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E02A6B-46CA-4812-8D22-B91984609A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Course Project Maven supplies raw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0F996E-21B5-40DD-BDD4-431CFE7E84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2/19/2021 12:34:59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Dashboard" id="2" name="slide2">
            <a:extLst>
              <a:ext uri="{FF2B5EF4-FFF2-40B4-BE49-F238E27FC236}">
                <a16:creationId xmlns:a16="http://schemas.microsoft.com/office/drawing/2014/main" id="{FF750800-0CC7-414D-BE87-CECC73800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CB1DFD2-5A73-4529-BDE2-B214491D4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64C17255-A429-4416-AA49-59DDA1C6E9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2021-02-19T07:05:14Z</dcterms:created>
  <dcterms:modified xsi:type="dcterms:W3CDTF">2021-02-19T07:05:14Z</dcterms:modified>
</cp:coreProperties>
</file>