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7691B34-11B0-406F-A532-682D8BBE6FB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Superstore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846DB19-07DA-4DE7-B36B-426C6F81246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2/19/2021 12:31:42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61DFA1A3-1F5F-4DA3-B64A-D0FE09CC4B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2021-02-19T07:01:46Z</dcterms:created>
  <dcterms:modified xsi:type="dcterms:W3CDTF">2021-02-19T07:01:46Z</dcterms:modified>
</cp:coreProperties>
</file>