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0DBD09-9AED-45C5-88BF-88B43221210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Supply Chain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BCA48D-E64A-4D5F-8A84-36D731DA2B9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2/19/2021 12:29:45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ly Chain Dashboard" id="2" name="slide2">
            <a:extLst>
              <a:ext uri="{FF2B5EF4-FFF2-40B4-BE49-F238E27FC236}">
                <a16:creationId xmlns:a16="http://schemas.microsoft.com/office/drawing/2014/main" id="{6BFF3D6D-6B45-4653-9E08-557AEA87D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Inventory1" id="3" name="slide3">
            <a:extLst>
              <a:ext uri="{FF2B5EF4-FFF2-40B4-BE49-F238E27FC236}">
                <a16:creationId xmlns:a16="http://schemas.microsoft.com/office/drawing/2014/main" id="{2E15A6E2-1FD2-4081-A472-DDFC75D3DD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Inventory2" id="4" name="slide4">
            <a:extLst>
              <a:ext uri="{FF2B5EF4-FFF2-40B4-BE49-F238E27FC236}">
                <a16:creationId xmlns:a16="http://schemas.microsoft.com/office/drawing/2014/main" id="{D499D559-4C10-4DD2-836D-C655660515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Inventory3" id="5" name="slide5">
            <a:extLst>
              <a:ext uri="{FF2B5EF4-FFF2-40B4-BE49-F238E27FC236}">
                <a16:creationId xmlns:a16="http://schemas.microsoft.com/office/drawing/2014/main" id="{DCF373B6-6552-4830-9B9D-260F4C90B4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2021-02-19T06:59:52Z</dcterms:created>
  <dcterms:modified xsi:type="dcterms:W3CDTF">2021-02-19T06:59:52Z</dcterms:modified>
</cp:coreProperties>
</file>