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sldIdLst>
    <p:sldId id="277" r:id="rId5"/>
    <p:sldId id="278" r:id="rId6"/>
    <p:sldId id="256" r:id="rId7"/>
    <p:sldId id="281" r:id="rId8"/>
    <p:sldId id="300" r:id="rId9"/>
    <p:sldId id="282" r:id="rId10"/>
    <p:sldId id="283" r:id="rId11"/>
    <p:sldId id="284" r:id="rId12"/>
    <p:sldId id="285" r:id="rId13"/>
    <p:sldId id="288" r:id="rId14"/>
    <p:sldId id="287" r:id="rId15"/>
    <p:sldId id="286" r:id="rId16"/>
    <p:sldId id="289" r:id="rId17"/>
    <p:sldId id="290" r:id="rId18"/>
    <p:sldId id="293" r:id="rId19"/>
    <p:sldId id="292" r:id="rId20"/>
    <p:sldId id="291" r:id="rId21"/>
    <p:sldId id="294" r:id="rId22"/>
    <p:sldId id="297" r:id="rId23"/>
    <p:sldId id="299" r:id="rId24"/>
    <p:sldId id="298" r:id="rId25"/>
    <p:sldId id="267" r:id="rId26"/>
    <p:sldId id="276" r:id="rId27"/>
    <p:sldId id="296" r:id="rId28"/>
    <p:sldId id="295"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4351C-0E81-4CF0-8C7A-D2AD0B1D53D7}" v="226" dt="2023-04-28T00:22:23.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93216" autoAdjust="0"/>
  </p:normalViewPr>
  <p:slideViewPr>
    <p:cSldViewPr snapToGrid="0">
      <p:cViewPr varScale="1">
        <p:scale>
          <a:sx n="63" d="100"/>
          <a:sy n="63" d="100"/>
        </p:scale>
        <p:origin x="676" y="56"/>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tisha Rajanala" userId="2a18ad5c9d0f69b7" providerId="LiveId" clId="{3964351C-0E81-4CF0-8C7A-D2AD0B1D53D7}"/>
    <pc:docChg chg="undo redo custSel addSld delSld modSld sldOrd modMainMaster">
      <pc:chgData name="Yatisha Rajanala" userId="2a18ad5c9d0f69b7" providerId="LiveId" clId="{3964351C-0E81-4CF0-8C7A-D2AD0B1D53D7}" dt="2023-04-28T00:53:00.570" v="5848" actId="20577"/>
      <pc:docMkLst>
        <pc:docMk/>
      </pc:docMkLst>
      <pc:sldChg chg="addSp delSp modSp mod modTransition modClrScheme chgLayout">
        <pc:chgData name="Yatisha Rajanala" userId="2a18ad5c9d0f69b7" providerId="LiveId" clId="{3964351C-0E81-4CF0-8C7A-D2AD0B1D53D7}" dt="2023-04-18T01:54:31.511" v="4403" actId="20577"/>
        <pc:sldMkLst>
          <pc:docMk/>
          <pc:sldMk cId="2259308896" sldId="256"/>
        </pc:sldMkLst>
        <pc:spChg chg="mod ord">
          <ac:chgData name="Yatisha Rajanala" userId="2a18ad5c9d0f69b7" providerId="LiveId" clId="{3964351C-0E81-4CF0-8C7A-D2AD0B1D53D7}" dt="2023-04-17T18:37:34.633" v="1139" actId="1076"/>
          <ac:spMkLst>
            <pc:docMk/>
            <pc:sldMk cId="2259308896" sldId="256"/>
            <ac:spMk id="2" creationId="{51DF3D98-3C30-4CFC-8643-C81E829C8C25}"/>
          </ac:spMkLst>
        </pc:spChg>
        <pc:spChg chg="del mod ord">
          <ac:chgData name="Yatisha Rajanala" userId="2a18ad5c9d0f69b7" providerId="LiveId" clId="{3964351C-0E81-4CF0-8C7A-D2AD0B1D53D7}" dt="2023-04-17T17:33:28.463" v="560" actId="478"/>
          <ac:spMkLst>
            <pc:docMk/>
            <pc:sldMk cId="2259308896" sldId="256"/>
            <ac:spMk id="3" creationId="{A068D447-28D3-4F5F-B2DC-FD67E9015868}"/>
          </ac:spMkLst>
        </pc:spChg>
        <pc:spChg chg="add del mod">
          <ac:chgData name="Yatisha Rajanala" userId="2a18ad5c9d0f69b7" providerId="LiveId" clId="{3964351C-0E81-4CF0-8C7A-D2AD0B1D53D7}" dt="2023-04-17T13:44:05.514" v="188" actId="21"/>
          <ac:spMkLst>
            <pc:docMk/>
            <pc:sldMk cId="2259308896" sldId="256"/>
            <ac:spMk id="5" creationId="{13C3948B-837D-1C44-2869-BC988F0BFAFD}"/>
          </ac:spMkLst>
        </pc:spChg>
        <pc:spChg chg="add del">
          <ac:chgData name="Yatisha Rajanala" userId="2a18ad5c9d0f69b7" providerId="LiveId" clId="{3964351C-0E81-4CF0-8C7A-D2AD0B1D53D7}" dt="2023-04-17T13:49:57.437" v="225" actId="26606"/>
          <ac:spMkLst>
            <pc:docMk/>
            <pc:sldMk cId="2259308896" sldId="256"/>
            <ac:spMk id="8" creationId="{D56B829E-0BD3-9C50-35C7-CB5888E69D5F}"/>
          </ac:spMkLst>
        </pc:spChg>
        <pc:spChg chg="add del">
          <ac:chgData name="Yatisha Rajanala" userId="2a18ad5c9d0f69b7" providerId="LiveId" clId="{3964351C-0E81-4CF0-8C7A-D2AD0B1D53D7}" dt="2023-04-17T13:49:57.437" v="225" actId="26606"/>
          <ac:spMkLst>
            <pc:docMk/>
            <pc:sldMk cId="2259308896" sldId="256"/>
            <ac:spMk id="9" creationId="{E50A42AD-35CA-0CFA-05AA-9B01E295DC78}"/>
          </ac:spMkLst>
        </pc:spChg>
        <pc:spChg chg="add del">
          <ac:chgData name="Yatisha Rajanala" userId="2a18ad5c9d0f69b7" providerId="LiveId" clId="{3964351C-0E81-4CF0-8C7A-D2AD0B1D53D7}" dt="2023-04-17T13:49:57.437" v="225" actId="26606"/>
          <ac:spMkLst>
            <pc:docMk/>
            <pc:sldMk cId="2259308896" sldId="256"/>
            <ac:spMk id="10" creationId="{ACA2283C-4381-E724-6AAD-D7B45BF6A460}"/>
          </ac:spMkLst>
        </pc:spChg>
        <pc:spChg chg="add del mod">
          <ac:chgData name="Yatisha Rajanala" userId="2a18ad5c9d0f69b7" providerId="LiveId" clId="{3964351C-0E81-4CF0-8C7A-D2AD0B1D53D7}" dt="2023-04-17T13:45:12.761" v="199" actId="26606"/>
          <ac:spMkLst>
            <pc:docMk/>
            <pc:sldMk cId="2259308896" sldId="256"/>
            <ac:spMk id="11" creationId="{C7C58BE1-7E8D-E5A8-4604-A0FFA9F5D378}"/>
          </ac:spMkLst>
        </pc:spChg>
        <pc:spChg chg="add del mod">
          <ac:chgData name="Yatisha Rajanala" userId="2a18ad5c9d0f69b7" providerId="LiveId" clId="{3964351C-0E81-4CF0-8C7A-D2AD0B1D53D7}" dt="2023-04-17T13:45:12.761" v="199" actId="26606"/>
          <ac:spMkLst>
            <pc:docMk/>
            <pc:sldMk cId="2259308896" sldId="256"/>
            <ac:spMk id="13" creationId="{799BF1CC-70A3-91C1-FFE5-0D1A0CC10090}"/>
          </ac:spMkLst>
        </pc:spChg>
        <pc:spChg chg="add del mod">
          <ac:chgData name="Yatisha Rajanala" userId="2a18ad5c9d0f69b7" providerId="LiveId" clId="{3964351C-0E81-4CF0-8C7A-D2AD0B1D53D7}" dt="2023-04-17T13:45:12.761" v="199" actId="26606"/>
          <ac:spMkLst>
            <pc:docMk/>
            <pc:sldMk cId="2259308896" sldId="256"/>
            <ac:spMk id="15" creationId="{47918950-498A-42E0-9C18-16C028636337}"/>
          </ac:spMkLst>
        </pc:spChg>
        <pc:spChg chg="add mod">
          <ac:chgData name="Yatisha Rajanala" userId="2a18ad5c9d0f69b7" providerId="LiveId" clId="{3964351C-0E81-4CF0-8C7A-D2AD0B1D53D7}" dt="2023-04-18T01:54:31.511" v="4403" actId="20577"/>
          <ac:spMkLst>
            <pc:docMk/>
            <pc:sldMk cId="2259308896" sldId="256"/>
            <ac:spMk id="16" creationId="{DBFA0EEC-7264-4165-85F4-BC393E539528}"/>
          </ac:spMkLst>
        </pc:spChg>
        <pc:spChg chg="add del">
          <ac:chgData name="Yatisha Rajanala" userId="2a18ad5c9d0f69b7" providerId="LiveId" clId="{3964351C-0E81-4CF0-8C7A-D2AD0B1D53D7}" dt="2023-04-17T13:45:18.237" v="201" actId="26606"/>
          <ac:spMkLst>
            <pc:docMk/>
            <pc:sldMk cId="2259308896" sldId="256"/>
            <ac:spMk id="17" creationId="{BC05188E-C5A3-3B83-F598-CB6FA516BA52}"/>
          </ac:spMkLst>
        </pc:spChg>
        <pc:spChg chg="add del">
          <ac:chgData name="Yatisha Rajanala" userId="2a18ad5c9d0f69b7" providerId="LiveId" clId="{3964351C-0E81-4CF0-8C7A-D2AD0B1D53D7}" dt="2023-04-17T13:45:18.237" v="201" actId="26606"/>
          <ac:spMkLst>
            <pc:docMk/>
            <pc:sldMk cId="2259308896" sldId="256"/>
            <ac:spMk id="18" creationId="{D9E3C227-B402-F32F-BE9E-8EF061B80E97}"/>
          </ac:spMkLst>
        </pc:spChg>
        <pc:spChg chg="add del">
          <ac:chgData name="Yatisha Rajanala" userId="2a18ad5c9d0f69b7" providerId="LiveId" clId="{3964351C-0E81-4CF0-8C7A-D2AD0B1D53D7}" dt="2023-04-17T13:45:18.237" v="201" actId="26606"/>
          <ac:spMkLst>
            <pc:docMk/>
            <pc:sldMk cId="2259308896" sldId="256"/>
            <ac:spMk id="19" creationId="{E86CC2DA-5F5A-32FB-4D88-F0AAF1849639}"/>
          </ac:spMkLst>
        </pc:spChg>
        <pc:spChg chg="add del mod">
          <ac:chgData name="Yatisha Rajanala" userId="2a18ad5c9d0f69b7" providerId="LiveId" clId="{3964351C-0E81-4CF0-8C7A-D2AD0B1D53D7}" dt="2023-04-17T18:01:11.427" v="847" actId="21"/>
          <ac:spMkLst>
            <pc:docMk/>
            <pc:sldMk cId="2259308896" sldId="256"/>
            <ac:spMk id="21" creationId="{1E8145D9-B52B-DDC1-E06C-905B3DE24AFA}"/>
          </ac:spMkLst>
        </pc:spChg>
        <pc:spChg chg="add mod">
          <ac:chgData name="Yatisha Rajanala" userId="2a18ad5c9d0f69b7" providerId="LiveId" clId="{3964351C-0E81-4CF0-8C7A-D2AD0B1D53D7}" dt="2023-04-17T18:37:40.714" v="1140" actId="1076"/>
          <ac:spMkLst>
            <pc:docMk/>
            <pc:sldMk cId="2259308896" sldId="256"/>
            <ac:spMk id="22" creationId="{A5F5B581-9DCB-A7DA-AD58-EBAD70BE6876}"/>
          </ac:spMkLst>
        </pc:spChg>
        <pc:spChg chg="add mod">
          <ac:chgData name="Yatisha Rajanala" userId="2a18ad5c9d0f69b7" providerId="LiveId" clId="{3964351C-0E81-4CF0-8C7A-D2AD0B1D53D7}" dt="2023-04-17T18:36:12.769" v="1132"/>
          <ac:spMkLst>
            <pc:docMk/>
            <pc:sldMk cId="2259308896" sldId="256"/>
            <ac:spMk id="24" creationId="{0F3436AC-076C-2DD4-0E64-88E4F5E6B743}"/>
          </ac:spMkLst>
        </pc:spChg>
        <pc:graphicFrameChg chg="add mod modGraphic">
          <ac:chgData name="Yatisha Rajanala" userId="2a18ad5c9d0f69b7" providerId="LiveId" clId="{3964351C-0E81-4CF0-8C7A-D2AD0B1D53D7}" dt="2023-04-17T18:05:33.035" v="879" actId="14100"/>
          <ac:graphicFrameMkLst>
            <pc:docMk/>
            <pc:sldMk cId="2259308896" sldId="256"/>
            <ac:graphicFrameMk id="20" creationId="{C4A05583-87D2-C1EE-1011-9B52AAD8E06B}"/>
          </ac:graphicFrameMkLst>
        </pc:graphicFrameChg>
        <pc:picChg chg="add del mod ord modCrop">
          <ac:chgData name="Yatisha Rajanala" userId="2a18ad5c9d0f69b7" providerId="LiveId" clId="{3964351C-0E81-4CF0-8C7A-D2AD0B1D53D7}" dt="2023-04-17T21:22:27.958" v="2038"/>
          <ac:picMkLst>
            <pc:docMk/>
            <pc:sldMk cId="2259308896" sldId="256"/>
            <ac:picMk id="6" creationId="{E700099C-08E5-415B-A866-CD9A073DCD91}"/>
          </ac:picMkLst>
        </pc:picChg>
        <pc:picChg chg="add mod">
          <ac:chgData name="Yatisha Rajanala" userId="2a18ad5c9d0f69b7" providerId="LiveId" clId="{3964351C-0E81-4CF0-8C7A-D2AD0B1D53D7}" dt="2023-04-17T18:04:34.664" v="874" actId="14100"/>
          <ac:picMkLst>
            <pc:docMk/>
            <pc:sldMk cId="2259308896" sldId="256"/>
            <ac:picMk id="12" creationId="{60C360D8-658E-3C6F-1058-F26E34953F44}"/>
          </ac:picMkLst>
        </pc:picChg>
        <pc:picChg chg="add mod">
          <ac:chgData name="Yatisha Rajanala" userId="2a18ad5c9d0f69b7" providerId="LiveId" clId="{3964351C-0E81-4CF0-8C7A-D2AD0B1D53D7}" dt="2023-04-17T18:16:08.562" v="1013" actId="14100"/>
          <ac:picMkLst>
            <pc:docMk/>
            <pc:sldMk cId="2259308896" sldId="256"/>
            <ac:picMk id="26" creationId="{77CC5818-73D5-1448-0983-3AA4A51DAAFC}"/>
          </ac:picMkLst>
        </pc:picChg>
      </pc:sldChg>
      <pc:sldChg chg="addSp delSp modSp del mod modClrScheme chgLayout">
        <pc:chgData name="Yatisha Rajanala" userId="2a18ad5c9d0f69b7" providerId="LiveId" clId="{3964351C-0E81-4CF0-8C7A-D2AD0B1D53D7}" dt="2023-04-17T21:29:48.842" v="2044" actId="47"/>
        <pc:sldMkLst>
          <pc:docMk/>
          <pc:sldMk cId="1639799154" sldId="258"/>
        </pc:sldMkLst>
        <pc:spChg chg="mod ord">
          <ac:chgData name="Yatisha Rajanala" userId="2a18ad5c9d0f69b7" providerId="LiveId" clId="{3964351C-0E81-4CF0-8C7A-D2AD0B1D53D7}" dt="2023-04-17T21:22:27.958" v="2038"/>
          <ac:spMkLst>
            <pc:docMk/>
            <pc:sldMk cId="1639799154" sldId="258"/>
            <ac:spMk id="2" creationId="{8C543F67-9C70-4748-8C0C-3A7863422F99}"/>
          </ac:spMkLst>
        </pc:spChg>
        <pc:spChg chg="mod ord">
          <ac:chgData name="Yatisha Rajanala" userId="2a18ad5c9d0f69b7" providerId="LiveId" clId="{3964351C-0E81-4CF0-8C7A-D2AD0B1D53D7}" dt="2023-04-17T21:22:27.958" v="2038"/>
          <ac:spMkLst>
            <pc:docMk/>
            <pc:sldMk cId="1639799154" sldId="258"/>
            <ac:spMk id="3" creationId="{95B371F2-DBA5-415A-82C8-651F587B857A}"/>
          </ac:spMkLst>
        </pc:spChg>
        <pc:spChg chg="mod ord">
          <ac:chgData name="Yatisha Rajanala" userId="2a18ad5c9d0f69b7" providerId="LiveId" clId="{3964351C-0E81-4CF0-8C7A-D2AD0B1D53D7}" dt="2023-04-17T21:22:27.958" v="2038"/>
          <ac:spMkLst>
            <pc:docMk/>
            <pc:sldMk cId="1639799154" sldId="258"/>
            <ac:spMk id="4" creationId="{0B3453EA-8B6C-49E3-9028-BE35379E0E04}"/>
          </ac:spMkLst>
        </pc:spChg>
        <pc:spChg chg="mod ord">
          <ac:chgData name="Yatisha Rajanala" userId="2a18ad5c9d0f69b7" providerId="LiveId" clId="{3964351C-0E81-4CF0-8C7A-D2AD0B1D53D7}" dt="2023-04-17T21:22:27.958" v="2038"/>
          <ac:spMkLst>
            <pc:docMk/>
            <pc:sldMk cId="1639799154" sldId="258"/>
            <ac:spMk id="5" creationId="{E35C394A-C440-414E-942C-A00E8C0FDD48}"/>
          </ac:spMkLst>
        </pc:spChg>
        <pc:spChg chg="mod ord">
          <ac:chgData name="Yatisha Rajanala" userId="2a18ad5c9d0f69b7" providerId="LiveId" clId="{3964351C-0E81-4CF0-8C7A-D2AD0B1D53D7}" dt="2023-04-17T21:22:27.958" v="2038"/>
          <ac:spMkLst>
            <pc:docMk/>
            <pc:sldMk cId="1639799154" sldId="258"/>
            <ac:spMk id="7" creationId="{D25442E0-152B-4ACA-99D7-D70468E59E8D}"/>
          </ac:spMkLst>
        </pc:spChg>
        <pc:spChg chg="add mod">
          <ac:chgData name="Yatisha Rajanala" userId="2a18ad5c9d0f69b7" providerId="LiveId" clId="{3964351C-0E81-4CF0-8C7A-D2AD0B1D53D7}" dt="2023-04-17T21:22:27.958" v="2038"/>
          <ac:spMkLst>
            <pc:docMk/>
            <pc:sldMk cId="1639799154" sldId="258"/>
            <ac:spMk id="10" creationId="{37C05317-07CC-2A77-2BEE-00E116849380}"/>
          </ac:spMkLst>
        </pc:spChg>
        <pc:picChg chg="del mod ord">
          <ac:chgData name="Yatisha Rajanala" userId="2a18ad5c9d0f69b7" providerId="LiveId" clId="{3964351C-0E81-4CF0-8C7A-D2AD0B1D53D7}" dt="2023-04-17T16:29:38.790" v="275" actId="21"/>
          <ac:picMkLst>
            <pc:docMk/>
            <pc:sldMk cId="1639799154" sldId="258"/>
            <ac:picMk id="6" creationId="{60E2ED43-72AE-4B30-8CFC-A82B1ABBF5FD}"/>
          </ac:picMkLst>
        </pc:picChg>
      </pc:sldChg>
      <pc:sldChg chg="modSp del">
        <pc:chgData name="Yatisha Rajanala" userId="2a18ad5c9d0f69b7" providerId="LiveId" clId="{3964351C-0E81-4CF0-8C7A-D2AD0B1D53D7}" dt="2023-04-17T21:29:48.842" v="2044" actId="47"/>
        <pc:sldMkLst>
          <pc:docMk/>
          <pc:sldMk cId="4212917468" sldId="260"/>
        </pc:sldMkLst>
        <pc:spChg chg="mod">
          <ac:chgData name="Yatisha Rajanala" userId="2a18ad5c9d0f69b7" providerId="LiveId" clId="{3964351C-0E81-4CF0-8C7A-D2AD0B1D53D7}" dt="2023-04-17T21:22:27.958" v="2038"/>
          <ac:spMkLst>
            <pc:docMk/>
            <pc:sldMk cId="4212917468" sldId="260"/>
            <ac:spMk id="2" creationId="{F96F75DE-8A44-4EC5-83C6-95BDDF10DFD9}"/>
          </ac:spMkLst>
        </pc:spChg>
        <pc:spChg chg="mod">
          <ac:chgData name="Yatisha Rajanala" userId="2a18ad5c9d0f69b7" providerId="LiveId" clId="{3964351C-0E81-4CF0-8C7A-D2AD0B1D53D7}" dt="2023-04-17T21:22:27.958" v="2038"/>
          <ac:spMkLst>
            <pc:docMk/>
            <pc:sldMk cId="4212917468" sldId="260"/>
            <ac:spMk id="12" creationId="{4D59585C-C6EF-4E4F-A0D8-7BBF3C31A072}"/>
          </ac:spMkLst>
        </pc:spChg>
        <pc:spChg chg="mod">
          <ac:chgData name="Yatisha Rajanala" userId="2a18ad5c9d0f69b7" providerId="LiveId" clId="{3964351C-0E81-4CF0-8C7A-D2AD0B1D53D7}" dt="2023-04-17T21:22:27.958" v="2038"/>
          <ac:spMkLst>
            <pc:docMk/>
            <pc:sldMk cId="4212917468" sldId="260"/>
            <ac:spMk id="13" creationId="{E0B58524-BD95-40A0-BC5B-44BBE25AA599}"/>
          </ac:spMkLst>
        </pc:spChg>
        <pc:spChg chg="mod">
          <ac:chgData name="Yatisha Rajanala" userId="2a18ad5c9d0f69b7" providerId="LiveId" clId="{3964351C-0E81-4CF0-8C7A-D2AD0B1D53D7}" dt="2023-04-17T21:22:27.958" v="2038"/>
          <ac:spMkLst>
            <pc:docMk/>
            <pc:sldMk cId="4212917468" sldId="260"/>
            <ac:spMk id="14" creationId="{FA8D4E89-916E-4874-A499-869EDCD66297}"/>
          </ac:spMkLst>
        </pc:spChg>
        <pc:graphicFrameChg chg="mod">
          <ac:chgData name="Yatisha Rajanala" userId="2a18ad5c9d0f69b7" providerId="LiveId" clId="{3964351C-0E81-4CF0-8C7A-D2AD0B1D53D7}" dt="2023-04-17T21:22:27.958" v="2038"/>
          <ac:graphicFrameMkLst>
            <pc:docMk/>
            <pc:sldMk cId="4212917468" sldId="260"/>
            <ac:graphicFrameMk id="4" creationId="{403CD5FD-27C3-4342-BE41-F411CB8D6931}"/>
          </ac:graphicFrameMkLst>
        </pc:graphicFrameChg>
      </pc:sldChg>
      <pc:sldChg chg="modSp del">
        <pc:chgData name="Yatisha Rajanala" userId="2a18ad5c9d0f69b7" providerId="LiveId" clId="{3964351C-0E81-4CF0-8C7A-D2AD0B1D53D7}" dt="2023-04-17T21:29:48.842" v="2044" actId="47"/>
        <pc:sldMkLst>
          <pc:docMk/>
          <pc:sldMk cId="1527386939" sldId="261"/>
        </pc:sldMkLst>
        <pc:spChg chg="mod">
          <ac:chgData name="Yatisha Rajanala" userId="2a18ad5c9d0f69b7" providerId="LiveId" clId="{3964351C-0E81-4CF0-8C7A-D2AD0B1D53D7}" dt="2023-04-17T21:22:27.958" v="2038"/>
          <ac:spMkLst>
            <pc:docMk/>
            <pc:sldMk cId="1527386939" sldId="261"/>
            <ac:spMk id="2" creationId="{D543047E-FBFD-4F79-BCA5-10E69740F030}"/>
          </ac:spMkLst>
        </pc:spChg>
        <pc:spChg chg="mod">
          <ac:chgData name="Yatisha Rajanala" userId="2a18ad5c9d0f69b7" providerId="LiveId" clId="{3964351C-0E81-4CF0-8C7A-D2AD0B1D53D7}" dt="2023-04-17T21:22:27.958" v="2038"/>
          <ac:spMkLst>
            <pc:docMk/>
            <pc:sldMk cId="1527386939" sldId="261"/>
            <ac:spMk id="22" creationId="{B81083FB-A085-49A6-86D0-C27C10E0F9DF}"/>
          </ac:spMkLst>
        </pc:spChg>
        <pc:spChg chg="mod">
          <ac:chgData name="Yatisha Rajanala" userId="2a18ad5c9d0f69b7" providerId="LiveId" clId="{3964351C-0E81-4CF0-8C7A-D2AD0B1D53D7}" dt="2023-04-17T21:22:27.958" v="2038"/>
          <ac:spMkLst>
            <pc:docMk/>
            <pc:sldMk cId="1527386939" sldId="261"/>
            <ac:spMk id="23" creationId="{506B7C46-1674-4D98-BA90-890C98167424}"/>
          </ac:spMkLst>
        </pc:spChg>
        <pc:spChg chg="mod">
          <ac:chgData name="Yatisha Rajanala" userId="2a18ad5c9d0f69b7" providerId="LiveId" clId="{3964351C-0E81-4CF0-8C7A-D2AD0B1D53D7}" dt="2023-04-17T21:22:27.958" v="2038"/>
          <ac:spMkLst>
            <pc:docMk/>
            <pc:sldMk cId="1527386939" sldId="261"/>
            <ac:spMk id="24" creationId="{65A50E3A-08FC-486C-97F2-111E46731EE6}"/>
          </ac:spMkLst>
        </pc:spChg>
      </pc:sldChg>
      <pc:sldChg chg="modSp del">
        <pc:chgData name="Yatisha Rajanala" userId="2a18ad5c9d0f69b7" providerId="LiveId" clId="{3964351C-0E81-4CF0-8C7A-D2AD0B1D53D7}" dt="2023-04-17T21:29:48.842" v="2044" actId="47"/>
        <pc:sldMkLst>
          <pc:docMk/>
          <pc:sldMk cId="554560724" sldId="262"/>
        </pc:sldMkLst>
        <pc:spChg chg="mod">
          <ac:chgData name="Yatisha Rajanala" userId="2a18ad5c9d0f69b7" providerId="LiveId" clId="{3964351C-0E81-4CF0-8C7A-D2AD0B1D53D7}" dt="2023-04-17T21:22:27.958" v="2038"/>
          <ac:spMkLst>
            <pc:docMk/>
            <pc:sldMk cId="554560724" sldId="262"/>
            <ac:spMk id="2" creationId="{7AB4E9E8-56E4-460B-A054-A71EF0C99919}"/>
          </ac:spMkLst>
        </pc:spChg>
        <pc:spChg chg="mod">
          <ac:chgData name="Yatisha Rajanala" userId="2a18ad5c9d0f69b7" providerId="LiveId" clId="{3964351C-0E81-4CF0-8C7A-D2AD0B1D53D7}" dt="2023-04-17T21:22:27.958" v="2038"/>
          <ac:spMkLst>
            <pc:docMk/>
            <pc:sldMk cId="554560724" sldId="262"/>
            <ac:spMk id="3" creationId="{A1087061-589F-4FC7-8B5A-546227C31F4A}"/>
          </ac:spMkLst>
        </pc:spChg>
        <pc:spChg chg="mod">
          <ac:chgData name="Yatisha Rajanala" userId="2a18ad5c9d0f69b7" providerId="LiveId" clId="{3964351C-0E81-4CF0-8C7A-D2AD0B1D53D7}" dt="2023-04-17T21:22:27.958" v="2038"/>
          <ac:spMkLst>
            <pc:docMk/>
            <pc:sldMk cId="554560724" sldId="262"/>
            <ac:spMk id="4" creationId="{D13D261B-78DC-43BA-8897-281BB35FE6FB}"/>
          </ac:spMkLst>
        </pc:spChg>
        <pc:spChg chg="mod">
          <ac:chgData name="Yatisha Rajanala" userId="2a18ad5c9d0f69b7" providerId="LiveId" clId="{3964351C-0E81-4CF0-8C7A-D2AD0B1D53D7}" dt="2023-04-17T21:22:27.958" v="2038"/>
          <ac:spMkLst>
            <pc:docMk/>
            <pc:sldMk cId="554560724" sldId="262"/>
            <ac:spMk id="22" creationId="{865AF8A4-33BC-4F1A-911C-12DCCF29E6E4}"/>
          </ac:spMkLst>
        </pc:spChg>
        <pc:spChg chg="mod">
          <ac:chgData name="Yatisha Rajanala" userId="2a18ad5c9d0f69b7" providerId="LiveId" clId="{3964351C-0E81-4CF0-8C7A-D2AD0B1D53D7}" dt="2023-04-17T21:22:27.958" v="2038"/>
          <ac:spMkLst>
            <pc:docMk/>
            <pc:sldMk cId="554560724" sldId="262"/>
            <ac:spMk id="43" creationId="{D2229390-19C0-4498-8C60-A8B976781F6F}"/>
          </ac:spMkLst>
        </pc:spChg>
        <pc:picChg chg="mod">
          <ac:chgData name="Yatisha Rajanala" userId="2a18ad5c9d0f69b7" providerId="LiveId" clId="{3964351C-0E81-4CF0-8C7A-D2AD0B1D53D7}" dt="2023-04-17T21:22:27.958" v="2038"/>
          <ac:picMkLst>
            <pc:docMk/>
            <pc:sldMk cId="554560724" sldId="262"/>
            <ac:picMk id="24" creationId="{57CE5AFB-7187-4C2D-B242-7DFB03D9BCA3}"/>
          </ac:picMkLst>
        </pc:picChg>
        <pc:picChg chg="mod">
          <ac:chgData name="Yatisha Rajanala" userId="2a18ad5c9d0f69b7" providerId="LiveId" clId="{3964351C-0E81-4CF0-8C7A-D2AD0B1D53D7}" dt="2023-04-17T21:22:27.958" v="2038"/>
          <ac:picMkLst>
            <pc:docMk/>
            <pc:sldMk cId="554560724" sldId="262"/>
            <ac:picMk id="26" creationId="{36558FE3-0D16-474F-9215-B45433A9291D}"/>
          </ac:picMkLst>
        </pc:picChg>
      </pc:sldChg>
      <pc:sldChg chg="addSp delSp modSp mod ord modTransition">
        <pc:chgData name="Yatisha Rajanala" userId="2a18ad5c9d0f69b7" providerId="LiveId" clId="{3964351C-0E81-4CF0-8C7A-D2AD0B1D53D7}" dt="2023-04-18T03:07:41.562" v="5333" actId="14100"/>
        <pc:sldMkLst>
          <pc:docMk/>
          <pc:sldMk cId="445070695" sldId="267"/>
        </pc:sldMkLst>
        <pc:spChg chg="mod">
          <ac:chgData name="Yatisha Rajanala" userId="2a18ad5c9d0f69b7" providerId="LiveId" clId="{3964351C-0E81-4CF0-8C7A-D2AD0B1D53D7}" dt="2023-04-18T03:07:41.562" v="5333" actId="14100"/>
          <ac:spMkLst>
            <pc:docMk/>
            <pc:sldMk cId="445070695" sldId="267"/>
            <ac:spMk id="2" creationId="{42D1A202-23A3-4F3A-AA92-0172C8D2DA06}"/>
          </ac:spMkLst>
        </pc:spChg>
        <pc:spChg chg="mod">
          <ac:chgData name="Yatisha Rajanala" userId="2a18ad5c9d0f69b7" providerId="LiveId" clId="{3964351C-0E81-4CF0-8C7A-D2AD0B1D53D7}" dt="2023-04-18T02:49:31.982" v="5332" actId="20577"/>
          <ac:spMkLst>
            <pc:docMk/>
            <pc:sldMk cId="445070695" sldId="267"/>
            <ac:spMk id="3" creationId="{7B943E7C-A74D-4CB3-844B-51917C88C95F}"/>
          </ac:spMkLst>
        </pc:spChg>
        <pc:spChg chg="add del mod">
          <ac:chgData name="Yatisha Rajanala" userId="2a18ad5c9d0f69b7" providerId="LiveId" clId="{3964351C-0E81-4CF0-8C7A-D2AD0B1D53D7}" dt="2023-04-17T23:25:52.582" v="3097"/>
          <ac:spMkLst>
            <pc:docMk/>
            <pc:sldMk cId="445070695" sldId="267"/>
            <ac:spMk id="4" creationId="{2454B20D-B0C6-6DE1-5A4C-59C0922F30B6}"/>
          </ac:spMkLst>
        </pc:spChg>
        <pc:spChg chg="del">
          <ac:chgData name="Yatisha Rajanala" userId="2a18ad5c9d0f69b7" providerId="LiveId" clId="{3964351C-0E81-4CF0-8C7A-D2AD0B1D53D7}" dt="2023-04-17T18:52:50.062" v="1368" actId="478"/>
          <ac:spMkLst>
            <pc:docMk/>
            <pc:sldMk cId="445070695" sldId="267"/>
            <ac:spMk id="4" creationId="{D88A4191-370F-457D-B29E-28C5107EFCE1}"/>
          </ac:spMkLst>
        </pc:spChg>
        <pc:spChg chg="del">
          <ac:chgData name="Yatisha Rajanala" userId="2a18ad5c9d0f69b7" providerId="LiveId" clId="{3964351C-0E81-4CF0-8C7A-D2AD0B1D53D7}" dt="2023-04-17T18:52:53.032" v="1369" actId="478"/>
          <ac:spMkLst>
            <pc:docMk/>
            <pc:sldMk cId="445070695" sldId="267"/>
            <ac:spMk id="5" creationId="{0DF877F7-5C75-4099-A9A8-D646963964F5}"/>
          </ac:spMkLst>
        </pc:spChg>
        <pc:spChg chg="del">
          <ac:chgData name="Yatisha Rajanala" userId="2a18ad5c9d0f69b7" providerId="LiveId" clId="{3964351C-0E81-4CF0-8C7A-D2AD0B1D53D7}" dt="2023-04-17T18:52:55.973" v="1370" actId="478"/>
          <ac:spMkLst>
            <pc:docMk/>
            <pc:sldMk cId="445070695" sldId="267"/>
            <ac:spMk id="6" creationId="{4BA11E52-FFC6-40C5-B370-26EA23A5F175}"/>
          </ac:spMkLst>
        </pc:spChg>
        <pc:spChg chg="add del mod">
          <ac:chgData name="Yatisha Rajanala" userId="2a18ad5c9d0f69b7" providerId="LiveId" clId="{3964351C-0E81-4CF0-8C7A-D2AD0B1D53D7}" dt="2023-04-17T18:54:38.734" v="1378" actId="478"/>
          <ac:spMkLst>
            <pc:docMk/>
            <pc:sldMk cId="445070695" sldId="267"/>
            <ac:spMk id="8" creationId="{ADDC77A4-CCA5-F863-FCA2-93CFFFFD09DB}"/>
          </ac:spMkLst>
        </pc:spChg>
        <pc:spChg chg="add del mod">
          <ac:chgData name="Yatisha Rajanala" userId="2a18ad5c9d0f69b7" providerId="LiveId" clId="{3964351C-0E81-4CF0-8C7A-D2AD0B1D53D7}" dt="2023-04-17T18:54:38.404" v="1377" actId="478"/>
          <ac:spMkLst>
            <pc:docMk/>
            <pc:sldMk cId="445070695" sldId="267"/>
            <ac:spMk id="12" creationId="{4ABB68C8-2CAE-D22A-3590-2BCBED5BFDC2}"/>
          </ac:spMkLst>
        </pc:spChg>
        <pc:spChg chg="add del mod">
          <ac:chgData name="Yatisha Rajanala" userId="2a18ad5c9d0f69b7" providerId="LiveId" clId="{3964351C-0E81-4CF0-8C7A-D2AD0B1D53D7}" dt="2023-04-17T18:56:16.287" v="1478" actId="21"/>
          <ac:spMkLst>
            <pc:docMk/>
            <pc:sldMk cId="445070695" sldId="267"/>
            <ac:spMk id="14" creationId="{D67A4514-2598-A2A8-CB2F-5C1EB64D2D33}"/>
          </ac:spMkLst>
        </pc:spChg>
        <pc:spChg chg="add del mod">
          <ac:chgData name="Yatisha Rajanala" userId="2a18ad5c9d0f69b7" providerId="LiveId" clId="{3964351C-0E81-4CF0-8C7A-D2AD0B1D53D7}" dt="2023-04-17T18:56:48.296" v="1484" actId="21"/>
          <ac:spMkLst>
            <pc:docMk/>
            <pc:sldMk cId="445070695" sldId="267"/>
            <ac:spMk id="16" creationId="{9F8AB3DB-B31F-8E48-0486-BF5BDF097283}"/>
          </ac:spMkLst>
        </pc:spChg>
        <pc:spChg chg="add del mod">
          <ac:chgData name="Yatisha Rajanala" userId="2a18ad5c9d0f69b7" providerId="LiveId" clId="{3964351C-0E81-4CF0-8C7A-D2AD0B1D53D7}" dt="2023-04-17T18:56:46.480" v="1483" actId="21"/>
          <ac:spMkLst>
            <pc:docMk/>
            <pc:sldMk cId="445070695" sldId="267"/>
            <ac:spMk id="18" creationId="{0D041B74-A142-B073-0B18-63782CEF1800}"/>
          </ac:spMkLst>
        </pc:spChg>
        <pc:picChg chg="add del mod">
          <ac:chgData name="Yatisha Rajanala" userId="2a18ad5c9d0f69b7" providerId="LiveId" clId="{3964351C-0E81-4CF0-8C7A-D2AD0B1D53D7}" dt="2023-04-17T18:56:42.897" v="1481" actId="21"/>
          <ac:picMkLst>
            <pc:docMk/>
            <pc:sldMk cId="445070695" sldId="267"/>
            <ac:picMk id="9" creationId="{CA93B263-80B8-4F32-B69B-548E670DBC4F}"/>
          </ac:picMkLst>
        </pc:picChg>
        <pc:picChg chg="add del">
          <ac:chgData name="Yatisha Rajanala" userId="2a18ad5c9d0f69b7" providerId="LiveId" clId="{3964351C-0E81-4CF0-8C7A-D2AD0B1D53D7}" dt="2023-04-17T18:56:44.608" v="1482" actId="21"/>
          <ac:picMkLst>
            <pc:docMk/>
            <pc:sldMk cId="445070695" sldId="267"/>
            <ac:picMk id="11" creationId="{CE646606-940F-4C41-BC56-6A295533E9C6}"/>
          </ac:picMkLst>
        </pc:picChg>
      </pc:sldChg>
      <pc:sldChg chg="addSp delSp modSp mod ord modTransition">
        <pc:chgData name="Yatisha Rajanala" userId="2a18ad5c9d0f69b7" providerId="LiveId" clId="{3964351C-0E81-4CF0-8C7A-D2AD0B1D53D7}" dt="2023-04-18T01:44:58.066" v="4375" actId="20577"/>
        <pc:sldMkLst>
          <pc:docMk/>
          <pc:sldMk cId="3103683689" sldId="268"/>
        </pc:sldMkLst>
        <pc:spChg chg="del">
          <ac:chgData name="Yatisha Rajanala" userId="2a18ad5c9d0f69b7" providerId="LiveId" clId="{3964351C-0E81-4CF0-8C7A-D2AD0B1D53D7}" dt="2023-04-17T18:44:58.740" v="1278" actId="478"/>
          <ac:spMkLst>
            <pc:docMk/>
            <pc:sldMk cId="3103683689" sldId="268"/>
            <ac:spMk id="2" creationId="{C3F26CC2-F73D-41DF-A99E-E86D860BD516}"/>
          </ac:spMkLst>
        </pc:spChg>
        <pc:spChg chg="del">
          <ac:chgData name="Yatisha Rajanala" userId="2a18ad5c9d0f69b7" providerId="LiveId" clId="{3964351C-0E81-4CF0-8C7A-D2AD0B1D53D7}" dt="2023-04-17T18:44:23.059" v="1266" actId="478"/>
          <ac:spMkLst>
            <pc:docMk/>
            <pc:sldMk cId="3103683689" sldId="268"/>
            <ac:spMk id="3" creationId="{BABC2CE0-8806-4B2A-A10A-32984D317434}"/>
          </ac:spMkLst>
        </pc:spChg>
        <pc:spChg chg="del">
          <ac:chgData name="Yatisha Rajanala" userId="2a18ad5c9d0f69b7" providerId="LiveId" clId="{3964351C-0E81-4CF0-8C7A-D2AD0B1D53D7}" dt="2023-04-17T18:45:01.553" v="1279" actId="478"/>
          <ac:spMkLst>
            <pc:docMk/>
            <pc:sldMk cId="3103683689" sldId="268"/>
            <ac:spMk id="4" creationId="{15C54AFD-12FC-4AE5-AA18-D006F459D1E8}"/>
          </ac:spMkLst>
        </pc:spChg>
        <pc:spChg chg="del">
          <ac:chgData name="Yatisha Rajanala" userId="2a18ad5c9d0f69b7" providerId="LiveId" clId="{3964351C-0E81-4CF0-8C7A-D2AD0B1D53D7}" dt="2023-04-17T18:45:04.931" v="1280" actId="478"/>
          <ac:spMkLst>
            <pc:docMk/>
            <pc:sldMk cId="3103683689" sldId="268"/>
            <ac:spMk id="5" creationId="{B2FE58EF-CE6D-472E-8AF9-E91E9F7AD3DD}"/>
          </ac:spMkLst>
        </pc:spChg>
        <pc:spChg chg="add del mod">
          <ac:chgData name="Yatisha Rajanala" userId="2a18ad5c9d0f69b7" providerId="LiveId" clId="{3964351C-0E81-4CF0-8C7A-D2AD0B1D53D7}" dt="2023-04-17T18:44:27.379" v="1267" actId="478"/>
          <ac:spMkLst>
            <pc:docMk/>
            <pc:sldMk cId="3103683689" sldId="268"/>
            <ac:spMk id="7" creationId="{FE576648-4CC6-CC65-F634-93E752DF28A3}"/>
          </ac:spMkLst>
        </pc:spChg>
        <pc:spChg chg="add mod">
          <ac:chgData name="Yatisha Rajanala" userId="2a18ad5c9d0f69b7" providerId="LiveId" clId="{3964351C-0E81-4CF0-8C7A-D2AD0B1D53D7}" dt="2023-04-18T01:44:58.066" v="4375" actId="20577"/>
          <ac:spMkLst>
            <pc:docMk/>
            <pc:sldMk cId="3103683689" sldId="268"/>
            <ac:spMk id="8" creationId="{4F08279D-A96B-FEAC-2269-B15034EDD46D}"/>
          </ac:spMkLst>
        </pc:spChg>
        <pc:spChg chg="add del mod">
          <ac:chgData name="Yatisha Rajanala" userId="2a18ad5c9d0f69b7" providerId="LiveId" clId="{3964351C-0E81-4CF0-8C7A-D2AD0B1D53D7}" dt="2023-04-17T18:59:19.881" v="1488" actId="21"/>
          <ac:spMkLst>
            <pc:docMk/>
            <pc:sldMk cId="3103683689" sldId="268"/>
            <ac:spMk id="10" creationId="{BD6D2D43-18B4-6F20-61A8-07C02B890ED1}"/>
          </ac:spMkLst>
        </pc:spChg>
        <pc:spChg chg="add del mod">
          <ac:chgData name="Yatisha Rajanala" userId="2a18ad5c9d0f69b7" providerId="LiveId" clId="{3964351C-0E81-4CF0-8C7A-D2AD0B1D53D7}" dt="2023-04-17T18:59:43.604" v="1491" actId="21"/>
          <ac:spMkLst>
            <pc:docMk/>
            <pc:sldMk cId="3103683689" sldId="268"/>
            <ac:spMk id="12" creationId="{9004FAF4-B46D-6EEE-E7D1-B0D82E7CD0FA}"/>
          </ac:spMkLst>
        </pc:spChg>
        <pc:spChg chg="mod">
          <ac:chgData name="Yatisha Rajanala" userId="2a18ad5c9d0f69b7" providerId="LiveId" clId="{3964351C-0E81-4CF0-8C7A-D2AD0B1D53D7}" dt="2023-04-17T21:53:13.514" v="2083" actId="1076"/>
          <ac:spMkLst>
            <pc:docMk/>
            <pc:sldMk cId="3103683689" sldId="268"/>
            <ac:spMk id="26" creationId="{B4A6BAED-EBE6-4796-91D1-762EB5936B76}"/>
          </ac:spMkLst>
        </pc:spChg>
        <pc:picChg chg="add del mod">
          <ac:chgData name="Yatisha Rajanala" userId="2a18ad5c9d0f69b7" providerId="LiveId" clId="{3964351C-0E81-4CF0-8C7A-D2AD0B1D53D7}" dt="2023-04-17T21:53:09.457" v="2082" actId="14100"/>
          <ac:picMkLst>
            <pc:docMk/>
            <pc:sldMk cId="3103683689" sldId="268"/>
            <ac:picMk id="14" creationId="{51C7B78B-F743-4CBD-8A4C-876D00856307}"/>
          </ac:picMkLst>
        </pc:picChg>
      </pc:sldChg>
      <pc:sldChg chg="addSp delSp modSp del mod">
        <pc:chgData name="Yatisha Rajanala" userId="2a18ad5c9d0f69b7" providerId="LiveId" clId="{3964351C-0E81-4CF0-8C7A-D2AD0B1D53D7}" dt="2023-04-17T21:30:27.378" v="2048" actId="47"/>
        <pc:sldMkLst>
          <pc:docMk/>
          <pc:sldMk cId="1129530962" sldId="270"/>
        </pc:sldMkLst>
        <pc:spChg chg="mod">
          <ac:chgData name="Yatisha Rajanala" userId="2a18ad5c9d0f69b7" providerId="LiveId" clId="{3964351C-0E81-4CF0-8C7A-D2AD0B1D53D7}" dt="2023-04-17T21:22:27.958" v="2038"/>
          <ac:spMkLst>
            <pc:docMk/>
            <pc:sldMk cId="1129530962" sldId="270"/>
            <ac:spMk id="2" creationId="{9789B683-6888-4AB0-B33C-F434E6A3996C}"/>
          </ac:spMkLst>
        </pc:spChg>
        <pc:spChg chg="mod">
          <ac:chgData name="Yatisha Rajanala" userId="2a18ad5c9d0f69b7" providerId="LiveId" clId="{3964351C-0E81-4CF0-8C7A-D2AD0B1D53D7}" dt="2023-04-17T21:22:27.958" v="2038"/>
          <ac:spMkLst>
            <pc:docMk/>
            <pc:sldMk cId="1129530962" sldId="270"/>
            <ac:spMk id="3" creationId="{75DAD411-FD2F-4A4A-A2A2-C4A65DB5D342}"/>
          </ac:spMkLst>
        </pc:spChg>
        <pc:spChg chg="mod">
          <ac:chgData name="Yatisha Rajanala" userId="2a18ad5c9d0f69b7" providerId="LiveId" clId="{3964351C-0E81-4CF0-8C7A-D2AD0B1D53D7}" dt="2023-04-17T21:22:27.958" v="2038"/>
          <ac:spMkLst>
            <pc:docMk/>
            <pc:sldMk cId="1129530962" sldId="270"/>
            <ac:spMk id="4" creationId="{533382DC-C894-407F-BAC2-1C1C5A1C5F4A}"/>
          </ac:spMkLst>
        </pc:spChg>
        <pc:spChg chg="add mod">
          <ac:chgData name="Yatisha Rajanala" userId="2a18ad5c9d0f69b7" providerId="LiveId" clId="{3964351C-0E81-4CF0-8C7A-D2AD0B1D53D7}" dt="2023-04-17T18:28:32.642" v="1023" actId="6549"/>
          <ac:spMkLst>
            <pc:docMk/>
            <pc:sldMk cId="1129530962" sldId="270"/>
            <ac:spMk id="13" creationId="{A18F633C-1C95-F9BD-6D6C-CA8B1D63863B}"/>
          </ac:spMkLst>
        </pc:spChg>
        <pc:spChg chg="mod">
          <ac:chgData name="Yatisha Rajanala" userId="2a18ad5c9d0f69b7" providerId="LiveId" clId="{3964351C-0E81-4CF0-8C7A-D2AD0B1D53D7}" dt="2023-04-17T21:22:27.958" v="2038"/>
          <ac:spMkLst>
            <pc:docMk/>
            <pc:sldMk cId="1129530962" sldId="270"/>
            <ac:spMk id="41" creationId="{629C894E-18C6-4FE6-966C-DC692B0C1F4D}"/>
          </ac:spMkLst>
        </pc:spChg>
        <pc:spChg chg="mod">
          <ac:chgData name="Yatisha Rajanala" userId="2a18ad5c9d0f69b7" providerId="LiveId" clId="{3964351C-0E81-4CF0-8C7A-D2AD0B1D53D7}" dt="2023-04-17T21:22:27.958" v="2038"/>
          <ac:spMkLst>
            <pc:docMk/>
            <pc:sldMk cId="1129530962" sldId="270"/>
            <ac:spMk id="42" creationId="{7BA08791-D6A0-4440-81E6-273FDC316F78}"/>
          </ac:spMkLst>
        </pc:spChg>
        <pc:spChg chg="mod">
          <ac:chgData name="Yatisha Rajanala" userId="2a18ad5c9d0f69b7" providerId="LiveId" clId="{3964351C-0E81-4CF0-8C7A-D2AD0B1D53D7}" dt="2023-04-17T21:22:27.958" v="2038"/>
          <ac:spMkLst>
            <pc:docMk/>
            <pc:sldMk cId="1129530962" sldId="270"/>
            <ac:spMk id="43" creationId="{074C8BFF-D5E7-4198-83F6-A7AB738A8B7F}"/>
          </ac:spMkLst>
        </pc:spChg>
        <pc:spChg chg="mod">
          <ac:chgData name="Yatisha Rajanala" userId="2a18ad5c9d0f69b7" providerId="LiveId" clId="{3964351C-0E81-4CF0-8C7A-D2AD0B1D53D7}" dt="2023-04-17T21:22:27.958" v="2038"/>
          <ac:spMkLst>
            <pc:docMk/>
            <pc:sldMk cId="1129530962" sldId="270"/>
            <ac:spMk id="44" creationId="{80D961AF-1DBB-4CE4-8AE9-D557F09F7520}"/>
          </ac:spMkLst>
        </pc:spChg>
        <pc:spChg chg="mod">
          <ac:chgData name="Yatisha Rajanala" userId="2a18ad5c9d0f69b7" providerId="LiveId" clId="{3964351C-0E81-4CF0-8C7A-D2AD0B1D53D7}" dt="2023-04-17T21:22:27.958" v="2038"/>
          <ac:spMkLst>
            <pc:docMk/>
            <pc:sldMk cId="1129530962" sldId="270"/>
            <ac:spMk id="45" creationId="{1A24B938-A39E-4CC3-9706-A87347AE24A9}"/>
          </ac:spMkLst>
        </pc:spChg>
        <pc:spChg chg="mod">
          <ac:chgData name="Yatisha Rajanala" userId="2a18ad5c9d0f69b7" providerId="LiveId" clId="{3964351C-0E81-4CF0-8C7A-D2AD0B1D53D7}" dt="2023-04-17T21:22:27.958" v="2038"/>
          <ac:spMkLst>
            <pc:docMk/>
            <pc:sldMk cId="1129530962" sldId="270"/>
            <ac:spMk id="46" creationId="{5FEBFBE3-D250-4BE7-A0DC-C077C767D6DA}"/>
          </ac:spMkLst>
        </pc:spChg>
        <pc:spChg chg="mod">
          <ac:chgData name="Yatisha Rajanala" userId="2a18ad5c9d0f69b7" providerId="LiveId" clId="{3964351C-0E81-4CF0-8C7A-D2AD0B1D53D7}" dt="2023-04-17T21:22:27.958" v="2038"/>
          <ac:spMkLst>
            <pc:docMk/>
            <pc:sldMk cId="1129530962" sldId="270"/>
            <ac:spMk id="47" creationId="{FF139A76-2AB8-4DEB-B10C-F48176E98005}"/>
          </ac:spMkLst>
        </pc:spChg>
        <pc:spChg chg="mod">
          <ac:chgData name="Yatisha Rajanala" userId="2a18ad5c9d0f69b7" providerId="LiveId" clId="{3964351C-0E81-4CF0-8C7A-D2AD0B1D53D7}" dt="2023-04-17T21:22:27.958" v="2038"/>
          <ac:spMkLst>
            <pc:docMk/>
            <pc:sldMk cId="1129530962" sldId="270"/>
            <ac:spMk id="48" creationId="{00935432-77FA-4A05-9EE8-EEC67E9D7559}"/>
          </ac:spMkLst>
        </pc:spChg>
        <pc:spChg chg="mod">
          <ac:chgData name="Yatisha Rajanala" userId="2a18ad5c9d0f69b7" providerId="LiveId" clId="{3964351C-0E81-4CF0-8C7A-D2AD0B1D53D7}" dt="2023-04-17T21:22:27.958" v="2038"/>
          <ac:spMkLst>
            <pc:docMk/>
            <pc:sldMk cId="1129530962" sldId="270"/>
            <ac:spMk id="49" creationId="{AF121548-667E-45EE-B774-74A618CAC4A0}"/>
          </ac:spMkLst>
        </pc:spChg>
        <pc:picChg chg="add del mod">
          <ac:chgData name="Yatisha Rajanala" userId="2a18ad5c9d0f69b7" providerId="LiveId" clId="{3964351C-0E81-4CF0-8C7A-D2AD0B1D53D7}" dt="2023-04-17T18:28:32.972" v="1024" actId="478"/>
          <ac:picMkLst>
            <pc:docMk/>
            <pc:sldMk cId="1129530962" sldId="270"/>
            <ac:picMk id="6" creationId="{80437F40-4309-6585-12BF-A1960A4B096E}"/>
          </ac:picMkLst>
        </pc:picChg>
        <pc:picChg chg="add del mod">
          <ac:chgData name="Yatisha Rajanala" userId="2a18ad5c9d0f69b7" providerId="LiveId" clId="{3964351C-0E81-4CF0-8C7A-D2AD0B1D53D7}" dt="2023-04-17T18:28:33.475" v="1025" actId="478"/>
          <ac:picMkLst>
            <pc:docMk/>
            <pc:sldMk cId="1129530962" sldId="270"/>
            <ac:picMk id="8" creationId="{9747DF02-BD88-8014-5891-7700DDCF6539}"/>
          </ac:picMkLst>
        </pc:picChg>
        <pc:picChg chg="add del mod">
          <ac:chgData name="Yatisha Rajanala" userId="2a18ad5c9d0f69b7" providerId="LiveId" clId="{3964351C-0E81-4CF0-8C7A-D2AD0B1D53D7}" dt="2023-04-17T18:28:34.451" v="1027" actId="478"/>
          <ac:picMkLst>
            <pc:docMk/>
            <pc:sldMk cId="1129530962" sldId="270"/>
            <ac:picMk id="10" creationId="{019A46C3-3940-6639-B79D-9DB800399F02}"/>
          </ac:picMkLst>
        </pc:picChg>
        <pc:picChg chg="add del mod">
          <ac:chgData name="Yatisha Rajanala" userId="2a18ad5c9d0f69b7" providerId="LiveId" clId="{3964351C-0E81-4CF0-8C7A-D2AD0B1D53D7}" dt="2023-04-17T18:28:33.899" v="1026" actId="478"/>
          <ac:picMkLst>
            <pc:docMk/>
            <pc:sldMk cId="1129530962" sldId="270"/>
            <ac:picMk id="12" creationId="{5E128E38-38E6-856F-0FDC-A80F269BB8D4}"/>
          </ac:picMkLst>
        </pc:picChg>
        <pc:picChg chg="mod">
          <ac:chgData name="Yatisha Rajanala" userId="2a18ad5c9d0f69b7" providerId="LiveId" clId="{3964351C-0E81-4CF0-8C7A-D2AD0B1D53D7}" dt="2023-04-17T21:22:27.958" v="2038"/>
          <ac:picMkLst>
            <pc:docMk/>
            <pc:sldMk cId="1129530962" sldId="270"/>
            <ac:picMk id="14" creationId="{B5A8C2AF-5944-449D-BBBA-7D1230B780B5}"/>
          </ac:picMkLst>
        </pc:picChg>
        <pc:picChg chg="mod">
          <ac:chgData name="Yatisha Rajanala" userId="2a18ad5c9d0f69b7" providerId="LiveId" clId="{3964351C-0E81-4CF0-8C7A-D2AD0B1D53D7}" dt="2023-04-17T21:22:27.958" v="2038"/>
          <ac:picMkLst>
            <pc:docMk/>
            <pc:sldMk cId="1129530962" sldId="270"/>
            <ac:picMk id="16" creationId="{EC3F7878-682B-4E62-98E9-F5FD119926A2}"/>
          </ac:picMkLst>
        </pc:picChg>
        <pc:picChg chg="mod">
          <ac:chgData name="Yatisha Rajanala" userId="2a18ad5c9d0f69b7" providerId="LiveId" clId="{3964351C-0E81-4CF0-8C7A-D2AD0B1D53D7}" dt="2023-04-17T21:22:27.958" v="2038"/>
          <ac:picMkLst>
            <pc:docMk/>
            <pc:sldMk cId="1129530962" sldId="270"/>
            <ac:picMk id="34" creationId="{E240CB8F-4E74-475C-AC6F-463476FF439D}"/>
          </ac:picMkLst>
        </pc:picChg>
        <pc:picChg chg="mod">
          <ac:chgData name="Yatisha Rajanala" userId="2a18ad5c9d0f69b7" providerId="LiveId" clId="{3964351C-0E81-4CF0-8C7A-D2AD0B1D53D7}" dt="2023-04-17T21:22:27.958" v="2038"/>
          <ac:picMkLst>
            <pc:docMk/>
            <pc:sldMk cId="1129530962" sldId="270"/>
            <ac:picMk id="36" creationId="{C6FBCB23-654D-4325-9087-5015E0948B23}"/>
          </ac:picMkLst>
        </pc:picChg>
      </pc:sldChg>
      <pc:sldChg chg="modSp add del">
        <pc:chgData name="Yatisha Rajanala" userId="2a18ad5c9d0f69b7" providerId="LiveId" clId="{3964351C-0E81-4CF0-8C7A-D2AD0B1D53D7}" dt="2023-04-17T21:30:04.998" v="2047" actId="47"/>
        <pc:sldMkLst>
          <pc:docMk/>
          <pc:sldMk cId="2488837578" sldId="271"/>
        </pc:sldMkLst>
        <pc:spChg chg="mod">
          <ac:chgData name="Yatisha Rajanala" userId="2a18ad5c9d0f69b7" providerId="LiveId" clId="{3964351C-0E81-4CF0-8C7A-D2AD0B1D53D7}" dt="2023-04-17T21:22:27.958" v="2038"/>
          <ac:spMkLst>
            <pc:docMk/>
            <pc:sldMk cId="2488837578" sldId="271"/>
            <ac:spMk id="15" creationId="{237223CD-9758-41ED-B425-D7C748F2DB99}"/>
          </ac:spMkLst>
        </pc:spChg>
        <pc:spChg chg="mod">
          <ac:chgData name="Yatisha Rajanala" userId="2a18ad5c9d0f69b7" providerId="LiveId" clId="{3964351C-0E81-4CF0-8C7A-D2AD0B1D53D7}" dt="2023-04-17T21:22:27.958" v="2038"/>
          <ac:spMkLst>
            <pc:docMk/>
            <pc:sldMk cId="2488837578" sldId="271"/>
            <ac:spMk id="20" creationId="{6CD83799-6332-42D1-8281-16D30A1DB707}"/>
          </ac:spMkLst>
        </pc:spChg>
        <pc:spChg chg="mod">
          <ac:chgData name="Yatisha Rajanala" userId="2a18ad5c9d0f69b7" providerId="LiveId" clId="{3964351C-0E81-4CF0-8C7A-D2AD0B1D53D7}" dt="2023-04-17T21:22:27.958" v="2038"/>
          <ac:spMkLst>
            <pc:docMk/>
            <pc:sldMk cId="2488837578" sldId="271"/>
            <ac:spMk id="21" creationId="{C489463B-0BE3-4495-8283-54B7D780E367}"/>
          </ac:spMkLst>
        </pc:spChg>
        <pc:spChg chg="mod">
          <ac:chgData name="Yatisha Rajanala" userId="2a18ad5c9d0f69b7" providerId="LiveId" clId="{3964351C-0E81-4CF0-8C7A-D2AD0B1D53D7}" dt="2023-04-17T21:22:27.958" v="2038"/>
          <ac:spMkLst>
            <pc:docMk/>
            <pc:sldMk cId="2488837578" sldId="271"/>
            <ac:spMk id="22" creationId="{796116F3-A919-4970-ABE3-5B5110382FF5}"/>
          </ac:spMkLst>
        </pc:spChg>
        <pc:spChg chg="mod">
          <ac:chgData name="Yatisha Rajanala" userId="2a18ad5c9d0f69b7" providerId="LiveId" clId="{3964351C-0E81-4CF0-8C7A-D2AD0B1D53D7}" dt="2023-04-17T21:22:27.958" v="2038"/>
          <ac:spMkLst>
            <pc:docMk/>
            <pc:sldMk cId="2488837578" sldId="271"/>
            <ac:spMk id="23" creationId="{D42CB793-E144-4C12-BD8F-4EDA03F2721E}"/>
          </ac:spMkLst>
        </pc:spChg>
        <pc:spChg chg="mod">
          <ac:chgData name="Yatisha Rajanala" userId="2a18ad5c9d0f69b7" providerId="LiveId" clId="{3964351C-0E81-4CF0-8C7A-D2AD0B1D53D7}" dt="2023-04-17T21:22:27.958" v="2038"/>
          <ac:spMkLst>
            <pc:docMk/>
            <pc:sldMk cId="2488837578" sldId="271"/>
            <ac:spMk id="24" creationId="{71372AD8-B11D-4673-9CDC-3B11304C2C97}"/>
          </ac:spMkLst>
        </pc:spChg>
        <pc:spChg chg="mod">
          <ac:chgData name="Yatisha Rajanala" userId="2a18ad5c9d0f69b7" providerId="LiveId" clId="{3964351C-0E81-4CF0-8C7A-D2AD0B1D53D7}" dt="2023-04-17T21:22:27.958" v="2038"/>
          <ac:spMkLst>
            <pc:docMk/>
            <pc:sldMk cId="2488837578" sldId="271"/>
            <ac:spMk id="25" creationId="{5101BD2E-B61B-49F6-88B7-9360224B0FCE}"/>
          </ac:spMkLst>
        </pc:spChg>
        <pc:spChg chg="mod">
          <ac:chgData name="Yatisha Rajanala" userId="2a18ad5c9d0f69b7" providerId="LiveId" clId="{3964351C-0E81-4CF0-8C7A-D2AD0B1D53D7}" dt="2023-04-17T21:22:27.958" v="2038"/>
          <ac:spMkLst>
            <pc:docMk/>
            <pc:sldMk cId="2488837578" sldId="271"/>
            <ac:spMk id="26" creationId="{3577F02F-16AF-44BC-9953-CE2576F25B84}"/>
          </ac:spMkLst>
        </pc:spChg>
        <pc:spChg chg="mod">
          <ac:chgData name="Yatisha Rajanala" userId="2a18ad5c9d0f69b7" providerId="LiveId" clId="{3964351C-0E81-4CF0-8C7A-D2AD0B1D53D7}" dt="2023-04-17T21:22:27.958" v="2038"/>
          <ac:spMkLst>
            <pc:docMk/>
            <pc:sldMk cId="2488837578" sldId="271"/>
            <ac:spMk id="27" creationId="{D6B74751-8529-4BA0-B653-A603820BF2A0}"/>
          </ac:spMkLst>
        </pc:spChg>
        <pc:spChg chg="mod">
          <ac:chgData name="Yatisha Rajanala" userId="2a18ad5c9d0f69b7" providerId="LiveId" clId="{3964351C-0E81-4CF0-8C7A-D2AD0B1D53D7}" dt="2023-04-17T21:22:27.958" v="2038"/>
          <ac:spMkLst>
            <pc:docMk/>
            <pc:sldMk cId="2488837578" sldId="271"/>
            <ac:spMk id="32" creationId="{88F1A63D-276E-4F28-A5E4-05A60B3B44C6}"/>
          </ac:spMkLst>
        </pc:spChg>
        <pc:spChg chg="mod">
          <ac:chgData name="Yatisha Rajanala" userId="2a18ad5c9d0f69b7" providerId="LiveId" clId="{3964351C-0E81-4CF0-8C7A-D2AD0B1D53D7}" dt="2023-04-17T21:22:27.958" v="2038"/>
          <ac:spMkLst>
            <pc:docMk/>
            <pc:sldMk cId="2488837578" sldId="271"/>
            <ac:spMk id="33" creationId="{B843A9BF-2F69-4A9E-B791-33C4F8EC88E2}"/>
          </ac:spMkLst>
        </pc:spChg>
        <pc:spChg chg="mod">
          <ac:chgData name="Yatisha Rajanala" userId="2a18ad5c9d0f69b7" providerId="LiveId" clId="{3964351C-0E81-4CF0-8C7A-D2AD0B1D53D7}" dt="2023-04-17T21:22:27.958" v="2038"/>
          <ac:spMkLst>
            <pc:docMk/>
            <pc:sldMk cId="2488837578" sldId="271"/>
            <ac:spMk id="34" creationId="{3389065B-0174-43B3-81BA-5AA7987295B0}"/>
          </ac:spMkLst>
        </pc:spChg>
        <pc:spChg chg="mod">
          <ac:chgData name="Yatisha Rajanala" userId="2a18ad5c9d0f69b7" providerId="LiveId" clId="{3964351C-0E81-4CF0-8C7A-D2AD0B1D53D7}" dt="2023-04-17T21:22:27.958" v="2038"/>
          <ac:spMkLst>
            <pc:docMk/>
            <pc:sldMk cId="2488837578" sldId="271"/>
            <ac:spMk id="35" creationId="{D4978AD1-E9AC-4BCA-B4E6-853598408341}"/>
          </ac:spMkLst>
        </pc:spChg>
        <pc:spChg chg="mod">
          <ac:chgData name="Yatisha Rajanala" userId="2a18ad5c9d0f69b7" providerId="LiveId" clId="{3964351C-0E81-4CF0-8C7A-D2AD0B1D53D7}" dt="2023-04-17T21:22:27.958" v="2038"/>
          <ac:spMkLst>
            <pc:docMk/>
            <pc:sldMk cId="2488837578" sldId="271"/>
            <ac:spMk id="36" creationId="{D95F6B24-7B92-4F91-962E-E992438D2008}"/>
          </ac:spMkLst>
        </pc:spChg>
        <pc:spChg chg="mod">
          <ac:chgData name="Yatisha Rajanala" userId="2a18ad5c9d0f69b7" providerId="LiveId" clId="{3964351C-0E81-4CF0-8C7A-D2AD0B1D53D7}" dt="2023-04-17T21:22:27.958" v="2038"/>
          <ac:spMkLst>
            <pc:docMk/>
            <pc:sldMk cId="2488837578" sldId="271"/>
            <ac:spMk id="37" creationId="{783946EB-FEAE-4384-AFB6-67C69A51306B}"/>
          </ac:spMkLst>
        </pc:spChg>
        <pc:spChg chg="mod">
          <ac:chgData name="Yatisha Rajanala" userId="2a18ad5c9d0f69b7" providerId="LiveId" clId="{3964351C-0E81-4CF0-8C7A-D2AD0B1D53D7}" dt="2023-04-17T21:22:27.958" v="2038"/>
          <ac:spMkLst>
            <pc:docMk/>
            <pc:sldMk cId="2488837578" sldId="271"/>
            <ac:spMk id="38" creationId="{5EDBA558-7097-4D6F-9E1F-96C4B09B3955}"/>
          </ac:spMkLst>
        </pc:spChg>
        <pc:spChg chg="mod">
          <ac:chgData name="Yatisha Rajanala" userId="2a18ad5c9d0f69b7" providerId="LiveId" clId="{3964351C-0E81-4CF0-8C7A-D2AD0B1D53D7}" dt="2023-04-17T21:22:27.958" v="2038"/>
          <ac:spMkLst>
            <pc:docMk/>
            <pc:sldMk cId="2488837578" sldId="271"/>
            <ac:spMk id="39" creationId="{97AE0317-4E15-4454-93A1-992BFACF4FFF}"/>
          </ac:spMkLst>
        </pc:spChg>
        <pc:spChg chg="mod">
          <ac:chgData name="Yatisha Rajanala" userId="2a18ad5c9d0f69b7" providerId="LiveId" clId="{3964351C-0E81-4CF0-8C7A-D2AD0B1D53D7}" dt="2023-04-17T21:22:27.958" v="2038"/>
          <ac:spMkLst>
            <pc:docMk/>
            <pc:sldMk cId="2488837578" sldId="271"/>
            <ac:spMk id="77" creationId="{36101099-6F1C-4010-8617-41E3B8CB2CD4}"/>
          </ac:spMkLst>
        </pc:spChg>
        <pc:spChg chg="mod">
          <ac:chgData name="Yatisha Rajanala" userId="2a18ad5c9d0f69b7" providerId="LiveId" clId="{3964351C-0E81-4CF0-8C7A-D2AD0B1D53D7}" dt="2023-04-17T21:22:27.958" v="2038"/>
          <ac:spMkLst>
            <pc:docMk/>
            <pc:sldMk cId="2488837578" sldId="271"/>
            <ac:spMk id="78" creationId="{DA6C2CB8-A02B-4EA0-945C-4AB663074A70}"/>
          </ac:spMkLst>
        </pc:spChg>
        <pc:spChg chg="mod">
          <ac:chgData name="Yatisha Rajanala" userId="2a18ad5c9d0f69b7" providerId="LiveId" clId="{3964351C-0E81-4CF0-8C7A-D2AD0B1D53D7}" dt="2023-04-17T21:22:27.958" v="2038"/>
          <ac:spMkLst>
            <pc:docMk/>
            <pc:sldMk cId="2488837578" sldId="271"/>
            <ac:spMk id="79" creationId="{67621BD2-5AA3-43FE-A4AE-C460C3F5E0BD}"/>
          </ac:spMkLst>
        </pc:spChg>
        <pc:picChg chg="mod">
          <ac:chgData name="Yatisha Rajanala" userId="2a18ad5c9d0f69b7" providerId="LiveId" clId="{3964351C-0E81-4CF0-8C7A-D2AD0B1D53D7}" dt="2023-04-17T21:22:27.958" v="2038"/>
          <ac:picMkLst>
            <pc:docMk/>
            <pc:sldMk cId="2488837578" sldId="271"/>
            <ac:picMk id="41" creationId="{BF16F025-BCF5-40CE-99FC-913DA2B95FFC}"/>
          </ac:picMkLst>
        </pc:picChg>
        <pc:picChg chg="mod">
          <ac:chgData name="Yatisha Rajanala" userId="2a18ad5c9d0f69b7" providerId="LiveId" clId="{3964351C-0E81-4CF0-8C7A-D2AD0B1D53D7}" dt="2023-04-17T21:22:27.958" v="2038"/>
          <ac:picMkLst>
            <pc:docMk/>
            <pc:sldMk cId="2488837578" sldId="271"/>
            <ac:picMk id="43" creationId="{2633ACCA-196E-42C2-AE38-9D6EE3ED9D08}"/>
          </ac:picMkLst>
        </pc:picChg>
        <pc:picChg chg="mod">
          <ac:chgData name="Yatisha Rajanala" userId="2a18ad5c9d0f69b7" providerId="LiveId" clId="{3964351C-0E81-4CF0-8C7A-D2AD0B1D53D7}" dt="2023-04-17T21:22:27.958" v="2038"/>
          <ac:picMkLst>
            <pc:docMk/>
            <pc:sldMk cId="2488837578" sldId="271"/>
            <ac:picMk id="45" creationId="{ACC97AB4-BB16-4C9A-B6D8-2D1D439098C1}"/>
          </ac:picMkLst>
        </pc:picChg>
        <pc:picChg chg="mod">
          <ac:chgData name="Yatisha Rajanala" userId="2a18ad5c9d0f69b7" providerId="LiveId" clId="{3964351C-0E81-4CF0-8C7A-D2AD0B1D53D7}" dt="2023-04-17T21:22:27.958" v="2038"/>
          <ac:picMkLst>
            <pc:docMk/>
            <pc:sldMk cId="2488837578" sldId="271"/>
            <ac:picMk id="47" creationId="{4568239C-300A-45D3-838A-3DDBCED77DFC}"/>
          </ac:picMkLst>
        </pc:picChg>
        <pc:picChg chg="mod">
          <ac:chgData name="Yatisha Rajanala" userId="2a18ad5c9d0f69b7" providerId="LiveId" clId="{3964351C-0E81-4CF0-8C7A-D2AD0B1D53D7}" dt="2023-04-17T21:22:27.958" v="2038"/>
          <ac:picMkLst>
            <pc:docMk/>
            <pc:sldMk cId="2488837578" sldId="271"/>
            <ac:picMk id="49" creationId="{95192A79-E701-4C11-A69C-394EF7CD6E25}"/>
          </ac:picMkLst>
        </pc:picChg>
        <pc:picChg chg="mod">
          <ac:chgData name="Yatisha Rajanala" userId="2a18ad5c9d0f69b7" providerId="LiveId" clId="{3964351C-0E81-4CF0-8C7A-D2AD0B1D53D7}" dt="2023-04-17T21:22:27.958" v="2038"/>
          <ac:picMkLst>
            <pc:docMk/>
            <pc:sldMk cId="2488837578" sldId="271"/>
            <ac:picMk id="51" creationId="{7DBEEF85-77D1-49AB-A61A-818CDDC14B20}"/>
          </ac:picMkLst>
        </pc:picChg>
        <pc:picChg chg="mod">
          <ac:chgData name="Yatisha Rajanala" userId="2a18ad5c9d0f69b7" providerId="LiveId" clId="{3964351C-0E81-4CF0-8C7A-D2AD0B1D53D7}" dt="2023-04-17T21:22:27.958" v="2038"/>
          <ac:picMkLst>
            <pc:docMk/>
            <pc:sldMk cId="2488837578" sldId="271"/>
            <ac:picMk id="53" creationId="{A9D57328-D628-4DC1-B15F-83C8C8A51983}"/>
          </ac:picMkLst>
        </pc:picChg>
        <pc:picChg chg="mod">
          <ac:chgData name="Yatisha Rajanala" userId="2a18ad5c9d0f69b7" providerId="LiveId" clId="{3964351C-0E81-4CF0-8C7A-D2AD0B1D53D7}" dt="2023-04-17T21:22:27.958" v="2038"/>
          <ac:picMkLst>
            <pc:docMk/>
            <pc:sldMk cId="2488837578" sldId="271"/>
            <ac:picMk id="55" creationId="{938A071D-1F01-44A4-9A7E-03C9BBE0701B}"/>
          </ac:picMkLst>
        </pc:picChg>
      </pc:sldChg>
      <pc:sldChg chg="addSp delSp modSp add del mod modClrScheme chgLayout">
        <pc:chgData name="Yatisha Rajanala" userId="2a18ad5c9d0f69b7" providerId="LiveId" clId="{3964351C-0E81-4CF0-8C7A-D2AD0B1D53D7}" dt="2023-04-17T21:30:04.998" v="2047" actId="47"/>
        <pc:sldMkLst>
          <pc:docMk/>
          <pc:sldMk cId="1489492820" sldId="273"/>
        </pc:sldMkLst>
        <pc:spChg chg="mod ord">
          <ac:chgData name="Yatisha Rajanala" userId="2a18ad5c9d0f69b7" providerId="LiveId" clId="{3964351C-0E81-4CF0-8C7A-D2AD0B1D53D7}" dt="2023-04-17T21:22:27.958" v="2038"/>
          <ac:spMkLst>
            <pc:docMk/>
            <pc:sldMk cId="1489492820" sldId="273"/>
            <ac:spMk id="2" creationId="{DD0B6389-2374-4677-B8BB-59410CCC32FD}"/>
          </ac:spMkLst>
        </pc:spChg>
        <pc:spChg chg="mod ord">
          <ac:chgData name="Yatisha Rajanala" userId="2a18ad5c9d0f69b7" providerId="LiveId" clId="{3964351C-0E81-4CF0-8C7A-D2AD0B1D53D7}" dt="2023-04-17T21:22:27.958" v="2038"/>
          <ac:spMkLst>
            <pc:docMk/>
            <pc:sldMk cId="1489492820" sldId="273"/>
            <ac:spMk id="3" creationId="{4778C7E9-9BF9-45C0-8830-7F5E91C7AA42}"/>
          </ac:spMkLst>
        </pc:spChg>
        <pc:spChg chg="mod ord">
          <ac:chgData name="Yatisha Rajanala" userId="2a18ad5c9d0f69b7" providerId="LiveId" clId="{3964351C-0E81-4CF0-8C7A-D2AD0B1D53D7}" dt="2023-04-17T21:22:27.958" v="2038"/>
          <ac:spMkLst>
            <pc:docMk/>
            <pc:sldMk cId="1489492820" sldId="273"/>
            <ac:spMk id="4" creationId="{ACE50670-6B1D-47D1-9E4C-FCFAACEDABBC}"/>
          </ac:spMkLst>
        </pc:spChg>
        <pc:spChg chg="mod ord">
          <ac:chgData name="Yatisha Rajanala" userId="2a18ad5c9d0f69b7" providerId="LiveId" clId="{3964351C-0E81-4CF0-8C7A-D2AD0B1D53D7}" dt="2023-04-17T21:22:27.958" v="2038"/>
          <ac:spMkLst>
            <pc:docMk/>
            <pc:sldMk cId="1489492820" sldId="273"/>
            <ac:spMk id="5" creationId="{BD9A0010-CB64-46BA-9DD5-2071C0A76E75}"/>
          </ac:spMkLst>
        </pc:spChg>
        <pc:spChg chg="add del mod ord">
          <ac:chgData name="Yatisha Rajanala" userId="2a18ad5c9d0f69b7" providerId="LiveId" clId="{3964351C-0E81-4CF0-8C7A-D2AD0B1D53D7}" dt="2023-04-17T18:29:14.067" v="1031" actId="700"/>
          <ac:spMkLst>
            <pc:docMk/>
            <pc:sldMk cId="1489492820" sldId="273"/>
            <ac:spMk id="6" creationId="{AFB0723E-6691-B402-645F-38C2D57D3FFE}"/>
          </ac:spMkLst>
        </pc:spChg>
        <pc:graphicFrameChg chg="mod ord">
          <ac:chgData name="Yatisha Rajanala" userId="2a18ad5c9d0f69b7" providerId="LiveId" clId="{3964351C-0E81-4CF0-8C7A-D2AD0B1D53D7}" dt="2023-04-17T21:22:27.958" v="2038"/>
          <ac:graphicFrameMkLst>
            <pc:docMk/>
            <pc:sldMk cId="1489492820" sldId="273"/>
            <ac:graphicFrameMk id="9" creationId="{F8E85272-AE17-4E39-BF3C-2FD0539FAA99}"/>
          </ac:graphicFrameMkLst>
        </pc:graphicFrameChg>
      </pc:sldChg>
      <pc:sldChg chg="delSp modSp add del mod modTransition">
        <pc:chgData name="Yatisha Rajanala" userId="2a18ad5c9d0f69b7" providerId="LiveId" clId="{3964351C-0E81-4CF0-8C7A-D2AD0B1D53D7}" dt="2023-04-18T01:45:30.650" v="4376" actId="47"/>
        <pc:sldMkLst>
          <pc:docMk/>
          <pc:sldMk cId="785934443" sldId="275"/>
        </pc:sldMkLst>
        <pc:spChg chg="mod">
          <ac:chgData name="Yatisha Rajanala" userId="2a18ad5c9d0f69b7" providerId="LiveId" clId="{3964351C-0E81-4CF0-8C7A-D2AD0B1D53D7}" dt="2023-04-17T23:50:16.922" v="3589" actId="20577"/>
          <ac:spMkLst>
            <pc:docMk/>
            <pc:sldMk cId="785934443" sldId="275"/>
            <ac:spMk id="2" creationId="{19256B7E-1633-44AB-8584-82DF5B726834}"/>
          </ac:spMkLst>
        </pc:spChg>
        <pc:spChg chg="mod">
          <ac:chgData name="Yatisha Rajanala" userId="2a18ad5c9d0f69b7" providerId="LiveId" clId="{3964351C-0E81-4CF0-8C7A-D2AD0B1D53D7}" dt="2023-04-17T21:22:27.958" v="2038"/>
          <ac:spMkLst>
            <pc:docMk/>
            <pc:sldMk cId="785934443" sldId="275"/>
            <ac:spMk id="3" creationId="{EFB90AB4-D228-4548-B072-726498212362}"/>
          </ac:spMkLst>
        </pc:spChg>
        <pc:spChg chg="mod">
          <ac:chgData name="Yatisha Rajanala" userId="2a18ad5c9d0f69b7" providerId="LiveId" clId="{3964351C-0E81-4CF0-8C7A-D2AD0B1D53D7}" dt="2023-04-17T21:35:13.786" v="2051" actId="14100"/>
          <ac:spMkLst>
            <pc:docMk/>
            <pc:sldMk cId="785934443" sldId="275"/>
            <ac:spMk id="4" creationId="{950677C9-3E42-427F-93B8-526692906471}"/>
          </ac:spMkLst>
        </pc:spChg>
        <pc:spChg chg="mod">
          <ac:chgData name="Yatisha Rajanala" userId="2a18ad5c9d0f69b7" providerId="LiveId" clId="{3964351C-0E81-4CF0-8C7A-D2AD0B1D53D7}" dt="2023-04-17T21:22:27.958" v="2038"/>
          <ac:spMkLst>
            <pc:docMk/>
            <pc:sldMk cId="785934443" sldId="275"/>
            <ac:spMk id="5" creationId="{BDB9D020-1E25-453D-83DF-1420ACD3968D}"/>
          </ac:spMkLst>
        </pc:spChg>
        <pc:spChg chg="mod">
          <ac:chgData name="Yatisha Rajanala" userId="2a18ad5c9d0f69b7" providerId="LiveId" clId="{3964351C-0E81-4CF0-8C7A-D2AD0B1D53D7}" dt="2023-04-17T21:22:27.958" v="2038"/>
          <ac:spMkLst>
            <pc:docMk/>
            <pc:sldMk cId="785934443" sldId="275"/>
            <ac:spMk id="6" creationId="{F5018B6D-E395-49AD-92AD-AD69E3AB40C3}"/>
          </ac:spMkLst>
        </pc:spChg>
        <pc:spChg chg="del">
          <ac:chgData name="Yatisha Rajanala" userId="2a18ad5c9d0f69b7" providerId="LiveId" clId="{3964351C-0E81-4CF0-8C7A-D2AD0B1D53D7}" dt="2023-04-17T18:51:25.325" v="1344" actId="478"/>
          <ac:spMkLst>
            <pc:docMk/>
            <pc:sldMk cId="785934443" sldId="275"/>
            <ac:spMk id="7" creationId="{B2838087-D445-4015-BEEA-94686BC175BF}"/>
          </ac:spMkLst>
        </pc:spChg>
        <pc:spChg chg="del">
          <ac:chgData name="Yatisha Rajanala" userId="2a18ad5c9d0f69b7" providerId="LiveId" clId="{3964351C-0E81-4CF0-8C7A-D2AD0B1D53D7}" dt="2023-04-17T18:51:28.030" v="1345" actId="478"/>
          <ac:spMkLst>
            <pc:docMk/>
            <pc:sldMk cId="785934443" sldId="275"/>
            <ac:spMk id="8" creationId="{460CEA2A-51A2-4AA7-8AD0-68D6FEFB76A5}"/>
          </ac:spMkLst>
        </pc:spChg>
        <pc:spChg chg="del">
          <ac:chgData name="Yatisha Rajanala" userId="2a18ad5c9d0f69b7" providerId="LiveId" clId="{3964351C-0E81-4CF0-8C7A-D2AD0B1D53D7}" dt="2023-04-17T18:51:31.140" v="1346" actId="478"/>
          <ac:spMkLst>
            <pc:docMk/>
            <pc:sldMk cId="785934443" sldId="275"/>
            <ac:spMk id="9" creationId="{3AFC16FA-62DC-4D56-810F-B1F6F94EBF74}"/>
          </ac:spMkLst>
        </pc:spChg>
      </pc:sldChg>
      <pc:sldChg chg="addSp delSp modSp mod ord modTransition">
        <pc:chgData name="Yatisha Rajanala" userId="2a18ad5c9d0f69b7" providerId="LiveId" clId="{3964351C-0E81-4CF0-8C7A-D2AD0B1D53D7}" dt="2023-04-18T01:52:05.440" v="4381" actId="20577"/>
        <pc:sldMkLst>
          <pc:docMk/>
          <pc:sldMk cId="413412984" sldId="276"/>
        </pc:sldMkLst>
        <pc:spChg chg="mod">
          <ac:chgData name="Yatisha Rajanala" userId="2a18ad5c9d0f69b7" providerId="LiveId" clId="{3964351C-0E81-4CF0-8C7A-D2AD0B1D53D7}" dt="2023-04-17T23:45:41.433" v="3572" actId="1076"/>
          <ac:spMkLst>
            <pc:docMk/>
            <pc:sldMk cId="413412984" sldId="276"/>
            <ac:spMk id="2" creationId="{E5F191A4-7839-4F63-B17C-7C366C59488C}"/>
          </ac:spMkLst>
        </pc:spChg>
        <pc:spChg chg="mod">
          <ac:chgData name="Yatisha Rajanala" userId="2a18ad5c9d0f69b7" providerId="LiveId" clId="{3964351C-0E81-4CF0-8C7A-D2AD0B1D53D7}" dt="2023-04-17T23:45:40.355" v="3571" actId="1076"/>
          <ac:spMkLst>
            <pc:docMk/>
            <pc:sldMk cId="413412984" sldId="276"/>
            <ac:spMk id="3" creationId="{3BD1BF38-3044-4FB6-A222-979FD3162C9D}"/>
          </ac:spMkLst>
        </pc:spChg>
        <pc:spChg chg="mod">
          <ac:chgData name="Yatisha Rajanala" userId="2a18ad5c9d0f69b7" providerId="LiveId" clId="{3964351C-0E81-4CF0-8C7A-D2AD0B1D53D7}" dt="2023-04-18T01:52:05.440" v="4381" actId="20577"/>
          <ac:spMkLst>
            <pc:docMk/>
            <pc:sldMk cId="413412984" sldId="276"/>
            <ac:spMk id="4" creationId="{9B9ED227-95A7-4B08-91FE-5E0EF0D41D20}"/>
          </ac:spMkLst>
        </pc:spChg>
        <pc:spChg chg="del mod">
          <ac:chgData name="Yatisha Rajanala" userId="2a18ad5c9d0f69b7" providerId="LiveId" clId="{3964351C-0E81-4CF0-8C7A-D2AD0B1D53D7}" dt="2023-04-18T00:50:31.482" v="3767" actId="478"/>
          <ac:spMkLst>
            <pc:docMk/>
            <pc:sldMk cId="413412984" sldId="276"/>
            <ac:spMk id="5" creationId="{9C2ECAAA-1E9C-4845-8EA9-E11A76F08150}"/>
          </ac:spMkLst>
        </pc:spChg>
        <pc:spChg chg="del mod">
          <ac:chgData name="Yatisha Rajanala" userId="2a18ad5c9d0f69b7" providerId="LiveId" clId="{3964351C-0E81-4CF0-8C7A-D2AD0B1D53D7}" dt="2023-04-18T00:50:19.317" v="3763" actId="478"/>
          <ac:spMkLst>
            <pc:docMk/>
            <pc:sldMk cId="413412984" sldId="276"/>
            <ac:spMk id="7" creationId="{0DECF210-3396-4326-A2DB-16C401CA2CC1}"/>
          </ac:spMkLst>
        </pc:spChg>
        <pc:spChg chg="del mod">
          <ac:chgData name="Yatisha Rajanala" userId="2a18ad5c9d0f69b7" providerId="LiveId" clId="{3964351C-0E81-4CF0-8C7A-D2AD0B1D53D7}" dt="2023-04-18T00:50:22.091" v="3764" actId="478"/>
          <ac:spMkLst>
            <pc:docMk/>
            <pc:sldMk cId="413412984" sldId="276"/>
            <ac:spMk id="8" creationId="{36B4EA57-3F87-42E4-8BBF-ABC4118F11B3}"/>
          </ac:spMkLst>
        </pc:spChg>
        <pc:spChg chg="del mod">
          <ac:chgData name="Yatisha Rajanala" userId="2a18ad5c9d0f69b7" providerId="LiveId" clId="{3964351C-0E81-4CF0-8C7A-D2AD0B1D53D7}" dt="2023-04-18T00:50:37.168" v="3769" actId="478"/>
          <ac:spMkLst>
            <pc:docMk/>
            <pc:sldMk cId="413412984" sldId="276"/>
            <ac:spMk id="9" creationId="{D4F171EB-B5A9-44F7-9D34-E20FB484C088}"/>
          </ac:spMkLst>
        </pc:spChg>
        <pc:spChg chg="del">
          <ac:chgData name="Yatisha Rajanala" userId="2a18ad5c9d0f69b7" providerId="LiveId" clId="{3964351C-0E81-4CF0-8C7A-D2AD0B1D53D7}" dt="2023-04-17T18:38:32.901" v="1141" actId="478"/>
          <ac:spMkLst>
            <pc:docMk/>
            <pc:sldMk cId="413412984" sldId="276"/>
            <ac:spMk id="10" creationId="{6DEEEC47-1662-40C2-B19C-27516C42C555}"/>
          </ac:spMkLst>
        </pc:spChg>
        <pc:spChg chg="add del mod">
          <ac:chgData name="Yatisha Rajanala" userId="2a18ad5c9d0f69b7" providerId="LiveId" clId="{3964351C-0E81-4CF0-8C7A-D2AD0B1D53D7}" dt="2023-04-18T00:50:23.986" v="3765" actId="478"/>
          <ac:spMkLst>
            <pc:docMk/>
            <pc:sldMk cId="413412984" sldId="276"/>
            <ac:spMk id="10" creationId="{90D5C58C-2D12-DCCE-F0B4-45EAE843C4AF}"/>
          </ac:spMkLst>
        </pc:spChg>
        <pc:spChg chg="del">
          <ac:chgData name="Yatisha Rajanala" userId="2a18ad5c9d0f69b7" providerId="LiveId" clId="{3964351C-0E81-4CF0-8C7A-D2AD0B1D53D7}" dt="2023-04-17T18:38:37.126" v="1142" actId="478"/>
          <ac:spMkLst>
            <pc:docMk/>
            <pc:sldMk cId="413412984" sldId="276"/>
            <ac:spMk id="11" creationId="{2172D52F-1835-44D1-89BA-D71DFA173015}"/>
          </ac:spMkLst>
        </pc:spChg>
        <pc:spChg chg="del">
          <ac:chgData name="Yatisha Rajanala" userId="2a18ad5c9d0f69b7" providerId="LiveId" clId="{3964351C-0E81-4CF0-8C7A-D2AD0B1D53D7}" dt="2023-04-17T18:38:39.327" v="1143" actId="478"/>
          <ac:spMkLst>
            <pc:docMk/>
            <pc:sldMk cId="413412984" sldId="276"/>
            <ac:spMk id="12" creationId="{A3B8E562-8B85-4194-9740-CB3A1A2350D4}"/>
          </ac:spMkLst>
        </pc:spChg>
        <pc:spChg chg="add del mod">
          <ac:chgData name="Yatisha Rajanala" userId="2a18ad5c9d0f69b7" providerId="LiveId" clId="{3964351C-0E81-4CF0-8C7A-D2AD0B1D53D7}" dt="2023-04-18T00:50:29.313" v="3766" actId="478"/>
          <ac:spMkLst>
            <pc:docMk/>
            <pc:sldMk cId="413412984" sldId="276"/>
            <ac:spMk id="12" creationId="{BBE69B25-D243-8352-4A49-774CC774C3AB}"/>
          </ac:spMkLst>
        </pc:spChg>
        <pc:spChg chg="add del mod">
          <ac:chgData name="Yatisha Rajanala" userId="2a18ad5c9d0f69b7" providerId="LiveId" clId="{3964351C-0E81-4CF0-8C7A-D2AD0B1D53D7}" dt="2023-04-18T00:50:33.771" v="3768" actId="478"/>
          <ac:spMkLst>
            <pc:docMk/>
            <pc:sldMk cId="413412984" sldId="276"/>
            <ac:spMk id="14" creationId="{C087E504-E763-94D0-E7A7-8DA1A3C2D8CC}"/>
          </ac:spMkLst>
        </pc:spChg>
        <pc:spChg chg="add del mod">
          <ac:chgData name="Yatisha Rajanala" userId="2a18ad5c9d0f69b7" providerId="LiveId" clId="{3964351C-0E81-4CF0-8C7A-D2AD0B1D53D7}" dt="2023-04-18T00:50:40.615" v="3770" actId="478"/>
          <ac:spMkLst>
            <pc:docMk/>
            <pc:sldMk cId="413412984" sldId="276"/>
            <ac:spMk id="16" creationId="{1CB78EF6-2414-F729-C0FD-658ACBE60039}"/>
          </ac:spMkLst>
        </pc:spChg>
      </pc:sldChg>
      <pc:sldChg chg="addSp delSp modSp mod ord modTransition setBg modClrScheme chgLayout">
        <pc:chgData name="Yatisha Rajanala" userId="2a18ad5c9d0f69b7" providerId="LiveId" clId="{3964351C-0E81-4CF0-8C7A-D2AD0B1D53D7}" dt="2023-04-17T23:38:57.938" v="3562"/>
        <pc:sldMkLst>
          <pc:docMk/>
          <pc:sldMk cId="206891354" sldId="277"/>
        </pc:sldMkLst>
        <pc:spChg chg="mod ord">
          <ac:chgData name="Yatisha Rajanala" userId="2a18ad5c9d0f69b7" providerId="LiveId" clId="{3964351C-0E81-4CF0-8C7A-D2AD0B1D53D7}" dt="2023-04-17T17:18:54.070" v="522" actId="700"/>
          <ac:spMkLst>
            <pc:docMk/>
            <pc:sldMk cId="206891354" sldId="277"/>
            <ac:spMk id="2" creationId="{8460295B-54B9-4937-90E3-BAB9CE69E30B}"/>
          </ac:spMkLst>
        </pc:spChg>
        <pc:spChg chg="add mod">
          <ac:chgData name="Yatisha Rajanala" userId="2a18ad5c9d0f69b7" providerId="LiveId" clId="{3964351C-0E81-4CF0-8C7A-D2AD0B1D53D7}" dt="2023-04-17T17:12:14.435" v="518" actId="1076"/>
          <ac:spMkLst>
            <pc:docMk/>
            <pc:sldMk cId="206891354" sldId="277"/>
            <ac:spMk id="3" creationId="{9702A38E-AF53-F3C9-0DAD-543866E59EE2}"/>
          </ac:spMkLst>
        </pc:spChg>
        <pc:spChg chg="add del mod">
          <ac:chgData name="Yatisha Rajanala" userId="2a18ad5c9d0f69b7" providerId="LiveId" clId="{3964351C-0E81-4CF0-8C7A-D2AD0B1D53D7}" dt="2023-04-17T17:06:08.463" v="488" actId="478"/>
          <ac:spMkLst>
            <pc:docMk/>
            <pc:sldMk cId="206891354" sldId="277"/>
            <ac:spMk id="5" creationId="{59299732-7469-ED5C-5B54-AAF969C0557C}"/>
          </ac:spMkLst>
        </pc:spChg>
        <pc:spChg chg="add del mod ord">
          <ac:chgData name="Yatisha Rajanala" userId="2a18ad5c9d0f69b7" providerId="LiveId" clId="{3964351C-0E81-4CF0-8C7A-D2AD0B1D53D7}" dt="2023-04-17T17:18:54.070" v="522" actId="700"/>
          <ac:spMkLst>
            <pc:docMk/>
            <pc:sldMk cId="206891354" sldId="277"/>
            <ac:spMk id="6" creationId="{FD9EC007-A2D0-5F8D-2C65-716CF843E585}"/>
          </ac:spMkLst>
        </pc:spChg>
        <pc:spChg chg="del mod ord">
          <ac:chgData name="Yatisha Rajanala" userId="2a18ad5c9d0f69b7" providerId="LiveId" clId="{3964351C-0E81-4CF0-8C7A-D2AD0B1D53D7}" dt="2023-04-17T17:06:05.462" v="487" actId="478"/>
          <ac:spMkLst>
            <pc:docMk/>
            <pc:sldMk cId="206891354" sldId="277"/>
            <ac:spMk id="32" creationId="{47A90702-7E26-474B-9F44-97E536C01A41}"/>
          </ac:spMkLst>
        </pc:spChg>
        <pc:picChg chg="mod ord modCrop">
          <ac:chgData name="Yatisha Rajanala" userId="2a18ad5c9d0f69b7" providerId="LiveId" clId="{3964351C-0E81-4CF0-8C7A-D2AD0B1D53D7}" dt="2023-04-17T21:22:27.958" v="2038"/>
          <ac:picMkLst>
            <pc:docMk/>
            <pc:sldMk cId="206891354" sldId="277"/>
            <ac:picMk id="16" creationId="{9D81C5EE-2261-4083-8002-E23F98920BA2}"/>
          </ac:picMkLst>
        </pc:picChg>
      </pc:sldChg>
      <pc:sldChg chg="addSp delSp modSp mod ord modTransition">
        <pc:chgData name="Yatisha Rajanala" userId="2a18ad5c9d0f69b7" providerId="LiveId" clId="{3964351C-0E81-4CF0-8C7A-D2AD0B1D53D7}" dt="2023-04-18T02:09:57.856" v="4625" actId="20577"/>
        <pc:sldMkLst>
          <pc:docMk/>
          <pc:sldMk cId="343084878" sldId="278"/>
        </pc:sldMkLst>
        <pc:spChg chg="mod">
          <ac:chgData name="Yatisha Rajanala" userId="2a18ad5c9d0f69b7" providerId="LiveId" clId="{3964351C-0E81-4CF0-8C7A-D2AD0B1D53D7}" dt="2023-04-17T16:50:25.139" v="381" actId="14100"/>
          <ac:spMkLst>
            <pc:docMk/>
            <pc:sldMk cId="343084878" sldId="278"/>
            <ac:spMk id="2" creationId="{912DF434-28DB-4621-A497-D62C41CE0419}"/>
          </ac:spMkLst>
        </pc:spChg>
        <pc:spChg chg="del">
          <ac:chgData name="Yatisha Rajanala" userId="2a18ad5c9d0f69b7" providerId="LiveId" clId="{3964351C-0E81-4CF0-8C7A-D2AD0B1D53D7}" dt="2023-04-17T16:31:30.533" v="287" actId="478"/>
          <ac:spMkLst>
            <pc:docMk/>
            <pc:sldMk cId="343084878" sldId="278"/>
            <ac:spMk id="3" creationId="{883E91DA-1150-4461-94AB-8FAC46314086}"/>
          </ac:spMkLst>
        </pc:spChg>
        <pc:spChg chg="mod">
          <ac:chgData name="Yatisha Rajanala" userId="2a18ad5c9d0f69b7" providerId="LiveId" clId="{3964351C-0E81-4CF0-8C7A-D2AD0B1D53D7}" dt="2023-04-18T02:09:57.856" v="4625" actId="20577"/>
          <ac:spMkLst>
            <pc:docMk/>
            <pc:sldMk cId="343084878" sldId="278"/>
            <ac:spMk id="4" creationId="{DA821450-3024-4103-98AE-6D80CECEDA41}"/>
          </ac:spMkLst>
        </pc:spChg>
        <pc:spChg chg="del">
          <ac:chgData name="Yatisha Rajanala" userId="2a18ad5c9d0f69b7" providerId="LiveId" clId="{3964351C-0E81-4CF0-8C7A-D2AD0B1D53D7}" dt="2023-04-17T16:31:35.042" v="288" actId="478"/>
          <ac:spMkLst>
            <pc:docMk/>
            <pc:sldMk cId="343084878" sldId="278"/>
            <ac:spMk id="5" creationId="{81181C71-626E-4B31-B44C-602F88C0F712}"/>
          </ac:spMkLst>
        </pc:spChg>
        <pc:spChg chg="del">
          <ac:chgData name="Yatisha Rajanala" userId="2a18ad5c9d0f69b7" providerId="LiveId" clId="{3964351C-0E81-4CF0-8C7A-D2AD0B1D53D7}" dt="2023-04-17T16:31:37.257" v="289" actId="478"/>
          <ac:spMkLst>
            <pc:docMk/>
            <pc:sldMk cId="343084878" sldId="278"/>
            <ac:spMk id="6" creationId="{072CB36A-F473-4B86-BCEF-98BF329468DC}"/>
          </ac:spMkLst>
        </pc:spChg>
        <pc:picChg chg="add mod">
          <ac:chgData name="Yatisha Rajanala" userId="2a18ad5c9d0f69b7" providerId="LiveId" clId="{3964351C-0E81-4CF0-8C7A-D2AD0B1D53D7}" dt="2023-04-17T17:11:10.696" v="513" actId="1076"/>
          <ac:picMkLst>
            <pc:docMk/>
            <pc:sldMk cId="343084878" sldId="278"/>
            <ac:picMk id="8" creationId="{619D75B3-4FCC-87FC-585C-6D9E83EBAB61}"/>
          </ac:picMkLst>
        </pc:picChg>
        <pc:picChg chg="add mod">
          <ac:chgData name="Yatisha Rajanala" userId="2a18ad5c9d0f69b7" providerId="LiveId" clId="{3964351C-0E81-4CF0-8C7A-D2AD0B1D53D7}" dt="2023-04-18T01:50:39.849" v="4377"/>
          <ac:picMkLst>
            <pc:docMk/>
            <pc:sldMk cId="343084878" sldId="278"/>
            <ac:picMk id="10" creationId="{47E49281-E4A3-8596-837D-0D6941DC161A}"/>
          </ac:picMkLst>
        </pc:picChg>
        <pc:picChg chg="mod">
          <ac:chgData name="Yatisha Rajanala" userId="2a18ad5c9d0f69b7" providerId="LiveId" clId="{3964351C-0E81-4CF0-8C7A-D2AD0B1D53D7}" dt="2023-04-17T17:11:11.013" v="514" actId="1076"/>
          <ac:picMkLst>
            <pc:docMk/>
            <pc:sldMk cId="343084878" sldId="278"/>
            <ac:picMk id="11" creationId="{5605CAF4-87E0-4A20-9AC1-E42F5D70BF4A}"/>
          </ac:picMkLst>
        </pc:picChg>
      </pc:sldChg>
      <pc:sldChg chg="modSp add del">
        <pc:chgData name="Yatisha Rajanala" userId="2a18ad5c9d0f69b7" providerId="LiveId" clId="{3964351C-0E81-4CF0-8C7A-D2AD0B1D53D7}" dt="2023-04-17T21:30:04.998" v="2047" actId="47"/>
        <pc:sldMkLst>
          <pc:docMk/>
          <pc:sldMk cId="1459801521" sldId="279"/>
        </pc:sldMkLst>
        <pc:spChg chg="mod">
          <ac:chgData name="Yatisha Rajanala" userId="2a18ad5c9d0f69b7" providerId="LiveId" clId="{3964351C-0E81-4CF0-8C7A-D2AD0B1D53D7}" dt="2023-04-17T21:22:27.958" v="2038"/>
          <ac:spMkLst>
            <pc:docMk/>
            <pc:sldMk cId="1459801521" sldId="279"/>
            <ac:spMk id="3" creationId="{CC8A9AFD-0E39-4031-BFE3-2526B0031471}"/>
          </ac:spMkLst>
        </pc:spChg>
        <pc:spChg chg="mod">
          <ac:chgData name="Yatisha Rajanala" userId="2a18ad5c9d0f69b7" providerId="LiveId" clId="{3964351C-0E81-4CF0-8C7A-D2AD0B1D53D7}" dt="2023-04-17T21:22:27.958" v="2038"/>
          <ac:spMkLst>
            <pc:docMk/>
            <pc:sldMk cId="1459801521" sldId="279"/>
            <ac:spMk id="4" creationId="{A0CE4071-0E64-4887-A97D-3DCF1AF2A5FD}"/>
          </ac:spMkLst>
        </pc:spChg>
        <pc:spChg chg="mod">
          <ac:chgData name="Yatisha Rajanala" userId="2a18ad5c9d0f69b7" providerId="LiveId" clId="{3964351C-0E81-4CF0-8C7A-D2AD0B1D53D7}" dt="2023-04-17T21:22:27.958" v="2038"/>
          <ac:spMkLst>
            <pc:docMk/>
            <pc:sldMk cId="1459801521" sldId="279"/>
            <ac:spMk id="5" creationId="{73663BA4-91BA-4643-99B0-739956FDCA5B}"/>
          </ac:spMkLst>
        </pc:spChg>
        <pc:spChg chg="mod">
          <ac:chgData name="Yatisha Rajanala" userId="2a18ad5c9d0f69b7" providerId="LiveId" clId="{3964351C-0E81-4CF0-8C7A-D2AD0B1D53D7}" dt="2023-04-17T21:22:27.958" v="2038"/>
          <ac:spMkLst>
            <pc:docMk/>
            <pc:sldMk cId="1459801521" sldId="279"/>
            <ac:spMk id="6" creationId="{7ACB3E39-422E-4D7D-8E74-35066111423B}"/>
          </ac:spMkLst>
        </pc:spChg>
      </pc:sldChg>
      <pc:sldChg chg="add del ord">
        <pc:chgData name="Yatisha Rajanala" userId="2a18ad5c9d0f69b7" providerId="LiveId" clId="{3964351C-0E81-4CF0-8C7A-D2AD0B1D53D7}" dt="2023-04-17T21:30:35.518" v="2049" actId="47"/>
        <pc:sldMkLst>
          <pc:docMk/>
          <pc:sldMk cId="4124704105" sldId="280"/>
        </pc:sldMkLst>
      </pc:sldChg>
      <pc:sldChg chg="addSp delSp modSp new mod ord modTransition">
        <pc:chgData name="Yatisha Rajanala" userId="2a18ad5c9d0f69b7" providerId="LiveId" clId="{3964351C-0E81-4CF0-8C7A-D2AD0B1D53D7}" dt="2023-04-18T02:07:29.358" v="4556" actId="123"/>
        <pc:sldMkLst>
          <pc:docMk/>
          <pc:sldMk cId="1731892962" sldId="281"/>
        </pc:sldMkLst>
        <pc:spChg chg="mod">
          <ac:chgData name="Yatisha Rajanala" userId="2a18ad5c9d0f69b7" providerId="LiveId" clId="{3964351C-0E81-4CF0-8C7A-D2AD0B1D53D7}" dt="2023-04-17T20:04:46.578" v="1622" actId="2710"/>
          <ac:spMkLst>
            <pc:docMk/>
            <pc:sldMk cId="1731892962" sldId="281"/>
            <ac:spMk id="2" creationId="{F453B19A-6F9D-6A88-0470-0F2C9EC63E9F}"/>
          </ac:spMkLst>
        </pc:spChg>
        <pc:spChg chg="del">
          <ac:chgData name="Yatisha Rajanala" userId="2a18ad5c9d0f69b7" providerId="LiveId" clId="{3964351C-0E81-4CF0-8C7A-D2AD0B1D53D7}" dt="2023-04-17T18:30:04.176" v="1055" actId="478"/>
          <ac:spMkLst>
            <pc:docMk/>
            <pc:sldMk cId="1731892962" sldId="281"/>
            <ac:spMk id="3" creationId="{17905980-B64F-6224-3628-1225BCB2AE5E}"/>
          </ac:spMkLst>
        </pc:spChg>
        <pc:spChg chg="del mod">
          <ac:chgData name="Yatisha Rajanala" userId="2a18ad5c9d0f69b7" providerId="LiveId" clId="{3964351C-0E81-4CF0-8C7A-D2AD0B1D53D7}" dt="2023-04-17T18:32:29.372" v="1080" actId="478"/>
          <ac:spMkLst>
            <pc:docMk/>
            <pc:sldMk cId="1731892962" sldId="281"/>
            <ac:spMk id="4" creationId="{9EFF2483-21D6-E983-BBB5-C14A137EFBCF}"/>
          </ac:spMkLst>
        </pc:spChg>
        <pc:spChg chg="del">
          <ac:chgData name="Yatisha Rajanala" userId="2a18ad5c9d0f69b7" providerId="LiveId" clId="{3964351C-0E81-4CF0-8C7A-D2AD0B1D53D7}" dt="2023-04-17T18:30:45.643" v="1064" actId="478"/>
          <ac:spMkLst>
            <pc:docMk/>
            <pc:sldMk cId="1731892962" sldId="281"/>
            <ac:spMk id="5" creationId="{66EB1D72-71DD-5FAE-A483-12BB14ACC838}"/>
          </ac:spMkLst>
        </pc:spChg>
        <pc:spChg chg="del">
          <ac:chgData name="Yatisha Rajanala" userId="2a18ad5c9d0f69b7" providerId="LiveId" clId="{3964351C-0E81-4CF0-8C7A-D2AD0B1D53D7}" dt="2023-04-17T18:30:41.588" v="1063" actId="478"/>
          <ac:spMkLst>
            <pc:docMk/>
            <pc:sldMk cId="1731892962" sldId="281"/>
            <ac:spMk id="6" creationId="{6DF17FE8-06FC-1A6C-5498-90DD79C19A19}"/>
          </ac:spMkLst>
        </pc:spChg>
        <pc:spChg chg="del">
          <ac:chgData name="Yatisha Rajanala" userId="2a18ad5c9d0f69b7" providerId="LiveId" clId="{3964351C-0E81-4CF0-8C7A-D2AD0B1D53D7}" dt="2023-04-17T18:30:49.069" v="1065" actId="478"/>
          <ac:spMkLst>
            <pc:docMk/>
            <pc:sldMk cId="1731892962" sldId="281"/>
            <ac:spMk id="7" creationId="{536258DB-FBCC-9CAF-1432-873700A65C0A}"/>
          </ac:spMkLst>
        </pc:spChg>
        <pc:graphicFrameChg chg="add mod modGraphic">
          <ac:chgData name="Yatisha Rajanala" userId="2a18ad5c9d0f69b7" providerId="LiveId" clId="{3964351C-0E81-4CF0-8C7A-D2AD0B1D53D7}" dt="2023-04-18T02:07:29.358" v="4556" actId="123"/>
          <ac:graphicFrameMkLst>
            <pc:docMk/>
            <pc:sldMk cId="1731892962" sldId="281"/>
            <ac:graphicFrameMk id="8" creationId="{E50E8775-9B84-6511-54CC-1CB9D6EB73DB}"/>
          </ac:graphicFrameMkLst>
        </pc:graphicFrameChg>
      </pc:sldChg>
      <pc:sldChg chg="addSp delSp modSp new mod modTransition modClrScheme chgLayout">
        <pc:chgData name="Yatisha Rajanala" userId="2a18ad5c9d0f69b7" providerId="LiveId" clId="{3964351C-0E81-4CF0-8C7A-D2AD0B1D53D7}" dt="2023-04-17T23:38:57.938" v="3562"/>
        <pc:sldMkLst>
          <pc:docMk/>
          <pc:sldMk cId="4160205929" sldId="282"/>
        </pc:sldMkLst>
        <pc:spChg chg="del">
          <ac:chgData name="Yatisha Rajanala" userId="2a18ad5c9d0f69b7" providerId="LiveId" clId="{3964351C-0E81-4CF0-8C7A-D2AD0B1D53D7}" dt="2023-04-17T21:18:30.017" v="1987" actId="931"/>
          <ac:spMkLst>
            <pc:docMk/>
            <pc:sldMk cId="4160205929" sldId="282"/>
            <ac:spMk id="2" creationId="{C14D1CBF-5BC8-EAF4-650D-2CFD80F1C851}"/>
          </ac:spMkLst>
        </pc:spChg>
        <pc:spChg chg="add del mod">
          <ac:chgData name="Yatisha Rajanala" userId="2a18ad5c9d0f69b7" providerId="LiveId" clId="{3964351C-0E81-4CF0-8C7A-D2AD0B1D53D7}" dt="2023-04-17T21:59:30.784" v="2115" actId="767"/>
          <ac:spMkLst>
            <pc:docMk/>
            <pc:sldMk cId="4160205929" sldId="282"/>
            <ac:spMk id="2" creationId="{D79477D2-52CB-DF39-A03B-F016156F7863}"/>
          </ac:spMkLst>
        </pc:spChg>
        <pc:spChg chg="add del mod ord">
          <ac:chgData name="Yatisha Rajanala" userId="2a18ad5c9d0f69b7" providerId="LiveId" clId="{3964351C-0E81-4CF0-8C7A-D2AD0B1D53D7}" dt="2023-04-17T22:01:49.278" v="2119" actId="700"/>
          <ac:spMkLst>
            <pc:docMk/>
            <pc:sldMk cId="4160205929" sldId="282"/>
            <ac:spMk id="3" creationId="{D1F8D103-050A-8611-C636-8527056BD52A}"/>
          </ac:spMkLst>
        </pc:spChg>
        <pc:spChg chg="add del">
          <ac:chgData name="Yatisha Rajanala" userId="2a18ad5c9d0f69b7" providerId="LiveId" clId="{3964351C-0E81-4CF0-8C7A-D2AD0B1D53D7}" dt="2023-04-17T21:18:43.105" v="1992" actId="26606"/>
          <ac:spMkLst>
            <pc:docMk/>
            <pc:sldMk cId="4160205929" sldId="282"/>
            <ac:spMk id="3" creationId="{E793CF3B-0083-1F1A-0006-E574BD4C5D9D}"/>
          </ac:spMkLst>
        </pc:spChg>
        <pc:spChg chg="add del">
          <ac:chgData name="Yatisha Rajanala" userId="2a18ad5c9d0f69b7" providerId="LiveId" clId="{3964351C-0E81-4CF0-8C7A-D2AD0B1D53D7}" dt="2023-04-17T21:18:43.105" v="1992" actId="26606"/>
          <ac:spMkLst>
            <pc:docMk/>
            <pc:sldMk cId="4160205929" sldId="282"/>
            <ac:spMk id="4" creationId="{6D178BF1-F58C-E549-AC77-5E65122DFABF}"/>
          </ac:spMkLst>
        </pc:spChg>
        <pc:spChg chg="add mod">
          <ac:chgData name="Yatisha Rajanala" userId="2a18ad5c9d0f69b7" providerId="LiveId" clId="{3964351C-0E81-4CF0-8C7A-D2AD0B1D53D7}" dt="2023-04-17T22:07:39.651" v="2385" actId="1076"/>
          <ac:spMkLst>
            <pc:docMk/>
            <pc:sldMk cId="4160205929" sldId="282"/>
            <ac:spMk id="4" creationId="{F44FB614-DE14-8D46-7A0D-A165864077FE}"/>
          </ac:spMkLst>
        </pc:spChg>
        <pc:spChg chg="add del mod ord">
          <ac:chgData name="Yatisha Rajanala" userId="2a18ad5c9d0f69b7" providerId="LiveId" clId="{3964351C-0E81-4CF0-8C7A-D2AD0B1D53D7}" dt="2023-04-17T21:21:29.149" v="2030" actId="700"/>
          <ac:spMkLst>
            <pc:docMk/>
            <pc:sldMk cId="4160205929" sldId="282"/>
            <ac:spMk id="7" creationId="{47FA66FA-53BE-3957-F8BB-7F0D113E6F52}"/>
          </ac:spMkLst>
        </pc:spChg>
        <pc:spChg chg="add del mod ord">
          <ac:chgData name="Yatisha Rajanala" userId="2a18ad5c9d0f69b7" providerId="LiveId" clId="{3964351C-0E81-4CF0-8C7A-D2AD0B1D53D7}" dt="2023-04-17T21:21:29.149" v="2030" actId="700"/>
          <ac:spMkLst>
            <pc:docMk/>
            <pc:sldMk cId="4160205929" sldId="282"/>
            <ac:spMk id="8" creationId="{ED93A8AA-08FF-607F-CC72-40B121E441FD}"/>
          </ac:spMkLst>
        </pc:spChg>
        <pc:spChg chg="add del mod">
          <ac:chgData name="Yatisha Rajanala" userId="2a18ad5c9d0f69b7" providerId="LiveId" clId="{3964351C-0E81-4CF0-8C7A-D2AD0B1D53D7}" dt="2023-04-17T21:18:43.090" v="1991" actId="26606"/>
          <ac:spMkLst>
            <pc:docMk/>
            <pc:sldMk cId="4160205929" sldId="282"/>
            <ac:spMk id="11" creationId="{65681F16-01A9-7A18-BEBF-B8E14E7F0ED5}"/>
          </ac:spMkLst>
        </pc:spChg>
        <pc:spChg chg="add del mod">
          <ac:chgData name="Yatisha Rajanala" userId="2a18ad5c9d0f69b7" providerId="LiveId" clId="{3964351C-0E81-4CF0-8C7A-D2AD0B1D53D7}" dt="2023-04-17T21:18:43.090" v="1991" actId="26606"/>
          <ac:spMkLst>
            <pc:docMk/>
            <pc:sldMk cId="4160205929" sldId="282"/>
            <ac:spMk id="13" creationId="{3362D868-2671-B4E8-1CC5-8B4F2360EB91}"/>
          </ac:spMkLst>
        </pc:spChg>
        <pc:spChg chg="add del mod">
          <ac:chgData name="Yatisha Rajanala" userId="2a18ad5c9d0f69b7" providerId="LiveId" clId="{3964351C-0E81-4CF0-8C7A-D2AD0B1D53D7}" dt="2023-04-17T21:18:43.090" v="1991" actId="26606"/>
          <ac:spMkLst>
            <pc:docMk/>
            <pc:sldMk cId="4160205929" sldId="282"/>
            <ac:spMk id="15" creationId="{F4F00AEE-659A-62AD-052A-0DBF313832C1}"/>
          </ac:spMkLst>
        </pc:spChg>
        <pc:spChg chg="add del mod">
          <ac:chgData name="Yatisha Rajanala" userId="2a18ad5c9d0f69b7" providerId="LiveId" clId="{3964351C-0E81-4CF0-8C7A-D2AD0B1D53D7}" dt="2023-04-17T21:18:43.090" v="1991" actId="26606"/>
          <ac:spMkLst>
            <pc:docMk/>
            <pc:sldMk cId="4160205929" sldId="282"/>
            <ac:spMk id="17" creationId="{C2F48212-3D49-72D8-C056-559BB818D0E4}"/>
          </ac:spMkLst>
        </pc:spChg>
        <pc:spChg chg="add del mod">
          <ac:chgData name="Yatisha Rajanala" userId="2a18ad5c9d0f69b7" providerId="LiveId" clId="{3964351C-0E81-4CF0-8C7A-D2AD0B1D53D7}" dt="2023-04-17T21:19:04.975" v="1996" actId="478"/>
          <ac:spMkLst>
            <pc:docMk/>
            <pc:sldMk cId="4160205929" sldId="282"/>
            <ac:spMk id="19" creationId="{0065BF90-9549-E44F-9A5A-848C872F6D27}"/>
          </ac:spMkLst>
        </pc:spChg>
        <pc:spChg chg="add del mod">
          <ac:chgData name="Yatisha Rajanala" userId="2a18ad5c9d0f69b7" providerId="LiveId" clId="{3964351C-0E81-4CF0-8C7A-D2AD0B1D53D7}" dt="2023-04-17T21:18:56.318" v="1995" actId="478"/>
          <ac:spMkLst>
            <pc:docMk/>
            <pc:sldMk cId="4160205929" sldId="282"/>
            <ac:spMk id="20" creationId="{67EAD537-BDE7-D73E-FC27-732E04F5E847}"/>
          </ac:spMkLst>
        </pc:spChg>
        <pc:spChg chg="add del mod">
          <ac:chgData name="Yatisha Rajanala" userId="2a18ad5c9d0f69b7" providerId="LiveId" clId="{3964351C-0E81-4CF0-8C7A-D2AD0B1D53D7}" dt="2023-04-17T21:18:53.206" v="1994" actId="478"/>
          <ac:spMkLst>
            <pc:docMk/>
            <pc:sldMk cId="4160205929" sldId="282"/>
            <ac:spMk id="21" creationId="{AFF26E5E-405A-8462-A09E-B441AF71C517}"/>
          </ac:spMkLst>
        </pc:spChg>
        <pc:spChg chg="add del mod">
          <ac:chgData name="Yatisha Rajanala" userId="2a18ad5c9d0f69b7" providerId="LiveId" clId="{3964351C-0E81-4CF0-8C7A-D2AD0B1D53D7}" dt="2023-04-17T21:18:49.535" v="1993" actId="478"/>
          <ac:spMkLst>
            <pc:docMk/>
            <pc:sldMk cId="4160205929" sldId="282"/>
            <ac:spMk id="22" creationId="{5D136866-CBE1-512E-304A-A66501587376}"/>
          </ac:spMkLst>
        </pc:spChg>
        <pc:picChg chg="add mod ord modCrop">
          <ac:chgData name="Yatisha Rajanala" userId="2a18ad5c9d0f69b7" providerId="LiveId" clId="{3964351C-0E81-4CF0-8C7A-D2AD0B1D53D7}" dt="2023-04-17T22:07:13.647" v="2377" actId="14100"/>
          <ac:picMkLst>
            <pc:docMk/>
            <pc:sldMk cId="4160205929" sldId="282"/>
            <ac:picMk id="6" creationId="{4EDE8FCD-503A-3664-446C-060CDC8BB890}"/>
          </ac:picMkLst>
        </pc:picChg>
      </pc:sldChg>
      <pc:sldChg chg="addSp modSp add mod modTransition">
        <pc:chgData name="Yatisha Rajanala" userId="2a18ad5c9d0f69b7" providerId="LiveId" clId="{3964351C-0E81-4CF0-8C7A-D2AD0B1D53D7}" dt="2023-04-17T23:38:57.938" v="3562"/>
        <pc:sldMkLst>
          <pc:docMk/>
          <pc:sldMk cId="2680295465" sldId="283"/>
        </pc:sldMkLst>
        <pc:spChg chg="add mod">
          <ac:chgData name="Yatisha Rajanala" userId="2a18ad5c9d0f69b7" providerId="LiveId" clId="{3964351C-0E81-4CF0-8C7A-D2AD0B1D53D7}" dt="2023-04-17T22:08:11.289" v="2386"/>
          <ac:spMkLst>
            <pc:docMk/>
            <pc:sldMk cId="2680295465" sldId="283"/>
            <ac:spMk id="2" creationId="{53471191-F178-8707-3421-6B432C577B73}"/>
          </ac:spMkLst>
        </pc:spChg>
        <pc:picChg chg="mod">
          <ac:chgData name="Yatisha Rajanala" userId="2a18ad5c9d0f69b7" providerId="LiveId" clId="{3964351C-0E81-4CF0-8C7A-D2AD0B1D53D7}" dt="2023-04-17T22:08:21.789" v="2388" actId="1076"/>
          <ac:picMkLst>
            <pc:docMk/>
            <pc:sldMk cId="2680295465" sldId="283"/>
            <ac:picMk id="6" creationId="{4EDE8FCD-503A-3664-446C-060CDC8BB890}"/>
          </ac:picMkLst>
        </pc:picChg>
      </pc:sldChg>
      <pc:sldChg chg="addSp delSp modSp add mod modTransition">
        <pc:chgData name="Yatisha Rajanala" userId="2a18ad5c9d0f69b7" providerId="LiveId" clId="{3964351C-0E81-4CF0-8C7A-D2AD0B1D53D7}" dt="2023-04-17T23:38:57.938" v="3562"/>
        <pc:sldMkLst>
          <pc:docMk/>
          <pc:sldMk cId="2360664032" sldId="284"/>
        </pc:sldMkLst>
        <pc:spChg chg="add del mod">
          <ac:chgData name="Yatisha Rajanala" userId="2a18ad5c9d0f69b7" providerId="LiveId" clId="{3964351C-0E81-4CF0-8C7A-D2AD0B1D53D7}" dt="2023-04-17T22:14:06.671" v="2396" actId="21"/>
          <ac:spMkLst>
            <pc:docMk/>
            <pc:sldMk cId="2360664032" sldId="284"/>
            <ac:spMk id="2" creationId="{0C98BCAF-D013-B1A1-8813-2FE4A9B139E8}"/>
          </ac:spMkLst>
        </pc:spChg>
        <pc:picChg chg="mod">
          <ac:chgData name="Yatisha Rajanala" userId="2a18ad5c9d0f69b7" providerId="LiveId" clId="{3964351C-0E81-4CF0-8C7A-D2AD0B1D53D7}" dt="2023-04-17T22:08:26.369" v="2389" actId="1076"/>
          <ac:picMkLst>
            <pc:docMk/>
            <pc:sldMk cId="2360664032" sldId="284"/>
            <ac:picMk id="6" creationId="{4EDE8FCD-503A-3664-446C-060CDC8BB890}"/>
          </ac:picMkLst>
        </pc:picChg>
      </pc:sldChg>
      <pc:sldChg chg="addSp modSp add mod modTransition">
        <pc:chgData name="Yatisha Rajanala" userId="2a18ad5c9d0f69b7" providerId="LiveId" clId="{3964351C-0E81-4CF0-8C7A-D2AD0B1D53D7}" dt="2023-04-17T23:38:57.938" v="3562"/>
        <pc:sldMkLst>
          <pc:docMk/>
          <pc:sldMk cId="487312895" sldId="285"/>
        </pc:sldMkLst>
        <pc:spChg chg="add mod">
          <ac:chgData name="Yatisha Rajanala" userId="2a18ad5c9d0f69b7" providerId="LiveId" clId="{3964351C-0E81-4CF0-8C7A-D2AD0B1D53D7}" dt="2023-04-17T22:19:59.367" v="2665" actId="20577"/>
          <ac:spMkLst>
            <pc:docMk/>
            <pc:sldMk cId="487312895" sldId="285"/>
            <ac:spMk id="2" creationId="{B1C04693-F7A5-981E-4F28-3674150142F7}"/>
          </ac:spMkLst>
        </pc:spChg>
        <pc:picChg chg="mod">
          <ac:chgData name="Yatisha Rajanala" userId="2a18ad5c9d0f69b7" providerId="LiveId" clId="{3964351C-0E81-4CF0-8C7A-D2AD0B1D53D7}" dt="2023-04-17T22:10:23.986" v="2394" actId="1076"/>
          <ac:picMkLst>
            <pc:docMk/>
            <pc:sldMk cId="487312895" sldId="285"/>
            <ac:picMk id="6" creationId="{4EDE8FCD-503A-3664-446C-060CDC8BB890}"/>
          </ac:picMkLst>
        </pc:picChg>
      </pc:sldChg>
      <pc:sldChg chg="addSp modSp add mod modTransition">
        <pc:chgData name="Yatisha Rajanala" userId="2a18ad5c9d0f69b7" providerId="LiveId" clId="{3964351C-0E81-4CF0-8C7A-D2AD0B1D53D7}" dt="2023-04-17T23:38:57.938" v="3562"/>
        <pc:sldMkLst>
          <pc:docMk/>
          <pc:sldMk cId="3367197253" sldId="286"/>
        </pc:sldMkLst>
        <pc:spChg chg="add mod">
          <ac:chgData name="Yatisha Rajanala" userId="2a18ad5c9d0f69b7" providerId="LiveId" clId="{3964351C-0E81-4CF0-8C7A-D2AD0B1D53D7}" dt="2023-04-17T22:20:59.372" v="2711" actId="20577"/>
          <ac:spMkLst>
            <pc:docMk/>
            <pc:sldMk cId="3367197253" sldId="286"/>
            <ac:spMk id="2" creationId="{54BA1414-5119-1172-C985-24F959DC6C74}"/>
          </ac:spMkLst>
        </pc:spChg>
        <pc:picChg chg="mod">
          <ac:chgData name="Yatisha Rajanala" userId="2a18ad5c9d0f69b7" providerId="LiveId" clId="{3964351C-0E81-4CF0-8C7A-D2AD0B1D53D7}" dt="2023-04-17T22:20:15.447" v="2668" actId="1076"/>
          <ac:picMkLst>
            <pc:docMk/>
            <pc:sldMk cId="3367197253" sldId="286"/>
            <ac:picMk id="6" creationId="{4EDE8FCD-503A-3664-446C-060CDC8BB890}"/>
          </ac:picMkLst>
        </pc:picChg>
      </pc:sldChg>
      <pc:sldChg chg="addSp modSp add mod modTransition">
        <pc:chgData name="Yatisha Rajanala" userId="2a18ad5c9d0f69b7" providerId="LiveId" clId="{3964351C-0E81-4CF0-8C7A-D2AD0B1D53D7}" dt="2023-04-17T23:38:57.938" v="3562"/>
        <pc:sldMkLst>
          <pc:docMk/>
          <pc:sldMk cId="3728808425" sldId="287"/>
        </pc:sldMkLst>
        <pc:spChg chg="add mod">
          <ac:chgData name="Yatisha Rajanala" userId="2a18ad5c9d0f69b7" providerId="LiveId" clId="{3964351C-0E81-4CF0-8C7A-D2AD0B1D53D7}" dt="2023-04-17T22:20:08.892" v="2667" actId="20577"/>
          <ac:spMkLst>
            <pc:docMk/>
            <pc:sldMk cId="3728808425" sldId="287"/>
            <ac:spMk id="2" creationId="{6A175A41-3D30-A06E-A29C-9DF077A10006}"/>
          </ac:spMkLst>
        </pc:spChg>
        <pc:picChg chg="mod">
          <ac:chgData name="Yatisha Rajanala" userId="2a18ad5c9d0f69b7" providerId="LiveId" clId="{3964351C-0E81-4CF0-8C7A-D2AD0B1D53D7}" dt="2023-04-17T22:19:44.175" v="2664" actId="1076"/>
          <ac:picMkLst>
            <pc:docMk/>
            <pc:sldMk cId="3728808425" sldId="287"/>
            <ac:picMk id="6" creationId="{4EDE8FCD-503A-3664-446C-060CDC8BB890}"/>
          </ac:picMkLst>
        </pc:picChg>
      </pc:sldChg>
      <pc:sldChg chg="addSp modSp add mod modTransition">
        <pc:chgData name="Yatisha Rajanala" userId="2a18ad5c9d0f69b7" providerId="LiveId" clId="{3964351C-0E81-4CF0-8C7A-D2AD0B1D53D7}" dt="2023-04-17T23:38:57.938" v="3562"/>
        <pc:sldMkLst>
          <pc:docMk/>
          <pc:sldMk cId="2422530091" sldId="288"/>
        </pc:sldMkLst>
        <pc:spChg chg="add mod">
          <ac:chgData name="Yatisha Rajanala" userId="2a18ad5c9d0f69b7" providerId="LiveId" clId="{3964351C-0E81-4CF0-8C7A-D2AD0B1D53D7}" dt="2023-04-17T22:20:04.435" v="2666" actId="20577"/>
          <ac:spMkLst>
            <pc:docMk/>
            <pc:sldMk cId="2422530091" sldId="288"/>
            <ac:spMk id="2" creationId="{FACF1BBC-47AD-18AF-E75E-CBDEA79C6D69}"/>
          </ac:spMkLst>
        </pc:spChg>
        <pc:picChg chg="mod">
          <ac:chgData name="Yatisha Rajanala" userId="2a18ad5c9d0f69b7" providerId="LiveId" clId="{3964351C-0E81-4CF0-8C7A-D2AD0B1D53D7}" dt="2023-04-17T22:17:43.882" v="2584" actId="1076"/>
          <ac:picMkLst>
            <pc:docMk/>
            <pc:sldMk cId="2422530091" sldId="288"/>
            <ac:picMk id="6" creationId="{4EDE8FCD-503A-3664-446C-060CDC8BB890}"/>
          </ac:picMkLst>
        </pc:picChg>
      </pc:sldChg>
      <pc:sldChg chg="addSp modSp add mod modTransition">
        <pc:chgData name="Yatisha Rajanala" userId="2a18ad5c9d0f69b7" providerId="LiveId" clId="{3964351C-0E81-4CF0-8C7A-D2AD0B1D53D7}" dt="2023-04-17T23:38:57.938" v="3562"/>
        <pc:sldMkLst>
          <pc:docMk/>
          <pc:sldMk cId="1749848521" sldId="289"/>
        </pc:sldMkLst>
        <pc:spChg chg="add mod">
          <ac:chgData name="Yatisha Rajanala" userId="2a18ad5c9d0f69b7" providerId="LiveId" clId="{3964351C-0E81-4CF0-8C7A-D2AD0B1D53D7}" dt="2023-04-17T22:21:40.231" v="2731" actId="20577"/>
          <ac:spMkLst>
            <pc:docMk/>
            <pc:sldMk cId="1749848521" sldId="289"/>
            <ac:spMk id="2" creationId="{A6DB5A70-D5C6-4653-68A1-8EA22AB1B6D8}"/>
          </ac:spMkLst>
        </pc:spChg>
        <pc:picChg chg="mod">
          <ac:chgData name="Yatisha Rajanala" userId="2a18ad5c9d0f69b7" providerId="LiveId" clId="{3964351C-0E81-4CF0-8C7A-D2AD0B1D53D7}" dt="2023-04-17T22:21:04.297" v="2712" actId="1076"/>
          <ac:picMkLst>
            <pc:docMk/>
            <pc:sldMk cId="1749848521" sldId="289"/>
            <ac:picMk id="6" creationId="{4EDE8FCD-503A-3664-446C-060CDC8BB890}"/>
          </ac:picMkLst>
        </pc:picChg>
      </pc:sldChg>
      <pc:sldChg chg="addSp modSp add mod modTransition">
        <pc:chgData name="Yatisha Rajanala" userId="2a18ad5c9d0f69b7" providerId="LiveId" clId="{3964351C-0E81-4CF0-8C7A-D2AD0B1D53D7}" dt="2023-04-28T00:17:39.173" v="5665" actId="207"/>
        <pc:sldMkLst>
          <pc:docMk/>
          <pc:sldMk cId="1275558617" sldId="290"/>
        </pc:sldMkLst>
        <pc:spChg chg="mod">
          <ac:chgData name="Yatisha Rajanala" userId="2a18ad5c9d0f69b7" providerId="LiveId" clId="{3964351C-0E81-4CF0-8C7A-D2AD0B1D53D7}" dt="2023-04-17T23:15:08.068" v="2969" actId="20577"/>
          <ac:spMkLst>
            <pc:docMk/>
            <pc:sldMk cId="1275558617" sldId="290"/>
            <ac:spMk id="2" creationId="{A6DB5A70-D5C6-4653-68A1-8EA22AB1B6D8}"/>
          </ac:spMkLst>
        </pc:spChg>
        <pc:spChg chg="add mod">
          <ac:chgData name="Yatisha Rajanala" userId="2a18ad5c9d0f69b7" providerId="LiveId" clId="{3964351C-0E81-4CF0-8C7A-D2AD0B1D53D7}" dt="2023-04-27T17:57:05.734" v="5488" actId="1076"/>
          <ac:spMkLst>
            <pc:docMk/>
            <pc:sldMk cId="1275558617" sldId="290"/>
            <ac:spMk id="3" creationId="{85BD1E3A-5D79-69D1-F80D-D5382BB0A643}"/>
          </ac:spMkLst>
        </pc:spChg>
        <pc:spChg chg="add mod">
          <ac:chgData name="Yatisha Rajanala" userId="2a18ad5c9d0f69b7" providerId="LiveId" clId="{3964351C-0E81-4CF0-8C7A-D2AD0B1D53D7}" dt="2023-04-28T00:17:39.173" v="5665" actId="207"/>
          <ac:spMkLst>
            <pc:docMk/>
            <pc:sldMk cId="1275558617" sldId="290"/>
            <ac:spMk id="4" creationId="{DC219578-24EF-FA7F-7BE3-64F3EEB36B7D}"/>
          </ac:spMkLst>
        </pc:spChg>
        <pc:picChg chg="mod">
          <ac:chgData name="Yatisha Rajanala" userId="2a18ad5c9d0f69b7" providerId="LiveId" clId="{3964351C-0E81-4CF0-8C7A-D2AD0B1D53D7}" dt="2023-04-27T17:56:50.390" v="5487" actId="1076"/>
          <ac:picMkLst>
            <pc:docMk/>
            <pc:sldMk cId="1275558617" sldId="290"/>
            <ac:picMk id="6" creationId="{4EDE8FCD-503A-3664-446C-060CDC8BB890}"/>
          </ac:picMkLst>
        </pc:picChg>
      </pc:sldChg>
      <pc:sldChg chg="addSp delSp modSp add mod modTransition">
        <pc:chgData name="Yatisha Rajanala" userId="2a18ad5c9d0f69b7" providerId="LiveId" clId="{3964351C-0E81-4CF0-8C7A-D2AD0B1D53D7}" dt="2023-04-28T00:21:51.158" v="5673" actId="1076"/>
        <pc:sldMkLst>
          <pc:docMk/>
          <pc:sldMk cId="3005050502" sldId="291"/>
        </pc:sldMkLst>
        <pc:spChg chg="add mod">
          <ac:chgData name="Yatisha Rajanala" userId="2a18ad5c9d0f69b7" providerId="LiveId" clId="{3964351C-0E81-4CF0-8C7A-D2AD0B1D53D7}" dt="2023-04-27T17:59:02.148" v="5538" actId="20577"/>
          <ac:spMkLst>
            <pc:docMk/>
            <pc:sldMk cId="3005050502" sldId="291"/>
            <ac:spMk id="2" creationId="{4246EC6B-0EBD-C243-87AE-C74493B38978}"/>
          </ac:spMkLst>
        </pc:spChg>
        <pc:spChg chg="del">
          <ac:chgData name="Yatisha Rajanala" userId="2a18ad5c9d0f69b7" providerId="LiveId" clId="{3964351C-0E81-4CF0-8C7A-D2AD0B1D53D7}" dt="2023-04-17T23:16:58.548" v="3037" actId="478"/>
          <ac:spMkLst>
            <pc:docMk/>
            <pc:sldMk cId="3005050502" sldId="291"/>
            <ac:spMk id="2" creationId="{A6DB5A70-D5C6-4653-68A1-8EA22AB1B6D8}"/>
          </ac:spMkLst>
        </pc:spChg>
        <pc:spChg chg="add mod">
          <ac:chgData name="Yatisha Rajanala" userId="2a18ad5c9d0f69b7" providerId="LiveId" clId="{3964351C-0E81-4CF0-8C7A-D2AD0B1D53D7}" dt="2023-04-17T23:17:18.014" v="3068" actId="20577"/>
          <ac:spMkLst>
            <pc:docMk/>
            <pc:sldMk cId="3005050502" sldId="291"/>
            <ac:spMk id="3" creationId="{04F0946C-71D7-F559-2BD6-C1A270519191}"/>
          </ac:spMkLst>
        </pc:spChg>
        <pc:spChg chg="add mod">
          <ac:chgData name="Yatisha Rajanala" userId="2a18ad5c9d0f69b7" providerId="LiveId" clId="{3964351C-0E81-4CF0-8C7A-D2AD0B1D53D7}" dt="2023-04-28T00:21:51.158" v="5673" actId="1076"/>
          <ac:spMkLst>
            <pc:docMk/>
            <pc:sldMk cId="3005050502" sldId="291"/>
            <ac:spMk id="4" creationId="{AC7C1F73-ACC4-A7CF-561A-2441DC81F5A6}"/>
          </ac:spMkLst>
        </pc:spChg>
        <pc:picChg chg="mod">
          <ac:chgData name="Yatisha Rajanala" userId="2a18ad5c9d0f69b7" providerId="LiveId" clId="{3964351C-0E81-4CF0-8C7A-D2AD0B1D53D7}" dt="2023-04-17T23:05:50.382" v="2739" actId="14826"/>
          <ac:picMkLst>
            <pc:docMk/>
            <pc:sldMk cId="3005050502" sldId="291"/>
            <ac:picMk id="6" creationId="{4EDE8FCD-503A-3664-446C-060CDC8BB890}"/>
          </ac:picMkLst>
        </pc:picChg>
      </pc:sldChg>
      <pc:sldChg chg="addSp delSp modSp add mod modTransition">
        <pc:chgData name="Yatisha Rajanala" userId="2a18ad5c9d0f69b7" providerId="LiveId" clId="{3964351C-0E81-4CF0-8C7A-D2AD0B1D53D7}" dt="2023-04-28T00:21:13.777" v="5669" actId="1076"/>
        <pc:sldMkLst>
          <pc:docMk/>
          <pc:sldMk cId="1883257656" sldId="292"/>
        </pc:sldMkLst>
        <pc:spChg chg="del">
          <ac:chgData name="Yatisha Rajanala" userId="2a18ad5c9d0f69b7" providerId="LiveId" clId="{3964351C-0E81-4CF0-8C7A-D2AD0B1D53D7}" dt="2023-04-17T23:16:40.381" v="3020" actId="478"/>
          <ac:spMkLst>
            <pc:docMk/>
            <pc:sldMk cId="1883257656" sldId="292"/>
            <ac:spMk id="2" creationId="{A6DB5A70-D5C6-4653-68A1-8EA22AB1B6D8}"/>
          </ac:spMkLst>
        </pc:spChg>
        <pc:spChg chg="add mod">
          <ac:chgData name="Yatisha Rajanala" userId="2a18ad5c9d0f69b7" providerId="LiveId" clId="{3964351C-0E81-4CF0-8C7A-D2AD0B1D53D7}" dt="2023-04-27T17:58:33.903" v="5528" actId="20577"/>
          <ac:spMkLst>
            <pc:docMk/>
            <pc:sldMk cId="1883257656" sldId="292"/>
            <ac:spMk id="2" creationId="{A8B3C3EC-FDAC-AF6D-04BF-DF985B29AF03}"/>
          </ac:spMkLst>
        </pc:spChg>
        <pc:spChg chg="add mod">
          <ac:chgData name="Yatisha Rajanala" userId="2a18ad5c9d0f69b7" providerId="LiveId" clId="{3964351C-0E81-4CF0-8C7A-D2AD0B1D53D7}" dt="2023-04-17T23:16:53.443" v="3036" actId="20577"/>
          <ac:spMkLst>
            <pc:docMk/>
            <pc:sldMk cId="1883257656" sldId="292"/>
            <ac:spMk id="3" creationId="{420584E2-0CB6-F061-B652-6D83FC7896BB}"/>
          </ac:spMkLst>
        </pc:spChg>
        <pc:spChg chg="add mod">
          <ac:chgData name="Yatisha Rajanala" userId="2a18ad5c9d0f69b7" providerId="LiveId" clId="{3964351C-0E81-4CF0-8C7A-D2AD0B1D53D7}" dt="2023-04-28T00:21:13.777" v="5669" actId="1076"/>
          <ac:spMkLst>
            <pc:docMk/>
            <pc:sldMk cId="1883257656" sldId="292"/>
            <ac:spMk id="4" creationId="{17013BFC-6E47-E880-9392-61F7DCE1D392}"/>
          </ac:spMkLst>
        </pc:spChg>
        <pc:picChg chg="mod">
          <ac:chgData name="Yatisha Rajanala" userId="2a18ad5c9d0f69b7" providerId="LiveId" clId="{3964351C-0E81-4CF0-8C7A-D2AD0B1D53D7}" dt="2023-04-17T23:05:35.016" v="2738" actId="14826"/>
          <ac:picMkLst>
            <pc:docMk/>
            <pc:sldMk cId="1883257656" sldId="292"/>
            <ac:picMk id="6" creationId="{4EDE8FCD-503A-3664-446C-060CDC8BB890}"/>
          </ac:picMkLst>
        </pc:picChg>
      </pc:sldChg>
      <pc:sldChg chg="addSp delSp modSp add mod modTransition">
        <pc:chgData name="Yatisha Rajanala" userId="2a18ad5c9d0f69b7" providerId="LiveId" clId="{3964351C-0E81-4CF0-8C7A-D2AD0B1D53D7}" dt="2023-04-28T00:21:19.841" v="5670" actId="1076"/>
        <pc:sldMkLst>
          <pc:docMk/>
          <pc:sldMk cId="3792224206" sldId="293"/>
        </pc:sldMkLst>
        <pc:spChg chg="del mod">
          <ac:chgData name="Yatisha Rajanala" userId="2a18ad5c9d0f69b7" providerId="LiveId" clId="{3964351C-0E81-4CF0-8C7A-D2AD0B1D53D7}" dt="2023-04-17T23:15:51.284" v="2973" actId="478"/>
          <ac:spMkLst>
            <pc:docMk/>
            <pc:sldMk cId="3792224206" sldId="293"/>
            <ac:spMk id="2" creationId="{A6DB5A70-D5C6-4653-68A1-8EA22AB1B6D8}"/>
          </ac:spMkLst>
        </pc:spChg>
        <pc:spChg chg="add mod">
          <ac:chgData name="Yatisha Rajanala" userId="2a18ad5c9d0f69b7" providerId="LiveId" clId="{3964351C-0E81-4CF0-8C7A-D2AD0B1D53D7}" dt="2023-04-27T17:58:09.510" v="5509" actId="20577"/>
          <ac:spMkLst>
            <pc:docMk/>
            <pc:sldMk cId="3792224206" sldId="293"/>
            <ac:spMk id="2" creationId="{E9131DDA-2A3C-D38E-3F02-BFB867B96D19}"/>
          </ac:spMkLst>
        </pc:spChg>
        <pc:spChg chg="add mod">
          <ac:chgData name="Yatisha Rajanala" userId="2a18ad5c9d0f69b7" providerId="LiveId" clId="{3964351C-0E81-4CF0-8C7A-D2AD0B1D53D7}" dt="2023-04-28T00:21:19.841" v="5670" actId="1076"/>
          <ac:spMkLst>
            <pc:docMk/>
            <pc:sldMk cId="3792224206" sldId="293"/>
            <ac:spMk id="3" creationId="{7B6E01E5-930B-C2D6-F6B6-5E789DFA0760}"/>
          </ac:spMkLst>
        </pc:spChg>
        <pc:spChg chg="add del mod">
          <ac:chgData name="Yatisha Rajanala" userId="2a18ad5c9d0f69b7" providerId="LiveId" clId="{3964351C-0E81-4CF0-8C7A-D2AD0B1D53D7}" dt="2023-04-17T23:15:47.229" v="2971" actId="478"/>
          <ac:spMkLst>
            <pc:docMk/>
            <pc:sldMk cId="3792224206" sldId="293"/>
            <ac:spMk id="3" creationId="{B4DDB6AC-E887-3E96-32C0-0EA3F5B258D1}"/>
          </ac:spMkLst>
        </pc:spChg>
        <pc:spChg chg="add mod">
          <ac:chgData name="Yatisha Rajanala" userId="2a18ad5c9d0f69b7" providerId="LiveId" clId="{3964351C-0E81-4CF0-8C7A-D2AD0B1D53D7}" dt="2023-04-17T23:16:30.021" v="3019" actId="20577"/>
          <ac:spMkLst>
            <pc:docMk/>
            <pc:sldMk cId="3792224206" sldId="293"/>
            <ac:spMk id="4" creationId="{03842167-92CC-0331-1F56-E25E67308385}"/>
          </ac:spMkLst>
        </pc:spChg>
        <pc:picChg chg="mod">
          <ac:chgData name="Yatisha Rajanala" userId="2a18ad5c9d0f69b7" providerId="LiveId" clId="{3964351C-0E81-4CF0-8C7A-D2AD0B1D53D7}" dt="2023-04-17T23:05:20.773" v="2737" actId="14826"/>
          <ac:picMkLst>
            <pc:docMk/>
            <pc:sldMk cId="3792224206" sldId="293"/>
            <ac:picMk id="6" creationId="{4EDE8FCD-503A-3664-446C-060CDC8BB890}"/>
          </ac:picMkLst>
        </pc:picChg>
      </pc:sldChg>
      <pc:sldChg chg="addSp delSp modSp add mod modTransition">
        <pc:chgData name="Yatisha Rajanala" userId="2a18ad5c9d0f69b7" providerId="LiveId" clId="{3964351C-0E81-4CF0-8C7A-D2AD0B1D53D7}" dt="2023-04-28T00:23:21.831" v="5675" actId="1076"/>
        <pc:sldMkLst>
          <pc:docMk/>
          <pc:sldMk cId="3395678002" sldId="294"/>
        </pc:sldMkLst>
        <pc:spChg chg="add mod">
          <ac:chgData name="Yatisha Rajanala" userId="2a18ad5c9d0f69b7" providerId="LiveId" clId="{3964351C-0E81-4CF0-8C7A-D2AD0B1D53D7}" dt="2023-04-27T17:59:27.383" v="5549" actId="20577"/>
          <ac:spMkLst>
            <pc:docMk/>
            <pc:sldMk cId="3395678002" sldId="294"/>
            <ac:spMk id="2" creationId="{1670ED33-8870-D422-FB0A-38E562AA6853}"/>
          </ac:spMkLst>
        </pc:spChg>
        <pc:spChg chg="del">
          <ac:chgData name="Yatisha Rajanala" userId="2a18ad5c9d0f69b7" providerId="LiveId" clId="{3964351C-0E81-4CF0-8C7A-D2AD0B1D53D7}" dt="2023-04-17T23:17:28.752" v="3069" actId="478"/>
          <ac:spMkLst>
            <pc:docMk/>
            <pc:sldMk cId="3395678002" sldId="294"/>
            <ac:spMk id="2" creationId="{A6DB5A70-D5C6-4653-68A1-8EA22AB1B6D8}"/>
          </ac:spMkLst>
        </pc:spChg>
        <pc:spChg chg="add mod">
          <ac:chgData name="Yatisha Rajanala" userId="2a18ad5c9d0f69b7" providerId="LiveId" clId="{3964351C-0E81-4CF0-8C7A-D2AD0B1D53D7}" dt="2023-04-17T23:18:45.522" v="3095" actId="20577"/>
          <ac:spMkLst>
            <pc:docMk/>
            <pc:sldMk cId="3395678002" sldId="294"/>
            <ac:spMk id="3" creationId="{7D4AC916-0224-6A55-32F1-23ADC2274467}"/>
          </ac:spMkLst>
        </pc:spChg>
        <pc:spChg chg="add mod">
          <ac:chgData name="Yatisha Rajanala" userId="2a18ad5c9d0f69b7" providerId="LiveId" clId="{3964351C-0E81-4CF0-8C7A-D2AD0B1D53D7}" dt="2023-04-28T00:23:21.831" v="5675" actId="1076"/>
          <ac:spMkLst>
            <pc:docMk/>
            <pc:sldMk cId="3395678002" sldId="294"/>
            <ac:spMk id="4" creationId="{D2107E28-40DF-C61D-4238-9556A0134EF7}"/>
          </ac:spMkLst>
        </pc:spChg>
        <pc:picChg chg="mod">
          <ac:chgData name="Yatisha Rajanala" userId="2a18ad5c9d0f69b7" providerId="LiveId" clId="{3964351C-0E81-4CF0-8C7A-D2AD0B1D53D7}" dt="2023-04-17T23:06:06.395" v="2741" actId="14826"/>
          <ac:picMkLst>
            <pc:docMk/>
            <pc:sldMk cId="3395678002" sldId="294"/>
            <ac:picMk id="6" creationId="{4EDE8FCD-503A-3664-446C-060CDC8BB890}"/>
          </ac:picMkLst>
        </pc:picChg>
      </pc:sldChg>
      <pc:sldChg chg="addSp delSp modSp add mod">
        <pc:chgData name="Yatisha Rajanala" userId="2a18ad5c9d0f69b7" providerId="LiveId" clId="{3964351C-0E81-4CF0-8C7A-D2AD0B1D53D7}" dt="2023-04-27T23:35:14.640" v="5662"/>
        <pc:sldMkLst>
          <pc:docMk/>
          <pc:sldMk cId="3986803700" sldId="295"/>
        </pc:sldMkLst>
        <pc:spChg chg="del">
          <ac:chgData name="Yatisha Rajanala" userId="2a18ad5c9d0f69b7" providerId="LiveId" clId="{3964351C-0E81-4CF0-8C7A-D2AD0B1D53D7}" dt="2023-04-18T01:25:40.779" v="3923" actId="478"/>
          <ac:spMkLst>
            <pc:docMk/>
            <pc:sldMk cId="3986803700" sldId="295"/>
            <ac:spMk id="3" creationId="{3BD1BF38-3044-4FB6-A222-979FD3162C9D}"/>
          </ac:spMkLst>
        </pc:spChg>
        <pc:spChg chg="del">
          <ac:chgData name="Yatisha Rajanala" userId="2a18ad5c9d0f69b7" providerId="LiveId" clId="{3964351C-0E81-4CF0-8C7A-D2AD0B1D53D7}" dt="2023-04-18T01:25:50.147" v="3926" actId="478"/>
          <ac:spMkLst>
            <pc:docMk/>
            <pc:sldMk cId="3986803700" sldId="295"/>
            <ac:spMk id="4" creationId="{9B9ED227-95A7-4B08-91FE-5E0EF0D41D20}"/>
          </ac:spMkLst>
        </pc:spChg>
        <pc:spChg chg="del">
          <ac:chgData name="Yatisha Rajanala" userId="2a18ad5c9d0f69b7" providerId="LiveId" clId="{3964351C-0E81-4CF0-8C7A-D2AD0B1D53D7}" dt="2023-04-18T01:25:55.426" v="3928" actId="478"/>
          <ac:spMkLst>
            <pc:docMk/>
            <pc:sldMk cId="3986803700" sldId="295"/>
            <ac:spMk id="5" creationId="{9C2ECAAA-1E9C-4845-8EA9-E11A76F08150}"/>
          </ac:spMkLst>
        </pc:spChg>
        <pc:spChg chg="del">
          <ac:chgData name="Yatisha Rajanala" userId="2a18ad5c9d0f69b7" providerId="LiveId" clId="{3964351C-0E81-4CF0-8C7A-D2AD0B1D53D7}" dt="2023-04-18T01:25:37.228" v="3922" actId="478"/>
          <ac:spMkLst>
            <pc:docMk/>
            <pc:sldMk cId="3986803700" sldId="295"/>
            <ac:spMk id="7" creationId="{0DECF210-3396-4326-A2DB-16C401CA2CC1}"/>
          </ac:spMkLst>
        </pc:spChg>
        <pc:spChg chg="mod">
          <ac:chgData name="Yatisha Rajanala" userId="2a18ad5c9d0f69b7" providerId="LiveId" clId="{3964351C-0E81-4CF0-8C7A-D2AD0B1D53D7}" dt="2023-04-27T23:35:14.640" v="5662"/>
          <ac:spMkLst>
            <pc:docMk/>
            <pc:sldMk cId="3986803700" sldId="295"/>
            <ac:spMk id="9" creationId="{D4F171EB-B5A9-44F7-9D34-E20FB484C088}"/>
          </ac:spMkLst>
        </pc:spChg>
        <pc:spChg chg="add del mod">
          <ac:chgData name="Yatisha Rajanala" userId="2a18ad5c9d0f69b7" providerId="LiveId" clId="{3964351C-0E81-4CF0-8C7A-D2AD0B1D53D7}" dt="2023-04-18T01:25:44.212" v="3924" actId="478"/>
          <ac:spMkLst>
            <pc:docMk/>
            <pc:sldMk cId="3986803700" sldId="295"/>
            <ac:spMk id="10" creationId="{79845283-E8BE-14D2-5E9E-6F1FD7CF00CC}"/>
          </ac:spMkLst>
        </pc:spChg>
        <pc:spChg chg="add del mod">
          <ac:chgData name="Yatisha Rajanala" userId="2a18ad5c9d0f69b7" providerId="LiveId" clId="{3964351C-0E81-4CF0-8C7A-D2AD0B1D53D7}" dt="2023-04-18T01:25:47.108" v="3925" actId="478"/>
          <ac:spMkLst>
            <pc:docMk/>
            <pc:sldMk cId="3986803700" sldId="295"/>
            <ac:spMk id="12" creationId="{48327C83-669F-9162-C6BF-CE7D662599D6}"/>
          </ac:spMkLst>
        </pc:spChg>
        <pc:spChg chg="add del mod">
          <ac:chgData name="Yatisha Rajanala" userId="2a18ad5c9d0f69b7" providerId="LiveId" clId="{3964351C-0E81-4CF0-8C7A-D2AD0B1D53D7}" dt="2023-04-18T01:25:52.886" v="3927" actId="478"/>
          <ac:spMkLst>
            <pc:docMk/>
            <pc:sldMk cId="3986803700" sldId="295"/>
            <ac:spMk id="14" creationId="{3343BCB7-F4DC-A966-8579-2CB0B042734E}"/>
          </ac:spMkLst>
        </pc:spChg>
        <pc:spChg chg="add del mod">
          <ac:chgData name="Yatisha Rajanala" userId="2a18ad5c9d0f69b7" providerId="LiveId" clId="{3964351C-0E81-4CF0-8C7A-D2AD0B1D53D7}" dt="2023-04-18T01:25:56.142" v="3929" actId="478"/>
          <ac:spMkLst>
            <pc:docMk/>
            <pc:sldMk cId="3986803700" sldId="295"/>
            <ac:spMk id="16" creationId="{15C0E2CD-D788-574B-EF63-0648D0EF3680}"/>
          </ac:spMkLst>
        </pc:spChg>
      </pc:sldChg>
      <pc:sldChg chg="addSp delSp modSp add mod">
        <pc:chgData name="Yatisha Rajanala" userId="2a18ad5c9d0f69b7" providerId="LiveId" clId="{3964351C-0E81-4CF0-8C7A-D2AD0B1D53D7}" dt="2023-04-28T00:53:00.570" v="5848" actId="20577"/>
        <pc:sldMkLst>
          <pc:docMk/>
          <pc:sldMk cId="2565584925" sldId="296"/>
        </pc:sldMkLst>
        <pc:spChg chg="del">
          <ac:chgData name="Yatisha Rajanala" userId="2a18ad5c9d0f69b7" providerId="LiveId" clId="{3964351C-0E81-4CF0-8C7A-D2AD0B1D53D7}" dt="2023-04-18T01:01:36.445" v="3799" actId="478"/>
          <ac:spMkLst>
            <pc:docMk/>
            <pc:sldMk cId="2565584925" sldId="296"/>
            <ac:spMk id="3" creationId="{3BD1BF38-3044-4FB6-A222-979FD3162C9D}"/>
          </ac:spMkLst>
        </pc:spChg>
        <pc:spChg chg="del">
          <ac:chgData name="Yatisha Rajanala" userId="2a18ad5c9d0f69b7" providerId="LiveId" clId="{3964351C-0E81-4CF0-8C7A-D2AD0B1D53D7}" dt="2023-04-18T01:01:43.176" v="3801" actId="478"/>
          <ac:spMkLst>
            <pc:docMk/>
            <pc:sldMk cId="2565584925" sldId="296"/>
            <ac:spMk id="4" creationId="{9B9ED227-95A7-4B08-91FE-5E0EF0D41D20}"/>
          </ac:spMkLst>
        </pc:spChg>
        <pc:spChg chg="mod">
          <ac:chgData name="Yatisha Rajanala" userId="2a18ad5c9d0f69b7" providerId="LiveId" clId="{3964351C-0E81-4CF0-8C7A-D2AD0B1D53D7}" dt="2023-04-28T00:53:00.570" v="5848" actId="20577"/>
          <ac:spMkLst>
            <pc:docMk/>
            <pc:sldMk cId="2565584925" sldId="296"/>
            <ac:spMk id="5" creationId="{9C2ECAAA-1E9C-4845-8EA9-E11A76F08150}"/>
          </ac:spMkLst>
        </pc:spChg>
        <pc:spChg chg="del mod">
          <ac:chgData name="Yatisha Rajanala" userId="2a18ad5c9d0f69b7" providerId="LiveId" clId="{3964351C-0E81-4CF0-8C7A-D2AD0B1D53D7}" dt="2023-04-18T01:01:51.951" v="3805" actId="478"/>
          <ac:spMkLst>
            <pc:docMk/>
            <pc:sldMk cId="2565584925" sldId="296"/>
            <ac:spMk id="8" creationId="{36B4EA57-3F87-42E4-8BBF-ABC4118F11B3}"/>
          </ac:spMkLst>
        </pc:spChg>
        <pc:spChg chg="del">
          <ac:chgData name="Yatisha Rajanala" userId="2a18ad5c9d0f69b7" providerId="LiveId" clId="{3964351C-0E81-4CF0-8C7A-D2AD0B1D53D7}" dt="2023-04-18T01:01:48.156" v="3803" actId="478"/>
          <ac:spMkLst>
            <pc:docMk/>
            <pc:sldMk cId="2565584925" sldId="296"/>
            <ac:spMk id="9" creationId="{D4F171EB-B5A9-44F7-9D34-E20FB484C088}"/>
          </ac:spMkLst>
        </pc:spChg>
        <pc:spChg chg="add del mod">
          <ac:chgData name="Yatisha Rajanala" userId="2a18ad5c9d0f69b7" providerId="LiveId" clId="{3964351C-0E81-4CF0-8C7A-D2AD0B1D53D7}" dt="2023-04-18T01:01:40.742" v="3800" actId="478"/>
          <ac:spMkLst>
            <pc:docMk/>
            <pc:sldMk cId="2565584925" sldId="296"/>
            <ac:spMk id="10" creationId="{E3BBEF64-0907-A5D3-F9CA-357284346F6B}"/>
          </ac:spMkLst>
        </pc:spChg>
        <pc:spChg chg="add del mod">
          <ac:chgData name="Yatisha Rajanala" userId="2a18ad5c9d0f69b7" providerId="LiveId" clId="{3964351C-0E81-4CF0-8C7A-D2AD0B1D53D7}" dt="2023-04-18T01:01:43.962" v="3802" actId="478"/>
          <ac:spMkLst>
            <pc:docMk/>
            <pc:sldMk cId="2565584925" sldId="296"/>
            <ac:spMk id="12" creationId="{D75B949F-DA9D-C944-6F7A-53522C647AE5}"/>
          </ac:spMkLst>
        </pc:spChg>
        <pc:spChg chg="add del mod">
          <ac:chgData name="Yatisha Rajanala" userId="2a18ad5c9d0f69b7" providerId="LiveId" clId="{3964351C-0E81-4CF0-8C7A-D2AD0B1D53D7}" dt="2023-04-18T01:01:56.176" v="3807" actId="478"/>
          <ac:spMkLst>
            <pc:docMk/>
            <pc:sldMk cId="2565584925" sldId="296"/>
            <ac:spMk id="14" creationId="{7048EF5D-B2D2-5F38-8337-BDCD6B5F93FF}"/>
          </ac:spMkLst>
        </pc:spChg>
        <pc:spChg chg="add del mod">
          <ac:chgData name="Yatisha Rajanala" userId="2a18ad5c9d0f69b7" providerId="LiveId" clId="{3964351C-0E81-4CF0-8C7A-D2AD0B1D53D7}" dt="2023-04-18T01:01:53.942" v="3806" actId="478"/>
          <ac:spMkLst>
            <pc:docMk/>
            <pc:sldMk cId="2565584925" sldId="296"/>
            <ac:spMk id="16" creationId="{14D7203F-FE18-2FC4-2316-B8757CF1E17C}"/>
          </ac:spMkLst>
        </pc:spChg>
        <pc:graphicFrameChg chg="add del mod">
          <ac:chgData name="Yatisha Rajanala" userId="2a18ad5c9d0f69b7" providerId="LiveId" clId="{3964351C-0E81-4CF0-8C7A-D2AD0B1D53D7}" dt="2023-04-18T01:09:13.720" v="3834"/>
          <ac:graphicFrameMkLst>
            <pc:docMk/>
            <pc:sldMk cId="2565584925" sldId="296"/>
            <ac:graphicFrameMk id="17" creationId="{D4E34E07-8510-1D88-73BF-D66C86E65EA4}"/>
          </ac:graphicFrameMkLst>
        </pc:graphicFrameChg>
      </pc:sldChg>
      <pc:sldChg chg="modSp add mod">
        <pc:chgData name="Yatisha Rajanala" userId="2a18ad5c9d0f69b7" providerId="LiveId" clId="{3964351C-0E81-4CF0-8C7A-D2AD0B1D53D7}" dt="2023-04-27T18:45:20.040" v="5550" actId="14826"/>
        <pc:sldMkLst>
          <pc:docMk/>
          <pc:sldMk cId="3171932299" sldId="297"/>
        </pc:sldMkLst>
        <pc:spChg chg="mod">
          <ac:chgData name="Yatisha Rajanala" userId="2a18ad5c9d0f69b7" providerId="LiveId" clId="{3964351C-0E81-4CF0-8C7A-D2AD0B1D53D7}" dt="2023-04-18T02:46:12.064" v="5241" actId="20577"/>
          <ac:spMkLst>
            <pc:docMk/>
            <pc:sldMk cId="3171932299" sldId="297"/>
            <ac:spMk id="3" creationId="{7D4AC916-0224-6A55-32F1-23ADC2274467}"/>
          </ac:spMkLst>
        </pc:spChg>
        <pc:picChg chg="mod">
          <ac:chgData name="Yatisha Rajanala" userId="2a18ad5c9d0f69b7" providerId="LiveId" clId="{3964351C-0E81-4CF0-8C7A-D2AD0B1D53D7}" dt="2023-04-27T18:45:20.040" v="5550" actId="14826"/>
          <ac:picMkLst>
            <pc:docMk/>
            <pc:sldMk cId="3171932299" sldId="297"/>
            <ac:picMk id="6" creationId="{4EDE8FCD-503A-3664-446C-060CDC8BB890}"/>
          </ac:picMkLst>
        </pc:picChg>
      </pc:sldChg>
      <pc:sldChg chg="modSp add mod">
        <pc:chgData name="Yatisha Rajanala" userId="2a18ad5c9d0f69b7" providerId="LiveId" clId="{3964351C-0E81-4CF0-8C7A-D2AD0B1D53D7}" dt="2023-04-27T18:45:39.234" v="5552" actId="14826"/>
        <pc:sldMkLst>
          <pc:docMk/>
          <pc:sldMk cId="246426647" sldId="298"/>
        </pc:sldMkLst>
        <pc:spChg chg="mod">
          <ac:chgData name="Yatisha Rajanala" userId="2a18ad5c9d0f69b7" providerId="LiveId" clId="{3964351C-0E81-4CF0-8C7A-D2AD0B1D53D7}" dt="2023-04-18T02:47:10.974" v="5290" actId="20577"/>
          <ac:spMkLst>
            <pc:docMk/>
            <pc:sldMk cId="246426647" sldId="298"/>
            <ac:spMk id="3" creationId="{7D4AC916-0224-6A55-32F1-23ADC2274467}"/>
          </ac:spMkLst>
        </pc:spChg>
        <pc:picChg chg="mod">
          <ac:chgData name="Yatisha Rajanala" userId="2a18ad5c9d0f69b7" providerId="LiveId" clId="{3964351C-0E81-4CF0-8C7A-D2AD0B1D53D7}" dt="2023-04-27T18:45:39.234" v="5552" actId="14826"/>
          <ac:picMkLst>
            <pc:docMk/>
            <pc:sldMk cId="246426647" sldId="298"/>
            <ac:picMk id="6" creationId="{4EDE8FCD-503A-3664-446C-060CDC8BB890}"/>
          </ac:picMkLst>
        </pc:picChg>
      </pc:sldChg>
      <pc:sldChg chg="modSp add mod">
        <pc:chgData name="Yatisha Rajanala" userId="2a18ad5c9d0f69b7" providerId="LiveId" clId="{3964351C-0E81-4CF0-8C7A-D2AD0B1D53D7}" dt="2023-04-27T18:45:31.869" v="5551" actId="14826"/>
        <pc:sldMkLst>
          <pc:docMk/>
          <pc:sldMk cId="2951593295" sldId="299"/>
        </pc:sldMkLst>
        <pc:spChg chg="mod">
          <ac:chgData name="Yatisha Rajanala" userId="2a18ad5c9d0f69b7" providerId="LiveId" clId="{3964351C-0E81-4CF0-8C7A-D2AD0B1D53D7}" dt="2023-04-18T02:46:48.865" v="5278" actId="20577"/>
          <ac:spMkLst>
            <pc:docMk/>
            <pc:sldMk cId="2951593295" sldId="299"/>
            <ac:spMk id="3" creationId="{7D4AC916-0224-6A55-32F1-23ADC2274467}"/>
          </ac:spMkLst>
        </pc:spChg>
        <pc:picChg chg="mod">
          <ac:chgData name="Yatisha Rajanala" userId="2a18ad5c9d0f69b7" providerId="LiveId" clId="{3964351C-0E81-4CF0-8C7A-D2AD0B1D53D7}" dt="2023-04-27T18:45:31.869" v="5551" actId="14826"/>
          <ac:picMkLst>
            <pc:docMk/>
            <pc:sldMk cId="2951593295" sldId="299"/>
            <ac:picMk id="6" creationId="{4EDE8FCD-503A-3664-446C-060CDC8BB890}"/>
          </ac:picMkLst>
        </pc:picChg>
      </pc:sldChg>
      <pc:sldChg chg="addSp delSp modSp new mod modClrScheme chgLayout">
        <pc:chgData name="Yatisha Rajanala" userId="2a18ad5c9d0f69b7" providerId="LiveId" clId="{3964351C-0E81-4CF0-8C7A-D2AD0B1D53D7}" dt="2023-04-18T03:16:47.531" v="5413" actId="1076"/>
        <pc:sldMkLst>
          <pc:docMk/>
          <pc:sldMk cId="3418989334" sldId="300"/>
        </pc:sldMkLst>
        <pc:spChg chg="del">
          <ac:chgData name="Yatisha Rajanala" userId="2a18ad5c9d0f69b7" providerId="LiveId" clId="{3964351C-0E81-4CF0-8C7A-D2AD0B1D53D7}" dt="2023-04-18T03:12:54.620" v="5335" actId="478"/>
          <ac:spMkLst>
            <pc:docMk/>
            <pc:sldMk cId="3418989334" sldId="300"/>
            <ac:spMk id="2" creationId="{DD9BFAA8-A2C5-18D9-CC34-29870760E025}"/>
          </ac:spMkLst>
        </pc:spChg>
        <pc:spChg chg="del">
          <ac:chgData name="Yatisha Rajanala" userId="2a18ad5c9d0f69b7" providerId="LiveId" clId="{3964351C-0E81-4CF0-8C7A-D2AD0B1D53D7}" dt="2023-04-18T03:12:56.803" v="5336" actId="478"/>
          <ac:spMkLst>
            <pc:docMk/>
            <pc:sldMk cId="3418989334" sldId="300"/>
            <ac:spMk id="3" creationId="{86785D0D-1B36-4585-523E-AEE2FE45E648}"/>
          </ac:spMkLst>
        </pc:spChg>
        <pc:spChg chg="del">
          <ac:chgData name="Yatisha Rajanala" userId="2a18ad5c9d0f69b7" providerId="LiveId" clId="{3964351C-0E81-4CF0-8C7A-D2AD0B1D53D7}" dt="2023-04-18T03:12:58.703" v="5337" actId="478"/>
          <ac:spMkLst>
            <pc:docMk/>
            <pc:sldMk cId="3418989334" sldId="300"/>
            <ac:spMk id="4" creationId="{9AB4929E-8684-C31E-3978-5BDFBCE59DE0}"/>
          </ac:spMkLst>
        </pc:spChg>
        <pc:spChg chg="del">
          <ac:chgData name="Yatisha Rajanala" userId="2a18ad5c9d0f69b7" providerId="LiveId" clId="{3964351C-0E81-4CF0-8C7A-D2AD0B1D53D7}" dt="2023-04-18T03:13:00.619" v="5338" actId="478"/>
          <ac:spMkLst>
            <pc:docMk/>
            <pc:sldMk cId="3418989334" sldId="300"/>
            <ac:spMk id="5" creationId="{0DED2EA0-E7C6-277B-59C2-A3D234F94893}"/>
          </ac:spMkLst>
        </pc:spChg>
        <pc:spChg chg="add del mod">
          <ac:chgData name="Yatisha Rajanala" userId="2a18ad5c9d0f69b7" providerId="LiveId" clId="{3964351C-0E81-4CF0-8C7A-D2AD0B1D53D7}" dt="2023-04-18T03:15:01.293" v="5359" actId="478"/>
          <ac:spMkLst>
            <pc:docMk/>
            <pc:sldMk cId="3418989334" sldId="300"/>
            <ac:spMk id="8" creationId="{F3682581-A726-7633-03CF-3D7F56AC6B46}"/>
          </ac:spMkLst>
        </pc:spChg>
        <pc:spChg chg="add mod">
          <ac:chgData name="Yatisha Rajanala" userId="2a18ad5c9d0f69b7" providerId="LiveId" clId="{3964351C-0E81-4CF0-8C7A-D2AD0B1D53D7}" dt="2023-04-18T03:16:47.531" v="5413" actId="1076"/>
          <ac:spMkLst>
            <pc:docMk/>
            <pc:sldMk cId="3418989334" sldId="300"/>
            <ac:spMk id="9" creationId="{9582F28D-4A76-1E9F-A0D6-487F6501A8DA}"/>
          </ac:spMkLst>
        </pc:spChg>
        <pc:spChg chg="add del mod">
          <ac:chgData name="Yatisha Rajanala" userId="2a18ad5c9d0f69b7" providerId="LiveId" clId="{3964351C-0E81-4CF0-8C7A-D2AD0B1D53D7}" dt="2023-04-18T03:14:31.088" v="5356" actId="478"/>
          <ac:spMkLst>
            <pc:docMk/>
            <pc:sldMk cId="3418989334" sldId="300"/>
            <ac:spMk id="12" creationId="{7E12FAE7-5DA9-13ED-CDD9-76ED8D5DF137}"/>
          </ac:spMkLst>
        </pc:spChg>
        <pc:spChg chg="add del mod">
          <ac:chgData name="Yatisha Rajanala" userId="2a18ad5c9d0f69b7" providerId="LiveId" clId="{3964351C-0E81-4CF0-8C7A-D2AD0B1D53D7}" dt="2023-04-18T03:13:45.605" v="5346" actId="478"/>
          <ac:spMkLst>
            <pc:docMk/>
            <pc:sldMk cId="3418989334" sldId="300"/>
            <ac:spMk id="14" creationId="{24A6C325-52EE-2DE6-7BA4-ED5D5484A2C6}"/>
          </ac:spMkLst>
        </pc:spChg>
        <pc:spChg chg="add del mod">
          <ac:chgData name="Yatisha Rajanala" userId="2a18ad5c9d0f69b7" providerId="LiveId" clId="{3964351C-0E81-4CF0-8C7A-D2AD0B1D53D7}" dt="2023-04-18T03:13:42.714" v="5345" actId="478"/>
          <ac:spMkLst>
            <pc:docMk/>
            <pc:sldMk cId="3418989334" sldId="300"/>
            <ac:spMk id="16" creationId="{08F798A2-6466-7AA9-5863-448CEE5343E5}"/>
          </ac:spMkLst>
        </pc:spChg>
        <pc:spChg chg="add del mod">
          <ac:chgData name="Yatisha Rajanala" userId="2a18ad5c9d0f69b7" providerId="LiveId" clId="{3964351C-0E81-4CF0-8C7A-D2AD0B1D53D7}" dt="2023-04-18T03:13:49.155" v="5347" actId="478"/>
          <ac:spMkLst>
            <pc:docMk/>
            <pc:sldMk cId="3418989334" sldId="300"/>
            <ac:spMk id="18" creationId="{AF55DBB3-8383-533B-CDFD-A7CB7C9A51E8}"/>
          </ac:spMkLst>
        </pc:spChg>
        <pc:picChg chg="add mod">
          <ac:chgData name="Yatisha Rajanala" userId="2a18ad5c9d0f69b7" providerId="LiveId" clId="{3964351C-0E81-4CF0-8C7A-D2AD0B1D53D7}" dt="2023-04-18T03:16:37.495" v="5412" actId="14100"/>
          <ac:picMkLst>
            <pc:docMk/>
            <pc:sldMk cId="3418989334" sldId="300"/>
            <ac:picMk id="7" creationId="{87F83FC9-3777-571B-A041-B86A04E920FC}"/>
          </ac:picMkLst>
        </pc:picChg>
      </pc:sldChg>
      <pc:sldChg chg="new del">
        <pc:chgData name="Yatisha Rajanala" userId="2a18ad5c9d0f69b7" providerId="LiveId" clId="{3964351C-0E81-4CF0-8C7A-D2AD0B1D53D7}" dt="2023-04-28T00:45:09.788" v="5677" actId="680"/>
        <pc:sldMkLst>
          <pc:docMk/>
          <pc:sldMk cId="3377846159" sldId="301"/>
        </pc:sldMkLst>
      </pc:sldChg>
      <pc:sldMasterChg chg="modTransition modSldLayout">
        <pc:chgData name="Yatisha Rajanala" userId="2a18ad5c9d0f69b7" providerId="LiveId" clId="{3964351C-0E81-4CF0-8C7A-D2AD0B1D53D7}" dt="2023-04-17T23:38:57.938" v="3562"/>
        <pc:sldMasterMkLst>
          <pc:docMk/>
          <pc:sldMasterMk cId="1788353970" sldId="2147483648"/>
        </pc:sldMasterMkLst>
        <pc:sldLayoutChg chg="modTransition">
          <pc:chgData name="Yatisha Rajanala" userId="2a18ad5c9d0f69b7" providerId="LiveId" clId="{3964351C-0E81-4CF0-8C7A-D2AD0B1D53D7}" dt="2023-04-17T23:38:57.938" v="3562"/>
          <pc:sldLayoutMkLst>
            <pc:docMk/>
            <pc:sldMasterMk cId="1788353970" sldId="2147483648"/>
            <pc:sldLayoutMk cId="2916498579" sldId="2147483649"/>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2782271272" sldId="2147483650"/>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1476947594" sldId="2147483654"/>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3548044407" sldId="2147483658"/>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4266225698" sldId="2147483660"/>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222846712" sldId="2147483662"/>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2255385806" sldId="2147483664"/>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3139654219" sldId="2147483665"/>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382215272" sldId="2147483667"/>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3212563891" sldId="2147483668"/>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2561477113" sldId="2147483669"/>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1549363253" sldId="2147483670"/>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2776988781" sldId="2147483671"/>
          </pc:sldLayoutMkLst>
        </pc:sldLayoutChg>
        <pc:sldLayoutChg chg="modTransition">
          <pc:chgData name="Yatisha Rajanala" userId="2a18ad5c9d0f69b7" providerId="LiveId" clId="{3964351C-0E81-4CF0-8C7A-D2AD0B1D53D7}" dt="2023-04-17T23:38:57.938" v="3562"/>
          <pc:sldLayoutMkLst>
            <pc:docMk/>
            <pc:sldMasterMk cId="1788353970" sldId="2147483648"/>
            <pc:sldLayoutMk cId="1658207980" sldId="2147483672"/>
          </pc:sldLayoutMkLst>
        </pc:sldLayoutChg>
      </pc:sldMasterChg>
      <pc:sldMasterChg chg="addSp modSldLayout">
        <pc:chgData name="Yatisha Rajanala" userId="2a18ad5c9d0f69b7" providerId="LiveId" clId="{3964351C-0E81-4CF0-8C7A-D2AD0B1D53D7}" dt="2023-04-17T21:22:22.419" v="2037"/>
        <pc:sldMasterMkLst>
          <pc:docMk/>
          <pc:sldMasterMk cId="2953955603" sldId="2147483673"/>
        </pc:sldMasterMkLst>
        <pc:spChg chg="add">
          <ac:chgData name="Yatisha Rajanala" userId="2a18ad5c9d0f69b7" providerId="LiveId" clId="{3964351C-0E81-4CF0-8C7A-D2AD0B1D53D7}" dt="2023-04-17T21:22:22.419" v="2037"/>
          <ac:spMkLst>
            <pc:docMk/>
            <pc:sldMasterMk cId="2953955603" sldId="2147483673"/>
            <ac:spMk id="7" creationId="{ABF4070B-ABEA-C501-F489-3910AD8EDCFB}"/>
          </ac:spMkLst>
        </pc:spChg>
        <pc:sldLayoutChg chg="addSp">
          <pc:chgData name="Yatisha Rajanala" userId="2a18ad5c9d0f69b7" providerId="LiveId" clId="{3964351C-0E81-4CF0-8C7A-D2AD0B1D53D7}" dt="2023-04-17T21:22:22.419" v="2037"/>
          <pc:sldLayoutMkLst>
            <pc:docMk/>
            <pc:sldMasterMk cId="2953955603" sldId="2147483673"/>
            <pc:sldLayoutMk cId="2230989039" sldId="2147483678"/>
          </pc:sldLayoutMkLst>
          <pc:spChg chg="add">
            <ac:chgData name="Yatisha Rajanala" userId="2a18ad5c9d0f69b7" providerId="LiveId" clId="{3964351C-0E81-4CF0-8C7A-D2AD0B1D53D7}" dt="2023-04-17T21:22:22.419" v="2037"/>
            <ac:spMkLst>
              <pc:docMk/>
              <pc:sldMasterMk cId="2953955603" sldId="2147483673"/>
              <pc:sldLayoutMk cId="2230989039" sldId="2147483678"/>
              <ac:spMk id="10" creationId="{DF9B0843-455E-6FB1-0296-82EBC9D903D8}"/>
            </ac:spMkLst>
          </pc:spChg>
          <pc:spChg chg="add">
            <ac:chgData name="Yatisha Rajanala" userId="2a18ad5c9d0f69b7" providerId="LiveId" clId="{3964351C-0E81-4CF0-8C7A-D2AD0B1D53D7}" dt="2023-04-17T21:22:22.419" v="2037"/>
            <ac:spMkLst>
              <pc:docMk/>
              <pc:sldMasterMk cId="2953955603" sldId="2147483673"/>
              <pc:sldLayoutMk cId="2230989039" sldId="2147483678"/>
              <ac:spMk id="11" creationId="{8E7A2CF8-4C09-FB9E-1F58-713DACD7D00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3</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transition spd="med">
    <p:pull/>
  </p:transition>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88">
          <p15:clr>
            <a:srgbClr val="547EBF"/>
          </p15:clr>
        </p15:guide>
        <p15:guide id="4" orient="horz" pos="240">
          <p15:clr>
            <a:srgbClr val="547EBF"/>
          </p15:clr>
        </p15:guide>
        <p15:guide id="5" pos="7392">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cms.gov/Medicare/Quality-Initiatives-Patient-Assessment-Instruments/Value-Based-Programs/HRRP/Hospital-Readmission-Reduction-Progra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hyperlink" Target="https://doi.org/10.1513/annalsats.201602-135sr" TargetMode="External"/><Relationship Id="rId3" Type="http://schemas.openxmlformats.org/officeDocument/2006/relationships/hyperlink" Target="https://www.cardiologyresearchjournal.com/articles/acute-myocardial-readmission-reduction-program-never-discharge-a-patient.html" TargetMode="External"/><Relationship Id="rId7" Type="http://schemas.openxmlformats.org/officeDocument/2006/relationships/hyperlink" Target="https://doi.org/10.1161/jaha.118.008882" TargetMode="External"/><Relationship Id="rId2" Type="http://schemas.openxmlformats.org/officeDocument/2006/relationships/image" Target="../media/image25.jpg"/><Relationship Id="rId1" Type="http://schemas.openxmlformats.org/officeDocument/2006/relationships/slideLayout" Target="../slideLayouts/slideLayout14.xml"/><Relationship Id="rId6" Type="http://schemas.openxmlformats.org/officeDocument/2006/relationships/hyperlink" Target="https://doi.org/10.1146/annurev-med-022613-090415" TargetMode="External"/><Relationship Id="rId5" Type="http://schemas.openxmlformats.org/officeDocument/2006/relationships/hyperlink" Target="http://www.hospitals.net/usa/tx/dallas-regional-medical-center/" TargetMode="External"/><Relationship Id="rId4" Type="http://schemas.openxmlformats.org/officeDocument/2006/relationships/hyperlink" Target="https://www.cms.gov/Medicare/Quality-Initiatives-Patient-Assessment-Instruments/Value-Based-Programs/HRRP/Hospital-Readmission-Reduction-Program" TargetMode="External"/><Relationship Id="rId9" Type="http://schemas.openxmlformats.org/officeDocument/2006/relationships/hyperlink" Target="https://doi.org/10.7759/cureus.2309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a:blip r:embed="rId2"/>
          <a:srcRect/>
          <a:stretch/>
        </p:blipFill>
        <p:spPr>
          <a:xfrm>
            <a:off x="2920238" y="2364710"/>
            <a:ext cx="6351524" cy="2128580"/>
          </a:xfrm>
          <a:noFill/>
          <a:ln w="3175">
            <a:solidFill>
              <a:schemeClr val="tx1"/>
            </a:solidFill>
          </a:ln>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0" y="5178779"/>
            <a:ext cx="12191999" cy="1423810"/>
          </a:xfrm>
        </p:spPr>
        <p:txBody>
          <a:bodyPr>
            <a:noAutofit/>
          </a:bodyPr>
          <a:lstStyle/>
          <a:p>
            <a:pPr>
              <a:lnSpc>
                <a:spcPct val="120000"/>
              </a:lnSpc>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PRESENTED BY:</a:t>
            </a:r>
            <a:b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YATISHA RAJANALA</a:t>
            </a:r>
            <a:b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G01419023 – HAP-670-001 – Assignment A3</a:t>
            </a:r>
            <a:b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Spring 2023</a:t>
            </a:r>
            <a:endParaRPr lang="en-US" sz="1800" dirty="0"/>
          </a:p>
        </p:txBody>
      </p:sp>
      <p:sp>
        <p:nvSpPr>
          <p:cNvPr id="3" name="Title 1">
            <a:extLst>
              <a:ext uri="{FF2B5EF4-FFF2-40B4-BE49-F238E27FC236}">
                <a16:creationId xmlns:a16="http://schemas.microsoft.com/office/drawing/2014/main" id="{9702A38E-AF53-F3C9-0DAD-543866E59EE2}"/>
              </a:ext>
            </a:extLst>
          </p:cNvPr>
          <p:cNvSpPr txBox="1">
            <a:spLocks/>
          </p:cNvSpPr>
          <p:nvPr/>
        </p:nvSpPr>
        <p:spPr>
          <a:xfrm>
            <a:off x="3048" y="405001"/>
            <a:ext cx="12188952" cy="12742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600" kern="1200" spc="30" baseline="0">
                <a:solidFill>
                  <a:schemeClr val="bg2">
                    <a:lumMod val="50000"/>
                  </a:schemeClr>
                </a:solidFill>
                <a:latin typeface="+mj-lt"/>
                <a:ea typeface="+mj-ea"/>
                <a:cs typeface="+mj-cs"/>
              </a:defRPr>
            </a:lvl1p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A3 DATA ANALYSIS PROJECT:</a:t>
            </a:r>
            <a:br>
              <a:rPr lang="en-US" sz="2400" b="1"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HOSPITAL READMISSION REDUCTION PROGRAM</a:t>
            </a:r>
          </a:p>
        </p:txBody>
      </p:sp>
    </p:spTree>
    <p:extLst>
      <p:ext uri="{BB962C8B-B14F-4D97-AF65-F5344CB8AC3E}">
        <p14:creationId xmlns:p14="http://schemas.microsoft.com/office/powerpoint/2010/main" val="20689135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FACF1BBC-47AD-18AF-E75E-CBDEA79C6D69}"/>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Excessive Readmission Ratio (ERR) for Chronic Obstructive Pulmonary Disease of the hospital is LESS than the National and State Averages.</a:t>
            </a:r>
          </a:p>
        </p:txBody>
      </p:sp>
    </p:spTree>
    <p:extLst>
      <p:ext uri="{BB962C8B-B14F-4D97-AF65-F5344CB8AC3E}">
        <p14:creationId xmlns:p14="http://schemas.microsoft.com/office/powerpoint/2010/main" val="242253009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6A175A41-3D30-A06E-A29C-9DF077A10006}"/>
              </a:ext>
            </a:extLst>
          </p:cNvPr>
          <p:cNvSpPr txBox="1"/>
          <p:nvPr/>
        </p:nvSpPr>
        <p:spPr>
          <a:xfrm>
            <a:off x="152400" y="5943600"/>
            <a:ext cx="11887200"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Excessive Readmission Ratio (ERR) for Heart Failure of the hospital is LESS than the National and State Averages.</a:t>
            </a:r>
          </a:p>
        </p:txBody>
      </p:sp>
    </p:spTree>
    <p:extLst>
      <p:ext uri="{BB962C8B-B14F-4D97-AF65-F5344CB8AC3E}">
        <p14:creationId xmlns:p14="http://schemas.microsoft.com/office/powerpoint/2010/main" val="372880842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54BA1414-5119-1172-C985-24F959DC6C74}"/>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Excessive Readmission Ratio (ERR) for Hip and/or Knee Arthroplasty of the hospital is MORE than the National and State Averages.</a:t>
            </a:r>
          </a:p>
        </p:txBody>
      </p:sp>
    </p:spTree>
    <p:extLst>
      <p:ext uri="{BB962C8B-B14F-4D97-AF65-F5344CB8AC3E}">
        <p14:creationId xmlns:p14="http://schemas.microsoft.com/office/powerpoint/2010/main" val="336719725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A6DB5A70-D5C6-4653-68A1-8EA22AB1B6D8}"/>
              </a:ext>
            </a:extLst>
          </p:cNvPr>
          <p:cNvSpPr txBox="1"/>
          <p:nvPr/>
        </p:nvSpPr>
        <p:spPr>
          <a:xfrm>
            <a:off x="152400" y="5943600"/>
            <a:ext cx="11887200"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Excessive Readmission Ratio (ERR) for Pneumonia of the hospital is MORE than the National and State Average.</a:t>
            </a:r>
          </a:p>
        </p:txBody>
      </p:sp>
    </p:spTree>
    <p:extLst>
      <p:ext uri="{BB962C8B-B14F-4D97-AF65-F5344CB8AC3E}">
        <p14:creationId xmlns:p14="http://schemas.microsoft.com/office/powerpoint/2010/main" val="174984852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A6DB5A70-D5C6-4653-68A1-8EA22AB1B6D8}"/>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trend line depicts that there is an INVERSELY PROPORTIONAL relationship between the Total Number of Discharges and the Average Excess Readmission Ratio (ERR) for Acute Myocardial Infarction.</a:t>
            </a:r>
          </a:p>
        </p:txBody>
      </p:sp>
      <p:sp>
        <p:nvSpPr>
          <p:cNvPr id="3" name="TextBox 2">
            <a:extLst>
              <a:ext uri="{FF2B5EF4-FFF2-40B4-BE49-F238E27FC236}">
                <a16:creationId xmlns:a16="http://schemas.microsoft.com/office/drawing/2014/main" id="{85BD1E3A-5D79-69D1-F80D-D5382BB0A643}"/>
              </a:ext>
            </a:extLst>
          </p:cNvPr>
          <p:cNvSpPr txBox="1"/>
          <p:nvPr/>
        </p:nvSpPr>
        <p:spPr>
          <a:xfrm>
            <a:off x="9184640" y="4627880"/>
            <a:ext cx="23977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Number of Discharges = 53</a:t>
            </a:r>
          </a:p>
          <a:p>
            <a:r>
              <a:rPr lang="en-US" sz="1200" dirty="0">
                <a:latin typeface="Times New Roman" panose="02020603050405020304" pitchFamily="18" charset="0"/>
                <a:cs typeface="Times New Roman" panose="02020603050405020304" pitchFamily="18" charset="0"/>
              </a:rPr>
              <a:t>Excess Readmission Ratio = 1.0217</a:t>
            </a:r>
          </a:p>
        </p:txBody>
      </p:sp>
      <p:sp>
        <p:nvSpPr>
          <p:cNvPr id="4" name="Oval 3">
            <a:extLst>
              <a:ext uri="{FF2B5EF4-FFF2-40B4-BE49-F238E27FC236}">
                <a16:creationId xmlns:a16="http://schemas.microsoft.com/office/drawing/2014/main" id="{DC219578-24EF-FA7F-7BE3-64F3EEB36B7D}"/>
              </a:ext>
            </a:extLst>
          </p:cNvPr>
          <p:cNvSpPr/>
          <p:nvPr/>
        </p:nvSpPr>
        <p:spPr>
          <a:xfrm>
            <a:off x="1544320" y="1818640"/>
            <a:ext cx="19304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55861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4" name="TextBox 3">
            <a:extLst>
              <a:ext uri="{FF2B5EF4-FFF2-40B4-BE49-F238E27FC236}">
                <a16:creationId xmlns:a16="http://schemas.microsoft.com/office/drawing/2014/main" id="{03842167-92CC-0331-1F56-E25E67308385}"/>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trend line depicts that there is a PROPORTIONAL relationship between the Total Number of Discharges and the Average Excess Readmission Ratio (ERR) for Chronic Obstructive Pulmonary Disease.</a:t>
            </a:r>
          </a:p>
        </p:txBody>
      </p:sp>
      <p:sp>
        <p:nvSpPr>
          <p:cNvPr id="2" name="TextBox 1">
            <a:extLst>
              <a:ext uri="{FF2B5EF4-FFF2-40B4-BE49-F238E27FC236}">
                <a16:creationId xmlns:a16="http://schemas.microsoft.com/office/drawing/2014/main" id="{E9131DDA-2A3C-D38E-3F02-BFB867B96D19}"/>
              </a:ext>
            </a:extLst>
          </p:cNvPr>
          <p:cNvSpPr txBox="1"/>
          <p:nvPr/>
        </p:nvSpPr>
        <p:spPr>
          <a:xfrm>
            <a:off x="9184640" y="4627880"/>
            <a:ext cx="23977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Number of Discharges = 321</a:t>
            </a:r>
          </a:p>
          <a:p>
            <a:r>
              <a:rPr lang="en-US" sz="1200" dirty="0">
                <a:latin typeface="Times New Roman" panose="02020603050405020304" pitchFamily="18" charset="0"/>
                <a:cs typeface="Times New Roman" panose="02020603050405020304" pitchFamily="18" charset="0"/>
              </a:rPr>
              <a:t>Excess Readmission Ratio = 0.9686</a:t>
            </a:r>
          </a:p>
        </p:txBody>
      </p:sp>
      <p:sp>
        <p:nvSpPr>
          <p:cNvPr id="3" name="Oval 2">
            <a:extLst>
              <a:ext uri="{FF2B5EF4-FFF2-40B4-BE49-F238E27FC236}">
                <a16:creationId xmlns:a16="http://schemas.microsoft.com/office/drawing/2014/main" id="{7B6E01E5-930B-C2D6-F6B6-5E789DFA0760}"/>
              </a:ext>
            </a:extLst>
          </p:cNvPr>
          <p:cNvSpPr/>
          <p:nvPr/>
        </p:nvSpPr>
        <p:spPr>
          <a:xfrm>
            <a:off x="2458720" y="2092960"/>
            <a:ext cx="19304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22420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3" name="TextBox 2">
            <a:extLst>
              <a:ext uri="{FF2B5EF4-FFF2-40B4-BE49-F238E27FC236}">
                <a16:creationId xmlns:a16="http://schemas.microsoft.com/office/drawing/2014/main" id="{420584E2-0CB6-F061-B652-6D83FC7896BB}"/>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trend line depicts that there is an INVERSELY PROPORTIONAL relationship between the Total Number of Discharges and the Average Excess Readmission Ratio (ERR) for Heart Failure.</a:t>
            </a:r>
          </a:p>
        </p:txBody>
      </p:sp>
      <p:sp>
        <p:nvSpPr>
          <p:cNvPr id="2" name="TextBox 1">
            <a:extLst>
              <a:ext uri="{FF2B5EF4-FFF2-40B4-BE49-F238E27FC236}">
                <a16:creationId xmlns:a16="http://schemas.microsoft.com/office/drawing/2014/main" id="{A8B3C3EC-FDAC-AF6D-04BF-DF985B29AF03}"/>
              </a:ext>
            </a:extLst>
          </p:cNvPr>
          <p:cNvSpPr txBox="1"/>
          <p:nvPr/>
        </p:nvSpPr>
        <p:spPr>
          <a:xfrm>
            <a:off x="9184640" y="4627880"/>
            <a:ext cx="23977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Number of Discharges = 324</a:t>
            </a:r>
          </a:p>
          <a:p>
            <a:r>
              <a:rPr lang="en-US" sz="1200" dirty="0">
                <a:latin typeface="Times New Roman" panose="02020603050405020304" pitchFamily="18" charset="0"/>
                <a:cs typeface="Times New Roman" panose="02020603050405020304" pitchFamily="18" charset="0"/>
              </a:rPr>
              <a:t>Excess Readmission Ratio = 0.9451</a:t>
            </a:r>
          </a:p>
        </p:txBody>
      </p:sp>
      <p:sp>
        <p:nvSpPr>
          <p:cNvPr id="4" name="Oval 3">
            <a:extLst>
              <a:ext uri="{FF2B5EF4-FFF2-40B4-BE49-F238E27FC236}">
                <a16:creationId xmlns:a16="http://schemas.microsoft.com/office/drawing/2014/main" id="{17013BFC-6E47-E880-9392-61F7DCE1D392}"/>
              </a:ext>
            </a:extLst>
          </p:cNvPr>
          <p:cNvSpPr/>
          <p:nvPr/>
        </p:nvSpPr>
        <p:spPr>
          <a:xfrm>
            <a:off x="2153920" y="2367280"/>
            <a:ext cx="19304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25765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3" name="TextBox 2">
            <a:extLst>
              <a:ext uri="{FF2B5EF4-FFF2-40B4-BE49-F238E27FC236}">
                <a16:creationId xmlns:a16="http://schemas.microsoft.com/office/drawing/2014/main" id="{04F0946C-71D7-F559-2BD6-C1A270519191}"/>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trend line depicts that there is an INVERSELY PROPORTIONAL relationship between the Total Number of Discharges and the Average Excess Readmission Ratio (ERR) for Hip and/or Knee Arthroplasty.</a:t>
            </a:r>
          </a:p>
        </p:txBody>
      </p:sp>
      <p:sp>
        <p:nvSpPr>
          <p:cNvPr id="2" name="TextBox 1">
            <a:extLst>
              <a:ext uri="{FF2B5EF4-FFF2-40B4-BE49-F238E27FC236}">
                <a16:creationId xmlns:a16="http://schemas.microsoft.com/office/drawing/2014/main" id="{4246EC6B-0EBD-C243-87AE-C74493B38978}"/>
              </a:ext>
            </a:extLst>
          </p:cNvPr>
          <p:cNvSpPr txBox="1"/>
          <p:nvPr/>
        </p:nvSpPr>
        <p:spPr>
          <a:xfrm>
            <a:off x="9184640" y="914400"/>
            <a:ext cx="23977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Number of Discharges = 318</a:t>
            </a:r>
          </a:p>
          <a:p>
            <a:r>
              <a:rPr lang="en-US" sz="1200" dirty="0">
                <a:latin typeface="Times New Roman" panose="02020603050405020304" pitchFamily="18" charset="0"/>
                <a:cs typeface="Times New Roman" panose="02020603050405020304" pitchFamily="18" charset="0"/>
              </a:rPr>
              <a:t>Excess Readmission Ratio = 1.0769</a:t>
            </a:r>
          </a:p>
        </p:txBody>
      </p:sp>
      <p:sp>
        <p:nvSpPr>
          <p:cNvPr id="4" name="Oval 3">
            <a:extLst>
              <a:ext uri="{FF2B5EF4-FFF2-40B4-BE49-F238E27FC236}">
                <a16:creationId xmlns:a16="http://schemas.microsoft.com/office/drawing/2014/main" id="{AC7C1F73-ACC4-A7CF-561A-2441DC81F5A6}"/>
              </a:ext>
            </a:extLst>
          </p:cNvPr>
          <p:cNvSpPr/>
          <p:nvPr/>
        </p:nvSpPr>
        <p:spPr>
          <a:xfrm>
            <a:off x="1615440" y="2773680"/>
            <a:ext cx="19304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05050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3" name="TextBox 2">
            <a:extLst>
              <a:ext uri="{FF2B5EF4-FFF2-40B4-BE49-F238E27FC236}">
                <a16:creationId xmlns:a16="http://schemas.microsoft.com/office/drawing/2014/main" id="{7D4AC916-0224-6A55-32F1-23ADC2274467}"/>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trend line depicts that there is CONSTANT relationship between the Total Number of Discharges and the Average Excess Readmission Ratio (ERR) for Pneumonia.</a:t>
            </a:r>
          </a:p>
        </p:txBody>
      </p:sp>
      <p:sp>
        <p:nvSpPr>
          <p:cNvPr id="2" name="TextBox 1">
            <a:extLst>
              <a:ext uri="{FF2B5EF4-FFF2-40B4-BE49-F238E27FC236}">
                <a16:creationId xmlns:a16="http://schemas.microsoft.com/office/drawing/2014/main" id="{1670ED33-8870-D422-FB0A-38E562AA6853}"/>
              </a:ext>
            </a:extLst>
          </p:cNvPr>
          <p:cNvSpPr txBox="1"/>
          <p:nvPr/>
        </p:nvSpPr>
        <p:spPr>
          <a:xfrm>
            <a:off x="9184640" y="4627880"/>
            <a:ext cx="23977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Number of Discharges = 363</a:t>
            </a:r>
          </a:p>
          <a:p>
            <a:r>
              <a:rPr lang="en-US" sz="1200" dirty="0">
                <a:latin typeface="Times New Roman" panose="02020603050405020304" pitchFamily="18" charset="0"/>
                <a:cs typeface="Times New Roman" panose="02020603050405020304" pitchFamily="18" charset="0"/>
              </a:rPr>
              <a:t>Excess Readmission Ratio = 1.0414</a:t>
            </a:r>
          </a:p>
        </p:txBody>
      </p:sp>
      <p:sp>
        <p:nvSpPr>
          <p:cNvPr id="4" name="Oval 3">
            <a:extLst>
              <a:ext uri="{FF2B5EF4-FFF2-40B4-BE49-F238E27FC236}">
                <a16:creationId xmlns:a16="http://schemas.microsoft.com/office/drawing/2014/main" id="{D2107E28-40DF-C61D-4238-9556A0134EF7}"/>
              </a:ext>
            </a:extLst>
          </p:cNvPr>
          <p:cNvSpPr/>
          <p:nvPr/>
        </p:nvSpPr>
        <p:spPr>
          <a:xfrm>
            <a:off x="2540000" y="1828800"/>
            <a:ext cx="19304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67800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3" name="TextBox 2">
            <a:extLst>
              <a:ext uri="{FF2B5EF4-FFF2-40B4-BE49-F238E27FC236}">
                <a16:creationId xmlns:a16="http://schemas.microsoft.com/office/drawing/2014/main" id="{7D4AC916-0224-6A55-32F1-23ADC2274467}"/>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Patient’s Experience at the hospital shows the result of BELOW the standards, similar to the results obtained in the National Comparison with the Average Excess Readmission Ratio (ERR) for Acute Myocardial Infarction.</a:t>
            </a:r>
          </a:p>
        </p:txBody>
      </p:sp>
    </p:spTree>
    <p:extLst>
      <p:ext uri="{BB962C8B-B14F-4D97-AF65-F5344CB8AC3E}">
        <p14:creationId xmlns:p14="http://schemas.microsoft.com/office/powerpoint/2010/main" val="317193229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56381"/>
            <a:ext cx="6187440" cy="906621"/>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OVERVIEW OF </a:t>
            </a:r>
            <a:r>
              <a:rPr lang="en-US" sz="2400" b="1" i="0" dirty="0">
                <a:solidFill>
                  <a:schemeClr val="tx1"/>
                </a:solidFill>
                <a:effectLst/>
                <a:latin typeface="Times New Roman" panose="02020603050405020304" pitchFamily="18" charset="0"/>
                <a:cs typeface="Times New Roman" panose="02020603050405020304" pitchFamily="18" charset="0"/>
              </a:rPr>
              <a:t>HOSPITAL READMISSION REDUCTION PROGRAM</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a:blip r:embed="rId2"/>
          <a:srcRect/>
          <a:stretch/>
        </p:blipFill>
        <p:spPr>
          <a:xfrm>
            <a:off x="1828800" y="1330960"/>
            <a:ext cx="6908800" cy="5270659"/>
          </a:xfrm>
          <a:ln w="3175">
            <a:solidFill>
              <a:schemeClr val="tx1"/>
            </a:solidFill>
          </a:ln>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851094" y="980440"/>
            <a:ext cx="2743200" cy="4897120"/>
          </a:xfrm>
        </p:spPr>
        <p:txBody>
          <a:bodyPr anchor="ctr" anchorCtr="0">
            <a:no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Based on the Affordable Care Act reform, </a:t>
            </a:r>
            <a:r>
              <a:rPr lang="en-US" b="1" dirty="0">
                <a:solidFill>
                  <a:schemeClr val="tx1"/>
                </a:solidFill>
                <a:latin typeface="Times New Roman" panose="02020603050405020304" pitchFamily="18" charset="0"/>
                <a:cs typeface="Times New Roman" panose="02020603050405020304" pitchFamily="18" charset="0"/>
              </a:rPr>
              <a:t>Centers for Medicare and Medicaid Services (CMS)</a:t>
            </a:r>
            <a:r>
              <a:rPr lang="en-US" dirty="0">
                <a:solidFill>
                  <a:schemeClr val="tx1"/>
                </a:solidFill>
                <a:latin typeface="Times New Roman" panose="02020603050405020304" pitchFamily="18" charset="0"/>
                <a:cs typeface="Times New Roman" panose="02020603050405020304" pitchFamily="18" charset="0"/>
              </a:rPr>
              <a:t> created the </a:t>
            </a:r>
            <a:r>
              <a:rPr lang="en-US" b="1" dirty="0">
                <a:solidFill>
                  <a:schemeClr val="tx1"/>
                </a:solidFill>
                <a:latin typeface="Times New Roman" panose="02020603050405020304" pitchFamily="18" charset="0"/>
                <a:cs typeface="Times New Roman" panose="02020603050405020304" pitchFamily="18" charset="0"/>
              </a:rPr>
              <a:t>Hospital Readmissions Reduction Program (HRRP)</a:t>
            </a:r>
            <a:r>
              <a:rPr lang="en-US" dirty="0">
                <a:solidFill>
                  <a:schemeClr val="tx1"/>
                </a:solidFill>
                <a:latin typeface="Times New Roman" panose="02020603050405020304" pitchFamily="18" charset="0"/>
                <a:cs typeface="Times New Roman" panose="02020603050405020304" pitchFamily="18" charset="0"/>
              </a:rPr>
              <a:t>, which penalizes Acute-Care hospitals whose 30-day readmission rates are high, based on the </a:t>
            </a:r>
            <a:r>
              <a:rPr lang="en-US" b="1" dirty="0">
                <a:solidFill>
                  <a:schemeClr val="tx1"/>
                </a:solidFill>
                <a:latin typeface="Times New Roman" panose="02020603050405020304" pitchFamily="18" charset="0"/>
                <a:cs typeface="Times New Roman" panose="02020603050405020304" pitchFamily="18" charset="0"/>
              </a:rPr>
              <a:t>Excess Readmission Ratio (ERR)</a:t>
            </a:r>
            <a:r>
              <a:rPr lang="en-US" dirty="0">
                <a:solidFill>
                  <a:schemeClr val="tx1"/>
                </a:solidFill>
                <a:latin typeface="Times New Roman" panose="02020603050405020304" pitchFamily="18" charset="0"/>
                <a:cs typeface="Times New Roman" panose="02020603050405020304" pitchFamily="18" charset="0"/>
              </a:rPr>
              <a:t>, which is the measure of a hospital's relative performance to other facilities.</a:t>
            </a:r>
          </a:p>
        </p:txBody>
      </p:sp>
      <p:pic>
        <p:nvPicPr>
          <p:cNvPr id="8" name="Picture 7">
            <a:extLst>
              <a:ext uri="{FF2B5EF4-FFF2-40B4-BE49-F238E27FC236}">
                <a16:creationId xmlns:a16="http://schemas.microsoft.com/office/drawing/2014/main" id="{619D75B3-4FCC-87FC-585C-6D9E83EBAB61}"/>
              </a:ext>
            </a:extLst>
          </p:cNvPr>
          <p:cNvPicPr>
            <a:picLocks noChangeAspect="1"/>
          </p:cNvPicPr>
          <p:nvPr/>
        </p:nvPicPr>
        <p:blipFill>
          <a:blip r:embed="rId3"/>
          <a:stretch>
            <a:fillRect/>
          </a:stretch>
        </p:blipFill>
        <p:spPr>
          <a:xfrm>
            <a:off x="6187440" y="88423"/>
            <a:ext cx="5709920" cy="633413"/>
          </a:xfrm>
          <a:prstGeom prst="rect">
            <a:avLst/>
          </a:prstGeom>
          <a:ln w="3175">
            <a:solidFill>
              <a:schemeClr val="tx1"/>
            </a:solidFill>
          </a:ln>
        </p:spPr>
      </p:pic>
      <p:pic>
        <p:nvPicPr>
          <p:cNvPr id="10" name="Picture 9" descr="Logo, company name&#10;&#10;Description automatically generated">
            <a:hlinkClick r:id="rId4"/>
            <a:extLst>
              <a:ext uri="{FF2B5EF4-FFF2-40B4-BE49-F238E27FC236}">
                <a16:creationId xmlns:a16="http://schemas.microsoft.com/office/drawing/2014/main" id="{47E49281-E4A3-8596-837D-0D6941DC161A}"/>
              </a:ext>
            </a:extLst>
          </p:cNvPr>
          <p:cNvPicPr>
            <a:picLocks noChangeAspect="1"/>
          </p:cNvPicPr>
          <p:nvPr/>
        </p:nvPicPr>
        <p:blipFill>
          <a:blip r:embed="rId5"/>
          <a:stretch>
            <a:fillRect/>
          </a:stretch>
        </p:blipFill>
        <p:spPr>
          <a:xfrm>
            <a:off x="212290" y="4978400"/>
            <a:ext cx="1503016" cy="1623219"/>
          </a:xfrm>
          <a:prstGeom prst="rect">
            <a:avLst/>
          </a:prstGeom>
          <a:ln w="3175">
            <a:solidFill>
              <a:schemeClr val="tx1"/>
            </a:solidFill>
          </a:ln>
        </p:spPr>
      </p:pic>
    </p:spTree>
    <p:extLst>
      <p:ext uri="{BB962C8B-B14F-4D97-AF65-F5344CB8AC3E}">
        <p14:creationId xmlns:p14="http://schemas.microsoft.com/office/powerpoint/2010/main" val="34308487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3" name="TextBox 2">
            <a:extLst>
              <a:ext uri="{FF2B5EF4-FFF2-40B4-BE49-F238E27FC236}">
                <a16:creationId xmlns:a16="http://schemas.microsoft.com/office/drawing/2014/main" id="{7D4AC916-0224-6A55-32F1-23ADC2274467}"/>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Patient’s Experience at the hospital shows the result of BELOW the standards, similar to the results obtained in the National Comparison with the Average Excess Readmission Ratio (ERR) for Hip and/or Knee Arthroplasty.</a:t>
            </a:r>
          </a:p>
        </p:txBody>
      </p:sp>
    </p:spTree>
    <p:extLst>
      <p:ext uri="{BB962C8B-B14F-4D97-AF65-F5344CB8AC3E}">
        <p14:creationId xmlns:p14="http://schemas.microsoft.com/office/powerpoint/2010/main" val="295159329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3" name="TextBox 2">
            <a:extLst>
              <a:ext uri="{FF2B5EF4-FFF2-40B4-BE49-F238E27FC236}">
                <a16:creationId xmlns:a16="http://schemas.microsoft.com/office/drawing/2014/main" id="{7D4AC916-0224-6A55-32F1-23ADC2274467}"/>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Patient’s Experience at the hospital shows the result of BELOW the standards, similar to the results obtained in the National Comparison with the Average Excess Readmission Ratio (ERR) for Pneumonia.</a:t>
            </a:r>
          </a:p>
        </p:txBody>
      </p:sp>
    </p:spTree>
    <p:extLst>
      <p:ext uri="{BB962C8B-B14F-4D97-AF65-F5344CB8AC3E}">
        <p14:creationId xmlns:p14="http://schemas.microsoft.com/office/powerpoint/2010/main" val="24642664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159488"/>
            <a:ext cx="11277600" cy="765545"/>
          </a:xfrm>
        </p:spPr>
        <p:txBody>
          <a:bodyPr/>
          <a:lstStyle/>
          <a:p>
            <a:pPr algn="ctr"/>
            <a:r>
              <a:rPr lang="en-US" sz="2400" b="1" dirty="0">
                <a:solidFill>
                  <a:schemeClr val="tx1"/>
                </a:solidFill>
                <a:latin typeface="Times New Roman" panose="02020603050405020304" pitchFamily="18" charset="0"/>
                <a:cs typeface="Times New Roman" panose="02020603050405020304" pitchFamily="18" charset="0"/>
              </a:rPr>
              <a:t>INFERENCE</a:t>
            </a:r>
            <a:r>
              <a:rPr lang="en-US"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925033"/>
            <a:ext cx="11277600" cy="5773479"/>
          </a:xfrm>
        </p:spPr>
        <p:txBody>
          <a:bodyPr vert="horz" lIns="91440" tIns="45720" rIns="91440" bIns="45720" rtlCol="0" anchor="t">
            <a:normAutofit/>
          </a:bodyPr>
          <a:lstStyle/>
          <a:p>
            <a:pPr marL="285750" indent="-285750"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Order of Excessive Readmission Ratio for the different health conditions in the National and State levels is:</a:t>
            </a:r>
          </a:p>
          <a:p>
            <a:pPr algn="just"/>
            <a:r>
              <a:rPr lang="en-US" sz="1800" b="1" dirty="0">
                <a:solidFill>
                  <a:schemeClr val="tx1"/>
                </a:solidFill>
                <a:latin typeface="Times New Roman" panose="02020603050405020304" pitchFamily="18" charset="0"/>
                <a:cs typeface="Times New Roman" panose="02020603050405020304" pitchFamily="18" charset="0"/>
              </a:rPr>
              <a:t>Hip and/or Knee Arthroplasty &gt; Acute Myocardial Infarction &gt; Heart Failure &gt; Pneumonia &gt; Chronic Obstructive Pulmonary Disease</a:t>
            </a:r>
          </a:p>
          <a:p>
            <a:pPr marL="285750" indent="-285750"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Order of Excessive Readmission Ratio for the different health conditions is:</a:t>
            </a:r>
          </a:p>
          <a:p>
            <a:pPr algn="just"/>
            <a:r>
              <a:rPr lang="en-US" sz="1800" b="1" dirty="0">
                <a:solidFill>
                  <a:schemeClr val="tx1"/>
                </a:solidFill>
                <a:latin typeface="Times New Roman" panose="02020603050405020304" pitchFamily="18" charset="0"/>
                <a:cs typeface="Times New Roman" panose="02020603050405020304" pitchFamily="18" charset="0"/>
              </a:rPr>
              <a:t>Hip and/or Knee Arthroplasty &gt; Pneumonia &gt; Acute Myocardial Infarction &gt; Chronic Obstructive Pulmonary Disease &gt; Heart Failure</a:t>
            </a:r>
          </a:p>
          <a:p>
            <a:pPr marL="285750" indent="-285750"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Excessive Readmission Ratio (ERR) of the hospital is </a:t>
            </a:r>
            <a:r>
              <a:rPr lang="en-US" sz="1800" b="1" dirty="0">
                <a:solidFill>
                  <a:schemeClr val="tx1"/>
                </a:solidFill>
                <a:latin typeface="Times New Roman" panose="02020603050405020304" pitchFamily="18" charset="0"/>
                <a:cs typeface="Times New Roman" panose="02020603050405020304" pitchFamily="18" charset="0"/>
              </a:rPr>
              <a:t>MORE</a:t>
            </a:r>
            <a:r>
              <a:rPr lang="en-US" sz="1800" dirty="0">
                <a:solidFill>
                  <a:schemeClr val="tx1"/>
                </a:solidFill>
                <a:latin typeface="Times New Roman" panose="02020603050405020304" pitchFamily="18" charset="0"/>
                <a:cs typeface="Times New Roman" panose="02020603050405020304" pitchFamily="18" charset="0"/>
              </a:rPr>
              <a:t> than the National and State Averages for Acute Myocardial Infarction, Hip and/or Knee Arthroplasty and Pneumonia.</a:t>
            </a:r>
          </a:p>
          <a:p>
            <a:pPr marL="285750" indent="-285750"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Correlation between the Total Number of Discharges and Excessive Readmission Ratio (ERR) is:</a:t>
            </a:r>
          </a:p>
          <a:p>
            <a:pPr marL="742950" lvl="1" indent="-285750"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Inversely Proportional </a:t>
            </a:r>
            <a:r>
              <a:rPr lang="en-US" sz="1800" dirty="0">
                <a:solidFill>
                  <a:schemeClr val="tx1"/>
                </a:solidFill>
                <a:latin typeface="Times New Roman" panose="02020603050405020304" pitchFamily="18" charset="0"/>
                <a:cs typeface="Times New Roman" panose="02020603050405020304" pitchFamily="18" charset="0"/>
              </a:rPr>
              <a:t>for Acute Myocardial Infarction, Heart Failure and Hip and/or Knee Arthroplasty.</a:t>
            </a:r>
          </a:p>
          <a:p>
            <a:pPr marL="742950" lvl="1" indent="-285750"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Proportional</a:t>
            </a:r>
            <a:r>
              <a:rPr lang="en-US" sz="1800" dirty="0">
                <a:solidFill>
                  <a:schemeClr val="tx1"/>
                </a:solidFill>
                <a:latin typeface="Times New Roman" panose="02020603050405020304" pitchFamily="18" charset="0"/>
                <a:cs typeface="Times New Roman" panose="02020603050405020304" pitchFamily="18" charset="0"/>
              </a:rPr>
              <a:t> for Chronic Obstructive Pulmonary Disease.</a:t>
            </a:r>
          </a:p>
          <a:p>
            <a:pPr marL="742950" lvl="1" indent="-285750"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Constant</a:t>
            </a:r>
            <a:r>
              <a:rPr lang="en-US" sz="1800" dirty="0">
                <a:solidFill>
                  <a:schemeClr val="tx1"/>
                </a:solidFill>
                <a:latin typeface="Times New Roman" panose="02020603050405020304" pitchFamily="18" charset="0"/>
                <a:cs typeface="Times New Roman" panose="02020603050405020304" pitchFamily="18" charset="0"/>
              </a:rPr>
              <a:t> for Pneumonia.</a:t>
            </a:r>
          </a:p>
          <a:p>
            <a:pPr marL="285750" indent="-285750"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a:t>
            </a:r>
            <a:r>
              <a:rPr lang="en-US" sz="1800" b="1" dirty="0">
                <a:solidFill>
                  <a:schemeClr val="tx1"/>
                </a:solidFill>
                <a:latin typeface="Times New Roman" panose="02020603050405020304" pitchFamily="18" charset="0"/>
                <a:cs typeface="Times New Roman" panose="02020603050405020304" pitchFamily="18" charset="0"/>
              </a:rPr>
              <a:t>Patient’s Experience </a:t>
            </a:r>
            <a:r>
              <a:rPr lang="en-US" sz="1800" dirty="0">
                <a:solidFill>
                  <a:schemeClr val="tx1"/>
                </a:solidFill>
                <a:latin typeface="Times New Roman" panose="02020603050405020304" pitchFamily="18" charset="0"/>
                <a:cs typeface="Times New Roman" panose="02020603050405020304" pitchFamily="18" charset="0"/>
              </a:rPr>
              <a:t>at the hospital shows the result of </a:t>
            </a:r>
            <a:r>
              <a:rPr lang="en-US" sz="1800" b="1" dirty="0">
                <a:solidFill>
                  <a:schemeClr val="tx1"/>
                </a:solidFill>
                <a:latin typeface="Times New Roman" panose="02020603050405020304" pitchFamily="18" charset="0"/>
                <a:cs typeface="Times New Roman" panose="02020603050405020304" pitchFamily="18" charset="0"/>
              </a:rPr>
              <a:t>BELOW</a:t>
            </a:r>
            <a:r>
              <a:rPr lang="en-US" sz="1800" dirty="0">
                <a:solidFill>
                  <a:schemeClr val="tx1"/>
                </a:solidFill>
                <a:latin typeface="Times New Roman" panose="02020603050405020304" pitchFamily="18" charset="0"/>
                <a:cs typeface="Times New Roman" panose="02020603050405020304" pitchFamily="18" charset="0"/>
              </a:rPr>
              <a:t> the standards, similar to the results obtained in the </a:t>
            </a:r>
            <a:r>
              <a:rPr lang="en-US" sz="1800" b="1" dirty="0">
                <a:solidFill>
                  <a:schemeClr val="tx1"/>
                </a:solidFill>
                <a:latin typeface="Times New Roman" panose="02020603050405020304" pitchFamily="18" charset="0"/>
                <a:cs typeface="Times New Roman" panose="02020603050405020304" pitchFamily="18" charset="0"/>
              </a:rPr>
              <a:t>National Comparison </a:t>
            </a:r>
            <a:r>
              <a:rPr lang="en-US" sz="1800" dirty="0">
                <a:solidFill>
                  <a:schemeClr val="tx1"/>
                </a:solidFill>
                <a:latin typeface="Times New Roman" panose="02020603050405020304" pitchFamily="18" charset="0"/>
                <a:cs typeface="Times New Roman" panose="02020603050405020304" pitchFamily="18" charset="0"/>
              </a:rPr>
              <a:t>with the Average Excess Readmission Ratio (ERR) for Acute Myocardial Infarction, Hip and/or Knee Arthroplasty and Pneumonia.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070695"/>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365125"/>
            <a:ext cx="10515600" cy="1325563"/>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RECOMMENDATIONS</a:t>
            </a:r>
          </a:p>
        </p:txBody>
      </p:sp>
      <p:sp>
        <p:nvSpPr>
          <p:cNvPr id="3" name="Text Placeholder 2">
            <a:extLst>
              <a:ext uri="{FF2B5EF4-FFF2-40B4-BE49-F238E27FC236}">
                <a16:creationId xmlns:a16="http://schemas.microsoft.com/office/drawing/2014/main" id="{3BD1BF38-3044-4FB6-A222-979FD3162C9D}"/>
              </a:ext>
            </a:extLst>
          </p:cNvPr>
          <p:cNvSpPr>
            <a:spLocks noGrp="1"/>
          </p:cNvSpPr>
          <p:nvPr>
            <p:ph type="body" idx="1"/>
          </p:nvPr>
        </p:nvSpPr>
        <p:spPr>
          <a:xfrm>
            <a:off x="839788" y="1835944"/>
            <a:ext cx="2971800" cy="809625"/>
          </a:xfrm>
        </p:spPr>
        <p:txBody>
          <a:bodyPr anchor="ctr" anchorCtr="0">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ACUTE MYOCARDIAL INFARCTION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839788" y="2790825"/>
            <a:ext cx="10515600" cy="3248025"/>
          </a:xfrm>
        </p:spPr>
        <p:txBody>
          <a:bodyPr>
            <a:noAutofit/>
          </a:bodyPr>
          <a:lstStyle/>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Implementation of </a:t>
            </a:r>
            <a:r>
              <a:rPr lang="en-US" sz="1800" b="1" dirty="0">
                <a:solidFill>
                  <a:schemeClr val="tx1"/>
                </a:solidFill>
                <a:latin typeface="Times New Roman" panose="02020603050405020304" pitchFamily="18" charset="0"/>
                <a:cs typeface="Times New Roman" panose="02020603050405020304" pitchFamily="18" charset="0"/>
              </a:rPr>
              <a:t>“Transitions of Care” (TOC) program</a:t>
            </a:r>
            <a:r>
              <a:rPr lang="en-US" sz="1800" dirty="0">
                <a:solidFill>
                  <a:schemeClr val="tx1"/>
                </a:solidFill>
                <a:latin typeface="Times New Roman" panose="02020603050405020304" pitchFamily="18" charset="0"/>
                <a:cs typeface="Times New Roman" panose="02020603050405020304" pitchFamily="18" charset="0"/>
              </a:rPr>
              <a:t>, requiring technology and service assistance from Patient Engagement Advisors (PEA).</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Early prospective identification of high-risk patients using the parsimonious Acute Myocardial Infarction  </a:t>
            </a:r>
            <a:r>
              <a:rPr lang="en-US" sz="1800" b="1" dirty="0">
                <a:solidFill>
                  <a:schemeClr val="tx1"/>
                </a:solidFill>
                <a:latin typeface="Times New Roman" panose="02020603050405020304" pitchFamily="18" charset="0"/>
                <a:cs typeface="Times New Roman" panose="02020603050405020304" pitchFamily="18" charset="0"/>
              </a:rPr>
              <a:t>READMITS Index </a:t>
            </a:r>
            <a:r>
              <a:rPr lang="en-US" sz="1800" dirty="0">
                <a:solidFill>
                  <a:schemeClr val="tx1"/>
                </a:solidFill>
                <a:latin typeface="Times New Roman" panose="02020603050405020304" pitchFamily="18" charset="0"/>
                <a:cs typeface="Times New Roman" panose="02020603050405020304" pitchFamily="18" charset="0"/>
              </a:rPr>
              <a:t>(Renal function, Elevated brain natriuretic peptide, Age, Diabetes mellitus, Nonmale sex, Intervention with timely percutaneous coronary intervention, and Low Systolic blood pressure) within the first 24 hours of hospitalization. </a:t>
            </a:r>
          </a:p>
        </p:txBody>
      </p:sp>
    </p:spTree>
    <p:extLst>
      <p:ext uri="{BB962C8B-B14F-4D97-AF65-F5344CB8AC3E}">
        <p14:creationId xmlns:p14="http://schemas.microsoft.com/office/powerpoint/2010/main" val="413412984"/>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365125"/>
            <a:ext cx="10515600" cy="1325563"/>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RECOMMENDATIONS</a:t>
            </a:r>
          </a:p>
        </p:txBody>
      </p:sp>
      <p:sp>
        <p:nvSpPr>
          <p:cNvPr id="7" name="Text Placeholder 6">
            <a:extLst>
              <a:ext uri="{FF2B5EF4-FFF2-40B4-BE49-F238E27FC236}">
                <a16:creationId xmlns:a16="http://schemas.microsoft.com/office/drawing/2014/main" id="{0DECF210-3396-4326-A2DB-16C401CA2CC1}"/>
              </a:ext>
            </a:extLst>
          </p:cNvPr>
          <p:cNvSpPr>
            <a:spLocks noGrp="1"/>
          </p:cNvSpPr>
          <p:nvPr>
            <p:ph type="body" sz="quarter" idx="3"/>
          </p:nvPr>
        </p:nvSpPr>
        <p:spPr>
          <a:xfrm>
            <a:off x="4634961" y="1821657"/>
            <a:ext cx="2971800" cy="823912"/>
          </a:xfrm>
        </p:spPr>
        <p:txBody>
          <a:bodyPr anchor="ctr" anchorCtr="0">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HIP AND/OR KNEE ARTHROPLASTY</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650240" y="2790825"/>
            <a:ext cx="10515600" cy="3246120"/>
          </a:xfrm>
        </p:spPr>
        <p:txBody>
          <a:bodyPr>
            <a:noAutofit/>
          </a:bodyPr>
          <a:lstStyle/>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Implementation of multi-component transitional care interventions like </a:t>
            </a:r>
            <a:r>
              <a:rPr lang="en-US" sz="1800" b="1" dirty="0">
                <a:solidFill>
                  <a:schemeClr val="tx1"/>
                </a:solidFill>
                <a:latin typeface="Times New Roman" panose="02020603050405020304" pitchFamily="18" charset="0"/>
                <a:cs typeface="Times New Roman" panose="02020603050405020304" pitchFamily="18" charset="0"/>
              </a:rPr>
              <a:t>“Comprehensive Discharge Planning”</a:t>
            </a:r>
            <a:r>
              <a:rPr lang="en-US" sz="1800" dirty="0">
                <a:solidFill>
                  <a:schemeClr val="tx1"/>
                </a:solidFill>
                <a:latin typeface="Times New Roman" panose="02020603050405020304" pitchFamily="18" charset="0"/>
                <a:cs typeface="Times New Roman" panose="02020603050405020304" pitchFamily="18" charset="0"/>
              </a:rPr>
              <a:t>, including services with an advanced practice nurse, structured assessment of needs and education to patient and caregiver, care coordination for up to two weeks after discharge, and interdisciplinary communication.</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Implementation of </a:t>
            </a:r>
            <a:r>
              <a:rPr lang="en-US" sz="1800" b="1" dirty="0">
                <a:solidFill>
                  <a:schemeClr val="tx1"/>
                </a:solidFill>
                <a:latin typeface="Times New Roman" panose="02020603050405020304" pitchFamily="18" charset="0"/>
                <a:cs typeface="Times New Roman" panose="02020603050405020304" pitchFamily="18" charset="0"/>
              </a:rPr>
              <a:t>“Care Transitions Intervention”</a:t>
            </a:r>
            <a:r>
              <a:rPr lang="en-US" sz="1800" dirty="0">
                <a:solidFill>
                  <a:schemeClr val="tx1"/>
                </a:solidFill>
                <a:latin typeface="Times New Roman" panose="02020603050405020304" pitchFamily="18" charset="0"/>
                <a:cs typeface="Times New Roman" panose="02020603050405020304" pitchFamily="18" charset="0"/>
              </a:rPr>
              <a:t>, developed by Dr. Eric Coleman and colleagues at the University of Colorado School of Medicine, including personal health records and patient coaching models.</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Increased implementation of </a:t>
            </a:r>
            <a:r>
              <a:rPr lang="en-US" sz="1800" b="1" dirty="0">
                <a:solidFill>
                  <a:schemeClr val="tx1"/>
                </a:solidFill>
                <a:latin typeface="Times New Roman" panose="02020603050405020304" pitchFamily="18" charset="0"/>
                <a:cs typeface="Times New Roman" panose="02020603050405020304" pitchFamily="18" charset="0"/>
              </a:rPr>
              <a:t>“Project Reengineering Discharge” (RED) </a:t>
            </a:r>
            <a:r>
              <a:rPr lang="en-US" sz="1800" dirty="0">
                <a:solidFill>
                  <a:schemeClr val="tx1"/>
                </a:solidFill>
                <a:latin typeface="Times New Roman" panose="02020603050405020304" pitchFamily="18" charset="0"/>
                <a:cs typeface="Times New Roman" panose="02020603050405020304" pitchFamily="18" charset="0"/>
              </a:rPr>
              <a:t>developed by Dr. Brian Jack and colleagues at Boston University School of Medicine, consisting of discharge </a:t>
            </a:r>
            <a:r>
              <a:rPr lang="en-US" sz="1800">
                <a:solidFill>
                  <a:schemeClr val="tx1"/>
                </a:solidFill>
                <a:latin typeface="Times New Roman" panose="02020603050405020304" pitchFamily="18" charset="0"/>
                <a:cs typeface="Times New Roman" panose="02020603050405020304" pitchFamily="18" charset="0"/>
              </a:rPr>
              <a:t>advocates and teach-back </a:t>
            </a:r>
            <a:r>
              <a:rPr lang="en-US" sz="1800" dirty="0">
                <a:solidFill>
                  <a:schemeClr val="tx1"/>
                </a:solidFill>
                <a:latin typeface="Times New Roman" panose="02020603050405020304" pitchFamily="18" charset="0"/>
                <a:cs typeface="Times New Roman" panose="02020603050405020304" pitchFamily="18" charset="0"/>
              </a:rPr>
              <a:t>methods for </a:t>
            </a:r>
            <a:r>
              <a:rPr lang="en-US" sz="1800">
                <a:solidFill>
                  <a:schemeClr val="tx1"/>
                </a:solidFill>
                <a:latin typeface="Times New Roman" panose="02020603050405020304" pitchFamily="18" charset="0"/>
                <a:cs typeface="Times New Roman" panose="02020603050405020304" pitchFamily="18" charset="0"/>
              </a:rPr>
              <a:t>patient compliance.</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58492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365125"/>
            <a:ext cx="10515600" cy="1325563"/>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RECOMMENDATIONS</a:t>
            </a:r>
          </a:p>
        </p:txBody>
      </p:sp>
      <p:sp>
        <p:nvSpPr>
          <p:cNvPr id="8" name="Text Placeholder 7">
            <a:extLst>
              <a:ext uri="{FF2B5EF4-FFF2-40B4-BE49-F238E27FC236}">
                <a16:creationId xmlns:a16="http://schemas.microsoft.com/office/drawing/2014/main" id="{36B4EA57-3F87-42E4-8BBF-ABC4118F11B3}"/>
              </a:ext>
            </a:extLst>
          </p:cNvPr>
          <p:cNvSpPr>
            <a:spLocks noGrp="1"/>
          </p:cNvSpPr>
          <p:nvPr>
            <p:ph type="body" sz="quarter" idx="13"/>
          </p:nvPr>
        </p:nvSpPr>
        <p:spPr>
          <a:xfrm>
            <a:off x="8430134" y="1821657"/>
            <a:ext cx="2971800" cy="823912"/>
          </a:xfrm>
        </p:spPr>
        <p:txBody>
          <a:bodyPr anchor="ctr" anchorCtr="0">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PNEUMONIA</a:t>
            </a:r>
          </a:p>
        </p:txBody>
      </p:sp>
      <p:sp>
        <p:nvSpPr>
          <p:cNvPr id="9" name="Content Placeholder 8">
            <a:extLst>
              <a:ext uri="{FF2B5EF4-FFF2-40B4-BE49-F238E27FC236}">
                <a16:creationId xmlns:a16="http://schemas.microsoft.com/office/drawing/2014/main" id="{D4F171EB-B5A9-44F7-9D34-E20FB484C088}"/>
              </a:ext>
            </a:extLst>
          </p:cNvPr>
          <p:cNvSpPr>
            <a:spLocks noGrp="1"/>
          </p:cNvSpPr>
          <p:nvPr>
            <p:ph sz="quarter" idx="14"/>
          </p:nvPr>
        </p:nvSpPr>
        <p:spPr>
          <a:xfrm>
            <a:off x="886334" y="2800350"/>
            <a:ext cx="10515600" cy="3246120"/>
          </a:xfrm>
        </p:spPr>
        <p:txBody>
          <a:bodyPr>
            <a:noAutofit/>
          </a:bodyPr>
          <a:lstStyle/>
          <a:p>
            <a:pPr algn="just"/>
            <a:r>
              <a:rPr lang="en-US" sz="1800" b="0" i="0" dirty="0">
                <a:solidFill>
                  <a:schemeClr val="tx1"/>
                </a:solidFill>
                <a:effectLst/>
                <a:latin typeface="Times New Roman" panose="02020603050405020304" pitchFamily="18" charset="0"/>
                <a:cs typeface="Times New Roman" panose="02020603050405020304" pitchFamily="18" charset="0"/>
              </a:rPr>
              <a:t>Utilization of the </a:t>
            </a:r>
            <a:r>
              <a:rPr lang="en-US" sz="1800" b="1" i="0" dirty="0">
                <a:solidFill>
                  <a:schemeClr val="tx1"/>
                </a:solidFill>
                <a:effectLst/>
                <a:latin typeface="Times New Roman" panose="02020603050405020304" pitchFamily="18" charset="0"/>
                <a:cs typeface="Times New Roman" panose="02020603050405020304" pitchFamily="18" charset="0"/>
              </a:rPr>
              <a:t>CURB-65 Score </a:t>
            </a:r>
            <a:r>
              <a:rPr lang="en-US" sz="1800" b="0" i="0" dirty="0">
                <a:solidFill>
                  <a:schemeClr val="tx1"/>
                </a:solidFill>
                <a:effectLst/>
                <a:latin typeface="Times New Roman" panose="02020603050405020304" pitchFamily="18" charset="0"/>
                <a:cs typeface="Times New Roman" panose="02020603050405020304" pitchFamily="18" charset="0"/>
              </a:rPr>
              <a:t>(Confusion, Urea, Respiratory rate, Blood pressure, Age) and </a:t>
            </a:r>
            <a:r>
              <a:rPr lang="en-US" sz="1800" b="1" dirty="0">
                <a:solidFill>
                  <a:schemeClr val="tx1"/>
                </a:solidFill>
                <a:latin typeface="Times New Roman" panose="02020603050405020304" pitchFamily="18" charset="0"/>
                <a:cs typeface="Times New Roman" panose="02020603050405020304" pitchFamily="18" charset="0"/>
              </a:rPr>
              <a:t>Pneumonia Severity Score </a:t>
            </a:r>
            <a:r>
              <a:rPr lang="en-US" sz="1800" b="0" i="0" dirty="0">
                <a:solidFill>
                  <a:schemeClr val="tx1"/>
                </a:solidFill>
                <a:effectLst/>
                <a:latin typeface="Times New Roman" panose="02020603050405020304" pitchFamily="18" charset="0"/>
                <a:cs typeface="Times New Roman" panose="02020603050405020304" pitchFamily="18" charset="0"/>
              </a:rPr>
              <a:t>to describe disease type and severity.</a:t>
            </a:r>
          </a:p>
          <a:p>
            <a:pPr algn="just"/>
            <a:r>
              <a:rPr lang="en-US" sz="1800" dirty="0">
                <a:solidFill>
                  <a:schemeClr val="tx1"/>
                </a:solidFill>
                <a:latin typeface="Times New Roman" panose="02020603050405020304" pitchFamily="18" charset="0"/>
                <a:cs typeface="Times New Roman" panose="02020603050405020304" pitchFamily="18" charset="0"/>
              </a:rPr>
              <a:t>Identifying patients at high risk of readmission, using </a:t>
            </a:r>
            <a:r>
              <a:rPr lang="en-US" sz="1800" b="1" dirty="0">
                <a:solidFill>
                  <a:schemeClr val="tx1"/>
                </a:solidFill>
                <a:latin typeface="Times New Roman" panose="02020603050405020304" pitchFamily="18" charset="0"/>
                <a:cs typeface="Times New Roman" panose="02020603050405020304" pitchFamily="18" charset="0"/>
              </a:rPr>
              <a:t>LACE Index </a:t>
            </a:r>
            <a:r>
              <a:rPr lang="en-US" sz="1800" dirty="0">
                <a:solidFill>
                  <a:schemeClr val="tx1"/>
                </a:solidFill>
                <a:latin typeface="Times New Roman" panose="02020603050405020304" pitchFamily="18" charset="0"/>
                <a:cs typeface="Times New Roman" panose="02020603050405020304" pitchFamily="18" charset="0"/>
              </a:rPr>
              <a:t>(Length of stay, Acuity of admission, Comorbidities, and Emergency department visits) or </a:t>
            </a:r>
            <a:r>
              <a:rPr lang="en-US" sz="1800" b="1" dirty="0">
                <a:solidFill>
                  <a:schemeClr val="tx1"/>
                </a:solidFill>
                <a:latin typeface="Times New Roman" panose="02020603050405020304" pitchFamily="18" charset="0"/>
                <a:cs typeface="Times New Roman" panose="02020603050405020304" pitchFamily="18" charset="0"/>
              </a:rPr>
              <a:t>HOSPITAL Score </a:t>
            </a:r>
            <a:r>
              <a:rPr lang="en-US" sz="1800" dirty="0">
                <a:solidFill>
                  <a:schemeClr val="tx1"/>
                </a:solidFill>
                <a:latin typeface="Times New Roman" panose="02020603050405020304" pitchFamily="18" charset="0"/>
                <a:cs typeface="Times New Roman" panose="02020603050405020304" pitchFamily="18" charset="0"/>
              </a:rPr>
              <a:t>(Hemoglobin level at discharge, Discharge from oncology service, Sodium level at discharge, Procedure during hospital stay, Index admission type as urgent or emergent, Number of admissions in previous year, and Length of stay) at the time of hospital stay.</a:t>
            </a:r>
          </a:p>
          <a:p>
            <a:pPr algn="just"/>
            <a:r>
              <a:rPr lang="en-US" sz="1800" dirty="0">
                <a:solidFill>
                  <a:schemeClr val="tx1"/>
                </a:solidFill>
                <a:latin typeface="Times New Roman" panose="02020603050405020304" pitchFamily="18" charset="0"/>
                <a:cs typeface="Times New Roman" panose="02020603050405020304" pitchFamily="18" charset="0"/>
              </a:rPr>
              <a:t>Implementing active </a:t>
            </a:r>
            <a:r>
              <a:rPr lang="en-US" sz="1800" b="1" dirty="0">
                <a:solidFill>
                  <a:schemeClr val="tx1"/>
                </a:solidFill>
                <a:latin typeface="Times New Roman" panose="02020603050405020304" pitchFamily="18" charset="0"/>
                <a:cs typeface="Times New Roman" panose="02020603050405020304" pitchFamily="18" charset="0"/>
              </a:rPr>
              <a:t>“Antimicrobial Stewardship” </a:t>
            </a:r>
            <a:r>
              <a:rPr lang="en-US" sz="1800" dirty="0">
                <a:solidFill>
                  <a:schemeClr val="tx1"/>
                </a:solidFill>
                <a:latin typeface="Times New Roman" panose="02020603050405020304" pitchFamily="18" charset="0"/>
                <a:cs typeface="Times New Roman" panose="02020603050405020304" pitchFamily="18" charset="0"/>
              </a:rPr>
              <a:t>program, demonstrating adherence to nationally recognized guidelines to reduce the development and transmission of healthcare-associated infections (HAI) and antibiotic-resistant organisms.</a:t>
            </a:r>
          </a:p>
        </p:txBody>
      </p:sp>
    </p:spTree>
    <p:extLst>
      <p:ext uri="{BB962C8B-B14F-4D97-AF65-F5344CB8AC3E}">
        <p14:creationId xmlns:p14="http://schemas.microsoft.com/office/powerpoint/2010/main" val="3986803700"/>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a:blip r:embed="rId2">
            <a:alphaModFix amt="85000"/>
          </a:blip>
          <a:srcRect l="2461" r="2461"/>
          <a:stretch/>
        </p:blipFill>
        <p:spPr>
          <a:xfrm>
            <a:off x="0" y="0"/>
            <a:ext cx="12191999" cy="6858000"/>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9174481" y="6113272"/>
            <a:ext cx="3017519" cy="744728"/>
          </a:xfrm>
        </p:spPr>
        <p:txBody>
          <a:bodyPr>
            <a:normAutofit/>
          </a:bodyPr>
          <a:lstStyle/>
          <a:p>
            <a:pPr algn="just"/>
            <a:r>
              <a:rPr lang="en-US" sz="2800" b="1" dirty="0">
                <a:latin typeface="Times New Roman" panose="02020603050405020304" pitchFamily="18" charset="0"/>
                <a:cs typeface="Times New Roman" panose="02020603050405020304" pitchFamily="18" charset="0"/>
              </a:rPr>
              <a:t>THANK YOU</a:t>
            </a:r>
          </a:p>
        </p:txBody>
      </p:sp>
      <p:sp>
        <p:nvSpPr>
          <p:cNvPr id="8" name="TextBox 7">
            <a:extLst>
              <a:ext uri="{FF2B5EF4-FFF2-40B4-BE49-F238E27FC236}">
                <a16:creationId xmlns:a16="http://schemas.microsoft.com/office/drawing/2014/main" id="{4F08279D-A96B-FEAC-2269-B15034EDD46D}"/>
              </a:ext>
            </a:extLst>
          </p:cNvPr>
          <p:cNvSpPr txBox="1"/>
          <p:nvPr/>
        </p:nvSpPr>
        <p:spPr>
          <a:xfrm>
            <a:off x="0" y="0"/>
            <a:ext cx="12191998" cy="6314677"/>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REFERENCES:</a:t>
            </a:r>
          </a:p>
          <a:p>
            <a:pPr marL="457200" indent="-457200">
              <a:lnSpc>
                <a:spcPct val="200000"/>
              </a:lnSpc>
            </a:pPr>
            <a:r>
              <a:rPr lang="en-US" sz="1200" dirty="0" err="1">
                <a:effectLst/>
                <a:latin typeface="Times New Roman" panose="02020603050405020304" pitchFamily="18" charset="0"/>
              </a:rPr>
              <a:t>Bhandare</a:t>
            </a:r>
            <a:r>
              <a:rPr lang="en-US" sz="1200" dirty="0">
                <a:effectLst/>
                <a:latin typeface="Times New Roman" panose="02020603050405020304" pitchFamily="18" charset="0"/>
              </a:rPr>
              <a:t>, D., &amp; </a:t>
            </a:r>
            <a:r>
              <a:rPr lang="en-US" sz="1200" dirty="0" err="1">
                <a:effectLst/>
                <a:latin typeface="Times New Roman" panose="02020603050405020304" pitchFamily="18" charset="0"/>
              </a:rPr>
              <a:t>Shimshak</a:t>
            </a:r>
            <a:r>
              <a:rPr lang="en-US" sz="1200" dirty="0">
                <a:effectLst/>
                <a:latin typeface="Times New Roman" panose="02020603050405020304" pitchFamily="18" charset="0"/>
              </a:rPr>
              <a:t>, T. (2020). Acute Myocardial Readmission Reduction Program: “Never Discharge A Patient.” </a:t>
            </a:r>
            <a:r>
              <a:rPr lang="en-US" sz="1200" i="1" dirty="0">
                <a:effectLst/>
                <a:latin typeface="Times New Roman" panose="02020603050405020304" pitchFamily="18" charset="0"/>
              </a:rPr>
              <a:t>Journal of Cardiology and Cardiovascular Sciences</a:t>
            </a:r>
            <a:r>
              <a:rPr lang="en-US" sz="1200" dirty="0">
                <a:effectLst/>
                <a:latin typeface="Times New Roman" panose="02020603050405020304" pitchFamily="18" charset="0"/>
              </a:rPr>
              <a:t>, </a:t>
            </a:r>
            <a:r>
              <a:rPr lang="en-US" sz="1200" i="1" dirty="0">
                <a:effectLst/>
                <a:latin typeface="Times New Roman" panose="02020603050405020304" pitchFamily="18" charset="0"/>
              </a:rPr>
              <a:t>4</a:t>
            </a:r>
            <a:r>
              <a:rPr lang="en-US" sz="1200" dirty="0">
                <a:effectLst/>
                <a:latin typeface="Times New Roman" panose="02020603050405020304" pitchFamily="18" charset="0"/>
              </a:rPr>
              <a:t>(2). </a:t>
            </a:r>
            <a:r>
              <a:rPr lang="en-US" sz="1200" dirty="0">
                <a:effectLst/>
                <a:latin typeface="Times New Roman" panose="02020603050405020304" pitchFamily="18" charset="0"/>
                <a:hlinkClick r:id="rId3"/>
              </a:rPr>
              <a:t>https://www.cardiologyresearchjournal.com/articles/acute-myocardial-readmission-reduction-program-never-discharge-a-patient.html</a:t>
            </a:r>
            <a:endParaRPr lang="en-US" sz="1200" dirty="0">
              <a:effectLst/>
              <a:latin typeface="Times New Roman" panose="02020603050405020304" pitchFamily="18" charset="0"/>
            </a:endParaRPr>
          </a:p>
          <a:p>
            <a:pPr marL="457200" indent="-457200">
              <a:lnSpc>
                <a:spcPct val="200000"/>
              </a:lnSpc>
            </a:pPr>
            <a:r>
              <a:rPr lang="en-US" sz="1200" dirty="0">
                <a:effectLst/>
                <a:latin typeface="Times New Roman" panose="02020603050405020304" pitchFamily="18" charset="0"/>
              </a:rPr>
              <a:t>Centers for Medicare and Medicaid Services. (2022, August 8). </a:t>
            </a:r>
            <a:r>
              <a:rPr lang="en-US" sz="1200" i="1" dirty="0">
                <a:effectLst/>
                <a:latin typeface="Times New Roman" panose="02020603050405020304" pitchFamily="18" charset="0"/>
              </a:rPr>
              <a:t>Hosp. Readmission Reduction | CMS</a:t>
            </a:r>
            <a:r>
              <a:rPr lang="en-US" sz="1200" dirty="0">
                <a:effectLst/>
                <a:latin typeface="Times New Roman" panose="02020603050405020304" pitchFamily="18" charset="0"/>
              </a:rPr>
              <a:t>. Cms.gov. </a:t>
            </a:r>
            <a:r>
              <a:rPr lang="en-US" sz="1200" dirty="0">
                <a:effectLst/>
                <a:latin typeface="Times New Roman" panose="02020603050405020304" pitchFamily="18" charset="0"/>
                <a:hlinkClick r:id="rId4"/>
              </a:rPr>
              <a:t>https://www.cms.gov/Medicare/Quality-Initiatives-Patient-Assessment-Instruments/Value-Based-Programs/HRRP/Hospital-Readmission-Reduction-Program</a:t>
            </a:r>
            <a:endParaRPr lang="en-US" sz="1200" dirty="0">
              <a:effectLst/>
              <a:latin typeface="Times New Roman" panose="02020603050405020304" pitchFamily="18" charset="0"/>
            </a:endParaRPr>
          </a:p>
          <a:p>
            <a:pPr marL="457200" indent="-457200">
              <a:lnSpc>
                <a:spcPct val="200000"/>
              </a:lnSpc>
            </a:pPr>
            <a:r>
              <a:rPr lang="en-US" sz="1200" dirty="0">
                <a:latin typeface="Times New Roman" panose="02020603050405020304" pitchFamily="18" charset="0"/>
              </a:rPr>
              <a:t>Dallas Regional Medical Center - Hospitals in Mesquite. (n.d.). Www.hospitals.net. Retrieved April 17, 2023, from </a:t>
            </a:r>
            <a:r>
              <a:rPr lang="en-US" sz="1200" dirty="0">
                <a:latin typeface="Times New Roman" panose="02020603050405020304" pitchFamily="18" charset="0"/>
                <a:hlinkClick r:id="rId5"/>
              </a:rPr>
              <a:t>http://www.hospitals.net/usa/tx/dallas-regional-medical-center/</a:t>
            </a:r>
            <a:endParaRPr lang="en-US" sz="1200" dirty="0">
              <a:latin typeface="Times New Roman" panose="02020603050405020304" pitchFamily="18" charset="0"/>
            </a:endParaRPr>
          </a:p>
          <a:p>
            <a:pPr marL="457200" indent="-457200">
              <a:lnSpc>
                <a:spcPct val="200000"/>
              </a:lnSpc>
            </a:pPr>
            <a:r>
              <a:rPr lang="en-US" sz="1200" dirty="0" err="1">
                <a:effectLst/>
                <a:latin typeface="Times New Roman" panose="02020603050405020304" pitchFamily="18" charset="0"/>
              </a:rPr>
              <a:t>Kripalani</a:t>
            </a:r>
            <a:r>
              <a:rPr lang="en-US" sz="1200" dirty="0">
                <a:effectLst/>
                <a:latin typeface="Times New Roman" panose="02020603050405020304" pitchFamily="18" charset="0"/>
              </a:rPr>
              <a:t>, S., Theobald, C. N., </a:t>
            </a:r>
            <a:r>
              <a:rPr lang="en-US" sz="1200" dirty="0" err="1">
                <a:effectLst/>
                <a:latin typeface="Times New Roman" panose="02020603050405020304" pitchFamily="18" charset="0"/>
              </a:rPr>
              <a:t>Anctil</a:t>
            </a:r>
            <a:r>
              <a:rPr lang="en-US" sz="1200" dirty="0">
                <a:effectLst/>
                <a:latin typeface="Times New Roman" panose="02020603050405020304" pitchFamily="18" charset="0"/>
              </a:rPr>
              <a:t>, B., &amp; </a:t>
            </a:r>
            <a:r>
              <a:rPr lang="en-US" sz="1200" dirty="0" err="1">
                <a:effectLst/>
                <a:latin typeface="Times New Roman" panose="02020603050405020304" pitchFamily="18" charset="0"/>
              </a:rPr>
              <a:t>Vasilevskis</a:t>
            </a:r>
            <a:r>
              <a:rPr lang="en-US" sz="1200" dirty="0">
                <a:effectLst/>
                <a:latin typeface="Times New Roman" panose="02020603050405020304" pitchFamily="18" charset="0"/>
              </a:rPr>
              <a:t>, E. E. (2014). Reducing Hospital Readmission Rates: Current Strategies and Future Directions. </a:t>
            </a:r>
            <a:r>
              <a:rPr lang="en-US" sz="1200" i="1" dirty="0">
                <a:effectLst/>
                <a:latin typeface="Times New Roman" panose="02020603050405020304" pitchFamily="18" charset="0"/>
              </a:rPr>
              <a:t>Annual Review of Medicine</a:t>
            </a:r>
            <a:r>
              <a:rPr lang="en-US" sz="1200" dirty="0">
                <a:effectLst/>
                <a:latin typeface="Times New Roman" panose="02020603050405020304" pitchFamily="18" charset="0"/>
              </a:rPr>
              <a:t>, </a:t>
            </a:r>
            <a:r>
              <a:rPr lang="en-US" sz="1200" i="1" dirty="0">
                <a:effectLst/>
                <a:latin typeface="Times New Roman" panose="02020603050405020304" pitchFamily="18" charset="0"/>
              </a:rPr>
              <a:t>65</a:t>
            </a:r>
            <a:r>
              <a:rPr lang="en-US" sz="1200" dirty="0">
                <a:effectLst/>
                <a:latin typeface="Times New Roman" panose="02020603050405020304" pitchFamily="18" charset="0"/>
              </a:rPr>
              <a:t>(1), 471–485. </a:t>
            </a:r>
            <a:r>
              <a:rPr lang="en-US" sz="1200" dirty="0">
                <a:effectLst/>
                <a:latin typeface="Times New Roman" panose="02020603050405020304" pitchFamily="18" charset="0"/>
                <a:hlinkClick r:id="rId6"/>
              </a:rPr>
              <a:t>https://doi.org/10.1146/annurev-med-022613-090415</a:t>
            </a:r>
            <a:endParaRPr lang="en-US" sz="1200" dirty="0">
              <a:effectLst/>
              <a:latin typeface="Times New Roman" panose="02020603050405020304" pitchFamily="18" charset="0"/>
            </a:endParaRPr>
          </a:p>
          <a:p>
            <a:pPr marL="457200" indent="-457200">
              <a:lnSpc>
                <a:spcPct val="200000"/>
              </a:lnSpc>
            </a:pPr>
            <a:r>
              <a:rPr lang="en-US" sz="1200" dirty="0">
                <a:effectLst/>
                <a:latin typeface="Times New Roman" panose="02020603050405020304" pitchFamily="18" charset="0"/>
              </a:rPr>
              <a:t>Nguyen, O. K., </a:t>
            </a:r>
            <a:r>
              <a:rPr lang="en-US" sz="1200" dirty="0" err="1">
                <a:effectLst/>
                <a:latin typeface="Times New Roman" panose="02020603050405020304" pitchFamily="18" charset="0"/>
              </a:rPr>
              <a:t>Makam</a:t>
            </a:r>
            <a:r>
              <a:rPr lang="en-US" sz="1200" dirty="0">
                <a:effectLst/>
                <a:latin typeface="Times New Roman" panose="02020603050405020304" pitchFamily="18" charset="0"/>
              </a:rPr>
              <a:t>, A. N., Clark, C., Zhang, S., Das, S. R., &amp; Halm, E. A. (2018). Predicting 30‐Day Hospital Readmissions in Acute Myocardial Infarction: The AMI “READMITS” (Renal Function, Elevated Brain Natriuretic Peptide, Age, Diabetes Mellitus , Nonmale Sex , Intervention with Timely Percutaneous Coronary Intervention, and Low Systolic Blood Pressure) Score. </a:t>
            </a:r>
            <a:r>
              <a:rPr lang="en-US" sz="1200" i="1" dirty="0">
                <a:effectLst/>
                <a:latin typeface="Times New Roman" panose="02020603050405020304" pitchFamily="18" charset="0"/>
              </a:rPr>
              <a:t>Journal of the American Heart Association</a:t>
            </a:r>
            <a:r>
              <a:rPr lang="en-US" sz="1200" dirty="0">
                <a:effectLst/>
                <a:latin typeface="Times New Roman" panose="02020603050405020304" pitchFamily="18" charset="0"/>
              </a:rPr>
              <a:t>, </a:t>
            </a:r>
            <a:r>
              <a:rPr lang="en-US" sz="1200" i="1" dirty="0">
                <a:effectLst/>
                <a:latin typeface="Times New Roman" panose="02020603050405020304" pitchFamily="18" charset="0"/>
              </a:rPr>
              <a:t>7</a:t>
            </a:r>
            <a:r>
              <a:rPr lang="en-US" sz="1200" dirty="0">
                <a:effectLst/>
                <a:latin typeface="Times New Roman" panose="02020603050405020304" pitchFamily="18" charset="0"/>
              </a:rPr>
              <a:t>(8). </a:t>
            </a:r>
            <a:r>
              <a:rPr lang="en-US" sz="1200" dirty="0">
                <a:effectLst/>
                <a:latin typeface="Times New Roman" panose="02020603050405020304" pitchFamily="18" charset="0"/>
                <a:hlinkClick r:id="rId7"/>
              </a:rPr>
              <a:t>https://doi.org/10.1161/jaha.118.008882</a:t>
            </a:r>
            <a:endParaRPr lang="en-US" sz="1200" dirty="0">
              <a:effectLst/>
              <a:latin typeface="Times New Roman" panose="02020603050405020304" pitchFamily="18" charset="0"/>
            </a:endParaRPr>
          </a:p>
          <a:p>
            <a:pPr marL="457200" indent="-457200">
              <a:lnSpc>
                <a:spcPct val="200000"/>
              </a:lnSpc>
            </a:pPr>
            <a:r>
              <a:rPr lang="en-US" sz="1200" dirty="0" err="1">
                <a:latin typeface="Times New Roman" panose="02020603050405020304" pitchFamily="18" charset="0"/>
              </a:rPr>
              <a:t>Shorr</a:t>
            </a:r>
            <a:r>
              <a:rPr lang="en-US" sz="1200" dirty="0">
                <a:latin typeface="Times New Roman" panose="02020603050405020304" pitchFamily="18" charset="0"/>
              </a:rPr>
              <a:t>, A. F., </a:t>
            </a:r>
            <a:r>
              <a:rPr lang="en-US" sz="1200" dirty="0" err="1">
                <a:latin typeface="Times New Roman" panose="02020603050405020304" pitchFamily="18" charset="0"/>
              </a:rPr>
              <a:t>Zilberberg</a:t>
            </a:r>
            <a:r>
              <a:rPr lang="en-US" sz="1200" dirty="0">
                <a:latin typeface="Times New Roman" panose="02020603050405020304" pitchFamily="18" charset="0"/>
              </a:rPr>
              <a:t>, M. D., Reichley, R., Kan, J., Hoban, A., Hoffman, J., </a:t>
            </a:r>
            <a:r>
              <a:rPr lang="en-US" sz="1200" dirty="0" err="1">
                <a:latin typeface="Times New Roman" panose="02020603050405020304" pitchFamily="18" charset="0"/>
              </a:rPr>
              <a:t>Micek</a:t>
            </a:r>
            <a:r>
              <a:rPr lang="en-US" sz="1200" dirty="0">
                <a:latin typeface="Times New Roman" panose="02020603050405020304" pitchFamily="18" charset="0"/>
              </a:rPr>
              <a:t>, S. T., &amp; </a:t>
            </a:r>
            <a:r>
              <a:rPr lang="en-US" sz="1200" dirty="0" err="1">
                <a:latin typeface="Times New Roman" panose="02020603050405020304" pitchFamily="18" charset="0"/>
              </a:rPr>
              <a:t>Kollef</a:t>
            </a:r>
            <a:r>
              <a:rPr lang="en-US" sz="1200" dirty="0">
                <a:latin typeface="Times New Roman" panose="02020603050405020304" pitchFamily="18" charset="0"/>
              </a:rPr>
              <a:t>, M. H. (2013). Readmission Following Hospitalization for Pneumonia: The Impact of Pneumonia Type and Its Implication for Hospitals. Clinical Infectious Diseases, 57(3), 362–367. https://doi.org/10.1093/cid/cit254</a:t>
            </a:r>
            <a:endParaRPr lang="en-US" sz="1200" dirty="0">
              <a:effectLst/>
              <a:latin typeface="Times New Roman" panose="02020603050405020304" pitchFamily="18" charset="0"/>
            </a:endParaRPr>
          </a:p>
          <a:p>
            <a:pPr marL="457200" indent="-457200">
              <a:lnSpc>
                <a:spcPct val="200000"/>
              </a:lnSpc>
            </a:pPr>
            <a:r>
              <a:rPr lang="en-US" sz="1200" dirty="0" err="1">
                <a:effectLst/>
                <a:latin typeface="Times New Roman" panose="02020603050405020304" pitchFamily="18" charset="0"/>
              </a:rPr>
              <a:t>Weinreich</a:t>
            </a:r>
            <a:r>
              <a:rPr lang="en-US" sz="1200" dirty="0">
                <a:effectLst/>
                <a:latin typeface="Times New Roman" panose="02020603050405020304" pitchFamily="18" charset="0"/>
              </a:rPr>
              <a:t>, M., Nguyen, O. K., Wang, D., Mayo, H., Mortensen, E. M., Halm, E. A., &amp; </a:t>
            </a:r>
            <a:r>
              <a:rPr lang="en-US" sz="1200" dirty="0" err="1">
                <a:effectLst/>
                <a:latin typeface="Times New Roman" panose="02020603050405020304" pitchFamily="18" charset="0"/>
              </a:rPr>
              <a:t>Makam</a:t>
            </a:r>
            <a:r>
              <a:rPr lang="en-US" sz="1200" dirty="0">
                <a:effectLst/>
                <a:latin typeface="Times New Roman" panose="02020603050405020304" pitchFamily="18" charset="0"/>
              </a:rPr>
              <a:t>, A. N. (2016). Predicting the Risk of Readmission in Pneumonia. A Systematic Review of Model Performance. </a:t>
            </a:r>
            <a:r>
              <a:rPr lang="en-US" sz="1200" i="1" dirty="0">
                <a:effectLst/>
                <a:latin typeface="Times New Roman" panose="02020603050405020304" pitchFamily="18" charset="0"/>
              </a:rPr>
              <a:t>Annals of the American Thoracic Society</a:t>
            </a:r>
            <a:r>
              <a:rPr lang="en-US" sz="1200" dirty="0">
                <a:effectLst/>
                <a:latin typeface="Times New Roman" panose="02020603050405020304" pitchFamily="18" charset="0"/>
              </a:rPr>
              <a:t>, </a:t>
            </a:r>
            <a:r>
              <a:rPr lang="en-US" sz="1200" i="1" dirty="0">
                <a:effectLst/>
                <a:latin typeface="Times New Roman" panose="02020603050405020304" pitchFamily="18" charset="0"/>
              </a:rPr>
              <a:t>13</a:t>
            </a:r>
            <a:r>
              <a:rPr lang="en-US" sz="1200" dirty="0">
                <a:effectLst/>
                <a:latin typeface="Times New Roman" panose="02020603050405020304" pitchFamily="18" charset="0"/>
              </a:rPr>
              <a:t>(9), 1607–1614. </a:t>
            </a:r>
            <a:r>
              <a:rPr lang="en-US" sz="1200" dirty="0">
                <a:effectLst/>
                <a:latin typeface="Times New Roman" panose="02020603050405020304" pitchFamily="18" charset="0"/>
                <a:hlinkClick r:id="rId8"/>
              </a:rPr>
              <a:t>https://doi.org/10.1513/annalsats.201602-135sr</a:t>
            </a:r>
            <a:endParaRPr lang="en-US" sz="1200" dirty="0">
              <a:effectLst/>
              <a:latin typeface="Times New Roman" panose="02020603050405020304" pitchFamily="18" charset="0"/>
            </a:endParaRPr>
          </a:p>
          <a:p>
            <a:pPr marL="457200" indent="-457200">
              <a:lnSpc>
                <a:spcPct val="200000"/>
              </a:lnSpc>
            </a:pPr>
            <a:r>
              <a:rPr lang="en-US" sz="1200" dirty="0">
                <a:effectLst/>
                <a:latin typeface="Times New Roman" panose="02020603050405020304" pitchFamily="18" charset="0"/>
              </a:rPr>
              <a:t>Williams, C. L., </a:t>
            </a:r>
            <a:r>
              <a:rPr lang="en-US" sz="1200" dirty="0" err="1">
                <a:effectLst/>
                <a:latin typeface="Times New Roman" panose="02020603050405020304" pitchFamily="18" charset="0"/>
              </a:rPr>
              <a:t>Pujalte</a:t>
            </a:r>
            <a:r>
              <a:rPr lang="en-US" sz="1200" dirty="0">
                <a:effectLst/>
                <a:latin typeface="Times New Roman" panose="02020603050405020304" pitchFamily="18" charset="0"/>
              </a:rPr>
              <a:t>, G., Li, Z., Vomer, R. P., Nishi, M., </a:t>
            </a:r>
            <a:r>
              <a:rPr lang="en-US" sz="1200" dirty="0" err="1">
                <a:effectLst/>
                <a:latin typeface="Times New Roman" panose="02020603050405020304" pitchFamily="18" charset="0"/>
              </a:rPr>
              <a:t>Kieneker</a:t>
            </a:r>
            <a:r>
              <a:rPr lang="en-US" sz="1200" dirty="0">
                <a:effectLst/>
                <a:latin typeface="Times New Roman" panose="02020603050405020304" pitchFamily="18" charset="0"/>
              </a:rPr>
              <a:t>, L., &amp; </a:t>
            </a:r>
            <a:r>
              <a:rPr lang="en-US" sz="1200" dirty="0" err="1">
                <a:effectLst/>
                <a:latin typeface="Times New Roman" panose="02020603050405020304" pitchFamily="18" charset="0"/>
              </a:rPr>
              <a:t>Ortiguera</a:t>
            </a:r>
            <a:r>
              <a:rPr lang="en-US" sz="1200" dirty="0">
                <a:effectLst/>
                <a:latin typeface="Times New Roman" panose="02020603050405020304" pitchFamily="18" charset="0"/>
              </a:rPr>
              <a:t>, C. J. (2022). Which Factors Predict 30-Day Readmission After Total Hip and Knee Replacement Surgery? </a:t>
            </a:r>
            <a:r>
              <a:rPr lang="en-US" sz="1200" i="1" dirty="0" err="1">
                <a:effectLst/>
                <a:latin typeface="Times New Roman" panose="02020603050405020304" pitchFamily="18" charset="0"/>
              </a:rPr>
              <a:t>Cureus</a:t>
            </a:r>
            <a:r>
              <a:rPr lang="en-US" sz="1200" dirty="0">
                <a:effectLst/>
                <a:latin typeface="Times New Roman" panose="02020603050405020304" pitchFamily="18" charset="0"/>
              </a:rPr>
              <a:t>. </a:t>
            </a:r>
            <a:r>
              <a:rPr lang="en-US" sz="1200" dirty="0">
                <a:effectLst/>
                <a:latin typeface="Times New Roman" panose="02020603050405020304" pitchFamily="18" charset="0"/>
                <a:hlinkClick r:id="rId9"/>
              </a:rPr>
              <a:t>https://doi.org/10.7759/cureus.23093</a:t>
            </a:r>
            <a:endParaRPr lang="en-US" sz="1200" dirty="0">
              <a:effectLst/>
              <a:latin typeface="Times New Roman" panose="02020603050405020304" pitchFamily="18" charset="0"/>
            </a:endParaRPr>
          </a:p>
        </p:txBody>
      </p:sp>
    </p:spTree>
    <p:extLst>
      <p:ext uri="{BB962C8B-B14F-4D97-AF65-F5344CB8AC3E}">
        <p14:creationId xmlns:p14="http://schemas.microsoft.com/office/powerpoint/2010/main" val="310368368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18976" y="4119103"/>
            <a:ext cx="2635808" cy="983161"/>
          </a:xfrm>
          <a:ln>
            <a:solidFill>
              <a:schemeClr val="tx1"/>
            </a:solidFill>
          </a:ln>
        </p:spPr>
        <p:txBody>
          <a:bodyPr anchor="b">
            <a:noAutofit/>
          </a:bodyPr>
          <a:lstStyle/>
          <a:p>
            <a:pPr algn="ctr">
              <a:lnSpc>
                <a:spcPct val="150000"/>
              </a:lnSpc>
            </a:pPr>
            <a:r>
              <a:rPr lang="en-US" sz="1400" b="1" dirty="0">
                <a:solidFill>
                  <a:schemeClr val="tx1"/>
                </a:solidFill>
                <a:latin typeface="Times New Roman" panose="02020603050405020304" pitchFamily="18" charset="0"/>
                <a:cs typeface="Times New Roman" panose="02020603050405020304" pitchFamily="18" charset="0"/>
              </a:rPr>
              <a:t>ADDRESS:</a:t>
            </a:r>
            <a:br>
              <a:rPr lang="en-US" sz="1400" dirty="0">
                <a:solidFill>
                  <a:schemeClr val="tx1"/>
                </a:solidFill>
                <a:effectLst/>
              </a:rPr>
            </a:br>
            <a:r>
              <a:rPr lang="en-US" sz="1400" dirty="0">
                <a:solidFill>
                  <a:schemeClr val="tx1"/>
                </a:solidFill>
                <a:effectLst/>
                <a:latin typeface="Times New Roman" panose="02020603050405020304" pitchFamily="18" charset="0"/>
                <a:ea typeface="Calibri" panose="020F0502020204030204" pitchFamily="34" charset="0"/>
              </a:rPr>
              <a:t>1011 North Galloway Avenue </a:t>
            </a:r>
            <a:br>
              <a:rPr lang="en-US" sz="1400" dirty="0">
                <a:solidFill>
                  <a:schemeClr val="tx1"/>
                </a:solidFill>
                <a:effectLst/>
                <a:latin typeface="Times New Roman" panose="02020603050405020304" pitchFamily="18" charset="0"/>
                <a:ea typeface="Calibri" panose="020F0502020204030204" pitchFamily="34" charset="0"/>
              </a:rPr>
            </a:br>
            <a:r>
              <a:rPr lang="en-US" sz="1400" dirty="0">
                <a:solidFill>
                  <a:schemeClr val="tx1"/>
                </a:solidFill>
                <a:effectLst/>
                <a:latin typeface="Times New Roman" panose="02020603050405020304" pitchFamily="18" charset="0"/>
                <a:ea typeface="Calibri" panose="020F0502020204030204" pitchFamily="34" charset="0"/>
              </a:rPr>
              <a:t>Mesquite, TX - 75149</a:t>
            </a: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E700099C-08E5-415B-A866-CD9A073DCD91}"/>
              </a:ext>
            </a:extLst>
          </p:cNvPr>
          <p:cNvPicPr>
            <a:picLocks noGrp="1" noChangeAspect="1"/>
          </p:cNvPicPr>
          <p:nvPr>
            <p:ph type="pic" sz="quarter" idx="15"/>
          </p:nvPr>
        </p:nvPicPr>
        <p:blipFill rotWithShape="1">
          <a:blip r:embed="rId3"/>
          <a:srcRect l="10000" r="10000"/>
          <a:stretch/>
        </p:blipFill>
        <p:spPr>
          <a:xfrm>
            <a:off x="7907304" y="3219333"/>
            <a:ext cx="4156984" cy="3464153"/>
          </a:xfrm>
          <a:noFill/>
          <a:ln w="3175">
            <a:solidFill>
              <a:schemeClr val="tx1"/>
            </a:solidFill>
          </a:ln>
        </p:spPr>
      </p:pic>
      <p:pic>
        <p:nvPicPr>
          <p:cNvPr id="12" name="Picture 11" descr="A picture containing building, outdoor, grass, sky&#10;&#10;Description automatically generated">
            <a:extLst>
              <a:ext uri="{FF2B5EF4-FFF2-40B4-BE49-F238E27FC236}">
                <a16:creationId xmlns:a16="http://schemas.microsoft.com/office/drawing/2014/main" id="{60C360D8-658E-3C6F-1058-F26E34953F44}"/>
              </a:ext>
            </a:extLst>
          </p:cNvPr>
          <p:cNvPicPr>
            <a:picLocks noChangeAspect="1"/>
          </p:cNvPicPr>
          <p:nvPr/>
        </p:nvPicPr>
        <p:blipFill>
          <a:blip r:embed="rId4"/>
          <a:stretch>
            <a:fillRect/>
          </a:stretch>
        </p:blipFill>
        <p:spPr>
          <a:xfrm>
            <a:off x="127713" y="174513"/>
            <a:ext cx="5254142" cy="2944607"/>
          </a:xfrm>
          <a:prstGeom prst="rect">
            <a:avLst/>
          </a:prstGeom>
          <a:ln w="3175">
            <a:solidFill>
              <a:schemeClr val="tx1"/>
            </a:solidFill>
          </a:ln>
        </p:spPr>
      </p:pic>
      <p:sp>
        <p:nvSpPr>
          <p:cNvPr id="16" name="Text Placeholder 15">
            <a:extLst>
              <a:ext uri="{FF2B5EF4-FFF2-40B4-BE49-F238E27FC236}">
                <a16:creationId xmlns:a16="http://schemas.microsoft.com/office/drawing/2014/main" id="{DBFA0EEC-7264-4165-85F4-BC393E539528}"/>
              </a:ext>
            </a:extLst>
          </p:cNvPr>
          <p:cNvSpPr>
            <a:spLocks noGrp="1"/>
          </p:cNvSpPr>
          <p:nvPr>
            <p:ph type="body" sz="quarter" idx="13"/>
          </p:nvPr>
        </p:nvSpPr>
        <p:spPr>
          <a:xfrm>
            <a:off x="5547360" y="174514"/>
            <a:ext cx="6516927" cy="2944606"/>
          </a:xfrm>
          <a:ln>
            <a:solidFill>
              <a:schemeClr val="tx1"/>
            </a:solidFill>
          </a:ln>
        </p:spPr>
        <p:txBody>
          <a:bodyPr>
            <a:normAutofit/>
          </a:bodyPr>
          <a:lstStyle/>
          <a:p>
            <a:pPr>
              <a:lnSpc>
                <a:spcPct val="120000"/>
              </a:lnSpc>
            </a:pPr>
            <a:r>
              <a:rPr lang="en-US" b="1" u="sng" dirty="0">
                <a:solidFill>
                  <a:schemeClr val="tx1"/>
                </a:solidFill>
                <a:latin typeface="Times New Roman" panose="02020603050405020304" pitchFamily="18" charset="0"/>
                <a:cs typeface="Times New Roman" panose="02020603050405020304" pitchFamily="18" charset="0"/>
              </a:rPr>
              <a:t>SALIENT FEATURES OF DALLAS REGIONAL MEDICAL CENTER:</a:t>
            </a:r>
          </a:p>
          <a:p>
            <a:pPr marL="285750" indent="-28575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Established in 1974</a:t>
            </a:r>
          </a:p>
          <a:p>
            <a:pPr marL="285750" indent="-28575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Owned by </a:t>
            </a:r>
            <a:r>
              <a:rPr lang="en-US" i="0" dirty="0">
                <a:solidFill>
                  <a:schemeClr val="tx1"/>
                </a:solidFill>
                <a:effectLst/>
                <a:latin typeface="Times New Roman" panose="02020603050405020304" pitchFamily="18" charset="0"/>
                <a:cs typeface="Times New Roman" panose="02020603050405020304" pitchFamily="18" charset="0"/>
              </a:rPr>
              <a:t>Prime Healthcare Services, since in 2012</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(Proprietary)</a:t>
            </a:r>
          </a:p>
          <a:p>
            <a:pPr marL="285750" indent="-285750">
              <a:lnSpc>
                <a:spcPct val="150000"/>
              </a:lnSpc>
              <a:buFont typeface="Wingdings" panose="05000000000000000000" pitchFamily="2" charset="2"/>
              <a:buChar char="§"/>
            </a:pPr>
            <a:r>
              <a:rPr lang="en-US" i="0" dirty="0">
                <a:solidFill>
                  <a:schemeClr val="tx1"/>
                </a:solidFill>
                <a:effectLst/>
                <a:latin typeface="Times New Roman" panose="02020603050405020304" pitchFamily="18" charset="0"/>
                <a:cs typeface="Times New Roman" panose="02020603050405020304" pitchFamily="18" charset="0"/>
              </a:rPr>
              <a:t>202-Bed Acute Care Facility</a:t>
            </a:r>
          </a:p>
          <a:p>
            <a:pPr marL="285750" indent="-285750">
              <a:lnSpc>
                <a:spcPct val="150000"/>
              </a:lnSpc>
              <a:buFont typeface="Wingdings" panose="05000000000000000000" pitchFamily="2" charset="2"/>
              <a:buChar char="§"/>
            </a:pPr>
            <a:r>
              <a:rPr lang="en-US" i="0" dirty="0">
                <a:solidFill>
                  <a:schemeClr val="tx1"/>
                </a:solidFill>
                <a:effectLst/>
                <a:latin typeface="Times New Roman" panose="02020603050405020304" pitchFamily="18" charset="0"/>
                <a:cs typeface="Times New Roman" panose="02020603050405020304" pitchFamily="18" charset="0"/>
              </a:rPr>
              <a:t>Level IV trauma center</a:t>
            </a:r>
          </a:p>
          <a:p>
            <a:pPr marL="285750" indent="-28575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R</a:t>
            </a:r>
            <a:r>
              <a:rPr lang="en-US" i="0" dirty="0">
                <a:solidFill>
                  <a:schemeClr val="tx1"/>
                </a:solidFill>
                <a:effectLst/>
                <a:latin typeface="Times New Roman" panose="02020603050405020304" pitchFamily="18" charset="0"/>
                <a:cs typeface="Times New Roman" panose="02020603050405020304" pitchFamily="18" charset="0"/>
              </a:rPr>
              <a:t>ecognized by Healthgrades as a Five-Star Recipient for the Treatment of Sepsis and Respiratory Failure</a:t>
            </a:r>
            <a:endParaRPr lang="en-US" i="0" dirty="0">
              <a:solidFill>
                <a:srgbClr val="333333"/>
              </a:solidFill>
              <a:effectLst/>
              <a:latin typeface="Times New Roman" panose="02020603050405020304" pitchFamily="18" charset="0"/>
              <a:cs typeface="Times New Roman" panose="02020603050405020304" pitchFamily="18" charset="0"/>
            </a:endParaRPr>
          </a:p>
        </p:txBody>
      </p:sp>
      <p:graphicFrame>
        <p:nvGraphicFramePr>
          <p:cNvPr id="20" name="Table 20">
            <a:extLst>
              <a:ext uri="{FF2B5EF4-FFF2-40B4-BE49-F238E27FC236}">
                <a16:creationId xmlns:a16="http://schemas.microsoft.com/office/drawing/2014/main" id="{C4A05583-87D2-C1EE-1011-9B52AAD8E06B}"/>
              </a:ext>
            </a:extLst>
          </p:cNvPr>
          <p:cNvGraphicFramePr>
            <a:graphicFrameLocks noGrp="1"/>
          </p:cNvGraphicFramePr>
          <p:nvPr>
            <p:extLst>
              <p:ext uri="{D42A27DB-BD31-4B8C-83A1-F6EECF244321}">
                <p14:modId xmlns:p14="http://schemas.microsoft.com/office/powerpoint/2010/main" val="3230284548"/>
              </p:ext>
            </p:extLst>
          </p:nvPr>
        </p:nvGraphicFramePr>
        <p:xfrm>
          <a:off x="127712" y="5364479"/>
          <a:ext cx="7604044" cy="1319008"/>
        </p:xfrm>
        <a:graphic>
          <a:graphicData uri="http://schemas.openxmlformats.org/drawingml/2006/table">
            <a:tbl>
              <a:tblPr firstRow="1" bandRow="1">
                <a:tableStyleId>{69012ECD-51FC-41F1-AA8D-1B2483CD663E}</a:tableStyleId>
              </a:tblPr>
              <a:tblGrid>
                <a:gridCol w="1086292">
                  <a:extLst>
                    <a:ext uri="{9D8B030D-6E8A-4147-A177-3AD203B41FA5}">
                      <a16:colId xmlns:a16="http://schemas.microsoft.com/office/drawing/2014/main" val="2816586197"/>
                    </a:ext>
                  </a:extLst>
                </a:gridCol>
                <a:gridCol w="1086292">
                  <a:extLst>
                    <a:ext uri="{9D8B030D-6E8A-4147-A177-3AD203B41FA5}">
                      <a16:colId xmlns:a16="http://schemas.microsoft.com/office/drawing/2014/main" val="2800451450"/>
                    </a:ext>
                  </a:extLst>
                </a:gridCol>
                <a:gridCol w="1086292">
                  <a:extLst>
                    <a:ext uri="{9D8B030D-6E8A-4147-A177-3AD203B41FA5}">
                      <a16:colId xmlns:a16="http://schemas.microsoft.com/office/drawing/2014/main" val="3697872742"/>
                    </a:ext>
                  </a:extLst>
                </a:gridCol>
                <a:gridCol w="1086292">
                  <a:extLst>
                    <a:ext uri="{9D8B030D-6E8A-4147-A177-3AD203B41FA5}">
                      <a16:colId xmlns:a16="http://schemas.microsoft.com/office/drawing/2014/main" val="578397789"/>
                    </a:ext>
                  </a:extLst>
                </a:gridCol>
                <a:gridCol w="1086292">
                  <a:extLst>
                    <a:ext uri="{9D8B030D-6E8A-4147-A177-3AD203B41FA5}">
                      <a16:colId xmlns:a16="http://schemas.microsoft.com/office/drawing/2014/main" val="34900269"/>
                    </a:ext>
                  </a:extLst>
                </a:gridCol>
                <a:gridCol w="1086292">
                  <a:extLst>
                    <a:ext uri="{9D8B030D-6E8A-4147-A177-3AD203B41FA5}">
                      <a16:colId xmlns:a16="http://schemas.microsoft.com/office/drawing/2014/main" val="1019431475"/>
                    </a:ext>
                  </a:extLst>
                </a:gridCol>
                <a:gridCol w="1086292">
                  <a:extLst>
                    <a:ext uri="{9D8B030D-6E8A-4147-A177-3AD203B41FA5}">
                      <a16:colId xmlns:a16="http://schemas.microsoft.com/office/drawing/2014/main" val="4075118772"/>
                    </a:ext>
                  </a:extLst>
                </a:gridCol>
              </a:tblGrid>
              <a:tr h="659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Admissions</a:t>
                      </a:r>
                      <a:endParaRPr lang="en-US" sz="1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Inpatient Surgeries</a:t>
                      </a:r>
                      <a:endParaRPr lang="en-US" sz="1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Outpatient Visits</a:t>
                      </a:r>
                      <a:endParaRPr lang="en-US" sz="1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Emergency Room Visits</a:t>
                      </a:r>
                      <a:endParaRPr lang="en-US" sz="1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effectLst/>
                          <a:latin typeface="Times New Roman" panose="02020603050405020304" pitchFamily="18" charset="0"/>
                          <a:cs typeface="Times New Roman" panose="02020603050405020304" pitchFamily="18" charset="0"/>
                        </a:rPr>
                        <a:t>Physicians and Dentists</a:t>
                      </a:r>
                      <a:endParaRPr lang="en-US" sz="1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Registered Nurses</a:t>
                      </a:r>
                      <a:endParaRPr lang="en-US" sz="1200" b="1" i="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Licensed Practical Nurses</a:t>
                      </a:r>
                      <a:endParaRPr lang="en-US" sz="1200" b="1" i="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266963"/>
                  </a:ext>
                </a:extLst>
              </a:tr>
              <a:tr h="659504">
                <a:tc>
                  <a:txBody>
                    <a:bodyPr/>
                    <a:lstStyle/>
                    <a:p>
                      <a:pPr algn="ctr"/>
                      <a:r>
                        <a:rPr lang="en-US" sz="1200" b="1" dirty="0">
                          <a:solidFill>
                            <a:schemeClr val="tx1"/>
                          </a:solidFill>
                          <a:effectLst/>
                          <a:latin typeface="Times New Roman" panose="02020603050405020304" pitchFamily="18" charset="0"/>
                          <a:cs typeface="Times New Roman" panose="02020603050405020304" pitchFamily="18" charset="0"/>
                        </a:rPr>
                        <a:t>25,103</a:t>
                      </a:r>
                      <a:endParaRPr lang="en-US" sz="1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6,720</a:t>
                      </a:r>
                      <a:endParaRPr lang="en-US" sz="1200" b="1" i="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163,640</a:t>
                      </a:r>
                      <a:endParaRPr lang="en-US" sz="1200" b="1" i="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Times New Roman" panose="02020603050405020304" pitchFamily="18" charset="0"/>
                          <a:cs typeface="Times New Roman" panose="02020603050405020304" pitchFamily="18" charset="0"/>
                        </a:rPr>
                        <a:t>81,106</a:t>
                      </a:r>
                      <a:endParaRPr lang="en-US" sz="1200" b="1" i="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Times New Roman" panose="02020603050405020304" pitchFamily="18" charset="0"/>
                          <a:cs typeface="Times New Roman" panose="02020603050405020304" pitchFamily="18" charset="0"/>
                        </a:rPr>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Times New Roman" panose="02020603050405020304" pitchFamily="18" charset="0"/>
                          <a:cs typeface="Times New Roman" panose="02020603050405020304" pitchFamily="18"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Times New Roman" panose="02020603050405020304" pitchFamily="18" charset="0"/>
                          <a:cs typeface="Times New Roman" panose="020206030504050203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225437"/>
                  </a:ext>
                </a:extLst>
              </a:tr>
            </a:tbl>
          </a:graphicData>
        </a:graphic>
      </p:graphicFrame>
      <p:sp>
        <p:nvSpPr>
          <p:cNvPr id="22" name="TextBox 21">
            <a:extLst>
              <a:ext uri="{FF2B5EF4-FFF2-40B4-BE49-F238E27FC236}">
                <a16:creationId xmlns:a16="http://schemas.microsoft.com/office/drawing/2014/main" id="{A5F5B581-9DCB-A7DA-AD58-EBAD70BE6876}"/>
              </a:ext>
            </a:extLst>
          </p:cNvPr>
          <p:cNvSpPr txBox="1"/>
          <p:nvPr/>
        </p:nvSpPr>
        <p:spPr>
          <a:xfrm>
            <a:off x="118976" y="3386036"/>
            <a:ext cx="2635808" cy="523220"/>
          </a:xfrm>
          <a:prstGeom prst="rect">
            <a:avLst/>
          </a:prstGeom>
          <a:noFill/>
          <a:ln>
            <a:solidFill>
              <a:schemeClr val="tx1"/>
            </a:solidFill>
          </a:ln>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PROVIDER ID NUMBER:</a:t>
            </a:r>
          </a:p>
          <a:p>
            <a:pPr algn="ctr"/>
            <a:r>
              <a:rPr lang="en-US" sz="1400" i="0" u="none" strike="noStrike" dirty="0">
                <a:solidFill>
                  <a:srgbClr val="000000"/>
                </a:solidFill>
                <a:effectLst/>
                <a:latin typeface="Times New Roman" panose="02020603050405020304" pitchFamily="18" charset="0"/>
                <a:cs typeface="Times New Roman" panose="02020603050405020304" pitchFamily="18" charset="0"/>
              </a:rPr>
              <a:t>450688</a:t>
            </a:r>
            <a:r>
              <a:rPr lang="en-US" sz="1400" dirty="0">
                <a:latin typeface="Times New Roman" panose="02020603050405020304" pitchFamily="18" charset="0"/>
                <a:cs typeface="Times New Roman" panose="02020603050405020304" pitchFamily="18" charset="0"/>
              </a:rPr>
              <a:t> </a:t>
            </a:r>
          </a:p>
        </p:txBody>
      </p:sp>
      <p:sp>
        <p:nvSpPr>
          <p:cNvPr id="24" name="TextBox 23">
            <a:extLst>
              <a:ext uri="{FF2B5EF4-FFF2-40B4-BE49-F238E27FC236}">
                <a16:creationId xmlns:a16="http://schemas.microsoft.com/office/drawing/2014/main" id="{0F3436AC-076C-2DD4-0E64-88E4F5E6B743}"/>
              </a:ext>
            </a:extLst>
          </p:cNvPr>
          <p:cNvSpPr txBox="1"/>
          <p:nvPr/>
        </p:nvSpPr>
        <p:spPr>
          <a:xfrm>
            <a:off x="2898523" y="3265089"/>
            <a:ext cx="2483332" cy="1953420"/>
          </a:xfrm>
          <a:prstGeom prst="rect">
            <a:avLst/>
          </a:prstGeom>
          <a:noFill/>
          <a:ln>
            <a:solidFill>
              <a:schemeClr val="tx1"/>
            </a:solidFill>
          </a:ln>
        </p:spPr>
        <p:txBody>
          <a:bodyPr wrap="square">
            <a:spAutoFit/>
          </a:bodyPr>
          <a:lstStyle/>
          <a:p>
            <a:pPr>
              <a:lnSpc>
                <a:spcPct val="120000"/>
              </a:lnSpc>
            </a:pPr>
            <a:r>
              <a:rPr lang="en-US" sz="1400" b="1" i="0" dirty="0">
                <a:solidFill>
                  <a:schemeClr val="tx1"/>
                </a:solidFill>
                <a:effectLst/>
                <a:latin typeface="Times New Roman" panose="02020603050405020304" pitchFamily="18" charset="0"/>
                <a:cs typeface="Times New Roman" panose="02020603050405020304" pitchFamily="18" charset="0"/>
              </a:rPr>
              <a:t>AVAILABLE SERVICES:</a:t>
            </a:r>
          </a:p>
          <a:p>
            <a:pPr marL="285750" indent="-285750">
              <a:lnSpc>
                <a:spcPct val="120000"/>
              </a:lnSpc>
              <a:buFont typeface="Wingdings" panose="05000000000000000000" pitchFamily="2" charset="2"/>
              <a:buChar char="§"/>
            </a:pPr>
            <a:r>
              <a:rPr lang="en-US" sz="1400" i="0" dirty="0">
                <a:solidFill>
                  <a:schemeClr val="tx1"/>
                </a:solidFill>
                <a:effectLst/>
                <a:latin typeface="Times New Roman" panose="02020603050405020304" pitchFamily="18" charset="0"/>
                <a:cs typeface="Times New Roman" panose="02020603050405020304" pitchFamily="18" charset="0"/>
              </a:rPr>
              <a:t>Emergency Care</a:t>
            </a:r>
            <a:endParaRPr lang="en-US" sz="14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
            </a:pPr>
            <a:r>
              <a:rPr lang="en-US" sz="1400" i="0" dirty="0">
                <a:solidFill>
                  <a:schemeClr val="tx1"/>
                </a:solidFill>
                <a:effectLst/>
                <a:latin typeface="Times New Roman" panose="02020603050405020304" pitchFamily="18" charset="0"/>
                <a:cs typeface="Times New Roman" panose="02020603050405020304" pitchFamily="18" charset="0"/>
              </a:rPr>
              <a:t>Surgical Services</a:t>
            </a:r>
            <a:endParaRPr lang="en-US" sz="14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
            </a:pPr>
            <a:r>
              <a:rPr lang="en-US" sz="1400" i="0" dirty="0">
                <a:solidFill>
                  <a:schemeClr val="tx1"/>
                </a:solidFill>
                <a:effectLst/>
                <a:latin typeface="Times New Roman" panose="02020603050405020304" pitchFamily="18" charset="0"/>
                <a:cs typeface="Times New Roman" panose="02020603050405020304" pitchFamily="18" charset="0"/>
              </a:rPr>
              <a:t>Cardiac Care</a:t>
            </a:r>
            <a:endParaRPr lang="en-US" sz="14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
            </a:pPr>
            <a:r>
              <a:rPr lang="en-US" sz="1400" i="0" dirty="0">
                <a:solidFill>
                  <a:schemeClr val="tx1"/>
                </a:solidFill>
                <a:effectLst/>
                <a:latin typeface="Times New Roman" panose="02020603050405020304" pitchFamily="18" charset="0"/>
                <a:cs typeface="Times New Roman" panose="02020603050405020304" pitchFamily="18" charset="0"/>
              </a:rPr>
              <a:t>Diagnostic Imaging</a:t>
            </a:r>
            <a:endParaRPr lang="en-US" sz="14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
            </a:pPr>
            <a:r>
              <a:rPr lang="en-US" sz="1400" i="0" dirty="0">
                <a:solidFill>
                  <a:schemeClr val="tx1"/>
                </a:solidFill>
                <a:effectLst/>
                <a:latin typeface="Times New Roman" panose="02020603050405020304" pitchFamily="18" charset="0"/>
                <a:cs typeface="Times New Roman" panose="02020603050405020304" pitchFamily="18" charset="0"/>
              </a:rPr>
              <a:t>Rehabilitation</a:t>
            </a:r>
          </a:p>
          <a:p>
            <a:pPr marL="285750" indent="-285750">
              <a:lnSpc>
                <a:spcPct val="120000"/>
              </a:lnSpc>
              <a:buFont typeface="Wingdings" panose="05000000000000000000" pitchFamily="2" charset="2"/>
              <a:buChar char="§"/>
            </a:pPr>
            <a:r>
              <a:rPr lang="en-US" sz="1400" i="0" dirty="0">
                <a:solidFill>
                  <a:schemeClr val="tx1"/>
                </a:solidFill>
                <a:effectLst/>
                <a:latin typeface="Times New Roman" panose="02020603050405020304" pitchFamily="18" charset="0"/>
                <a:cs typeface="Times New Roman" panose="02020603050405020304" pitchFamily="18" charset="0"/>
              </a:rPr>
              <a:t>Women's Health Services</a:t>
            </a:r>
            <a:endParaRPr lang="en-US" sz="1400" i="0" dirty="0">
              <a:solidFill>
                <a:srgbClr val="333333"/>
              </a:solidFill>
              <a:effectLst/>
              <a:latin typeface="Times New Roman" panose="02020603050405020304" pitchFamily="18" charset="0"/>
              <a:cs typeface="Times New Roman" panose="02020603050405020304" pitchFamily="18" charset="0"/>
            </a:endParaRPr>
          </a:p>
        </p:txBody>
      </p:sp>
      <p:pic>
        <p:nvPicPr>
          <p:cNvPr id="26" name="Picture 25" descr="A hospital room with a sink and a bed&#10;&#10;Description automatically generated with low confidence">
            <a:extLst>
              <a:ext uri="{FF2B5EF4-FFF2-40B4-BE49-F238E27FC236}">
                <a16:creationId xmlns:a16="http://schemas.microsoft.com/office/drawing/2014/main" id="{77CC5818-73D5-1448-0983-3AA4A51DAAFC}"/>
              </a:ext>
            </a:extLst>
          </p:cNvPr>
          <p:cNvPicPr>
            <a:picLocks noChangeAspect="1"/>
          </p:cNvPicPr>
          <p:nvPr/>
        </p:nvPicPr>
        <p:blipFill>
          <a:blip r:embed="rId5"/>
          <a:stretch>
            <a:fillRect/>
          </a:stretch>
        </p:blipFill>
        <p:spPr>
          <a:xfrm>
            <a:off x="5547360" y="3260586"/>
            <a:ext cx="2224942" cy="1953420"/>
          </a:xfrm>
          <a:prstGeom prst="rect">
            <a:avLst/>
          </a:prstGeom>
        </p:spPr>
      </p:pic>
    </p:spTree>
    <p:extLst>
      <p:ext uri="{BB962C8B-B14F-4D97-AF65-F5344CB8AC3E}">
        <p14:creationId xmlns:p14="http://schemas.microsoft.com/office/powerpoint/2010/main" val="225930889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B19A-6F9D-6A88-0470-0F2C9EC63E9F}"/>
              </a:ext>
            </a:extLst>
          </p:cNvPr>
          <p:cNvSpPr>
            <a:spLocks noGrp="1"/>
          </p:cNvSpPr>
          <p:nvPr>
            <p:ph type="title"/>
          </p:nvPr>
        </p:nvSpPr>
        <p:spPr>
          <a:xfrm>
            <a:off x="1276349" y="2103437"/>
            <a:ext cx="3848101" cy="1325563"/>
          </a:xfrm>
        </p:spPr>
        <p:txBody>
          <a:bodyPr>
            <a:normAutofit/>
          </a:bodyPr>
          <a:lstStyle/>
          <a:p>
            <a:pPr algn="ctr">
              <a:lnSpc>
                <a:spcPct val="150000"/>
              </a:lnSpc>
            </a:pPr>
            <a:r>
              <a:rPr lang="en-US" sz="2400" b="1" dirty="0">
                <a:solidFill>
                  <a:schemeClr val="tx1"/>
                </a:solidFill>
                <a:latin typeface="Times New Roman" panose="02020603050405020304" pitchFamily="18" charset="0"/>
                <a:cs typeface="Times New Roman" panose="02020603050405020304" pitchFamily="18" charset="0"/>
              </a:rPr>
              <a:t>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GOALS</a:t>
            </a:r>
          </a:p>
        </p:txBody>
      </p:sp>
      <p:graphicFrame>
        <p:nvGraphicFramePr>
          <p:cNvPr id="8" name="Table 8">
            <a:extLst>
              <a:ext uri="{FF2B5EF4-FFF2-40B4-BE49-F238E27FC236}">
                <a16:creationId xmlns:a16="http://schemas.microsoft.com/office/drawing/2014/main" id="{E50E8775-9B84-6511-54CC-1CB9D6EB73DB}"/>
              </a:ext>
            </a:extLst>
          </p:cNvPr>
          <p:cNvGraphicFramePr>
            <a:graphicFrameLocks noGrp="1"/>
          </p:cNvGraphicFramePr>
          <p:nvPr>
            <p:extLst>
              <p:ext uri="{D42A27DB-BD31-4B8C-83A1-F6EECF244321}">
                <p14:modId xmlns:p14="http://schemas.microsoft.com/office/powerpoint/2010/main" val="81504490"/>
              </p:ext>
            </p:extLst>
          </p:nvPr>
        </p:nvGraphicFramePr>
        <p:xfrm>
          <a:off x="6299200" y="975360"/>
          <a:ext cx="5476240" cy="4907280"/>
        </p:xfrm>
        <a:graphic>
          <a:graphicData uri="http://schemas.openxmlformats.org/drawingml/2006/table">
            <a:tbl>
              <a:tblPr firstRow="1" bandRow="1">
                <a:tableStyleId>{2D5ABB26-0587-4C30-8999-92F81FD0307C}</a:tableStyleId>
              </a:tblPr>
              <a:tblGrid>
                <a:gridCol w="5476240">
                  <a:extLst>
                    <a:ext uri="{9D8B030D-6E8A-4147-A177-3AD203B41FA5}">
                      <a16:colId xmlns:a16="http://schemas.microsoft.com/office/drawing/2014/main" val="1358716152"/>
                    </a:ext>
                  </a:extLst>
                </a:gridCol>
              </a:tblGrid>
              <a:tr h="981456">
                <a:tc>
                  <a:txBody>
                    <a:bodyPr/>
                    <a:lstStyle/>
                    <a:p>
                      <a:pPr marL="285750" indent="-285750"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Calculate the Average Excess Readmission Ratios </a:t>
                      </a:r>
                      <a:r>
                        <a:rPr lang="en-US" sz="1800" dirty="0">
                          <a:latin typeface="Times New Roman" panose="02020603050405020304" pitchFamily="18" charset="0"/>
                          <a:cs typeface="Times New Roman" panose="02020603050405020304" pitchFamily="18" charset="0"/>
                        </a:rPr>
                        <a:t>for the different medical conditions.</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67004"/>
                  </a:ext>
                </a:extLst>
              </a:tr>
              <a:tr h="981456">
                <a:tc>
                  <a:txBody>
                    <a:bodyPr/>
                    <a:lstStyle/>
                    <a:p>
                      <a:pPr marL="285750" indent="-285750" algn="just">
                        <a:buFont typeface="Wingdings" panose="05000000000000000000" pitchFamily="2" charset="2"/>
                        <a:buChar char="§"/>
                      </a:pPr>
                      <a:r>
                        <a:rPr lang="en-US" sz="1800" b="1" kern="1200" dirty="0">
                          <a:solidFill>
                            <a:schemeClr val="tx1"/>
                          </a:solidFill>
                          <a:latin typeface="Times New Roman" panose="02020603050405020304" pitchFamily="18" charset="0"/>
                          <a:ea typeface="+mn-ea"/>
                          <a:cs typeface="Times New Roman" panose="02020603050405020304" pitchFamily="18" charset="0"/>
                        </a:rPr>
                        <a:t>Compare the Average Excess Readmission Ratios </a:t>
                      </a:r>
                      <a:r>
                        <a:rPr lang="en-US" sz="1800" dirty="0">
                          <a:latin typeface="Times New Roman" panose="02020603050405020304" pitchFamily="18" charset="0"/>
                          <a:cs typeface="Times New Roman" panose="02020603050405020304" pitchFamily="18" charset="0"/>
                        </a:rPr>
                        <a:t>of the Dallas Regional Medical Center with other hospitals in the state/region and in the country.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865904"/>
                  </a:ext>
                </a:extLst>
              </a:tr>
              <a:tr h="981456">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Compare the Performance </a:t>
                      </a:r>
                      <a:r>
                        <a:rPr lang="en-US" sz="1800" dirty="0">
                          <a:latin typeface="Times New Roman" panose="02020603050405020304" pitchFamily="18" charset="0"/>
                          <a:cs typeface="Times New Roman" panose="02020603050405020304" pitchFamily="18" charset="0"/>
                        </a:rPr>
                        <a:t>of the Dallas Regional Medical Center with other hospitals in the state/region and in the country.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6701254"/>
                  </a:ext>
                </a:extLst>
              </a:tr>
              <a:tr h="981456">
                <a:tc>
                  <a:txBody>
                    <a:bodyPr/>
                    <a:lstStyle/>
                    <a:p>
                      <a:pPr marL="285750" indent="-285750" algn="just">
                        <a:buFont typeface="Wingdings" panose="05000000000000000000" pitchFamily="2" charset="2"/>
                        <a:buChar char="§"/>
                      </a:pPr>
                      <a:r>
                        <a:rPr lang="en-US" sz="1800" b="1" kern="1200" dirty="0">
                          <a:solidFill>
                            <a:schemeClr val="tx1"/>
                          </a:solidFill>
                          <a:latin typeface="Times New Roman" panose="02020603050405020304" pitchFamily="18" charset="0"/>
                          <a:ea typeface="+mn-ea"/>
                          <a:cs typeface="Times New Roman" panose="02020603050405020304" pitchFamily="18" charset="0"/>
                        </a:rPr>
                        <a:t>Analyze the Correlation </a:t>
                      </a:r>
                      <a:r>
                        <a:rPr lang="en-US" sz="1800" dirty="0">
                          <a:latin typeface="Times New Roman" panose="02020603050405020304" pitchFamily="18" charset="0"/>
                          <a:cs typeface="Times New Roman" panose="02020603050405020304" pitchFamily="18" charset="0"/>
                        </a:rPr>
                        <a:t>between the Total Discharges and the Average Excess Readmission Ratios for the different medical conditions.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1922234"/>
                  </a:ext>
                </a:extLst>
              </a:tr>
              <a:tr h="981456">
                <a:tc>
                  <a:txBody>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Identify the root causes for Excess Readmissions and communicate logical and structured </a:t>
                      </a:r>
                      <a:r>
                        <a:rPr lang="en-US" sz="1800" b="1" kern="1200" dirty="0">
                          <a:solidFill>
                            <a:schemeClr val="tx1"/>
                          </a:solidFill>
                          <a:latin typeface="Times New Roman" panose="02020603050405020304" pitchFamily="18" charset="0"/>
                          <a:ea typeface="+mn-ea"/>
                          <a:cs typeface="Times New Roman" panose="02020603050405020304" pitchFamily="18" charset="0"/>
                        </a:rPr>
                        <a:t>Recommendations</a:t>
                      </a:r>
                      <a:r>
                        <a:rPr lang="en-US" sz="1800" dirty="0">
                          <a:latin typeface="Times New Roman" panose="02020603050405020304" pitchFamily="18" charset="0"/>
                          <a:cs typeface="Times New Roman" panose="02020603050405020304" pitchFamily="18" charset="0"/>
                        </a:rPr>
                        <a:t>.</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4750780"/>
                  </a:ext>
                </a:extLst>
              </a:tr>
            </a:tbl>
          </a:graphicData>
        </a:graphic>
      </p:graphicFrame>
    </p:spTree>
    <p:extLst>
      <p:ext uri="{BB962C8B-B14F-4D97-AF65-F5344CB8AC3E}">
        <p14:creationId xmlns:p14="http://schemas.microsoft.com/office/powerpoint/2010/main" val="173189296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with medium confidence">
            <a:extLst>
              <a:ext uri="{FF2B5EF4-FFF2-40B4-BE49-F238E27FC236}">
                <a16:creationId xmlns:a16="http://schemas.microsoft.com/office/drawing/2014/main" id="{87F83FC9-3777-571B-A041-B86A04E920FC}"/>
              </a:ext>
            </a:extLst>
          </p:cNvPr>
          <p:cNvPicPr>
            <a:picLocks noChangeAspect="1"/>
          </p:cNvPicPr>
          <p:nvPr/>
        </p:nvPicPr>
        <p:blipFill>
          <a:blip r:embed="rId2"/>
          <a:stretch>
            <a:fillRect/>
          </a:stretch>
        </p:blipFill>
        <p:spPr>
          <a:xfrm>
            <a:off x="0" y="-1576"/>
            <a:ext cx="9946640" cy="6859576"/>
          </a:xfrm>
          <a:prstGeom prst="rect">
            <a:avLst/>
          </a:prstGeom>
          <a:noFill/>
        </p:spPr>
      </p:pic>
      <p:sp>
        <p:nvSpPr>
          <p:cNvPr id="9" name="TextBox 8">
            <a:extLst>
              <a:ext uri="{FF2B5EF4-FFF2-40B4-BE49-F238E27FC236}">
                <a16:creationId xmlns:a16="http://schemas.microsoft.com/office/drawing/2014/main" id="{9582F28D-4A76-1E9F-A0D6-487F6501A8DA}"/>
              </a:ext>
            </a:extLst>
          </p:cNvPr>
          <p:cNvSpPr txBox="1"/>
          <p:nvPr/>
        </p:nvSpPr>
        <p:spPr>
          <a:xfrm>
            <a:off x="9946640" y="1551459"/>
            <a:ext cx="2245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341898933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art, bar chart&#10;&#10;Description automatically generated">
            <a:extLst>
              <a:ext uri="{FF2B5EF4-FFF2-40B4-BE49-F238E27FC236}">
                <a16:creationId xmlns:a16="http://schemas.microsoft.com/office/drawing/2014/main" id="{4EDE8FCD-503A-3664-446C-060CDC8BB890}"/>
              </a:ext>
            </a:extLst>
          </p:cNvPr>
          <p:cNvPicPr>
            <a:picLocks noGrp="1"/>
          </p:cNvPicPr>
          <p:nvPr>
            <p:ph idx="1"/>
          </p:nvPr>
        </p:nvPicPr>
        <p:blipFill>
          <a:blip r:embed="rId2"/>
          <a:stretch>
            <a:fillRect/>
          </a:stretch>
        </p:blipFill>
        <p:spPr>
          <a:xfrm>
            <a:off x="609600" y="0"/>
            <a:ext cx="10972800" cy="5943600"/>
          </a:xfrm>
          <a:noFill/>
          <a:ln w="3175">
            <a:solidFill>
              <a:schemeClr val="tx1"/>
            </a:solidFill>
          </a:ln>
        </p:spPr>
      </p:pic>
      <p:sp>
        <p:nvSpPr>
          <p:cNvPr id="4" name="TextBox 3">
            <a:extLst>
              <a:ext uri="{FF2B5EF4-FFF2-40B4-BE49-F238E27FC236}">
                <a16:creationId xmlns:a16="http://schemas.microsoft.com/office/drawing/2014/main" id="{F44FB614-DE14-8D46-7A0D-A165864077FE}"/>
              </a:ext>
            </a:extLst>
          </p:cNvPr>
          <p:cNvSpPr txBox="1"/>
          <p:nvPr/>
        </p:nvSpPr>
        <p:spPr>
          <a:xfrm>
            <a:off x="152400" y="5943600"/>
            <a:ext cx="11887200" cy="91440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Order of Excessive Readmission Ratio for the different health conditions is:</a:t>
            </a:r>
          </a:p>
          <a:p>
            <a:pPr algn="just"/>
            <a:r>
              <a:rPr lang="en-US" dirty="0">
                <a:latin typeface="Times New Roman" panose="02020603050405020304" pitchFamily="18" charset="0"/>
                <a:cs typeface="Times New Roman" panose="02020603050405020304" pitchFamily="18" charset="0"/>
              </a:rPr>
              <a:t>Hip and/or Knee Arthroplasty &gt; Acute Myocardial Infarction &gt; Heart Failure &gt; Pneumonia &gt; Chronic Obstructive Pulmonary Disease</a:t>
            </a:r>
          </a:p>
        </p:txBody>
      </p:sp>
    </p:spTree>
    <p:extLst>
      <p:ext uri="{BB962C8B-B14F-4D97-AF65-F5344CB8AC3E}">
        <p14:creationId xmlns:p14="http://schemas.microsoft.com/office/powerpoint/2010/main" val="416020592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53471191-F178-8707-3421-6B432C577B73}"/>
              </a:ext>
            </a:extLst>
          </p:cNvPr>
          <p:cNvSpPr txBox="1"/>
          <p:nvPr/>
        </p:nvSpPr>
        <p:spPr>
          <a:xfrm>
            <a:off x="152400" y="5943600"/>
            <a:ext cx="11887200" cy="91440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Order of Excessive Readmission Ratio for the different health conditions is:</a:t>
            </a:r>
          </a:p>
          <a:p>
            <a:pPr algn="just"/>
            <a:r>
              <a:rPr lang="en-US" dirty="0">
                <a:latin typeface="Times New Roman" panose="02020603050405020304" pitchFamily="18" charset="0"/>
                <a:cs typeface="Times New Roman" panose="02020603050405020304" pitchFamily="18" charset="0"/>
              </a:rPr>
              <a:t>Hip and/or Knee Arthroplasty &gt; Acute Myocardial Infarction &gt; Heart Failure &gt; Pneumonia &gt; Chronic Obstructive Pulmonary Disease</a:t>
            </a:r>
          </a:p>
        </p:txBody>
      </p:sp>
    </p:spTree>
    <p:extLst>
      <p:ext uri="{BB962C8B-B14F-4D97-AF65-F5344CB8AC3E}">
        <p14:creationId xmlns:p14="http://schemas.microsoft.com/office/powerpoint/2010/main" val="268029546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0C98BCAF-D013-B1A1-8813-2FE4A9B139E8}"/>
              </a:ext>
            </a:extLst>
          </p:cNvPr>
          <p:cNvSpPr txBox="1"/>
          <p:nvPr/>
        </p:nvSpPr>
        <p:spPr>
          <a:xfrm>
            <a:off x="152400" y="5943600"/>
            <a:ext cx="11887200"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Order of Excessive Readmission Ratio for the different health conditions is:</a:t>
            </a:r>
          </a:p>
          <a:p>
            <a:pPr algn="just"/>
            <a:r>
              <a:rPr lang="en-US" dirty="0">
                <a:latin typeface="Times New Roman" panose="02020603050405020304" pitchFamily="18" charset="0"/>
                <a:cs typeface="Times New Roman" panose="02020603050405020304" pitchFamily="18" charset="0"/>
              </a:rPr>
              <a:t>Hip and/or Knee Arthroplasty &gt; Pneumonia &gt; Acute Myocardial Infarction &gt; Chronic Obstructive Pulmonary Disease &gt; Heart Failure </a:t>
            </a:r>
          </a:p>
        </p:txBody>
      </p:sp>
    </p:spTree>
    <p:extLst>
      <p:ext uri="{BB962C8B-B14F-4D97-AF65-F5344CB8AC3E}">
        <p14:creationId xmlns:p14="http://schemas.microsoft.com/office/powerpoint/2010/main" val="236066403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DE8FCD-503A-3664-446C-060CDC8BB890}"/>
              </a:ext>
            </a:extLst>
          </p:cNvPr>
          <p:cNvPicPr>
            <a:picLocks noGrp="1"/>
          </p:cNvPicPr>
          <p:nvPr>
            <p:ph idx="1"/>
          </p:nvPr>
        </p:nvPicPr>
        <p:blipFill>
          <a:blip r:embed="rId2"/>
          <a:srcRect/>
          <a:stretch/>
        </p:blipFill>
        <p:spPr>
          <a:xfrm>
            <a:off x="609600" y="0"/>
            <a:ext cx="10972800" cy="5943600"/>
          </a:xfrm>
          <a:noFill/>
          <a:ln w="3175">
            <a:solidFill>
              <a:schemeClr val="tx1"/>
            </a:solidFill>
          </a:ln>
        </p:spPr>
      </p:pic>
      <p:sp>
        <p:nvSpPr>
          <p:cNvPr id="2" name="TextBox 1">
            <a:extLst>
              <a:ext uri="{FF2B5EF4-FFF2-40B4-BE49-F238E27FC236}">
                <a16:creationId xmlns:a16="http://schemas.microsoft.com/office/drawing/2014/main" id="{B1C04693-F7A5-981E-4F28-3674150142F7}"/>
              </a:ext>
            </a:extLst>
          </p:cNvPr>
          <p:cNvSpPr txBox="1"/>
          <p:nvPr/>
        </p:nvSpPr>
        <p:spPr>
          <a:xfrm>
            <a:off x="152400" y="5943600"/>
            <a:ext cx="118872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Excessive Readmission Ratio (ERR) for Acute Myocardial Infarction of the hospital is MORE than the National and State Averages.</a:t>
            </a:r>
          </a:p>
        </p:txBody>
      </p:sp>
    </p:spTree>
    <p:extLst>
      <p:ext uri="{BB962C8B-B14F-4D97-AF65-F5344CB8AC3E}">
        <p14:creationId xmlns:p14="http://schemas.microsoft.com/office/powerpoint/2010/main" val="487312895"/>
      </p:ext>
    </p:extLst>
  </p:cSld>
  <p:clrMapOvr>
    <a:masterClrMapping/>
  </p:clrMapOvr>
  <p:transition spd="med">
    <p:pull/>
  </p:transition>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3.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924</TotalTime>
  <Words>1868</Words>
  <Application>Microsoft Office PowerPoint</Application>
  <PresentationFormat>Widescreen</PresentationFormat>
  <Paragraphs>106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Bodoni MT</vt:lpstr>
      <vt:lpstr>Calibri</vt:lpstr>
      <vt:lpstr>Source Sans Pro Light</vt:lpstr>
      <vt:lpstr>Times New Roman</vt:lpstr>
      <vt:lpstr>Wingdings</vt:lpstr>
      <vt:lpstr>Office Theme</vt:lpstr>
      <vt:lpstr>PRESENTED BY: YATISHA RAJANALA G01419023 – HAP-670-001 – Assignment A3 Spring 2023</vt:lpstr>
      <vt:lpstr>OVERVIEW OF HOSPITAL READMISSION REDUCTION PROGRAM</vt:lpstr>
      <vt:lpstr>ADDRESS: 1011 North Galloway Avenue  Mesquite, TX - 75149</vt:lpstr>
      <vt:lpstr>DATA ANALYSIS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vt:lpstr>
      <vt:lpstr>RECOMMENDATIONS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Yatisha Rajanala</dc:creator>
  <cp:lastModifiedBy>Yatisha Rajanala</cp:lastModifiedBy>
  <cp:revision>1</cp:revision>
  <dcterms:created xsi:type="dcterms:W3CDTF">2023-04-17T13:25:31Z</dcterms:created>
  <dcterms:modified xsi:type="dcterms:W3CDTF">2023-04-28T00:53:07Z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