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300" r:id="rId6"/>
    <p:sldId id="315" r:id="rId7"/>
    <p:sldId id="268" r:id="rId8"/>
    <p:sldId id="314" r:id="rId9"/>
    <p:sldId id="293" r:id="rId10"/>
    <p:sldId id="285" r:id="rId11"/>
    <p:sldId id="316" r:id="rId12"/>
    <p:sldId id="317" r:id="rId13"/>
    <p:sldId id="320" r:id="rId14"/>
    <p:sldId id="318" r:id="rId15"/>
    <p:sldId id="319" r:id="rId16"/>
    <p:sldId id="321" r:id="rId17"/>
    <p:sldId id="288" r:id="rId18"/>
    <p:sldId id="322" r:id="rId19"/>
    <p:sldId id="323" r:id="rId20"/>
    <p:sldId id="324" r:id="rId21"/>
    <p:sldId id="32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34C772-DE3B-4BD9-8C95-63E495CBE78C}" v="1010" dt="2023-05-01T19:04:36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7" autoAdjust="0"/>
    <p:restoredTop sz="93725" autoAdjust="0"/>
  </p:normalViewPr>
  <p:slideViewPr>
    <p:cSldViewPr snapToGrid="0">
      <p:cViewPr varScale="1">
        <p:scale>
          <a:sx n="63" d="100"/>
          <a:sy n="63" d="100"/>
        </p:scale>
        <p:origin x="660" y="56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tisha Rajanala" userId="2a18ad5c9d0f69b7" providerId="LiveId" clId="{D834C772-DE3B-4BD9-8C95-63E495CBE78C}"/>
    <pc:docChg chg="undo redo custSel addSld delSld modSld sldOrd modMainMaster">
      <pc:chgData name="Yatisha Rajanala" userId="2a18ad5c9d0f69b7" providerId="LiveId" clId="{D834C772-DE3B-4BD9-8C95-63E495CBE78C}" dt="2023-05-01T21:20:57.485" v="4267" actId="207"/>
      <pc:docMkLst>
        <pc:docMk/>
      </pc:docMkLst>
      <pc:sldChg chg="addSp delSp modSp mod setBg modClrScheme chgLayout">
        <pc:chgData name="Yatisha Rajanala" userId="2a18ad5c9d0f69b7" providerId="LiveId" clId="{D834C772-DE3B-4BD9-8C95-63E495CBE78C}" dt="2023-04-30T05:11:42.275" v="3916" actId="1076"/>
        <pc:sldMkLst>
          <pc:docMk/>
          <pc:sldMk cId="1642425379" sldId="256"/>
        </pc:sldMkLst>
        <pc:spChg chg="mod">
          <ac:chgData name="Yatisha Rajanala" userId="2a18ad5c9d0f69b7" providerId="LiveId" clId="{D834C772-DE3B-4BD9-8C95-63E495CBE78C}" dt="2023-04-29T05:00:13.965" v="179" actId="1076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Yatisha Rajanala" userId="2a18ad5c9d0f69b7" providerId="LiveId" clId="{D834C772-DE3B-4BD9-8C95-63E495CBE78C}" dt="2023-04-30T05:11:42.275" v="3916" actId="1076"/>
          <ac:spMkLst>
            <pc:docMk/>
            <pc:sldMk cId="1642425379" sldId="256"/>
            <ac:spMk id="3" creationId="{1901B20D-4C28-4DA3-ABBD-718C22A5E58B}"/>
          </ac:spMkLst>
        </pc:spChg>
        <pc:spChg chg="add del mod">
          <ac:chgData name="Yatisha Rajanala" userId="2a18ad5c9d0f69b7" providerId="LiveId" clId="{D834C772-DE3B-4BD9-8C95-63E495CBE78C}" dt="2023-04-29T04:40:19.320" v="2" actId="26606"/>
          <ac:spMkLst>
            <pc:docMk/>
            <pc:sldMk cId="1642425379" sldId="256"/>
            <ac:spMk id="11" creationId="{649FF96B-8E6D-CC0F-72C6-AD5C2268FE9B}"/>
          </ac:spMkLst>
        </pc:spChg>
        <pc:spChg chg="add del mod">
          <ac:chgData name="Yatisha Rajanala" userId="2a18ad5c9d0f69b7" providerId="LiveId" clId="{D834C772-DE3B-4BD9-8C95-63E495CBE78C}" dt="2023-04-29T04:40:19.320" v="2" actId="26606"/>
          <ac:spMkLst>
            <pc:docMk/>
            <pc:sldMk cId="1642425379" sldId="256"/>
            <ac:spMk id="13" creationId="{A30D362E-EE7A-65EC-8D50-0F5A9EC5C607}"/>
          </ac:spMkLst>
        </pc:spChg>
        <pc:spChg chg="add del mod">
          <ac:chgData name="Yatisha Rajanala" userId="2a18ad5c9d0f69b7" providerId="LiveId" clId="{D834C772-DE3B-4BD9-8C95-63E495CBE78C}" dt="2023-04-29T04:40:19.320" v="2" actId="26606"/>
          <ac:spMkLst>
            <pc:docMk/>
            <pc:sldMk cId="1642425379" sldId="256"/>
            <ac:spMk id="15" creationId="{A5F4AC65-0BDD-1892-72DC-DA26022E973B}"/>
          </ac:spMkLst>
        </pc:spChg>
        <pc:graphicFrameChg chg="add del mod">
          <ac:chgData name="Yatisha Rajanala" userId="2a18ad5c9d0f69b7" providerId="LiveId" clId="{D834C772-DE3B-4BD9-8C95-63E495CBE78C}" dt="2023-04-29T04:52:59.301" v="81"/>
          <ac:graphicFrameMkLst>
            <pc:docMk/>
            <pc:sldMk cId="1642425379" sldId="256"/>
            <ac:graphicFrameMk id="4" creationId="{5A6A72FF-8F08-97EE-08D1-3E8CB252BA1B}"/>
          </ac:graphicFrameMkLst>
        </pc:graphicFrameChg>
        <pc:graphicFrameChg chg="add del mod">
          <ac:chgData name="Yatisha Rajanala" userId="2a18ad5c9d0f69b7" providerId="LiveId" clId="{D834C772-DE3B-4BD9-8C95-63E495CBE78C}" dt="2023-04-29T04:53:24.453" v="83"/>
          <ac:graphicFrameMkLst>
            <pc:docMk/>
            <pc:sldMk cId="1642425379" sldId="256"/>
            <ac:graphicFrameMk id="5" creationId="{A98CA51F-308C-F5F8-18D6-06BBCF2DD83C}"/>
          </ac:graphicFrameMkLst>
        </pc:graphicFrameChg>
        <pc:graphicFrameChg chg="add del mod">
          <ac:chgData name="Yatisha Rajanala" userId="2a18ad5c9d0f69b7" providerId="LiveId" clId="{D834C772-DE3B-4BD9-8C95-63E495CBE78C}" dt="2023-04-29T04:53:43.003" v="85"/>
          <ac:graphicFrameMkLst>
            <pc:docMk/>
            <pc:sldMk cId="1642425379" sldId="256"/>
            <ac:graphicFrameMk id="7" creationId="{E73C05EE-50DB-A606-685C-5B72D4F84C63}"/>
          </ac:graphicFrameMkLst>
        </pc:graphicFrameChg>
        <pc:picChg chg="mod">
          <ac:chgData name="Yatisha Rajanala" userId="2a18ad5c9d0f69b7" providerId="LiveId" clId="{D834C772-DE3B-4BD9-8C95-63E495CBE78C}" dt="2023-04-29T04:59:49.915" v="176" actId="1076"/>
          <ac:picMkLst>
            <pc:docMk/>
            <pc:sldMk cId="1642425379" sldId="256"/>
            <ac:picMk id="6" creationId="{BF9CB5A5-086A-4BC4-A3F9-0BFA2C0AEEDA}"/>
          </ac:picMkLst>
        </pc:picChg>
      </pc:sldChg>
      <pc:sldChg chg="del">
        <pc:chgData name="Yatisha Rajanala" userId="2a18ad5c9d0f69b7" providerId="LiveId" clId="{D834C772-DE3B-4BD9-8C95-63E495CBE78C}" dt="2023-04-29T17:53:50.230" v="3123" actId="47"/>
        <pc:sldMkLst>
          <pc:docMk/>
          <pc:sldMk cId="566997565" sldId="260"/>
        </pc:sldMkLst>
      </pc:sldChg>
      <pc:sldChg chg="addSp delSp modSp mod ord">
        <pc:chgData name="Yatisha Rajanala" userId="2a18ad5c9d0f69b7" providerId="LiveId" clId="{D834C772-DE3B-4BD9-8C95-63E495CBE78C}" dt="2023-04-29T15:51:32.786" v="1640" actId="20577"/>
        <pc:sldMkLst>
          <pc:docMk/>
          <pc:sldMk cId="4151694508" sldId="268"/>
        </pc:sldMkLst>
        <pc:spChg chg="add del mod">
          <ac:chgData name="Yatisha Rajanala" userId="2a18ad5c9d0f69b7" providerId="LiveId" clId="{D834C772-DE3B-4BD9-8C95-63E495CBE78C}" dt="2023-04-29T05:51:59.961" v="532" actId="478"/>
          <ac:spMkLst>
            <pc:docMk/>
            <pc:sldMk cId="4151694508" sldId="268"/>
            <ac:spMk id="3" creationId="{90FBC0A8-6B43-EEFA-DDBC-54B3EDEEA357}"/>
          </ac:spMkLst>
        </pc:spChg>
        <pc:spChg chg="mod">
          <ac:chgData name="Yatisha Rajanala" userId="2a18ad5c9d0f69b7" providerId="LiveId" clId="{D834C772-DE3B-4BD9-8C95-63E495CBE78C}" dt="2023-04-29T06:11:56.728" v="1298" actId="14100"/>
          <ac:spMkLst>
            <pc:docMk/>
            <pc:sldMk cId="4151694508" sldId="268"/>
            <ac:spMk id="4" creationId="{FAD2AE59-5630-4D5C-83A9-4CDEF4D7DCFB}"/>
          </ac:spMkLst>
        </pc:spChg>
        <pc:spChg chg="mod">
          <ac:chgData name="Yatisha Rajanala" userId="2a18ad5c9d0f69b7" providerId="LiveId" clId="{D834C772-DE3B-4BD9-8C95-63E495CBE78C}" dt="2023-04-29T15:51:32.786" v="1640" actId="20577"/>
          <ac:spMkLst>
            <pc:docMk/>
            <pc:sldMk cId="4151694508" sldId="268"/>
            <ac:spMk id="5" creationId="{F8657664-A458-4DDD-ACC2-1D87FCD6FCA9}"/>
          </ac:spMkLst>
        </pc:spChg>
        <pc:spChg chg="mod">
          <ac:chgData name="Yatisha Rajanala" userId="2a18ad5c9d0f69b7" providerId="LiveId" clId="{D834C772-DE3B-4BD9-8C95-63E495CBE78C}" dt="2023-04-29T06:05:12.559" v="1192" actId="1076"/>
          <ac:spMkLst>
            <pc:docMk/>
            <pc:sldMk cId="4151694508" sldId="268"/>
            <ac:spMk id="6" creationId="{5A6B31B0-7B84-475D-961F-09C0191F91A2}"/>
          </ac:spMkLst>
        </pc:spChg>
        <pc:spChg chg="del mod">
          <ac:chgData name="Yatisha Rajanala" userId="2a18ad5c9d0f69b7" providerId="LiveId" clId="{D834C772-DE3B-4BD9-8C95-63E495CBE78C}" dt="2023-04-29T06:03:53.317" v="1179" actId="478"/>
          <ac:spMkLst>
            <pc:docMk/>
            <pc:sldMk cId="4151694508" sldId="268"/>
            <ac:spMk id="7" creationId="{578017FE-712E-4E95-B483-B700F1AA4B2A}"/>
          </ac:spMkLst>
        </pc:spChg>
        <pc:spChg chg="add del mod">
          <ac:chgData name="Yatisha Rajanala" userId="2a18ad5c9d0f69b7" providerId="LiveId" clId="{D834C772-DE3B-4BD9-8C95-63E495CBE78C}" dt="2023-04-29T06:03:56.580" v="1180" actId="478"/>
          <ac:spMkLst>
            <pc:docMk/>
            <pc:sldMk cId="4151694508" sldId="268"/>
            <ac:spMk id="9" creationId="{7B4042DB-433B-C93A-74A8-BDD3E0833FFD}"/>
          </ac:spMkLst>
        </pc:spChg>
        <pc:spChg chg="add del mod">
          <ac:chgData name="Yatisha Rajanala" userId="2a18ad5c9d0f69b7" providerId="LiveId" clId="{D834C772-DE3B-4BD9-8C95-63E495CBE78C}" dt="2023-04-29T06:04:01.463" v="1182" actId="478"/>
          <ac:spMkLst>
            <pc:docMk/>
            <pc:sldMk cId="4151694508" sldId="268"/>
            <ac:spMk id="11" creationId="{3209E278-9DA2-D3F7-FBF5-E4448230CC1E}"/>
          </ac:spMkLst>
        </pc:spChg>
        <pc:spChg chg="del mod">
          <ac:chgData name="Yatisha Rajanala" userId="2a18ad5c9d0f69b7" providerId="LiveId" clId="{D834C772-DE3B-4BD9-8C95-63E495CBE78C}" dt="2023-04-29T06:03:59.270" v="1181" actId="478"/>
          <ac:spMkLst>
            <pc:docMk/>
            <pc:sldMk cId="4151694508" sldId="268"/>
            <ac:spMk id="15" creationId="{6EDB25FB-2007-49B3-B10C-DDDE76E45F72}"/>
          </ac:spMkLst>
        </pc:spChg>
        <pc:spChg chg="del">
          <ac:chgData name="Yatisha Rajanala" userId="2a18ad5c9d0f69b7" providerId="LiveId" clId="{D834C772-DE3B-4BD9-8C95-63E495CBE78C}" dt="2023-04-29T05:51:55.158" v="530" actId="478"/>
          <ac:spMkLst>
            <pc:docMk/>
            <pc:sldMk cId="4151694508" sldId="268"/>
            <ac:spMk id="48" creationId="{72260A6F-9731-47E2-94BA-7030273BACB0}"/>
          </ac:spMkLst>
        </pc:spChg>
        <pc:spChg chg="del">
          <ac:chgData name="Yatisha Rajanala" userId="2a18ad5c9d0f69b7" providerId="LiveId" clId="{D834C772-DE3B-4BD9-8C95-63E495CBE78C}" dt="2023-04-29T05:51:48.208" v="528" actId="478"/>
          <ac:spMkLst>
            <pc:docMk/>
            <pc:sldMk cId="4151694508" sldId="268"/>
            <ac:spMk id="49" creationId="{48B9B9CA-51FF-4104-AB78-E8AD0FBBAFA3}"/>
          </ac:spMkLst>
        </pc:spChg>
        <pc:spChg chg="del">
          <ac:chgData name="Yatisha Rajanala" userId="2a18ad5c9d0f69b7" providerId="LiveId" clId="{D834C772-DE3B-4BD9-8C95-63E495CBE78C}" dt="2023-04-29T05:51:51.281" v="529" actId="478"/>
          <ac:spMkLst>
            <pc:docMk/>
            <pc:sldMk cId="4151694508" sldId="268"/>
            <ac:spMk id="50" creationId="{E7A3E10B-48DC-43B8-A29D-5258A6BC272F}"/>
          </ac:spMkLst>
        </pc:spChg>
        <pc:picChg chg="del">
          <ac:chgData name="Yatisha Rajanala" userId="2a18ad5c9d0f69b7" providerId="LiveId" clId="{D834C772-DE3B-4BD9-8C95-63E495CBE78C}" dt="2023-04-29T05:51:57.115" v="531" actId="478"/>
          <ac:picMkLst>
            <pc:docMk/>
            <pc:sldMk cId="4151694508" sldId="268"/>
            <ac:picMk id="24" creationId="{147E9A8B-CB18-4B11-85BF-ECE4A7B2F04A}"/>
          </ac:picMkLst>
        </pc:picChg>
      </pc:sldChg>
      <pc:sldChg chg="del">
        <pc:chgData name="Yatisha Rajanala" userId="2a18ad5c9d0f69b7" providerId="LiveId" clId="{D834C772-DE3B-4BD9-8C95-63E495CBE78C}" dt="2023-04-29T17:53:50.230" v="3123" actId="47"/>
        <pc:sldMkLst>
          <pc:docMk/>
          <pc:sldMk cId="460935096" sldId="271"/>
        </pc:sldMkLst>
      </pc:sldChg>
      <pc:sldChg chg="del">
        <pc:chgData name="Yatisha Rajanala" userId="2a18ad5c9d0f69b7" providerId="LiveId" clId="{D834C772-DE3B-4BD9-8C95-63E495CBE78C}" dt="2023-04-29T17:53:50.230" v="3123" actId="47"/>
        <pc:sldMkLst>
          <pc:docMk/>
          <pc:sldMk cId="920173932" sldId="275"/>
        </pc:sldMkLst>
      </pc:sldChg>
      <pc:sldChg chg="del">
        <pc:chgData name="Yatisha Rajanala" userId="2a18ad5c9d0f69b7" providerId="LiveId" clId="{D834C772-DE3B-4BD9-8C95-63E495CBE78C}" dt="2023-04-29T17:53:50.230" v="3123" actId="47"/>
        <pc:sldMkLst>
          <pc:docMk/>
          <pc:sldMk cId="2436493926" sldId="276"/>
        </pc:sldMkLst>
      </pc:sldChg>
      <pc:sldChg chg="del">
        <pc:chgData name="Yatisha Rajanala" userId="2a18ad5c9d0f69b7" providerId="LiveId" clId="{D834C772-DE3B-4BD9-8C95-63E495CBE78C}" dt="2023-04-29T17:53:50.230" v="3123" actId="47"/>
        <pc:sldMkLst>
          <pc:docMk/>
          <pc:sldMk cId="3477453048" sldId="282"/>
        </pc:sldMkLst>
      </pc:sldChg>
      <pc:sldChg chg="addSp delSp modSp mod ord setBg">
        <pc:chgData name="Yatisha Rajanala" userId="2a18ad5c9d0f69b7" providerId="LiveId" clId="{D834C772-DE3B-4BD9-8C95-63E495CBE78C}" dt="2023-04-29T18:30:58.238" v="3547" actId="207"/>
        <pc:sldMkLst>
          <pc:docMk/>
          <pc:sldMk cId="2216454182" sldId="285"/>
        </pc:sldMkLst>
        <pc:spChg chg="mod">
          <ac:chgData name="Yatisha Rajanala" userId="2a18ad5c9d0f69b7" providerId="LiveId" clId="{D834C772-DE3B-4BD9-8C95-63E495CBE78C}" dt="2023-04-29T18:30:58.238" v="3547" actId="207"/>
          <ac:spMkLst>
            <pc:docMk/>
            <pc:sldMk cId="2216454182" sldId="285"/>
            <ac:spMk id="2" creationId="{1A69AB68-AAD3-4F45-941A-BD76631A9FC7}"/>
          </ac:spMkLst>
        </pc:spChg>
        <pc:spChg chg="del mod">
          <ac:chgData name="Yatisha Rajanala" userId="2a18ad5c9d0f69b7" providerId="LiveId" clId="{D834C772-DE3B-4BD9-8C95-63E495CBE78C}" dt="2023-04-29T06:27:02.325" v="1493" actId="478"/>
          <ac:spMkLst>
            <pc:docMk/>
            <pc:sldMk cId="2216454182" sldId="285"/>
            <ac:spMk id="3" creationId="{EAA5988A-CD1B-4E4A-9861-EE187D0B6E69}"/>
          </ac:spMkLst>
        </pc:spChg>
        <pc:spChg chg="add del mod">
          <ac:chgData name="Yatisha Rajanala" userId="2a18ad5c9d0f69b7" providerId="LiveId" clId="{D834C772-DE3B-4BD9-8C95-63E495CBE78C}" dt="2023-04-29T06:23:39.776" v="1484" actId="478"/>
          <ac:spMkLst>
            <pc:docMk/>
            <pc:sldMk cId="2216454182" sldId="285"/>
            <ac:spMk id="5" creationId="{20A5C39F-50DD-0C8E-4250-0F3DF2245CE4}"/>
          </ac:spMkLst>
        </pc:spChg>
        <pc:spChg chg="add del mod">
          <ac:chgData name="Yatisha Rajanala" userId="2a18ad5c9d0f69b7" providerId="LiveId" clId="{D834C772-DE3B-4BD9-8C95-63E495CBE78C}" dt="2023-04-29T06:23:37.046" v="1483" actId="478"/>
          <ac:spMkLst>
            <pc:docMk/>
            <pc:sldMk cId="2216454182" sldId="285"/>
            <ac:spMk id="7" creationId="{E24DEEA3-ABD6-B4B0-FBAA-FE56E39EFC67}"/>
          </ac:spMkLst>
        </pc:spChg>
        <pc:spChg chg="add del mod">
          <ac:chgData name="Yatisha Rajanala" userId="2a18ad5c9d0f69b7" providerId="LiveId" clId="{D834C772-DE3B-4BD9-8C95-63E495CBE78C}" dt="2023-04-29T06:27:05.980" v="1494" actId="478"/>
          <ac:spMkLst>
            <pc:docMk/>
            <pc:sldMk cId="2216454182" sldId="285"/>
            <ac:spMk id="11" creationId="{A094551B-610D-9A2C-DF11-CAE4C9328A6E}"/>
          </ac:spMkLst>
        </pc:spChg>
        <pc:spChg chg="add del mod">
          <ac:chgData name="Yatisha Rajanala" userId="2a18ad5c9d0f69b7" providerId="LiveId" clId="{D834C772-DE3B-4BD9-8C95-63E495CBE78C}" dt="2023-04-29T06:27:11.350" v="1496" actId="478"/>
          <ac:spMkLst>
            <pc:docMk/>
            <pc:sldMk cId="2216454182" sldId="285"/>
            <ac:spMk id="13" creationId="{53F2D646-F5BF-493A-D050-799825CA5C07}"/>
          </ac:spMkLst>
        </pc:spChg>
        <pc:spChg chg="add del mod">
          <ac:chgData name="Yatisha Rajanala" userId="2a18ad5c9d0f69b7" providerId="LiveId" clId="{D834C772-DE3B-4BD9-8C95-63E495CBE78C}" dt="2023-04-29T06:27:19.784" v="1499" actId="478"/>
          <ac:spMkLst>
            <pc:docMk/>
            <pc:sldMk cId="2216454182" sldId="285"/>
            <ac:spMk id="16" creationId="{DE1943BA-A887-9843-D3F6-95C2E96ABF3D}"/>
          </ac:spMkLst>
        </pc:spChg>
        <pc:spChg chg="add del mod">
          <ac:chgData name="Yatisha Rajanala" userId="2a18ad5c9d0f69b7" providerId="LiveId" clId="{D834C772-DE3B-4BD9-8C95-63E495CBE78C}" dt="2023-04-29T06:27:23.520" v="1501" actId="478"/>
          <ac:spMkLst>
            <pc:docMk/>
            <pc:sldMk cId="2216454182" sldId="285"/>
            <ac:spMk id="20" creationId="{42B1A4B4-4885-15F2-E55C-2583F79EA0AF}"/>
          </ac:spMkLst>
        </pc:spChg>
        <pc:spChg chg="add del mod">
          <ac:chgData name="Yatisha Rajanala" userId="2a18ad5c9d0f69b7" providerId="LiveId" clId="{D834C772-DE3B-4BD9-8C95-63E495CBE78C}" dt="2023-04-29T06:27:35.423" v="1505" actId="478"/>
          <ac:spMkLst>
            <pc:docMk/>
            <pc:sldMk cId="2216454182" sldId="285"/>
            <ac:spMk id="22" creationId="{D413E9FE-03DA-8DAD-A9E5-F47DBC9107AD}"/>
          </ac:spMkLst>
        </pc:spChg>
        <pc:spChg chg="add del mod">
          <ac:chgData name="Yatisha Rajanala" userId="2a18ad5c9d0f69b7" providerId="LiveId" clId="{D834C772-DE3B-4BD9-8C95-63E495CBE78C}" dt="2023-04-29T06:27:39.999" v="1507" actId="478"/>
          <ac:spMkLst>
            <pc:docMk/>
            <pc:sldMk cId="2216454182" sldId="285"/>
            <ac:spMk id="24" creationId="{8DF1F69A-55BA-F94C-BDB8-B78CBE1993D1}"/>
          </ac:spMkLst>
        </pc:spChg>
        <pc:spChg chg="del mod">
          <ac:chgData name="Yatisha Rajanala" userId="2a18ad5c9d0f69b7" providerId="LiveId" clId="{D834C772-DE3B-4BD9-8C95-63E495CBE78C}" dt="2023-04-29T06:27:08.853" v="1495" actId="478"/>
          <ac:spMkLst>
            <pc:docMk/>
            <pc:sldMk cId="2216454182" sldId="285"/>
            <ac:spMk id="30" creationId="{A36F47C5-F678-46A9-B786-B6A885C6DFC7}"/>
          </ac:spMkLst>
        </pc:spChg>
        <pc:spChg chg="del mod">
          <ac:chgData name="Yatisha Rajanala" userId="2a18ad5c9d0f69b7" providerId="LiveId" clId="{D834C772-DE3B-4BD9-8C95-63E495CBE78C}" dt="2023-04-29T06:27:18.416" v="1498" actId="478"/>
          <ac:spMkLst>
            <pc:docMk/>
            <pc:sldMk cId="2216454182" sldId="285"/>
            <ac:spMk id="31" creationId="{21C36C88-F184-4C07-A7C9-E06C46A4DFD2}"/>
          </ac:spMkLst>
        </pc:spChg>
        <pc:spChg chg="del mod">
          <ac:chgData name="Yatisha Rajanala" userId="2a18ad5c9d0f69b7" providerId="LiveId" clId="{D834C772-DE3B-4BD9-8C95-63E495CBE78C}" dt="2023-04-29T06:27:22.568" v="1500" actId="478"/>
          <ac:spMkLst>
            <pc:docMk/>
            <pc:sldMk cId="2216454182" sldId="285"/>
            <ac:spMk id="32" creationId="{D59803FB-DF8C-4F02-9B45-27AAE8E27755}"/>
          </ac:spMkLst>
        </pc:spChg>
        <pc:spChg chg="del mod">
          <ac:chgData name="Yatisha Rajanala" userId="2a18ad5c9d0f69b7" providerId="LiveId" clId="{D834C772-DE3B-4BD9-8C95-63E495CBE78C}" dt="2023-04-29T06:27:33.826" v="1504" actId="478"/>
          <ac:spMkLst>
            <pc:docMk/>
            <pc:sldMk cId="2216454182" sldId="285"/>
            <ac:spMk id="33" creationId="{550B1CB9-4A50-4420-AB99-79FC43148662}"/>
          </ac:spMkLst>
        </pc:spChg>
        <pc:spChg chg="del mod">
          <ac:chgData name="Yatisha Rajanala" userId="2a18ad5c9d0f69b7" providerId="LiveId" clId="{D834C772-DE3B-4BD9-8C95-63E495CBE78C}" dt="2023-04-29T06:27:38.728" v="1506" actId="478"/>
          <ac:spMkLst>
            <pc:docMk/>
            <pc:sldMk cId="2216454182" sldId="285"/>
            <ac:spMk id="34" creationId="{5B55CC8A-7C02-4FA0-B265-E6C47B9EB532}"/>
          </ac:spMkLst>
        </pc:spChg>
        <pc:spChg chg="del mod">
          <ac:chgData name="Yatisha Rajanala" userId="2a18ad5c9d0f69b7" providerId="LiveId" clId="{D834C772-DE3B-4BD9-8C95-63E495CBE78C}" dt="2023-04-29T06:27:26.824" v="1502" actId="478"/>
          <ac:spMkLst>
            <pc:docMk/>
            <pc:sldMk cId="2216454182" sldId="285"/>
            <ac:spMk id="85" creationId="{6DE2BCA7-4090-47C3-9FBB-639DF1D9AA64}"/>
          </ac:spMkLst>
        </pc:spChg>
        <pc:spChg chg="del mod">
          <ac:chgData name="Yatisha Rajanala" userId="2a18ad5c9d0f69b7" providerId="LiveId" clId="{D834C772-DE3B-4BD9-8C95-63E495CBE78C}" dt="2023-04-29T06:27:43.068" v="1508" actId="478"/>
          <ac:spMkLst>
            <pc:docMk/>
            <pc:sldMk cId="2216454182" sldId="285"/>
            <ac:spMk id="86" creationId="{38FA7F94-C624-41F7-9020-8AA1485E2AC6}"/>
          </ac:spMkLst>
        </pc:spChg>
        <pc:spChg chg="del mod">
          <ac:chgData name="Yatisha Rajanala" userId="2a18ad5c9d0f69b7" providerId="LiveId" clId="{D834C772-DE3B-4BD9-8C95-63E495CBE78C}" dt="2023-04-29T06:27:15.400" v="1497" actId="478"/>
          <ac:spMkLst>
            <pc:docMk/>
            <pc:sldMk cId="2216454182" sldId="285"/>
            <ac:spMk id="122" creationId="{145491AF-B0E3-45E3-B13B-B845A699B65D}"/>
          </ac:spMkLst>
        </pc:spChg>
        <pc:spChg chg="add del">
          <ac:chgData name="Yatisha Rajanala" userId="2a18ad5c9d0f69b7" providerId="LiveId" clId="{D834C772-DE3B-4BD9-8C95-63E495CBE78C}" dt="2023-04-29T06:26:59.032" v="1492" actId="26606"/>
          <ac:spMkLst>
            <pc:docMk/>
            <pc:sldMk cId="2216454182" sldId="285"/>
            <ac:spMk id="127" creationId="{EAB5C6D1-7248-8067-BA5A-4A99B7D4E6F3}"/>
          </ac:spMkLst>
        </pc:spChg>
        <pc:picChg chg="add del mod ord">
          <ac:chgData name="Yatisha Rajanala" userId="2a18ad5c9d0f69b7" providerId="LiveId" clId="{D834C772-DE3B-4BD9-8C95-63E495CBE78C}" dt="2023-04-29T15:32:07.416" v="1591" actId="478"/>
          <ac:picMkLst>
            <pc:docMk/>
            <pc:sldMk cId="2216454182" sldId="285"/>
            <ac:picMk id="9" creationId="{4582E798-13DE-2D03-B252-A96E4D198668}"/>
          </ac:picMkLst>
        </pc:picChg>
        <pc:picChg chg="mod ord">
          <ac:chgData name="Yatisha Rajanala" userId="2a18ad5c9d0f69b7" providerId="LiveId" clId="{D834C772-DE3B-4BD9-8C95-63E495CBE78C}" dt="2023-04-29T15:32:29.661" v="1595" actId="1076"/>
          <ac:picMkLst>
            <pc:docMk/>
            <pc:sldMk cId="2216454182" sldId="285"/>
            <ac:picMk id="15" creationId="{F2339599-DDDD-46FB-ADBA-C1F6F40CFE1B}"/>
          </ac:picMkLst>
        </pc:picChg>
        <pc:picChg chg="del">
          <ac:chgData name="Yatisha Rajanala" userId="2a18ad5c9d0f69b7" providerId="LiveId" clId="{D834C772-DE3B-4BD9-8C95-63E495CBE78C}" dt="2023-04-29T06:23:33.151" v="1481" actId="478"/>
          <ac:picMkLst>
            <pc:docMk/>
            <pc:sldMk cId="2216454182" sldId="285"/>
            <ac:picMk id="17" creationId="{76119B79-7A4D-4487-B5F5-8175243D9256}"/>
          </ac:picMkLst>
        </pc:picChg>
        <pc:picChg chg="del">
          <ac:chgData name="Yatisha Rajanala" userId="2a18ad5c9d0f69b7" providerId="LiveId" clId="{D834C772-DE3B-4BD9-8C95-63E495CBE78C}" dt="2023-04-29T06:23:35.607" v="1482" actId="478"/>
          <ac:picMkLst>
            <pc:docMk/>
            <pc:sldMk cId="2216454182" sldId="285"/>
            <ac:picMk id="19" creationId="{3CB47E7C-B154-4810-84C9-C31305D4B934}"/>
          </ac:picMkLst>
        </pc:picChg>
      </pc:sldChg>
      <pc:sldChg chg="addSp modSp del mod">
        <pc:chgData name="Yatisha Rajanala" userId="2a18ad5c9d0f69b7" providerId="LiveId" clId="{D834C772-DE3B-4BD9-8C95-63E495CBE78C}" dt="2023-05-01T20:36:01.569" v="4241" actId="20577"/>
        <pc:sldMkLst>
          <pc:docMk/>
          <pc:sldMk cId="2952220199" sldId="288"/>
        </pc:sldMkLst>
        <pc:spChg chg="mod">
          <ac:chgData name="Yatisha Rajanala" userId="2a18ad5c9d0f69b7" providerId="LiveId" clId="{D834C772-DE3B-4BD9-8C95-63E495CBE78C}" dt="2023-04-30T04:51:50.077" v="3756" actId="1076"/>
          <ac:spMkLst>
            <pc:docMk/>
            <pc:sldMk cId="2952220199" sldId="288"/>
            <ac:spMk id="2" creationId="{16684294-49A0-4C63-A7D7-E3BF9E591F59}"/>
          </ac:spMkLst>
        </pc:spChg>
        <pc:spChg chg="add mod">
          <ac:chgData name="Yatisha Rajanala" userId="2a18ad5c9d0f69b7" providerId="LiveId" clId="{D834C772-DE3B-4BD9-8C95-63E495CBE78C}" dt="2023-04-30T04:47:02.196" v="3702" actId="1076"/>
          <ac:spMkLst>
            <pc:docMk/>
            <pc:sldMk cId="2952220199" sldId="288"/>
            <ac:spMk id="4" creationId="{D95236B7-CF7A-7541-DB21-A01BE8486F0F}"/>
          </ac:spMkLst>
        </pc:spChg>
        <pc:spChg chg="add mod">
          <ac:chgData name="Yatisha Rajanala" userId="2a18ad5c9d0f69b7" providerId="LiveId" clId="{D834C772-DE3B-4BD9-8C95-63E495CBE78C}" dt="2023-04-30T04:52:30.035" v="3759" actId="14100"/>
          <ac:spMkLst>
            <pc:docMk/>
            <pc:sldMk cId="2952220199" sldId="288"/>
            <ac:spMk id="12" creationId="{4B10B86E-17EF-862F-A170-ACBE6C71A64A}"/>
          </ac:spMkLst>
        </pc:spChg>
        <pc:spChg chg="add mod">
          <ac:chgData name="Yatisha Rajanala" userId="2a18ad5c9d0f69b7" providerId="LiveId" clId="{D834C772-DE3B-4BD9-8C95-63E495CBE78C}" dt="2023-04-30T04:52:33.269" v="3760" actId="14100"/>
          <ac:spMkLst>
            <pc:docMk/>
            <pc:sldMk cId="2952220199" sldId="288"/>
            <ac:spMk id="14" creationId="{5A6BFA26-531A-13F6-80A3-A7D60DED5D66}"/>
          </ac:spMkLst>
        </pc:spChg>
        <pc:spChg chg="add mod">
          <ac:chgData name="Yatisha Rajanala" userId="2a18ad5c9d0f69b7" providerId="LiveId" clId="{D834C772-DE3B-4BD9-8C95-63E495CBE78C}" dt="2023-04-30T04:52:19.498" v="3758" actId="1076"/>
          <ac:spMkLst>
            <pc:docMk/>
            <pc:sldMk cId="2952220199" sldId="288"/>
            <ac:spMk id="16" creationId="{9E37BE4D-81A0-215F-E066-BAC21D6534CA}"/>
          </ac:spMkLst>
        </pc:spChg>
        <pc:spChg chg="add mod">
          <ac:chgData name="Yatisha Rajanala" userId="2a18ad5c9d0f69b7" providerId="LiveId" clId="{D834C772-DE3B-4BD9-8C95-63E495CBE78C}" dt="2023-05-01T20:36:01.569" v="4241" actId="20577"/>
          <ac:spMkLst>
            <pc:docMk/>
            <pc:sldMk cId="2952220199" sldId="288"/>
            <ac:spMk id="18" creationId="{A3513CCB-BDA9-7ED1-78DE-56A3EBE4964E}"/>
          </ac:spMkLst>
        </pc:spChg>
        <pc:spChg chg="mod">
          <ac:chgData name="Yatisha Rajanala" userId="2a18ad5c9d0f69b7" providerId="LiveId" clId="{D834C772-DE3B-4BD9-8C95-63E495CBE78C}" dt="2023-04-30T04:32:44.460" v="3608" actId="1076"/>
          <ac:spMkLst>
            <pc:docMk/>
            <pc:sldMk cId="2952220199" sldId="288"/>
            <ac:spMk id="32" creationId="{0830F660-D88D-4A5F-8F7C-44B1D5C8E661}"/>
          </ac:spMkLst>
        </pc:spChg>
        <pc:spChg chg="mod">
          <ac:chgData name="Yatisha Rajanala" userId="2a18ad5c9d0f69b7" providerId="LiveId" clId="{D834C772-DE3B-4BD9-8C95-63E495CBE78C}" dt="2023-04-30T04:34:02.626" v="3618" actId="1076"/>
          <ac:spMkLst>
            <pc:docMk/>
            <pc:sldMk cId="2952220199" sldId="288"/>
            <ac:spMk id="34" creationId="{7FB66D8F-42FB-4D6F-B5C7-E8A2704C4D5D}"/>
          </ac:spMkLst>
        </pc:spChg>
        <pc:spChg chg="mod">
          <ac:chgData name="Yatisha Rajanala" userId="2a18ad5c9d0f69b7" providerId="LiveId" clId="{D834C772-DE3B-4BD9-8C95-63E495CBE78C}" dt="2023-04-30T04:33:30.316" v="3614" actId="1076"/>
          <ac:spMkLst>
            <pc:docMk/>
            <pc:sldMk cId="2952220199" sldId="288"/>
            <ac:spMk id="38" creationId="{607DCFEC-829E-4B9D-9E7F-72EDD3917269}"/>
          </ac:spMkLst>
        </pc:spChg>
        <pc:spChg chg="mod">
          <ac:chgData name="Yatisha Rajanala" userId="2a18ad5c9d0f69b7" providerId="LiveId" clId="{D834C772-DE3B-4BD9-8C95-63E495CBE78C}" dt="2023-04-30T04:34:22.636" v="3620" actId="1076"/>
          <ac:spMkLst>
            <pc:docMk/>
            <pc:sldMk cId="2952220199" sldId="288"/>
            <ac:spMk id="40" creationId="{0322F7C2-6007-4413-B0AC-012350267DE3}"/>
          </ac:spMkLst>
        </pc:spChg>
        <pc:spChg chg="mod">
          <ac:chgData name="Yatisha Rajanala" userId="2a18ad5c9d0f69b7" providerId="LiveId" clId="{D834C772-DE3B-4BD9-8C95-63E495CBE78C}" dt="2023-04-30T04:34:34.818" v="3622" actId="1076"/>
          <ac:spMkLst>
            <pc:docMk/>
            <pc:sldMk cId="2952220199" sldId="288"/>
            <ac:spMk id="42" creationId="{98DDA43F-34CF-4E57-97F0-535BCBD8A38F}"/>
          </ac:spMkLst>
        </pc:spChg>
        <pc:cxnChg chg="mod">
          <ac:chgData name="Yatisha Rajanala" userId="2a18ad5c9d0f69b7" providerId="LiveId" clId="{D834C772-DE3B-4BD9-8C95-63E495CBE78C}" dt="2023-04-30T04:33:55.228" v="3617" actId="14100"/>
          <ac:cxnSpMkLst>
            <pc:docMk/>
            <pc:sldMk cId="2952220199" sldId="288"/>
            <ac:cxnSpMk id="47" creationId="{75E1C21F-EF32-4CA2-BCB8-D7FA7A59B4FB}"/>
          </ac:cxnSpMkLst>
        </pc:cxnChg>
        <pc:cxnChg chg="mod">
          <ac:chgData name="Yatisha Rajanala" userId="2a18ad5c9d0f69b7" providerId="LiveId" clId="{D834C772-DE3B-4BD9-8C95-63E495CBE78C}" dt="2023-04-30T04:34:27.096" v="3621" actId="14100"/>
          <ac:cxnSpMkLst>
            <pc:docMk/>
            <pc:sldMk cId="2952220199" sldId="288"/>
            <ac:cxnSpMk id="49" creationId="{9F9EC6C0-1013-478D-9D38-F5E0A03C22F7}"/>
          </ac:cxnSpMkLst>
        </pc:cxnChg>
        <pc:cxnChg chg="mod">
          <ac:chgData name="Yatisha Rajanala" userId="2a18ad5c9d0f69b7" providerId="LiveId" clId="{D834C772-DE3B-4BD9-8C95-63E495CBE78C}" dt="2023-04-30T04:34:39.150" v="3623" actId="14100"/>
          <ac:cxnSpMkLst>
            <pc:docMk/>
            <pc:sldMk cId="2952220199" sldId="288"/>
            <ac:cxnSpMk id="50" creationId="{000161CD-EB22-4A39-B831-F62D3980F039}"/>
          </ac:cxnSpMkLst>
        </pc:cxnChg>
        <pc:cxnChg chg="mod">
          <ac:chgData name="Yatisha Rajanala" userId="2a18ad5c9d0f69b7" providerId="LiveId" clId="{D834C772-DE3B-4BD9-8C95-63E495CBE78C}" dt="2023-04-30T04:32:51.917" v="3610" actId="14100"/>
          <ac:cxnSpMkLst>
            <pc:docMk/>
            <pc:sldMk cId="2952220199" sldId="288"/>
            <ac:cxnSpMk id="81" creationId="{6A60E3F7-029A-49BA-81A4-C0D9B46701FB}"/>
          </ac:cxnSpMkLst>
        </pc:cxnChg>
        <pc:cxnChg chg="mod">
          <ac:chgData name="Yatisha Rajanala" userId="2a18ad5c9d0f69b7" providerId="LiveId" clId="{D834C772-DE3B-4BD9-8C95-63E495CBE78C}" dt="2023-04-30T04:33:40.017" v="3615" actId="14100"/>
          <ac:cxnSpMkLst>
            <pc:docMk/>
            <pc:sldMk cId="2952220199" sldId="288"/>
            <ac:cxnSpMk id="83" creationId="{F2E3DEF9-3B41-4091-B0CB-B5BCCCC48D8C}"/>
          </ac:cxnSpMkLst>
        </pc:cxnChg>
      </pc:sldChg>
      <pc:sldChg chg="del">
        <pc:chgData name="Yatisha Rajanala" userId="2a18ad5c9d0f69b7" providerId="LiveId" clId="{D834C772-DE3B-4BD9-8C95-63E495CBE78C}" dt="2023-04-29T17:53:50.230" v="3123" actId="47"/>
        <pc:sldMkLst>
          <pc:docMk/>
          <pc:sldMk cId="1642670190" sldId="290"/>
        </pc:sldMkLst>
      </pc:sldChg>
      <pc:sldChg chg="addSp delSp modSp mod ord setBg">
        <pc:chgData name="Yatisha Rajanala" userId="2a18ad5c9d0f69b7" providerId="LiveId" clId="{D834C772-DE3B-4BD9-8C95-63E495CBE78C}" dt="2023-05-01T21:20:57.485" v="4267" actId="207"/>
        <pc:sldMkLst>
          <pc:docMk/>
          <pc:sldMk cId="2634411393" sldId="293"/>
        </pc:sldMkLst>
        <pc:spChg chg="del mod">
          <ac:chgData name="Yatisha Rajanala" userId="2a18ad5c9d0f69b7" providerId="LiveId" clId="{D834C772-DE3B-4BD9-8C95-63E495CBE78C}" dt="2023-04-29T16:07:45.290" v="1678" actId="478"/>
          <ac:spMkLst>
            <pc:docMk/>
            <pc:sldMk cId="2634411393" sldId="293"/>
            <ac:spMk id="2" creationId="{67708C79-A4AC-4B5D-92DF-600737E4D11A}"/>
          </ac:spMkLst>
        </pc:spChg>
        <pc:spChg chg="mod">
          <ac:chgData name="Yatisha Rajanala" userId="2a18ad5c9d0f69b7" providerId="LiveId" clId="{D834C772-DE3B-4BD9-8C95-63E495CBE78C}" dt="2023-04-29T16:53:10.777" v="2289" actId="1076"/>
          <ac:spMkLst>
            <pc:docMk/>
            <pc:sldMk cId="2634411393" sldId="293"/>
            <ac:spMk id="3" creationId="{7D779DE4-CAEA-4617-897E-FEC9A2AC2D6A}"/>
          </ac:spMkLst>
        </pc:spChg>
        <pc:spChg chg="add del mod">
          <ac:chgData name="Yatisha Rajanala" userId="2a18ad5c9d0f69b7" providerId="LiveId" clId="{D834C772-DE3B-4BD9-8C95-63E495CBE78C}" dt="2023-04-29T16:35:01.459" v="1989" actId="21"/>
          <ac:spMkLst>
            <pc:docMk/>
            <pc:sldMk cId="2634411393" sldId="293"/>
            <ac:spMk id="5" creationId="{945459B7-95EC-4321-B6F1-8C498F8AB10F}"/>
          </ac:spMkLst>
        </pc:spChg>
        <pc:spChg chg="add del mod">
          <ac:chgData name="Yatisha Rajanala" userId="2a18ad5c9d0f69b7" providerId="LiveId" clId="{D834C772-DE3B-4BD9-8C95-63E495CBE78C}" dt="2023-04-29T16:07:09.288" v="1663" actId="478"/>
          <ac:spMkLst>
            <pc:docMk/>
            <pc:sldMk cId="2634411393" sldId="293"/>
            <ac:spMk id="6" creationId="{22E47286-18EC-5C25-1474-37FA7C3E0109}"/>
          </ac:spMkLst>
        </pc:spChg>
        <pc:spChg chg="add del mod">
          <ac:chgData name="Yatisha Rajanala" userId="2a18ad5c9d0f69b7" providerId="LiveId" clId="{D834C772-DE3B-4BD9-8C95-63E495CBE78C}" dt="2023-04-29T16:07:01.043" v="1661" actId="478"/>
          <ac:spMkLst>
            <pc:docMk/>
            <pc:sldMk cId="2634411393" sldId="293"/>
            <ac:spMk id="7" creationId="{4E42836B-5FAB-7549-A7A3-15BF6403743E}"/>
          </ac:spMkLst>
        </pc:spChg>
        <pc:spChg chg="add del mod">
          <ac:chgData name="Yatisha Rajanala" userId="2a18ad5c9d0f69b7" providerId="LiveId" clId="{D834C772-DE3B-4BD9-8C95-63E495CBE78C}" dt="2023-04-29T16:07:16.245" v="1665" actId="478"/>
          <ac:spMkLst>
            <pc:docMk/>
            <pc:sldMk cId="2634411393" sldId="293"/>
            <ac:spMk id="9" creationId="{A0BE0943-6F07-E27F-9C27-5ABDB20B1F5B}"/>
          </ac:spMkLst>
        </pc:spChg>
        <pc:spChg chg="del">
          <ac:chgData name="Yatisha Rajanala" userId="2a18ad5c9d0f69b7" providerId="LiveId" clId="{D834C772-DE3B-4BD9-8C95-63E495CBE78C}" dt="2023-04-29T16:07:07.771" v="1662" actId="478"/>
          <ac:spMkLst>
            <pc:docMk/>
            <pc:sldMk cId="2634411393" sldId="293"/>
            <ac:spMk id="10" creationId="{B6091E26-6697-4FFA-91DC-FF5001DDE6A0}"/>
          </ac:spMkLst>
        </pc:spChg>
        <pc:spChg chg="del mod">
          <ac:chgData name="Yatisha Rajanala" userId="2a18ad5c9d0f69b7" providerId="LiveId" clId="{D834C772-DE3B-4BD9-8C95-63E495CBE78C}" dt="2023-04-29T16:29:38.329" v="1832" actId="21"/>
          <ac:spMkLst>
            <pc:docMk/>
            <pc:sldMk cId="2634411393" sldId="293"/>
            <ac:spMk id="12" creationId="{160FC76B-FDDE-4574-85B7-495FBA6F90F4}"/>
          </ac:spMkLst>
        </pc:spChg>
        <pc:spChg chg="del mod">
          <ac:chgData name="Yatisha Rajanala" userId="2a18ad5c9d0f69b7" providerId="LiveId" clId="{D834C772-DE3B-4BD9-8C95-63E495CBE78C}" dt="2023-04-29T16:29:52.002" v="1835" actId="21"/>
          <ac:spMkLst>
            <pc:docMk/>
            <pc:sldMk cId="2634411393" sldId="293"/>
            <ac:spMk id="13" creationId="{8BF88255-7F56-4B30-96C2-60927A377B40}"/>
          </ac:spMkLst>
        </pc:spChg>
        <pc:spChg chg="del">
          <ac:chgData name="Yatisha Rajanala" userId="2a18ad5c9d0f69b7" providerId="LiveId" clId="{D834C772-DE3B-4BD9-8C95-63E495CBE78C}" dt="2023-04-29T05:47:41.237" v="496" actId="478"/>
          <ac:spMkLst>
            <pc:docMk/>
            <pc:sldMk cId="2634411393" sldId="293"/>
            <ac:spMk id="14" creationId="{D32255BC-C6D7-45F4-AA99-1EBC2D1ABC4D}"/>
          </ac:spMkLst>
        </pc:spChg>
        <pc:spChg chg="add del mod">
          <ac:chgData name="Yatisha Rajanala" userId="2a18ad5c9d0f69b7" providerId="LiveId" clId="{D834C772-DE3B-4BD9-8C95-63E495CBE78C}" dt="2023-04-29T16:07:48.485" v="1679" actId="478"/>
          <ac:spMkLst>
            <pc:docMk/>
            <pc:sldMk cId="2634411393" sldId="293"/>
            <ac:spMk id="14" creationId="{DA136C1D-A4C0-8D82-CD59-74895D00EE05}"/>
          </ac:spMkLst>
        </pc:spChg>
        <pc:spChg chg="del">
          <ac:chgData name="Yatisha Rajanala" userId="2a18ad5c9d0f69b7" providerId="LiveId" clId="{D834C772-DE3B-4BD9-8C95-63E495CBE78C}" dt="2023-04-29T16:07:12.645" v="1664" actId="478"/>
          <ac:spMkLst>
            <pc:docMk/>
            <pc:sldMk cId="2634411393" sldId="293"/>
            <ac:spMk id="15" creationId="{95C519DA-06A3-4391-AAF4-8C7122770C3E}"/>
          </ac:spMkLst>
        </pc:spChg>
        <pc:spChg chg="del">
          <ac:chgData name="Yatisha Rajanala" userId="2a18ad5c9d0f69b7" providerId="LiveId" clId="{D834C772-DE3B-4BD9-8C95-63E495CBE78C}" dt="2023-04-29T05:47:37.747" v="495" actId="478"/>
          <ac:spMkLst>
            <pc:docMk/>
            <pc:sldMk cId="2634411393" sldId="293"/>
            <ac:spMk id="16" creationId="{4A05B1DF-9A99-47CA-BA3D-7881266BCC5D}"/>
          </ac:spMkLst>
        </pc:spChg>
        <pc:spChg chg="del mod">
          <ac:chgData name="Yatisha Rajanala" userId="2a18ad5c9d0f69b7" providerId="LiveId" clId="{D834C772-DE3B-4BD9-8C95-63E495CBE78C}" dt="2023-04-29T16:43:02.716" v="2100" actId="21"/>
          <ac:spMkLst>
            <pc:docMk/>
            <pc:sldMk cId="2634411393" sldId="293"/>
            <ac:spMk id="17" creationId="{8B1A13A6-E2A0-4091-A4B3-A50F0962D128}"/>
          </ac:spMkLst>
        </pc:spChg>
        <pc:spChg chg="add del mod">
          <ac:chgData name="Yatisha Rajanala" userId="2a18ad5c9d0f69b7" providerId="LiveId" clId="{D834C772-DE3B-4BD9-8C95-63E495CBE78C}" dt="2023-04-29T16:33:33.820" v="1891" actId="21"/>
          <ac:spMkLst>
            <pc:docMk/>
            <pc:sldMk cId="2634411393" sldId="293"/>
            <ac:spMk id="18" creationId="{2CF1C28E-FBD8-B950-1328-07140D691E16}"/>
          </ac:spMkLst>
        </pc:spChg>
        <pc:spChg chg="add del mod">
          <ac:chgData name="Yatisha Rajanala" userId="2a18ad5c9d0f69b7" providerId="LiveId" clId="{D834C772-DE3B-4BD9-8C95-63E495CBE78C}" dt="2023-04-29T16:18:37.578" v="1697" actId="478"/>
          <ac:spMkLst>
            <pc:docMk/>
            <pc:sldMk cId="2634411393" sldId="293"/>
            <ac:spMk id="20" creationId="{7F02E32F-530A-2CA6-CB08-CDEA04FAB934}"/>
          </ac:spMkLst>
        </pc:spChg>
        <pc:spChg chg="add del mod">
          <ac:chgData name="Yatisha Rajanala" userId="2a18ad5c9d0f69b7" providerId="LiveId" clId="{D834C772-DE3B-4BD9-8C95-63E495CBE78C}" dt="2023-04-29T16:36:49.243" v="2034" actId="21"/>
          <ac:spMkLst>
            <pc:docMk/>
            <pc:sldMk cId="2634411393" sldId="293"/>
            <ac:spMk id="22" creationId="{324179B2-9F72-5D58-D95A-2BB35468AC9E}"/>
          </ac:spMkLst>
        </pc:spChg>
        <pc:spChg chg="add del mod">
          <ac:chgData name="Yatisha Rajanala" userId="2a18ad5c9d0f69b7" providerId="LiveId" clId="{D834C772-DE3B-4BD9-8C95-63E495CBE78C}" dt="2023-04-29T16:21:58.852" v="1718" actId="21"/>
          <ac:spMkLst>
            <pc:docMk/>
            <pc:sldMk cId="2634411393" sldId="293"/>
            <ac:spMk id="24" creationId="{AD31E46E-70F2-86AD-2413-CAE76817D7FB}"/>
          </ac:spMkLst>
        </pc:spChg>
        <pc:spChg chg="add mod">
          <ac:chgData name="Yatisha Rajanala" userId="2a18ad5c9d0f69b7" providerId="LiveId" clId="{D834C772-DE3B-4BD9-8C95-63E495CBE78C}" dt="2023-05-01T21:20:51.245" v="4266" actId="207"/>
          <ac:spMkLst>
            <pc:docMk/>
            <pc:sldMk cId="2634411393" sldId="293"/>
            <ac:spMk id="26" creationId="{85B5BA7A-FCAD-3A04-1B4A-29E979B80851}"/>
          </ac:spMkLst>
        </pc:spChg>
        <pc:spChg chg="add del mod">
          <ac:chgData name="Yatisha Rajanala" userId="2a18ad5c9d0f69b7" providerId="LiveId" clId="{D834C772-DE3B-4BD9-8C95-63E495CBE78C}" dt="2023-04-29T16:30:03.071" v="1838" actId="478"/>
          <ac:spMkLst>
            <pc:docMk/>
            <pc:sldMk cId="2634411393" sldId="293"/>
            <ac:spMk id="28" creationId="{E6073E36-8656-D7C8-D2A7-967B8021FC0E}"/>
          </ac:spMkLst>
        </pc:spChg>
        <pc:spChg chg="add del mod">
          <ac:chgData name="Yatisha Rajanala" userId="2a18ad5c9d0f69b7" providerId="LiveId" clId="{D834C772-DE3B-4BD9-8C95-63E495CBE78C}" dt="2023-04-29T16:30:05.348" v="1839" actId="478"/>
          <ac:spMkLst>
            <pc:docMk/>
            <pc:sldMk cId="2634411393" sldId="293"/>
            <ac:spMk id="30" creationId="{EEC16AC2-BD9D-0D24-3525-AA7BD4B580A6}"/>
          </ac:spMkLst>
        </pc:spChg>
        <pc:spChg chg="add del mod">
          <ac:chgData name="Yatisha Rajanala" userId="2a18ad5c9d0f69b7" providerId="LiveId" clId="{D834C772-DE3B-4BD9-8C95-63E495CBE78C}" dt="2023-04-29T16:36:03.920" v="1998" actId="478"/>
          <ac:spMkLst>
            <pc:docMk/>
            <pc:sldMk cId="2634411393" sldId="293"/>
            <ac:spMk id="32" creationId="{1E7DAFF0-E208-4341-8A67-3BFF69DFDACD}"/>
          </ac:spMkLst>
        </pc:spChg>
        <pc:spChg chg="add mod">
          <ac:chgData name="Yatisha Rajanala" userId="2a18ad5c9d0f69b7" providerId="LiveId" clId="{D834C772-DE3B-4BD9-8C95-63E495CBE78C}" dt="2023-04-29T16:53:07.275" v="2288" actId="1076"/>
          <ac:spMkLst>
            <pc:docMk/>
            <pc:sldMk cId="2634411393" sldId="293"/>
            <ac:spMk id="33" creationId="{B4849179-3C55-571E-8A00-7466228DB684}"/>
          </ac:spMkLst>
        </pc:spChg>
        <pc:spChg chg="add del mod">
          <ac:chgData name="Yatisha Rajanala" userId="2a18ad5c9d0f69b7" providerId="LiveId" clId="{D834C772-DE3B-4BD9-8C95-63E495CBE78C}" dt="2023-04-29T16:43:19.568" v="2103" actId="478"/>
          <ac:spMkLst>
            <pc:docMk/>
            <pc:sldMk cId="2634411393" sldId="293"/>
            <ac:spMk id="35" creationId="{02C212BC-74C2-FE15-0DFE-F65FE841EF6F}"/>
          </ac:spMkLst>
        </pc:spChg>
        <pc:spChg chg="add mod">
          <ac:chgData name="Yatisha Rajanala" userId="2a18ad5c9d0f69b7" providerId="LiveId" clId="{D834C772-DE3B-4BD9-8C95-63E495CBE78C}" dt="2023-05-01T21:20:57.485" v="4267" actId="207"/>
          <ac:spMkLst>
            <pc:docMk/>
            <pc:sldMk cId="2634411393" sldId="293"/>
            <ac:spMk id="37" creationId="{71C25787-ABA4-4141-C6BD-D278C11DCDEB}"/>
          </ac:spMkLst>
        </pc:spChg>
        <pc:spChg chg="del">
          <ac:chgData name="Yatisha Rajanala" userId="2a18ad5c9d0f69b7" providerId="LiveId" clId="{D834C772-DE3B-4BD9-8C95-63E495CBE78C}" dt="2023-04-29T16:18:42.602" v="1698" actId="478"/>
          <ac:spMkLst>
            <pc:docMk/>
            <pc:sldMk cId="2634411393" sldId="293"/>
            <ac:spMk id="44" creationId="{61DE0949-C611-4117-B02A-4967EA7F75CB}"/>
          </ac:spMkLst>
        </pc:spChg>
        <pc:spChg chg="del">
          <ac:chgData name="Yatisha Rajanala" userId="2a18ad5c9d0f69b7" providerId="LiveId" clId="{D834C772-DE3B-4BD9-8C95-63E495CBE78C}" dt="2023-04-29T16:18:46.073" v="1699" actId="478"/>
          <ac:spMkLst>
            <pc:docMk/>
            <pc:sldMk cId="2634411393" sldId="293"/>
            <ac:spMk id="45" creationId="{6F1B995D-1532-48CE-A2C5-425EE1771DD6}"/>
          </ac:spMkLst>
        </pc:spChg>
        <pc:spChg chg="del">
          <ac:chgData name="Yatisha Rajanala" userId="2a18ad5c9d0f69b7" providerId="LiveId" clId="{D834C772-DE3B-4BD9-8C95-63E495CBE78C}" dt="2023-04-29T16:18:49.010" v="1700" actId="478"/>
          <ac:spMkLst>
            <pc:docMk/>
            <pc:sldMk cId="2634411393" sldId="293"/>
            <ac:spMk id="46" creationId="{B057FC65-DE77-429F-8B3E-E77AD3578B92}"/>
          </ac:spMkLst>
        </pc:spChg>
        <pc:picChg chg="del">
          <ac:chgData name="Yatisha Rajanala" userId="2a18ad5c9d0f69b7" providerId="LiveId" clId="{D834C772-DE3B-4BD9-8C95-63E495CBE78C}" dt="2023-04-29T16:18:35.331" v="1696" actId="478"/>
          <ac:picMkLst>
            <pc:docMk/>
            <pc:sldMk cId="2634411393" sldId="293"/>
            <ac:picMk id="40" creationId="{FE402C4A-2D7B-4F41-8218-B8594E105715}"/>
          </ac:picMkLst>
        </pc:picChg>
      </pc:sldChg>
      <pc:sldChg chg="del">
        <pc:chgData name="Yatisha Rajanala" userId="2a18ad5c9d0f69b7" providerId="LiveId" clId="{D834C772-DE3B-4BD9-8C95-63E495CBE78C}" dt="2023-04-29T17:53:50.230" v="3123" actId="47"/>
        <pc:sldMkLst>
          <pc:docMk/>
          <pc:sldMk cId="2563693612" sldId="299"/>
        </pc:sldMkLst>
      </pc:sldChg>
      <pc:sldChg chg="delSp modSp mod setBg">
        <pc:chgData name="Yatisha Rajanala" userId="2a18ad5c9d0f69b7" providerId="LiveId" clId="{D834C772-DE3B-4BD9-8C95-63E495CBE78C}" dt="2023-04-29T17:07:10.723" v="2591" actId="113"/>
        <pc:sldMkLst>
          <pc:docMk/>
          <pc:sldMk cId="1463392540" sldId="300"/>
        </pc:sldMkLst>
        <pc:spChg chg="mod">
          <ac:chgData name="Yatisha Rajanala" userId="2a18ad5c9d0f69b7" providerId="LiveId" clId="{D834C772-DE3B-4BD9-8C95-63E495CBE78C}" dt="2023-04-29T05:38:31.065" v="459" actId="113"/>
          <ac:spMkLst>
            <pc:docMk/>
            <pc:sldMk cId="1463392540" sldId="300"/>
            <ac:spMk id="2" creationId="{6719F29B-F233-48AF-8261-F33A4E079E3E}"/>
          </ac:spMkLst>
        </pc:spChg>
        <pc:spChg chg="mod">
          <ac:chgData name="Yatisha Rajanala" userId="2a18ad5c9d0f69b7" providerId="LiveId" clId="{D834C772-DE3B-4BD9-8C95-63E495CBE78C}" dt="2023-04-29T17:07:10.723" v="2591" actId="113"/>
          <ac:spMkLst>
            <pc:docMk/>
            <pc:sldMk cId="1463392540" sldId="300"/>
            <ac:spMk id="3" creationId="{35E3EA69-4E0E-41BD-8095-A124225A2647}"/>
          </ac:spMkLst>
        </pc:spChg>
        <pc:spChg chg="del">
          <ac:chgData name="Yatisha Rajanala" userId="2a18ad5c9d0f69b7" providerId="LiveId" clId="{D834C772-DE3B-4BD9-8C95-63E495CBE78C}" dt="2023-04-29T05:23:09.229" v="215" actId="478"/>
          <ac:spMkLst>
            <pc:docMk/>
            <pc:sldMk cId="1463392540" sldId="300"/>
            <ac:spMk id="4" creationId="{328F602C-7F98-4C02-99D4-ED65E00D66A4}"/>
          </ac:spMkLst>
        </pc:spChg>
        <pc:spChg chg="del">
          <ac:chgData name="Yatisha Rajanala" userId="2a18ad5c9d0f69b7" providerId="LiveId" clId="{D834C772-DE3B-4BD9-8C95-63E495CBE78C}" dt="2023-04-29T05:23:06.340" v="214" actId="478"/>
          <ac:spMkLst>
            <pc:docMk/>
            <pc:sldMk cId="1463392540" sldId="300"/>
            <ac:spMk id="5" creationId="{AF29EA23-F34E-486A-B8B2-0C3019266975}"/>
          </ac:spMkLst>
        </pc:spChg>
        <pc:spChg chg="del mod">
          <ac:chgData name="Yatisha Rajanala" userId="2a18ad5c9d0f69b7" providerId="LiveId" clId="{D834C772-DE3B-4BD9-8C95-63E495CBE78C}" dt="2023-04-29T05:23:03.466" v="213" actId="478"/>
          <ac:spMkLst>
            <pc:docMk/>
            <pc:sldMk cId="1463392540" sldId="300"/>
            <ac:spMk id="11" creationId="{AD240522-762B-4A1C-BAE4-2E57FC01F7BF}"/>
          </ac:spMkLst>
        </pc:spChg>
        <pc:picChg chg="mod">
          <ac:chgData name="Yatisha Rajanala" userId="2a18ad5c9d0f69b7" providerId="LiveId" clId="{D834C772-DE3B-4BD9-8C95-63E495CBE78C}" dt="2023-04-29T05:24:04.859" v="222" actId="1076"/>
          <ac:picMkLst>
            <pc:docMk/>
            <pc:sldMk cId="1463392540" sldId="300"/>
            <ac:picMk id="10" creationId="{950F1AD8-D083-461E-A758-E3AA785CE794}"/>
          </ac:picMkLst>
        </pc:picChg>
      </pc:sldChg>
      <pc:sldChg chg="del">
        <pc:chgData name="Yatisha Rajanala" userId="2a18ad5c9d0f69b7" providerId="LiveId" clId="{D834C772-DE3B-4BD9-8C95-63E495CBE78C}" dt="2023-04-29T17:53:50.230" v="3123" actId="47"/>
        <pc:sldMkLst>
          <pc:docMk/>
          <pc:sldMk cId="2393761637" sldId="305"/>
        </pc:sldMkLst>
      </pc:sldChg>
      <pc:sldChg chg="del">
        <pc:chgData name="Yatisha Rajanala" userId="2a18ad5c9d0f69b7" providerId="LiveId" clId="{D834C772-DE3B-4BD9-8C95-63E495CBE78C}" dt="2023-04-29T17:53:50.230" v="3123" actId="47"/>
        <pc:sldMkLst>
          <pc:docMk/>
          <pc:sldMk cId="3414231729" sldId="307"/>
        </pc:sldMkLst>
      </pc:sldChg>
      <pc:sldChg chg="addSp delSp modSp del mod">
        <pc:chgData name="Yatisha Rajanala" userId="2a18ad5c9d0f69b7" providerId="LiveId" clId="{D834C772-DE3B-4BD9-8C95-63E495CBE78C}" dt="2023-04-29T17:53:50.230" v="3123" actId="47"/>
        <pc:sldMkLst>
          <pc:docMk/>
          <pc:sldMk cId="2104782919" sldId="308"/>
        </pc:sldMkLst>
        <pc:spChg chg="del mod">
          <ac:chgData name="Yatisha Rajanala" userId="2a18ad5c9d0f69b7" providerId="LiveId" clId="{D834C772-DE3B-4BD9-8C95-63E495CBE78C}" dt="2023-04-29T15:55:16.982" v="1644" actId="478"/>
          <ac:spMkLst>
            <pc:docMk/>
            <pc:sldMk cId="2104782919" sldId="308"/>
            <ac:spMk id="3" creationId="{D4A2EB3F-4D60-451F-8F45-7D6654D2FCD9}"/>
          </ac:spMkLst>
        </pc:spChg>
        <pc:spChg chg="add del mod">
          <ac:chgData name="Yatisha Rajanala" userId="2a18ad5c9d0f69b7" providerId="LiveId" clId="{D834C772-DE3B-4BD9-8C95-63E495CBE78C}" dt="2023-04-29T15:55:27.813" v="1647" actId="478"/>
          <ac:spMkLst>
            <pc:docMk/>
            <pc:sldMk cId="2104782919" sldId="308"/>
            <ac:spMk id="5" creationId="{FD327038-DA4C-2959-907F-DA4AADC732CE}"/>
          </ac:spMkLst>
        </pc:spChg>
        <pc:spChg chg="del">
          <ac:chgData name="Yatisha Rajanala" userId="2a18ad5c9d0f69b7" providerId="LiveId" clId="{D834C772-DE3B-4BD9-8C95-63E495CBE78C}" dt="2023-04-29T15:55:21.032" v="1645" actId="478"/>
          <ac:spMkLst>
            <pc:docMk/>
            <pc:sldMk cId="2104782919" sldId="308"/>
            <ac:spMk id="6" creationId="{A8475560-1314-4F6F-B967-DD1987F8FD0D}"/>
          </ac:spMkLst>
        </pc:spChg>
        <pc:spChg chg="mod">
          <ac:chgData name="Yatisha Rajanala" userId="2a18ad5c9d0f69b7" providerId="LiveId" clId="{D834C772-DE3B-4BD9-8C95-63E495CBE78C}" dt="2023-04-29T16:21:26.248" v="1715"/>
          <ac:spMkLst>
            <pc:docMk/>
            <pc:sldMk cId="2104782919" sldId="308"/>
            <ac:spMk id="7" creationId="{BB1D29FD-175B-4836-A202-052373FB432C}"/>
          </ac:spMkLst>
        </pc:spChg>
        <pc:spChg chg="add del mod">
          <ac:chgData name="Yatisha Rajanala" userId="2a18ad5c9d0f69b7" providerId="LiveId" clId="{D834C772-DE3B-4BD9-8C95-63E495CBE78C}" dt="2023-04-29T15:55:29.842" v="1648" actId="478"/>
          <ac:spMkLst>
            <pc:docMk/>
            <pc:sldMk cId="2104782919" sldId="308"/>
            <ac:spMk id="9" creationId="{BE126A0E-2139-F53B-DFC4-613E28489B59}"/>
          </ac:spMkLst>
        </pc:spChg>
        <pc:spChg chg="del">
          <ac:chgData name="Yatisha Rajanala" userId="2a18ad5c9d0f69b7" providerId="LiveId" clId="{D834C772-DE3B-4BD9-8C95-63E495CBE78C}" dt="2023-04-29T15:55:24.699" v="1646" actId="478"/>
          <ac:spMkLst>
            <pc:docMk/>
            <pc:sldMk cId="2104782919" sldId="308"/>
            <ac:spMk id="11" creationId="{5EBD5053-EA58-46CE-BE67-4A2A342417F6}"/>
          </ac:spMkLst>
        </pc:spChg>
        <pc:spChg chg="add del mod">
          <ac:chgData name="Yatisha Rajanala" userId="2a18ad5c9d0f69b7" providerId="LiveId" clId="{D834C772-DE3B-4BD9-8C95-63E495CBE78C}" dt="2023-04-29T15:55:34.232" v="1650" actId="478"/>
          <ac:spMkLst>
            <pc:docMk/>
            <pc:sldMk cId="2104782919" sldId="308"/>
            <ac:spMk id="12" creationId="{27684710-6D5C-B12D-FF92-24398296937C}"/>
          </ac:spMkLst>
        </pc:spChg>
        <pc:spChg chg="add del mod">
          <ac:chgData name="Yatisha Rajanala" userId="2a18ad5c9d0f69b7" providerId="LiveId" clId="{D834C772-DE3B-4BD9-8C95-63E495CBE78C}" dt="2023-04-29T15:55:41.627" v="1652" actId="478"/>
          <ac:spMkLst>
            <pc:docMk/>
            <pc:sldMk cId="2104782919" sldId="308"/>
            <ac:spMk id="14" creationId="{FB1C6F2D-92DA-1951-2F17-58E6B67BD1FF}"/>
          </ac:spMkLst>
        </pc:spChg>
        <pc:spChg chg="add del mod">
          <ac:chgData name="Yatisha Rajanala" userId="2a18ad5c9d0f69b7" providerId="LiveId" clId="{D834C772-DE3B-4BD9-8C95-63E495CBE78C}" dt="2023-04-29T15:55:45.813" v="1654" actId="478"/>
          <ac:spMkLst>
            <pc:docMk/>
            <pc:sldMk cId="2104782919" sldId="308"/>
            <ac:spMk id="16" creationId="{84258774-E402-8FC1-7262-83CC0C04AD90}"/>
          </ac:spMkLst>
        </pc:spChg>
        <pc:spChg chg="add del mod">
          <ac:chgData name="Yatisha Rajanala" userId="2a18ad5c9d0f69b7" providerId="LiveId" clId="{D834C772-DE3B-4BD9-8C95-63E495CBE78C}" dt="2023-04-29T15:55:49.436" v="1656" actId="478"/>
          <ac:spMkLst>
            <pc:docMk/>
            <pc:sldMk cId="2104782919" sldId="308"/>
            <ac:spMk id="18" creationId="{1E8EE7AF-3B70-7A10-7578-AC386F46C0F3}"/>
          </ac:spMkLst>
        </pc:spChg>
        <pc:spChg chg="add mod">
          <ac:chgData name="Yatisha Rajanala" userId="2a18ad5c9d0f69b7" providerId="LiveId" clId="{D834C772-DE3B-4BD9-8C95-63E495CBE78C}" dt="2023-04-29T16:22:06.665" v="1719"/>
          <ac:spMkLst>
            <pc:docMk/>
            <pc:sldMk cId="2104782919" sldId="308"/>
            <ac:spMk id="19" creationId="{1072C090-5ABC-5921-521F-9B374664B2E0}"/>
          </ac:spMkLst>
        </pc:spChg>
        <pc:spChg chg="del">
          <ac:chgData name="Yatisha Rajanala" userId="2a18ad5c9d0f69b7" providerId="LiveId" clId="{D834C772-DE3B-4BD9-8C95-63E495CBE78C}" dt="2023-04-29T15:55:59.864" v="1659" actId="478"/>
          <ac:spMkLst>
            <pc:docMk/>
            <pc:sldMk cId="2104782919" sldId="308"/>
            <ac:spMk id="34" creationId="{819C09A1-D392-4696-8592-3B25D659C0D2}"/>
          </ac:spMkLst>
        </pc:spChg>
        <pc:spChg chg="del">
          <ac:chgData name="Yatisha Rajanala" userId="2a18ad5c9d0f69b7" providerId="LiveId" clId="{D834C772-DE3B-4BD9-8C95-63E495CBE78C}" dt="2023-04-29T15:55:52.609" v="1657" actId="478"/>
          <ac:spMkLst>
            <pc:docMk/>
            <pc:sldMk cId="2104782919" sldId="308"/>
            <ac:spMk id="35" creationId="{2E431F58-579E-4114-AE23-07948460CFBD}"/>
          </ac:spMkLst>
        </pc:spChg>
        <pc:spChg chg="del">
          <ac:chgData name="Yatisha Rajanala" userId="2a18ad5c9d0f69b7" providerId="LiveId" clId="{D834C772-DE3B-4BD9-8C95-63E495CBE78C}" dt="2023-04-29T15:55:55.609" v="1658" actId="478"/>
          <ac:spMkLst>
            <pc:docMk/>
            <pc:sldMk cId="2104782919" sldId="308"/>
            <ac:spMk id="36" creationId="{AC12BBEE-57EB-45AB-B1F9-947F7072A694}"/>
          </ac:spMkLst>
        </pc:spChg>
        <pc:spChg chg="del">
          <ac:chgData name="Yatisha Rajanala" userId="2a18ad5c9d0f69b7" providerId="LiveId" clId="{D834C772-DE3B-4BD9-8C95-63E495CBE78C}" dt="2023-04-29T15:55:32.943" v="1649" actId="478"/>
          <ac:spMkLst>
            <pc:docMk/>
            <pc:sldMk cId="2104782919" sldId="308"/>
            <ac:spMk id="91" creationId="{68BE0AD2-70B0-4FD7-919D-292F8D4BA762}"/>
          </ac:spMkLst>
        </pc:spChg>
        <pc:spChg chg="del">
          <ac:chgData name="Yatisha Rajanala" userId="2a18ad5c9d0f69b7" providerId="LiveId" clId="{D834C772-DE3B-4BD9-8C95-63E495CBE78C}" dt="2023-04-29T15:55:44.900" v="1653" actId="478"/>
          <ac:spMkLst>
            <pc:docMk/>
            <pc:sldMk cId="2104782919" sldId="308"/>
            <ac:spMk id="92" creationId="{522C2EA6-F6FB-495B-BFC3-7FF9B48BD7BE}"/>
          </ac:spMkLst>
        </pc:spChg>
        <pc:spChg chg="del">
          <ac:chgData name="Yatisha Rajanala" userId="2a18ad5c9d0f69b7" providerId="LiveId" clId="{D834C772-DE3B-4BD9-8C95-63E495CBE78C}" dt="2023-04-29T15:55:48.359" v="1655" actId="478"/>
          <ac:spMkLst>
            <pc:docMk/>
            <pc:sldMk cId="2104782919" sldId="308"/>
            <ac:spMk id="93" creationId="{2D351F77-E140-4DAA-A784-D408B3585EDC}"/>
          </ac:spMkLst>
        </pc:spChg>
        <pc:spChg chg="del">
          <ac:chgData name="Yatisha Rajanala" userId="2a18ad5c9d0f69b7" providerId="LiveId" clId="{D834C772-DE3B-4BD9-8C95-63E495CBE78C}" dt="2023-04-29T15:55:37.490" v="1651" actId="478"/>
          <ac:spMkLst>
            <pc:docMk/>
            <pc:sldMk cId="2104782919" sldId="308"/>
            <ac:spMk id="106" creationId="{37264B0B-A362-43C1-9CC2-2F040CDC1600}"/>
          </ac:spMkLst>
        </pc:spChg>
      </pc:sldChg>
      <pc:sldChg chg="del">
        <pc:chgData name="Yatisha Rajanala" userId="2a18ad5c9d0f69b7" providerId="LiveId" clId="{D834C772-DE3B-4BD9-8C95-63E495CBE78C}" dt="2023-04-29T17:53:50.230" v="3123" actId="47"/>
        <pc:sldMkLst>
          <pc:docMk/>
          <pc:sldMk cId="3070187534" sldId="309"/>
        </pc:sldMkLst>
      </pc:sldChg>
      <pc:sldChg chg="del">
        <pc:chgData name="Yatisha Rajanala" userId="2a18ad5c9d0f69b7" providerId="LiveId" clId="{D834C772-DE3B-4BD9-8C95-63E495CBE78C}" dt="2023-04-29T17:53:50.230" v="3123" actId="47"/>
        <pc:sldMkLst>
          <pc:docMk/>
          <pc:sldMk cId="3751144348" sldId="310"/>
        </pc:sldMkLst>
      </pc:sldChg>
      <pc:sldChg chg="del">
        <pc:chgData name="Yatisha Rajanala" userId="2a18ad5c9d0f69b7" providerId="LiveId" clId="{D834C772-DE3B-4BD9-8C95-63E495CBE78C}" dt="2023-04-29T17:53:50.230" v="3123" actId="47"/>
        <pc:sldMkLst>
          <pc:docMk/>
          <pc:sldMk cId="738410202" sldId="311"/>
        </pc:sldMkLst>
      </pc:sldChg>
      <pc:sldChg chg="del">
        <pc:chgData name="Yatisha Rajanala" userId="2a18ad5c9d0f69b7" providerId="LiveId" clId="{D834C772-DE3B-4BD9-8C95-63E495CBE78C}" dt="2023-04-29T17:53:50.230" v="3123" actId="47"/>
        <pc:sldMkLst>
          <pc:docMk/>
          <pc:sldMk cId="3011191872" sldId="312"/>
        </pc:sldMkLst>
      </pc:sldChg>
      <pc:sldChg chg="del">
        <pc:chgData name="Yatisha Rajanala" userId="2a18ad5c9d0f69b7" providerId="LiveId" clId="{D834C772-DE3B-4BD9-8C95-63E495CBE78C}" dt="2023-04-29T17:53:50.230" v="3123" actId="47"/>
        <pc:sldMkLst>
          <pc:docMk/>
          <pc:sldMk cId="3118071827" sldId="313"/>
        </pc:sldMkLst>
      </pc:sldChg>
      <pc:sldChg chg="addSp delSp modSp add mod modClrScheme chgLayout">
        <pc:chgData name="Yatisha Rajanala" userId="2a18ad5c9d0f69b7" providerId="LiveId" clId="{D834C772-DE3B-4BD9-8C95-63E495CBE78C}" dt="2023-05-01T21:18:45.226" v="4265" actId="113"/>
        <pc:sldMkLst>
          <pc:docMk/>
          <pc:sldMk cId="346381809" sldId="314"/>
        </pc:sldMkLst>
        <pc:spChg chg="add del mod">
          <ac:chgData name="Yatisha Rajanala" userId="2a18ad5c9d0f69b7" providerId="LiveId" clId="{D834C772-DE3B-4BD9-8C95-63E495CBE78C}" dt="2023-04-29T06:07:30.029" v="1268" actId="478"/>
          <ac:spMkLst>
            <pc:docMk/>
            <pc:sldMk cId="346381809" sldId="314"/>
            <ac:spMk id="3" creationId="{6E6717FE-32FE-16D9-EA2D-374EBB9B8BD1}"/>
          </ac:spMkLst>
        </pc:spChg>
        <pc:spChg chg="del">
          <ac:chgData name="Yatisha Rajanala" userId="2a18ad5c9d0f69b7" providerId="LiveId" clId="{D834C772-DE3B-4BD9-8C95-63E495CBE78C}" dt="2023-04-29T06:07:27.539" v="1267" actId="478"/>
          <ac:spMkLst>
            <pc:docMk/>
            <pc:sldMk cId="346381809" sldId="314"/>
            <ac:spMk id="4" creationId="{FAD2AE59-5630-4D5C-83A9-4CDEF4D7DCFB}"/>
          </ac:spMkLst>
        </pc:spChg>
        <pc:spChg chg="del">
          <ac:chgData name="Yatisha Rajanala" userId="2a18ad5c9d0f69b7" providerId="LiveId" clId="{D834C772-DE3B-4BD9-8C95-63E495CBE78C}" dt="2023-04-29T06:07:32.324" v="1269" actId="478"/>
          <ac:spMkLst>
            <pc:docMk/>
            <pc:sldMk cId="346381809" sldId="314"/>
            <ac:spMk id="5" creationId="{F8657664-A458-4DDD-ACC2-1D87FCD6FCA9}"/>
          </ac:spMkLst>
        </pc:spChg>
        <pc:spChg chg="del">
          <ac:chgData name="Yatisha Rajanala" userId="2a18ad5c9d0f69b7" providerId="LiveId" clId="{D834C772-DE3B-4BD9-8C95-63E495CBE78C}" dt="2023-04-29T06:07:39.591" v="1271" actId="478"/>
          <ac:spMkLst>
            <pc:docMk/>
            <pc:sldMk cId="346381809" sldId="314"/>
            <ac:spMk id="6" creationId="{5A6B31B0-7B84-475D-961F-09C0191F91A2}"/>
          </ac:spMkLst>
        </pc:spChg>
        <pc:spChg chg="mod">
          <ac:chgData name="Yatisha Rajanala" userId="2a18ad5c9d0f69b7" providerId="LiveId" clId="{D834C772-DE3B-4BD9-8C95-63E495CBE78C}" dt="2023-04-29T06:12:33.641" v="1338" actId="6549"/>
          <ac:spMkLst>
            <pc:docMk/>
            <pc:sldMk cId="346381809" sldId="314"/>
            <ac:spMk id="7" creationId="{578017FE-712E-4E95-B483-B700F1AA4B2A}"/>
          </ac:spMkLst>
        </pc:spChg>
        <pc:spChg chg="add del mod">
          <ac:chgData name="Yatisha Rajanala" userId="2a18ad5c9d0f69b7" providerId="LiveId" clId="{D834C772-DE3B-4BD9-8C95-63E495CBE78C}" dt="2023-04-29T06:07:37.047" v="1270" actId="478"/>
          <ac:spMkLst>
            <pc:docMk/>
            <pc:sldMk cId="346381809" sldId="314"/>
            <ac:spMk id="9" creationId="{A21516F1-F0CD-EFB6-42B4-205C12D2F34D}"/>
          </ac:spMkLst>
        </pc:spChg>
        <pc:spChg chg="add del mod">
          <ac:chgData name="Yatisha Rajanala" userId="2a18ad5c9d0f69b7" providerId="LiveId" clId="{D834C772-DE3B-4BD9-8C95-63E495CBE78C}" dt="2023-04-29T06:07:42.568" v="1272" actId="478"/>
          <ac:spMkLst>
            <pc:docMk/>
            <pc:sldMk cId="346381809" sldId="314"/>
            <ac:spMk id="11" creationId="{6CB9BE48-5ABA-2421-0F81-A20D31027A92}"/>
          </ac:spMkLst>
        </pc:spChg>
        <pc:spChg chg="mod ord">
          <ac:chgData name="Yatisha Rajanala" userId="2a18ad5c9d0f69b7" providerId="LiveId" clId="{D834C772-DE3B-4BD9-8C95-63E495CBE78C}" dt="2023-05-01T21:18:45.226" v="4265" actId="113"/>
          <ac:spMkLst>
            <pc:docMk/>
            <pc:sldMk cId="346381809" sldId="314"/>
            <ac:spMk id="15" creationId="{6EDB25FB-2007-49B3-B10C-DDDE76E45F72}"/>
          </ac:spMkLst>
        </pc:spChg>
        <pc:spChg chg="add del mod">
          <ac:chgData name="Yatisha Rajanala" userId="2a18ad5c9d0f69b7" providerId="LiveId" clId="{D834C772-DE3B-4BD9-8C95-63E495CBE78C}" dt="2023-04-29T06:10:14.373" v="1283" actId="478"/>
          <ac:spMkLst>
            <pc:docMk/>
            <pc:sldMk cId="346381809" sldId="314"/>
            <ac:spMk id="20" creationId="{52842661-3294-3B7E-56E9-EE5655178806}"/>
          </ac:spMkLst>
        </pc:spChg>
        <pc:spChg chg="add del mod">
          <ac:chgData name="Yatisha Rajanala" userId="2a18ad5c9d0f69b7" providerId="LiveId" clId="{D834C772-DE3B-4BD9-8C95-63E495CBE78C}" dt="2023-04-29T06:10:17.410" v="1284" actId="478"/>
          <ac:spMkLst>
            <pc:docMk/>
            <pc:sldMk cId="346381809" sldId="314"/>
            <ac:spMk id="22" creationId="{29914792-A0F4-3BB5-E7CE-270960C371B3}"/>
          </ac:spMkLst>
        </pc:spChg>
        <pc:spChg chg="add del mod">
          <ac:chgData name="Yatisha Rajanala" userId="2a18ad5c9d0f69b7" providerId="LiveId" clId="{D834C772-DE3B-4BD9-8C95-63E495CBE78C}" dt="2023-04-29T06:10:20.663" v="1285" actId="478"/>
          <ac:spMkLst>
            <pc:docMk/>
            <pc:sldMk cId="346381809" sldId="314"/>
            <ac:spMk id="24" creationId="{9A1B7BFF-1AB8-DC23-1C63-6AA4F1380567}"/>
          </ac:spMkLst>
        </pc:spChg>
        <pc:picChg chg="add mod">
          <ac:chgData name="Yatisha Rajanala" userId="2a18ad5c9d0f69b7" providerId="LiveId" clId="{D834C772-DE3B-4BD9-8C95-63E495CBE78C}" dt="2023-04-29T06:10:53.183" v="1291" actId="14100"/>
          <ac:picMkLst>
            <pc:docMk/>
            <pc:sldMk cId="346381809" sldId="314"/>
            <ac:picMk id="13" creationId="{6C32B5B4-099F-9602-DC78-07427631482E}"/>
          </ac:picMkLst>
        </pc:picChg>
      </pc:sldChg>
      <pc:sldChg chg="addSp delSp modSp new mod setBg modClrScheme chgLayout">
        <pc:chgData name="Yatisha Rajanala" userId="2a18ad5c9d0f69b7" providerId="LiveId" clId="{D834C772-DE3B-4BD9-8C95-63E495CBE78C}" dt="2023-04-29T15:28:52.345" v="1564"/>
        <pc:sldMkLst>
          <pc:docMk/>
          <pc:sldMk cId="1941599843" sldId="315"/>
        </pc:sldMkLst>
        <pc:spChg chg="del mod ord">
          <ac:chgData name="Yatisha Rajanala" userId="2a18ad5c9d0f69b7" providerId="LiveId" clId="{D834C772-DE3B-4BD9-8C95-63E495CBE78C}" dt="2023-04-29T15:26:53.962" v="1541" actId="700"/>
          <ac:spMkLst>
            <pc:docMk/>
            <pc:sldMk cId="1941599843" sldId="315"/>
            <ac:spMk id="2" creationId="{9B8AC896-0BFB-6C81-308F-4BE83CBF0011}"/>
          </ac:spMkLst>
        </pc:spChg>
        <pc:spChg chg="del mod ord">
          <ac:chgData name="Yatisha Rajanala" userId="2a18ad5c9d0f69b7" providerId="LiveId" clId="{D834C772-DE3B-4BD9-8C95-63E495CBE78C}" dt="2023-04-29T15:26:53.962" v="1541" actId="700"/>
          <ac:spMkLst>
            <pc:docMk/>
            <pc:sldMk cId="1941599843" sldId="315"/>
            <ac:spMk id="3" creationId="{146B75AA-4629-AF6C-E9D7-CCA6307C8775}"/>
          </ac:spMkLst>
        </pc:spChg>
        <pc:spChg chg="del">
          <ac:chgData name="Yatisha Rajanala" userId="2a18ad5c9d0f69b7" providerId="LiveId" clId="{D834C772-DE3B-4BD9-8C95-63E495CBE78C}" dt="2023-04-29T15:26:53.962" v="1541" actId="700"/>
          <ac:spMkLst>
            <pc:docMk/>
            <pc:sldMk cId="1941599843" sldId="315"/>
            <ac:spMk id="4" creationId="{73200B8C-77A6-2B10-8617-4E85F8722E1C}"/>
          </ac:spMkLst>
        </pc:spChg>
        <pc:spChg chg="del mod ord">
          <ac:chgData name="Yatisha Rajanala" userId="2a18ad5c9d0f69b7" providerId="LiveId" clId="{D834C772-DE3B-4BD9-8C95-63E495CBE78C}" dt="2023-04-29T15:27:50.956" v="1552" actId="478"/>
          <ac:spMkLst>
            <pc:docMk/>
            <pc:sldMk cId="1941599843" sldId="315"/>
            <ac:spMk id="5" creationId="{D27C8BEE-5323-1ECB-8BB2-854D78F831FC}"/>
          </ac:spMkLst>
        </pc:spChg>
        <pc:spChg chg="del mod ord">
          <ac:chgData name="Yatisha Rajanala" userId="2a18ad5c9d0f69b7" providerId="LiveId" clId="{D834C772-DE3B-4BD9-8C95-63E495CBE78C}" dt="2023-04-29T15:27:45.060" v="1550" actId="478"/>
          <ac:spMkLst>
            <pc:docMk/>
            <pc:sldMk cId="1941599843" sldId="315"/>
            <ac:spMk id="6" creationId="{6A211D51-6FB4-1C3F-AEC9-4690AA0807F7}"/>
          </ac:spMkLst>
        </pc:spChg>
        <pc:spChg chg="del mod ord">
          <ac:chgData name="Yatisha Rajanala" userId="2a18ad5c9d0f69b7" providerId="LiveId" clId="{D834C772-DE3B-4BD9-8C95-63E495CBE78C}" dt="2023-04-29T15:27:47.876" v="1551" actId="478"/>
          <ac:spMkLst>
            <pc:docMk/>
            <pc:sldMk cId="1941599843" sldId="315"/>
            <ac:spMk id="7" creationId="{0C9283C7-E5B1-606E-79C6-84D5352CA181}"/>
          </ac:spMkLst>
        </pc:spChg>
        <pc:spChg chg="add del mod ord">
          <ac:chgData name="Yatisha Rajanala" userId="2a18ad5c9d0f69b7" providerId="LiveId" clId="{D834C772-DE3B-4BD9-8C95-63E495CBE78C}" dt="2023-04-29T15:26:59.319" v="1542" actId="478"/>
          <ac:spMkLst>
            <pc:docMk/>
            <pc:sldMk cId="1941599843" sldId="315"/>
            <ac:spMk id="8" creationId="{B825E3F8-B548-38F9-16F2-B4E9DF969AD0}"/>
          </ac:spMkLst>
        </pc:spChg>
        <pc:spChg chg="add del mod ord">
          <ac:chgData name="Yatisha Rajanala" userId="2a18ad5c9d0f69b7" providerId="LiveId" clId="{D834C772-DE3B-4BD9-8C95-63E495CBE78C}" dt="2023-04-29T15:27:09.213" v="1543" actId="931"/>
          <ac:spMkLst>
            <pc:docMk/>
            <pc:sldMk cId="1941599843" sldId="315"/>
            <ac:spMk id="9" creationId="{A686ABF0-CFF4-4445-ACAC-DE9AAE77D486}"/>
          </ac:spMkLst>
        </pc:spChg>
        <pc:spChg chg="add del mod">
          <ac:chgData name="Yatisha Rajanala" userId="2a18ad5c9d0f69b7" providerId="LiveId" clId="{D834C772-DE3B-4BD9-8C95-63E495CBE78C}" dt="2023-04-29T15:27:40.855" v="1548" actId="478"/>
          <ac:spMkLst>
            <pc:docMk/>
            <pc:sldMk cId="1941599843" sldId="315"/>
            <ac:spMk id="16" creationId="{58130CA8-6001-36A4-E514-612637E9916F}"/>
          </ac:spMkLst>
        </pc:spChg>
        <pc:picChg chg="add mod">
          <ac:chgData name="Yatisha Rajanala" userId="2a18ad5c9d0f69b7" providerId="LiveId" clId="{D834C772-DE3B-4BD9-8C95-63E495CBE78C}" dt="2023-04-29T15:28:26.610" v="1561" actId="1076"/>
          <ac:picMkLst>
            <pc:docMk/>
            <pc:sldMk cId="1941599843" sldId="315"/>
            <ac:picMk id="11" creationId="{4AE72D8D-CB58-17BA-01A6-7E9271D78050}"/>
          </ac:picMkLst>
        </pc:picChg>
      </pc:sldChg>
      <pc:sldChg chg="addSp delSp modSp add mod">
        <pc:chgData name="Yatisha Rajanala" userId="2a18ad5c9d0f69b7" providerId="LiveId" clId="{D834C772-DE3B-4BD9-8C95-63E495CBE78C}" dt="2023-04-29T22:26:41.133" v="3577" actId="208"/>
        <pc:sldMkLst>
          <pc:docMk/>
          <pc:sldMk cId="3002802674" sldId="316"/>
        </pc:sldMkLst>
        <pc:spChg chg="del">
          <ac:chgData name="Yatisha Rajanala" userId="2a18ad5c9d0f69b7" providerId="LiveId" clId="{D834C772-DE3B-4BD9-8C95-63E495CBE78C}" dt="2023-04-29T15:32:43.817" v="1599" actId="478"/>
          <ac:spMkLst>
            <pc:docMk/>
            <pc:sldMk cId="3002802674" sldId="316"/>
            <ac:spMk id="2" creationId="{1A69AB68-AAD3-4F45-941A-BD76631A9FC7}"/>
          </ac:spMkLst>
        </pc:spChg>
        <pc:spChg chg="add del mod">
          <ac:chgData name="Yatisha Rajanala" userId="2a18ad5c9d0f69b7" providerId="LiveId" clId="{D834C772-DE3B-4BD9-8C95-63E495CBE78C}" dt="2023-04-29T15:32:58.323" v="1602" actId="478"/>
          <ac:spMkLst>
            <pc:docMk/>
            <pc:sldMk cId="3002802674" sldId="316"/>
            <ac:spMk id="4" creationId="{A0CA08C8-6C94-7375-96CE-4DF7E98EF6D2}"/>
          </ac:spMkLst>
        </pc:spChg>
        <pc:spChg chg="add del mod">
          <ac:chgData name="Yatisha Rajanala" userId="2a18ad5c9d0f69b7" providerId="LiveId" clId="{D834C772-DE3B-4BD9-8C95-63E495CBE78C}" dt="2023-04-29T15:32:46.124" v="1600" actId="478"/>
          <ac:spMkLst>
            <pc:docMk/>
            <pc:sldMk cId="3002802674" sldId="316"/>
            <ac:spMk id="6" creationId="{6D0AD63A-5E1D-2207-6366-B184809F2474}"/>
          </ac:spMkLst>
        </pc:spChg>
        <pc:spChg chg="add del mod">
          <ac:chgData name="Yatisha Rajanala" userId="2a18ad5c9d0f69b7" providerId="LiveId" clId="{D834C772-DE3B-4BD9-8C95-63E495CBE78C}" dt="2023-04-29T15:33:39.819" v="1611"/>
          <ac:spMkLst>
            <pc:docMk/>
            <pc:sldMk cId="3002802674" sldId="316"/>
            <ac:spMk id="7" creationId="{71DA423A-ACE1-8169-1D26-EC176CF81EFB}"/>
          </ac:spMkLst>
        </pc:spChg>
        <pc:spChg chg="add del">
          <ac:chgData name="Yatisha Rajanala" userId="2a18ad5c9d0f69b7" providerId="LiveId" clId="{D834C772-DE3B-4BD9-8C95-63E495CBE78C}" dt="2023-04-29T15:33:54.883" v="1613" actId="22"/>
          <ac:spMkLst>
            <pc:docMk/>
            <pc:sldMk cId="3002802674" sldId="316"/>
            <ac:spMk id="10" creationId="{EC3795CB-5DFD-6100-683C-31E1DDC06673}"/>
          </ac:spMkLst>
        </pc:spChg>
        <pc:spChg chg="add mod">
          <ac:chgData name="Yatisha Rajanala" userId="2a18ad5c9d0f69b7" providerId="LiveId" clId="{D834C772-DE3B-4BD9-8C95-63E495CBE78C}" dt="2023-04-29T18:35:35.828" v="3575" actId="1076"/>
          <ac:spMkLst>
            <pc:docMk/>
            <pc:sldMk cId="3002802674" sldId="316"/>
            <ac:spMk id="12" creationId="{ED24BE3C-F81A-1EA2-531D-9FC201D32D3F}"/>
          </ac:spMkLst>
        </pc:spChg>
        <pc:picChg chg="add mod">
          <ac:chgData name="Yatisha Rajanala" userId="2a18ad5c9d0f69b7" providerId="LiveId" clId="{D834C772-DE3B-4BD9-8C95-63E495CBE78C}" dt="2023-04-29T22:26:41.133" v="3577" actId="208"/>
          <ac:picMkLst>
            <pc:docMk/>
            <pc:sldMk cId="3002802674" sldId="316"/>
            <ac:picMk id="3" creationId="{34AE6682-05CE-C9DF-92B6-C4EF9C06A430}"/>
          </ac:picMkLst>
        </pc:picChg>
        <pc:picChg chg="mod">
          <ac:chgData name="Yatisha Rajanala" userId="2a18ad5c9d0f69b7" providerId="LiveId" clId="{D834C772-DE3B-4BD9-8C95-63E495CBE78C}" dt="2023-04-29T15:34:34.365" v="1639" actId="1076"/>
          <ac:picMkLst>
            <pc:docMk/>
            <pc:sldMk cId="3002802674" sldId="316"/>
            <ac:picMk id="9" creationId="{4582E798-13DE-2D03-B252-A96E4D198668}"/>
          </ac:picMkLst>
        </pc:picChg>
        <pc:picChg chg="del">
          <ac:chgData name="Yatisha Rajanala" userId="2a18ad5c9d0f69b7" providerId="LiveId" clId="{D834C772-DE3B-4BD9-8C95-63E495CBE78C}" dt="2023-04-29T15:32:40.866" v="1598" actId="478"/>
          <ac:picMkLst>
            <pc:docMk/>
            <pc:sldMk cId="3002802674" sldId="316"/>
            <ac:picMk id="15" creationId="{F2339599-DDDD-46FB-ADBA-C1F6F40CFE1B}"/>
          </ac:picMkLst>
        </pc:picChg>
      </pc:sldChg>
      <pc:sldChg chg="addSp delSp modSp new mod modClrScheme chgLayout">
        <pc:chgData name="Yatisha Rajanala" userId="2a18ad5c9d0f69b7" providerId="LiveId" clId="{D834C772-DE3B-4BD9-8C95-63E495CBE78C}" dt="2023-05-01T19:07:25.143" v="4239" actId="1076"/>
        <pc:sldMkLst>
          <pc:docMk/>
          <pc:sldMk cId="415515771" sldId="317"/>
        </pc:sldMkLst>
        <pc:spChg chg="del">
          <ac:chgData name="Yatisha Rajanala" userId="2a18ad5c9d0f69b7" providerId="LiveId" clId="{D834C772-DE3B-4BD9-8C95-63E495CBE78C}" dt="2023-04-29T16:29:29.365" v="1831" actId="700"/>
          <ac:spMkLst>
            <pc:docMk/>
            <pc:sldMk cId="415515771" sldId="317"/>
            <ac:spMk id="2" creationId="{FFD4C923-766E-7D4F-8512-2E8AA9E779ED}"/>
          </ac:spMkLst>
        </pc:spChg>
        <pc:spChg chg="del">
          <ac:chgData name="Yatisha Rajanala" userId="2a18ad5c9d0f69b7" providerId="LiveId" clId="{D834C772-DE3B-4BD9-8C95-63E495CBE78C}" dt="2023-04-29T16:29:29.365" v="1831" actId="700"/>
          <ac:spMkLst>
            <pc:docMk/>
            <pc:sldMk cId="415515771" sldId="317"/>
            <ac:spMk id="3" creationId="{D783CC0F-FB6D-C45D-B02A-8B52E24DB4BB}"/>
          </ac:spMkLst>
        </pc:spChg>
        <pc:spChg chg="del">
          <ac:chgData name="Yatisha Rajanala" userId="2a18ad5c9d0f69b7" providerId="LiveId" clId="{D834C772-DE3B-4BD9-8C95-63E495CBE78C}" dt="2023-04-29T16:29:29.365" v="1831" actId="700"/>
          <ac:spMkLst>
            <pc:docMk/>
            <pc:sldMk cId="415515771" sldId="317"/>
            <ac:spMk id="4" creationId="{0BDBE886-5E70-FAD6-CC59-C148A858FC21}"/>
          </ac:spMkLst>
        </pc:spChg>
        <pc:spChg chg="del">
          <ac:chgData name="Yatisha Rajanala" userId="2a18ad5c9d0f69b7" providerId="LiveId" clId="{D834C772-DE3B-4BD9-8C95-63E495CBE78C}" dt="2023-04-29T16:29:29.365" v="1831" actId="700"/>
          <ac:spMkLst>
            <pc:docMk/>
            <pc:sldMk cId="415515771" sldId="317"/>
            <ac:spMk id="5" creationId="{9EFF799C-1331-1595-AEC3-455AD69DED58}"/>
          </ac:spMkLst>
        </pc:spChg>
        <pc:spChg chg="del">
          <ac:chgData name="Yatisha Rajanala" userId="2a18ad5c9d0f69b7" providerId="LiveId" clId="{D834C772-DE3B-4BD9-8C95-63E495CBE78C}" dt="2023-04-29T16:29:29.365" v="1831" actId="700"/>
          <ac:spMkLst>
            <pc:docMk/>
            <pc:sldMk cId="415515771" sldId="317"/>
            <ac:spMk id="6" creationId="{7FE1977D-1111-3516-9AF2-C7D05F52ACC6}"/>
          </ac:spMkLst>
        </pc:spChg>
        <pc:spChg chg="del">
          <ac:chgData name="Yatisha Rajanala" userId="2a18ad5c9d0f69b7" providerId="LiveId" clId="{D834C772-DE3B-4BD9-8C95-63E495CBE78C}" dt="2023-04-29T16:29:29.365" v="1831" actId="700"/>
          <ac:spMkLst>
            <pc:docMk/>
            <pc:sldMk cId="415515771" sldId="317"/>
            <ac:spMk id="7" creationId="{122B9CDE-1C16-2912-DF98-17869399AEE6}"/>
          </ac:spMkLst>
        </pc:spChg>
        <pc:spChg chg="del">
          <ac:chgData name="Yatisha Rajanala" userId="2a18ad5c9d0f69b7" providerId="LiveId" clId="{D834C772-DE3B-4BD9-8C95-63E495CBE78C}" dt="2023-04-29T16:29:29.365" v="1831" actId="700"/>
          <ac:spMkLst>
            <pc:docMk/>
            <pc:sldMk cId="415515771" sldId="317"/>
            <ac:spMk id="8" creationId="{71837B26-6517-F404-0493-E6F9E2E6B31B}"/>
          </ac:spMkLst>
        </pc:spChg>
        <pc:spChg chg="del">
          <ac:chgData name="Yatisha Rajanala" userId="2a18ad5c9d0f69b7" providerId="LiveId" clId="{D834C772-DE3B-4BD9-8C95-63E495CBE78C}" dt="2023-04-29T16:29:29.365" v="1831" actId="700"/>
          <ac:spMkLst>
            <pc:docMk/>
            <pc:sldMk cId="415515771" sldId="317"/>
            <ac:spMk id="9" creationId="{EE55FF5C-5E48-A7DD-947C-79F9D0ABE0A0}"/>
          </ac:spMkLst>
        </pc:spChg>
        <pc:spChg chg="del">
          <ac:chgData name="Yatisha Rajanala" userId="2a18ad5c9d0f69b7" providerId="LiveId" clId="{D834C772-DE3B-4BD9-8C95-63E495CBE78C}" dt="2023-04-29T16:29:29.365" v="1831" actId="700"/>
          <ac:spMkLst>
            <pc:docMk/>
            <pc:sldMk cId="415515771" sldId="317"/>
            <ac:spMk id="10" creationId="{740CFA5F-F995-3CAB-35FC-BDF24BDACCF4}"/>
          </ac:spMkLst>
        </pc:spChg>
        <pc:spChg chg="del">
          <ac:chgData name="Yatisha Rajanala" userId="2a18ad5c9d0f69b7" providerId="LiveId" clId="{D834C772-DE3B-4BD9-8C95-63E495CBE78C}" dt="2023-04-29T16:29:29.365" v="1831" actId="700"/>
          <ac:spMkLst>
            <pc:docMk/>
            <pc:sldMk cId="415515771" sldId="317"/>
            <ac:spMk id="11" creationId="{98B27E3D-C344-4C9D-3361-1C08DDAC2478}"/>
          </ac:spMkLst>
        </pc:spChg>
        <pc:spChg chg="del mod ord">
          <ac:chgData name="Yatisha Rajanala" userId="2a18ad5c9d0f69b7" providerId="LiveId" clId="{D834C772-DE3B-4BD9-8C95-63E495CBE78C}" dt="2023-04-29T16:36:59.783" v="2037" actId="478"/>
          <ac:spMkLst>
            <pc:docMk/>
            <pc:sldMk cId="415515771" sldId="317"/>
            <ac:spMk id="12" creationId="{CFEDCB1A-C4A8-112C-3267-B3CD176F7F1F}"/>
          </ac:spMkLst>
        </pc:spChg>
        <pc:spChg chg="del mod ord">
          <ac:chgData name="Yatisha Rajanala" userId="2a18ad5c9d0f69b7" providerId="LiveId" clId="{D834C772-DE3B-4BD9-8C95-63E495CBE78C}" dt="2023-04-29T16:52:09.143" v="2286" actId="478"/>
          <ac:spMkLst>
            <pc:docMk/>
            <pc:sldMk cId="415515771" sldId="317"/>
            <ac:spMk id="13" creationId="{1D23BD5D-009A-5A24-3340-3EF0507E0997}"/>
          </ac:spMkLst>
        </pc:spChg>
        <pc:spChg chg="del mod ord">
          <ac:chgData name="Yatisha Rajanala" userId="2a18ad5c9d0f69b7" providerId="LiveId" clId="{D834C772-DE3B-4BD9-8C95-63E495CBE78C}" dt="2023-04-29T16:35:39.382" v="1995" actId="478"/>
          <ac:spMkLst>
            <pc:docMk/>
            <pc:sldMk cId="415515771" sldId="317"/>
            <ac:spMk id="14" creationId="{AAC919C9-62F6-7438-9529-DF523F4F474A}"/>
          </ac:spMkLst>
        </pc:spChg>
        <pc:spChg chg="add del mod">
          <ac:chgData name="Yatisha Rajanala" userId="2a18ad5c9d0f69b7" providerId="LiveId" clId="{D834C772-DE3B-4BD9-8C95-63E495CBE78C}" dt="2023-04-29T16:42:56.842" v="2098" actId="21"/>
          <ac:spMkLst>
            <pc:docMk/>
            <pc:sldMk cId="415515771" sldId="317"/>
            <ac:spMk id="15" creationId="{68856309-5088-ACAC-4021-450A6CBE159C}"/>
          </ac:spMkLst>
        </pc:spChg>
        <pc:spChg chg="add mod">
          <ac:chgData name="Yatisha Rajanala" userId="2a18ad5c9d0f69b7" providerId="LiveId" clId="{D834C772-DE3B-4BD9-8C95-63E495CBE78C}" dt="2023-05-01T15:26:43.687" v="3970" actId="20577"/>
          <ac:spMkLst>
            <pc:docMk/>
            <pc:sldMk cId="415515771" sldId="317"/>
            <ac:spMk id="16" creationId="{7EC5F84B-E067-3608-1D8F-BD6D9BD432A0}"/>
          </ac:spMkLst>
        </pc:spChg>
        <pc:spChg chg="add mod">
          <ac:chgData name="Yatisha Rajanala" userId="2a18ad5c9d0f69b7" providerId="LiveId" clId="{D834C772-DE3B-4BD9-8C95-63E495CBE78C}" dt="2023-05-01T19:07:16.536" v="4236" actId="1076"/>
          <ac:spMkLst>
            <pc:docMk/>
            <pc:sldMk cId="415515771" sldId="317"/>
            <ac:spMk id="17" creationId="{7FFF2670-4BF0-E105-5D14-44E535689E47}"/>
          </ac:spMkLst>
        </pc:spChg>
        <pc:spChg chg="add mod">
          <ac:chgData name="Yatisha Rajanala" userId="2a18ad5c9d0f69b7" providerId="LiveId" clId="{D834C772-DE3B-4BD9-8C95-63E495CBE78C}" dt="2023-04-30T05:01:38.327" v="3849" actId="20577"/>
          <ac:spMkLst>
            <pc:docMk/>
            <pc:sldMk cId="415515771" sldId="317"/>
            <ac:spMk id="18" creationId="{3006D308-4F93-3293-6005-BF9A46442C85}"/>
          </ac:spMkLst>
        </pc:spChg>
        <pc:spChg chg="add mod">
          <ac:chgData name="Yatisha Rajanala" userId="2a18ad5c9d0f69b7" providerId="LiveId" clId="{D834C772-DE3B-4BD9-8C95-63E495CBE78C}" dt="2023-05-01T19:07:25.143" v="4239" actId="1076"/>
          <ac:spMkLst>
            <pc:docMk/>
            <pc:sldMk cId="415515771" sldId="317"/>
            <ac:spMk id="19" creationId="{BC9C059F-3972-D998-4040-9514073DB0FB}"/>
          </ac:spMkLst>
        </pc:spChg>
        <pc:spChg chg="add mod">
          <ac:chgData name="Yatisha Rajanala" userId="2a18ad5c9d0f69b7" providerId="LiveId" clId="{D834C772-DE3B-4BD9-8C95-63E495CBE78C}" dt="2023-05-01T19:07:06.521" v="4235" actId="1076"/>
          <ac:spMkLst>
            <pc:docMk/>
            <pc:sldMk cId="415515771" sldId="317"/>
            <ac:spMk id="20" creationId="{E335546E-B968-E8A6-6158-323E2F0D3C7C}"/>
          </ac:spMkLst>
        </pc:spChg>
        <pc:spChg chg="add mod">
          <ac:chgData name="Yatisha Rajanala" userId="2a18ad5c9d0f69b7" providerId="LiveId" clId="{D834C772-DE3B-4BD9-8C95-63E495CBE78C}" dt="2023-05-01T19:07:20.055" v="4238" actId="1076"/>
          <ac:spMkLst>
            <pc:docMk/>
            <pc:sldMk cId="415515771" sldId="317"/>
            <ac:spMk id="22" creationId="{89EE85BC-51B3-DC18-C935-5B0A9C5A36F5}"/>
          </ac:spMkLst>
        </pc:spChg>
      </pc:sldChg>
      <pc:sldChg chg="addSp delSp modSp new mod modClrScheme chgLayout">
        <pc:chgData name="Yatisha Rajanala" userId="2a18ad5c9d0f69b7" providerId="LiveId" clId="{D834C772-DE3B-4BD9-8C95-63E495CBE78C}" dt="2023-05-01T19:06:23.775" v="4233" actId="1076"/>
        <pc:sldMkLst>
          <pc:docMk/>
          <pc:sldMk cId="2645265514" sldId="318"/>
        </pc:sldMkLst>
        <pc:spChg chg="mod ord">
          <ac:chgData name="Yatisha Rajanala" userId="2a18ad5c9d0f69b7" providerId="LiveId" clId="{D834C772-DE3B-4BD9-8C95-63E495CBE78C}" dt="2023-05-01T18:55:14.503" v="4203"/>
          <ac:spMkLst>
            <pc:docMk/>
            <pc:sldMk cId="2645265514" sldId="318"/>
            <ac:spMk id="2" creationId="{B9D5C70B-99C6-2C8C-EBEB-376757345383}"/>
          </ac:spMkLst>
        </pc:spChg>
        <pc:spChg chg="add mod">
          <ac:chgData name="Yatisha Rajanala" userId="2a18ad5c9d0f69b7" providerId="LiveId" clId="{D834C772-DE3B-4BD9-8C95-63E495CBE78C}" dt="2023-05-01T19:06:09.753" v="4230" actId="1076"/>
          <ac:spMkLst>
            <pc:docMk/>
            <pc:sldMk cId="2645265514" sldId="318"/>
            <ac:spMk id="3" creationId="{35508458-D9F9-88B8-B5EE-B409EB1E1640}"/>
          </ac:spMkLst>
        </pc:spChg>
        <pc:spChg chg="del">
          <ac:chgData name="Yatisha Rajanala" userId="2a18ad5c9d0f69b7" providerId="LiveId" clId="{D834C772-DE3B-4BD9-8C95-63E495CBE78C}" dt="2023-04-29T17:11:24.495" v="2605" actId="700"/>
          <ac:spMkLst>
            <pc:docMk/>
            <pc:sldMk cId="2645265514" sldId="318"/>
            <ac:spMk id="3" creationId="{698C1ABD-724C-27C6-ED34-4C20C4E4EB94}"/>
          </ac:spMkLst>
        </pc:spChg>
        <pc:spChg chg="del">
          <ac:chgData name="Yatisha Rajanala" userId="2a18ad5c9d0f69b7" providerId="LiveId" clId="{D834C772-DE3B-4BD9-8C95-63E495CBE78C}" dt="2023-04-29T17:11:24.495" v="2605" actId="700"/>
          <ac:spMkLst>
            <pc:docMk/>
            <pc:sldMk cId="2645265514" sldId="318"/>
            <ac:spMk id="4" creationId="{BCA14CFA-E6E8-9D86-BAB2-197A349F2B0F}"/>
          </ac:spMkLst>
        </pc:spChg>
        <pc:spChg chg="del">
          <ac:chgData name="Yatisha Rajanala" userId="2a18ad5c9d0f69b7" providerId="LiveId" clId="{D834C772-DE3B-4BD9-8C95-63E495CBE78C}" dt="2023-04-29T17:11:24.495" v="2605" actId="700"/>
          <ac:spMkLst>
            <pc:docMk/>
            <pc:sldMk cId="2645265514" sldId="318"/>
            <ac:spMk id="5" creationId="{C8825B76-40E3-EC1D-9A63-53D65F021717}"/>
          </ac:spMkLst>
        </pc:spChg>
        <pc:spChg chg="del mod ord">
          <ac:chgData name="Yatisha Rajanala" userId="2a18ad5c9d0f69b7" providerId="LiveId" clId="{D834C772-DE3B-4BD9-8C95-63E495CBE78C}" dt="2023-04-29T17:11:29.400" v="2606" actId="478"/>
          <ac:spMkLst>
            <pc:docMk/>
            <pc:sldMk cId="2645265514" sldId="318"/>
            <ac:spMk id="6" creationId="{2DEE0C0C-7DF6-83BF-2271-364AEC37AF57}"/>
          </ac:spMkLst>
        </pc:spChg>
        <pc:spChg chg="del">
          <ac:chgData name="Yatisha Rajanala" userId="2a18ad5c9d0f69b7" providerId="LiveId" clId="{D834C772-DE3B-4BD9-8C95-63E495CBE78C}" dt="2023-04-29T17:11:24.495" v="2605" actId="700"/>
          <ac:spMkLst>
            <pc:docMk/>
            <pc:sldMk cId="2645265514" sldId="318"/>
            <ac:spMk id="7" creationId="{8E961A7C-D4A1-284C-0C1E-00EFE400435D}"/>
          </ac:spMkLst>
        </pc:spChg>
        <pc:spChg chg="del">
          <ac:chgData name="Yatisha Rajanala" userId="2a18ad5c9d0f69b7" providerId="LiveId" clId="{D834C772-DE3B-4BD9-8C95-63E495CBE78C}" dt="2023-04-29T17:11:24.495" v="2605" actId="700"/>
          <ac:spMkLst>
            <pc:docMk/>
            <pc:sldMk cId="2645265514" sldId="318"/>
            <ac:spMk id="8" creationId="{B4628E3D-6E78-EA8D-9D19-9277A2E4987E}"/>
          </ac:spMkLst>
        </pc:spChg>
        <pc:spChg chg="del mod ord">
          <ac:chgData name="Yatisha Rajanala" userId="2a18ad5c9d0f69b7" providerId="LiveId" clId="{D834C772-DE3B-4BD9-8C95-63E495CBE78C}" dt="2023-04-29T17:11:32.189" v="2607" actId="478"/>
          <ac:spMkLst>
            <pc:docMk/>
            <pc:sldMk cId="2645265514" sldId="318"/>
            <ac:spMk id="9" creationId="{13280D21-DEEF-078C-CF30-81D6F4749436}"/>
          </ac:spMkLst>
        </pc:spChg>
        <pc:spChg chg="del">
          <ac:chgData name="Yatisha Rajanala" userId="2a18ad5c9d0f69b7" providerId="LiveId" clId="{D834C772-DE3B-4BD9-8C95-63E495CBE78C}" dt="2023-04-29T17:11:24.495" v="2605" actId="700"/>
          <ac:spMkLst>
            <pc:docMk/>
            <pc:sldMk cId="2645265514" sldId="318"/>
            <ac:spMk id="10" creationId="{4C953FA1-7BFA-2B69-53AF-E9500A2176F8}"/>
          </ac:spMkLst>
        </pc:spChg>
        <pc:spChg chg="del">
          <ac:chgData name="Yatisha Rajanala" userId="2a18ad5c9d0f69b7" providerId="LiveId" clId="{D834C772-DE3B-4BD9-8C95-63E495CBE78C}" dt="2023-04-29T17:11:24.495" v="2605" actId="700"/>
          <ac:spMkLst>
            <pc:docMk/>
            <pc:sldMk cId="2645265514" sldId="318"/>
            <ac:spMk id="11" creationId="{917DA7EC-917B-4ECD-1D7D-B87D932E018A}"/>
          </ac:spMkLst>
        </pc:spChg>
        <pc:spChg chg="del mod ord">
          <ac:chgData name="Yatisha Rajanala" userId="2a18ad5c9d0f69b7" providerId="LiveId" clId="{D834C772-DE3B-4BD9-8C95-63E495CBE78C}" dt="2023-04-29T17:11:35.769" v="2608" actId="478"/>
          <ac:spMkLst>
            <pc:docMk/>
            <pc:sldMk cId="2645265514" sldId="318"/>
            <ac:spMk id="12" creationId="{64B192C6-8BC2-86E5-C7C4-EB8A57168D08}"/>
          </ac:spMkLst>
        </pc:spChg>
        <pc:graphicFrameChg chg="add mod modGraphic">
          <ac:chgData name="Yatisha Rajanala" userId="2a18ad5c9d0f69b7" providerId="LiveId" clId="{D834C772-DE3B-4BD9-8C95-63E495CBE78C}" dt="2023-05-01T19:06:23.775" v="4233" actId="1076"/>
          <ac:graphicFrameMkLst>
            <pc:docMk/>
            <pc:sldMk cId="2645265514" sldId="318"/>
            <ac:graphicFrameMk id="13" creationId="{6843EEA3-1394-BC82-E60F-986C88FAB242}"/>
          </ac:graphicFrameMkLst>
        </pc:graphicFrameChg>
      </pc:sldChg>
      <pc:sldChg chg="addSp delSp modSp new mod modClrScheme chgLayout">
        <pc:chgData name="Yatisha Rajanala" userId="2a18ad5c9d0f69b7" providerId="LiveId" clId="{D834C772-DE3B-4BD9-8C95-63E495CBE78C}" dt="2023-04-29T18:26:28.041" v="3538" actId="1076"/>
        <pc:sldMkLst>
          <pc:docMk/>
          <pc:sldMk cId="1615697333" sldId="319"/>
        </pc:sldMkLst>
        <pc:spChg chg="del">
          <ac:chgData name="Yatisha Rajanala" userId="2a18ad5c9d0f69b7" providerId="LiveId" clId="{D834C772-DE3B-4BD9-8C95-63E495CBE78C}" dt="2023-04-29T17:49:55.734" v="3083"/>
          <ac:spMkLst>
            <pc:docMk/>
            <pc:sldMk cId="1615697333" sldId="319"/>
            <ac:spMk id="2" creationId="{0AA34ABD-2F3B-EC84-1B64-EB4A699CA837}"/>
          </ac:spMkLst>
        </pc:spChg>
        <pc:spChg chg="add del mod">
          <ac:chgData name="Yatisha Rajanala" userId="2a18ad5c9d0f69b7" providerId="LiveId" clId="{D834C772-DE3B-4BD9-8C95-63E495CBE78C}" dt="2023-04-29T18:26:28.041" v="3538" actId="1076"/>
          <ac:spMkLst>
            <pc:docMk/>
            <pc:sldMk cId="1615697333" sldId="319"/>
            <ac:spMk id="3" creationId="{A9B74355-8C14-FDCA-9FDD-90A23668C9E8}"/>
          </ac:spMkLst>
        </pc:spChg>
        <pc:spChg chg="add del mod">
          <ac:chgData name="Yatisha Rajanala" userId="2a18ad5c9d0f69b7" providerId="LiveId" clId="{D834C772-DE3B-4BD9-8C95-63E495CBE78C}" dt="2023-04-29T17:50:03.554" v="3085" actId="26606"/>
          <ac:spMkLst>
            <pc:docMk/>
            <pc:sldMk cId="1615697333" sldId="319"/>
            <ac:spMk id="9" creationId="{663E1375-B863-9AA3-3D34-5E09C2E0FDD7}"/>
          </ac:spMkLst>
        </pc:spChg>
        <pc:spChg chg="add del mod">
          <ac:chgData name="Yatisha Rajanala" userId="2a18ad5c9d0f69b7" providerId="LiveId" clId="{D834C772-DE3B-4BD9-8C95-63E495CBE78C}" dt="2023-04-29T17:50:03.554" v="3085" actId="26606"/>
          <ac:spMkLst>
            <pc:docMk/>
            <pc:sldMk cId="1615697333" sldId="319"/>
            <ac:spMk id="11" creationId="{5FD1C108-D777-B162-D07C-A524AFCB40E5}"/>
          </ac:spMkLst>
        </pc:spChg>
        <pc:spChg chg="add del mod">
          <ac:chgData name="Yatisha Rajanala" userId="2a18ad5c9d0f69b7" providerId="LiveId" clId="{D834C772-DE3B-4BD9-8C95-63E495CBE78C}" dt="2023-04-29T17:50:03.554" v="3085" actId="26606"/>
          <ac:spMkLst>
            <pc:docMk/>
            <pc:sldMk cId="1615697333" sldId="319"/>
            <ac:spMk id="13" creationId="{67098A95-E790-30F8-26F2-9BBB036880C2}"/>
          </ac:spMkLst>
        </pc:spChg>
        <pc:spChg chg="add del mod">
          <ac:chgData name="Yatisha Rajanala" userId="2a18ad5c9d0f69b7" providerId="LiveId" clId="{D834C772-DE3B-4BD9-8C95-63E495CBE78C}" dt="2023-04-29T17:50:03.554" v="3085" actId="26606"/>
          <ac:spMkLst>
            <pc:docMk/>
            <pc:sldMk cId="1615697333" sldId="319"/>
            <ac:spMk id="15" creationId="{E4B2DB16-F1C8-FFD1-572C-FE02C04D4A8D}"/>
          </ac:spMkLst>
        </pc:spChg>
        <pc:picChg chg="add mod">
          <ac:chgData name="Yatisha Rajanala" userId="2a18ad5c9d0f69b7" providerId="LiveId" clId="{D834C772-DE3B-4BD9-8C95-63E495CBE78C}" dt="2023-04-29T17:52:21.576" v="3122" actId="208"/>
          <ac:picMkLst>
            <pc:docMk/>
            <pc:sldMk cId="1615697333" sldId="319"/>
            <ac:picMk id="4" creationId="{4B5DFF69-57F9-50D3-2E29-217B3FCB1107}"/>
          </ac:picMkLst>
        </pc:picChg>
      </pc:sldChg>
      <pc:sldChg chg="addSp delSp modSp new mod ord">
        <pc:chgData name="Yatisha Rajanala" userId="2a18ad5c9d0f69b7" providerId="LiveId" clId="{D834C772-DE3B-4BD9-8C95-63E495CBE78C}" dt="2023-05-01T18:54:32.500" v="4160"/>
        <pc:sldMkLst>
          <pc:docMk/>
          <pc:sldMk cId="119104374" sldId="320"/>
        </pc:sldMkLst>
        <pc:spChg chg="del">
          <ac:chgData name="Yatisha Rajanala" userId="2a18ad5c9d0f69b7" providerId="LiveId" clId="{D834C772-DE3B-4BD9-8C95-63E495CBE78C}" dt="2023-04-29T18:00:00.664" v="3125" actId="478"/>
          <ac:spMkLst>
            <pc:docMk/>
            <pc:sldMk cId="119104374" sldId="320"/>
            <ac:spMk id="2" creationId="{FC7AA182-0ED0-ABD8-AD1F-67140CB0767B}"/>
          </ac:spMkLst>
        </pc:spChg>
        <pc:spChg chg="del">
          <ac:chgData name="Yatisha Rajanala" userId="2a18ad5c9d0f69b7" providerId="LiveId" clId="{D834C772-DE3B-4BD9-8C95-63E495CBE78C}" dt="2023-04-29T18:00:03.474" v="3126" actId="478"/>
          <ac:spMkLst>
            <pc:docMk/>
            <pc:sldMk cId="119104374" sldId="320"/>
            <ac:spMk id="3" creationId="{18348733-216B-6C33-9814-0DFB7E58BAF4}"/>
          </ac:spMkLst>
        </pc:spChg>
        <pc:spChg chg="del">
          <ac:chgData name="Yatisha Rajanala" userId="2a18ad5c9d0f69b7" providerId="LiveId" clId="{D834C772-DE3B-4BD9-8C95-63E495CBE78C}" dt="2023-04-29T18:00:06.096" v="3127" actId="478"/>
          <ac:spMkLst>
            <pc:docMk/>
            <pc:sldMk cId="119104374" sldId="320"/>
            <ac:spMk id="4" creationId="{E2A05498-8A99-43CF-462C-277312FBDF0C}"/>
          </ac:spMkLst>
        </pc:spChg>
        <pc:spChg chg="add mod">
          <ac:chgData name="Yatisha Rajanala" userId="2a18ad5c9d0f69b7" providerId="LiveId" clId="{D834C772-DE3B-4BD9-8C95-63E495CBE78C}" dt="2023-05-01T18:54:20.441" v="4158" actId="20577"/>
          <ac:spMkLst>
            <pc:docMk/>
            <pc:sldMk cId="119104374" sldId="320"/>
            <ac:spMk id="7" creationId="{0F559454-2CB5-8B1C-00CE-2BFE78D6546D}"/>
          </ac:spMkLst>
        </pc:spChg>
        <pc:picChg chg="add mod modCrop">
          <ac:chgData name="Yatisha Rajanala" userId="2a18ad5c9d0f69b7" providerId="LiveId" clId="{D834C772-DE3B-4BD9-8C95-63E495CBE78C}" dt="2023-04-29T18:01:42.888" v="3136" actId="1076"/>
          <ac:picMkLst>
            <pc:docMk/>
            <pc:sldMk cId="119104374" sldId="320"/>
            <ac:picMk id="6" creationId="{FD19F7FC-6570-1F75-4178-9A397698E2AD}"/>
          </ac:picMkLst>
        </pc:picChg>
      </pc:sldChg>
      <pc:sldChg chg="addSp delSp modSp new mod">
        <pc:chgData name="Yatisha Rajanala" userId="2a18ad5c9d0f69b7" providerId="LiveId" clId="{D834C772-DE3B-4BD9-8C95-63E495CBE78C}" dt="2023-04-30T05:05:24.203" v="3901" actId="1035"/>
        <pc:sldMkLst>
          <pc:docMk/>
          <pc:sldMk cId="1604758155" sldId="321"/>
        </pc:sldMkLst>
        <pc:spChg chg="del mod">
          <ac:chgData name="Yatisha Rajanala" userId="2a18ad5c9d0f69b7" providerId="LiveId" clId="{D834C772-DE3B-4BD9-8C95-63E495CBE78C}" dt="2023-04-29T18:13:20.315" v="3310" actId="478"/>
          <ac:spMkLst>
            <pc:docMk/>
            <pc:sldMk cId="1604758155" sldId="321"/>
            <ac:spMk id="2" creationId="{95D8D60B-7F59-CCCC-A29F-E817B42218B0}"/>
          </ac:spMkLst>
        </pc:spChg>
        <pc:spChg chg="del">
          <ac:chgData name="Yatisha Rajanala" userId="2a18ad5c9d0f69b7" providerId="LiveId" clId="{D834C772-DE3B-4BD9-8C95-63E495CBE78C}" dt="2023-04-29T18:09:14.517" v="3228" actId="478"/>
          <ac:spMkLst>
            <pc:docMk/>
            <pc:sldMk cId="1604758155" sldId="321"/>
            <ac:spMk id="3" creationId="{351FAC1A-FB7D-FAF9-44C7-956B943B4817}"/>
          </ac:spMkLst>
        </pc:spChg>
        <pc:spChg chg="mod">
          <ac:chgData name="Yatisha Rajanala" userId="2a18ad5c9d0f69b7" providerId="LiveId" clId="{D834C772-DE3B-4BD9-8C95-63E495CBE78C}" dt="2023-04-30T05:02:54.846" v="3859"/>
          <ac:spMkLst>
            <pc:docMk/>
            <pc:sldMk cId="1604758155" sldId="321"/>
            <ac:spMk id="4" creationId="{6CD8E4BC-F124-0B66-851C-B9DD175059F9}"/>
          </ac:spMkLst>
        </pc:spChg>
        <pc:spChg chg="del mod">
          <ac:chgData name="Yatisha Rajanala" userId="2a18ad5c9d0f69b7" providerId="LiveId" clId="{D834C772-DE3B-4BD9-8C95-63E495CBE78C}" dt="2023-04-29T18:12:49.097" v="3302" actId="478"/>
          <ac:spMkLst>
            <pc:docMk/>
            <pc:sldMk cId="1604758155" sldId="321"/>
            <ac:spMk id="5" creationId="{70358EC5-B807-5EE7-FE7F-D19F5C0E2DE9}"/>
          </ac:spMkLst>
        </pc:spChg>
        <pc:spChg chg="mod">
          <ac:chgData name="Yatisha Rajanala" userId="2a18ad5c9d0f69b7" providerId="LiveId" clId="{D834C772-DE3B-4BD9-8C95-63E495CBE78C}" dt="2023-04-30T05:03:29.646" v="3871" actId="113"/>
          <ac:spMkLst>
            <pc:docMk/>
            <pc:sldMk cId="1604758155" sldId="321"/>
            <ac:spMk id="7" creationId="{1A849AB3-6E28-AA6B-BE78-CD042EDF40C7}"/>
          </ac:spMkLst>
        </pc:spChg>
        <pc:spChg chg="del mod">
          <ac:chgData name="Yatisha Rajanala" userId="2a18ad5c9d0f69b7" providerId="LiveId" clId="{D834C772-DE3B-4BD9-8C95-63E495CBE78C}" dt="2023-04-29T18:13:10.247" v="3307" actId="478"/>
          <ac:spMkLst>
            <pc:docMk/>
            <pc:sldMk cId="1604758155" sldId="321"/>
            <ac:spMk id="8" creationId="{15B05642-494F-1670-F2DD-7158A07EFD64}"/>
          </ac:spMkLst>
        </pc:spChg>
        <pc:spChg chg="mod">
          <ac:chgData name="Yatisha Rajanala" userId="2a18ad5c9d0f69b7" providerId="LiveId" clId="{D834C772-DE3B-4BD9-8C95-63E495CBE78C}" dt="2023-04-30T05:04:39.722" v="3883"/>
          <ac:spMkLst>
            <pc:docMk/>
            <pc:sldMk cId="1604758155" sldId="321"/>
            <ac:spMk id="10" creationId="{B69F53EE-820F-7113-F022-BA442088BE14}"/>
          </ac:spMkLst>
        </pc:spChg>
        <pc:spChg chg="del mod">
          <ac:chgData name="Yatisha Rajanala" userId="2a18ad5c9d0f69b7" providerId="LiveId" clId="{D834C772-DE3B-4BD9-8C95-63E495CBE78C}" dt="2023-04-29T18:15:06.267" v="3335" actId="478"/>
          <ac:spMkLst>
            <pc:docMk/>
            <pc:sldMk cId="1604758155" sldId="321"/>
            <ac:spMk id="11" creationId="{80E945A4-71D7-2DE0-0441-1AE879F265F7}"/>
          </ac:spMkLst>
        </pc:spChg>
        <pc:spChg chg="add mod">
          <ac:chgData name="Yatisha Rajanala" userId="2a18ad5c9d0f69b7" providerId="LiveId" clId="{D834C772-DE3B-4BD9-8C95-63E495CBE78C}" dt="2023-04-30T05:05:24.203" v="3901" actId="1035"/>
          <ac:spMkLst>
            <pc:docMk/>
            <pc:sldMk cId="1604758155" sldId="321"/>
            <ac:spMk id="13" creationId="{34ABDB72-EEAC-A25F-1CAE-7BD97C17A504}"/>
          </ac:spMkLst>
        </pc:spChg>
        <pc:spChg chg="add del mod">
          <ac:chgData name="Yatisha Rajanala" userId="2a18ad5c9d0f69b7" providerId="LiveId" clId="{D834C772-DE3B-4BD9-8C95-63E495CBE78C}" dt="2023-04-29T18:13:21.601" v="3311" actId="478"/>
          <ac:spMkLst>
            <pc:docMk/>
            <pc:sldMk cId="1604758155" sldId="321"/>
            <ac:spMk id="15" creationId="{F07789EE-890A-29A2-0FD4-07C6A02E7063}"/>
          </ac:spMkLst>
        </pc:spChg>
        <pc:spChg chg="add mod">
          <ac:chgData name="Yatisha Rajanala" userId="2a18ad5c9d0f69b7" providerId="LiveId" clId="{D834C772-DE3B-4BD9-8C95-63E495CBE78C}" dt="2023-04-29T18:27:00.160" v="3542" actId="2710"/>
          <ac:spMkLst>
            <pc:docMk/>
            <pc:sldMk cId="1604758155" sldId="321"/>
            <ac:spMk id="16" creationId="{B57FAFA9-89DD-37C5-E987-B7A52AD5FC29}"/>
          </ac:spMkLst>
        </pc:spChg>
      </pc:sldChg>
      <pc:sldChg chg="modSp new mod">
        <pc:chgData name="Yatisha Rajanala" userId="2a18ad5c9d0f69b7" providerId="LiveId" clId="{D834C772-DE3B-4BD9-8C95-63E495CBE78C}" dt="2023-05-01T18:56:00.720" v="4207"/>
        <pc:sldMkLst>
          <pc:docMk/>
          <pc:sldMk cId="2795073508" sldId="322"/>
        </pc:sldMkLst>
        <pc:spChg chg="mod">
          <ac:chgData name="Yatisha Rajanala" userId="2a18ad5c9d0f69b7" providerId="LiveId" clId="{D834C772-DE3B-4BD9-8C95-63E495CBE78C}" dt="2023-05-01T18:56:00.720" v="4207"/>
          <ac:spMkLst>
            <pc:docMk/>
            <pc:sldMk cId="2795073508" sldId="322"/>
            <ac:spMk id="2" creationId="{CA768085-66DC-40D0-18EA-97B9C3954F90}"/>
          </ac:spMkLst>
        </pc:spChg>
        <pc:spChg chg="mod">
          <ac:chgData name="Yatisha Rajanala" userId="2a18ad5c9d0f69b7" providerId="LiveId" clId="{D834C772-DE3B-4BD9-8C95-63E495CBE78C}" dt="2023-04-30T05:24:16.603" v="3938" actId="20577"/>
          <ac:spMkLst>
            <pc:docMk/>
            <pc:sldMk cId="2795073508" sldId="322"/>
            <ac:spMk id="4" creationId="{A8996690-25A3-98B8-792D-326655AC62F7}"/>
          </ac:spMkLst>
        </pc:spChg>
        <pc:spChg chg="mod">
          <ac:chgData name="Yatisha Rajanala" userId="2a18ad5c9d0f69b7" providerId="LiveId" clId="{D834C772-DE3B-4BD9-8C95-63E495CBE78C}" dt="2023-05-01T15:36:16.029" v="4041" actId="20577"/>
          <ac:spMkLst>
            <pc:docMk/>
            <pc:sldMk cId="2795073508" sldId="322"/>
            <ac:spMk id="5" creationId="{8E4DE051-41FD-3182-0140-F6C68D6C72F8}"/>
          </ac:spMkLst>
        </pc:spChg>
        <pc:spChg chg="mod">
          <ac:chgData name="Yatisha Rajanala" userId="2a18ad5c9d0f69b7" providerId="LiveId" clId="{D834C772-DE3B-4BD9-8C95-63E495CBE78C}" dt="2023-04-30T05:25:41.545" v="3951" actId="20577"/>
          <ac:spMkLst>
            <pc:docMk/>
            <pc:sldMk cId="2795073508" sldId="322"/>
            <ac:spMk id="6" creationId="{AEF63D98-5C89-B164-D8AC-A10A05075B3E}"/>
          </ac:spMkLst>
        </pc:spChg>
        <pc:spChg chg="mod">
          <ac:chgData name="Yatisha Rajanala" userId="2a18ad5c9d0f69b7" providerId="LiveId" clId="{D834C772-DE3B-4BD9-8C95-63E495CBE78C}" dt="2023-05-01T15:36:40.275" v="4049" actId="20577"/>
          <ac:spMkLst>
            <pc:docMk/>
            <pc:sldMk cId="2795073508" sldId="322"/>
            <ac:spMk id="7" creationId="{9899D0D1-FA5F-7E1B-B6BD-E78AE1ED702E}"/>
          </ac:spMkLst>
        </pc:spChg>
        <pc:spChg chg="mod">
          <ac:chgData name="Yatisha Rajanala" userId="2a18ad5c9d0f69b7" providerId="LiveId" clId="{D834C772-DE3B-4BD9-8C95-63E495CBE78C}" dt="2023-04-30T05:28:00.081" v="3962" actId="20577"/>
          <ac:spMkLst>
            <pc:docMk/>
            <pc:sldMk cId="2795073508" sldId="322"/>
            <ac:spMk id="8" creationId="{790234A1-B2C5-21DD-9A48-8C1D748F2C1A}"/>
          </ac:spMkLst>
        </pc:spChg>
        <pc:spChg chg="mod">
          <ac:chgData name="Yatisha Rajanala" userId="2a18ad5c9d0f69b7" providerId="LiveId" clId="{D834C772-DE3B-4BD9-8C95-63E495CBE78C}" dt="2023-05-01T15:38:07.377" v="4087" actId="20577"/>
          <ac:spMkLst>
            <pc:docMk/>
            <pc:sldMk cId="2795073508" sldId="322"/>
            <ac:spMk id="9" creationId="{50B4CDA9-D119-E9A0-6D1E-3D9A2D9D1DB2}"/>
          </ac:spMkLst>
        </pc:spChg>
      </pc:sldChg>
      <pc:sldChg chg="modSp mod">
        <pc:chgData name="Yatisha Rajanala" userId="2a18ad5c9d0f69b7" providerId="LiveId" clId="{D834C772-DE3B-4BD9-8C95-63E495CBE78C}" dt="2023-05-01T15:39:17.685" v="4092" actId="20577"/>
        <pc:sldMkLst>
          <pc:docMk/>
          <pc:sldMk cId="3753094525" sldId="323"/>
        </pc:sldMkLst>
        <pc:spChg chg="mod">
          <ac:chgData name="Yatisha Rajanala" userId="2a18ad5c9d0f69b7" providerId="LiveId" clId="{D834C772-DE3B-4BD9-8C95-63E495CBE78C}" dt="2023-05-01T15:39:17.685" v="4092" actId="20577"/>
          <ac:spMkLst>
            <pc:docMk/>
            <pc:sldMk cId="3753094525" sldId="323"/>
            <ac:spMk id="5" creationId="{8E4DE051-41FD-3182-0140-F6C68D6C72F8}"/>
          </ac:spMkLst>
        </pc:spChg>
      </pc:sldChg>
      <pc:sldChg chg="modSp mod">
        <pc:chgData name="Yatisha Rajanala" userId="2a18ad5c9d0f69b7" providerId="LiveId" clId="{D834C772-DE3B-4BD9-8C95-63E495CBE78C}" dt="2023-05-01T15:43:05.363" v="4132" actId="20577"/>
        <pc:sldMkLst>
          <pc:docMk/>
          <pc:sldMk cId="848028059" sldId="324"/>
        </pc:sldMkLst>
        <pc:spChg chg="mod">
          <ac:chgData name="Yatisha Rajanala" userId="2a18ad5c9d0f69b7" providerId="LiveId" clId="{D834C772-DE3B-4BD9-8C95-63E495CBE78C}" dt="2023-05-01T15:40:36.095" v="4106" actId="2711"/>
          <ac:spMkLst>
            <pc:docMk/>
            <pc:sldMk cId="848028059" sldId="324"/>
            <ac:spMk id="4" creationId="{A8996690-25A3-98B8-792D-326655AC62F7}"/>
          </ac:spMkLst>
        </pc:spChg>
        <pc:spChg chg="mod">
          <ac:chgData name="Yatisha Rajanala" userId="2a18ad5c9d0f69b7" providerId="LiveId" clId="{D834C772-DE3B-4BD9-8C95-63E495CBE78C}" dt="2023-05-01T15:40:32.672" v="4105" actId="2711"/>
          <ac:spMkLst>
            <pc:docMk/>
            <pc:sldMk cId="848028059" sldId="324"/>
            <ac:spMk id="6" creationId="{AEF63D98-5C89-B164-D8AC-A10A05075B3E}"/>
          </ac:spMkLst>
        </pc:spChg>
        <pc:spChg chg="mod">
          <ac:chgData name="Yatisha Rajanala" userId="2a18ad5c9d0f69b7" providerId="LiveId" clId="{D834C772-DE3B-4BD9-8C95-63E495CBE78C}" dt="2023-05-01T15:42:15.604" v="4126" actId="20577"/>
          <ac:spMkLst>
            <pc:docMk/>
            <pc:sldMk cId="848028059" sldId="324"/>
            <ac:spMk id="7" creationId="{9899D0D1-FA5F-7E1B-B6BD-E78AE1ED702E}"/>
          </ac:spMkLst>
        </pc:spChg>
        <pc:spChg chg="mod">
          <ac:chgData name="Yatisha Rajanala" userId="2a18ad5c9d0f69b7" providerId="LiveId" clId="{D834C772-DE3B-4BD9-8C95-63E495CBE78C}" dt="2023-05-01T15:40:26.168" v="4104" actId="2711"/>
          <ac:spMkLst>
            <pc:docMk/>
            <pc:sldMk cId="848028059" sldId="324"/>
            <ac:spMk id="8" creationId="{790234A1-B2C5-21DD-9A48-8C1D748F2C1A}"/>
          </ac:spMkLst>
        </pc:spChg>
        <pc:spChg chg="mod">
          <ac:chgData name="Yatisha Rajanala" userId="2a18ad5c9d0f69b7" providerId="LiveId" clId="{D834C772-DE3B-4BD9-8C95-63E495CBE78C}" dt="2023-05-01T15:43:05.363" v="4132" actId="20577"/>
          <ac:spMkLst>
            <pc:docMk/>
            <pc:sldMk cId="848028059" sldId="324"/>
            <ac:spMk id="9" creationId="{50B4CDA9-D119-E9A0-6D1E-3D9A2D9D1DB2}"/>
          </ac:spMkLst>
        </pc:spChg>
      </pc:sldChg>
      <pc:sldMasterChg chg="setBg modSldLayout">
        <pc:chgData name="Yatisha Rajanala" userId="2a18ad5c9d0f69b7" providerId="LiveId" clId="{D834C772-DE3B-4BD9-8C95-63E495CBE78C}" dt="2023-04-29T06:01:28.125" v="1140"/>
        <pc:sldMasterMkLst>
          <pc:docMk/>
          <pc:sldMasterMk cId="2464305198" sldId="2147483648"/>
        </pc:sldMasterMkLst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3839583478" sldId="2147483649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1164587433" sldId="2147483650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489493789" sldId="2147483652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692630252" sldId="2147483653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3956699254" sldId="2147483654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3925497679" sldId="2147483655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2988813905" sldId="2147483656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25473598" sldId="2147483657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427803319" sldId="2147483663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1907086036" sldId="2147483665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1539067653" sldId="2147483666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2865806376" sldId="2147483667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3072585237" sldId="2147483669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3213575884" sldId="2147483671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3750099746" sldId="2147483672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500680143" sldId="2147483673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2679929954" sldId="2147483675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1208221937" sldId="2147483676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915863842" sldId="2147483677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4242866282" sldId="2147483678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1463244624" sldId="2147483680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1507401601" sldId="2147483681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321540317" sldId="2147483682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1899692092" sldId="2147483683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3742711217" sldId="2147483684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2422894437" sldId="2147483686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999581253" sldId="2147483688"/>
          </pc:sldLayoutMkLst>
        </pc:sldLayoutChg>
        <pc:sldLayoutChg chg="setBg">
          <pc:chgData name="Yatisha Rajanala" userId="2a18ad5c9d0f69b7" providerId="LiveId" clId="{D834C772-DE3B-4BD9-8C95-63E495CBE78C}" dt="2023-04-29T06:01:28.125" v="1140"/>
          <pc:sldLayoutMkLst>
            <pc:docMk/>
            <pc:sldMasterMk cId="2464305198" sldId="2147483648"/>
            <pc:sldLayoutMk cId="2893847496" sldId="214748369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56BC4-2B91-47FD-8D1F-CC6A6A3B88AD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12F190-92B2-4D20-83BA-D71A40CDF565}">
      <dgm:prSet phldrT="[Text]" custT="1"/>
      <dgm:spPr>
        <a:gradFill rotWithShape="0">
          <a:gsLst>
            <a:gs pos="0">
              <a:schemeClr val="accent3"/>
            </a:gs>
            <a:gs pos="50000">
              <a:schemeClr val="accent2">
                <a:lumMod val="90000"/>
              </a:schemeClr>
            </a:gs>
            <a:gs pos="100000">
              <a:schemeClr val="accent3">
                <a:lumMod val="90000"/>
              </a:schemeClr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Net Promoter Score</a:t>
          </a:r>
        </a:p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7/10</a:t>
          </a:r>
        </a:p>
      </dgm:t>
    </dgm:pt>
    <dgm:pt modelId="{45E99E5E-399A-4C7D-B9CD-7F14454FF741}" type="parTrans" cxnId="{609B7BE0-C20D-4940-81E2-CE4CE40FD3BC}">
      <dgm:prSet/>
      <dgm:spPr/>
      <dgm:t>
        <a:bodyPr/>
        <a:lstStyle/>
        <a:p>
          <a:endParaRPr lang="en-US"/>
        </a:p>
      </dgm:t>
    </dgm:pt>
    <dgm:pt modelId="{A790E883-ECBC-4945-8DFE-10BD7C6B9422}" type="sibTrans" cxnId="{609B7BE0-C20D-4940-81E2-CE4CE40FD3BC}">
      <dgm:prSet/>
      <dgm:spPr/>
      <dgm:t>
        <a:bodyPr/>
        <a:lstStyle/>
        <a:p>
          <a:endParaRPr lang="en-US"/>
        </a:p>
      </dgm:t>
    </dgm:pt>
    <dgm:pt modelId="{A608FD0B-020B-4E83-B910-15A501F898DA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Employee Net Promoter Score</a:t>
          </a:r>
        </a:p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20/25</a:t>
          </a:r>
        </a:p>
      </dgm:t>
    </dgm:pt>
    <dgm:pt modelId="{38AAB6AC-AD66-4B36-AE6F-B144210A23E3}" type="parTrans" cxnId="{E7063591-D918-47BE-BECD-6E42E456AD45}">
      <dgm:prSet/>
      <dgm:spPr/>
      <dgm:t>
        <a:bodyPr/>
        <a:lstStyle/>
        <a:p>
          <a:endParaRPr lang="en-US"/>
        </a:p>
      </dgm:t>
    </dgm:pt>
    <dgm:pt modelId="{7A559E25-45F1-42F9-9AFE-EFC4CCE47C29}" type="sibTrans" cxnId="{E7063591-D918-47BE-BECD-6E42E456AD45}">
      <dgm:prSet/>
      <dgm:spPr/>
      <dgm:t>
        <a:bodyPr/>
        <a:lstStyle/>
        <a:p>
          <a:endParaRPr lang="en-US"/>
        </a:p>
      </dgm:t>
    </dgm:pt>
    <dgm:pt modelId="{93E69C1E-969B-4DD2-A51A-85328386FEC4}">
      <dgm:prSet phldrT="[Text]" custT="1"/>
      <dgm:spPr>
        <a:gradFill rotWithShape="0">
          <a:gsLst>
            <a:gs pos="0">
              <a:schemeClr val="accent3"/>
            </a:gs>
            <a:gs pos="50000">
              <a:schemeClr val="accent2">
                <a:lumMod val="90000"/>
              </a:schemeClr>
            </a:gs>
            <a:gs pos="100000">
              <a:schemeClr val="accent3">
                <a:lumMod val="90000"/>
              </a:schemeClr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Pricing Score</a:t>
          </a:r>
        </a:p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3.3/5</a:t>
          </a:r>
        </a:p>
      </dgm:t>
    </dgm:pt>
    <dgm:pt modelId="{F1B811E2-B115-437E-A472-6AD66AB7063F}" type="parTrans" cxnId="{2C01A7BC-D163-4754-808B-B591AA629645}">
      <dgm:prSet/>
      <dgm:spPr/>
      <dgm:t>
        <a:bodyPr/>
        <a:lstStyle/>
        <a:p>
          <a:endParaRPr lang="en-US"/>
        </a:p>
      </dgm:t>
    </dgm:pt>
    <dgm:pt modelId="{C58BC68E-E5AA-4997-BD58-C90527275C6E}" type="sibTrans" cxnId="{2C01A7BC-D163-4754-808B-B591AA629645}">
      <dgm:prSet/>
      <dgm:spPr/>
      <dgm:t>
        <a:bodyPr/>
        <a:lstStyle/>
        <a:p>
          <a:endParaRPr lang="en-US"/>
        </a:p>
      </dgm:t>
    </dgm:pt>
    <dgm:pt modelId="{C2511431-E5B8-4D7C-885E-56AC5057E485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Gender Equity Score</a:t>
          </a:r>
        </a:p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76/100</a:t>
          </a:r>
        </a:p>
      </dgm:t>
    </dgm:pt>
    <dgm:pt modelId="{F4EA1846-4D84-4B03-94FF-C9669BCA10BE}" type="parTrans" cxnId="{C38AB4D8-DAC5-4CE0-A9E0-7441AD72A019}">
      <dgm:prSet/>
      <dgm:spPr/>
      <dgm:t>
        <a:bodyPr/>
        <a:lstStyle/>
        <a:p>
          <a:endParaRPr lang="en-US"/>
        </a:p>
      </dgm:t>
    </dgm:pt>
    <dgm:pt modelId="{CE5E2293-D8A1-4ECF-AEC9-8B44FF87F4BF}" type="sibTrans" cxnId="{C38AB4D8-DAC5-4CE0-A9E0-7441AD72A019}">
      <dgm:prSet/>
      <dgm:spPr/>
      <dgm:t>
        <a:bodyPr/>
        <a:lstStyle/>
        <a:p>
          <a:endParaRPr lang="en-US"/>
        </a:p>
      </dgm:t>
    </dgm:pt>
    <dgm:pt modelId="{C1E9D4BC-B805-4782-B7F2-CFB3780A498D}">
      <dgm:prSet phldrT="[Text]" custT="1"/>
      <dgm:spPr>
        <a:gradFill rotWithShape="0">
          <a:gsLst>
            <a:gs pos="0">
              <a:schemeClr val="accent3"/>
            </a:gs>
            <a:gs pos="50000">
              <a:schemeClr val="accent2">
                <a:lumMod val="90000"/>
              </a:schemeClr>
            </a:gs>
            <a:gs pos="100000">
              <a:schemeClr val="accent3">
                <a:lumMod val="90000"/>
              </a:schemeClr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 Service Score</a:t>
          </a:r>
        </a:p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3.4/5</a:t>
          </a:r>
        </a:p>
      </dgm:t>
    </dgm:pt>
    <dgm:pt modelId="{CE0ED866-A8EB-4DEA-8A3F-6ABB282BA04B}" type="parTrans" cxnId="{2F36ACFC-EFF3-491F-8F2E-8821A96E4B51}">
      <dgm:prSet/>
      <dgm:spPr/>
      <dgm:t>
        <a:bodyPr/>
        <a:lstStyle/>
        <a:p>
          <a:endParaRPr lang="en-US"/>
        </a:p>
      </dgm:t>
    </dgm:pt>
    <dgm:pt modelId="{B2EB5B0D-32F5-438F-9C24-576AE6D3CF06}" type="sibTrans" cxnId="{2F36ACFC-EFF3-491F-8F2E-8821A96E4B51}">
      <dgm:prSet/>
      <dgm:spPr/>
      <dgm:t>
        <a:bodyPr/>
        <a:lstStyle/>
        <a:p>
          <a:endParaRPr lang="en-US"/>
        </a:p>
      </dgm:t>
    </dgm:pt>
    <dgm:pt modelId="{CCD56E33-CBB5-4994-982B-6A15AB5F011F}">
      <dgm:prSet phldrT="[Text]" custT="1"/>
      <dgm:spPr>
        <a:gradFill rotWithShape="0">
          <a:gsLst>
            <a:gs pos="0">
              <a:schemeClr val="accent3"/>
            </a:gs>
            <a:gs pos="50000">
              <a:schemeClr val="accent2">
                <a:lumMod val="90000"/>
              </a:schemeClr>
            </a:gs>
            <a:gs pos="100000">
              <a:schemeClr val="accent3">
                <a:lumMod val="90000"/>
              </a:schemeClr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Diversity Score</a:t>
          </a:r>
        </a:p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77/100</a:t>
          </a:r>
        </a:p>
      </dgm:t>
    </dgm:pt>
    <dgm:pt modelId="{401B45C9-1F8C-4767-B617-B64045136378}" type="parTrans" cxnId="{91C72DE3-4DB3-401A-9036-2C5EC8EE1804}">
      <dgm:prSet/>
      <dgm:spPr/>
      <dgm:t>
        <a:bodyPr/>
        <a:lstStyle/>
        <a:p>
          <a:endParaRPr lang="en-US"/>
        </a:p>
      </dgm:t>
    </dgm:pt>
    <dgm:pt modelId="{21956BF0-E71E-46AF-BC52-E1862040B50F}" type="sibTrans" cxnId="{91C72DE3-4DB3-401A-9036-2C5EC8EE1804}">
      <dgm:prSet/>
      <dgm:spPr/>
      <dgm:t>
        <a:bodyPr/>
        <a:lstStyle/>
        <a:p>
          <a:endParaRPr lang="en-US"/>
        </a:p>
      </dgm:t>
    </dgm:pt>
    <dgm:pt modelId="{A3D1AC99-408A-4348-93A8-493B744DD239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Overall Culture Score</a:t>
          </a:r>
        </a:p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73/100</a:t>
          </a:r>
        </a:p>
      </dgm:t>
    </dgm:pt>
    <dgm:pt modelId="{B012D250-013B-417D-8F69-6683E079F94E}" type="parTrans" cxnId="{B6522161-B8C6-48A3-B220-D169392FD68C}">
      <dgm:prSet/>
      <dgm:spPr/>
      <dgm:t>
        <a:bodyPr/>
        <a:lstStyle/>
        <a:p>
          <a:endParaRPr lang="en-US"/>
        </a:p>
      </dgm:t>
    </dgm:pt>
    <dgm:pt modelId="{7E7F4D3A-603D-4FE7-9C9C-40A1853872AE}" type="sibTrans" cxnId="{B6522161-B8C6-48A3-B220-D169392FD68C}">
      <dgm:prSet/>
      <dgm:spPr/>
      <dgm:t>
        <a:bodyPr/>
        <a:lstStyle/>
        <a:p>
          <a:endParaRPr lang="en-US"/>
        </a:p>
      </dgm:t>
    </dgm:pt>
    <dgm:pt modelId="{E3CF2CD6-2C04-4CB7-858E-A27807A94184}">
      <dgm:prSet phldrT="[Text]" custT="1"/>
      <dgm:spPr>
        <a:gradFill rotWithShape="0">
          <a:gsLst>
            <a:gs pos="0">
              <a:schemeClr val="accent3"/>
            </a:gs>
            <a:gs pos="50000">
              <a:schemeClr val="accent2">
                <a:lumMod val="90000"/>
              </a:schemeClr>
            </a:gs>
            <a:gs pos="100000">
              <a:schemeClr val="accent3">
                <a:lumMod val="90000"/>
              </a:schemeClr>
            </a:gs>
          </a:gsLst>
        </a:gra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 Quality Score</a:t>
          </a:r>
        </a:p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3.4/5</a:t>
          </a:r>
        </a:p>
      </dgm:t>
    </dgm:pt>
    <dgm:pt modelId="{29B9159F-FA21-4C72-AF60-F296835797B8}" type="parTrans" cxnId="{F062A5DD-17F2-4D5B-B7A5-6091D82E4208}">
      <dgm:prSet/>
      <dgm:spPr/>
      <dgm:t>
        <a:bodyPr/>
        <a:lstStyle/>
        <a:p>
          <a:endParaRPr lang="en-US"/>
        </a:p>
      </dgm:t>
    </dgm:pt>
    <dgm:pt modelId="{EA186494-286F-464D-94BA-FD38321F9700}" type="sibTrans" cxnId="{F062A5DD-17F2-4D5B-B7A5-6091D82E4208}">
      <dgm:prSet/>
      <dgm:spPr/>
      <dgm:t>
        <a:bodyPr/>
        <a:lstStyle/>
        <a:p>
          <a:endParaRPr lang="en-US"/>
        </a:p>
      </dgm:t>
    </dgm:pt>
    <dgm:pt modelId="{3B666D3F-794C-43BB-899C-F1228B559D91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CEO Score</a:t>
          </a:r>
        </a:p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71/100</a:t>
          </a:r>
        </a:p>
      </dgm:t>
    </dgm:pt>
    <dgm:pt modelId="{3E0B6983-423D-42CD-88AB-4216B2AF3060}" type="sibTrans" cxnId="{1FDF06B3-016A-4CD3-AACC-6EFF3463AA8F}">
      <dgm:prSet/>
      <dgm:spPr/>
      <dgm:t>
        <a:bodyPr/>
        <a:lstStyle/>
        <a:p>
          <a:endParaRPr lang="en-US"/>
        </a:p>
      </dgm:t>
    </dgm:pt>
    <dgm:pt modelId="{51BBF388-94DB-4673-8494-90B088AB9583}" type="parTrans" cxnId="{1FDF06B3-016A-4CD3-AACC-6EFF3463AA8F}">
      <dgm:prSet/>
      <dgm:spPr/>
      <dgm:t>
        <a:bodyPr/>
        <a:lstStyle/>
        <a:p>
          <a:endParaRPr lang="en-US"/>
        </a:p>
      </dgm:t>
    </dgm:pt>
    <dgm:pt modelId="{9219066F-5EA5-4B0C-89FC-26D7E73D58BC}" type="pres">
      <dgm:prSet presAssocID="{B7456BC4-2B91-47FD-8D1F-CC6A6A3B88AD}" presName="diagram" presStyleCnt="0">
        <dgm:presLayoutVars>
          <dgm:dir/>
          <dgm:resizeHandles val="exact"/>
        </dgm:presLayoutVars>
      </dgm:prSet>
      <dgm:spPr/>
    </dgm:pt>
    <dgm:pt modelId="{E0970CF3-210B-4261-BF46-8C5EBA77C043}" type="pres">
      <dgm:prSet presAssocID="{3B666D3F-794C-43BB-899C-F1228B559D91}" presName="node" presStyleLbl="node1" presStyleIdx="0" presStyleCnt="9">
        <dgm:presLayoutVars>
          <dgm:bulletEnabled val="1"/>
        </dgm:presLayoutVars>
      </dgm:prSet>
      <dgm:spPr/>
    </dgm:pt>
    <dgm:pt modelId="{0A59568A-4986-4588-AD09-4B97F213884C}" type="pres">
      <dgm:prSet presAssocID="{3E0B6983-423D-42CD-88AB-4216B2AF3060}" presName="sibTrans" presStyleCnt="0"/>
      <dgm:spPr/>
    </dgm:pt>
    <dgm:pt modelId="{74D2379E-B0C2-40E2-B9D1-BA160A112C52}" type="pres">
      <dgm:prSet presAssocID="{A3D1AC99-408A-4348-93A8-493B744DD239}" presName="node" presStyleLbl="node1" presStyleIdx="1" presStyleCnt="9">
        <dgm:presLayoutVars>
          <dgm:bulletEnabled val="1"/>
        </dgm:presLayoutVars>
      </dgm:prSet>
      <dgm:spPr/>
    </dgm:pt>
    <dgm:pt modelId="{F92F5706-70DB-48F5-9EC7-941421FC1F0A}" type="pres">
      <dgm:prSet presAssocID="{7E7F4D3A-603D-4FE7-9C9C-40A1853872AE}" presName="sibTrans" presStyleCnt="0"/>
      <dgm:spPr/>
    </dgm:pt>
    <dgm:pt modelId="{6FF8C98C-F651-46A6-9A06-13B652B268D4}" type="pres">
      <dgm:prSet presAssocID="{A608FD0B-020B-4E83-B910-15A501F898DA}" presName="node" presStyleLbl="node1" presStyleIdx="2" presStyleCnt="9">
        <dgm:presLayoutVars>
          <dgm:bulletEnabled val="1"/>
        </dgm:presLayoutVars>
      </dgm:prSet>
      <dgm:spPr/>
    </dgm:pt>
    <dgm:pt modelId="{C74755C2-4B29-45DD-922A-09A6A736E2D8}" type="pres">
      <dgm:prSet presAssocID="{7A559E25-45F1-42F9-9AFE-EFC4CCE47C29}" presName="sibTrans" presStyleCnt="0"/>
      <dgm:spPr/>
    </dgm:pt>
    <dgm:pt modelId="{C7657440-E1CB-483B-9344-9039300C53AC}" type="pres">
      <dgm:prSet presAssocID="{C2511431-E5B8-4D7C-885E-56AC5057E485}" presName="node" presStyleLbl="node1" presStyleIdx="3" presStyleCnt="9">
        <dgm:presLayoutVars>
          <dgm:bulletEnabled val="1"/>
        </dgm:presLayoutVars>
      </dgm:prSet>
      <dgm:spPr/>
    </dgm:pt>
    <dgm:pt modelId="{79A893E2-C024-48D9-9D9C-BA5FF5E838D5}" type="pres">
      <dgm:prSet presAssocID="{CE5E2293-D8A1-4ECF-AEC9-8B44FF87F4BF}" presName="sibTrans" presStyleCnt="0"/>
      <dgm:spPr/>
    </dgm:pt>
    <dgm:pt modelId="{ED72ED05-AC80-4A38-833D-42D125A309A6}" type="pres">
      <dgm:prSet presAssocID="{E3CF2CD6-2C04-4CB7-858E-A27807A94184}" presName="node" presStyleLbl="node1" presStyleIdx="4" presStyleCnt="9">
        <dgm:presLayoutVars>
          <dgm:bulletEnabled val="1"/>
        </dgm:presLayoutVars>
      </dgm:prSet>
      <dgm:spPr/>
    </dgm:pt>
    <dgm:pt modelId="{8F255337-FA23-467B-BA50-001AB3826F06}" type="pres">
      <dgm:prSet presAssocID="{EA186494-286F-464D-94BA-FD38321F9700}" presName="sibTrans" presStyleCnt="0"/>
      <dgm:spPr/>
    </dgm:pt>
    <dgm:pt modelId="{77D4C8C0-83D3-4AEF-A139-5DAAFEA3F552}" type="pres">
      <dgm:prSet presAssocID="{B912F190-92B2-4D20-83BA-D71A40CDF565}" presName="node" presStyleLbl="node1" presStyleIdx="5" presStyleCnt="9">
        <dgm:presLayoutVars>
          <dgm:bulletEnabled val="1"/>
        </dgm:presLayoutVars>
      </dgm:prSet>
      <dgm:spPr/>
    </dgm:pt>
    <dgm:pt modelId="{BEA63519-AEC7-4B9C-AEA2-333F980ED158}" type="pres">
      <dgm:prSet presAssocID="{A790E883-ECBC-4945-8DFE-10BD7C6B9422}" presName="sibTrans" presStyleCnt="0"/>
      <dgm:spPr/>
    </dgm:pt>
    <dgm:pt modelId="{FC789DE9-95E8-4E3A-85CE-6713811CA984}" type="pres">
      <dgm:prSet presAssocID="{93E69C1E-969B-4DD2-A51A-85328386FEC4}" presName="node" presStyleLbl="node1" presStyleIdx="6" presStyleCnt="9">
        <dgm:presLayoutVars>
          <dgm:bulletEnabled val="1"/>
        </dgm:presLayoutVars>
      </dgm:prSet>
      <dgm:spPr/>
    </dgm:pt>
    <dgm:pt modelId="{4D8198E7-5E20-400A-9769-6EF8FB057C3C}" type="pres">
      <dgm:prSet presAssocID="{C58BC68E-E5AA-4997-BD58-C90527275C6E}" presName="sibTrans" presStyleCnt="0"/>
      <dgm:spPr/>
    </dgm:pt>
    <dgm:pt modelId="{D1523064-5F4C-41E7-A3D3-827E0E127A37}" type="pres">
      <dgm:prSet presAssocID="{C1E9D4BC-B805-4782-B7F2-CFB3780A498D}" presName="node" presStyleLbl="node1" presStyleIdx="7" presStyleCnt="9">
        <dgm:presLayoutVars>
          <dgm:bulletEnabled val="1"/>
        </dgm:presLayoutVars>
      </dgm:prSet>
      <dgm:spPr/>
    </dgm:pt>
    <dgm:pt modelId="{CBFB6A9C-F30A-4883-9D88-D66C2F2C0DCC}" type="pres">
      <dgm:prSet presAssocID="{B2EB5B0D-32F5-438F-9C24-576AE6D3CF06}" presName="sibTrans" presStyleCnt="0"/>
      <dgm:spPr/>
    </dgm:pt>
    <dgm:pt modelId="{B615FED1-6DCA-482D-B299-153434E21530}" type="pres">
      <dgm:prSet presAssocID="{CCD56E33-CBB5-4994-982B-6A15AB5F011F}" presName="node" presStyleLbl="node1" presStyleIdx="8" presStyleCnt="9">
        <dgm:presLayoutVars>
          <dgm:bulletEnabled val="1"/>
        </dgm:presLayoutVars>
      </dgm:prSet>
      <dgm:spPr/>
    </dgm:pt>
  </dgm:ptLst>
  <dgm:cxnLst>
    <dgm:cxn modelId="{BFB71701-3631-4111-B9C3-03B4BD2BC63E}" type="presOf" srcId="{B912F190-92B2-4D20-83BA-D71A40CDF565}" destId="{77D4C8C0-83D3-4AEF-A139-5DAAFEA3F552}" srcOrd="0" destOrd="0" presId="urn:microsoft.com/office/officeart/2005/8/layout/default"/>
    <dgm:cxn modelId="{081E5423-7124-42AA-8AAC-219BB3F5DD07}" type="presOf" srcId="{E3CF2CD6-2C04-4CB7-858E-A27807A94184}" destId="{ED72ED05-AC80-4A38-833D-42D125A309A6}" srcOrd="0" destOrd="0" presId="urn:microsoft.com/office/officeart/2005/8/layout/default"/>
    <dgm:cxn modelId="{391CE534-FD1C-4817-A173-605FC7FE023F}" type="presOf" srcId="{3B666D3F-794C-43BB-899C-F1228B559D91}" destId="{E0970CF3-210B-4261-BF46-8C5EBA77C043}" srcOrd="0" destOrd="0" presId="urn:microsoft.com/office/officeart/2005/8/layout/default"/>
    <dgm:cxn modelId="{B6522161-B8C6-48A3-B220-D169392FD68C}" srcId="{B7456BC4-2B91-47FD-8D1F-CC6A6A3B88AD}" destId="{A3D1AC99-408A-4348-93A8-493B744DD239}" srcOrd="1" destOrd="0" parTransId="{B012D250-013B-417D-8F69-6683E079F94E}" sibTransId="{7E7F4D3A-603D-4FE7-9C9C-40A1853872AE}"/>
    <dgm:cxn modelId="{FDE1AE56-1B8C-42AE-BCFC-062FF171F013}" type="presOf" srcId="{A3D1AC99-408A-4348-93A8-493B744DD239}" destId="{74D2379E-B0C2-40E2-B9D1-BA160A112C52}" srcOrd="0" destOrd="0" presId="urn:microsoft.com/office/officeart/2005/8/layout/default"/>
    <dgm:cxn modelId="{2BD43082-4A42-4655-A4F0-C28E26AC2467}" type="presOf" srcId="{93E69C1E-969B-4DD2-A51A-85328386FEC4}" destId="{FC789DE9-95E8-4E3A-85CE-6713811CA984}" srcOrd="0" destOrd="0" presId="urn:microsoft.com/office/officeart/2005/8/layout/default"/>
    <dgm:cxn modelId="{944DEC8C-201F-4474-95C9-FDC390A8BF18}" type="presOf" srcId="{A608FD0B-020B-4E83-B910-15A501F898DA}" destId="{6FF8C98C-F651-46A6-9A06-13B652B268D4}" srcOrd="0" destOrd="0" presId="urn:microsoft.com/office/officeart/2005/8/layout/default"/>
    <dgm:cxn modelId="{E7063591-D918-47BE-BECD-6E42E456AD45}" srcId="{B7456BC4-2B91-47FD-8D1F-CC6A6A3B88AD}" destId="{A608FD0B-020B-4E83-B910-15A501F898DA}" srcOrd="2" destOrd="0" parTransId="{38AAB6AC-AD66-4B36-AE6F-B144210A23E3}" sibTransId="{7A559E25-45F1-42F9-9AFE-EFC4CCE47C29}"/>
    <dgm:cxn modelId="{D09BF893-C293-42C6-9872-1DF401A1B032}" type="presOf" srcId="{B7456BC4-2B91-47FD-8D1F-CC6A6A3B88AD}" destId="{9219066F-5EA5-4B0C-89FC-26D7E73D58BC}" srcOrd="0" destOrd="0" presId="urn:microsoft.com/office/officeart/2005/8/layout/default"/>
    <dgm:cxn modelId="{BB82EFA8-9A1C-4EB9-A098-4A4D22156A37}" type="presOf" srcId="{C1E9D4BC-B805-4782-B7F2-CFB3780A498D}" destId="{D1523064-5F4C-41E7-A3D3-827E0E127A37}" srcOrd="0" destOrd="0" presId="urn:microsoft.com/office/officeart/2005/8/layout/default"/>
    <dgm:cxn modelId="{1FDF06B3-016A-4CD3-AACC-6EFF3463AA8F}" srcId="{B7456BC4-2B91-47FD-8D1F-CC6A6A3B88AD}" destId="{3B666D3F-794C-43BB-899C-F1228B559D91}" srcOrd="0" destOrd="0" parTransId="{51BBF388-94DB-4673-8494-90B088AB9583}" sibTransId="{3E0B6983-423D-42CD-88AB-4216B2AF3060}"/>
    <dgm:cxn modelId="{2C01A7BC-D163-4754-808B-B591AA629645}" srcId="{B7456BC4-2B91-47FD-8D1F-CC6A6A3B88AD}" destId="{93E69C1E-969B-4DD2-A51A-85328386FEC4}" srcOrd="6" destOrd="0" parTransId="{F1B811E2-B115-437E-A472-6AD66AB7063F}" sibTransId="{C58BC68E-E5AA-4997-BD58-C90527275C6E}"/>
    <dgm:cxn modelId="{C38AB4D8-DAC5-4CE0-A9E0-7441AD72A019}" srcId="{B7456BC4-2B91-47FD-8D1F-CC6A6A3B88AD}" destId="{C2511431-E5B8-4D7C-885E-56AC5057E485}" srcOrd="3" destOrd="0" parTransId="{F4EA1846-4D84-4B03-94FF-C9669BCA10BE}" sibTransId="{CE5E2293-D8A1-4ECF-AEC9-8B44FF87F4BF}"/>
    <dgm:cxn modelId="{BA4874DA-1E48-47F6-9B18-D976C1A1C401}" type="presOf" srcId="{CCD56E33-CBB5-4994-982B-6A15AB5F011F}" destId="{B615FED1-6DCA-482D-B299-153434E21530}" srcOrd="0" destOrd="0" presId="urn:microsoft.com/office/officeart/2005/8/layout/default"/>
    <dgm:cxn modelId="{F062A5DD-17F2-4D5B-B7A5-6091D82E4208}" srcId="{B7456BC4-2B91-47FD-8D1F-CC6A6A3B88AD}" destId="{E3CF2CD6-2C04-4CB7-858E-A27807A94184}" srcOrd="4" destOrd="0" parTransId="{29B9159F-FA21-4C72-AF60-F296835797B8}" sibTransId="{EA186494-286F-464D-94BA-FD38321F9700}"/>
    <dgm:cxn modelId="{609B7BE0-C20D-4940-81E2-CE4CE40FD3BC}" srcId="{B7456BC4-2B91-47FD-8D1F-CC6A6A3B88AD}" destId="{B912F190-92B2-4D20-83BA-D71A40CDF565}" srcOrd="5" destOrd="0" parTransId="{45E99E5E-399A-4C7D-B9CD-7F14454FF741}" sibTransId="{A790E883-ECBC-4945-8DFE-10BD7C6B9422}"/>
    <dgm:cxn modelId="{91C72DE3-4DB3-401A-9036-2C5EC8EE1804}" srcId="{B7456BC4-2B91-47FD-8D1F-CC6A6A3B88AD}" destId="{CCD56E33-CBB5-4994-982B-6A15AB5F011F}" srcOrd="8" destOrd="0" parTransId="{401B45C9-1F8C-4767-B617-B64045136378}" sibTransId="{21956BF0-E71E-46AF-BC52-E1862040B50F}"/>
    <dgm:cxn modelId="{2F36ACFC-EFF3-491F-8F2E-8821A96E4B51}" srcId="{B7456BC4-2B91-47FD-8D1F-CC6A6A3B88AD}" destId="{C1E9D4BC-B805-4782-B7F2-CFB3780A498D}" srcOrd="7" destOrd="0" parTransId="{CE0ED866-A8EB-4DEA-8A3F-6ABB282BA04B}" sibTransId="{B2EB5B0D-32F5-438F-9C24-576AE6D3CF06}"/>
    <dgm:cxn modelId="{DB8902FE-9918-4D82-A7D2-098F9156A884}" type="presOf" srcId="{C2511431-E5B8-4D7C-885E-56AC5057E485}" destId="{C7657440-E1CB-483B-9344-9039300C53AC}" srcOrd="0" destOrd="0" presId="urn:microsoft.com/office/officeart/2005/8/layout/default"/>
    <dgm:cxn modelId="{3EE2C94C-A88D-421F-8520-47D5F5D3BA0A}" type="presParOf" srcId="{9219066F-5EA5-4B0C-89FC-26D7E73D58BC}" destId="{E0970CF3-210B-4261-BF46-8C5EBA77C043}" srcOrd="0" destOrd="0" presId="urn:microsoft.com/office/officeart/2005/8/layout/default"/>
    <dgm:cxn modelId="{320AD960-A7F9-4B48-A8DD-A7E42F190448}" type="presParOf" srcId="{9219066F-5EA5-4B0C-89FC-26D7E73D58BC}" destId="{0A59568A-4986-4588-AD09-4B97F213884C}" srcOrd="1" destOrd="0" presId="urn:microsoft.com/office/officeart/2005/8/layout/default"/>
    <dgm:cxn modelId="{AA622C59-DCD0-41D5-9CB5-5C80EB17B064}" type="presParOf" srcId="{9219066F-5EA5-4B0C-89FC-26D7E73D58BC}" destId="{74D2379E-B0C2-40E2-B9D1-BA160A112C52}" srcOrd="2" destOrd="0" presId="urn:microsoft.com/office/officeart/2005/8/layout/default"/>
    <dgm:cxn modelId="{FB1C14DF-4436-4376-A728-0F2F13AC8504}" type="presParOf" srcId="{9219066F-5EA5-4B0C-89FC-26D7E73D58BC}" destId="{F92F5706-70DB-48F5-9EC7-941421FC1F0A}" srcOrd="3" destOrd="0" presId="urn:microsoft.com/office/officeart/2005/8/layout/default"/>
    <dgm:cxn modelId="{F3745065-6C3D-47C9-AD30-7D0517A43946}" type="presParOf" srcId="{9219066F-5EA5-4B0C-89FC-26D7E73D58BC}" destId="{6FF8C98C-F651-46A6-9A06-13B652B268D4}" srcOrd="4" destOrd="0" presId="urn:microsoft.com/office/officeart/2005/8/layout/default"/>
    <dgm:cxn modelId="{318279E7-A5F4-4B10-B957-926F76D406FA}" type="presParOf" srcId="{9219066F-5EA5-4B0C-89FC-26D7E73D58BC}" destId="{C74755C2-4B29-45DD-922A-09A6A736E2D8}" srcOrd="5" destOrd="0" presId="urn:microsoft.com/office/officeart/2005/8/layout/default"/>
    <dgm:cxn modelId="{80AD0BA0-319F-4251-A34A-569CB99FE4DA}" type="presParOf" srcId="{9219066F-5EA5-4B0C-89FC-26D7E73D58BC}" destId="{C7657440-E1CB-483B-9344-9039300C53AC}" srcOrd="6" destOrd="0" presId="urn:microsoft.com/office/officeart/2005/8/layout/default"/>
    <dgm:cxn modelId="{C279F6B3-692E-4A3A-956E-2B227FF946B2}" type="presParOf" srcId="{9219066F-5EA5-4B0C-89FC-26D7E73D58BC}" destId="{79A893E2-C024-48D9-9D9C-BA5FF5E838D5}" srcOrd="7" destOrd="0" presId="urn:microsoft.com/office/officeart/2005/8/layout/default"/>
    <dgm:cxn modelId="{11D75558-55FE-4050-A4C1-CBB3B81706A9}" type="presParOf" srcId="{9219066F-5EA5-4B0C-89FC-26D7E73D58BC}" destId="{ED72ED05-AC80-4A38-833D-42D125A309A6}" srcOrd="8" destOrd="0" presId="urn:microsoft.com/office/officeart/2005/8/layout/default"/>
    <dgm:cxn modelId="{178F4483-18FC-4EA3-9082-79755C0EF36F}" type="presParOf" srcId="{9219066F-5EA5-4B0C-89FC-26D7E73D58BC}" destId="{8F255337-FA23-467B-BA50-001AB3826F06}" srcOrd="9" destOrd="0" presId="urn:microsoft.com/office/officeart/2005/8/layout/default"/>
    <dgm:cxn modelId="{B3A69188-E828-4F76-8B9F-6C5F1C2C2AF0}" type="presParOf" srcId="{9219066F-5EA5-4B0C-89FC-26D7E73D58BC}" destId="{77D4C8C0-83D3-4AEF-A139-5DAAFEA3F552}" srcOrd="10" destOrd="0" presId="urn:microsoft.com/office/officeart/2005/8/layout/default"/>
    <dgm:cxn modelId="{1ACA66D9-3EF4-4626-BBA4-8DE461DE142B}" type="presParOf" srcId="{9219066F-5EA5-4B0C-89FC-26D7E73D58BC}" destId="{BEA63519-AEC7-4B9C-AEA2-333F980ED158}" srcOrd="11" destOrd="0" presId="urn:microsoft.com/office/officeart/2005/8/layout/default"/>
    <dgm:cxn modelId="{F5045D01-6F82-4C88-96C9-5244A05C08B1}" type="presParOf" srcId="{9219066F-5EA5-4B0C-89FC-26D7E73D58BC}" destId="{FC789DE9-95E8-4E3A-85CE-6713811CA984}" srcOrd="12" destOrd="0" presId="urn:microsoft.com/office/officeart/2005/8/layout/default"/>
    <dgm:cxn modelId="{01906AC3-AD7C-47D0-9F23-73042C9FA04C}" type="presParOf" srcId="{9219066F-5EA5-4B0C-89FC-26D7E73D58BC}" destId="{4D8198E7-5E20-400A-9769-6EF8FB057C3C}" srcOrd="13" destOrd="0" presId="urn:microsoft.com/office/officeart/2005/8/layout/default"/>
    <dgm:cxn modelId="{BE72F201-2015-49B1-9602-10449AA87DFD}" type="presParOf" srcId="{9219066F-5EA5-4B0C-89FC-26D7E73D58BC}" destId="{D1523064-5F4C-41E7-A3D3-827E0E127A37}" srcOrd="14" destOrd="0" presId="urn:microsoft.com/office/officeart/2005/8/layout/default"/>
    <dgm:cxn modelId="{45A6E52C-EC71-4C0A-A21B-496E19B7D07B}" type="presParOf" srcId="{9219066F-5EA5-4B0C-89FC-26D7E73D58BC}" destId="{CBFB6A9C-F30A-4883-9D88-D66C2F2C0DCC}" srcOrd="15" destOrd="0" presId="urn:microsoft.com/office/officeart/2005/8/layout/default"/>
    <dgm:cxn modelId="{83823C1B-A163-4423-B17B-651AE64E985B}" type="presParOf" srcId="{9219066F-5EA5-4B0C-89FC-26D7E73D58BC}" destId="{B615FED1-6DCA-482D-B299-153434E21530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70CF3-210B-4261-BF46-8C5EBA77C043}">
      <dsp:nvSpPr>
        <dsp:cNvPr id="0" name=""/>
        <dsp:cNvSpPr/>
      </dsp:nvSpPr>
      <dsp:spPr>
        <a:xfrm>
          <a:off x="999630" y="3590"/>
          <a:ext cx="2548661" cy="15291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CEO Score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71/100</a:t>
          </a:r>
        </a:p>
      </dsp:txBody>
      <dsp:txXfrm>
        <a:off x="999630" y="3590"/>
        <a:ext cx="2548661" cy="1529197"/>
      </dsp:txXfrm>
    </dsp:sp>
    <dsp:sp modelId="{74D2379E-B0C2-40E2-B9D1-BA160A112C52}">
      <dsp:nvSpPr>
        <dsp:cNvPr id="0" name=""/>
        <dsp:cNvSpPr/>
      </dsp:nvSpPr>
      <dsp:spPr>
        <a:xfrm>
          <a:off x="3803158" y="3590"/>
          <a:ext cx="2548661" cy="15291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Overall Culture Score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73/100</a:t>
          </a:r>
        </a:p>
      </dsp:txBody>
      <dsp:txXfrm>
        <a:off x="3803158" y="3590"/>
        <a:ext cx="2548661" cy="1529197"/>
      </dsp:txXfrm>
    </dsp:sp>
    <dsp:sp modelId="{6FF8C98C-F651-46A6-9A06-13B652B268D4}">
      <dsp:nvSpPr>
        <dsp:cNvPr id="0" name=""/>
        <dsp:cNvSpPr/>
      </dsp:nvSpPr>
      <dsp:spPr>
        <a:xfrm>
          <a:off x="6606686" y="3590"/>
          <a:ext cx="2548661" cy="15291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Employee Net Promoter Score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20/25</a:t>
          </a:r>
        </a:p>
      </dsp:txBody>
      <dsp:txXfrm>
        <a:off x="6606686" y="3590"/>
        <a:ext cx="2548661" cy="1529197"/>
      </dsp:txXfrm>
    </dsp:sp>
    <dsp:sp modelId="{C7657440-E1CB-483B-9344-9039300C53AC}">
      <dsp:nvSpPr>
        <dsp:cNvPr id="0" name=""/>
        <dsp:cNvSpPr/>
      </dsp:nvSpPr>
      <dsp:spPr>
        <a:xfrm>
          <a:off x="999630" y="1787653"/>
          <a:ext cx="2548661" cy="152919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Gender Equity Score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76/100</a:t>
          </a:r>
        </a:p>
      </dsp:txBody>
      <dsp:txXfrm>
        <a:off x="999630" y="1787653"/>
        <a:ext cx="2548661" cy="1529197"/>
      </dsp:txXfrm>
    </dsp:sp>
    <dsp:sp modelId="{ED72ED05-AC80-4A38-833D-42D125A309A6}">
      <dsp:nvSpPr>
        <dsp:cNvPr id="0" name=""/>
        <dsp:cNvSpPr/>
      </dsp:nvSpPr>
      <dsp:spPr>
        <a:xfrm>
          <a:off x="3803158" y="1787653"/>
          <a:ext cx="2548661" cy="1529197"/>
        </a:xfrm>
        <a:prstGeom prst="rect">
          <a:avLst/>
        </a:prstGeom>
        <a:gradFill rotWithShape="0">
          <a:gsLst>
            <a:gs pos="0">
              <a:schemeClr val="accent3"/>
            </a:gs>
            <a:gs pos="50000">
              <a:schemeClr val="accent2">
                <a:lumMod val="90000"/>
              </a:schemeClr>
            </a:gs>
            <a:gs pos="100000">
              <a:schemeClr val="accent3">
                <a:lumMod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 Quality Score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3.4/5</a:t>
          </a:r>
        </a:p>
      </dsp:txBody>
      <dsp:txXfrm>
        <a:off x="3803158" y="1787653"/>
        <a:ext cx="2548661" cy="1529197"/>
      </dsp:txXfrm>
    </dsp:sp>
    <dsp:sp modelId="{77D4C8C0-83D3-4AEF-A139-5DAAFEA3F552}">
      <dsp:nvSpPr>
        <dsp:cNvPr id="0" name=""/>
        <dsp:cNvSpPr/>
      </dsp:nvSpPr>
      <dsp:spPr>
        <a:xfrm>
          <a:off x="6606686" y="1787653"/>
          <a:ext cx="2548661" cy="1529197"/>
        </a:xfrm>
        <a:prstGeom prst="rect">
          <a:avLst/>
        </a:prstGeom>
        <a:gradFill rotWithShape="0">
          <a:gsLst>
            <a:gs pos="0">
              <a:schemeClr val="accent3"/>
            </a:gs>
            <a:gs pos="50000">
              <a:schemeClr val="accent2">
                <a:lumMod val="90000"/>
              </a:schemeClr>
            </a:gs>
            <a:gs pos="100000">
              <a:schemeClr val="accent3">
                <a:lumMod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Net Promoter Score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7/10</a:t>
          </a:r>
        </a:p>
      </dsp:txBody>
      <dsp:txXfrm>
        <a:off x="6606686" y="1787653"/>
        <a:ext cx="2548661" cy="1529197"/>
      </dsp:txXfrm>
    </dsp:sp>
    <dsp:sp modelId="{FC789DE9-95E8-4E3A-85CE-6713811CA984}">
      <dsp:nvSpPr>
        <dsp:cNvPr id="0" name=""/>
        <dsp:cNvSpPr/>
      </dsp:nvSpPr>
      <dsp:spPr>
        <a:xfrm>
          <a:off x="999630" y="3571717"/>
          <a:ext cx="2548661" cy="1529197"/>
        </a:xfrm>
        <a:prstGeom prst="rect">
          <a:avLst/>
        </a:prstGeom>
        <a:gradFill rotWithShape="0">
          <a:gsLst>
            <a:gs pos="0">
              <a:schemeClr val="accent3"/>
            </a:gs>
            <a:gs pos="50000">
              <a:schemeClr val="accent2">
                <a:lumMod val="90000"/>
              </a:schemeClr>
            </a:gs>
            <a:gs pos="100000">
              <a:schemeClr val="accent3">
                <a:lumMod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Pricing Score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3.3/5</a:t>
          </a:r>
        </a:p>
      </dsp:txBody>
      <dsp:txXfrm>
        <a:off x="999630" y="3571717"/>
        <a:ext cx="2548661" cy="1529197"/>
      </dsp:txXfrm>
    </dsp:sp>
    <dsp:sp modelId="{D1523064-5F4C-41E7-A3D3-827E0E127A37}">
      <dsp:nvSpPr>
        <dsp:cNvPr id="0" name=""/>
        <dsp:cNvSpPr/>
      </dsp:nvSpPr>
      <dsp:spPr>
        <a:xfrm>
          <a:off x="3803158" y="3571717"/>
          <a:ext cx="2548661" cy="1529197"/>
        </a:xfrm>
        <a:prstGeom prst="rect">
          <a:avLst/>
        </a:prstGeom>
        <a:gradFill rotWithShape="0">
          <a:gsLst>
            <a:gs pos="0">
              <a:schemeClr val="accent3"/>
            </a:gs>
            <a:gs pos="50000">
              <a:schemeClr val="accent2">
                <a:lumMod val="90000"/>
              </a:schemeClr>
            </a:gs>
            <a:gs pos="100000">
              <a:schemeClr val="accent3">
                <a:lumMod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 Service Score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3.4/5</a:t>
          </a:r>
        </a:p>
      </dsp:txBody>
      <dsp:txXfrm>
        <a:off x="3803158" y="3571717"/>
        <a:ext cx="2548661" cy="1529197"/>
      </dsp:txXfrm>
    </dsp:sp>
    <dsp:sp modelId="{B615FED1-6DCA-482D-B299-153434E21530}">
      <dsp:nvSpPr>
        <dsp:cNvPr id="0" name=""/>
        <dsp:cNvSpPr/>
      </dsp:nvSpPr>
      <dsp:spPr>
        <a:xfrm>
          <a:off x="6606686" y="3571717"/>
          <a:ext cx="2548661" cy="1529197"/>
        </a:xfrm>
        <a:prstGeom prst="rect">
          <a:avLst/>
        </a:prstGeom>
        <a:gradFill rotWithShape="0">
          <a:gsLst>
            <a:gs pos="0">
              <a:schemeClr val="accent3"/>
            </a:gs>
            <a:gs pos="50000">
              <a:schemeClr val="accent2">
                <a:lumMod val="90000"/>
              </a:schemeClr>
            </a:gs>
            <a:gs pos="100000">
              <a:schemeClr val="accent3">
                <a:lumMod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Diversity Score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77/100</a:t>
          </a:r>
        </a:p>
      </dsp:txBody>
      <dsp:txXfrm>
        <a:off x="6606686" y="3571717"/>
        <a:ext cx="2548661" cy="1529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anchor="b"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924"/>
          </a:xfrm>
        </p:spPr>
        <p:txBody>
          <a:bodyPr bIns="9144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1426525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438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438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7475" y="2071688"/>
            <a:ext cx="5029200" cy="457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7475" y="2641555"/>
            <a:ext cx="50292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0970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Picture Placeholder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8" name="Content Placeholder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9" name="Content Placeholder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2" name="Content Placeholder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Add content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365125"/>
            <a:ext cx="7287768" cy="1325563"/>
          </a:xfrm>
        </p:spPr>
        <p:txBody>
          <a:bodyPr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4407408"/>
            <a:ext cx="7287768" cy="13716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25" y="4689888"/>
            <a:ext cx="5029200" cy="1371600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0759" y="4687863"/>
            <a:ext cx="5029200" cy="14630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6" y="365125"/>
            <a:ext cx="9986601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8692" y="1912336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3892" y="1874838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8692" y="2388253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73892" y="2337741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518687" y="3608720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83887" y="3571222"/>
            <a:ext cx="41148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18687" y="4084637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83887" y="4034125"/>
            <a:ext cx="4114800" cy="914400"/>
          </a:xfr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365125"/>
            <a:ext cx="460231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69164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2093976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58000" y="2962656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58000" y="331012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3931920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70354" y="4270248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0354" y="4855464"/>
            <a:ext cx="3931920" cy="33832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70354" y="5193792"/>
            <a:ext cx="4572000" cy="530352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2" y="365125"/>
            <a:ext cx="5386078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22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57506" y="1893053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922" y="236897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506" y="2355956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19917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7501" y="3843877"/>
            <a:ext cx="2286000" cy="457200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917" y="4319794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67501" y="4306780"/>
            <a:ext cx="2286000" cy="13716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" name="Footer Placeholder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 &amp;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2555875"/>
            <a:ext cx="4953000" cy="31591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853548"/>
            <a:ext cx="4572000" cy="640080"/>
          </a:xfrm>
          <a:noFill/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505075"/>
            <a:ext cx="4572000" cy="3200400"/>
          </a:xfrm>
        </p:spPr>
        <p:txBody>
          <a:bodyPr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bout.kaiserpermanente.org/commitments-and-impact/public-policy/integrated-care" TargetMode="External"/><Relationship Id="rId3" Type="http://schemas.openxmlformats.org/officeDocument/2006/relationships/hyperlink" Target="https://healthy.kaiserpermanente.org/northern-california/learn/highqualitycare" TargetMode="External"/><Relationship Id="rId7" Type="http://schemas.openxmlformats.org/officeDocument/2006/relationships/hyperlink" Target="https://healthy.kaiserpermanente.org/northern-california/pages/mobile-app" TargetMode="External"/><Relationship Id="rId2" Type="http://schemas.openxmlformats.org/officeDocument/2006/relationships/hyperlink" Target="https://about.kaiserpermanente.org/who-we-are/fast-fac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kff.org/" TargetMode="External"/><Relationship Id="rId5" Type="http://schemas.openxmlformats.org/officeDocument/2006/relationships/hyperlink" Target="https://hbr.org/2010/09/kaiser-permanentes-innovation-on-front-lines" TargetMode="External"/><Relationship Id="rId10" Type="http://schemas.openxmlformats.org/officeDocument/2006/relationships/hyperlink" Target="https://.about.kaiserpermanente.org/" TargetMode="External"/><Relationship Id="rId4" Type="http://schemas.openxmlformats.org/officeDocument/2006/relationships/hyperlink" Target="https://www.ihi.org/kaiser-permenente/" TargetMode="External"/><Relationship Id="rId9" Type="http://schemas.openxmlformats.org/officeDocument/2006/relationships/hyperlink" Target="https://international.kaiserpermanente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3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0" y="1755107"/>
            <a:ext cx="7634177" cy="476265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0241"/>
            <a:ext cx="12192000" cy="1308538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KAISER PERMANENTE, OAKLAND, CALIFORNIA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4177" y="2117603"/>
            <a:ext cx="4557824" cy="403766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BY:</a:t>
            </a:r>
          </a:p>
          <a:p>
            <a:pPr algn="ctr">
              <a:lnSpc>
                <a:spcPct val="100000"/>
              </a:lnSpc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GMU GIRLS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ASHWINI PRIYANGA SURESH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MEAAD HARISI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SUHA SAEED S. AL THABIT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YATISHA RAJANALA</a:t>
            </a:r>
          </a:p>
          <a:p>
            <a:pPr algn="ctr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HAP-678-001 – Team Project Presentation</a:t>
            </a:r>
          </a:p>
          <a:p>
            <a:pPr algn="ctr"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 2023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D19F7FC-6570-1F75-4178-9A397698E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6"/>
          <a:stretch/>
        </p:blipFill>
        <p:spPr>
          <a:xfrm>
            <a:off x="170312" y="1137920"/>
            <a:ext cx="11851376" cy="553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559454-2CB5-8B1C-00CE-2BFE78D6546D}"/>
              </a:ext>
            </a:extLst>
          </p:cNvPr>
          <p:cNvSpPr txBox="1"/>
          <p:nvPr/>
        </p:nvSpPr>
        <p:spPr>
          <a:xfrm>
            <a:off x="0" y="250257"/>
            <a:ext cx="12192000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WORKPLACE FOR ALL</a:t>
            </a:r>
          </a:p>
        </p:txBody>
      </p:sp>
    </p:spTree>
    <p:extLst>
      <p:ext uri="{BB962C8B-B14F-4D97-AF65-F5344CB8AC3E}">
        <p14:creationId xmlns:p14="http://schemas.microsoft.com/office/powerpoint/2010/main" val="11910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C70B-99C6-2C8C-EBEB-3767573453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54480" y="173739"/>
            <a:ext cx="9042400" cy="69813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KAISER PERMANENTE COMPETITORS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843EEA3-1394-BC82-E60F-986C88FAB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884827"/>
              </p:ext>
            </p:extLst>
          </p:nvPr>
        </p:nvGraphicFramePr>
        <p:xfrm>
          <a:off x="1018510" y="1579756"/>
          <a:ext cx="10154979" cy="5104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5508458-D9F9-88B8-B5EE-B409EB1E1640}"/>
              </a:ext>
            </a:extLst>
          </p:cNvPr>
          <p:cNvSpPr txBox="1"/>
          <p:nvPr/>
        </p:nvSpPr>
        <p:spPr>
          <a:xfrm>
            <a:off x="1158063" y="871870"/>
            <a:ext cx="9875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Kaiser Permanente’s Competitors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Dignity Health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Mayo Clinic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Healthcare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Net Federal Services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6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B5DFF69-57F9-50D3-2E29-217B3FCB11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56326" y="1360968"/>
            <a:ext cx="11879348" cy="5092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9B74355-8C14-FDCA-9FDD-90A23668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3237"/>
            <a:ext cx="12192000" cy="668565"/>
          </a:xfrm>
        </p:spPr>
        <p:txBody>
          <a:bodyPr lIns="457200" rIns="457200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PAYER MIX</a:t>
            </a:r>
          </a:p>
        </p:txBody>
      </p:sp>
    </p:spTree>
    <p:extLst>
      <p:ext uri="{BB962C8B-B14F-4D97-AF65-F5344CB8AC3E}">
        <p14:creationId xmlns:p14="http://schemas.microsoft.com/office/powerpoint/2010/main" val="161569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8E4BC-F124-0B66-851C-B9DD175059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" y="1381760"/>
            <a:ext cx="3017520" cy="5476240"/>
          </a:xfrm>
        </p:spPr>
        <p:txBody>
          <a:bodyPr/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HMO Plans</a:t>
            </a:r>
          </a:p>
          <a:p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(Health Maintenance Organization)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Kaiser Permanente's HMO plans provide members with access to a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of Healthcare Providers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facilities within the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Organization's Integrated Healthcare System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Members typically pay a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 Monthly Premium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are required to select a primary care physician to coordinate their care.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2C7E11-C9C7-82D2-33A8-12062905F80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849AB3-6E28-AA6B-BE78-CD042EDF40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83559" y="1381760"/>
            <a:ext cx="3017520" cy="5476240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PPO Plans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(Preferred Provider Organization)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Kaiser Permanente's PPO plans allow members to receive care from both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In-Network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Out-of-Network Providers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Members typically pay a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Monthly Premium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this flexibility.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CD6B8AE-FF01-1417-F894-D02490BE545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9F53EE-820F-7113-F022-BA442088BE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7119" y="1381760"/>
            <a:ext cx="3017520" cy="5476240"/>
          </a:xfrm>
        </p:spPr>
        <p:txBody>
          <a:bodyPr/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 Plans</a:t>
            </a:r>
          </a:p>
          <a:p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(Point – Of – Service)</a:t>
            </a:r>
          </a:p>
          <a:p>
            <a:pPr algn="just"/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Kaiser Permanente's POS plans provide members with the flexibility to receive care from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Providers Outside of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Organization's Network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but at a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Cost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Members are also able to receive care from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Kaiser Permanente Providers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a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Cost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157337E-22E3-9E3A-2A12-5A96E06EDD3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4ABDB72-EEAC-A25F-1CAE-7BD97C17A504}"/>
              </a:ext>
            </a:extLst>
          </p:cNvPr>
          <p:cNvSpPr txBox="1">
            <a:spLocks/>
          </p:cNvSpPr>
          <p:nvPr/>
        </p:nvSpPr>
        <p:spPr>
          <a:xfrm>
            <a:off x="9265920" y="1381760"/>
            <a:ext cx="2926080" cy="5476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vert="horz" lIns="91440" tIns="45720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 Plans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(Exclusive Provider Organization)</a:t>
            </a:r>
          </a:p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Kaiser Permanente's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 plans are situated between an HMO and PPO in terms of flexibility and costs. With an EPO, members typically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Need a Referral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see a specialist.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7FAFA9-89DD-37C5-E987-B7A52AD5FC29}"/>
              </a:ext>
            </a:extLst>
          </p:cNvPr>
          <p:cNvSpPr txBox="1"/>
          <p:nvPr/>
        </p:nvSpPr>
        <p:spPr>
          <a:xfrm>
            <a:off x="0" y="385825"/>
            <a:ext cx="12192000" cy="661207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KAISER PERMANENTE’S HEALTH PLANS</a:t>
            </a:r>
          </a:p>
        </p:txBody>
      </p:sp>
    </p:spTree>
    <p:extLst>
      <p:ext uri="{BB962C8B-B14F-4D97-AF65-F5344CB8AC3E}">
        <p14:creationId xmlns:p14="http://schemas.microsoft.com/office/powerpoint/2010/main" val="160475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62285"/>
            <a:ext cx="12191999" cy="652167"/>
          </a:xfrm>
          <a:solidFill>
            <a:schemeClr val="accent3"/>
          </a:solidFill>
        </p:spPr>
        <p:txBody>
          <a:bodyPr>
            <a:normAutofit/>
          </a:bodyPr>
          <a:lstStyle/>
          <a:p>
            <a:r>
              <a:rPr lang="en-ZA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DEPARTMENTS/UNITS OF SPECIAL CARE SERVICES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830F660-D88D-4A5F-8F7C-44B1D5C8E66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98921" y="2801806"/>
            <a:ext cx="2194560" cy="457200"/>
          </a:xfrm>
          <a:solidFill>
            <a:schemeClr val="accent1"/>
          </a:solidFill>
        </p:spPr>
        <p:txBody>
          <a:bodyPr tIns="0">
            <a:noAutofit/>
          </a:bodyPr>
          <a:lstStyle/>
          <a:p>
            <a:pPr>
              <a:lnSpc>
                <a:spcPct val="100000"/>
              </a:lnSpc>
            </a:pPr>
            <a:r>
              <a:rPr lang="en-ZA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CARE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607DCFEC-829E-4B9D-9E7F-72EDD3917269}"/>
              </a:ext>
            </a:extLst>
          </p:cNvPr>
          <p:cNvSpPr txBox="1">
            <a:spLocks/>
          </p:cNvSpPr>
          <p:nvPr/>
        </p:nvSpPr>
        <p:spPr>
          <a:xfrm>
            <a:off x="4678680" y="2801806"/>
            <a:ext cx="237744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 – 19 CARE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7FB66D8F-42FB-4D6F-B5C7-E8A2704C4D5D}"/>
              </a:ext>
            </a:extLst>
          </p:cNvPr>
          <p:cNvSpPr txBox="1">
            <a:spLocks/>
          </p:cNvSpPr>
          <p:nvPr/>
        </p:nvSpPr>
        <p:spPr>
          <a:xfrm>
            <a:off x="8668725" y="2747459"/>
            <a:ext cx="265176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MATERNITY CARE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0322F7C2-6007-4413-B0AC-012350267DE3}"/>
              </a:ext>
            </a:extLst>
          </p:cNvPr>
          <p:cNvSpPr txBox="1">
            <a:spLocks/>
          </p:cNvSpPr>
          <p:nvPr/>
        </p:nvSpPr>
        <p:spPr>
          <a:xfrm>
            <a:off x="2392680" y="4721425"/>
            <a:ext cx="2286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CARDIAC CARE</a:t>
            </a:r>
          </a:p>
        </p:txBody>
      </p:sp>
      <p:sp>
        <p:nvSpPr>
          <p:cNvPr id="42" name="Text Placeholder 31">
            <a:extLst>
              <a:ext uri="{FF2B5EF4-FFF2-40B4-BE49-F238E27FC236}">
                <a16:creationId xmlns:a16="http://schemas.microsoft.com/office/drawing/2014/main" id="{98DDA43F-34CF-4E57-97F0-535BCBD8A38F}"/>
              </a:ext>
            </a:extLst>
          </p:cNvPr>
          <p:cNvSpPr txBox="1">
            <a:spLocks/>
          </p:cNvSpPr>
          <p:nvPr/>
        </p:nvSpPr>
        <p:spPr>
          <a:xfrm>
            <a:off x="6096000" y="4721425"/>
            <a:ext cx="448056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0" tIns="0" rIns="0" bIns="0" rtlCol="0" anchor="ctr" anchorCtr="1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AND WELLNESS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A60E3F7-029A-49BA-81A4-C0D9B4670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896201" y="3259006"/>
            <a:ext cx="0" cy="671771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2E3DEF9-3B41-4091-B0CB-B5BCCCC48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5867400" y="3259006"/>
            <a:ext cx="0" cy="671771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9EC6C0-1013-478D-9D38-F5E0A03C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3535680" y="4194591"/>
            <a:ext cx="0" cy="526834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E1C21F-EF32-4CA2-BCB8-D7FA7A59B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94605" y="3259006"/>
            <a:ext cx="0" cy="671771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00161CD-EB22-4A39-B831-F62D3980F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8336280" y="4225077"/>
            <a:ext cx="0" cy="496348"/>
          </a:xfrm>
          <a:prstGeom prst="line">
            <a:avLst/>
          </a:prstGeom>
          <a:ln>
            <a:solidFill>
              <a:schemeClr val="accent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95236B7-CF7A-7541-DB21-A01BE8486F0F}"/>
              </a:ext>
            </a:extLst>
          </p:cNvPr>
          <p:cNvSpPr txBox="1"/>
          <p:nvPr/>
        </p:nvSpPr>
        <p:spPr>
          <a:xfrm>
            <a:off x="2392680" y="5182500"/>
            <a:ext cx="35051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Cardiac Care Program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Cardiac Rehabilitation Program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Telehealth Cardiology Program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 Risk Reduction Program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0B86E-17EF-862F-A170-ACBE6C71A64A}"/>
              </a:ext>
            </a:extLst>
          </p:cNvPr>
          <p:cNvSpPr txBox="1"/>
          <p:nvPr/>
        </p:nvSpPr>
        <p:spPr>
          <a:xfrm>
            <a:off x="4595569" y="1232146"/>
            <a:ext cx="31307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Drive-Up Testing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Monitoring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Vaccine Distribution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for Vulnerable Populations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Dedicated COVID-19 Units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BFA26-531A-13F6-80A3-A7D60DED5D66}"/>
              </a:ext>
            </a:extLst>
          </p:cNvPr>
          <p:cNvSpPr txBox="1"/>
          <p:nvPr/>
        </p:nvSpPr>
        <p:spPr>
          <a:xfrm>
            <a:off x="8668724" y="1175115"/>
            <a:ext cx="35232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Perinatal Care Program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Breastfeeding Support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Centering Pregnancy Program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High-Risk Pregnancy Program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Neonatal Intensive Care Unit (NICU)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37BE4D-81A0-215F-E066-BAC21D6534CA}"/>
              </a:ext>
            </a:extLst>
          </p:cNvPr>
          <p:cNvSpPr txBox="1"/>
          <p:nvPr/>
        </p:nvSpPr>
        <p:spPr>
          <a:xfrm>
            <a:off x="798921" y="1175115"/>
            <a:ext cx="36667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Screening Programs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Testing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Trials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Multidisciplinary Cancer Care Teams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Palliative Care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Survivorship Programs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513CCB-BDA9-7ED1-78DE-56A3EBE4964E}"/>
              </a:ext>
            </a:extLst>
          </p:cNvPr>
          <p:cNvSpPr txBox="1"/>
          <p:nvPr/>
        </p:nvSpPr>
        <p:spPr>
          <a:xfrm>
            <a:off x="6095999" y="5182500"/>
            <a:ext cx="44805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Behavioral Health Program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Teen Mental Health Program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Military Veterans Program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ntal Health and Wellness Center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Mindful Awareness Practices (MAP) Program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20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085-66DC-40D0-18EA-97B9C395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8596"/>
            <a:ext cx="10515600" cy="65292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 HEALTH 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FC1E1-4FE3-161B-ACEB-C66E5F47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731520"/>
            <a:ext cx="10515600" cy="457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Integrated And Comprehensive Health Care Business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96690-25A3-98B8-792D-326655AC62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5593" y="1188720"/>
            <a:ext cx="3200400" cy="7315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4DE051-41FD-3182-0140-F6C68D6C72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5593" y="1920241"/>
            <a:ext cx="3200400" cy="483616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Information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24/7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Unsurpassed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Outcomes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Clinician Access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Recommended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Leadership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Safety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Research Capabilities to Support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Evidence-Based 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Up-To-Date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Clinical and Patient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F63D98-5C89-B164-D8AC-A10A05075B3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26864" y="1188720"/>
            <a:ext cx="3200400" cy="7315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99D0D1-FA5F-7E1B-B6BD-E78AE1ED70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26864" y="1920241"/>
            <a:ext cx="3200400" cy="4836160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Provided to Patients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Decision Making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Access to Information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Telephone, Web, and Secure Messaging.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Patients’ Participation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their own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Care Journey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Access to Care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Wait Times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Out-Of-Pocket Costs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Superior Integration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Continuity Of Care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Specialists, Settings, and Time.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0234A1-B2C5-21DD-9A48-8C1D748F2C1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56448" y="1188720"/>
            <a:ext cx="3200400" cy="7315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AFFORDABILITY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0B4CDA9-D119-E9A0-6D1E-3D9A2D9D1DB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56448" y="1920241"/>
            <a:ext cx="3200400" cy="483616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Cost of Care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Visit Experiences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Elimination of Waste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Paper Medical Records or Missing Medical Records.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Elimination of Costly In-person Services 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nless Medically Necessary or Desired by the Patient.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IT Administrative Processes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8C2769F6-335E-B58E-B603-7FFB9EDBE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" y="157609"/>
            <a:ext cx="2393188" cy="494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07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4DE051-41FD-3182-0140-F6C68D6C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" y="1371599"/>
            <a:ext cx="8605520" cy="5486401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Emails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 to the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Doctor’s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ffice 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 Services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Non-urgent Questions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Cancel 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outine 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ppointments 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see information about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Past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isits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Refill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most 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Prescriptions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Prescription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rder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see a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all the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Medications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Care 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way that works for individual patients —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by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embership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 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Check-in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Appointments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Pick-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Prescriptions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many more.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Reminders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 Information 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soon as they’re 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Patient’s Medical History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including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Allergies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Immunizations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Ongoing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ealth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onditions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most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 Test Results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octor by Browsing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Doctor Profiles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 nearby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cilities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Pharmacies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68085-66DC-40D0-18EA-97B9C395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85"/>
            <a:ext cx="10515600" cy="58991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 MOBILE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AE76D-A9BF-CE94-0746-B6C9604107ED}"/>
              </a:ext>
            </a:extLst>
          </p:cNvPr>
          <p:cNvSpPr txBox="1"/>
          <p:nvPr/>
        </p:nvSpPr>
        <p:spPr>
          <a:xfrm>
            <a:off x="838200" y="768290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Salient Features Of The Application</a:t>
            </a: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4980F8-0AA5-9917-4C26-C3377F1E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960" y="1574800"/>
            <a:ext cx="3149600" cy="447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3094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085-66DC-40D0-18EA-97B9C395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602"/>
            <a:ext cx="10515600" cy="73152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 MEDRITE PROGRAM FOR NURSES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FC1E1-4FE3-161B-ACEB-C66E5F47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900076"/>
            <a:ext cx="10515600" cy="457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 Innovative Program To Reduce Medication Errors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96690-25A3-98B8-792D-326655AC62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5593" y="1541918"/>
            <a:ext cx="3200400" cy="7315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4DE051-41FD-3182-0140-F6C68D6C72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5593" y="2273438"/>
            <a:ext cx="3200400" cy="4074199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MedRite</a:t>
            </a: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Process Workflow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Interruption Wear (NIW)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Sacred Zone Workplace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F63D98-5C89-B164-D8AC-A10A05075B3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26864" y="1541918"/>
            <a:ext cx="3200400" cy="7315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99D0D1-FA5F-7E1B-B6BD-E78AE1ED70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26864" y="2273438"/>
            <a:ext cx="3200400" cy="4074199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Medication Administration </a:t>
            </a: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Wristband</a:t>
            </a: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Barcode Medication Administration (BCMA)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Technology.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Medication Safety Education 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high-alert drugs, look-alike/sound-alike medications, etc.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0234A1-B2C5-21DD-9A48-8C1D748F2C1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47050" y="1546368"/>
            <a:ext cx="3200400" cy="7315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0B4CDA9-D119-E9A0-6D1E-3D9A2D9D1DB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56448" y="2273438"/>
            <a:ext cx="3200400" cy="4074200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Medication Safety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educed </a:t>
            </a: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Medication Errors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eam-Based 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of </a:t>
            </a: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Evidence-Based Guidelines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 Protocols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urse Training </a:t>
            </a:r>
            <a:r>
              <a:rPr lang="en-US" sz="17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and 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mproved </a:t>
            </a: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Nurse Satisfaction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28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B74355-8C14-FDCA-9FDD-90A23668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73317"/>
            <a:ext cx="12192000" cy="668565"/>
          </a:xfrm>
        </p:spPr>
        <p:txBody>
          <a:bodyPr lIns="457200" rIns="457200"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1B610-9755-F046-D530-F7550938C8A7}"/>
              </a:ext>
            </a:extLst>
          </p:cNvPr>
          <p:cNvSpPr txBox="1"/>
          <p:nvPr/>
        </p:nvSpPr>
        <p:spPr>
          <a:xfrm>
            <a:off x="391632" y="784683"/>
            <a:ext cx="11408735" cy="519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</a:pP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 facts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(n.d.). About.kaiserpermanente.org. </a:t>
            </a:r>
            <a:r>
              <a:rPr lang="en-US" sz="1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https://about.kaiserpermanente.org/who-we-are/fast-facts</a:t>
            </a:r>
            <a:endParaRPr lang="en-US" sz="1400" u="sng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en-US" sz="1400" i="1" dirty="0">
                <a:effectLst/>
                <a:latin typeface="Times New Roman" panose="02020603050405020304" pitchFamily="18" charset="0"/>
              </a:rPr>
              <a:t>High-quality health care for all</a:t>
            </a:r>
            <a:r>
              <a:rPr lang="en-US" sz="1400" dirty="0">
                <a:effectLst/>
                <a:latin typeface="Times New Roman" panose="02020603050405020304" pitchFamily="18" charset="0"/>
              </a:rPr>
              <a:t>. (n.d.). Kaiser Permanente. Retrieved May 1, 2023, from </a:t>
            </a:r>
            <a:r>
              <a:rPr lang="en-US" sz="1400" dirty="0">
                <a:latin typeface="Times New Roman" panose="02020603050405020304" pitchFamily="18" charset="0"/>
                <a:hlinkClick r:id="rId3"/>
              </a:rPr>
              <a:t>https://healthy.kaiserpermanente.org/northern-california/learn/highqualitycare</a:t>
            </a:r>
            <a:endParaRPr lang="en-US" sz="1400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en-US" sz="1400" i="1" dirty="0">
                <a:effectLst/>
                <a:latin typeface="Times New Roman" panose="02020603050405020304" pitchFamily="18" charset="0"/>
              </a:rPr>
              <a:t>IHI Kaiser Permanente</a:t>
            </a:r>
            <a:r>
              <a:rPr lang="en-US" sz="1400" dirty="0">
                <a:effectLst/>
                <a:latin typeface="Times New Roman" panose="02020603050405020304" pitchFamily="18" charset="0"/>
              </a:rPr>
              <a:t>. (2019). Ihi.org. </a:t>
            </a:r>
            <a:r>
              <a:rPr lang="en-US" sz="1400" dirty="0">
                <a:effectLst/>
                <a:latin typeface="Times New Roman" panose="02020603050405020304" pitchFamily="18" charset="0"/>
                <a:hlinkClick r:id="rId4"/>
              </a:rPr>
              <a:t>https://www.ihi.org/kaiser-permenente/</a:t>
            </a:r>
            <a:endParaRPr lang="en-US" sz="1400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en-US" sz="1400" i="1" dirty="0">
                <a:effectLst/>
                <a:latin typeface="Times New Roman" panose="02020603050405020304" pitchFamily="18" charset="0"/>
              </a:rPr>
              <a:t>Kaiser Permanente’s Innovation on the Front Lines</a:t>
            </a:r>
            <a:r>
              <a:rPr lang="en-US" sz="1400" dirty="0">
                <a:effectLst/>
                <a:latin typeface="Times New Roman" panose="02020603050405020304" pitchFamily="18" charset="0"/>
              </a:rPr>
              <a:t>. (2010, September). Harvard Business Review. </a:t>
            </a:r>
            <a:r>
              <a:rPr lang="en-US" sz="1400" dirty="0">
                <a:effectLst/>
                <a:latin typeface="Times New Roman" panose="02020603050405020304" pitchFamily="18" charset="0"/>
                <a:hlinkClick r:id="rId5"/>
              </a:rPr>
              <a:t>https://hbr.org/2010/09/kaiser-permanentes-innovation-on-front-lines</a:t>
            </a:r>
            <a:endParaRPr lang="en-US" sz="1400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KFF. “The Henry J. Kaiser Family Foundation.”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Henry J. Kaiser Family Foundation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The Henry J. Kaiser Family Foundation, 2019, </a:t>
            </a:r>
            <a:r>
              <a:rPr lang="en-US" sz="1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www.kff.org/</a:t>
            </a:r>
            <a:endParaRPr lang="en-US" sz="14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en-US" sz="1400" i="1" dirty="0">
                <a:effectLst/>
                <a:latin typeface="Times New Roman" panose="02020603050405020304" pitchFamily="18" charset="0"/>
              </a:rPr>
              <a:t>Mobile App: Good Health on the Go | Kaiser Permanente</a:t>
            </a:r>
            <a:r>
              <a:rPr lang="en-US" sz="1400" dirty="0">
                <a:effectLst/>
                <a:latin typeface="Times New Roman" panose="02020603050405020304" pitchFamily="18" charset="0"/>
              </a:rPr>
              <a:t>. (n.d.). Healthy.kaiserpermanente.org. Retrieved May 1, 2023, from </a:t>
            </a:r>
            <a:r>
              <a:rPr lang="en-US" sz="1400" dirty="0">
                <a:effectLst/>
                <a:latin typeface="Times New Roman" panose="02020603050405020304" pitchFamily="18" charset="0"/>
                <a:hlinkClick r:id="rId7"/>
              </a:rPr>
              <a:t>https://healthy.kaiserpermanente.org/northern-california/pages/mobile-app</a:t>
            </a:r>
            <a:endParaRPr lang="en-US" sz="1400" dirty="0">
              <a:effectLst/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Model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(n.d.). About.kaiserpermanente.org. </a:t>
            </a:r>
            <a:r>
              <a:rPr lang="en-US" sz="1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https://about.kaiserpermanente.org/commitments-and-impact/public-policy/integrated-care</a:t>
            </a:r>
            <a:endParaRPr lang="en-US" sz="1400" u="sng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en-US" sz="1400" i="1" dirty="0">
                <a:effectLst/>
                <a:latin typeface="Times New Roman" panose="02020603050405020304" pitchFamily="18" charset="0"/>
              </a:rPr>
              <a:t>Welcome</a:t>
            </a:r>
            <a:r>
              <a:rPr lang="en-US" sz="1400" dirty="0">
                <a:effectLst/>
                <a:latin typeface="Times New Roman" panose="02020603050405020304" pitchFamily="18" charset="0"/>
              </a:rPr>
              <a:t>. (n.d.). KP International | Kaiser Permanente International. Retrieved May 1, 2023, from </a:t>
            </a:r>
            <a:r>
              <a:rPr lang="en-US" sz="1400" dirty="0">
                <a:effectLst/>
                <a:latin typeface="Times New Roman" panose="02020603050405020304" pitchFamily="18" charset="0"/>
                <a:hlinkClick r:id="rId9"/>
              </a:rPr>
              <a:t>https://international.kaiserpermanente.org/</a:t>
            </a:r>
            <a:endParaRPr lang="en-US" sz="1400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“We’re Transforming Health and Health Care – Find out How.”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Kaiserpermanente.org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 Apr. 2019, </a:t>
            </a:r>
            <a:r>
              <a:rPr lang="en-US" sz="14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https://.about.kaiserpermanente.org/</a:t>
            </a:r>
            <a:endParaRPr lang="en-US" sz="1400" u="sng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90140F78-52F0-F029-A7E6-B929CD2F12F9}"/>
              </a:ext>
            </a:extLst>
          </p:cNvPr>
          <p:cNvSpPr txBox="1">
            <a:spLocks/>
          </p:cNvSpPr>
          <p:nvPr/>
        </p:nvSpPr>
        <p:spPr>
          <a:xfrm>
            <a:off x="0" y="116118"/>
            <a:ext cx="12192000" cy="668565"/>
          </a:xfrm>
          <a:prstGeom prst="rect">
            <a:avLst/>
          </a:prstGeom>
          <a:solidFill>
            <a:schemeClr val="accent3">
              <a:alpha val="90000"/>
            </a:schemeClr>
          </a:solidFill>
        </p:spPr>
        <p:txBody>
          <a:bodyPr vert="horz" lIns="457200" tIns="0" rIns="45720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5333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078991"/>
            <a:ext cx="5261953" cy="809671"/>
          </a:xfrm>
        </p:spPr>
        <p:txBody>
          <a:bodyPr>
            <a:normAutofit/>
          </a:bodyPr>
          <a:lstStyle/>
          <a:p>
            <a:pPr algn="ctr"/>
            <a:r>
              <a:rPr lang="en-ZA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50F1AD8-D083-461E-A758-E3AA785CE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0" y="2249930"/>
            <a:ext cx="5261953" cy="2358139"/>
          </a:xfrm>
          <a:ln>
            <a:solidFill>
              <a:schemeClr val="tx1"/>
            </a:solidFill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61952" y="0"/>
            <a:ext cx="6930048" cy="6858000"/>
          </a:xfrm>
        </p:spPr>
        <p:txBody>
          <a:bodyPr anchor="ctr"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Nonprofit Organization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Established in 1945 by Industrialist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Henry J. Kaiser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Physician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Sidney Garfield</a:t>
            </a:r>
            <a:endParaRPr lang="en-US" sz="2000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Rural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Communities with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Insurance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Care Services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over 12.4 Million Members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 across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Nine States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U.S.A.: California, Colorado, Georgia, Hawaii, Maryland, Ohio, Oregon, Virginia, and Washington D.C.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Headquarters: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Kaiser Permanente, Oakland, California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Centers of Excellence: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Kaiser Permanente Center for Reproductive Health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Kaiser Permanente Center for Sleep Disorders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Kaiser Permanente Center for Advanced Care</a:t>
            </a:r>
          </a:p>
        </p:txBody>
      </p:sp>
    </p:spTree>
    <p:extLst>
      <p:ext uri="{BB962C8B-B14F-4D97-AF65-F5344CB8AC3E}">
        <p14:creationId xmlns:p14="http://schemas.microsoft.com/office/powerpoint/2010/main" val="146339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AE72D8D-CB58-17BA-01A6-7E9271D78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1664546" y="105409"/>
            <a:ext cx="8862908" cy="6647182"/>
          </a:xfr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159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755" y="0"/>
            <a:ext cx="9941442" cy="1642887"/>
          </a:xfrm>
          <a:gradFill>
            <a:gsLst>
              <a:gs pos="75000">
                <a:schemeClr val="accent3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“Kaiser Permanente exists to provide high-quality, affordable health care services and to improve the health of our members and the communities we serve.”</a:t>
            </a:r>
            <a:endParaRPr lang="en-US" sz="28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6115" y="2175977"/>
            <a:ext cx="7256721" cy="640080"/>
          </a:xfrm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STRATEGIC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GOALS AND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3755" y="3349147"/>
            <a:ext cx="9941442" cy="31259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Improvement of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H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ealth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addressing Social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eterminants of Health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Enhancement of Patient Experience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Patient-Centered Care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 in Digital Health Technologies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upgrade Access To Care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Mental Health Services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Mental Health Needs of its Members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Healthcare Costs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Care Management And Coordination</a:t>
            </a:r>
            <a:endParaRPr lang="en-ZA" sz="2000" noProof="1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22" y="732554"/>
            <a:ext cx="5988978" cy="1325563"/>
          </a:xfrm>
        </p:spPr>
        <p:txBody>
          <a:bodyPr anchor="ctr">
            <a:normAutofit/>
          </a:bodyPr>
          <a:lstStyle/>
          <a:p>
            <a:pPr algn="ctr"/>
            <a:r>
              <a:rPr lang="en-ZA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STATEMENT VALUES</a:t>
            </a:r>
            <a:endParaRPr lang="en-US" sz="2800" dirty="0"/>
          </a:p>
        </p:txBody>
      </p:sp>
      <p:pic>
        <p:nvPicPr>
          <p:cNvPr id="13" name="Picture 12" descr="Map&#10;&#10;Description automatically generated">
            <a:extLst>
              <a:ext uri="{FF2B5EF4-FFF2-40B4-BE49-F238E27FC236}">
                <a16:creationId xmlns:a16="http://schemas.microsoft.com/office/drawing/2014/main" id="{6C32B5B4-099F-9602-DC78-07427631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195" y="0"/>
            <a:ext cx="5297805" cy="6858000"/>
          </a:xfrm>
          <a:prstGeom prst="rect">
            <a:avLst/>
          </a:prstGeom>
          <a:noFill/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EDB25FB-2007-49B3-B10C-DDDE76E45F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9488" y="2058117"/>
            <a:ext cx="5936512" cy="4067329"/>
          </a:xfrm>
        </p:spPr>
        <p:txBody>
          <a:bodyPr>
            <a:no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First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Emphasize on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Wellness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Equity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Continuous Improvement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Excellence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all Aspects of Care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 Treatment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4638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2098" y="837473"/>
            <a:ext cx="3395330" cy="4572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ACCOLADES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B5BA7A-FCAD-3A04-1B4A-29E979B80851}"/>
              </a:ext>
            </a:extLst>
          </p:cNvPr>
          <p:cNvSpPr txBox="1"/>
          <p:nvPr/>
        </p:nvSpPr>
        <p:spPr>
          <a:xfrm>
            <a:off x="6096002" y="395061"/>
            <a:ext cx="4114800" cy="32686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2021,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U.S. Green Building Council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Kaiser Permanente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Health Care Organization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world for the total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 LEED – Certified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(Leadership in Energy and Environmental Design) buildings.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B4849179-3C55-571E-8A00-7466228DB684}"/>
              </a:ext>
            </a:extLst>
          </p:cNvPr>
          <p:cNvSpPr txBox="1">
            <a:spLocks/>
          </p:cNvSpPr>
          <p:nvPr/>
        </p:nvSpPr>
        <p:spPr>
          <a:xfrm>
            <a:off x="1272363" y="2362927"/>
            <a:ext cx="4114800" cy="36576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Kaiser Permanente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 again among the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Highest – Rated Health Plans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nation, according to the 2021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National Committee for Quality Assurance’s Health Plan Ratings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for providing expert coordinated care and outstanding service to its members and patients.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C25787-ABA4-4141-C6BD-D278C11DCDEB}"/>
              </a:ext>
            </a:extLst>
          </p:cNvPr>
          <p:cNvSpPr txBox="1"/>
          <p:nvPr/>
        </p:nvSpPr>
        <p:spPr>
          <a:xfrm>
            <a:off x="6804839" y="4172961"/>
            <a:ext cx="4114800" cy="23453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Kaiser Permanente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ranked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U.S.A. in terms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LEED – Certified Health Care Square Footage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a total area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6.9 Million Square Feet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441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AB68-AAD3-4F45-941A-BD76631A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49" y="714981"/>
            <a:ext cx="6972300" cy="71333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STRUCTURE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F2339599-DDDD-46FB-ADBA-C1F6F40CFE1B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2"/>
          <a:srcRect/>
          <a:stretch/>
        </p:blipFill>
        <p:spPr>
          <a:xfrm>
            <a:off x="1644307" y="2421816"/>
            <a:ext cx="8903385" cy="3806264"/>
          </a:xfrm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221645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82E798-13DE-2D03-B252-A96E4D198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359" y="359462"/>
            <a:ext cx="6350002" cy="6139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24BE3C-F81A-1EA2-531D-9FC201D32D3F}"/>
              </a:ext>
            </a:extLst>
          </p:cNvPr>
          <p:cNvSpPr txBox="1"/>
          <p:nvPr/>
        </p:nvSpPr>
        <p:spPr>
          <a:xfrm>
            <a:off x="709491" y="518950"/>
            <a:ext cx="36429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ORGANIZATIONAL</a:t>
            </a:r>
          </a:p>
          <a:p>
            <a:pPr algn="ctr"/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HIERARCHY</a:t>
            </a:r>
          </a:p>
          <a:p>
            <a:pPr algn="ctr"/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</a:t>
            </a:r>
          </a:p>
          <a:p>
            <a:pPr algn="ctr"/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GOVERNANCE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E6682-05CE-C9DF-92B6-C4EF9C06A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91" y="2844152"/>
            <a:ext cx="3285350" cy="31652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280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7EC5F84B-E067-3608-1D8F-BD6D9BD432A0}"/>
              </a:ext>
            </a:extLst>
          </p:cNvPr>
          <p:cNvSpPr txBox="1">
            <a:spLocks/>
          </p:cNvSpPr>
          <p:nvPr/>
        </p:nvSpPr>
        <p:spPr>
          <a:xfrm>
            <a:off x="4267200" y="2153920"/>
            <a:ext cx="3657600" cy="46977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Kaiser Permanente has invested over $71 million in more than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 Community-Based Organizations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address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Misinformation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support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 Needs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remove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Barriers to Vaccine Access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deploy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Grassroots Strategies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increase the uptake of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COVID-19 Vaccines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FF2670-4BF0-E105-5D14-44E535689E47}"/>
              </a:ext>
            </a:extLst>
          </p:cNvPr>
          <p:cNvSpPr txBox="1"/>
          <p:nvPr/>
        </p:nvSpPr>
        <p:spPr>
          <a:xfrm>
            <a:off x="8534400" y="4016980"/>
            <a:ext cx="3657600" cy="28346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 for more than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9.4 Million Video Visits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15.8 Million E-visits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kp.org Member Website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more than 3 times as many as in 2020.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006D308-4F93-3293-6005-BF9A46442C8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3657600" cy="28346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Two-Thirds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the Health Care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Workforce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(69%) comprises members of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Underrepresented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historically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Marginalized Groups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9C059F-3972-D998-4040-9514073DB0FB}"/>
              </a:ext>
            </a:extLst>
          </p:cNvPr>
          <p:cNvSpPr txBox="1"/>
          <p:nvPr/>
        </p:nvSpPr>
        <p:spPr>
          <a:xfrm>
            <a:off x="8534400" y="-1"/>
            <a:ext cx="3657600" cy="37490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of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Care Innovation Network Program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bring together safety net organizations across the communities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Redesign Care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that, virtual care models continue to thrive and improve access after the pandemic abates.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335546E-B968-E8A6-6158-323E2F0D3C7C}"/>
              </a:ext>
            </a:extLst>
          </p:cNvPr>
          <p:cNvSpPr txBox="1">
            <a:spLocks/>
          </p:cNvSpPr>
          <p:nvPr/>
        </p:nvSpPr>
        <p:spPr>
          <a:xfrm>
            <a:off x="0" y="3102580"/>
            <a:ext cx="3657600" cy="37490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Expenditure of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$2.98 Billion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small suppliers and businesses owned by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Women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people of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other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Underrepresented Groups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2021, indicating nearly 48% increase over pre-pandemic levels.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EE85BC-51B3-DC18-C935-5B0A9C5A36F5}"/>
              </a:ext>
            </a:extLst>
          </p:cNvPr>
          <p:cNvSpPr txBox="1"/>
          <p:nvPr/>
        </p:nvSpPr>
        <p:spPr>
          <a:xfrm>
            <a:off x="4134293" y="747470"/>
            <a:ext cx="39234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– PANDEMIC INITIATIVES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51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 Pitch Deck_tm66722518_Win32_JB_SL_v3" id="{F88C4BC3-D7CC-4809-9A20-83B96B306E67}" vid="{C89703AC-DCB6-4757-83A4-6B2EB7B7FA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2023</TotalTime>
  <Words>1543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Bodoni MT</vt:lpstr>
      <vt:lpstr>Calibri</vt:lpstr>
      <vt:lpstr>Source Sans Pro Light</vt:lpstr>
      <vt:lpstr>Times New Roman</vt:lpstr>
      <vt:lpstr>Wingdings</vt:lpstr>
      <vt:lpstr>Office Theme</vt:lpstr>
      <vt:lpstr>KAISER PERMANENTE, OAKLAND, CALIFORNIA</vt:lpstr>
      <vt:lpstr>OVERVIEW</vt:lpstr>
      <vt:lpstr>PowerPoint Presentation</vt:lpstr>
      <vt:lpstr>“Kaiser Permanente exists to provide high-quality, affordable health care services and to improve the health of our members and the communities we serve.”</vt:lpstr>
      <vt:lpstr>KEY STATEMENT VALUES</vt:lpstr>
      <vt:lpstr>PowerPoint Presentation</vt:lpstr>
      <vt:lpstr>ORGANIZATIONAL STRUCTURE</vt:lpstr>
      <vt:lpstr>PowerPoint Presentation</vt:lpstr>
      <vt:lpstr>PowerPoint Presentation</vt:lpstr>
      <vt:lpstr>PowerPoint Presentation</vt:lpstr>
      <vt:lpstr>KAISER PERMANENTE COMPETITORS</vt:lpstr>
      <vt:lpstr>PAYER MIX</vt:lpstr>
      <vt:lpstr>PowerPoint Presentation</vt:lpstr>
      <vt:lpstr>DEPARTMENTS/UNITS OF SPECIAL CARE SERVICES</vt:lpstr>
      <vt:lpstr>KP HEALTH CONNECT</vt:lpstr>
      <vt:lpstr>KP MOBILE APP</vt:lpstr>
      <vt:lpstr>KP MEDRITE PROGRAM FOR NURSES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Yatisha Rajanala</dc:creator>
  <cp:lastModifiedBy>Yatisha Rajanala</cp:lastModifiedBy>
  <cp:revision>2</cp:revision>
  <dcterms:created xsi:type="dcterms:W3CDTF">2023-04-29T04:37:11Z</dcterms:created>
  <dcterms:modified xsi:type="dcterms:W3CDTF">2023-05-01T21:21:02Z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