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Gill Sans"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J/IeWABqzDdW2fUkxMtmjvMxZF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228600" lvl="0" indent="-114300" algn="l" rtl="0">
              <a:spcBef>
                <a:spcPts val="0"/>
              </a:spcBef>
              <a:spcAft>
                <a:spcPts val="0"/>
              </a:spcAft>
              <a:buClr>
                <a:schemeClr val="dk1"/>
              </a:buClr>
              <a:buSzPts val="1800"/>
              <a:buFont typeface="Arial"/>
              <a:buNone/>
            </a:pPr>
            <a:endParaRPr sz="1800">
              <a:solidFill>
                <a:srgbClr val="262626"/>
              </a:solidFill>
              <a:latin typeface="Gill Sans"/>
              <a:ea typeface="Gill Sans"/>
              <a:cs typeface="Gill Sans"/>
              <a:sym typeface="Gill Sans"/>
            </a:endParaRPr>
          </a:p>
          <a:p>
            <a:pPr marL="228600" lvl="0" indent="-114300" algn="l" rtl="0">
              <a:spcBef>
                <a:spcPts val="0"/>
              </a:spcBef>
              <a:spcAft>
                <a:spcPts val="0"/>
              </a:spcAft>
              <a:buClr>
                <a:schemeClr val="dk1"/>
              </a:buClr>
              <a:buSzPts val="1800"/>
              <a:buFont typeface="Arial"/>
              <a:buNone/>
            </a:pPr>
            <a:endParaRPr sz="1800">
              <a:solidFill>
                <a:srgbClr val="262626"/>
              </a:solidFill>
              <a:latin typeface="Gill Sans"/>
              <a:ea typeface="Gill Sans"/>
              <a:cs typeface="Gill Sans"/>
              <a:sym typeface="Gill Sans"/>
            </a:endParaRPr>
          </a:p>
        </p:txBody>
      </p:sp>
      <p:sp>
        <p:nvSpPr>
          <p:cNvPr id="183" name="Google Shape;18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fc0686e594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fc0686e594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fc0686e594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fc0686e594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48d34fdd0_1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1048d34fdd0_1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048d34fdd0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
        <p:nvSpPr>
          <p:cNvPr id="220" name="Google Shape;220;g1048d34fdd0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48d34fdd0_1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230" name="Google Shape;230;g1048d34fdd0_1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48d34fdd0_1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
        <p:nvSpPr>
          <p:cNvPr id="238" name="Google Shape;238;g1048d34fdd0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048d34fdd0_1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
        <p:nvSpPr>
          <p:cNvPr id="247" name="Google Shape;247;g1048d34fdd0_1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Strengths of the paper (novelties and innovations)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900">
              <a:solidFill>
                <a:srgbClr val="333333"/>
              </a:solidFill>
              <a:latin typeface="Arial"/>
              <a:ea typeface="Arial"/>
              <a:cs typeface="Arial"/>
              <a:sym typeface="Arial"/>
            </a:endParaRPr>
          </a:p>
          <a:p>
            <a:pPr marL="0" lvl="0" indent="0" algn="l" rtl="0">
              <a:spcBef>
                <a:spcPts val="0"/>
              </a:spcBef>
              <a:spcAft>
                <a:spcPts val="0"/>
              </a:spcAft>
              <a:buNone/>
            </a:pP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Weaknesses of the paper</a:t>
            </a:r>
            <a:endParaRPr/>
          </a:p>
        </p:txBody>
      </p:sp>
      <p:sp>
        <p:nvSpPr>
          <p:cNvPr id="256" name="Google Shape;256;p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048d34fdd0_2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1048d34fdd0_2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48d34fdd0_1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1048d34fdd0_1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8" name="Google Shape;18;p2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29"/>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9"/>
          <p:cNvSpPr txBox="1">
            <a:spLocks noGrp="1"/>
          </p:cNvSpPr>
          <p:nvPr>
            <p:ph type="title"/>
          </p:nvPr>
        </p:nvSpPr>
        <p:spPr>
          <a:xfrm>
            <a:off x="804672" y="2243828"/>
            <a:ext cx="4486800" cy="114150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rtl="0">
              <a:lnSpc>
                <a:spcPct val="90000"/>
              </a:lnSpc>
              <a:spcBef>
                <a:spcPts val="0"/>
              </a:spcBef>
              <a:spcAft>
                <a:spcPts val="0"/>
              </a:spcAft>
              <a:buClr>
                <a:srgbClr val="262626"/>
              </a:buClr>
              <a:buSzPts val="2200"/>
              <a:buFont typeface="Gill Sans"/>
              <a:buNone/>
              <a:defRPr sz="22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29"/>
          <p:cNvSpPr txBox="1">
            <a:spLocks noGrp="1"/>
          </p:cNvSpPr>
          <p:nvPr>
            <p:ph type="body" idx="1"/>
          </p:nvPr>
        </p:nvSpPr>
        <p:spPr>
          <a:xfrm>
            <a:off x="6736080" y="804672"/>
            <a:ext cx="4815900" cy="5248800"/>
          </a:xfrm>
          <a:prstGeom prst="rect">
            <a:avLst/>
          </a:prstGeom>
          <a:noFill/>
          <a:ln>
            <a:noFill/>
          </a:ln>
        </p:spPr>
        <p:txBody>
          <a:bodyPr spcFirstLastPara="1" wrap="square" lIns="91425" tIns="45700" rIns="91425" bIns="45700" anchor="t" anchorCtr="0">
            <a:normAutofit/>
          </a:bodyPr>
          <a:lstStyle>
            <a:lvl1pPr marL="457200" lvl="0" indent="-349250" algn="l" rtl="0">
              <a:lnSpc>
                <a:spcPct val="100000"/>
              </a:lnSpc>
              <a:spcBef>
                <a:spcPts val="1000"/>
              </a:spcBef>
              <a:spcAft>
                <a:spcPts val="0"/>
              </a:spcAft>
              <a:buSzPts val="1900"/>
              <a:buChar char="•"/>
              <a:defRPr sz="1900">
                <a:solidFill>
                  <a:schemeClr val="dk1"/>
                </a:solidFill>
              </a:defRPr>
            </a:lvl1pPr>
            <a:lvl2pPr marL="914400" lvl="1" indent="-330200" algn="l" rtl="0">
              <a:lnSpc>
                <a:spcPct val="100000"/>
              </a:lnSpc>
              <a:spcBef>
                <a:spcPts val="1000"/>
              </a:spcBef>
              <a:spcAft>
                <a:spcPts val="0"/>
              </a:spcAft>
              <a:buSzPts val="1600"/>
              <a:buChar char="•"/>
              <a:defRPr sz="1600">
                <a:solidFill>
                  <a:schemeClr val="dk1"/>
                </a:solidFill>
              </a:defRPr>
            </a:lvl2pPr>
            <a:lvl3pPr marL="1371600" lvl="2" indent="-330200" algn="l" rtl="0">
              <a:lnSpc>
                <a:spcPct val="100000"/>
              </a:lnSpc>
              <a:spcBef>
                <a:spcPts val="1000"/>
              </a:spcBef>
              <a:spcAft>
                <a:spcPts val="0"/>
              </a:spcAft>
              <a:buSzPts val="1600"/>
              <a:buChar char="•"/>
              <a:defRPr sz="1600">
                <a:solidFill>
                  <a:schemeClr val="dk1"/>
                </a:solidFill>
              </a:defRPr>
            </a:lvl3pPr>
            <a:lvl4pPr marL="1828800" lvl="3" indent="-330200" algn="l" rtl="0">
              <a:lnSpc>
                <a:spcPct val="100000"/>
              </a:lnSpc>
              <a:spcBef>
                <a:spcPts val="1000"/>
              </a:spcBef>
              <a:spcAft>
                <a:spcPts val="0"/>
              </a:spcAft>
              <a:buSzPts val="1600"/>
              <a:buChar char="•"/>
              <a:defRPr sz="1600">
                <a:solidFill>
                  <a:schemeClr val="dk1"/>
                </a:solidFill>
              </a:defRPr>
            </a:lvl4pPr>
            <a:lvl5pPr marL="2286000" lvl="4" indent="-330200" algn="l" rtl="0">
              <a:lnSpc>
                <a:spcPct val="100000"/>
              </a:lnSpc>
              <a:spcBef>
                <a:spcPts val="1000"/>
              </a:spcBef>
              <a:spcAft>
                <a:spcPts val="0"/>
              </a:spcAft>
              <a:buSzPts val="1600"/>
              <a:buChar char="•"/>
              <a:defRPr sz="1600">
                <a:solidFill>
                  <a:schemeClr val="dk1"/>
                </a:solidFill>
              </a:defRPr>
            </a:lvl5pPr>
            <a:lvl6pPr marL="2743200" lvl="5" indent="-330200" algn="l" rtl="0">
              <a:lnSpc>
                <a:spcPct val="100000"/>
              </a:lnSpc>
              <a:spcBef>
                <a:spcPts val="1000"/>
              </a:spcBef>
              <a:spcAft>
                <a:spcPts val="0"/>
              </a:spcAft>
              <a:buSzPts val="1600"/>
              <a:buChar char="•"/>
              <a:defRPr sz="1600"/>
            </a:lvl6pPr>
            <a:lvl7pPr marL="3200400" lvl="6" indent="-330200" algn="l" rtl="0">
              <a:lnSpc>
                <a:spcPct val="100000"/>
              </a:lnSpc>
              <a:spcBef>
                <a:spcPts val="1000"/>
              </a:spcBef>
              <a:spcAft>
                <a:spcPts val="0"/>
              </a:spcAft>
              <a:buSzPts val="1600"/>
              <a:buChar char="•"/>
              <a:defRPr sz="1600"/>
            </a:lvl7pPr>
            <a:lvl8pPr marL="3657600" lvl="7" indent="-330200" algn="l" rtl="0">
              <a:lnSpc>
                <a:spcPct val="100000"/>
              </a:lnSpc>
              <a:spcBef>
                <a:spcPts val="1000"/>
              </a:spcBef>
              <a:spcAft>
                <a:spcPts val="0"/>
              </a:spcAft>
              <a:buSzPts val="1600"/>
              <a:buChar char="•"/>
              <a:defRPr sz="1600"/>
            </a:lvl8pPr>
            <a:lvl9pPr marL="4114800" lvl="8" indent="-330200" algn="l" rtl="0">
              <a:lnSpc>
                <a:spcPct val="100000"/>
              </a:lnSpc>
              <a:spcBef>
                <a:spcPts val="1000"/>
              </a:spcBef>
              <a:spcAft>
                <a:spcPts val="0"/>
              </a:spcAft>
              <a:buSzPts val="1600"/>
              <a:buChar char="•"/>
              <a:defRPr sz="1600"/>
            </a:lvl9pPr>
          </a:lstStyle>
          <a:p>
            <a:endParaRPr/>
          </a:p>
        </p:txBody>
      </p:sp>
      <p:sp>
        <p:nvSpPr>
          <p:cNvPr id="80" name="Google Shape;80;p29"/>
          <p:cNvSpPr txBox="1">
            <a:spLocks noGrp="1"/>
          </p:cNvSpPr>
          <p:nvPr>
            <p:ph type="body" idx="2"/>
          </p:nvPr>
        </p:nvSpPr>
        <p:spPr>
          <a:xfrm>
            <a:off x="1115568" y="3549918"/>
            <a:ext cx="3794700" cy="2193900"/>
          </a:xfrm>
          <a:prstGeom prst="rect">
            <a:avLst/>
          </a:prstGeom>
          <a:noFill/>
          <a:ln>
            <a:noFill/>
          </a:ln>
        </p:spPr>
        <p:txBody>
          <a:bodyPr spcFirstLastPara="1" wrap="square" lIns="91425" tIns="45700" rIns="91425" bIns="45700" anchor="t" anchorCtr="1">
            <a:normAutofit/>
          </a:bodyPr>
          <a:lstStyle>
            <a:lvl1pPr marL="457200" lvl="0" indent="-228600" algn="ctr" rtl="0">
              <a:lnSpc>
                <a:spcPct val="100000"/>
              </a:lnSpc>
              <a:spcBef>
                <a:spcPts val="1000"/>
              </a:spcBef>
              <a:spcAft>
                <a:spcPts val="0"/>
              </a:spcAft>
              <a:buSzPts val="1500"/>
              <a:buNone/>
              <a:defRPr sz="1500">
                <a:solidFill>
                  <a:srgbClr val="FFFFFF"/>
                </a:solidFill>
              </a:defRPr>
            </a:lvl1pPr>
            <a:lvl2pPr marL="914400" lvl="1" indent="-228600" algn="l" rtl="0">
              <a:lnSpc>
                <a:spcPct val="100000"/>
              </a:lnSpc>
              <a:spcBef>
                <a:spcPts val="1000"/>
              </a:spcBef>
              <a:spcAft>
                <a:spcPts val="0"/>
              </a:spcAft>
              <a:buSzPts val="1400"/>
              <a:buNone/>
              <a:defRPr sz="1400"/>
            </a:lvl2pPr>
            <a:lvl3pPr marL="1371600" lvl="2" indent="-228600" algn="l" rtl="0">
              <a:lnSpc>
                <a:spcPct val="100000"/>
              </a:lnSpc>
              <a:spcBef>
                <a:spcPts val="1000"/>
              </a:spcBef>
              <a:spcAft>
                <a:spcPts val="0"/>
              </a:spcAft>
              <a:buSzPts val="1200"/>
              <a:buNone/>
              <a:defRPr sz="1200"/>
            </a:lvl3pPr>
            <a:lvl4pPr marL="1828800" lvl="3" indent="-228600" algn="l" rtl="0">
              <a:lnSpc>
                <a:spcPct val="100000"/>
              </a:lnSpc>
              <a:spcBef>
                <a:spcPts val="1000"/>
              </a:spcBef>
              <a:spcAft>
                <a:spcPts val="0"/>
              </a:spcAft>
              <a:buSzPts val="1000"/>
              <a:buNone/>
              <a:defRPr sz="1000"/>
            </a:lvl4pPr>
            <a:lvl5pPr marL="2286000" lvl="4" indent="-228600" algn="l" rtl="0">
              <a:lnSpc>
                <a:spcPct val="100000"/>
              </a:lnSpc>
              <a:spcBef>
                <a:spcPts val="1000"/>
              </a:spcBef>
              <a:spcAft>
                <a:spcPts val="0"/>
              </a:spcAft>
              <a:buSzPts val="1000"/>
              <a:buNone/>
              <a:defRPr sz="1000"/>
            </a:lvl5pPr>
            <a:lvl6pPr marL="2743200" lvl="5" indent="-228600" algn="l" rtl="0">
              <a:lnSpc>
                <a:spcPct val="100000"/>
              </a:lnSpc>
              <a:spcBef>
                <a:spcPts val="1000"/>
              </a:spcBef>
              <a:spcAft>
                <a:spcPts val="0"/>
              </a:spcAft>
              <a:buSzPts val="1000"/>
              <a:buNone/>
              <a:defRPr sz="1000"/>
            </a:lvl6pPr>
            <a:lvl7pPr marL="3200400" lvl="6" indent="-228600" algn="l" rtl="0">
              <a:lnSpc>
                <a:spcPct val="100000"/>
              </a:lnSpc>
              <a:spcBef>
                <a:spcPts val="1000"/>
              </a:spcBef>
              <a:spcAft>
                <a:spcPts val="0"/>
              </a:spcAft>
              <a:buSzPts val="1000"/>
              <a:buNone/>
              <a:defRPr sz="1000"/>
            </a:lvl7pPr>
            <a:lvl8pPr marL="3657600" lvl="7" indent="-228600" algn="l" rtl="0">
              <a:lnSpc>
                <a:spcPct val="100000"/>
              </a:lnSpc>
              <a:spcBef>
                <a:spcPts val="1000"/>
              </a:spcBef>
              <a:spcAft>
                <a:spcPts val="0"/>
              </a:spcAft>
              <a:buSzPts val="1000"/>
              <a:buNone/>
              <a:defRPr sz="1000"/>
            </a:lvl8pPr>
            <a:lvl9pPr marL="4114800" lvl="8" indent="-228600" algn="l" rtl="0">
              <a:lnSpc>
                <a:spcPct val="100000"/>
              </a:lnSpc>
              <a:spcBef>
                <a:spcPts val="1000"/>
              </a:spcBef>
              <a:spcAft>
                <a:spcPts val="0"/>
              </a:spcAft>
              <a:buSzPts val="1000"/>
              <a:buNone/>
              <a:defRPr sz="1000"/>
            </a:lvl9pPr>
          </a:lstStyle>
          <a:p>
            <a:endParaRPr/>
          </a:p>
        </p:txBody>
      </p:sp>
      <p:sp>
        <p:nvSpPr>
          <p:cNvPr id="81" name="Google Shape;81;p29"/>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804672" y="6236208"/>
            <a:ext cx="5124900" cy="320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3" name="Google Shape;83;p29"/>
          <p:cNvSpPr>
            <a:spLocks noGrp="1"/>
          </p:cNvSpPr>
          <p:nvPr>
            <p:ph type="sldNum" idx="12"/>
          </p:nvPr>
        </p:nvSpPr>
        <p:spPr>
          <a:xfrm>
            <a:off x="10758922" y="6217920"/>
            <a:ext cx="365700" cy="365700"/>
          </a:xfrm>
          <a:prstGeom prst="ellipse">
            <a:avLst/>
          </a:prstGeom>
          <a:solidFill>
            <a:srgbClr val="1D1D1D">
              <a:alpha val="69800"/>
            </a:srgbClr>
          </a:solidFill>
          <a:ln>
            <a:noFill/>
          </a:ln>
        </p:spPr>
        <p:txBody>
          <a:bodyPr spcFirstLastPara="1" wrap="square" lIns="18275" tIns="45700" rIns="18275"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30"/>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0"/>
          <p:cNvSpPr txBox="1">
            <a:spLocks noGrp="1"/>
          </p:cNvSpPr>
          <p:nvPr>
            <p:ph type="title"/>
          </p:nvPr>
        </p:nvSpPr>
        <p:spPr>
          <a:xfrm>
            <a:off x="808523" y="2243828"/>
            <a:ext cx="4494900" cy="113460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rtl="0">
              <a:lnSpc>
                <a:spcPct val="90000"/>
              </a:lnSpc>
              <a:spcBef>
                <a:spcPts val="0"/>
              </a:spcBef>
              <a:spcAft>
                <a:spcPts val="0"/>
              </a:spcAft>
              <a:buClr>
                <a:srgbClr val="262626"/>
              </a:buClr>
              <a:buSzPts val="2200"/>
              <a:buFont typeface="Gill Sans"/>
              <a:buNone/>
              <a:defRPr sz="22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30"/>
          <p:cNvSpPr>
            <a:spLocks noGrp="1"/>
          </p:cNvSpPr>
          <p:nvPr>
            <p:ph type="pic" idx="2"/>
          </p:nvPr>
        </p:nvSpPr>
        <p:spPr>
          <a:xfrm>
            <a:off x="6095999" y="0"/>
            <a:ext cx="6102000" cy="6858000"/>
          </a:xfrm>
          <a:prstGeom prst="rect">
            <a:avLst/>
          </a:prstGeom>
          <a:solidFill>
            <a:srgbClr val="BFBFBF"/>
          </a:solidFill>
          <a:ln>
            <a:noFill/>
          </a:ln>
        </p:spPr>
      </p:sp>
      <p:sp>
        <p:nvSpPr>
          <p:cNvPr id="88" name="Google Shape;88;p30"/>
          <p:cNvSpPr txBox="1">
            <a:spLocks noGrp="1"/>
          </p:cNvSpPr>
          <p:nvPr>
            <p:ph type="body" idx="1"/>
          </p:nvPr>
        </p:nvSpPr>
        <p:spPr>
          <a:xfrm>
            <a:off x="1115568" y="3549918"/>
            <a:ext cx="3794700" cy="2193900"/>
          </a:xfrm>
          <a:prstGeom prst="rect">
            <a:avLst/>
          </a:prstGeom>
          <a:noFill/>
          <a:ln>
            <a:noFill/>
          </a:ln>
        </p:spPr>
        <p:txBody>
          <a:bodyPr spcFirstLastPara="1" wrap="square" lIns="91425" tIns="45700" rIns="91425" bIns="45700" anchor="t" anchorCtr="1">
            <a:normAutofit/>
          </a:bodyPr>
          <a:lstStyle>
            <a:lvl1pPr marL="457200" lvl="0" indent="-228600" algn="ctr" rtl="0">
              <a:lnSpc>
                <a:spcPct val="100000"/>
              </a:lnSpc>
              <a:spcBef>
                <a:spcPts val="1000"/>
              </a:spcBef>
              <a:spcAft>
                <a:spcPts val="0"/>
              </a:spcAft>
              <a:buSzPts val="1500"/>
              <a:buNone/>
              <a:defRPr sz="1500">
                <a:solidFill>
                  <a:srgbClr val="FFFFFF"/>
                </a:solidFill>
              </a:defRPr>
            </a:lvl1pPr>
            <a:lvl2pPr marL="914400" lvl="1" indent="-228600" algn="l" rtl="0">
              <a:lnSpc>
                <a:spcPct val="100000"/>
              </a:lnSpc>
              <a:spcBef>
                <a:spcPts val="1000"/>
              </a:spcBef>
              <a:spcAft>
                <a:spcPts val="0"/>
              </a:spcAft>
              <a:buSzPts val="1400"/>
              <a:buNone/>
              <a:defRPr sz="1400"/>
            </a:lvl2pPr>
            <a:lvl3pPr marL="1371600" lvl="2" indent="-228600" algn="l" rtl="0">
              <a:lnSpc>
                <a:spcPct val="100000"/>
              </a:lnSpc>
              <a:spcBef>
                <a:spcPts val="1000"/>
              </a:spcBef>
              <a:spcAft>
                <a:spcPts val="0"/>
              </a:spcAft>
              <a:buSzPts val="1200"/>
              <a:buNone/>
              <a:defRPr sz="1200"/>
            </a:lvl3pPr>
            <a:lvl4pPr marL="1828800" lvl="3" indent="-228600" algn="l" rtl="0">
              <a:lnSpc>
                <a:spcPct val="100000"/>
              </a:lnSpc>
              <a:spcBef>
                <a:spcPts val="1000"/>
              </a:spcBef>
              <a:spcAft>
                <a:spcPts val="0"/>
              </a:spcAft>
              <a:buSzPts val="1000"/>
              <a:buNone/>
              <a:defRPr sz="1000"/>
            </a:lvl4pPr>
            <a:lvl5pPr marL="2286000" lvl="4" indent="-228600" algn="l" rtl="0">
              <a:lnSpc>
                <a:spcPct val="100000"/>
              </a:lnSpc>
              <a:spcBef>
                <a:spcPts val="1000"/>
              </a:spcBef>
              <a:spcAft>
                <a:spcPts val="0"/>
              </a:spcAft>
              <a:buSzPts val="1000"/>
              <a:buNone/>
              <a:defRPr sz="1000"/>
            </a:lvl5pPr>
            <a:lvl6pPr marL="2743200" lvl="5" indent="-228600" algn="l" rtl="0">
              <a:lnSpc>
                <a:spcPct val="100000"/>
              </a:lnSpc>
              <a:spcBef>
                <a:spcPts val="1000"/>
              </a:spcBef>
              <a:spcAft>
                <a:spcPts val="0"/>
              </a:spcAft>
              <a:buSzPts val="1000"/>
              <a:buNone/>
              <a:defRPr sz="1000"/>
            </a:lvl6pPr>
            <a:lvl7pPr marL="3200400" lvl="6" indent="-228600" algn="l" rtl="0">
              <a:lnSpc>
                <a:spcPct val="100000"/>
              </a:lnSpc>
              <a:spcBef>
                <a:spcPts val="1000"/>
              </a:spcBef>
              <a:spcAft>
                <a:spcPts val="0"/>
              </a:spcAft>
              <a:buSzPts val="1000"/>
              <a:buNone/>
              <a:defRPr sz="1000"/>
            </a:lvl7pPr>
            <a:lvl8pPr marL="3657600" lvl="7" indent="-228600" algn="l" rtl="0">
              <a:lnSpc>
                <a:spcPct val="100000"/>
              </a:lnSpc>
              <a:spcBef>
                <a:spcPts val="1000"/>
              </a:spcBef>
              <a:spcAft>
                <a:spcPts val="0"/>
              </a:spcAft>
              <a:buSzPts val="1000"/>
              <a:buNone/>
              <a:defRPr sz="1000"/>
            </a:lvl8pPr>
            <a:lvl9pPr marL="4114800" lvl="8" indent="-228600" algn="l" rtl="0">
              <a:lnSpc>
                <a:spcPct val="100000"/>
              </a:lnSpc>
              <a:spcBef>
                <a:spcPts val="1000"/>
              </a:spcBef>
              <a:spcAft>
                <a:spcPts val="0"/>
              </a:spcAft>
              <a:buSzPts val="1000"/>
              <a:buNone/>
              <a:defRPr sz="1000"/>
            </a:lvl9pPr>
          </a:lstStyle>
          <a:p>
            <a:endParaRPr/>
          </a:p>
        </p:txBody>
      </p:sp>
      <p:sp>
        <p:nvSpPr>
          <p:cNvPr id="89" name="Google Shape;89;p30"/>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30"/>
          <p:cNvSpPr txBox="1">
            <a:spLocks noGrp="1"/>
          </p:cNvSpPr>
          <p:nvPr>
            <p:ph type="ftr" idx="11"/>
          </p:nvPr>
        </p:nvSpPr>
        <p:spPr>
          <a:xfrm>
            <a:off x="804672" y="6236208"/>
            <a:ext cx="5124900" cy="320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30"/>
          <p:cNvSpPr>
            <a:spLocks noGrp="1"/>
          </p:cNvSpPr>
          <p:nvPr>
            <p:ph type="sldNum" idx="12"/>
          </p:nvPr>
        </p:nvSpPr>
        <p:spPr>
          <a:xfrm>
            <a:off x="10758922" y="6217920"/>
            <a:ext cx="365700" cy="365700"/>
          </a:xfrm>
          <a:prstGeom prst="ellipse">
            <a:avLst/>
          </a:prstGeom>
          <a:solidFill>
            <a:srgbClr val="1D1D1D">
              <a:alpha val="69800"/>
            </a:srgbClr>
          </a:solidFill>
          <a:ln>
            <a:noFill/>
          </a:ln>
        </p:spPr>
        <p:txBody>
          <a:bodyPr spcFirstLastPara="1" wrap="square" lIns="18275" tIns="45700" rIns="18275"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31"/>
          <p:cNvSpPr txBox="1">
            <a:spLocks noGrp="1"/>
          </p:cNvSpPr>
          <p:nvPr>
            <p:ph type="title"/>
          </p:nvPr>
        </p:nvSpPr>
        <p:spPr>
          <a:xfrm>
            <a:off x="2231136" y="964692"/>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rtl="0">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 name="Google Shape;94;p31"/>
          <p:cNvSpPr txBox="1">
            <a:spLocks noGrp="1"/>
          </p:cNvSpPr>
          <p:nvPr>
            <p:ph type="body" idx="1"/>
          </p:nvPr>
        </p:nvSpPr>
        <p:spPr>
          <a:xfrm rot="5400000">
            <a:off x="4544964" y="324144"/>
            <a:ext cx="3102000" cy="77298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1000"/>
              </a:spcBef>
              <a:spcAft>
                <a:spcPts val="0"/>
              </a:spcAft>
              <a:buSzPts val="1800"/>
              <a:buChar char="•"/>
              <a:defRPr/>
            </a:lvl1pPr>
            <a:lvl2pPr marL="914400" lvl="1" indent="-342900" algn="l" rtl="0">
              <a:lnSpc>
                <a:spcPct val="100000"/>
              </a:lnSpc>
              <a:spcBef>
                <a:spcPts val="1000"/>
              </a:spcBef>
              <a:spcAft>
                <a:spcPts val="0"/>
              </a:spcAft>
              <a:buSzPts val="1800"/>
              <a:buChar char="•"/>
              <a:defRPr/>
            </a:lvl2pPr>
            <a:lvl3pPr marL="1371600" lvl="2" indent="-342900" algn="l" rtl="0">
              <a:lnSpc>
                <a:spcPct val="100000"/>
              </a:lnSpc>
              <a:spcBef>
                <a:spcPts val="1000"/>
              </a:spcBef>
              <a:spcAft>
                <a:spcPts val="0"/>
              </a:spcAft>
              <a:buSzPts val="1800"/>
              <a:buChar char="•"/>
              <a:defRPr/>
            </a:lvl3pPr>
            <a:lvl4pPr marL="1828800" lvl="3" indent="-342900" algn="l" rtl="0">
              <a:lnSpc>
                <a:spcPct val="100000"/>
              </a:lnSpc>
              <a:spcBef>
                <a:spcPts val="1000"/>
              </a:spcBef>
              <a:spcAft>
                <a:spcPts val="0"/>
              </a:spcAft>
              <a:buSzPts val="1800"/>
              <a:buChar char="•"/>
              <a:defRPr/>
            </a:lvl4pPr>
            <a:lvl5pPr marL="2286000" lvl="4" indent="-342900" algn="l" rtl="0">
              <a:lnSpc>
                <a:spcPct val="100000"/>
              </a:lnSpc>
              <a:spcBef>
                <a:spcPts val="1000"/>
              </a:spcBef>
              <a:spcAft>
                <a:spcPts val="0"/>
              </a:spcAft>
              <a:buSzPts val="1800"/>
              <a:buChar char="•"/>
              <a:defRPr/>
            </a:lvl5pPr>
            <a:lvl6pPr marL="2743200" lvl="5" indent="-342900" algn="l" rtl="0">
              <a:lnSpc>
                <a:spcPct val="100000"/>
              </a:lnSpc>
              <a:spcBef>
                <a:spcPts val="1000"/>
              </a:spcBef>
              <a:spcAft>
                <a:spcPts val="0"/>
              </a:spcAft>
              <a:buSzPts val="1800"/>
              <a:buChar char="•"/>
              <a:defRPr/>
            </a:lvl6pPr>
            <a:lvl7pPr marL="3200400" lvl="6" indent="-342900" algn="l" rtl="0">
              <a:lnSpc>
                <a:spcPct val="100000"/>
              </a:lnSpc>
              <a:spcBef>
                <a:spcPts val="1000"/>
              </a:spcBef>
              <a:spcAft>
                <a:spcPts val="0"/>
              </a:spcAft>
              <a:buSzPts val="1800"/>
              <a:buChar char="•"/>
              <a:defRPr/>
            </a:lvl7pPr>
            <a:lvl8pPr marL="3657600" lvl="7" indent="-342900" algn="l" rtl="0">
              <a:lnSpc>
                <a:spcPct val="100000"/>
              </a:lnSpc>
              <a:spcBef>
                <a:spcPts val="1000"/>
              </a:spcBef>
              <a:spcAft>
                <a:spcPts val="0"/>
              </a:spcAft>
              <a:buSzPts val="1800"/>
              <a:buChar char="•"/>
              <a:defRPr/>
            </a:lvl8pPr>
            <a:lvl9pPr marL="4114800" lvl="8" indent="-342900" algn="l" rtl="0">
              <a:lnSpc>
                <a:spcPct val="100000"/>
              </a:lnSpc>
              <a:spcBef>
                <a:spcPts val="1000"/>
              </a:spcBef>
              <a:spcAft>
                <a:spcPts val="0"/>
              </a:spcAft>
              <a:buSzPts val="1800"/>
              <a:buChar char="•"/>
              <a:defRPr/>
            </a:lvl9pPr>
          </a:lstStyle>
          <a:p>
            <a:endParaRPr/>
          </a:p>
        </p:txBody>
      </p:sp>
      <p:sp>
        <p:nvSpPr>
          <p:cNvPr id="95" name="Google Shape;95;p31"/>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6" name="Google Shape;96;p31"/>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31"/>
          <p:cNvSpPr>
            <a:spLocks noGrp="1"/>
          </p:cNvSpPr>
          <p:nvPr>
            <p:ph type="sldNum" idx="12"/>
          </p:nvPr>
        </p:nvSpPr>
        <p:spPr>
          <a:xfrm>
            <a:off x="10758922" y="6217920"/>
            <a:ext cx="365700" cy="365700"/>
          </a:xfrm>
          <a:prstGeom prst="ellipse">
            <a:avLst/>
          </a:prstGeom>
          <a:solidFill>
            <a:srgbClr val="1D1D1D">
              <a:alpha val="69800"/>
            </a:srgbClr>
          </a:solidFill>
          <a:ln>
            <a:noFill/>
          </a:ln>
        </p:spPr>
        <p:txBody>
          <a:bodyPr spcFirstLastPara="1" wrap="square" lIns="18275" tIns="45700" rIns="18275"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32"/>
          <p:cNvSpPr txBox="1">
            <a:spLocks noGrp="1"/>
          </p:cNvSpPr>
          <p:nvPr>
            <p:ph type="title"/>
          </p:nvPr>
        </p:nvSpPr>
        <p:spPr>
          <a:xfrm rot="5400000">
            <a:off x="6810570" y="2779710"/>
            <a:ext cx="4983600" cy="12987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rtl="0">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32"/>
          <p:cNvSpPr txBox="1">
            <a:spLocks noGrp="1"/>
          </p:cNvSpPr>
          <p:nvPr>
            <p:ph type="body" idx="1"/>
          </p:nvPr>
        </p:nvSpPr>
        <p:spPr>
          <a:xfrm rot="5400000">
            <a:off x="2838525" y="329760"/>
            <a:ext cx="4983600" cy="61986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1000"/>
              </a:spcBef>
              <a:spcAft>
                <a:spcPts val="0"/>
              </a:spcAft>
              <a:buSzPts val="1800"/>
              <a:buChar char="•"/>
              <a:defRPr/>
            </a:lvl1pPr>
            <a:lvl2pPr marL="914400" lvl="1" indent="-342900" algn="l" rtl="0">
              <a:lnSpc>
                <a:spcPct val="100000"/>
              </a:lnSpc>
              <a:spcBef>
                <a:spcPts val="1000"/>
              </a:spcBef>
              <a:spcAft>
                <a:spcPts val="0"/>
              </a:spcAft>
              <a:buSzPts val="1800"/>
              <a:buChar char="•"/>
              <a:defRPr/>
            </a:lvl2pPr>
            <a:lvl3pPr marL="1371600" lvl="2" indent="-342900" algn="l" rtl="0">
              <a:lnSpc>
                <a:spcPct val="100000"/>
              </a:lnSpc>
              <a:spcBef>
                <a:spcPts val="1000"/>
              </a:spcBef>
              <a:spcAft>
                <a:spcPts val="0"/>
              </a:spcAft>
              <a:buSzPts val="1800"/>
              <a:buChar char="•"/>
              <a:defRPr/>
            </a:lvl3pPr>
            <a:lvl4pPr marL="1828800" lvl="3" indent="-342900" algn="l" rtl="0">
              <a:lnSpc>
                <a:spcPct val="100000"/>
              </a:lnSpc>
              <a:spcBef>
                <a:spcPts val="1000"/>
              </a:spcBef>
              <a:spcAft>
                <a:spcPts val="0"/>
              </a:spcAft>
              <a:buSzPts val="1800"/>
              <a:buChar char="•"/>
              <a:defRPr/>
            </a:lvl4pPr>
            <a:lvl5pPr marL="2286000" lvl="4" indent="-342900" algn="l" rtl="0">
              <a:lnSpc>
                <a:spcPct val="100000"/>
              </a:lnSpc>
              <a:spcBef>
                <a:spcPts val="1000"/>
              </a:spcBef>
              <a:spcAft>
                <a:spcPts val="0"/>
              </a:spcAft>
              <a:buSzPts val="1800"/>
              <a:buChar char="•"/>
              <a:defRPr/>
            </a:lvl5pPr>
            <a:lvl6pPr marL="2743200" lvl="5" indent="-342900" algn="l" rtl="0">
              <a:lnSpc>
                <a:spcPct val="100000"/>
              </a:lnSpc>
              <a:spcBef>
                <a:spcPts val="1000"/>
              </a:spcBef>
              <a:spcAft>
                <a:spcPts val="0"/>
              </a:spcAft>
              <a:buSzPts val="1800"/>
              <a:buChar char="•"/>
              <a:defRPr/>
            </a:lvl6pPr>
            <a:lvl7pPr marL="3200400" lvl="6" indent="-342900" algn="l" rtl="0">
              <a:lnSpc>
                <a:spcPct val="100000"/>
              </a:lnSpc>
              <a:spcBef>
                <a:spcPts val="1000"/>
              </a:spcBef>
              <a:spcAft>
                <a:spcPts val="0"/>
              </a:spcAft>
              <a:buSzPts val="1800"/>
              <a:buChar char="•"/>
              <a:defRPr/>
            </a:lvl7pPr>
            <a:lvl8pPr marL="3657600" lvl="7" indent="-342900" algn="l" rtl="0">
              <a:lnSpc>
                <a:spcPct val="100000"/>
              </a:lnSpc>
              <a:spcBef>
                <a:spcPts val="1000"/>
              </a:spcBef>
              <a:spcAft>
                <a:spcPts val="0"/>
              </a:spcAft>
              <a:buSzPts val="1800"/>
              <a:buChar char="•"/>
              <a:defRPr/>
            </a:lvl8pPr>
            <a:lvl9pPr marL="4114800" lvl="8" indent="-342900" algn="l" rtl="0">
              <a:lnSpc>
                <a:spcPct val="100000"/>
              </a:lnSpc>
              <a:spcBef>
                <a:spcPts val="1000"/>
              </a:spcBef>
              <a:spcAft>
                <a:spcPts val="0"/>
              </a:spcAft>
              <a:buSzPts val="1800"/>
              <a:buChar char="•"/>
              <a:defRPr/>
            </a:lvl9pPr>
          </a:lstStyle>
          <a:p>
            <a:endParaRPr/>
          </a:p>
        </p:txBody>
      </p:sp>
      <p:sp>
        <p:nvSpPr>
          <p:cNvPr id="101" name="Google Shape;101;p32"/>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32"/>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32"/>
          <p:cNvSpPr>
            <a:spLocks noGrp="1"/>
          </p:cNvSpPr>
          <p:nvPr>
            <p:ph type="sldNum" idx="12"/>
          </p:nvPr>
        </p:nvSpPr>
        <p:spPr>
          <a:xfrm>
            <a:off x="10758922" y="6217920"/>
            <a:ext cx="365700" cy="365700"/>
          </a:xfrm>
          <a:prstGeom prst="ellipse">
            <a:avLst/>
          </a:prstGeom>
          <a:solidFill>
            <a:srgbClr val="1D1D1D">
              <a:alpha val="69800"/>
            </a:srgbClr>
          </a:solidFill>
          <a:ln>
            <a:noFill/>
          </a:ln>
        </p:spPr>
        <p:txBody>
          <a:bodyPr spcFirstLastPara="1" wrap="square" lIns="18275" tIns="45700" rIns="18275"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3"/>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4" name="Google Shape;24;p2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2231136" y="964692"/>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rtl="0">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2231136" y="2638044"/>
            <a:ext cx="7729800" cy="31020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1000"/>
              </a:spcBef>
              <a:spcAft>
                <a:spcPts val="0"/>
              </a:spcAft>
              <a:buSzPts val="1800"/>
              <a:buChar char="•"/>
              <a:defRPr/>
            </a:lvl1pPr>
            <a:lvl2pPr marL="914400" lvl="1" indent="-342900" algn="l" rtl="0">
              <a:lnSpc>
                <a:spcPct val="100000"/>
              </a:lnSpc>
              <a:spcBef>
                <a:spcPts val="1000"/>
              </a:spcBef>
              <a:spcAft>
                <a:spcPts val="0"/>
              </a:spcAft>
              <a:buSzPts val="1800"/>
              <a:buChar char="•"/>
              <a:defRPr/>
            </a:lvl2pPr>
            <a:lvl3pPr marL="1371600" lvl="2" indent="-342900" algn="l" rtl="0">
              <a:lnSpc>
                <a:spcPct val="100000"/>
              </a:lnSpc>
              <a:spcBef>
                <a:spcPts val="1000"/>
              </a:spcBef>
              <a:spcAft>
                <a:spcPts val="0"/>
              </a:spcAft>
              <a:buSzPts val="1800"/>
              <a:buChar char="•"/>
              <a:defRPr/>
            </a:lvl3pPr>
            <a:lvl4pPr marL="1828800" lvl="3" indent="-342900" algn="l" rtl="0">
              <a:lnSpc>
                <a:spcPct val="100000"/>
              </a:lnSpc>
              <a:spcBef>
                <a:spcPts val="1000"/>
              </a:spcBef>
              <a:spcAft>
                <a:spcPts val="0"/>
              </a:spcAft>
              <a:buSzPts val="1800"/>
              <a:buChar char="•"/>
              <a:defRPr/>
            </a:lvl4pPr>
            <a:lvl5pPr marL="2286000" lvl="4" indent="-342900" algn="l" rtl="0">
              <a:lnSpc>
                <a:spcPct val="100000"/>
              </a:lnSpc>
              <a:spcBef>
                <a:spcPts val="1000"/>
              </a:spcBef>
              <a:spcAft>
                <a:spcPts val="0"/>
              </a:spcAft>
              <a:buSzPts val="1800"/>
              <a:buChar char="•"/>
              <a:defRPr/>
            </a:lvl5pPr>
            <a:lvl6pPr marL="2743200" lvl="5" indent="-342900" algn="l" rtl="0">
              <a:lnSpc>
                <a:spcPct val="100000"/>
              </a:lnSpc>
              <a:spcBef>
                <a:spcPts val="1000"/>
              </a:spcBef>
              <a:spcAft>
                <a:spcPts val="0"/>
              </a:spcAft>
              <a:buSzPts val="1800"/>
              <a:buChar char="•"/>
              <a:defRPr/>
            </a:lvl6pPr>
            <a:lvl7pPr marL="3200400" lvl="6" indent="-342900" algn="l" rtl="0">
              <a:lnSpc>
                <a:spcPct val="100000"/>
              </a:lnSpc>
              <a:spcBef>
                <a:spcPts val="1000"/>
              </a:spcBef>
              <a:spcAft>
                <a:spcPts val="0"/>
              </a:spcAft>
              <a:buSzPts val="1800"/>
              <a:buChar char="•"/>
              <a:defRPr/>
            </a:lvl7pPr>
            <a:lvl8pPr marL="3657600" lvl="7" indent="-342900" algn="l" rtl="0">
              <a:lnSpc>
                <a:spcPct val="100000"/>
              </a:lnSpc>
              <a:spcBef>
                <a:spcPts val="1000"/>
              </a:spcBef>
              <a:spcAft>
                <a:spcPts val="0"/>
              </a:spcAft>
              <a:buSzPts val="1800"/>
              <a:buChar char="•"/>
              <a:defRPr/>
            </a:lvl8pPr>
            <a:lvl9pPr marL="4114800" lvl="8" indent="-342900" algn="l" rtl="0">
              <a:lnSpc>
                <a:spcPct val="100000"/>
              </a:lnSpc>
              <a:spcBef>
                <a:spcPts val="1000"/>
              </a:spcBef>
              <a:spcAft>
                <a:spcPts val="0"/>
              </a:spcAft>
              <a:buSzPts val="1800"/>
              <a:buChar char="•"/>
              <a:defRPr/>
            </a:lvl9pPr>
          </a:lstStyle>
          <a:p>
            <a:endParaRPr/>
          </a:p>
        </p:txBody>
      </p:sp>
      <p:sp>
        <p:nvSpPr>
          <p:cNvPr id="36" name="Google Shape;36;p22"/>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22"/>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 name="Google Shape;38;p22"/>
          <p:cNvSpPr>
            <a:spLocks noGrp="1"/>
          </p:cNvSpPr>
          <p:nvPr>
            <p:ph type="sldNum" idx="12"/>
          </p:nvPr>
        </p:nvSpPr>
        <p:spPr>
          <a:xfrm>
            <a:off x="10758922" y="6217920"/>
            <a:ext cx="365700" cy="365700"/>
          </a:xfrm>
          <a:prstGeom prst="ellipse">
            <a:avLst/>
          </a:prstGeom>
          <a:solidFill>
            <a:srgbClr val="1D1D1D">
              <a:alpha val="69800"/>
            </a:srgbClr>
          </a:solidFill>
          <a:ln>
            <a:noFill/>
          </a:ln>
        </p:spPr>
        <p:txBody>
          <a:bodyPr spcFirstLastPara="1" wrap="square" lIns="18275" tIns="45700" rIns="18275"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39"/>
        <p:cNvGrpSpPr/>
        <p:nvPr/>
      </p:nvGrpSpPr>
      <p:grpSpPr>
        <a:xfrm>
          <a:off x="0" y="0"/>
          <a:ext cx="0" cy="0"/>
          <a:chOff x="0" y="0"/>
          <a:chExt cx="0" cy="0"/>
        </a:xfrm>
      </p:grpSpPr>
      <p:sp>
        <p:nvSpPr>
          <p:cNvPr id="40" name="Google Shape;40;p20"/>
          <p:cNvSpPr txBox="1">
            <a:spLocks noGrp="1"/>
          </p:cNvSpPr>
          <p:nvPr>
            <p:ph type="ctrTitle"/>
          </p:nvPr>
        </p:nvSpPr>
        <p:spPr>
          <a:xfrm>
            <a:off x="1600200" y="2386744"/>
            <a:ext cx="8991600" cy="16458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rtl="0">
              <a:lnSpc>
                <a:spcPct val="90000"/>
              </a:lnSpc>
              <a:spcBef>
                <a:spcPts val="0"/>
              </a:spcBef>
              <a:spcAft>
                <a:spcPts val="0"/>
              </a:spcAft>
              <a:buClr>
                <a:srgbClr val="262626"/>
              </a:buClr>
              <a:buSzPts val="3800"/>
              <a:buFont typeface="Gill Sans"/>
              <a:buNone/>
              <a:defRPr sz="38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 name="Google Shape;41;p20"/>
          <p:cNvSpPr txBox="1">
            <a:spLocks noGrp="1"/>
          </p:cNvSpPr>
          <p:nvPr>
            <p:ph type="subTitle" idx="1"/>
          </p:nvPr>
        </p:nvSpPr>
        <p:spPr>
          <a:xfrm>
            <a:off x="2695194" y="4352544"/>
            <a:ext cx="6801600" cy="1239900"/>
          </a:xfrm>
          <a:prstGeom prst="rect">
            <a:avLst/>
          </a:prstGeom>
          <a:noFill/>
          <a:ln>
            <a:noFill/>
          </a:ln>
        </p:spPr>
        <p:txBody>
          <a:bodyPr spcFirstLastPara="1" wrap="square" lIns="91425" tIns="45700" rIns="91425" bIns="45700" anchor="t" anchorCtr="0">
            <a:normAutofit/>
          </a:bodyPr>
          <a:lstStyle>
            <a:lvl1pPr lvl="0" algn="ctr" rtl="0">
              <a:lnSpc>
                <a:spcPct val="100000"/>
              </a:lnSpc>
              <a:spcBef>
                <a:spcPts val="1000"/>
              </a:spcBef>
              <a:spcAft>
                <a:spcPts val="0"/>
              </a:spcAft>
              <a:buSzPts val="2000"/>
              <a:buNone/>
              <a:defRPr sz="2000">
                <a:solidFill>
                  <a:srgbClr val="FEFEFE"/>
                </a:solidFill>
              </a:defRPr>
            </a:lvl1pPr>
            <a:lvl2pPr lvl="1" algn="ctr" rtl="0">
              <a:lnSpc>
                <a:spcPct val="100000"/>
              </a:lnSpc>
              <a:spcBef>
                <a:spcPts val="1000"/>
              </a:spcBef>
              <a:spcAft>
                <a:spcPts val="0"/>
              </a:spcAft>
              <a:buSzPts val="2000"/>
              <a:buNone/>
              <a:defRPr sz="2000"/>
            </a:lvl2pPr>
            <a:lvl3pPr lvl="2" algn="ctr" rtl="0">
              <a:lnSpc>
                <a:spcPct val="100000"/>
              </a:lnSpc>
              <a:spcBef>
                <a:spcPts val="1000"/>
              </a:spcBef>
              <a:spcAft>
                <a:spcPts val="0"/>
              </a:spcAft>
              <a:buSzPts val="1800"/>
              <a:buNone/>
              <a:defRPr sz="1800"/>
            </a:lvl3pPr>
            <a:lvl4pPr lvl="3" algn="ctr" rtl="0">
              <a:lnSpc>
                <a:spcPct val="100000"/>
              </a:lnSpc>
              <a:spcBef>
                <a:spcPts val="1000"/>
              </a:spcBef>
              <a:spcAft>
                <a:spcPts val="0"/>
              </a:spcAft>
              <a:buSzPts val="1600"/>
              <a:buNone/>
              <a:defRPr sz="1600"/>
            </a:lvl4pPr>
            <a:lvl5pPr lvl="4" algn="ctr" rtl="0">
              <a:lnSpc>
                <a:spcPct val="100000"/>
              </a:lnSpc>
              <a:spcBef>
                <a:spcPts val="1000"/>
              </a:spcBef>
              <a:spcAft>
                <a:spcPts val="0"/>
              </a:spcAft>
              <a:buSzPts val="1600"/>
              <a:buNone/>
              <a:defRPr sz="1600"/>
            </a:lvl5pPr>
            <a:lvl6pPr lvl="5" algn="ctr" rtl="0">
              <a:lnSpc>
                <a:spcPct val="100000"/>
              </a:lnSpc>
              <a:spcBef>
                <a:spcPts val="1000"/>
              </a:spcBef>
              <a:spcAft>
                <a:spcPts val="0"/>
              </a:spcAft>
              <a:buSzPts val="1600"/>
              <a:buNone/>
              <a:defRPr sz="1600"/>
            </a:lvl6pPr>
            <a:lvl7pPr lvl="6" algn="ctr" rtl="0">
              <a:lnSpc>
                <a:spcPct val="100000"/>
              </a:lnSpc>
              <a:spcBef>
                <a:spcPts val="1000"/>
              </a:spcBef>
              <a:spcAft>
                <a:spcPts val="0"/>
              </a:spcAft>
              <a:buSzPts val="1600"/>
              <a:buNone/>
              <a:defRPr sz="1600"/>
            </a:lvl7pPr>
            <a:lvl8pPr lvl="7" algn="ctr" rtl="0">
              <a:lnSpc>
                <a:spcPct val="100000"/>
              </a:lnSpc>
              <a:spcBef>
                <a:spcPts val="1000"/>
              </a:spcBef>
              <a:spcAft>
                <a:spcPts val="0"/>
              </a:spcAft>
              <a:buSzPts val="1600"/>
              <a:buNone/>
              <a:defRPr sz="1600"/>
            </a:lvl8pPr>
            <a:lvl9pPr lvl="8" algn="ctr" rtl="0">
              <a:lnSpc>
                <a:spcPct val="100000"/>
              </a:lnSpc>
              <a:spcBef>
                <a:spcPts val="1000"/>
              </a:spcBef>
              <a:spcAft>
                <a:spcPts val="0"/>
              </a:spcAft>
              <a:buSzPts val="1600"/>
              <a:buNone/>
              <a:defRPr sz="1600"/>
            </a:lvl9pPr>
          </a:lstStyle>
          <a:p>
            <a:endParaRPr/>
          </a:p>
        </p:txBody>
      </p:sp>
      <p:sp>
        <p:nvSpPr>
          <p:cNvPr id="42" name="Google Shape;42;p20"/>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20"/>
          <p:cNvSpPr>
            <a:spLocks noGrp="1"/>
          </p:cNvSpPr>
          <p:nvPr>
            <p:ph type="sldNum" idx="12"/>
          </p:nvPr>
        </p:nvSpPr>
        <p:spPr>
          <a:xfrm>
            <a:off x="10758922" y="6217920"/>
            <a:ext cx="365700" cy="365700"/>
          </a:xfrm>
          <a:prstGeom prst="ellipse">
            <a:avLst/>
          </a:prstGeom>
          <a:solidFill>
            <a:srgbClr val="1D1D1D">
              <a:alpha val="69800"/>
            </a:srgbClr>
          </a:solidFill>
          <a:ln>
            <a:noFill/>
          </a:ln>
        </p:spPr>
        <p:txBody>
          <a:bodyPr spcFirstLastPara="1" wrap="square" lIns="18275" tIns="45700" rIns="18275"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1600200" y="2386744"/>
            <a:ext cx="8991600" cy="16458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rtl="0">
              <a:lnSpc>
                <a:spcPct val="90000"/>
              </a:lnSpc>
              <a:spcBef>
                <a:spcPts val="0"/>
              </a:spcBef>
              <a:spcAft>
                <a:spcPts val="0"/>
              </a:spcAft>
              <a:buClr>
                <a:srgbClr val="262626"/>
              </a:buClr>
              <a:buSzPts val="3800"/>
              <a:buFont typeface="Gill Sans"/>
              <a:buNone/>
              <a:defRPr sz="38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 name="Google Shape;47;p24"/>
          <p:cNvSpPr txBox="1">
            <a:spLocks noGrp="1"/>
          </p:cNvSpPr>
          <p:nvPr>
            <p:ph type="body" idx="1"/>
          </p:nvPr>
        </p:nvSpPr>
        <p:spPr>
          <a:xfrm>
            <a:off x="2695194" y="4352465"/>
            <a:ext cx="6801600" cy="1265100"/>
          </a:xfrm>
          <a:prstGeom prst="rect">
            <a:avLst/>
          </a:prstGeom>
          <a:noFill/>
          <a:ln>
            <a:noFill/>
          </a:ln>
        </p:spPr>
        <p:txBody>
          <a:bodyPr spcFirstLastPara="1" wrap="square" lIns="91425" tIns="45700" rIns="91425" bIns="45700" anchor="t" anchorCtr="1">
            <a:normAutofit/>
          </a:bodyPr>
          <a:lstStyle>
            <a:lvl1pPr marL="457200" lvl="0" indent="-228600" algn="l" rtl="0">
              <a:lnSpc>
                <a:spcPct val="100000"/>
              </a:lnSpc>
              <a:spcBef>
                <a:spcPts val="1000"/>
              </a:spcBef>
              <a:spcAft>
                <a:spcPts val="0"/>
              </a:spcAft>
              <a:buSzPts val="2000"/>
              <a:buNone/>
              <a:defRPr sz="2000">
                <a:solidFill>
                  <a:schemeClr val="lt1"/>
                </a:solidFill>
              </a:defRPr>
            </a:lvl1pPr>
            <a:lvl2pPr marL="914400" lvl="1" indent="-228600" algn="l" rtl="0">
              <a:lnSpc>
                <a:spcPct val="100000"/>
              </a:lnSpc>
              <a:spcBef>
                <a:spcPts val="1000"/>
              </a:spcBef>
              <a:spcAft>
                <a:spcPts val="0"/>
              </a:spcAft>
              <a:buSzPts val="2000"/>
              <a:buNone/>
              <a:defRPr sz="2000">
                <a:solidFill>
                  <a:schemeClr val="lt1"/>
                </a:solidFill>
              </a:defRPr>
            </a:lvl2pPr>
            <a:lvl3pPr marL="1371600" lvl="2" indent="-228600" algn="l" rtl="0">
              <a:lnSpc>
                <a:spcPct val="100000"/>
              </a:lnSpc>
              <a:spcBef>
                <a:spcPts val="1000"/>
              </a:spcBef>
              <a:spcAft>
                <a:spcPts val="0"/>
              </a:spcAft>
              <a:buSzPts val="1800"/>
              <a:buNone/>
              <a:defRPr sz="1800">
                <a:solidFill>
                  <a:schemeClr val="lt1"/>
                </a:solidFill>
              </a:defRPr>
            </a:lvl3pPr>
            <a:lvl4pPr marL="1828800" lvl="3" indent="-228600" algn="l" rtl="0">
              <a:lnSpc>
                <a:spcPct val="100000"/>
              </a:lnSpc>
              <a:spcBef>
                <a:spcPts val="1000"/>
              </a:spcBef>
              <a:spcAft>
                <a:spcPts val="0"/>
              </a:spcAft>
              <a:buSzPts val="1600"/>
              <a:buNone/>
              <a:defRPr sz="1600">
                <a:solidFill>
                  <a:schemeClr val="lt1"/>
                </a:solidFill>
              </a:defRPr>
            </a:lvl4pPr>
            <a:lvl5pPr marL="2286000" lvl="4" indent="-228600" algn="l" rtl="0">
              <a:lnSpc>
                <a:spcPct val="100000"/>
              </a:lnSpc>
              <a:spcBef>
                <a:spcPts val="1000"/>
              </a:spcBef>
              <a:spcAft>
                <a:spcPts val="0"/>
              </a:spcAft>
              <a:buSzPts val="1600"/>
              <a:buNone/>
              <a:defRPr sz="1600">
                <a:solidFill>
                  <a:schemeClr val="lt1"/>
                </a:solidFill>
              </a:defRPr>
            </a:lvl5pPr>
            <a:lvl6pPr marL="2743200" lvl="5" indent="-228600" algn="l" rtl="0">
              <a:lnSpc>
                <a:spcPct val="100000"/>
              </a:lnSpc>
              <a:spcBef>
                <a:spcPts val="1000"/>
              </a:spcBef>
              <a:spcAft>
                <a:spcPts val="0"/>
              </a:spcAft>
              <a:buSzPts val="1600"/>
              <a:buNone/>
              <a:defRPr sz="1600">
                <a:solidFill>
                  <a:schemeClr val="lt1"/>
                </a:solidFill>
              </a:defRPr>
            </a:lvl6pPr>
            <a:lvl7pPr marL="3200400" lvl="6" indent="-228600" algn="l" rtl="0">
              <a:lnSpc>
                <a:spcPct val="100000"/>
              </a:lnSpc>
              <a:spcBef>
                <a:spcPts val="1000"/>
              </a:spcBef>
              <a:spcAft>
                <a:spcPts val="0"/>
              </a:spcAft>
              <a:buSzPts val="1600"/>
              <a:buNone/>
              <a:defRPr sz="1600">
                <a:solidFill>
                  <a:schemeClr val="lt1"/>
                </a:solidFill>
              </a:defRPr>
            </a:lvl7pPr>
            <a:lvl8pPr marL="3657600" lvl="7" indent="-228600" algn="l" rtl="0">
              <a:lnSpc>
                <a:spcPct val="100000"/>
              </a:lnSpc>
              <a:spcBef>
                <a:spcPts val="1000"/>
              </a:spcBef>
              <a:spcAft>
                <a:spcPts val="0"/>
              </a:spcAft>
              <a:buSzPts val="1600"/>
              <a:buNone/>
              <a:defRPr sz="1600">
                <a:solidFill>
                  <a:schemeClr val="lt1"/>
                </a:solidFill>
              </a:defRPr>
            </a:lvl8pPr>
            <a:lvl9pPr marL="4114800" lvl="8" indent="-228600" algn="l" rtl="0">
              <a:lnSpc>
                <a:spcPct val="100000"/>
              </a:lnSpc>
              <a:spcBef>
                <a:spcPts val="1000"/>
              </a:spcBef>
              <a:spcAft>
                <a:spcPts val="0"/>
              </a:spcAft>
              <a:buSzPts val="1600"/>
              <a:buNone/>
              <a:defRPr sz="1600">
                <a:solidFill>
                  <a:schemeClr val="lt1"/>
                </a:solidFill>
              </a:defRPr>
            </a:lvl9pPr>
          </a:lstStyle>
          <a:p>
            <a:endParaRPr/>
          </a:p>
        </p:txBody>
      </p:sp>
      <p:sp>
        <p:nvSpPr>
          <p:cNvPr id="48" name="Google Shape;48;p24"/>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 name="Google Shape;49;p24"/>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24"/>
          <p:cNvSpPr>
            <a:spLocks noGrp="1"/>
          </p:cNvSpPr>
          <p:nvPr>
            <p:ph type="sldNum" idx="12"/>
          </p:nvPr>
        </p:nvSpPr>
        <p:spPr>
          <a:xfrm>
            <a:off x="10758922" y="6217920"/>
            <a:ext cx="365700" cy="365700"/>
          </a:xfrm>
          <a:prstGeom prst="ellipse">
            <a:avLst/>
          </a:prstGeom>
          <a:solidFill>
            <a:srgbClr val="1D1D1D">
              <a:alpha val="69800"/>
            </a:srgbClr>
          </a:solidFill>
          <a:ln>
            <a:noFill/>
          </a:ln>
        </p:spPr>
        <p:txBody>
          <a:bodyPr spcFirstLastPara="1" wrap="square" lIns="18275" tIns="45700" rIns="18275"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25"/>
          <p:cNvSpPr txBox="1">
            <a:spLocks noGrp="1"/>
          </p:cNvSpPr>
          <p:nvPr>
            <p:ph type="title"/>
          </p:nvPr>
        </p:nvSpPr>
        <p:spPr>
          <a:xfrm>
            <a:off x="2231136" y="964692"/>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rtl="0">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25"/>
          <p:cNvSpPr txBox="1">
            <a:spLocks noGrp="1"/>
          </p:cNvSpPr>
          <p:nvPr>
            <p:ph type="body" idx="1"/>
          </p:nvPr>
        </p:nvSpPr>
        <p:spPr>
          <a:xfrm>
            <a:off x="1581912" y="2638044"/>
            <a:ext cx="4271700" cy="31020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1000"/>
              </a:spcBef>
              <a:spcAft>
                <a:spcPts val="0"/>
              </a:spcAft>
              <a:buSzPts val="1800"/>
              <a:buChar char="•"/>
              <a:defRPr/>
            </a:lvl1pPr>
            <a:lvl2pPr marL="914400" lvl="1" indent="-342900" algn="l" rtl="0">
              <a:lnSpc>
                <a:spcPct val="100000"/>
              </a:lnSpc>
              <a:spcBef>
                <a:spcPts val="1000"/>
              </a:spcBef>
              <a:spcAft>
                <a:spcPts val="0"/>
              </a:spcAft>
              <a:buSzPts val="1800"/>
              <a:buChar char="•"/>
              <a:defRPr/>
            </a:lvl2pPr>
            <a:lvl3pPr marL="1371600" lvl="2" indent="-342900" algn="l" rtl="0">
              <a:lnSpc>
                <a:spcPct val="100000"/>
              </a:lnSpc>
              <a:spcBef>
                <a:spcPts val="1000"/>
              </a:spcBef>
              <a:spcAft>
                <a:spcPts val="0"/>
              </a:spcAft>
              <a:buSzPts val="1800"/>
              <a:buChar char="•"/>
              <a:defRPr/>
            </a:lvl3pPr>
            <a:lvl4pPr marL="1828800" lvl="3" indent="-342900" algn="l" rtl="0">
              <a:lnSpc>
                <a:spcPct val="100000"/>
              </a:lnSpc>
              <a:spcBef>
                <a:spcPts val="1000"/>
              </a:spcBef>
              <a:spcAft>
                <a:spcPts val="0"/>
              </a:spcAft>
              <a:buSzPts val="1800"/>
              <a:buChar char="•"/>
              <a:defRPr/>
            </a:lvl4pPr>
            <a:lvl5pPr marL="2286000" lvl="4" indent="-342900" algn="l" rtl="0">
              <a:lnSpc>
                <a:spcPct val="100000"/>
              </a:lnSpc>
              <a:spcBef>
                <a:spcPts val="1000"/>
              </a:spcBef>
              <a:spcAft>
                <a:spcPts val="0"/>
              </a:spcAft>
              <a:buSzPts val="1800"/>
              <a:buChar char="•"/>
              <a:defRPr/>
            </a:lvl5pPr>
            <a:lvl6pPr marL="2743200" lvl="5" indent="-342900" algn="l" rtl="0">
              <a:lnSpc>
                <a:spcPct val="100000"/>
              </a:lnSpc>
              <a:spcBef>
                <a:spcPts val="1000"/>
              </a:spcBef>
              <a:spcAft>
                <a:spcPts val="0"/>
              </a:spcAft>
              <a:buSzPts val="1800"/>
              <a:buChar char="•"/>
              <a:defRPr/>
            </a:lvl6pPr>
            <a:lvl7pPr marL="3200400" lvl="6" indent="-342900" algn="l" rtl="0">
              <a:lnSpc>
                <a:spcPct val="100000"/>
              </a:lnSpc>
              <a:spcBef>
                <a:spcPts val="1000"/>
              </a:spcBef>
              <a:spcAft>
                <a:spcPts val="0"/>
              </a:spcAft>
              <a:buSzPts val="1800"/>
              <a:buChar char="•"/>
              <a:defRPr/>
            </a:lvl7pPr>
            <a:lvl8pPr marL="3657600" lvl="7" indent="-342900" algn="l" rtl="0">
              <a:lnSpc>
                <a:spcPct val="100000"/>
              </a:lnSpc>
              <a:spcBef>
                <a:spcPts val="1000"/>
              </a:spcBef>
              <a:spcAft>
                <a:spcPts val="0"/>
              </a:spcAft>
              <a:buSzPts val="1800"/>
              <a:buChar char="•"/>
              <a:defRPr/>
            </a:lvl8pPr>
            <a:lvl9pPr marL="4114800" lvl="8" indent="-342900" algn="l" rtl="0">
              <a:lnSpc>
                <a:spcPct val="100000"/>
              </a:lnSpc>
              <a:spcBef>
                <a:spcPts val="1000"/>
              </a:spcBef>
              <a:spcAft>
                <a:spcPts val="0"/>
              </a:spcAft>
              <a:buSzPts val="1800"/>
              <a:buChar char="•"/>
              <a:defRPr/>
            </a:lvl9pPr>
          </a:lstStyle>
          <a:p>
            <a:endParaRPr/>
          </a:p>
        </p:txBody>
      </p:sp>
      <p:sp>
        <p:nvSpPr>
          <p:cNvPr id="54" name="Google Shape;54;p25"/>
          <p:cNvSpPr txBox="1">
            <a:spLocks noGrp="1"/>
          </p:cNvSpPr>
          <p:nvPr>
            <p:ph type="body" idx="2"/>
          </p:nvPr>
        </p:nvSpPr>
        <p:spPr>
          <a:xfrm>
            <a:off x="6338315" y="2638044"/>
            <a:ext cx="4270200" cy="31020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1000"/>
              </a:spcBef>
              <a:spcAft>
                <a:spcPts val="0"/>
              </a:spcAft>
              <a:buSzPts val="1800"/>
              <a:buChar char="•"/>
              <a:defRPr/>
            </a:lvl1pPr>
            <a:lvl2pPr marL="914400" lvl="1" indent="-342900" algn="l" rtl="0">
              <a:lnSpc>
                <a:spcPct val="100000"/>
              </a:lnSpc>
              <a:spcBef>
                <a:spcPts val="1000"/>
              </a:spcBef>
              <a:spcAft>
                <a:spcPts val="0"/>
              </a:spcAft>
              <a:buSzPts val="1800"/>
              <a:buChar char="•"/>
              <a:defRPr/>
            </a:lvl2pPr>
            <a:lvl3pPr marL="1371600" lvl="2" indent="-342900" algn="l" rtl="0">
              <a:lnSpc>
                <a:spcPct val="100000"/>
              </a:lnSpc>
              <a:spcBef>
                <a:spcPts val="1000"/>
              </a:spcBef>
              <a:spcAft>
                <a:spcPts val="0"/>
              </a:spcAft>
              <a:buSzPts val="1800"/>
              <a:buChar char="•"/>
              <a:defRPr/>
            </a:lvl3pPr>
            <a:lvl4pPr marL="1828800" lvl="3" indent="-342900" algn="l" rtl="0">
              <a:lnSpc>
                <a:spcPct val="100000"/>
              </a:lnSpc>
              <a:spcBef>
                <a:spcPts val="1000"/>
              </a:spcBef>
              <a:spcAft>
                <a:spcPts val="0"/>
              </a:spcAft>
              <a:buSzPts val="1800"/>
              <a:buChar char="•"/>
              <a:defRPr/>
            </a:lvl4pPr>
            <a:lvl5pPr marL="2286000" lvl="4" indent="-342900" algn="l" rtl="0">
              <a:lnSpc>
                <a:spcPct val="100000"/>
              </a:lnSpc>
              <a:spcBef>
                <a:spcPts val="1000"/>
              </a:spcBef>
              <a:spcAft>
                <a:spcPts val="0"/>
              </a:spcAft>
              <a:buSzPts val="1800"/>
              <a:buChar char="•"/>
              <a:defRPr/>
            </a:lvl5pPr>
            <a:lvl6pPr marL="2743200" lvl="5" indent="-342900" algn="l" rtl="0">
              <a:lnSpc>
                <a:spcPct val="100000"/>
              </a:lnSpc>
              <a:spcBef>
                <a:spcPts val="1000"/>
              </a:spcBef>
              <a:spcAft>
                <a:spcPts val="0"/>
              </a:spcAft>
              <a:buSzPts val="1800"/>
              <a:buChar char="•"/>
              <a:defRPr/>
            </a:lvl6pPr>
            <a:lvl7pPr marL="3200400" lvl="6" indent="-342900" algn="l" rtl="0">
              <a:lnSpc>
                <a:spcPct val="100000"/>
              </a:lnSpc>
              <a:spcBef>
                <a:spcPts val="1000"/>
              </a:spcBef>
              <a:spcAft>
                <a:spcPts val="0"/>
              </a:spcAft>
              <a:buSzPts val="1800"/>
              <a:buChar char="•"/>
              <a:defRPr/>
            </a:lvl7pPr>
            <a:lvl8pPr marL="3657600" lvl="7" indent="-342900" algn="l" rtl="0">
              <a:lnSpc>
                <a:spcPct val="100000"/>
              </a:lnSpc>
              <a:spcBef>
                <a:spcPts val="1000"/>
              </a:spcBef>
              <a:spcAft>
                <a:spcPts val="0"/>
              </a:spcAft>
              <a:buSzPts val="1800"/>
              <a:buChar char="•"/>
              <a:defRPr/>
            </a:lvl8pPr>
            <a:lvl9pPr marL="4114800" lvl="8" indent="-342900" algn="l" rtl="0">
              <a:lnSpc>
                <a:spcPct val="100000"/>
              </a:lnSpc>
              <a:spcBef>
                <a:spcPts val="1000"/>
              </a:spcBef>
              <a:spcAft>
                <a:spcPts val="0"/>
              </a:spcAft>
              <a:buSzPts val="1800"/>
              <a:buChar char="•"/>
              <a:defRPr/>
            </a:lvl9pPr>
          </a:lstStyle>
          <a:p>
            <a:endParaRPr/>
          </a:p>
        </p:txBody>
      </p:sp>
      <p:sp>
        <p:nvSpPr>
          <p:cNvPr id="55" name="Google Shape;55;p25"/>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25"/>
          <p:cNvSpPr>
            <a:spLocks noGrp="1"/>
          </p:cNvSpPr>
          <p:nvPr>
            <p:ph type="sldNum" idx="12"/>
          </p:nvPr>
        </p:nvSpPr>
        <p:spPr>
          <a:xfrm>
            <a:off x="10758922" y="6217920"/>
            <a:ext cx="365700" cy="365700"/>
          </a:xfrm>
          <a:prstGeom prst="ellipse">
            <a:avLst/>
          </a:prstGeom>
          <a:solidFill>
            <a:srgbClr val="1D1D1D">
              <a:alpha val="69800"/>
            </a:srgbClr>
          </a:solidFill>
          <a:ln>
            <a:noFill/>
          </a:ln>
        </p:spPr>
        <p:txBody>
          <a:bodyPr spcFirstLastPara="1" wrap="square" lIns="18275" tIns="45700" rIns="18275"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6"/>
          <p:cNvSpPr txBox="1">
            <a:spLocks noGrp="1"/>
          </p:cNvSpPr>
          <p:nvPr>
            <p:ph type="body" idx="1"/>
          </p:nvPr>
        </p:nvSpPr>
        <p:spPr>
          <a:xfrm>
            <a:off x="1583436" y="2313433"/>
            <a:ext cx="4270200" cy="704100"/>
          </a:xfrm>
          <a:prstGeom prst="rect">
            <a:avLst/>
          </a:prstGeom>
          <a:noFill/>
          <a:ln>
            <a:noFill/>
          </a:ln>
        </p:spPr>
        <p:txBody>
          <a:bodyPr spcFirstLastPara="1" wrap="square" lIns="91425" tIns="45700" rIns="91425" bIns="45700" anchor="b" anchorCtr="1">
            <a:normAutofit/>
          </a:bodyPr>
          <a:lstStyle>
            <a:lvl1pPr marL="457200" lvl="0" indent="-228600" algn="ctr" rtl="0">
              <a:lnSpc>
                <a:spcPct val="100000"/>
              </a:lnSpc>
              <a:spcBef>
                <a:spcPts val="1000"/>
              </a:spcBef>
              <a:spcAft>
                <a:spcPts val="0"/>
              </a:spcAft>
              <a:buSzPts val="1900"/>
              <a:buNone/>
              <a:defRPr sz="1900" b="0" cap="none">
                <a:solidFill>
                  <a:srgbClr val="6B8890"/>
                </a:solidFill>
              </a:defRPr>
            </a:lvl1pPr>
            <a:lvl2pPr marL="914400" lvl="1" indent="-228600" algn="l" rtl="0">
              <a:lnSpc>
                <a:spcPct val="100000"/>
              </a:lnSpc>
              <a:spcBef>
                <a:spcPts val="1000"/>
              </a:spcBef>
              <a:spcAft>
                <a:spcPts val="0"/>
              </a:spcAft>
              <a:buSzPts val="1900"/>
              <a:buNone/>
              <a:defRPr sz="1900" b="1"/>
            </a:lvl2pPr>
            <a:lvl3pPr marL="1371600" lvl="2" indent="-228600" algn="l" rtl="0">
              <a:lnSpc>
                <a:spcPct val="100000"/>
              </a:lnSpc>
              <a:spcBef>
                <a:spcPts val="1000"/>
              </a:spcBef>
              <a:spcAft>
                <a:spcPts val="0"/>
              </a:spcAft>
              <a:buSzPts val="1800"/>
              <a:buNone/>
              <a:defRPr sz="1800" b="1"/>
            </a:lvl3pPr>
            <a:lvl4pPr marL="1828800" lvl="3" indent="-228600" algn="l" rtl="0">
              <a:lnSpc>
                <a:spcPct val="100000"/>
              </a:lnSpc>
              <a:spcBef>
                <a:spcPts val="1000"/>
              </a:spcBef>
              <a:spcAft>
                <a:spcPts val="0"/>
              </a:spcAft>
              <a:buSzPts val="1600"/>
              <a:buNone/>
              <a:defRPr sz="1600" b="1"/>
            </a:lvl4pPr>
            <a:lvl5pPr marL="2286000" lvl="4" indent="-228600" algn="l" rtl="0">
              <a:lnSpc>
                <a:spcPct val="100000"/>
              </a:lnSpc>
              <a:spcBef>
                <a:spcPts val="1000"/>
              </a:spcBef>
              <a:spcAft>
                <a:spcPts val="0"/>
              </a:spcAft>
              <a:buSzPts val="1600"/>
              <a:buNone/>
              <a:defRPr sz="1600" b="1"/>
            </a:lvl5pPr>
            <a:lvl6pPr marL="2743200" lvl="5" indent="-228600" algn="l" rtl="0">
              <a:lnSpc>
                <a:spcPct val="100000"/>
              </a:lnSpc>
              <a:spcBef>
                <a:spcPts val="1000"/>
              </a:spcBef>
              <a:spcAft>
                <a:spcPts val="0"/>
              </a:spcAft>
              <a:buSzPts val="1600"/>
              <a:buNone/>
              <a:defRPr sz="1600" b="1"/>
            </a:lvl6pPr>
            <a:lvl7pPr marL="3200400" lvl="6" indent="-228600" algn="l" rtl="0">
              <a:lnSpc>
                <a:spcPct val="100000"/>
              </a:lnSpc>
              <a:spcBef>
                <a:spcPts val="1000"/>
              </a:spcBef>
              <a:spcAft>
                <a:spcPts val="0"/>
              </a:spcAft>
              <a:buSzPts val="1600"/>
              <a:buNone/>
              <a:defRPr sz="1600" b="1"/>
            </a:lvl7pPr>
            <a:lvl8pPr marL="3657600" lvl="7" indent="-228600" algn="l" rtl="0">
              <a:lnSpc>
                <a:spcPct val="100000"/>
              </a:lnSpc>
              <a:spcBef>
                <a:spcPts val="1000"/>
              </a:spcBef>
              <a:spcAft>
                <a:spcPts val="0"/>
              </a:spcAft>
              <a:buSzPts val="1600"/>
              <a:buNone/>
              <a:defRPr sz="1600" b="1"/>
            </a:lvl8pPr>
            <a:lvl9pPr marL="4114800" lvl="8" indent="-228600" algn="l" rtl="0">
              <a:lnSpc>
                <a:spcPct val="100000"/>
              </a:lnSpc>
              <a:spcBef>
                <a:spcPts val="1000"/>
              </a:spcBef>
              <a:spcAft>
                <a:spcPts val="0"/>
              </a:spcAft>
              <a:buSzPts val="1600"/>
              <a:buNone/>
              <a:defRPr sz="1600" b="1"/>
            </a:lvl9pPr>
          </a:lstStyle>
          <a:p>
            <a:endParaRPr/>
          </a:p>
        </p:txBody>
      </p:sp>
      <p:sp>
        <p:nvSpPr>
          <p:cNvPr id="60" name="Google Shape;60;p26"/>
          <p:cNvSpPr txBox="1">
            <a:spLocks noGrp="1"/>
          </p:cNvSpPr>
          <p:nvPr>
            <p:ph type="body" idx="2"/>
          </p:nvPr>
        </p:nvSpPr>
        <p:spPr>
          <a:xfrm>
            <a:off x="1583436" y="3143250"/>
            <a:ext cx="4270200" cy="25968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1000"/>
              </a:spcBef>
              <a:spcAft>
                <a:spcPts val="0"/>
              </a:spcAft>
              <a:buSzPts val="1800"/>
              <a:buChar char="•"/>
              <a:defRPr/>
            </a:lvl1pPr>
            <a:lvl2pPr marL="914400" lvl="1" indent="-342900" algn="l" rtl="0">
              <a:lnSpc>
                <a:spcPct val="100000"/>
              </a:lnSpc>
              <a:spcBef>
                <a:spcPts val="1000"/>
              </a:spcBef>
              <a:spcAft>
                <a:spcPts val="0"/>
              </a:spcAft>
              <a:buSzPts val="1800"/>
              <a:buChar char="•"/>
              <a:defRPr/>
            </a:lvl2pPr>
            <a:lvl3pPr marL="1371600" lvl="2" indent="-342900" algn="l" rtl="0">
              <a:lnSpc>
                <a:spcPct val="100000"/>
              </a:lnSpc>
              <a:spcBef>
                <a:spcPts val="1000"/>
              </a:spcBef>
              <a:spcAft>
                <a:spcPts val="0"/>
              </a:spcAft>
              <a:buSzPts val="1800"/>
              <a:buChar char="•"/>
              <a:defRPr/>
            </a:lvl3pPr>
            <a:lvl4pPr marL="1828800" lvl="3" indent="-342900" algn="l" rtl="0">
              <a:lnSpc>
                <a:spcPct val="100000"/>
              </a:lnSpc>
              <a:spcBef>
                <a:spcPts val="1000"/>
              </a:spcBef>
              <a:spcAft>
                <a:spcPts val="0"/>
              </a:spcAft>
              <a:buSzPts val="1800"/>
              <a:buChar char="•"/>
              <a:defRPr/>
            </a:lvl4pPr>
            <a:lvl5pPr marL="2286000" lvl="4" indent="-342900" algn="l" rtl="0">
              <a:lnSpc>
                <a:spcPct val="100000"/>
              </a:lnSpc>
              <a:spcBef>
                <a:spcPts val="1000"/>
              </a:spcBef>
              <a:spcAft>
                <a:spcPts val="0"/>
              </a:spcAft>
              <a:buSzPts val="1800"/>
              <a:buChar char="•"/>
              <a:defRPr/>
            </a:lvl5pPr>
            <a:lvl6pPr marL="2743200" lvl="5" indent="-342900" algn="l" rtl="0">
              <a:lnSpc>
                <a:spcPct val="100000"/>
              </a:lnSpc>
              <a:spcBef>
                <a:spcPts val="1000"/>
              </a:spcBef>
              <a:spcAft>
                <a:spcPts val="0"/>
              </a:spcAft>
              <a:buSzPts val="1800"/>
              <a:buChar char="•"/>
              <a:defRPr/>
            </a:lvl6pPr>
            <a:lvl7pPr marL="3200400" lvl="6" indent="-342900" algn="l" rtl="0">
              <a:lnSpc>
                <a:spcPct val="100000"/>
              </a:lnSpc>
              <a:spcBef>
                <a:spcPts val="1000"/>
              </a:spcBef>
              <a:spcAft>
                <a:spcPts val="0"/>
              </a:spcAft>
              <a:buSzPts val="1800"/>
              <a:buChar char="•"/>
              <a:defRPr/>
            </a:lvl7pPr>
            <a:lvl8pPr marL="3657600" lvl="7" indent="-342900" algn="l" rtl="0">
              <a:lnSpc>
                <a:spcPct val="100000"/>
              </a:lnSpc>
              <a:spcBef>
                <a:spcPts val="1000"/>
              </a:spcBef>
              <a:spcAft>
                <a:spcPts val="0"/>
              </a:spcAft>
              <a:buSzPts val="1800"/>
              <a:buChar char="•"/>
              <a:defRPr/>
            </a:lvl8pPr>
            <a:lvl9pPr marL="4114800" lvl="8" indent="-342900" algn="l" rtl="0">
              <a:lnSpc>
                <a:spcPct val="100000"/>
              </a:lnSpc>
              <a:spcBef>
                <a:spcPts val="1000"/>
              </a:spcBef>
              <a:spcAft>
                <a:spcPts val="0"/>
              </a:spcAft>
              <a:buSzPts val="1800"/>
              <a:buChar char="•"/>
              <a:defRPr/>
            </a:lvl9pPr>
          </a:lstStyle>
          <a:p>
            <a:endParaRPr/>
          </a:p>
        </p:txBody>
      </p:sp>
      <p:sp>
        <p:nvSpPr>
          <p:cNvPr id="61" name="Google Shape;61;p26"/>
          <p:cNvSpPr txBox="1">
            <a:spLocks noGrp="1"/>
          </p:cNvSpPr>
          <p:nvPr>
            <p:ph type="body" idx="3"/>
          </p:nvPr>
        </p:nvSpPr>
        <p:spPr>
          <a:xfrm>
            <a:off x="6338316" y="3143250"/>
            <a:ext cx="4253400" cy="25968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1000"/>
              </a:spcBef>
              <a:spcAft>
                <a:spcPts val="0"/>
              </a:spcAft>
              <a:buSzPts val="1800"/>
              <a:buChar char="•"/>
              <a:defRPr/>
            </a:lvl1pPr>
            <a:lvl2pPr marL="914400" lvl="1" indent="-342900" algn="l" rtl="0">
              <a:lnSpc>
                <a:spcPct val="100000"/>
              </a:lnSpc>
              <a:spcBef>
                <a:spcPts val="1000"/>
              </a:spcBef>
              <a:spcAft>
                <a:spcPts val="0"/>
              </a:spcAft>
              <a:buSzPts val="1800"/>
              <a:buChar char="•"/>
              <a:defRPr/>
            </a:lvl2pPr>
            <a:lvl3pPr marL="1371600" lvl="2" indent="-342900" algn="l" rtl="0">
              <a:lnSpc>
                <a:spcPct val="100000"/>
              </a:lnSpc>
              <a:spcBef>
                <a:spcPts val="1000"/>
              </a:spcBef>
              <a:spcAft>
                <a:spcPts val="0"/>
              </a:spcAft>
              <a:buSzPts val="1800"/>
              <a:buChar char="•"/>
              <a:defRPr/>
            </a:lvl3pPr>
            <a:lvl4pPr marL="1828800" lvl="3" indent="-342900" algn="l" rtl="0">
              <a:lnSpc>
                <a:spcPct val="100000"/>
              </a:lnSpc>
              <a:spcBef>
                <a:spcPts val="1000"/>
              </a:spcBef>
              <a:spcAft>
                <a:spcPts val="0"/>
              </a:spcAft>
              <a:buSzPts val="1800"/>
              <a:buChar char="•"/>
              <a:defRPr/>
            </a:lvl4pPr>
            <a:lvl5pPr marL="2286000" lvl="4" indent="-330200" algn="l" rtl="0">
              <a:lnSpc>
                <a:spcPct val="100000"/>
              </a:lnSpc>
              <a:spcBef>
                <a:spcPts val="1000"/>
              </a:spcBef>
              <a:spcAft>
                <a:spcPts val="0"/>
              </a:spcAft>
              <a:buSzPts val="1600"/>
              <a:buChar char="•"/>
              <a:defRPr/>
            </a:lvl5pPr>
            <a:lvl6pPr marL="2743200" lvl="5" indent="-342900" algn="l" rtl="0">
              <a:lnSpc>
                <a:spcPct val="100000"/>
              </a:lnSpc>
              <a:spcBef>
                <a:spcPts val="1000"/>
              </a:spcBef>
              <a:spcAft>
                <a:spcPts val="0"/>
              </a:spcAft>
              <a:buSzPts val="1800"/>
              <a:buChar char="•"/>
              <a:defRPr/>
            </a:lvl6pPr>
            <a:lvl7pPr marL="3200400" lvl="6" indent="-342900" algn="l" rtl="0">
              <a:lnSpc>
                <a:spcPct val="100000"/>
              </a:lnSpc>
              <a:spcBef>
                <a:spcPts val="1000"/>
              </a:spcBef>
              <a:spcAft>
                <a:spcPts val="0"/>
              </a:spcAft>
              <a:buSzPts val="1800"/>
              <a:buChar char="•"/>
              <a:defRPr/>
            </a:lvl7pPr>
            <a:lvl8pPr marL="3657600" lvl="7" indent="-342900" algn="l" rtl="0">
              <a:lnSpc>
                <a:spcPct val="100000"/>
              </a:lnSpc>
              <a:spcBef>
                <a:spcPts val="1000"/>
              </a:spcBef>
              <a:spcAft>
                <a:spcPts val="0"/>
              </a:spcAft>
              <a:buSzPts val="1800"/>
              <a:buChar char="•"/>
              <a:defRPr/>
            </a:lvl8pPr>
            <a:lvl9pPr marL="4114800" lvl="8" indent="-342900" algn="l" rtl="0">
              <a:lnSpc>
                <a:spcPct val="100000"/>
              </a:lnSpc>
              <a:spcBef>
                <a:spcPts val="1000"/>
              </a:spcBef>
              <a:spcAft>
                <a:spcPts val="0"/>
              </a:spcAft>
              <a:buSzPts val="1800"/>
              <a:buChar char="•"/>
              <a:defRPr/>
            </a:lvl9pPr>
          </a:lstStyle>
          <a:p>
            <a:endParaRPr/>
          </a:p>
        </p:txBody>
      </p:sp>
      <p:sp>
        <p:nvSpPr>
          <p:cNvPr id="62" name="Google Shape;62;p26"/>
          <p:cNvSpPr txBox="1">
            <a:spLocks noGrp="1"/>
          </p:cNvSpPr>
          <p:nvPr>
            <p:ph type="body" idx="4"/>
          </p:nvPr>
        </p:nvSpPr>
        <p:spPr>
          <a:xfrm>
            <a:off x="6338316" y="2313433"/>
            <a:ext cx="4270200" cy="704100"/>
          </a:xfrm>
          <a:prstGeom prst="rect">
            <a:avLst/>
          </a:prstGeom>
          <a:noFill/>
          <a:ln>
            <a:noFill/>
          </a:ln>
        </p:spPr>
        <p:txBody>
          <a:bodyPr spcFirstLastPara="1" wrap="square" lIns="91425" tIns="45700" rIns="91425" bIns="45700" anchor="b" anchorCtr="1">
            <a:normAutofit/>
          </a:bodyPr>
          <a:lstStyle>
            <a:lvl1pPr marL="457200" lvl="0" indent="-228600" algn="ctr" rtl="0">
              <a:lnSpc>
                <a:spcPct val="100000"/>
              </a:lnSpc>
              <a:spcBef>
                <a:spcPts val="1000"/>
              </a:spcBef>
              <a:spcAft>
                <a:spcPts val="0"/>
              </a:spcAft>
              <a:buSzPts val="1900"/>
              <a:buNone/>
              <a:defRPr sz="1900" b="0" cap="none">
                <a:solidFill>
                  <a:srgbClr val="6B8890"/>
                </a:solidFill>
              </a:defRPr>
            </a:lvl1pPr>
            <a:lvl2pPr marL="914400" lvl="1" indent="-228600" algn="l" rtl="0">
              <a:lnSpc>
                <a:spcPct val="100000"/>
              </a:lnSpc>
              <a:spcBef>
                <a:spcPts val="1000"/>
              </a:spcBef>
              <a:spcAft>
                <a:spcPts val="0"/>
              </a:spcAft>
              <a:buSzPts val="1900"/>
              <a:buNone/>
              <a:defRPr sz="1900" b="1"/>
            </a:lvl2pPr>
            <a:lvl3pPr marL="1371600" lvl="2" indent="-228600" algn="l" rtl="0">
              <a:lnSpc>
                <a:spcPct val="100000"/>
              </a:lnSpc>
              <a:spcBef>
                <a:spcPts val="1000"/>
              </a:spcBef>
              <a:spcAft>
                <a:spcPts val="0"/>
              </a:spcAft>
              <a:buSzPts val="1800"/>
              <a:buNone/>
              <a:defRPr sz="1800" b="1"/>
            </a:lvl3pPr>
            <a:lvl4pPr marL="1828800" lvl="3" indent="-228600" algn="l" rtl="0">
              <a:lnSpc>
                <a:spcPct val="100000"/>
              </a:lnSpc>
              <a:spcBef>
                <a:spcPts val="1000"/>
              </a:spcBef>
              <a:spcAft>
                <a:spcPts val="0"/>
              </a:spcAft>
              <a:buSzPts val="1600"/>
              <a:buNone/>
              <a:defRPr sz="1600" b="1"/>
            </a:lvl4pPr>
            <a:lvl5pPr marL="2286000" lvl="4" indent="-228600" algn="l" rtl="0">
              <a:lnSpc>
                <a:spcPct val="100000"/>
              </a:lnSpc>
              <a:spcBef>
                <a:spcPts val="1000"/>
              </a:spcBef>
              <a:spcAft>
                <a:spcPts val="0"/>
              </a:spcAft>
              <a:buSzPts val="1600"/>
              <a:buNone/>
              <a:defRPr sz="1600" b="1"/>
            </a:lvl5pPr>
            <a:lvl6pPr marL="2743200" lvl="5" indent="-228600" algn="l" rtl="0">
              <a:lnSpc>
                <a:spcPct val="100000"/>
              </a:lnSpc>
              <a:spcBef>
                <a:spcPts val="1000"/>
              </a:spcBef>
              <a:spcAft>
                <a:spcPts val="0"/>
              </a:spcAft>
              <a:buSzPts val="1600"/>
              <a:buNone/>
              <a:defRPr sz="1600" b="1"/>
            </a:lvl6pPr>
            <a:lvl7pPr marL="3200400" lvl="6" indent="-228600" algn="l" rtl="0">
              <a:lnSpc>
                <a:spcPct val="100000"/>
              </a:lnSpc>
              <a:spcBef>
                <a:spcPts val="1000"/>
              </a:spcBef>
              <a:spcAft>
                <a:spcPts val="0"/>
              </a:spcAft>
              <a:buSzPts val="1600"/>
              <a:buNone/>
              <a:defRPr sz="1600" b="1"/>
            </a:lvl7pPr>
            <a:lvl8pPr marL="3657600" lvl="7" indent="-228600" algn="l" rtl="0">
              <a:lnSpc>
                <a:spcPct val="100000"/>
              </a:lnSpc>
              <a:spcBef>
                <a:spcPts val="1000"/>
              </a:spcBef>
              <a:spcAft>
                <a:spcPts val="0"/>
              </a:spcAft>
              <a:buSzPts val="1600"/>
              <a:buNone/>
              <a:defRPr sz="1600" b="1"/>
            </a:lvl8pPr>
            <a:lvl9pPr marL="4114800" lvl="8" indent="-228600" algn="l" rtl="0">
              <a:lnSpc>
                <a:spcPct val="100000"/>
              </a:lnSpc>
              <a:spcBef>
                <a:spcPts val="1000"/>
              </a:spcBef>
              <a:spcAft>
                <a:spcPts val="0"/>
              </a:spcAft>
              <a:buSzPts val="1600"/>
              <a:buNone/>
              <a:defRPr sz="1600" b="1"/>
            </a:lvl9pPr>
          </a:lstStyle>
          <a:p>
            <a:endParaRPr/>
          </a:p>
        </p:txBody>
      </p:sp>
      <p:sp>
        <p:nvSpPr>
          <p:cNvPr id="63" name="Google Shape;63;p26"/>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26"/>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26"/>
          <p:cNvSpPr>
            <a:spLocks noGrp="1"/>
          </p:cNvSpPr>
          <p:nvPr>
            <p:ph type="sldNum" idx="12"/>
          </p:nvPr>
        </p:nvSpPr>
        <p:spPr>
          <a:xfrm>
            <a:off x="10758922" y="6217920"/>
            <a:ext cx="365700" cy="365700"/>
          </a:xfrm>
          <a:prstGeom prst="ellipse">
            <a:avLst/>
          </a:prstGeom>
          <a:solidFill>
            <a:srgbClr val="1D1D1D">
              <a:alpha val="69800"/>
            </a:srgbClr>
          </a:solidFill>
          <a:ln>
            <a:noFill/>
          </a:ln>
        </p:spPr>
        <p:txBody>
          <a:bodyPr spcFirstLastPara="1" wrap="square" lIns="18275" tIns="45700" rIns="18275"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6" name="Google Shape;66;p26"/>
          <p:cNvSpPr txBox="1">
            <a:spLocks noGrp="1"/>
          </p:cNvSpPr>
          <p:nvPr>
            <p:ph type="title"/>
          </p:nvPr>
        </p:nvSpPr>
        <p:spPr>
          <a:xfrm>
            <a:off x="2231136" y="964692"/>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rtl="0">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27"/>
          <p:cNvSpPr txBox="1">
            <a:spLocks noGrp="1"/>
          </p:cNvSpPr>
          <p:nvPr>
            <p:ph type="title"/>
          </p:nvPr>
        </p:nvSpPr>
        <p:spPr>
          <a:xfrm>
            <a:off x="2231136" y="964692"/>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rtl="0">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 name="Google Shape;69;p27"/>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27"/>
          <p:cNvSpPr>
            <a:spLocks noGrp="1"/>
          </p:cNvSpPr>
          <p:nvPr>
            <p:ph type="sldNum" idx="12"/>
          </p:nvPr>
        </p:nvSpPr>
        <p:spPr>
          <a:xfrm>
            <a:off x="10758922" y="6217920"/>
            <a:ext cx="365700" cy="365700"/>
          </a:xfrm>
          <a:prstGeom prst="ellipse">
            <a:avLst/>
          </a:prstGeom>
          <a:solidFill>
            <a:srgbClr val="1D1D1D">
              <a:alpha val="69800"/>
            </a:srgbClr>
          </a:solidFill>
          <a:ln>
            <a:noFill/>
          </a:ln>
        </p:spPr>
        <p:txBody>
          <a:bodyPr spcFirstLastPara="1" wrap="square" lIns="18275" tIns="45700" rIns="18275"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28"/>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28"/>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28"/>
          <p:cNvSpPr>
            <a:spLocks noGrp="1"/>
          </p:cNvSpPr>
          <p:nvPr>
            <p:ph type="sldNum" idx="12"/>
          </p:nvPr>
        </p:nvSpPr>
        <p:spPr>
          <a:xfrm>
            <a:off x="10758922" y="6217920"/>
            <a:ext cx="365700" cy="365700"/>
          </a:xfrm>
          <a:prstGeom prst="ellipse">
            <a:avLst/>
          </a:prstGeom>
          <a:solidFill>
            <a:srgbClr val="1D1D1D">
              <a:alpha val="69800"/>
            </a:srgbClr>
          </a:solidFill>
          <a:ln>
            <a:noFill/>
          </a:ln>
        </p:spPr>
        <p:txBody>
          <a:bodyPr spcFirstLastPara="1" wrap="square" lIns="18275" tIns="45700" rIns="18275"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9pPr>
          </a:lstStyle>
          <a:p>
            <a:endParaRPr/>
          </a:p>
        </p:txBody>
      </p:sp>
      <p:sp>
        <p:nvSpPr>
          <p:cNvPr id="12" name="Google Shape;12;p1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3" name="Google Shape;13;p1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4" name="Google Shape;14;p1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2231136" y="964692"/>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9" name="Google Shape;29;p18"/>
          <p:cNvSpPr txBox="1">
            <a:spLocks noGrp="1"/>
          </p:cNvSpPr>
          <p:nvPr>
            <p:ph type="body" idx="1"/>
          </p:nvPr>
        </p:nvSpPr>
        <p:spPr>
          <a:xfrm>
            <a:off x="2231136" y="2638044"/>
            <a:ext cx="7729800" cy="31020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a:p>
        </p:txBody>
      </p:sp>
      <p:sp>
        <p:nvSpPr>
          <p:cNvPr id="30" name="Google Shape;30;p18"/>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31" name="Google Shape;31;p18"/>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32" name="Google Shape;32;p18"/>
          <p:cNvSpPr>
            <a:spLocks noGrp="1"/>
          </p:cNvSpPr>
          <p:nvPr>
            <p:ph type="sldNum" idx="12"/>
          </p:nvPr>
        </p:nvSpPr>
        <p:spPr>
          <a:xfrm>
            <a:off x="10758922" y="6217920"/>
            <a:ext cx="365700" cy="365700"/>
          </a:xfrm>
          <a:prstGeom prst="ellipse">
            <a:avLst/>
          </a:prstGeom>
          <a:solidFill>
            <a:srgbClr val="1D1D1D">
              <a:alpha val="69800"/>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www.youtube.com/watch?v=3lp9eN5JE2A&amp;t=1631s"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www.youtube.com/watch?v=3lp9eN5JE2A&amp;t=1631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ctrTitle"/>
          </p:nvPr>
        </p:nvSpPr>
        <p:spPr>
          <a:xfrm>
            <a:off x="1600200" y="2386744"/>
            <a:ext cx="8991600" cy="16458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fontScale="90000"/>
          </a:bodyPr>
          <a:lstStyle/>
          <a:p>
            <a:pPr marL="0" lvl="0" indent="0" algn="ctr" rtl="0">
              <a:lnSpc>
                <a:spcPct val="90000"/>
              </a:lnSpc>
              <a:spcBef>
                <a:spcPts val="0"/>
              </a:spcBef>
              <a:spcAft>
                <a:spcPts val="0"/>
              </a:spcAft>
              <a:buClr>
                <a:srgbClr val="262626"/>
              </a:buClr>
              <a:buSzPct val="100000"/>
              <a:buFont typeface="Gill Sans"/>
              <a:buNone/>
            </a:pPr>
            <a:r>
              <a:rPr lang="en-US" dirty="0"/>
              <a:t>CRITICAL LEARNING PERIODS IN DEEP NETWORKS PAPER </a:t>
            </a:r>
            <a:br>
              <a:rPr lang="en-US" dirty="0"/>
            </a:br>
            <a:r>
              <a:rPr lang="en-US" sz="1200" dirty="0"/>
              <a:t>BY: STEFANO SOATTO</a:t>
            </a:r>
            <a:br>
              <a:rPr lang="en-US" sz="1200" dirty="0"/>
            </a:br>
            <a:r>
              <a:rPr lang="en-US" sz="1200" dirty="0"/>
              <a:t>ALESSANDRO ACHILLE, MATTEO ROVERE </a:t>
            </a:r>
            <a:endParaRPr dirty="0"/>
          </a:p>
        </p:txBody>
      </p:sp>
      <p:sp>
        <p:nvSpPr>
          <p:cNvPr id="109" name="Google Shape;109;p1"/>
          <p:cNvSpPr txBox="1">
            <a:spLocks noGrp="1"/>
          </p:cNvSpPr>
          <p:nvPr>
            <p:ph type="subTitle" idx="1"/>
          </p:nvPr>
        </p:nvSpPr>
        <p:spPr>
          <a:xfrm>
            <a:off x="2695194" y="4352544"/>
            <a:ext cx="6801600" cy="12399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800"/>
              <a:buNone/>
            </a:pPr>
            <a:r>
              <a:rPr lang="en-US" sz="2800"/>
              <a:t>ML 74020 PAPER PRESENTATION</a:t>
            </a:r>
            <a:endParaRPr/>
          </a:p>
          <a:p>
            <a:pPr marL="0" lvl="0" indent="0" algn="ctr" rtl="0">
              <a:lnSpc>
                <a:spcPct val="100000"/>
              </a:lnSpc>
              <a:spcBef>
                <a:spcPts val="1000"/>
              </a:spcBef>
              <a:spcAft>
                <a:spcPts val="0"/>
              </a:spcAft>
              <a:buSzPts val="2000"/>
              <a:buNone/>
            </a:pPr>
            <a:r>
              <a:rPr lang="en-US"/>
              <a:t>YAFFA ATKINS – TUGCE OZDEMIR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p:nvPr/>
        </p:nvSpPr>
        <p:spPr>
          <a:xfrm>
            <a:off x="507570" y="490495"/>
            <a:ext cx="8652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cap="none">
                <a:solidFill>
                  <a:srgbClr val="6B8891"/>
                </a:solidFill>
                <a:latin typeface="Gill Sans"/>
                <a:ea typeface="Gill Sans"/>
                <a:cs typeface="Gill Sans"/>
                <a:sym typeface="Gill Sans"/>
              </a:rPr>
              <a:t>Fisher Information Analysis</a:t>
            </a:r>
            <a:endParaRPr sz="2800">
              <a:solidFill>
                <a:srgbClr val="6B8891"/>
              </a:solidFill>
              <a:latin typeface="Gill Sans"/>
              <a:ea typeface="Gill Sans"/>
              <a:cs typeface="Gill Sans"/>
              <a:sym typeface="Gill Sans"/>
            </a:endParaRPr>
          </a:p>
        </p:txBody>
      </p:sp>
      <p:pic>
        <p:nvPicPr>
          <p:cNvPr id="186" name="Google Shape;186;p10"/>
          <p:cNvPicPr preferRelativeResize="0"/>
          <p:nvPr/>
        </p:nvPicPr>
        <p:blipFill>
          <a:blip r:embed="rId3">
            <a:alphaModFix/>
          </a:blip>
          <a:stretch>
            <a:fillRect/>
          </a:stretch>
        </p:blipFill>
        <p:spPr>
          <a:xfrm>
            <a:off x="2174813" y="2389487"/>
            <a:ext cx="8052025" cy="860900"/>
          </a:xfrm>
          <a:prstGeom prst="rect">
            <a:avLst/>
          </a:prstGeom>
          <a:noFill/>
          <a:ln>
            <a:noFill/>
          </a:ln>
        </p:spPr>
      </p:pic>
      <p:pic>
        <p:nvPicPr>
          <p:cNvPr id="187" name="Google Shape;187;p10"/>
          <p:cNvPicPr preferRelativeResize="0"/>
          <p:nvPr/>
        </p:nvPicPr>
        <p:blipFill>
          <a:blip r:embed="rId4">
            <a:alphaModFix/>
          </a:blip>
          <a:stretch>
            <a:fillRect/>
          </a:stretch>
        </p:blipFill>
        <p:spPr>
          <a:xfrm>
            <a:off x="1550950" y="3914280"/>
            <a:ext cx="9090091" cy="860900"/>
          </a:xfrm>
          <a:prstGeom prst="rect">
            <a:avLst/>
          </a:prstGeom>
          <a:noFill/>
          <a:ln>
            <a:noFill/>
          </a:ln>
        </p:spPr>
      </p:pic>
      <p:pic>
        <p:nvPicPr>
          <p:cNvPr id="188" name="Google Shape;188;p10"/>
          <p:cNvPicPr preferRelativeResize="0"/>
          <p:nvPr/>
        </p:nvPicPr>
        <p:blipFill>
          <a:blip r:embed="rId5">
            <a:alphaModFix/>
          </a:blip>
          <a:stretch>
            <a:fillRect/>
          </a:stretch>
        </p:blipFill>
        <p:spPr>
          <a:xfrm>
            <a:off x="2546075" y="5632776"/>
            <a:ext cx="6909700" cy="679274"/>
          </a:xfrm>
          <a:prstGeom prst="rect">
            <a:avLst/>
          </a:prstGeom>
          <a:noFill/>
          <a:ln>
            <a:noFill/>
          </a:ln>
        </p:spPr>
      </p:pic>
      <p:sp>
        <p:nvSpPr>
          <p:cNvPr id="189" name="Google Shape;189;p10"/>
          <p:cNvSpPr txBox="1"/>
          <p:nvPr/>
        </p:nvSpPr>
        <p:spPr>
          <a:xfrm>
            <a:off x="2174825" y="1817500"/>
            <a:ext cx="6909600" cy="461700"/>
          </a:xfrm>
          <a:prstGeom prst="rect">
            <a:avLst/>
          </a:prstGeom>
          <a:noFill/>
          <a:ln>
            <a:noFill/>
          </a:ln>
        </p:spPr>
        <p:txBody>
          <a:bodyPr spcFirstLastPara="1" wrap="square" lIns="91425" tIns="91425" rIns="91425" bIns="91425" anchor="t" anchorCtr="0">
            <a:spAutoFit/>
          </a:bodyPr>
          <a:lstStyle/>
          <a:p>
            <a:pPr marL="228600" lvl="0" indent="-114300" algn="l" rtl="0">
              <a:spcBef>
                <a:spcPts val="0"/>
              </a:spcBef>
              <a:spcAft>
                <a:spcPts val="0"/>
              </a:spcAft>
              <a:buClr>
                <a:schemeClr val="dk1"/>
              </a:buClr>
              <a:buSzPts val="1100"/>
              <a:buFont typeface="Arial"/>
              <a:buNone/>
            </a:pPr>
            <a:r>
              <a:rPr lang="en-US" sz="1800" b="1">
                <a:solidFill>
                  <a:srgbClr val="262626"/>
                </a:solidFill>
                <a:latin typeface="Gill Sans"/>
                <a:ea typeface="Gill Sans"/>
                <a:cs typeface="Gill Sans"/>
                <a:sym typeface="Gill Sans"/>
              </a:rPr>
              <a:t>Kullback-Leibler: </a:t>
            </a:r>
            <a:r>
              <a:rPr lang="en-US" sz="1800">
                <a:solidFill>
                  <a:srgbClr val="262626"/>
                </a:solidFill>
                <a:latin typeface="Gill Sans"/>
                <a:ea typeface="Gill Sans"/>
                <a:cs typeface="Gill Sans"/>
                <a:sym typeface="Gill Sans"/>
              </a:rPr>
              <a:t>Difference between old and new probability</a:t>
            </a:r>
            <a:endParaRPr/>
          </a:p>
        </p:txBody>
      </p:sp>
      <p:sp>
        <p:nvSpPr>
          <p:cNvPr id="190" name="Google Shape;190;p10"/>
          <p:cNvSpPr txBox="1"/>
          <p:nvPr/>
        </p:nvSpPr>
        <p:spPr>
          <a:xfrm>
            <a:off x="1112825" y="3351475"/>
            <a:ext cx="10817100" cy="461700"/>
          </a:xfrm>
          <a:prstGeom prst="rect">
            <a:avLst/>
          </a:prstGeom>
          <a:noFill/>
          <a:ln>
            <a:noFill/>
          </a:ln>
        </p:spPr>
        <p:txBody>
          <a:bodyPr spcFirstLastPara="1" wrap="square" lIns="91425" tIns="91425" rIns="91425" bIns="91425" anchor="t" anchorCtr="0">
            <a:spAutoFit/>
          </a:bodyPr>
          <a:lstStyle/>
          <a:p>
            <a:pPr marL="228600" lvl="0" indent="-114300" algn="l" rtl="0">
              <a:spcBef>
                <a:spcPts val="0"/>
              </a:spcBef>
              <a:spcAft>
                <a:spcPts val="0"/>
              </a:spcAft>
              <a:buNone/>
            </a:pPr>
            <a:r>
              <a:rPr lang="en-US" sz="1800" b="1">
                <a:solidFill>
                  <a:srgbClr val="262626"/>
                </a:solidFill>
                <a:latin typeface="Gill Sans"/>
                <a:ea typeface="Gill Sans"/>
                <a:cs typeface="Gill Sans"/>
                <a:sym typeface="Gill Sans"/>
              </a:rPr>
              <a:t>FIM: </a:t>
            </a:r>
            <a:r>
              <a:rPr lang="en-US" sz="1800">
                <a:solidFill>
                  <a:srgbClr val="262626"/>
                </a:solidFill>
                <a:latin typeface="Gill Sans"/>
                <a:ea typeface="Gill Sans"/>
                <a:cs typeface="Gill Sans"/>
                <a:sym typeface="Gill Sans"/>
              </a:rPr>
              <a:t>Calculates how much the the perturbation of a single weight affects the output of a network.</a:t>
            </a:r>
            <a:endParaRPr/>
          </a:p>
        </p:txBody>
      </p:sp>
      <p:sp>
        <p:nvSpPr>
          <p:cNvPr id="191" name="Google Shape;191;p10"/>
          <p:cNvSpPr txBox="1"/>
          <p:nvPr/>
        </p:nvSpPr>
        <p:spPr>
          <a:xfrm>
            <a:off x="2102500" y="5103650"/>
            <a:ext cx="3000000" cy="461700"/>
          </a:xfrm>
          <a:prstGeom prst="rect">
            <a:avLst/>
          </a:prstGeom>
          <a:noFill/>
          <a:ln>
            <a:noFill/>
          </a:ln>
        </p:spPr>
        <p:txBody>
          <a:bodyPr spcFirstLastPara="1" wrap="square" lIns="91425" tIns="91425" rIns="91425" bIns="91425" anchor="t" anchorCtr="0">
            <a:spAutoFit/>
          </a:bodyPr>
          <a:lstStyle/>
          <a:p>
            <a:pPr marL="228600" lvl="0" indent="-114300" algn="l" rtl="0">
              <a:spcBef>
                <a:spcPts val="0"/>
              </a:spcBef>
              <a:spcAft>
                <a:spcPts val="0"/>
              </a:spcAft>
              <a:buNone/>
            </a:pPr>
            <a:r>
              <a:rPr lang="en-US" sz="1800" b="1">
                <a:solidFill>
                  <a:srgbClr val="262626"/>
                </a:solidFill>
                <a:latin typeface="Gill Sans"/>
                <a:ea typeface="Gill Sans"/>
                <a:cs typeface="Gill Sans"/>
                <a:sym typeface="Gill Sans"/>
              </a:rPr>
              <a:t>Trace of the FIM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fc0686e594_0_23"/>
          <p:cNvSpPr txBox="1"/>
          <p:nvPr/>
        </p:nvSpPr>
        <p:spPr>
          <a:xfrm>
            <a:off x="507570" y="490495"/>
            <a:ext cx="86520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800">
                <a:solidFill>
                  <a:srgbClr val="6B8891"/>
                </a:solidFill>
                <a:latin typeface="Gill Sans"/>
                <a:ea typeface="Gill Sans"/>
                <a:cs typeface="Gill Sans"/>
                <a:sym typeface="Gill Sans"/>
              </a:rPr>
              <a:t>Two phases of Learning</a:t>
            </a:r>
            <a:endParaRPr sz="2800">
              <a:solidFill>
                <a:srgbClr val="6B8891"/>
              </a:solidFill>
              <a:latin typeface="Gill Sans"/>
              <a:ea typeface="Gill Sans"/>
              <a:cs typeface="Gill Sans"/>
              <a:sym typeface="Gill Sans"/>
            </a:endParaRPr>
          </a:p>
        </p:txBody>
      </p:sp>
      <p:pic>
        <p:nvPicPr>
          <p:cNvPr id="197" name="Google Shape;197;gfc0686e594_0_23"/>
          <p:cNvPicPr preferRelativeResize="0"/>
          <p:nvPr/>
        </p:nvPicPr>
        <p:blipFill>
          <a:blip r:embed="rId3">
            <a:alphaModFix/>
          </a:blip>
          <a:stretch>
            <a:fillRect/>
          </a:stretch>
        </p:blipFill>
        <p:spPr>
          <a:xfrm>
            <a:off x="7099684" y="1661825"/>
            <a:ext cx="3852016" cy="2712125"/>
          </a:xfrm>
          <a:prstGeom prst="rect">
            <a:avLst/>
          </a:prstGeom>
          <a:noFill/>
          <a:ln>
            <a:noFill/>
          </a:ln>
        </p:spPr>
      </p:pic>
      <p:pic>
        <p:nvPicPr>
          <p:cNvPr id="198" name="Google Shape;198;gfc0686e594_0_23"/>
          <p:cNvPicPr preferRelativeResize="0"/>
          <p:nvPr/>
        </p:nvPicPr>
        <p:blipFill>
          <a:blip r:embed="rId4">
            <a:alphaModFix/>
          </a:blip>
          <a:stretch>
            <a:fillRect/>
          </a:stretch>
        </p:blipFill>
        <p:spPr>
          <a:xfrm>
            <a:off x="1407025" y="1661824"/>
            <a:ext cx="3462300" cy="2712125"/>
          </a:xfrm>
          <a:prstGeom prst="rect">
            <a:avLst/>
          </a:prstGeom>
          <a:noFill/>
          <a:ln>
            <a:noFill/>
          </a:ln>
        </p:spPr>
      </p:pic>
      <p:sp>
        <p:nvSpPr>
          <p:cNvPr id="199" name="Google Shape;199;gfc0686e594_0_23"/>
          <p:cNvSpPr txBox="1"/>
          <p:nvPr/>
        </p:nvSpPr>
        <p:spPr>
          <a:xfrm>
            <a:off x="5071900" y="1786125"/>
            <a:ext cx="57963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p>
        </p:txBody>
      </p:sp>
      <p:sp>
        <p:nvSpPr>
          <p:cNvPr id="200" name="Google Shape;200;gfc0686e594_0_23"/>
          <p:cNvSpPr txBox="1"/>
          <p:nvPr/>
        </p:nvSpPr>
        <p:spPr>
          <a:xfrm>
            <a:off x="674000" y="4802300"/>
            <a:ext cx="59817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solidFill>
                <a:schemeClr val="dk1"/>
              </a:solidFill>
            </a:endParaRPr>
          </a:p>
        </p:txBody>
      </p:sp>
      <p:sp>
        <p:nvSpPr>
          <p:cNvPr id="201" name="Google Shape;201;gfc0686e594_0_23"/>
          <p:cNvSpPr txBox="1"/>
          <p:nvPr/>
        </p:nvSpPr>
        <p:spPr>
          <a:xfrm>
            <a:off x="1096000" y="4802300"/>
            <a:ext cx="42960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a:solidFill>
                  <a:schemeClr val="dk1"/>
                </a:solidFill>
              </a:rPr>
              <a:t>First the network acquires a lot of information, increasing the strength of network connections. Once performance begins to plateau information quantity and connection strength decrease while performance keeps slowly improving.</a:t>
            </a:r>
            <a:endParaRPr sz="1700"/>
          </a:p>
        </p:txBody>
      </p:sp>
      <p:sp>
        <p:nvSpPr>
          <p:cNvPr id="202" name="Google Shape;202;gfc0686e594_0_23"/>
          <p:cNvSpPr txBox="1"/>
          <p:nvPr/>
        </p:nvSpPr>
        <p:spPr>
          <a:xfrm>
            <a:off x="7099675" y="4802300"/>
            <a:ext cx="39204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a:solidFill>
                  <a:schemeClr val="dk1"/>
                </a:solidFill>
              </a:rPr>
              <a:t>When there is a deficit in training, FIM gets and remains even higher, this may be because the network is forced to memorize the labels when data is too corrupt to classify, increasing the quantity of information.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fc0686e594_0_40"/>
          <p:cNvSpPr txBox="1"/>
          <p:nvPr/>
        </p:nvSpPr>
        <p:spPr>
          <a:xfrm>
            <a:off x="507570" y="490495"/>
            <a:ext cx="86520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800">
                <a:solidFill>
                  <a:srgbClr val="6B8891"/>
                </a:solidFill>
                <a:latin typeface="Gill Sans"/>
                <a:ea typeface="Gill Sans"/>
                <a:cs typeface="Gill Sans"/>
                <a:sym typeface="Gill Sans"/>
              </a:rPr>
              <a:t>Layerwise Analysis</a:t>
            </a:r>
            <a:endParaRPr sz="2800">
              <a:solidFill>
                <a:srgbClr val="6B8891"/>
              </a:solidFill>
              <a:latin typeface="Gill Sans"/>
              <a:ea typeface="Gill Sans"/>
              <a:cs typeface="Gill Sans"/>
              <a:sym typeface="Gill Sans"/>
            </a:endParaRPr>
          </a:p>
        </p:txBody>
      </p:sp>
      <p:pic>
        <p:nvPicPr>
          <p:cNvPr id="208" name="Google Shape;208;gfc0686e594_0_40"/>
          <p:cNvPicPr preferRelativeResize="0"/>
          <p:nvPr/>
        </p:nvPicPr>
        <p:blipFill>
          <a:blip r:embed="rId3">
            <a:alphaModFix/>
          </a:blip>
          <a:stretch>
            <a:fillRect/>
          </a:stretch>
        </p:blipFill>
        <p:spPr>
          <a:xfrm>
            <a:off x="1519250" y="1883353"/>
            <a:ext cx="9482401" cy="2249025"/>
          </a:xfrm>
          <a:prstGeom prst="rect">
            <a:avLst/>
          </a:prstGeom>
          <a:noFill/>
          <a:ln>
            <a:noFill/>
          </a:ln>
        </p:spPr>
      </p:pic>
      <p:sp>
        <p:nvSpPr>
          <p:cNvPr id="209" name="Google Shape;209;gfc0686e594_0_40"/>
          <p:cNvSpPr txBox="1"/>
          <p:nvPr/>
        </p:nvSpPr>
        <p:spPr>
          <a:xfrm>
            <a:off x="1770000" y="4489625"/>
            <a:ext cx="8652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p>
        </p:txBody>
      </p:sp>
      <p:sp>
        <p:nvSpPr>
          <p:cNvPr id="210" name="Google Shape;210;gfc0686e594_0_40"/>
          <p:cNvSpPr txBox="1"/>
          <p:nvPr/>
        </p:nvSpPr>
        <p:spPr>
          <a:xfrm>
            <a:off x="1475450" y="4651400"/>
            <a:ext cx="95700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300">
                <a:solidFill>
                  <a:schemeClr val="dk1"/>
                </a:solidFill>
              </a:rPr>
              <a:t>When the network trains without deficit, the most important connections are at the intermediate layer where the input data can be processed at the most informative level. But if the network is initially trained with deficits, the top layer is strongest since low and mid level structure of the data are destroyed making lower layers ineffective. But if deficits are removed early enough in training, the network can reorganize, reducing info in the last layer and increasing info in intermediate layers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14"/>
        <p:cNvGrpSpPr/>
        <p:nvPr/>
      </p:nvGrpSpPr>
      <p:grpSpPr>
        <a:xfrm>
          <a:off x="0" y="0"/>
          <a:ext cx="0" cy="0"/>
          <a:chOff x="0" y="0"/>
          <a:chExt cx="0" cy="0"/>
        </a:xfrm>
      </p:grpSpPr>
      <p:sp>
        <p:nvSpPr>
          <p:cNvPr id="215" name="Google Shape;215;g1048d34fdd0_1_48"/>
          <p:cNvSpPr txBox="1">
            <a:spLocks noGrp="1"/>
          </p:cNvSpPr>
          <p:nvPr>
            <p:ph type="title"/>
          </p:nvPr>
        </p:nvSpPr>
        <p:spPr>
          <a:xfrm>
            <a:off x="829781" y="2708804"/>
            <a:ext cx="3698700" cy="1440300"/>
          </a:xfrm>
          <a:prstGeom prst="rect">
            <a:avLst/>
          </a:prstGeom>
          <a:noFill/>
          <a:ln w="9525" cap="flat" cmpd="sng">
            <a:solidFill>
              <a:schemeClr val="lt1"/>
            </a:solidFill>
            <a:prstDash val="solid"/>
            <a:round/>
            <a:headEnd type="none" w="sm" len="sm"/>
            <a:tailEnd type="none" w="sm" len="sm"/>
          </a:ln>
        </p:spPr>
        <p:txBody>
          <a:bodyPr spcFirstLastPara="1" wrap="square" lIns="182875" tIns="182875" rIns="182875" bIns="182875" anchor="ctr" anchorCtr="0">
            <a:normAutofit/>
          </a:bodyPr>
          <a:lstStyle/>
          <a:p>
            <a:pPr marL="0" lvl="0" indent="0" algn="ctr" rtl="0">
              <a:spcBef>
                <a:spcPts val="0"/>
              </a:spcBef>
              <a:spcAft>
                <a:spcPts val="0"/>
              </a:spcAft>
              <a:buClr>
                <a:srgbClr val="262626"/>
              </a:buClr>
              <a:buSzPts val="2800"/>
              <a:buFont typeface="Gill Sans"/>
              <a:buNone/>
            </a:pPr>
            <a:r>
              <a:rPr lang="en-US">
                <a:solidFill>
                  <a:schemeClr val="lt1"/>
                </a:solidFill>
              </a:rPr>
              <a:t>RELATED WORK</a:t>
            </a:r>
            <a:endParaRPr sz="2400">
              <a:solidFill>
                <a:schemeClr val="lt1"/>
              </a:solidFill>
            </a:endParaRPr>
          </a:p>
        </p:txBody>
      </p:sp>
      <p:sp>
        <p:nvSpPr>
          <p:cNvPr id="216" name="Google Shape;216;g1048d34fdd0_1_48"/>
          <p:cNvSpPr/>
          <p:nvPr/>
        </p:nvSpPr>
        <p:spPr>
          <a:xfrm>
            <a:off x="5315061" y="-2"/>
            <a:ext cx="68769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17" name="Google Shape;217;g1048d34fdd0_1_48"/>
          <p:cNvSpPr txBox="1">
            <a:spLocks noGrp="1"/>
          </p:cNvSpPr>
          <p:nvPr>
            <p:ph type="body" idx="1"/>
          </p:nvPr>
        </p:nvSpPr>
        <p:spPr>
          <a:xfrm>
            <a:off x="6049182" y="802638"/>
            <a:ext cx="5408700" cy="5252700"/>
          </a:xfrm>
          <a:prstGeom prst="rect">
            <a:avLst/>
          </a:prstGeom>
          <a:noFill/>
          <a:ln>
            <a:noFill/>
          </a:ln>
        </p:spPr>
        <p:txBody>
          <a:bodyPr spcFirstLastPara="1" wrap="square" lIns="91425" tIns="45700" rIns="91425" bIns="45700" anchor="ctr" anchorCtr="0">
            <a:normAutofit/>
          </a:bodyPr>
          <a:lstStyle/>
          <a:p>
            <a:pPr marL="228600" lvl="0" indent="-228600" algn="l" rtl="0">
              <a:spcBef>
                <a:spcPts val="0"/>
              </a:spcBef>
              <a:spcAft>
                <a:spcPts val="0"/>
              </a:spcAft>
              <a:buSzPts val="1800"/>
              <a:buChar char="•"/>
            </a:pPr>
            <a:r>
              <a:rPr lang="en-US" b="1" i="1">
                <a:solidFill>
                  <a:srgbClr val="6B8891"/>
                </a:solidFill>
              </a:rPr>
              <a:t>Obviously this works related to studies on critical periods in biology even though computer networks are simpler than brains they behave similarly. Deficits of deprived animals come from abnormal issues in their pathway and those issues can be found if the pathway is treated like a DNN.</a:t>
            </a:r>
            <a:endParaRPr/>
          </a:p>
          <a:p>
            <a:pPr marL="228600" lvl="0" indent="-114300" algn="l" rtl="0">
              <a:lnSpc>
                <a:spcPct val="100000"/>
              </a:lnSpc>
              <a:spcBef>
                <a:spcPts val="1000"/>
              </a:spcBef>
              <a:spcAft>
                <a:spcPts val="0"/>
              </a:spcAft>
              <a:buSzPts val="1800"/>
              <a:buNone/>
            </a:pP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1048d34fdd0_1_0"/>
          <p:cNvSpPr txBox="1"/>
          <p:nvPr/>
        </p:nvSpPr>
        <p:spPr>
          <a:xfrm>
            <a:off x="507570" y="490495"/>
            <a:ext cx="86520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800">
                <a:solidFill>
                  <a:srgbClr val="6B8891"/>
                </a:solidFill>
                <a:latin typeface="Gill Sans"/>
                <a:ea typeface="Gill Sans"/>
                <a:cs typeface="Gill Sans"/>
                <a:sym typeface="Gill Sans"/>
              </a:rPr>
              <a:t>Shwartz-Ziv and Tishby - Two Phases</a:t>
            </a:r>
            <a:endParaRPr sz="2800">
              <a:solidFill>
                <a:srgbClr val="6B8891"/>
              </a:solidFill>
              <a:latin typeface="Gill Sans"/>
              <a:ea typeface="Gill Sans"/>
              <a:cs typeface="Gill Sans"/>
              <a:sym typeface="Gill Sans"/>
            </a:endParaRPr>
          </a:p>
        </p:txBody>
      </p:sp>
      <p:pic>
        <p:nvPicPr>
          <p:cNvPr id="223" name="Google Shape;223;g1048d34fdd0_1_0"/>
          <p:cNvPicPr preferRelativeResize="0"/>
          <p:nvPr/>
        </p:nvPicPr>
        <p:blipFill>
          <a:blip r:embed="rId3">
            <a:alphaModFix/>
          </a:blip>
          <a:stretch>
            <a:fillRect/>
          </a:stretch>
        </p:blipFill>
        <p:spPr>
          <a:xfrm>
            <a:off x="2346013" y="3838777"/>
            <a:ext cx="6916900" cy="2361875"/>
          </a:xfrm>
          <a:prstGeom prst="rect">
            <a:avLst/>
          </a:prstGeom>
          <a:noFill/>
          <a:ln>
            <a:noFill/>
          </a:ln>
        </p:spPr>
      </p:pic>
      <p:sp>
        <p:nvSpPr>
          <p:cNvPr id="224" name="Google Shape;224;g1048d34fdd0_1_0"/>
          <p:cNvSpPr txBox="1"/>
          <p:nvPr/>
        </p:nvSpPr>
        <p:spPr>
          <a:xfrm>
            <a:off x="2483663" y="3438575"/>
            <a:ext cx="95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Gill Sans"/>
                <a:ea typeface="Gill Sans"/>
                <a:cs typeface="Gill Sans"/>
                <a:sym typeface="Gill Sans"/>
              </a:rPr>
              <a:t>Deficit</a:t>
            </a:r>
            <a:endParaRPr>
              <a:latin typeface="Gill Sans"/>
              <a:ea typeface="Gill Sans"/>
              <a:cs typeface="Gill Sans"/>
              <a:sym typeface="Gill Sans"/>
            </a:endParaRPr>
          </a:p>
        </p:txBody>
      </p:sp>
      <p:sp>
        <p:nvSpPr>
          <p:cNvPr id="225" name="Google Shape;225;g1048d34fdd0_1_0"/>
          <p:cNvSpPr txBox="1"/>
          <p:nvPr/>
        </p:nvSpPr>
        <p:spPr>
          <a:xfrm>
            <a:off x="4495513" y="3438575"/>
            <a:ext cx="242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Gill Sans"/>
                <a:ea typeface="Gill Sans"/>
                <a:cs typeface="Gill Sans"/>
                <a:sym typeface="Gill Sans"/>
              </a:rPr>
              <a:t>Blur deficit until epoch 70</a:t>
            </a:r>
            <a:endParaRPr>
              <a:latin typeface="Gill Sans"/>
              <a:ea typeface="Gill Sans"/>
              <a:cs typeface="Gill Sans"/>
              <a:sym typeface="Gill Sans"/>
            </a:endParaRPr>
          </a:p>
        </p:txBody>
      </p:sp>
      <p:sp>
        <p:nvSpPr>
          <p:cNvPr id="226" name="Google Shape;226;g1048d34fdd0_1_0"/>
          <p:cNvSpPr txBox="1"/>
          <p:nvPr/>
        </p:nvSpPr>
        <p:spPr>
          <a:xfrm>
            <a:off x="7014438" y="3438575"/>
            <a:ext cx="242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Gill Sans"/>
                <a:ea typeface="Gill Sans"/>
                <a:cs typeface="Gill Sans"/>
                <a:sym typeface="Gill Sans"/>
              </a:rPr>
              <a:t>Defific present until last epoch</a:t>
            </a:r>
            <a:endParaRPr>
              <a:latin typeface="Gill Sans"/>
              <a:ea typeface="Gill Sans"/>
              <a:cs typeface="Gill Sans"/>
              <a:sym typeface="Gill Sans"/>
            </a:endParaRPr>
          </a:p>
        </p:txBody>
      </p:sp>
      <p:sp>
        <p:nvSpPr>
          <p:cNvPr id="227" name="Google Shape;227;g1048d34fdd0_1_0"/>
          <p:cNvSpPr txBox="1"/>
          <p:nvPr/>
        </p:nvSpPr>
        <p:spPr>
          <a:xfrm>
            <a:off x="265800" y="1156338"/>
            <a:ext cx="11660400" cy="2139600"/>
          </a:xfrm>
          <a:prstGeom prst="rect">
            <a:avLst/>
          </a:prstGeom>
          <a:noFill/>
          <a:ln>
            <a:noFill/>
          </a:ln>
        </p:spPr>
        <p:txBody>
          <a:bodyPr spcFirstLastPara="1" wrap="square" lIns="91425" tIns="45700" rIns="91425" bIns="45700" anchor="t" anchorCtr="0">
            <a:spAutoFit/>
          </a:bodyPr>
          <a:lstStyle/>
          <a:p>
            <a:pPr marL="457200" marR="0" lvl="0" indent="-349250" algn="just" rtl="0">
              <a:spcBef>
                <a:spcPts val="0"/>
              </a:spcBef>
              <a:spcAft>
                <a:spcPts val="0"/>
              </a:spcAft>
              <a:buClr>
                <a:srgbClr val="6B8891"/>
              </a:buClr>
              <a:buSzPts val="1900"/>
              <a:buFont typeface="Gill Sans"/>
              <a:buChar char="●"/>
            </a:pPr>
            <a:r>
              <a:rPr lang="en-US" sz="1900">
                <a:solidFill>
                  <a:srgbClr val="6B8891"/>
                </a:solidFill>
                <a:latin typeface="Gill Sans"/>
                <a:ea typeface="Gill Sans"/>
                <a:cs typeface="Gill Sans"/>
                <a:sym typeface="Gill Sans"/>
              </a:rPr>
              <a:t>They discussed the existence of two distinct phases in DNN’s. </a:t>
            </a:r>
            <a:endParaRPr sz="1900">
              <a:solidFill>
                <a:srgbClr val="6B8891"/>
              </a:solidFill>
              <a:latin typeface="Gill Sans"/>
              <a:ea typeface="Gill Sans"/>
              <a:cs typeface="Gill Sans"/>
              <a:sym typeface="Gill Sans"/>
            </a:endParaRPr>
          </a:p>
          <a:p>
            <a:pPr marL="457200" marR="0" lvl="0" indent="-349250" algn="just" rtl="0">
              <a:spcBef>
                <a:spcPts val="0"/>
              </a:spcBef>
              <a:spcAft>
                <a:spcPts val="0"/>
              </a:spcAft>
              <a:buClr>
                <a:srgbClr val="6B8891"/>
              </a:buClr>
              <a:buSzPts val="1900"/>
              <a:buFont typeface="Gill Sans"/>
              <a:buChar char="●"/>
            </a:pPr>
            <a:r>
              <a:rPr lang="en-US" sz="1900">
                <a:solidFill>
                  <a:srgbClr val="6B8891"/>
                </a:solidFill>
                <a:latin typeface="Gill Sans"/>
                <a:ea typeface="Gill Sans"/>
                <a:cs typeface="Gill Sans"/>
                <a:sym typeface="Gill Sans"/>
              </a:rPr>
              <a:t>Their study links the two phases to a sudden increase in the gradient covariance. </a:t>
            </a:r>
            <a:endParaRPr sz="1900">
              <a:solidFill>
                <a:srgbClr val="6B8891"/>
              </a:solidFill>
              <a:latin typeface="Gill Sans"/>
              <a:ea typeface="Gill Sans"/>
              <a:cs typeface="Gill Sans"/>
              <a:sym typeface="Gill Sans"/>
            </a:endParaRPr>
          </a:p>
          <a:p>
            <a:pPr marL="457200" marR="0" lvl="0" indent="-349250" algn="just" rtl="0">
              <a:spcBef>
                <a:spcPts val="0"/>
              </a:spcBef>
              <a:spcAft>
                <a:spcPts val="0"/>
              </a:spcAft>
              <a:buClr>
                <a:srgbClr val="6B8891"/>
              </a:buClr>
              <a:buSzPts val="1900"/>
              <a:buFont typeface="Gill Sans"/>
              <a:buChar char="●"/>
            </a:pPr>
            <a:r>
              <a:rPr lang="en-US" sz="1900">
                <a:solidFill>
                  <a:srgbClr val="6B8891"/>
                </a:solidFill>
                <a:latin typeface="Gill Sans"/>
                <a:ea typeface="Gill Sans"/>
                <a:cs typeface="Gill Sans"/>
                <a:sym typeface="Gill Sans"/>
              </a:rPr>
              <a:t>It’s hard to compare results in this paper with results in their analysis because they used the Shannon information of activations rather than the fisher information of weights. </a:t>
            </a:r>
            <a:endParaRPr sz="1900">
              <a:solidFill>
                <a:srgbClr val="6B8891"/>
              </a:solidFill>
              <a:latin typeface="Gill Sans"/>
              <a:ea typeface="Gill Sans"/>
              <a:cs typeface="Gill Sans"/>
              <a:sym typeface="Gill Sans"/>
            </a:endParaRPr>
          </a:p>
          <a:p>
            <a:pPr marL="457200" marR="0" lvl="0" indent="-349250" algn="just" rtl="0">
              <a:spcBef>
                <a:spcPts val="0"/>
              </a:spcBef>
              <a:spcAft>
                <a:spcPts val="0"/>
              </a:spcAft>
              <a:buClr>
                <a:srgbClr val="6B8891"/>
              </a:buClr>
              <a:buSzPts val="1900"/>
              <a:buFont typeface="Gill Sans"/>
              <a:buChar char="●"/>
            </a:pPr>
            <a:r>
              <a:rPr lang="en-US" sz="1900">
                <a:solidFill>
                  <a:srgbClr val="6B8891"/>
                </a:solidFill>
                <a:latin typeface="Gill Sans"/>
                <a:ea typeface="Gill Sans"/>
                <a:cs typeface="Gill Sans"/>
                <a:sym typeface="Gill Sans"/>
              </a:rPr>
              <a:t>The graph below shows that covariance and norm of the gradients exhibit no clear trends during training with and without deficits, and, therefore, unlike the FIM, do not correlate with the sensitivity to critical periods.</a:t>
            </a:r>
            <a:endParaRPr sz="1900">
              <a:solidFill>
                <a:srgbClr val="6B8891"/>
              </a:solidFill>
              <a:latin typeface="Gill Sans"/>
              <a:ea typeface="Gill Sans"/>
              <a:cs typeface="Gill Sans"/>
              <a:sym typeface="Gill Sans"/>
            </a:endParaRPr>
          </a:p>
          <a:p>
            <a:pPr marL="457200" marR="0" lvl="1" indent="0" algn="just" rtl="0">
              <a:spcBef>
                <a:spcPts val="0"/>
              </a:spcBef>
              <a:spcAft>
                <a:spcPts val="0"/>
              </a:spcAft>
              <a:buNone/>
            </a:pPr>
            <a:endParaRPr sz="1900">
              <a:solidFill>
                <a:srgbClr val="6B889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1048d34fdd0_1_23"/>
          <p:cNvSpPr txBox="1"/>
          <p:nvPr/>
        </p:nvSpPr>
        <p:spPr>
          <a:xfrm>
            <a:off x="507570" y="490495"/>
            <a:ext cx="86520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800">
                <a:solidFill>
                  <a:srgbClr val="6B8891"/>
                </a:solidFill>
                <a:latin typeface="Gill Sans"/>
                <a:ea typeface="Gill Sans"/>
                <a:cs typeface="Gill Sans"/>
                <a:sym typeface="Gill Sans"/>
              </a:rPr>
              <a:t>Montavon - Information Accessibility</a:t>
            </a:r>
            <a:endParaRPr sz="2800">
              <a:solidFill>
                <a:srgbClr val="6B8891"/>
              </a:solidFill>
              <a:latin typeface="Gill Sans"/>
              <a:ea typeface="Gill Sans"/>
              <a:cs typeface="Gill Sans"/>
              <a:sym typeface="Gill Sans"/>
            </a:endParaRPr>
          </a:p>
        </p:txBody>
      </p:sp>
      <p:pic>
        <p:nvPicPr>
          <p:cNvPr id="233" name="Google Shape;233;g1048d34fdd0_1_23"/>
          <p:cNvPicPr preferRelativeResize="0"/>
          <p:nvPr/>
        </p:nvPicPr>
        <p:blipFill>
          <a:blip r:embed="rId3">
            <a:alphaModFix/>
          </a:blip>
          <a:stretch>
            <a:fillRect/>
          </a:stretch>
        </p:blipFill>
        <p:spPr>
          <a:xfrm>
            <a:off x="2305050" y="1736138"/>
            <a:ext cx="7581900" cy="2981325"/>
          </a:xfrm>
          <a:prstGeom prst="rect">
            <a:avLst/>
          </a:prstGeom>
          <a:noFill/>
          <a:ln>
            <a:noFill/>
          </a:ln>
        </p:spPr>
      </p:pic>
      <p:sp>
        <p:nvSpPr>
          <p:cNvPr id="234" name="Google Shape;234;g1048d34fdd0_1_23"/>
          <p:cNvSpPr txBox="1"/>
          <p:nvPr/>
        </p:nvSpPr>
        <p:spPr>
          <a:xfrm>
            <a:off x="3309150" y="5223600"/>
            <a:ext cx="46569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p>
        </p:txBody>
      </p:sp>
      <p:sp>
        <p:nvSpPr>
          <p:cNvPr id="235" name="Google Shape;235;g1048d34fdd0_1_23"/>
          <p:cNvSpPr txBox="1"/>
          <p:nvPr/>
        </p:nvSpPr>
        <p:spPr>
          <a:xfrm>
            <a:off x="2439925" y="5223600"/>
            <a:ext cx="7746900" cy="1262100"/>
          </a:xfrm>
          <a:prstGeom prst="rect">
            <a:avLst/>
          </a:prstGeom>
          <a:noFill/>
          <a:ln>
            <a:noFill/>
          </a:ln>
        </p:spPr>
        <p:txBody>
          <a:bodyPr spcFirstLastPara="1" wrap="square" lIns="91425" tIns="45700" rIns="91425" bIns="45700" anchor="t" anchorCtr="0">
            <a:spAutoFit/>
          </a:bodyPr>
          <a:lstStyle/>
          <a:p>
            <a:pPr marL="457200" marR="0" lvl="1" indent="0" algn="just" rtl="0">
              <a:spcBef>
                <a:spcPts val="0"/>
              </a:spcBef>
              <a:spcAft>
                <a:spcPts val="0"/>
              </a:spcAft>
              <a:buNone/>
            </a:pPr>
            <a:r>
              <a:rPr lang="en-US" sz="1900">
                <a:solidFill>
                  <a:srgbClr val="6B8891"/>
                </a:solidFill>
                <a:latin typeface="Gill Sans"/>
                <a:ea typeface="Gill Sans"/>
                <a:cs typeface="Gill Sans"/>
                <a:sym typeface="Gill Sans"/>
              </a:rPr>
              <a:t>Montavon showed that on multi layer perceptrons, task relevant information increasingly concentrates on the first principal components, implying the information is more accessible layer by layer, while noisy information is encoded in the remaining components. </a:t>
            </a:r>
            <a:endParaRPr sz="1900">
              <a:solidFill>
                <a:srgbClr val="6B8891"/>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1048d34fdd0_1_32"/>
          <p:cNvSpPr txBox="1"/>
          <p:nvPr/>
        </p:nvSpPr>
        <p:spPr>
          <a:xfrm>
            <a:off x="507570" y="490495"/>
            <a:ext cx="86520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rgbClr val="000000"/>
              </a:buClr>
              <a:buFont typeface="Arial"/>
              <a:buNone/>
            </a:pPr>
            <a:r>
              <a:rPr lang="en-US" sz="2800">
                <a:solidFill>
                  <a:srgbClr val="6B8891"/>
                </a:solidFill>
                <a:latin typeface="Gill Sans"/>
                <a:ea typeface="Gill Sans"/>
                <a:cs typeface="Gill Sans"/>
                <a:sym typeface="Gill Sans"/>
              </a:rPr>
              <a:t>Knudsen - Network Stabilization</a:t>
            </a:r>
            <a:endParaRPr sz="2800">
              <a:solidFill>
                <a:srgbClr val="6B8891"/>
              </a:solidFill>
              <a:latin typeface="Gill Sans"/>
              <a:ea typeface="Gill Sans"/>
              <a:cs typeface="Gill Sans"/>
              <a:sym typeface="Gill Sans"/>
            </a:endParaRPr>
          </a:p>
        </p:txBody>
      </p:sp>
      <p:pic>
        <p:nvPicPr>
          <p:cNvPr id="241" name="Google Shape;241;g1048d34fdd0_1_32"/>
          <p:cNvPicPr preferRelativeResize="0"/>
          <p:nvPr/>
        </p:nvPicPr>
        <p:blipFill>
          <a:blip r:embed="rId3">
            <a:alphaModFix/>
          </a:blip>
          <a:stretch>
            <a:fillRect/>
          </a:stretch>
        </p:blipFill>
        <p:spPr>
          <a:xfrm>
            <a:off x="634350" y="1609627"/>
            <a:ext cx="5680350" cy="3638750"/>
          </a:xfrm>
          <a:prstGeom prst="rect">
            <a:avLst/>
          </a:prstGeom>
          <a:noFill/>
          <a:ln>
            <a:noFill/>
          </a:ln>
        </p:spPr>
      </p:pic>
      <p:pic>
        <p:nvPicPr>
          <p:cNvPr id="242" name="Google Shape;242;g1048d34fdd0_1_32"/>
          <p:cNvPicPr preferRelativeResize="0"/>
          <p:nvPr/>
        </p:nvPicPr>
        <p:blipFill>
          <a:blip r:embed="rId4">
            <a:alphaModFix/>
          </a:blip>
          <a:stretch>
            <a:fillRect/>
          </a:stretch>
        </p:blipFill>
        <p:spPr>
          <a:xfrm>
            <a:off x="6855950" y="2366549"/>
            <a:ext cx="4727250" cy="2698050"/>
          </a:xfrm>
          <a:prstGeom prst="rect">
            <a:avLst/>
          </a:prstGeom>
          <a:noFill/>
          <a:ln>
            <a:noFill/>
          </a:ln>
        </p:spPr>
      </p:pic>
      <p:sp>
        <p:nvSpPr>
          <p:cNvPr id="243" name="Google Shape;243;g1048d34fdd0_1_32"/>
          <p:cNvSpPr txBox="1"/>
          <p:nvPr/>
        </p:nvSpPr>
        <p:spPr>
          <a:xfrm>
            <a:off x="2260900" y="5536075"/>
            <a:ext cx="38244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p>
        </p:txBody>
      </p:sp>
      <p:sp>
        <p:nvSpPr>
          <p:cNvPr id="244" name="Google Shape;244;g1048d34fdd0_1_32"/>
          <p:cNvSpPr txBox="1"/>
          <p:nvPr/>
        </p:nvSpPr>
        <p:spPr>
          <a:xfrm>
            <a:off x="2591575" y="5454500"/>
            <a:ext cx="7746900" cy="969600"/>
          </a:xfrm>
          <a:prstGeom prst="rect">
            <a:avLst/>
          </a:prstGeom>
          <a:noFill/>
          <a:ln>
            <a:noFill/>
          </a:ln>
        </p:spPr>
        <p:txBody>
          <a:bodyPr spcFirstLastPara="1" wrap="square" lIns="91425" tIns="45700" rIns="91425" bIns="45700" anchor="t" anchorCtr="0">
            <a:spAutoFit/>
          </a:bodyPr>
          <a:lstStyle/>
          <a:p>
            <a:pPr marL="457200" marR="0" lvl="1" indent="0" algn="just" rtl="0">
              <a:spcBef>
                <a:spcPts val="0"/>
              </a:spcBef>
              <a:spcAft>
                <a:spcPts val="0"/>
              </a:spcAft>
              <a:buNone/>
            </a:pPr>
            <a:r>
              <a:rPr lang="en-US" sz="1900">
                <a:solidFill>
                  <a:srgbClr val="6B8891"/>
                </a:solidFill>
                <a:latin typeface="Gill Sans"/>
                <a:ea typeface="Gill Sans"/>
                <a:cs typeface="Gill Sans"/>
                <a:sym typeface="Gill Sans"/>
              </a:rPr>
              <a:t>Knudsen explains initial connections in networks are unstable and easily modified, but as more samples are observed, the connections change and stabilize and are harder to modify.</a:t>
            </a:r>
            <a:endParaRPr sz="1900">
              <a:solidFill>
                <a:srgbClr val="6B889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1048d34fdd0_1_36"/>
          <p:cNvSpPr txBox="1"/>
          <p:nvPr/>
        </p:nvSpPr>
        <p:spPr>
          <a:xfrm>
            <a:off x="507570" y="490495"/>
            <a:ext cx="86520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800">
                <a:solidFill>
                  <a:srgbClr val="6B8891"/>
                </a:solidFill>
                <a:latin typeface="Gill Sans"/>
                <a:ea typeface="Gill Sans"/>
                <a:cs typeface="Gill Sans"/>
                <a:sym typeface="Gill Sans"/>
              </a:rPr>
              <a:t>Erhan - Pre-training:</a:t>
            </a:r>
            <a:endParaRPr sz="2800">
              <a:solidFill>
                <a:srgbClr val="6B8891"/>
              </a:solidFill>
              <a:latin typeface="Gill Sans"/>
              <a:ea typeface="Gill Sans"/>
              <a:cs typeface="Gill Sans"/>
              <a:sym typeface="Gill Sans"/>
            </a:endParaRPr>
          </a:p>
        </p:txBody>
      </p:sp>
      <p:pic>
        <p:nvPicPr>
          <p:cNvPr id="250" name="Google Shape;250;g1048d34fdd0_1_36"/>
          <p:cNvPicPr preferRelativeResize="0"/>
          <p:nvPr/>
        </p:nvPicPr>
        <p:blipFill>
          <a:blip r:embed="rId3">
            <a:alphaModFix/>
          </a:blip>
          <a:stretch>
            <a:fillRect/>
          </a:stretch>
        </p:blipFill>
        <p:spPr>
          <a:xfrm>
            <a:off x="1689250" y="1730013"/>
            <a:ext cx="8813500" cy="3397975"/>
          </a:xfrm>
          <a:prstGeom prst="rect">
            <a:avLst/>
          </a:prstGeom>
          <a:noFill/>
          <a:ln>
            <a:noFill/>
          </a:ln>
        </p:spPr>
      </p:pic>
      <p:sp>
        <p:nvSpPr>
          <p:cNvPr id="251" name="Google Shape;251;g1048d34fdd0_1_36"/>
          <p:cNvSpPr txBox="1"/>
          <p:nvPr/>
        </p:nvSpPr>
        <p:spPr>
          <a:xfrm>
            <a:off x="3158850" y="5726200"/>
            <a:ext cx="58743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p>
        </p:txBody>
      </p:sp>
      <p:sp>
        <p:nvSpPr>
          <p:cNvPr id="252" name="Google Shape;252;g1048d34fdd0_1_36"/>
          <p:cNvSpPr txBox="1"/>
          <p:nvPr/>
        </p:nvSpPr>
        <p:spPr>
          <a:xfrm>
            <a:off x="2222550" y="5372200"/>
            <a:ext cx="7746900" cy="969600"/>
          </a:xfrm>
          <a:prstGeom prst="rect">
            <a:avLst/>
          </a:prstGeom>
          <a:noFill/>
          <a:ln>
            <a:noFill/>
          </a:ln>
        </p:spPr>
        <p:txBody>
          <a:bodyPr spcFirstLastPara="1" wrap="square" lIns="91425" tIns="45700" rIns="91425" bIns="45700" anchor="t" anchorCtr="0">
            <a:spAutoFit/>
          </a:bodyPr>
          <a:lstStyle/>
          <a:p>
            <a:pPr marL="457200" marR="0" lvl="1" indent="0" algn="just" rtl="0">
              <a:spcBef>
                <a:spcPts val="0"/>
              </a:spcBef>
              <a:spcAft>
                <a:spcPts val="0"/>
              </a:spcAft>
              <a:buNone/>
            </a:pPr>
            <a:r>
              <a:rPr lang="en-US" sz="1900">
                <a:solidFill>
                  <a:srgbClr val="6B8891"/>
                </a:solidFill>
                <a:latin typeface="Gill Sans"/>
                <a:ea typeface="Gill Sans"/>
                <a:cs typeface="Gill Sans"/>
                <a:sym typeface="Gill Sans"/>
              </a:rPr>
              <a:t>Earlier samples have a stronger effect on the weights so if you pre-train with deficits, there is a risk it will bring your weights in a bad direction and severely decrease performance.</a:t>
            </a:r>
            <a:endParaRPr sz="1900" b="0" i="0" u="none" strike="noStrike" cap="none">
              <a:solidFill>
                <a:srgbClr val="6B889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7"/>
          <p:cNvSpPr txBox="1">
            <a:spLocks noGrp="1"/>
          </p:cNvSpPr>
          <p:nvPr>
            <p:ph type="body" idx="1"/>
          </p:nvPr>
        </p:nvSpPr>
        <p:spPr>
          <a:xfrm>
            <a:off x="86725" y="1630226"/>
            <a:ext cx="5744400" cy="4815000"/>
          </a:xfrm>
          <a:prstGeom prst="rect">
            <a:avLst/>
          </a:prstGeom>
          <a:solidFill>
            <a:srgbClr val="6B8891"/>
          </a:solid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SzPts val="1800"/>
              <a:buChar char="•"/>
            </a:pPr>
            <a:r>
              <a:rPr lang="en-US">
                <a:solidFill>
                  <a:schemeClr val="lt1"/>
                </a:solidFill>
              </a:rPr>
              <a:t>Other researchers may be inspired to create mathematical models based on the results of the trials on the various consequences of various types of deficiencies.</a:t>
            </a:r>
            <a:endParaRPr/>
          </a:p>
          <a:p>
            <a:pPr marL="228600" lvl="0" indent="-228600" algn="just" rtl="0">
              <a:lnSpc>
                <a:spcPct val="100000"/>
              </a:lnSpc>
              <a:spcBef>
                <a:spcPts val="1000"/>
              </a:spcBef>
              <a:spcAft>
                <a:spcPts val="0"/>
              </a:spcAft>
              <a:buSzPts val="1800"/>
              <a:buChar char="•"/>
            </a:pPr>
            <a:r>
              <a:rPr lang="en-US">
                <a:solidFill>
                  <a:schemeClr val="lt1"/>
                </a:solidFill>
              </a:rPr>
              <a:t>Good at demonstrating similarity between critical periods in biological neural systems and in artificial deep neural networks.</a:t>
            </a:r>
            <a:endParaRPr>
              <a:solidFill>
                <a:schemeClr val="lt1"/>
              </a:solidFill>
            </a:endParaRPr>
          </a:p>
          <a:p>
            <a:pPr marL="228600" lvl="0" indent="-228600" algn="just" rtl="0">
              <a:lnSpc>
                <a:spcPct val="100000"/>
              </a:lnSpc>
              <a:spcBef>
                <a:spcPts val="1000"/>
              </a:spcBef>
              <a:spcAft>
                <a:spcPts val="0"/>
              </a:spcAft>
              <a:buSzPts val="1800"/>
              <a:buChar char="•"/>
            </a:pPr>
            <a:r>
              <a:rPr lang="en-US">
                <a:solidFill>
                  <a:schemeClr val="lt1"/>
                </a:solidFill>
              </a:rPr>
              <a:t>The authors establish a link between critical times and the amount of information that the weights</a:t>
            </a:r>
            <a:endParaRPr/>
          </a:p>
        </p:txBody>
      </p:sp>
      <p:sp>
        <p:nvSpPr>
          <p:cNvPr id="259" name="Google Shape;259;p17"/>
          <p:cNvSpPr txBox="1"/>
          <p:nvPr/>
        </p:nvSpPr>
        <p:spPr>
          <a:xfrm>
            <a:off x="6312485" y="278900"/>
            <a:ext cx="5757900" cy="1039200"/>
          </a:xfrm>
          <a:prstGeom prst="rect">
            <a:avLst/>
          </a:prstGeom>
          <a:solidFill>
            <a:srgbClr val="FFFFFF"/>
          </a:solidFill>
          <a:ln w="31750" cap="sq" cmpd="sng">
            <a:solidFill>
              <a:srgbClr val="6B8891"/>
            </a:solidFill>
            <a:prstDash val="solid"/>
            <a:miter lim="800000"/>
            <a:headEnd type="none" w="sm" len="sm"/>
            <a:tailEnd type="none" w="sm" len="sm"/>
          </a:ln>
        </p:spPr>
        <p:txBody>
          <a:bodyPr spcFirstLastPara="1" wrap="square" lIns="182875" tIns="182875" rIns="182875" bIns="182875" anchor="ctr" anchorCtr="0">
            <a:normAutofit/>
          </a:bodyPr>
          <a:lstStyle/>
          <a:p>
            <a:pPr marL="0" marR="0" lvl="0" indent="0" algn="ctr" rtl="0">
              <a:lnSpc>
                <a:spcPct val="90000"/>
              </a:lnSpc>
              <a:spcBef>
                <a:spcPts val="0"/>
              </a:spcBef>
              <a:spcAft>
                <a:spcPts val="0"/>
              </a:spcAft>
              <a:buClr>
                <a:srgbClr val="6B8891"/>
              </a:buClr>
              <a:buSzPts val="2800"/>
              <a:buFont typeface="Gill Sans"/>
              <a:buNone/>
            </a:pPr>
            <a:r>
              <a:rPr lang="en-US" sz="2800" cap="none">
                <a:solidFill>
                  <a:srgbClr val="6B8891"/>
                </a:solidFill>
                <a:latin typeface="Gill Sans"/>
                <a:ea typeface="Gill Sans"/>
                <a:cs typeface="Gill Sans"/>
                <a:sym typeface="Gill Sans"/>
              </a:rPr>
              <a:t>WEAKNESSES</a:t>
            </a:r>
            <a:endParaRPr/>
          </a:p>
        </p:txBody>
      </p:sp>
      <p:sp>
        <p:nvSpPr>
          <p:cNvPr id="260" name="Google Shape;260;p17"/>
          <p:cNvSpPr txBox="1"/>
          <p:nvPr/>
        </p:nvSpPr>
        <p:spPr>
          <a:xfrm>
            <a:off x="6312600" y="1630225"/>
            <a:ext cx="5757900" cy="4815000"/>
          </a:xfrm>
          <a:prstGeom prst="rect">
            <a:avLst/>
          </a:prstGeom>
          <a:solidFill>
            <a:srgbClr val="6B8891"/>
          </a:solidFill>
          <a:ln>
            <a:noFill/>
          </a:ln>
        </p:spPr>
        <p:txBody>
          <a:bodyPr spcFirstLastPara="1" wrap="square" lIns="91425" tIns="45700" rIns="91425" bIns="45700" anchor="t" anchorCtr="0">
            <a:normAutofit/>
          </a:bodyPr>
          <a:lstStyle/>
          <a:p>
            <a:pPr marL="228600" marR="0" lvl="0" indent="-228600" algn="just" rtl="0">
              <a:lnSpc>
                <a:spcPct val="100000"/>
              </a:lnSpc>
              <a:spcBef>
                <a:spcPts val="0"/>
              </a:spcBef>
              <a:spcAft>
                <a:spcPts val="0"/>
              </a:spcAft>
              <a:buClr>
                <a:schemeClr val="accent2"/>
              </a:buClr>
              <a:buSzPts val="1800"/>
              <a:buFont typeface="Arial"/>
              <a:buChar char="•"/>
            </a:pPr>
            <a:r>
              <a:rPr lang="en-US" sz="1800">
                <a:solidFill>
                  <a:schemeClr val="lt1"/>
                </a:solidFill>
                <a:latin typeface="Gill Sans"/>
                <a:ea typeface="Gill Sans"/>
                <a:cs typeface="Gill Sans"/>
                <a:sym typeface="Gill Sans"/>
              </a:rPr>
              <a:t>It is not certain that early training on blurred images prevents the initial convolutional filters from learning to discriminate high-frequency components</a:t>
            </a:r>
            <a:endParaRPr/>
          </a:p>
          <a:p>
            <a:pPr marL="228600" marR="0" lvl="0" indent="-228600" algn="just" rtl="0">
              <a:lnSpc>
                <a:spcPct val="100000"/>
              </a:lnSpc>
              <a:spcBef>
                <a:spcPts val="1000"/>
              </a:spcBef>
              <a:spcAft>
                <a:spcPts val="0"/>
              </a:spcAft>
              <a:buClr>
                <a:schemeClr val="accent2"/>
              </a:buClr>
              <a:buSzPts val="1800"/>
              <a:buFont typeface="Arial"/>
              <a:buChar char="•"/>
            </a:pPr>
            <a:r>
              <a:rPr lang="en-US" sz="1800">
                <a:solidFill>
                  <a:schemeClr val="lt1"/>
                </a:solidFill>
                <a:latin typeface="Gill Sans"/>
                <a:ea typeface="Gill Sans"/>
                <a:cs typeface="Gill Sans"/>
                <a:sym typeface="Gill Sans"/>
              </a:rPr>
              <a:t>What would happen if a conventional regularizer, such as weight decay, was present?</a:t>
            </a:r>
            <a:endParaRPr/>
          </a:p>
          <a:p>
            <a:pPr marL="228600" marR="0" lvl="0" indent="-114300" algn="just" rtl="0">
              <a:lnSpc>
                <a:spcPct val="100000"/>
              </a:lnSpc>
              <a:spcBef>
                <a:spcPts val="1000"/>
              </a:spcBef>
              <a:spcAft>
                <a:spcPts val="0"/>
              </a:spcAft>
              <a:buClr>
                <a:schemeClr val="accent2"/>
              </a:buClr>
              <a:buSzPts val="1800"/>
              <a:buFont typeface="Arial"/>
              <a:buNone/>
            </a:pPr>
            <a:endParaRPr sz="1800">
              <a:solidFill>
                <a:srgbClr val="262626"/>
              </a:solidFill>
              <a:latin typeface="Gill Sans"/>
              <a:ea typeface="Gill Sans"/>
              <a:cs typeface="Gill Sans"/>
              <a:sym typeface="Gill Sans"/>
            </a:endParaRPr>
          </a:p>
        </p:txBody>
      </p:sp>
      <p:sp>
        <p:nvSpPr>
          <p:cNvPr id="261" name="Google Shape;261;p17"/>
          <p:cNvSpPr txBox="1"/>
          <p:nvPr/>
        </p:nvSpPr>
        <p:spPr>
          <a:xfrm>
            <a:off x="79985" y="278900"/>
            <a:ext cx="5757900" cy="1039200"/>
          </a:xfrm>
          <a:prstGeom prst="rect">
            <a:avLst/>
          </a:prstGeom>
          <a:solidFill>
            <a:srgbClr val="FFFFFF"/>
          </a:solidFill>
          <a:ln w="31750" cap="sq" cmpd="sng">
            <a:solidFill>
              <a:srgbClr val="6B8891"/>
            </a:solidFill>
            <a:prstDash val="solid"/>
            <a:miter lim="800000"/>
            <a:headEnd type="none" w="sm" len="sm"/>
            <a:tailEnd type="none" w="sm" len="sm"/>
          </a:ln>
        </p:spPr>
        <p:txBody>
          <a:bodyPr spcFirstLastPara="1" wrap="square" lIns="182875" tIns="182875" rIns="182875" bIns="182875" anchor="ctr" anchorCtr="0">
            <a:normAutofit/>
          </a:bodyPr>
          <a:lstStyle/>
          <a:p>
            <a:pPr marL="0" marR="0" lvl="0" indent="0" algn="ctr" rtl="0">
              <a:lnSpc>
                <a:spcPct val="90000"/>
              </a:lnSpc>
              <a:spcBef>
                <a:spcPts val="0"/>
              </a:spcBef>
              <a:spcAft>
                <a:spcPts val="0"/>
              </a:spcAft>
              <a:buClr>
                <a:srgbClr val="6B8891"/>
              </a:buClr>
              <a:buSzPts val="2800"/>
              <a:buFont typeface="Gill Sans"/>
              <a:buNone/>
            </a:pPr>
            <a:r>
              <a:rPr lang="en-US" sz="2800">
                <a:solidFill>
                  <a:srgbClr val="6B8891"/>
                </a:solidFill>
                <a:latin typeface="Gill Sans"/>
                <a:ea typeface="Gill Sans"/>
                <a:cs typeface="Gill Sans"/>
                <a:sym typeface="Gill Sans"/>
              </a:rPr>
              <a:t>STRENGTHS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1048d34fdd0_2_18"/>
          <p:cNvSpPr txBox="1">
            <a:spLocks noGrp="1"/>
          </p:cNvSpPr>
          <p:nvPr>
            <p:ph type="title"/>
          </p:nvPr>
        </p:nvSpPr>
        <p:spPr>
          <a:xfrm>
            <a:off x="2231136" y="964692"/>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Our Thoughts on the Paper</a:t>
            </a:r>
            <a:endParaRPr/>
          </a:p>
        </p:txBody>
      </p:sp>
      <p:sp>
        <p:nvSpPr>
          <p:cNvPr id="267" name="Google Shape;267;g1048d34fdd0_2_18"/>
          <p:cNvSpPr txBox="1">
            <a:spLocks noGrp="1"/>
          </p:cNvSpPr>
          <p:nvPr>
            <p:ph type="body" idx="1"/>
          </p:nvPr>
        </p:nvSpPr>
        <p:spPr>
          <a:xfrm>
            <a:off x="533400" y="2638050"/>
            <a:ext cx="10992000" cy="3381900"/>
          </a:xfrm>
          <a:prstGeom prst="rect">
            <a:avLst/>
          </a:prstGeom>
          <a:noFill/>
          <a:ln>
            <a:noFill/>
          </a:ln>
        </p:spPr>
        <p:txBody>
          <a:bodyPr spcFirstLastPara="1" wrap="square" lIns="91425" tIns="45700" rIns="91425" bIns="45700" anchor="t" anchorCtr="0">
            <a:normAutofit/>
          </a:bodyPr>
          <a:lstStyle/>
          <a:p>
            <a:pPr marL="228600" lvl="0" indent="-260350" algn="just" rtl="0">
              <a:lnSpc>
                <a:spcPct val="115000"/>
              </a:lnSpc>
              <a:spcBef>
                <a:spcPts val="1000"/>
              </a:spcBef>
              <a:spcAft>
                <a:spcPts val="0"/>
              </a:spcAft>
              <a:buClr>
                <a:srgbClr val="6B8891"/>
              </a:buClr>
              <a:buSzPts val="2300"/>
              <a:buChar char="•"/>
            </a:pPr>
            <a:r>
              <a:rPr lang="en-US" sz="2300">
                <a:solidFill>
                  <a:srgbClr val="6B8891"/>
                </a:solidFill>
              </a:rPr>
              <a:t>It is fascinating to compare learning in neural networks to the learning of humans and animals. The article is more relevant, interesting, and easier to understand because it is also about how we learn, not just about computers. </a:t>
            </a:r>
            <a:endParaRPr sz="2300">
              <a:solidFill>
                <a:srgbClr val="6B889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13"/>
        <p:cNvGrpSpPr/>
        <p:nvPr/>
      </p:nvGrpSpPr>
      <p:grpSpPr>
        <a:xfrm>
          <a:off x="0" y="0"/>
          <a:ext cx="0" cy="0"/>
          <a:chOff x="0" y="0"/>
          <a:chExt cx="0" cy="0"/>
        </a:xfrm>
      </p:grpSpPr>
      <p:sp>
        <p:nvSpPr>
          <p:cNvPr id="114" name="Google Shape;114;p6"/>
          <p:cNvSpPr/>
          <p:nvPr/>
        </p:nvSpPr>
        <p:spPr>
          <a:xfrm>
            <a:off x="5315061" y="-2"/>
            <a:ext cx="68769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5" name="Google Shape;115;p6"/>
          <p:cNvSpPr txBox="1">
            <a:spLocks noGrp="1"/>
          </p:cNvSpPr>
          <p:nvPr>
            <p:ph type="body" idx="1"/>
          </p:nvPr>
        </p:nvSpPr>
        <p:spPr>
          <a:xfrm>
            <a:off x="6616433" y="1879683"/>
            <a:ext cx="5408700" cy="5252700"/>
          </a:xfrm>
          <a:prstGeom prst="rect">
            <a:avLst/>
          </a:prstGeom>
          <a:noFill/>
          <a:ln>
            <a:noFill/>
          </a:ln>
        </p:spPr>
        <p:txBody>
          <a:bodyPr spcFirstLastPara="1" wrap="square" lIns="91425" tIns="45700" rIns="91425" bIns="45700" anchor="ctr" anchorCtr="0">
            <a:normAutofit/>
          </a:bodyPr>
          <a:lstStyle/>
          <a:p>
            <a:pPr marL="228600" lvl="0" indent="-228600" algn="l" rtl="0">
              <a:lnSpc>
                <a:spcPct val="100000"/>
              </a:lnSpc>
              <a:spcBef>
                <a:spcPts val="0"/>
              </a:spcBef>
              <a:spcAft>
                <a:spcPts val="0"/>
              </a:spcAft>
              <a:buSzPts val="1800"/>
              <a:buChar char="•"/>
            </a:pPr>
            <a:r>
              <a:rPr lang="en-US">
                <a:solidFill>
                  <a:srgbClr val="6B8891"/>
                </a:solidFill>
              </a:rPr>
              <a:t>Introduction</a:t>
            </a:r>
            <a:endParaRPr/>
          </a:p>
          <a:p>
            <a:pPr marL="228600" lvl="0" indent="-228600" algn="just" rtl="0">
              <a:lnSpc>
                <a:spcPct val="100000"/>
              </a:lnSpc>
              <a:spcBef>
                <a:spcPts val="1000"/>
              </a:spcBef>
              <a:spcAft>
                <a:spcPts val="0"/>
              </a:spcAft>
              <a:buSzPts val="1800"/>
              <a:buChar char="•"/>
            </a:pPr>
            <a:r>
              <a:rPr lang="en-US">
                <a:solidFill>
                  <a:srgbClr val="6B8891"/>
                </a:solidFill>
              </a:rPr>
              <a:t>Experiments</a:t>
            </a:r>
            <a:endParaRPr/>
          </a:p>
          <a:p>
            <a:pPr marL="228600" lvl="0" indent="-228600" algn="just" rtl="0">
              <a:lnSpc>
                <a:spcPct val="100000"/>
              </a:lnSpc>
              <a:spcBef>
                <a:spcPts val="1000"/>
              </a:spcBef>
              <a:spcAft>
                <a:spcPts val="0"/>
              </a:spcAft>
              <a:buSzPts val="1800"/>
              <a:buChar char="•"/>
            </a:pPr>
            <a:r>
              <a:rPr lang="en-US">
                <a:solidFill>
                  <a:srgbClr val="6B8891"/>
                </a:solidFill>
              </a:rPr>
              <a:t>Fisher Information Analysis</a:t>
            </a:r>
            <a:endParaRPr/>
          </a:p>
          <a:p>
            <a:pPr marL="228600" lvl="0" indent="-228600" algn="just" rtl="0">
              <a:lnSpc>
                <a:spcPct val="100000"/>
              </a:lnSpc>
              <a:spcBef>
                <a:spcPts val="1000"/>
              </a:spcBef>
              <a:spcAft>
                <a:spcPts val="0"/>
              </a:spcAft>
              <a:buSzPts val="1800"/>
              <a:buChar char="•"/>
            </a:pPr>
            <a:r>
              <a:rPr lang="en-US">
                <a:solidFill>
                  <a:srgbClr val="6B8891"/>
                </a:solidFill>
              </a:rPr>
              <a:t>Discussion and Related Work</a:t>
            </a:r>
            <a:endParaRPr/>
          </a:p>
          <a:p>
            <a:pPr marL="228600" lvl="0" indent="-228600" algn="just" rtl="0">
              <a:lnSpc>
                <a:spcPct val="100000"/>
              </a:lnSpc>
              <a:spcBef>
                <a:spcPts val="1000"/>
              </a:spcBef>
              <a:spcAft>
                <a:spcPts val="0"/>
              </a:spcAft>
              <a:buSzPts val="1800"/>
              <a:buChar char="•"/>
            </a:pPr>
            <a:r>
              <a:rPr lang="en-US">
                <a:solidFill>
                  <a:srgbClr val="6B8891"/>
                </a:solidFill>
              </a:rPr>
              <a:t>Conclusion</a:t>
            </a:r>
            <a:endParaRPr/>
          </a:p>
          <a:p>
            <a:pPr marL="228600" lvl="0" indent="-114300" algn="l" rtl="0">
              <a:lnSpc>
                <a:spcPct val="100000"/>
              </a:lnSpc>
              <a:spcBef>
                <a:spcPts val="1000"/>
              </a:spcBef>
              <a:spcAft>
                <a:spcPts val="0"/>
              </a:spcAft>
              <a:buSzPts val="1800"/>
              <a:buNone/>
            </a:pPr>
            <a:endParaRPr>
              <a:solidFill>
                <a:schemeClr val="dk1"/>
              </a:solidFill>
            </a:endParaRPr>
          </a:p>
          <a:p>
            <a:pPr marL="228600" lvl="0" indent="-114300" algn="l" rtl="0">
              <a:lnSpc>
                <a:spcPct val="100000"/>
              </a:lnSpc>
              <a:spcBef>
                <a:spcPts val="1000"/>
              </a:spcBef>
              <a:spcAft>
                <a:spcPts val="0"/>
              </a:spcAft>
              <a:buSzPts val="1800"/>
              <a:buNone/>
            </a:pPr>
            <a:endParaRPr>
              <a:solidFill>
                <a:schemeClr val="dk1"/>
              </a:solidFill>
            </a:endParaRPr>
          </a:p>
        </p:txBody>
      </p:sp>
      <p:sp>
        <p:nvSpPr>
          <p:cNvPr id="116" name="Google Shape;116;p6"/>
          <p:cNvSpPr txBox="1">
            <a:spLocks noGrp="1"/>
          </p:cNvSpPr>
          <p:nvPr>
            <p:ph type="title"/>
          </p:nvPr>
        </p:nvSpPr>
        <p:spPr>
          <a:xfrm>
            <a:off x="6659787" y="815635"/>
            <a:ext cx="4923300" cy="1350900"/>
          </a:xfrm>
          <a:prstGeom prst="rect">
            <a:avLst/>
          </a:prstGeom>
          <a:solidFill>
            <a:srgbClr val="FFFFFF"/>
          </a:solidFill>
          <a:ln w="9525" cap="flat" cmpd="sng">
            <a:solidFill>
              <a:srgbClr val="6B8891"/>
            </a:solidFill>
            <a:prstDash val="solid"/>
            <a:round/>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6B8891"/>
              </a:buClr>
              <a:buSzPts val="2800"/>
              <a:buFont typeface="Gill Sans"/>
              <a:buNone/>
            </a:pPr>
            <a:r>
              <a:rPr lang="en-US">
                <a:solidFill>
                  <a:srgbClr val="6B8891"/>
                </a:solidFill>
              </a:rPr>
              <a:t>MAIN STEPS</a:t>
            </a:r>
            <a:endParaRPr/>
          </a:p>
        </p:txBody>
      </p:sp>
      <p:sp>
        <p:nvSpPr>
          <p:cNvPr id="117" name="Google Shape;117;p6"/>
          <p:cNvSpPr txBox="1"/>
          <p:nvPr/>
        </p:nvSpPr>
        <p:spPr>
          <a:xfrm>
            <a:off x="608862" y="975442"/>
            <a:ext cx="3698700" cy="1440300"/>
          </a:xfrm>
          <a:prstGeom prst="rect">
            <a:avLst/>
          </a:prstGeom>
          <a:noFill/>
          <a:ln w="31750" cap="sq" cmpd="sng">
            <a:solidFill>
              <a:schemeClr val="lt1"/>
            </a:solidFill>
            <a:prstDash val="solid"/>
            <a:miter lim="800000"/>
            <a:headEnd type="none" w="sm" len="sm"/>
            <a:tailEnd type="none" w="sm" len="sm"/>
          </a:ln>
        </p:spPr>
        <p:txBody>
          <a:bodyPr spcFirstLastPara="1" wrap="square" lIns="182875" tIns="182875" rIns="182875" bIns="182875" anchor="ctr" anchorCtr="0">
            <a:normAutofit/>
          </a:bodyPr>
          <a:lstStyle/>
          <a:p>
            <a:pPr marL="0" marR="0" lvl="0" indent="0" algn="ctr" rtl="0">
              <a:lnSpc>
                <a:spcPct val="90000"/>
              </a:lnSpc>
              <a:spcBef>
                <a:spcPts val="0"/>
              </a:spcBef>
              <a:spcAft>
                <a:spcPts val="0"/>
              </a:spcAft>
              <a:buClr>
                <a:srgbClr val="D8DCDE"/>
              </a:buClr>
              <a:buSzPts val="2400"/>
              <a:buFont typeface="Gill Sans"/>
              <a:buNone/>
            </a:pPr>
            <a:r>
              <a:rPr lang="en-US" sz="2400" b="0" i="0" u="none" strike="noStrike" cap="none">
                <a:solidFill>
                  <a:srgbClr val="D8DCDE"/>
                </a:solidFill>
                <a:latin typeface="Gill Sans"/>
                <a:ea typeface="Gill Sans"/>
                <a:cs typeface="Gill Sans"/>
                <a:sym typeface="Gill Sans"/>
              </a:rPr>
              <a:t>WHAT PROBLEMS ARE BEING SOLVED?</a:t>
            </a:r>
            <a:br>
              <a:rPr lang="en-US" sz="2400" b="0" i="0" u="none" strike="noStrike" cap="none">
                <a:solidFill>
                  <a:srgbClr val="D8DCDE"/>
                </a:solidFill>
                <a:latin typeface="Gill Sans"/>
                <a:ea typeface="Gill Sans"/>
                <a:cs typeface="Gill Sans"/>
                <a:sym typeface="Gill Sans"/>
              </a:rPr>
            </a:br>
            <a:endParaRPr sz="2400" b="0" i="0" u="none" strike="noStrike" cap="none">
              <a:solidFill>
                <a:srgbClr val="D8DCDE"/>
              </a:solidFill>
              <a:latin typeface="Gill Sans"/>
              <a:ea typeface="Gill Sans"/>
              <a:cs typeface="Gill Sans"/>
              <a:sym typeface="Gill Sans"/>
            </a:endParaRPr>
          </a:p>
        </p:txBody>
      </p:sp>
      <p:sp>
        <p:nvSpPr>
          <p:cNvPr id="118" name="Google Shape;118;p6"/>
          <p:cNvSpPr txBox="1"/>
          <p:nvPr/>
        </p:nvSpPr>
        <p:spPr>
          <a:xfrm>
            <a:off x="-224100" y="2130767"/>
            <a:ext cx="5098200" cy="37548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800" b="0" i="0" u="none" strike="noStrike" cap="none">
              <a:solidFill>
                <a:srgbClr val="6B8891"/>
              </a:solidFill>
              <a:latin typeface="Gill Sans"/>
              <a:ea typeface="Gill Sans"/>
              <a:cs typeface="Gill Sans"/>
              <a:sym typeface="Gill Sans"/>
            </a:endParaRPr>
          </a:p>
          <a:p>
            <a:pPr marL="0" marR="0" lvl="0" indent="0" algn="just" rtl="0">
              <a:spcBef>
                <a:spcPts val="0"/>
              </a:spcBef>
              <a:spcAft>
                <a:spcPts val="0"/>
              </a:spcAft>
              <a:buNone/>
            </a:pPr>
            <a:endParaRPr sz="2800" b="0" i="0" u="none" strike="noStrike" cap="none">
              <a:solidFill>
                <a:srgbClr val="6B8891"/>
              </a:solidFill>
              <a:latin typeface="Gill Sans"/>
              <a:ea typeface="Gill Sans"/>
              <a:cs typeface="Gill Sans"/>
              <a:sym typeface="Gill Sans"/>
            </a:endParaRPr>
          </a:p>
          <a:p>
            <a:pPr marL="0" marR="0" lvl="0" indent="0" algn="just" rtl="0">
              <a:spcBef>
                <a:spcPts val="0"/>
              </a:spcBef>
              <a:spcAft>
                <a:spcPts val="0"/>
              </a:spcAft>
              <a:buNone/>
            </a:pPr>
            <a:r>
              <a:rPr lang="en-US" sz="1800" b="0" i="0" u="none" strike="noStrike" cap="none">
                <a:solidFill>
                  <a:schemeClr val="lt1"/>
                </a:solidFill>
                <a:latin typeface="Gill Sans"/>
                <a:ea typeface="Gill Sans"/>
                <a:cs typeface="Gill Sans"/>
                <a:sym typeface="Gill Sans"/>
              </a:rPr>
              <a:t>	* Can "critical periods" arise from information 	processing, rather than biochemical?</a:t>
            </a:r>
            <a:endParaRPr/>
          </a:p>
          <a:p>
            <a:pPr marL="457200" marR="0" lvl="1" indent="0" algn="just" rtl="0">
              <a:spcBef>
                <a:spcPts val="0"/>
              </a:spcBef>
              <a:spcAft>
                <a:spcPts val="0"/>
              </a:spcAft>
              <a:buNone/>
            </a:pPr>
            <a:endParaRPr sz="1800" b="0" i="0" u="none" strike="noStrike" cap="none">
              <a:solidFill>
                <a:schemeClr val="lt1"/>
              </a:solidFill>
              <a:latin typeface="Gill Sans"/>
              <a:ea typeface="Gill Sans"/>
              <a:cs typeface="Gill Sans"/>
              <a:sym typeface="Gill Sans"/>
            </a:endParaRPr>
          </a:p>
          <a:p>
            <a:pPr marL="457200" marR="0" lvl="1" indent="0" algn="just" rtl="0">
              <a:spcBef>
                <a:spcPts val="0"/>
              </a:spcBef>
              <a:spcAft>
                <a:spcPts val="0"/>
              </a:spcAft>
              <a:buNone/>
            </a:pPr>
            <a:r>
              <a:rPr lang="en-US" sz="1800" b="0" i="0" u="none" strike="noStrike" cap="none">
                <a:solidFill>
                  <a:schemeClr val="lt1"/>
                </a:solidFill>
                <a:latin typeface="Gill Sans"/>
                <a:ea typeface="Gill Sans"/>
                <a:cs typeface="Gill Sans"/>
                <a:sym typeface="Gill Sans"/>
              </a:rPr>
              <a:t>* How to fulfill a technical requirement for "explainable" artificial intelligence systems whose behavior can be understood and anticipated?</a:t>
            </a:r>
            <a:endParaRPr/>
          </a:p>
          <a:p>
            <a:pPr marL="457200" marR="0" lvl="1" indent="0" algn="just" rtl="0">
              <a:spcBef>
                <a:spcPts val="0"/>
              </a:spcBef>
              <a:spcAft>
                <a:spcPts val="0"/>
              </a:spcAft>
              <a:buNone/>
            </a:pPr>
            <a:endParaRPr sz="2800" b="0" i="0" u="none" strike="noStrike" cap="none">
              <a:solidFill>
                <a:srgbClr val="6B8891"/>
              </a:solidFill>
              <a:latin typeface="Gill Sans"/>
              <a:ea typeface="Gill Sans"/>
              <a:cs typeface="Gill Sans"/>
              <a:sym typeface="Gill Sans"/>
            </a:endParaRPr>
          </a:p>
          <a:p>
            <a:pPr marL="0" marR="0" lvl="0" indent="0" algn="just" rtl="0">
              <a:spcBef>
                <a:spcPts val="0"/>
              </a:spcBef>
              <a:spcAft>
                <a:spcPts val="0"/>
              </a:spcAft>
              <a:buNone/>
            </a:pPr>
            <a:endParaRPr sz="2800" b="0" i="0" u="none" strike="noStrike" cap="none">
              <a:solidFill>
                <a:srgbClr val="6B8891"/>
              </a:solidFill>
              <a:latin typeface="Gill Sans"/>
              <a:ea typeface="Gill Sans"/>
              <a:cs typeface="Gill Sans"/>
              <a:sym typeface="Gill Sans"/>
            </a:endParaRPr>
          </a:p>
        </p:txBody>
      </p:sp>
      <p:pic>
        <p:nvPicPr>
          <p:cNvPr id="119" name="Google Shape;119;p6" descr="Abstract picture of the brain made up of patterns"/>
          <p:cNvPicPr preferRelativeResize="0"/>
          <p:nvPr/>
        </p:nvPicPr>
        <p:blipFill rotWithShape="1">
          <a:blip r:embed="rId3">
            <a:alphaModFix/>
          </a:blip>
          <a:srcRect l="16149" r="14178"/>
          <a:stretch/>
        </p:blipFill>
        <p:spPr>
          <a:xfrm>
            <a:off x="20" y="0"/>
            <a:ext cx="6086630"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g1048d34fdd0_1_40" descr="Abstract picture of the brain made up of patterns"/>
          <p:cNvPicPr preferRelativeResize="0"/>
          <p:nvPr/>
        </p:nvPicPr>
        <p:blipFill rotWithShape="1">
          <a:blip r:embed="rId3">
            <a:alphaModFix/>
          </a:blip>
          <a:srcRect l="16149" r="14178"/>
          <a:stretch/>
        </p:blipFill>
        <p:spPr>
          <a:xfrm>
            <a:off x="20" y="10"/>
            <a:ext cx="6086620" cy="6857988"/>
          </a:xfrm>
          <a:prstGeom prst="rect">
            <a:avLst/>
          </a:prstGeom>
          <a:noFill/>
          <a:ln>
            <a:noFill/>
          </a:ln>
        </p:spPr>
      </p:pic>
      <p:sp>
        <p:nvSpPr>
          <p:cNvPr id="273" name="Google Shape;273;g1048d34fdd0_1_40"/>
          <p:cNvSpPr txBox="1"/>
          <p:nvPr/>
        </p:nvSpPr>
        <p:spPr>
          <a:xfrm>
            <a:off x="2670460" y="0"/>
            <a:ext cx="3632100" cy="1774200"/>
          </a:xfrm>
          <a:prstGeom prst="rect">
            <a:avLst/>
          </a:prstGeom>
          <a:noFill/>
          <a:ln>
            <a:noFill/>
          </a:ln>
        </p:spPr>
        <p:txBody>
          <a:bodyPr spcFirstLastPara="1" wrap="square" lIns="182875" tIns="182875" rIns="182875" bIns="182875" anchor="ctr" anchorCtr="0">
            <a:normAutofit/>
          </a:bodyPr>
          <a:lstStyle/>
          <a:p>
            <a:pPr marL="0" marR="0" lvl="0" indent="0" algn="ctr" rtl="0">
              <a:lnSpc>
                <a:spcPct val="90000"/>
              </a:lnSpc>
              <a:spcBef>
                <a:spcPts val="0"/>
              </a:spcBef>
              <a:spcAft>
                <a:spcPts val="0"/>
              </a:spcAft>
              <a:buClr>
                <a:srgbClr val="F9F8F4"/>
              </a:buClr>
              <a:buSzPts val="2400"/>
              <a:buFont typeface="Gill Sans"/>
              <a:buNone/>
            </a:pPr>
            <a:r>
              <a:rPr lang="en-US" sz="2400">
                <a:solidFill>
                  <a:srgbClr val="F9F8F4"/>
                </a:solidFill>
                <a:latin typeface="Gill Sans"/>
                <a:ea typeface="Gill Sans"/>
                <a:cs typeface="Gill Sans"/>
                <a:sym typeface="Gill Sans"/>
              </a:rPr>
              <a:t>Conclusion</a:t>
            </a:r>
            <a:endParaRPr sz="2400" b="0" i="0" u="none" strike="noStrike" cap="none">
              <a:solidFill>
                <a:srgbClr val="F9F8F4"/>
              </a:solidFill>
              <a:latin typeface="Gill Sans"/>
              <a:ea typeface="Gill Sans"/>
              <a:cs typeface="Gill Sans"/>
              <a:sym typeface="Gill Sans"/>
            </a:endParaRPr>
          </a:p>
        </p:txBody>
      </p:sp>
      <p:sp>
        <p:nvSpPr>
          <p:cNvPr id="274" name="Google Shape;274;g1048d34fdd0_1_40"/>
          <p:cNvSpPr txBox="1"/>
          <p:nvPr/>
        </p:nvSpPr>
        <p:spPr>
          <a:xfrm>
            <a:off x="6086641" y="1182151"/>
            <a:ext cx="5098200" cy="1169700"/>
          </a:xfrm>
          <a:prstGeom prst="rect">
            <a:avLst/>
          </a:prstGeom>
          <a:noFill/>
          <a:ln>
            <a:noFill/>
          </a:ln>
        </p:spPr>
        <p:txBody>
          <a:bodyPr spcFirstLastPara="1" wrap="square" lIns="91425" tIns="45700" rIns="91425" bIns="45700" anchor="t" anchorCtr="0">
            <a:spAutoFit/>
          </a:bodyPr>
          <a:lstStyle/>
          <a:p>
            <a:pPr marL="457200" marR="0" lvl="1" indent="0" algn="just" rtl="0">
              <a:spcBef>
                <a:spcPts val="0"/>
              </a:spcBef>
              <a:spcAft>
                <a:spcPts val="0"/>
              </a:spcAft>
              <a:buNone/>
            </a:pPr>
            <a:endParaRPr/>
          </a:p>
          <a:p>
            <a:pPr marL="457200" marR="0" lvl="1" indent="0" algn="just" rtl="0">
              <a:spcBef>
                <a:spcPts val="0"/>
              </a:spcBef>
              <a:spcAft>
                <a:spcPts val="0"/>
              </a:spcAft>
              <a:buNone/>
            </a:pPr>
            <a:endParaRPr sz="2800" b="0" i="0" u="none" strike="noStrike" cap="none">
              <a:solidFill>
                <a:srgbClr val="6B8891"/>
              </a:solidFill>
              <a:latin typeface="Gill Sans"/>
              <a:ea typeface="Gill Sans"/>
              <a:cs typeface="Gill Sans"/>
              <a:sym typeface="Gill Sans"/>
            </a:endParaRPr>
          </a:p>
          <a:p>
            <a:pPr marL="0" marR="0" lvl="0" indent="0" algn="just" rtl="0">
              <a:spcBef>
                <a:spcPts val="0"/>
              </a:spcBef>
              <a:spcAft>
                <a:spcPts val="0"/>
              </a:spcAft>
              <a:buNone/>
            </a:pPr>
            <a:endParaRPr sz="2800" b="0" i="0" u="none" strike="noStrike" cap="none">
              <a:solidFill>
                <a:srgbClr val="6B8891"/>
              </a:solidFill>
              <a:latin typeface="Gill Sans"/>
              <a:ea typeface="Gill Sans"/>
              <a:cs typeface="Gill Sans"/>
              <a:sym typeface="Gill Sans"/>
            </a:endParaRPr>
          </a:p>
        </p:txBody>
      </p:sp>
      <p:sp>
        <p:nvSpPr>
          <p:cNvPr id="275" name="Google Shape;275;g1048d34fdd0_1_40"/>
          <p:cNvSpPr txBox="1">
            <a:spLocks noGrp="1"/>
          </p:cNvSpPr>
          <p:nvPr>
            <p:ph type="body" idx="1"/>
          </p:nvPr>
        </p:nvSpPr>
        <p:spPr>
          <a:xfrm>
            <a:off x="6541450" y="1085450"/>
            <a:ext cx="4643400" cy="49173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Clr>
                <a:srgbClr val="6B8891"/>
              </a:buClr>
              <a:buSzPts val="1800"/>
              <a:buChar char="•"/>
            </a:pPr>
            <a:r>
              <a:rPr lang="en-US" b="1" i="1">
                <a:solidFill>
                  <a:srgbClr val="6B8891"/>
                </a:solidFill>
              </a:rPr>
              <a:t>This paper seems to be the first to show that DNN’s have critical periods </a:t>
            </a:r>
            <a:endParaRPr b="1" i="1">
              <a:solidFill>
                <a:srgbClr val="6B8891"/>
              </a:solidFill>
            </a:endParaRPr>
          </a:p>
          <a:p>
            <a:pPr marL="457200" lvl="0" indent="-342900" algn="l" rtl="0">
              <a:lnSpc>
                <a:spcPct val="100000"/>
              </a:lnSpc>
              <a:spcBef>
                <a:spcPts val="0"/>
              </a:spcBef>
              <a:spcAft>
                <a:spcPts val="0"/>
              </a:spcAft>
              <a:buClr>
                <a:srgbClr val="6B8891"/>
              </a:buClr>
              <a:buSzPts val="1800"/>
              <a:buChar char="•"/>
            </a:pPr>
            <a:r>
              <a:rPr lang="en-US" b="1" i="1">
                <a:solidFill>
                  <a:srgbClr val="6B8891"/>
                </a:solidFill>
              </a:rPr>
              <a:t>And the first to highlight the importance of the network initially bouncing around so it touches all of the different data points in order to determine the network's final pattern.</a:t>
            </a:r>
            <a:endParaRPr b="1" i="1">
              <a:solidFill>
                <a:srgbClr val="6B8891"/>
              </a:solidFill>
            </a:endParaRPr>
          </a:p>
          <a:p>
            <a:pPr marL="457200" lvl="0" indent="-342900" algn="l" rtl="0">
              <a:lnSpc>
                <a:spcPct val="100000"/>
              </a:lnSpc>
              <a:spcBef>
                <a:spcPts val="0"/>
              </a:spcBef>
              <a:spcAft>
                <a:spcPts val="0"/>
              </a:spcAft>
              <a:buClr>
                <a:srgbClr val="6B8891"/>
              </a:buClr>
              <a:buSzPts val="1800"/>
              <a:buChar char="•"/>
            </a:pPr>
            <a:r>
              <a:rPr lang="en-US" b="1" i="1">
                <a:solidFill>
                  <a:srgbClr val="6B8891"/>
                </a:solidFill>
              </a:rPr>
              <a:t>Critical periods are brought on by change, within animals, that change is seen as change in brain development and with neural networks that change is seen as change in effective connectivity.</a:t>
            </a:r>
            <a:endParaRPr b="1" i="1">
              <a:solidFill>
                <a:srgbClr val="6B889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79"/>
        <p:cNvGrpSpPr/>
        <p:nvPr/>
      </p:nvGrpSpPr>
      <p:grpSpPr>
        <a:xfrm>
          <a:off x="0" y="0"/>
          <a:ext cx="0" cy="0"/>
          <a:chOff x="0" y="0"/>
          <a:chExt cx="0" cy="0"/>
        </a:xfrm>
      </p:grpSpPr>
      <p:sp>
        <p:nvSpPr>
          <p:cNvPr id="280" name="Google Shape;280;p12"/>
          <p:cNvSpPr txBox="1">
            <a:spLocks noGrp="1"/>
          </p:cNvSpPr>
          <p:nvPr>
            <p:ph type="title"/>
          </p:nvPr>
        </p:nvSpPr>
        <p:spPr>
          <a:xfrm>
            <a:off x="2231136" y="964692"/>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CONCLUSION/DISCUSSION?</a:t>
            </a:r>
            <a:endParaRPr/>
          </a:p>
        </p:txBody>
      </p:sp>
      <p:sp>
        <p:nvSpPr>
          <p:cNvPr id="281" name="Google Shape;281;p12"/>
          <p:cNvSpPr txBox="1">
            <a:spLocks noGrp="1"/>
          </p:cNvSpPr>
          <p:nvPr>
            <p:ph type="body" idx="1"/>
          </p:nvPr>
        </p:nvSpPr>
        <p:spPr>
          <a:xfrm>
            <a:off x="2231136" y="2638044"/>
            <a:ext cx="7729800" cy="310200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800"/>
              <a:buChar char="•"/>
            </a:pPr>
            <a:r>
              <a:rPr lang="en-US" b="1" i="1">
                <a:solidFill>
                  <a:srgbClr val="6B8891"/>
                </a:solidFill>
              </a:rPr>
              <a:t>(How to improve the current results, ideas, quality of the paper..)</a:t>
            </a:r>
            <a:endParaRPr b="1" i="1">
              <a:solidFill>
                <a:srgbClr val="6B8891"/>
              </a:solidFill>
            </a:endParaRPr>
          </a:p>
          <a:p>
            <a:pPr marL="228600" lvl="0" indent="0" algn="l" rtl="0">
              <a:lnSpc>
                <a:spcPct val="100000"/>
              </a:lnSpc>
              <a:spcBef>
                <a:spcPts val="0"/>
              </a:spcBef>
              <a:spcAft>
                <a:spcPts val="0"/>
              </a:spcAft>
              <a:buNone/>
            </a:pPr>
            <a:endParaRPr>
              <a:solidFill>
                <a:srgbClr val="6B8891"/>
              </a:solidFill>
            </a:endParaRPr>
          </a:p>
          <a:p>
            <a:pPr marL="228600" lvl="0" indent="-228600" algn="just" rtl="0">
              <a:lnSpc>
                <a:spcPct val="115000"/>
              </a:lnSpc>
              <a:spcBef>
                <a:spcPts val="0"/>
              </a:spcBef>
              <a:spcAft>
                <a:spcPts val="0"/>
              </a:spcAft>
              <a:buSzPts val="1800"/>
              <a:buChar char="•"/>
            </a:pPr>
            <a:r>
              <a:rPr lang="en-US">
                <a:solidFill>
                  <a:srgbClr val="6B8891"/>
                </a:solidFill>
              </a:rPr>
              <a:t>Future works can be done: </a:t>
            </a:r>
            <a:endParaRPr>
              <a:solidFill>
                <a:srgbClr val="6B8891"/>
              </a:solidFill>
            </a:endParaRPr>
          </a:p>
          <a:p>
            <a:pPr marL="457200" lvl="1" indent="-228600" algn="just" rtl="0">
              <a:lnSpc>
                <a:spcPct val="115000"/>
              </a:lnSpc>
              <a:spcBef>
                <a:spcPts val="0"/>
              </a:spcBef>
              <a:spcAft>
                <a:spcPts val="0"/>
              </a:spcAft>
              <a:buSzPts val="1800"/>
              <a:buChar char="•"/>
            </a:pPr>
            <a:r>
              <a:rPr lang="en-US">
                <a:solidFill>
                  <a:srgbClr val="6B8891"/>
                </a:solidFill>
              </a:rPr>
              <a:t>Investigate methods for testing whether biological networks prune connections as a result of a loss of Information Plasticity rather than as a cause. </a:t>
            </a:r>
            <a:endParaRPr>
              <a:solidFill>
                <a:srgbClr val="6B8891"/>
              </a:solidFill>
            </a:endParaRPr>
          </a:p>
          <a:p>
            <a:pPr marL="457200" lvl="1" indent="-228600" algn="just" rtl="0">
              <a:lnSpc>
                <a:spcPct val="115000"/>
              </a:lnSpc>
              <a:spcBef>
                <a:spcPts val="0"/>
              </a:spcBef>
              <a:spcAft>
                <a:spcPts val="0"/>
              </a:spcAft>
              <a:buSzPts val="1800"/>
              <a:buChar char="•"/>
            </a:pPr>
            <a:r>
              <a:rPr lang="en-US">
                <a:solidFill>
                  <a:srgbClr val="6B8891"/>
                </a:solidFill>
              </a:rPr>
              <a:t>The principles governing network reconfiguration during learning and development might be an evolutionary result produced by fundamental information processing phenomena.</a:t>
            </a:r>
            <a:endParaRPr>
              <a:solidFill>
                <a:srgbClr val="6B8891"/>
              </a:solidFill>
            </a:endParaRPr>
          </a:p>
          <a:p>
            <a:pPr marL="457200" lvl="1" indent="-228600" algn="just" rtl="0">
              <a:spcBef>
                <a:spcPts val="1000"/>
              </a:spcBef>
              <a:spcAft>
                <a:spcPts val="0"/>
              </a:spcAft>
              <a:buClr>
                <a:srgbClr val="6B8891"/>
              </a:buClr>
              <a:buSzPts val="1800"/>
              <a:buChar char="•"/>
            </a:pPr>
            <a:endParaRPr>
              <a:solidFill>
                <a:srgbClr val="6B8891"/>
              </a:solidFill>
            </a:endParaRPr>
          </a:p>
          <a:p>
            <a:pPr marL="228600" lvl="0" indent="0" algn="l" rtl="0">
              <a:lnSpc>
                <a:spcPct val="100000"/>
              </a:lnSpc>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descr="Abstract picture of the brain made up of patterns"/>
          <p:cNvPicPr preferRelativeResize="0"/>
          <p:nvPr/>
        </p:nvPicPr>
        <p:blipFill rotWithShape="1">
          <a:blip r:embed="rId3">
            <a:alphaModFix/>
          </a:blip>
          <a:srcRect l="16149" r="14178"/>
          <a:stretch/>
        </p:blipFill>
        <p:spPr>
          <a:xfrm>
            <a:off x="20" y="10"/>
            <a:ext cx="6086620" cy="6857988"/>
          </a:xfrm>
          <a:prstGeom prst="rect">
            <a:avLst/>
          </a:prstGeom>
          <a:noFill/>
          <a:ln>
            <a:noFill/>
          </a:ln>
        </p:spPr>
      </p:pic>
      <p:sp>
        <p:nvSpPr>
          <p:cNvPr id="125" name="Google Shape;125;p5"/>
          <p:cNvSpPr txBox="1"/>
          <p:nvPr/>
        </p:nvSpPr>
        <p:spPr>
          <a:xfrm>
            <a:off x="2670460" y="0"/>
            <a:ext cx="3632100" cy="1774200"/>
          </a:xfrm>
          <a:prstGeom prst="rect">
            <a:avLst/>
          </a:prstGeom>
          <a:noFill/>
          <a:ln>
            <a:noFill/>
          </a:ln>
        </p:spPr>
        <p:txBody>
          <a:bodyPr spcFirstLastPara="1" wrap="square" lIns="182875" tIns="182875" rIns="182875" bIns="182875" anchor="ctr" anchorCtr="0">
            <a:normAutofit/>
          </a:bodyPr>
          <a:lstStyle/>
          <a:p>
            <a:pPr marL="0" marR="0" lvl="0" indent="0" algn="ctr" rtl="0">
              <a:lnSpc>
                <a:spcPct val="90000"/>
              </a:lnSpc>
              <a:spcBef>
                <a:spcPts val="0"/>
              </a:spcBef>
              <a:spcAft>
                <a:spcPts val="0"/>
              </a:spcAft>
              <a:buClr>
                <a:srgbClr val="F9F8F4"/>
              </a:buClr>
              <a:buSzPts val="2400"/>
              <a:buFont typeface="Gill Sans"/>
              <a:buNone/>
            </a:pPr>
            <a:r>
              <a:rPr lang="en-US" sz="2400" b="0" i="0" u="none" strike="noStrike" cap="none">
                <a:solidFill>
                  <a:srgbClr val="F9F8F4"/>
                </a:solidFill>
                <a:latin typeface="Gill Sans"/>
                <a:ea typeface="Gill Sans"/>
                <a:cs typeface="Gill Sans"/>
                <a:sym typeface="Gill Sans"/>
              </a:rPr>
              <a:t>WHAT PROBLEMS ARE BEING SOLVED?</a:t>
            </a:r>
            <a:br>
              <a:rPr lang="en-US" sz="2400" b="0" i="0" u="none" strike="noStrike" cap="none">
                <a:solidFill>
                  <a:srgbClr val="F9F8F4"/>
                </a:solidFill>
                <a:latin typeface="Gill Sans"/>
                <a:ea typeface="Gill Sans"/>
                <a:cs typeface="Gill Sans"/>
                <a:sym typeface="Gill Sans"/>
              </a:rPr>
            </a:br>
            <a:endParaRPr sz="2400" b="0" i="0" u="none" strike="noStrike" cap="none">
              <a:solidFill>
                <a:srgbClr val="F9F8F4"/>
              </a:solidFill>
              <a:latin typeface="Gill Sans"/>
              <a:ea typeface="Gill Sans"/>
              <a:cs typeface="Gill Sans"/>
              <a:sym typeface="Gill Sans"/>
            </a:endParaRPr>
          </a:p>
        </p:txBody>
      </p:sp>
      <p:sp>
        <p:nvSpPr>
          <p:cNvPr id="126" name="Google Shape;126;p5"/>
          <p:cNvSpPr txBox="1"/>
          <p:nvPr/>
        </p:nvSpPr>
        <p:spPr>
          <a:xfrm>
            <a:off x="6086641" y="1182151"/>
            <a:ext cx="5098200" cy="37548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800" b="0" i="0" u="none" strike="noStrike" cap="none">
              <a:solidFill>
                <a:srgbClr val="6B8891"/>
              </a:solidFill>
              <a:latin typeface="Gill Sans"/>
              <a:ea typeface="Gill Sans"/>
              <a:cs typeface="Gill Sans"/>
              <a:sym typeface="Gill Sans"/>
            </a:endParaRPr>
          </a:p>
          <a:p>
            <a:pPr marL="0" marR="0" lvl="0" indent="0" algn="just" rtl="0">
              <a:spcBef>
                <a:spcPts val="0"/>
              </a:spcBef>
              <a:spcAft>
                <a:spcPts val="0"/>
              </a:spcAft>
              <a:buNone/>
            </a:pPr>
            <a:endParaRPr sz="2800" b="0" i="0" u="none" strike="noStrike" cap="none">
              <a:solidFill>
                <a:srgbClr val="6B8891"/>
              </a:solidFill>
              <a:latin typeface="Gill Sans"/>
              <a:ea typeface="Gill Sans"/>
              <a:cs typeface="Gill Sans"/>
              <a:sym typeface="Gill Sans"/>
            </a:endParaRPr>
          </a:p>
          <a:p>
            <a:pPr marL="0" marR="0" lvl="0" indent="0" algn="just" rtl="0">
              <a:spcBef>
                <a:spcPts val="0"/>
              </a:spcBef>
              <a:spcAft>
                <a:spcPts val="0"/>
              </a:spcAft>
              <a:buNone/>
            </a:pPr>
            <a:r>
              <a:rPr lang="en-US" sz="1800" b="0" i="0" u="none" strike="noStrike" cap="none">
                <a:solidFill>
                  <a:srgbClr val="6B8891"/>
                </a:solidFill>
                <a:latin typeface="Gill Sans"/>
                <a:ea typeface="Gill Sans"/>
                <a:cs typeface="Gill Sans"/>
                <a:sym typeface="Gill Sans"/>
              </a:rPr>
              <a:t>	* Can "critical periods" arise from information 	processing, rather than biochemical?</a:t>
            </a:r>
            <a:endParaRPr/>
          </a:p>
          <a:p>
            <a:pPr marL="457200" marR="0" lvl="1" indent="0" algn="just" rtl="0">
              <a:spcBef>
                <a:spcPts val="0"/>
              </a:spcBef>
              <a:spcAft>
                <a:spcPts val="0"/>
              </a:spcAft>
              <a:buNone/>
            </a:pPr>
            <a:endParaRPr sz="1800" b="0" i="0" u="none" strike="noStrike" cap="none">
              <a:solidFill>
                <a:srgbClr val="6B8891"/>
              </a:solidFill>
              <a:latin typeface="Gill Sans"/>
              <a:ea typeface="Gill Sans"/>
              <a:cs typeface="Gill Sans"/>
              <a:sym typeface="Gill Sans"/>
            </a:endParaRPr>
          </a:p>
          <a:p>
            <a:pPr marL="457200" marR="0" lvl="1" indent="0" algn="just" rtl="0">
              <a:spcBef>
                <a:spcPts val="0"/>
              </a:spcBef>
              <a:spcAft>
                <a:spcPts val="0"/>
              </a:spcAft>
              <a:buNone/>
            </a:pPr>
            <a:r>
              <a:rPr lang="en-US" sz="1800" b="0" i="0" u="none" strike="noStrike" cap="none">
                <a:solidFill>
                  <a:srgbClr val="6B8891"/>
                </a:solidFill>
                <a:latin typeface="Gill Sans"/>
                <a:ea typeface="Gill Sans"/>
                <a:cs typeface="Gill Sans"/>
                <a:sym typeface="Gill Sans"/>
              </a:rPr>
              <a:t>* How to fulfill a technical requirement for "explainable" artificial intelligence systems whose behavior can be understood and anticipated?</a:t>
            </a:r>
            <a:endParaRPr/>
          </a:p>
          <a:p>
            <a:pPr marL="457200" marR="0" lvl="1" indent="0" algn="just" rtl="0">
              <a:spcBef>
                <a:spcPts val="0"/>
              </a:spcBef>
              <a:spcAft>
                <a:spcPts val="0"/>
              </a:spcAft>
              <a:buNone/>
            </a:pPr>
            <a:endParaRPr sz="2800" b="0" i="0" u="none" strike="noStrike" cap="none">
              <a:solidFill>
                <a:srgbClr val="6B8891"/>
              </a:solidFill>
              <a:latin typeface="Gill Sans"/>
              <a:ea typeface="Gill Sans"/>
              <a:cs typeface="Gill Sans"/>
              <a:sym typeface="Gill Sans"/>
            </a:endParaRPr>
          </a:p>
          <a:p>
            <a:pPr marL="0" marR="0" lvl="0" indent="0" algn="just" rtl="0">
              <a:spcBef>
                <a:spcPts val="0"/>
              </a:spcBef>
              <a:spcAft>
                <a:spcPts val="0"/>
              </a:spcAft>
              <a:buNone/>
            </a:pPr>
            <a:endParaRPr sz="2800" b="0" i="0" u="none" strike="noStrike" cap="none">
              <a:solidFill>
                <a:srgbClr val="6B889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2"/>
          <p:cNvSpPr/>
          <p:nvPr/>
        </p:nvSpPr>
        <p:spPr>
          <a:xfrm>
            <a:off x="1" y="0"/>
            <a:ext cx="30702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2" name="Google Shape;132;p2"/>
          <p:cNvSpPr/>
          <p:nvPr/>
        </p:nvSpPr>
        <p:spPr>
          <a:xfrm>
            <a:off x="3070172" y="0"/>
            <a:ext cx="91218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3" name="Google Shape;133;p2"/>
          <p:cNvSpPr/>
          <p:nvPr/>
        </p:nvSpPr>
        <p:spPr>
          <a:xfrm>
            <a:off x="1117423" y="1443035"/>
            <a:ext cx="3972000" cy="3972000"/>
          </a:xfrm>
          <a:prstGeom prst="ellipse">
            <a:avLst/>
          </a:prstGeom>
          <a:solidFill>
            <a:srgbClr val="FFFFFF"/>
          </a:solidFill>
          <a:ln w="31750" cap="flat" cmpd="sng">
            <a:solidFill>
              <a:srgbClr val="6B88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4" name="Google Shape;134;p2"/>
          <p:cNvSpPr>
            <a:spLocks noGrp="1"/>
          </p:cNvSpPr>
          <p:nvPr>
            <p:ph type="title"/>
          </p:nvPr>
        </p:nvSpPr>
        <p:spPr>
          <a:xfrm>
            <a:off x="1260873" y="1586484"/>
            <a:ext cx="3684900" cy="3684900"/>
          </a:xfrm>
          <a:prstGeom prst="ellipse">
            <a:avLst/>
          </a:prstGeom>
          <a:solidFill>
            <a:srgbClr val="6B8890"/>
          </a:solidFill>
          <a:ln>
            <a:noFill/>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FFFFFF"/>
              </a:buClr>
              <a:buSzPts val="3000"/>
              <a:buFont typeface="Gill Sans"/>
              <a:buNone/>
            </a:pPr>
            <a:r>
              <a:rPr lang="en-US" sz="3000" cap="none">
                <a:solidFill>
                  <a:srgbClr val="FFFFFF"/>
                </a:solidFill>
              </a:rPr>
              <a:t>Paper Proposes that:</a:t>
            </a:r>
            <a:endParaRPr/>
          </a:p>
        </p:txBody>
      </p:sp>
      <p:sp>
        <p:nvSpPr>
          <p:cNvPr id="135" name="Google Shape;135;p2"/>
          <p:cNvSpPr txBox="1">
            <a:spLocks noGrp="1"/>
          </p:cNvSpPr>
          <p:nvPr>
            <p:ph type="body" idx="1"/>
          </p:nvPr>
        </p:nvSpPr>
        <p:spPr>
          <a:xfrm>
            <a:off x="5089356" y="1402080"/>
            <a:ext cx="6939600" cy="4053900"/>
          </a:xfrm>
          <a:prstGeom prst="rect">
            <a:avLst/>
          </a:prstGeom>
          <a:noFill/>
          <a:ln>
            <a:noFill/>
          </a:ln>
        </p:spPr>
        <p:txBody>
          <a:bodyPr spcFirstLastPara="1" wrap="square" lIns="91425" tIns="45700" rIns="91425" bIns="45700" anchor="ctr" anchorCtr="0">
            <a:normAutofit/>
          </a:bodyPr>
          <a:lstStyle/>
          <a:p>
            <a:pPr marL="228600" lvl="0" indent="-228600" algn="just" rtl="0">
              <a:lnSpc>
                <a:spcPct val="100000"/>
              </a:lnSpc>
              <a:spcBef>
                <a:spcPts val="0"/>
              </a:spcBef>
              <a:spcAft>
                <a:spcPts val="0"/>
              </a:spcAft>
              <a:buSzPts val="1800"/>
              <a:buChar char="•"/>
            </a:pPr>
            <a:r>
              <a:rPr lang="en-US"/>
              <a:t>Studying critical period phenomena in DNNs, utilizing the information in the weights, as measured by an efficient approximation of the Fisher Information. </a:t>
            </a:r>
            <a:endParaRPr/>
          </a:p>
          <a:p>
            <a:pPr marL="228600" lvl="0" indent="-114300" algn="just" rtl="0">
              <a:lnSpc>
                <a:spcPct val="100000"/>
              </a:lnSpc>
              <a:spcBef>
                <a:spcPts val="1000"/>
              </a:spcBef>
              <a:spcAft>
                <a:spcPts val="0"/>
              </a:spcAft>
              <a:buSzPts val="1800"/>
              <a:buNone/>
            </a:pPr>
            <a:endParaRPr/>
          </a:p>
          <a:p>
            <a:pPr marL="228600" lvl="0" indent="-228600" algn="just" rtl="0">
              <a:lnSpc>
                <a:spcPct val="100000"/>
              </a:lnSpc>
              <a:spcBef>
                <a:spcPts val="1000"/>
              </a:spcBef>
              <a:spcAft>
                <a:spcPts val="0"/>
              </a:spcAft>
              <a:buSzPts val="1800"/>
              <a:buChar char="•"/>
            </a:pPr>
            <a:r>
              <a:rPr lang="en-US"/>
              <a:t>Information in the weights does not increase in a monotonic manner throughout training. Instead, a significant increase in </a:t>
            </a:r>
            <a:r>
              <a:rPr lang="en-US" b="1" i="1"/>
              <a:t>“memorization” </a:t>
            </a:r>
            <a:r>
              <a:rPr lang="en-US"/>
              <a:t>phase is followed by a decrease in information </a:t>
            </a:r>
            <a:r>
              <a:rPr lang="en-US" b="1"/>
              <a:t>"reorganization” </a:t>
            </a:r>
            <a:r>
              <a:rPr lang="en-US"/>
              <a:t>phase, even while classification performance continues to improve.</a:t>
            </a:r>
            <a:endParaRPr/>
          </a:p>
          <a:p>
            <a:pPr marL="228600" lvl="0" indent="-114300" algn="just" rtl="0">
              <a:lnSpc>
                <a:spcPct val="100000"/>
              </a:lnSpc>
              <a:spcBef>
                <a:spcPts val="1000"/>
              </a:spcBef>
              <a:spcAft>
                <a:spcPts val="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139"/>
        <p:cNvGrpSpPr/>
        <p:nvPr/>
      </p:nvGrpSpPr>
      <p:grpSpPr>
        <a:xfrm>
          <a:off x="0" y="0"/>
          <a:ext cx="0" cy="0"/>
          <a:chOff x="0" y="0"/>
          <a:chExt cx="0" cy="0"/>
        </a:xfrm>
      </p:grpSpPr>
      <p:sp>
        <p:nvSpPr>
          <p:cNvPr id="140" name="Google Shape;140;p3"/>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1" name="Google Shape;141;p3"/>
          <p:cNvSpPr/>
          <p:nvPr/>
        </p:nvSpPr>
        <p:spPr>
          <a:xfrm>
            <a:off x="1249680" y="1248156"/>
            <a:ext cx="9692700" cy="43617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2" name="Google Shape;142;p3"/>
          <p:cNvSpPr/>
          <p:nvPr/>
        </p:nvSpPr>
        <p:spPr>
          <a:xfrm>
            <a:off x="1062228" y="1060704"/>
            <a:ext cx="10067400" cy="4736700"/>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3" name="Google Shape;143;p3"/>
          <p:cNvSpPr txBox="1">
            <a:spLocks noGrp="1"/>
          </p:cNvSpPr>
          <p:nvPr>
            <p:ph type="title"/>
          </p:nvPr>
        </p:nvSpPr>
        <p:spPr>
          <a:xfrm>
            <a:off x="2231136" y="467418"/>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6B8891"/>
              </a:buClr>
              <a:buSzPts val="2800"/>
              <a:buFont typeface="Gill Sans"/>
              <a:buNone/>
            </a:pPr>
            <a:r>
              <a:rPr lang="en-US">
                <a:solidFill>
                  <a:srgbClr val="6B8891"/>
                </a:solidFill>
              </a:rPr>
              <a:t>Paper also proposes that;</a:t>
            </a:r>
            <a:endParaRPr>
              <a:solidFill>
                <a:srgbClr val="6B8891"/>
              </a:solidFill>
            </a:endParaRPr>
          </a:p>
        </p:txBody>
      </p:sp>
      <p:sp>
        <p:nvSpPr>
          <p:cNvPr id="144" name="Google Shape;144;p3"/>
          <p:cNvSpPr txBox="1">
            <a:spLocks noGrp="1"/>
          </p:cNvSpPr>
          <p:nvPr>
            <p:ph type="body" idx="1"/>
          </p:nvPr>
        </p:nvSpPr>
        <p:spPr>
          <a:xfrm>
            <a:off x="1609859" y="1996225"/>
            <a:ext cx="9079500" cy="3613500"/>
          </a:xfrm>
          <a:prstGeom prst="rect">
            <a:avLst/>
          </a:prstGeom>
          <a:noFill/>
          <a:ln>
            <a:noFill/>
          </a:ln>
        </p:spPr>
        <p:txBody>
          <a:bodyPr spcFirstLastPara="1" wrap="square" lIns="91425" tIns="45700" rIns="91425" bIns="45700" anchor="ctr" anchorCtr="0">
            <a:normAutofit/>
          </a:bodyPr>
          <a:lstStyle/>
          <a:p>
            <a:pPr marL="228600" lvl="0" indent="-228600" algn="l" rtl="0">
              <a:lnSpc>
                <a:spcPct val="100000"/>
              </a:lnSpc>
              <a:spcBef>
                <a:spcPts val="0"/>
              </a:spcBef>
              <a:spcAft>
                <a:spcPts val="0"/>
              </a:spcAft>
              <a:buSzPts val="1800"/>
              <a:buChar char="•"/>
            </a:pPr>
            <a:r>
              <a:rPr lang="en-US"/>
              <a:t>The initial few epochs are important for the establishment of strong connections across multiple layers, making the input data distribution optimum for processing. Once such strong connections are established, they do not appear to alter throughout further training.</a:t>
            </a:r>
            <a:endParaRPr/>
          </a:p>
          <a:p>
            <a:pPr marL="228600" lvl="0" indent="-228600" algn="l" rtl="0">
              <a:lnSpc>
                <a:spcPct val="100000"/>
              </a:lnSpc>
              <a:spcBef>
                <a:spcPts val="1000"/>
              </a:spcBef>
              <a:spcAft>
                <a:spcPts val="0"/>
              </a:spcAft>
              <a:buSzPts val="1800"/>
              <a:buChar char="•"/>
            </a:pPr>
            <a:r>
              <a:rPr lang="en-US"/>
              <a:t>The first learning transient, which is under-scrutinize compared to asymptotic behavior, is crucial in deciding the training process' outcome.</a:t>
            </a:r>
            <a:endParaRPr/>
          </a:p>
          <a:p>
            <a:pPr marL="228600" lvl="0" indent="-228600" algn="l" rtl="0">
              <a:lnSpc>
                <a:spcPct val="100000"/>
              </a:lnSpc>
              <a:spcBef>
                <a:spcPts val="1000"/>
              </a:spcBef>
              <a:spcAft>
                <a:spcPts val="0"/>
              </a:spcAft>
              <a:buSzPts val="1800"/>
              <a:buChar char="•"/>
            </a:pPr>
            <a:r>
              <a:rPr lang="en-US"/>
              <a:t>In representation learning, forgetting (a reduction in information in the weights) is crucial for establishing invariance and disentanglement.</a:t>
            </a:r>
            <a:endParaRPr/>
          </a:p>
          <a:p>
            <a:pPr marL="228600" lvl="0" indent="-228600" algn="l" rtl="0">
              <a:lnSpc>
                <a:spcPct val="100000"/>
              </a:lnSpc>
              <a:spcBef>
                <a:spcPts val="1000"/>
              </a:spcBef>
              <a:spcAft>
                <a:spcPts val="0"/>
              </a:spcAft>
              <a:buSzPts val="1800"/>
              <a:buChar char="•"/>
            </a:pPr>
            <a:r>
              <a:rPr lang="en-US"/>
              <a:t>Lastly, critical periods are not limited to biological systems; but may develop spontaneously in learning systems, whether biological or artificial, as a result of basic constraints originating from learning dynamics and information processing.</a:t>
            </a:r>
            <a:endParaRPr/>
          </a:p>
          <a:p>
            <a:pPr marL="228600" lvl="0" indent="-114300" algn="just" rtl="0">
              <a:lnSpc>
                <a:spcPct val="100000"/>
              </a:lnSpc>
              <a:spcBef>
                <a:spcPts val="1000"/>
              </a:spcBef>
              <a:spcAft>
                <a:spcPts val="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8"/>
        <p:cNvGrpSpPr/>
        <p:nvPr/>
      </p:nvGrpSpPr>
      <p:grpSpPr>
        <a:xfrm>
          <a:off x="0" y="0"/>
          <a:ext cx="0" cy="0"/>
          <a:chOff x="0" y="0"/>
          <a:chExt cx="0" cy="0"/>
        </a:xfrm>
      </p:grpSpPr>
      <p:sp>
        <p:nvSpPr>
          <p:cNvPr id="149" name="Google Shape;149;p4"/>
          <p:cNvSpPr txBox="1">
            <a:spLocks noGrp="1"/>
          </p:cNvSpPr>
          <p:nvPr>
            <p:ph type="title"/>
          </p:nvPr>
        </p:nvSpPr>
        <p:spPr>
          <a:xfrm>
            <a:off x="829781" y="2708804"/>
            <a:ext cx="3698700" cy="1440300"/>
          </a:xfrm>
          <a:prstGeom prst="rect">
            <a:avLst/>
          </a:prstGeom>
          <a:noFill/>
          <a:ln w="9525" cap="flat" cmpd="sng">
            <a:solidFill>
              <a:schemeClr val="lt1"/>
            </a:solidFill>
            <a:prstDash val="solid"/>
            <a:round/>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chemeClr val="lt1"/>
              </a:buClr>
              <a:buSzPts val="2400"/>
              <a:buFont typeface="Gill Sans"/>
              <a:buNone/>
            </a:pPr>
            <a:r>
              <a:rPr lang="en-US" sz="2400">
                <a:solidFill>
                  <a:schemeClr val="lt1"/>
                </a:solidFill>
              </a:rPr>
              <a:t>KEYWORDS</a:t>
            </a:r>
            <a:endParaRPr/>
          </a:p>
        </p:txBody>
      </p:sp>
      <p:sp>
        <p:nvSpPr>
          <p:cNvPr id="150" name="Google Shape;150;p4"/>
          <p:cNvSpPr/>
          <p:nvPr/>
        </p:nvSpPr>
        <p:spPr>
          <a:xfrm>
            <a:off x="5315061" y="-2"/>
            <a:ext cx="68769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1" name="Google Shape;151;p4"/>
          <p:cNvSpPr txBox="1">
            <a:spLocks noGrp="1"/>
          </p:cNvSpPr>
          <p:nvPr>
            <p:ph type="body" idx="1"/>
          </p:nvPr>
        </p:nvSpPr>
        <p:spPr>
          <a:xfrm>
            <a:off x="6049182" y="802638"/>
            <a:ext cx="5408700" cy="5252700"/>
          </a:xfrm>
          <a:prstGeom prst="rect">
            <a:avLst/>
          </a:prstGeom>
          <a:noFill/>
          <a:ln>
            <a:noFill/>
          </a:ln>
        </p:spPr>
        <p:txBody>
          <a:bodyPr spcFirstLastPara="1" wrap="square" lIns="91425" tIns="45700" rIns="91425" bIns="45700" anchor="ctr" anchorCtr="0">
            <a:normAutofit/>
          </a:bodyPr>
          <a:lstStyle/>
          <a:p>
            <a:pPr marL="228600" lvl="0" indent="-228600" algn="l" rtl="0">
              <a:lnSpc>
                <a:spcPct val="100000"/>
              </a:lnSpc>
              <a:spcBef>
                <a:spcPts val="0"/>
              </a:spcBef>
              <a:spcAft>
                <a:spcPts val="0"/>
              </a:spcAft>
              <a:buSzPts val="1800"/>
              <a:buChar char="•"/>
            </a:pPr>
            <a:r>
              <a:rPr lang="en-US">
                <a:solidFill>
                  <a:srgbClr val="6B8891"/>
                </a:solidFill>
              </a:rPr>
              <a:t>The term </a:t>
            </a:r>
            <a:r>
              <a:rPr lang="en-US" b="1" i="1">
                <a:solidFill>
                  <a:srgbClr val="6B8891"/>
                </a:solidFill>
              </a:rPr>
              <a:t>"critical period" </a:t>
            </a:r>
            <a:r>
              <a:rPr lang="en-US">
                <a:solidFill>
                  <a:srgbClr val="6B8891"/>
                </a:solidFill>
              </a:rPr>
              <a:t>refers to a period in brain development when the impacts of experience cause profound and permanent remodeling of neuronal networks.</a:t>
            </a:r>
            <a:endParaRPr/>
          </a:p>
          <a:p>
            <a:pPr marL="228600" lvl="0" indent="-228600" algn="l" rtl="0">
              <a:lnSpc>
                <a:spcPct val="100000"/>
              </a:lnSpc>
              <a:spcBef>
                <a:spcPts val="1000"/>
              </a:spcBef>
              <a:spcAft>
                <a:spcPts val="0"/>
              </a:spcAft>
              <a:buSzPts val="1800"/>
              <a:buChar char="•"/>
            </a:pPr>
            <a:r>
              <a:rPr lang="en-US">
                <a:solidFill>
                  <a:srgbClr val="6B8891"/>
                </a:solidFill>
              </a:rPr>
              <a:t>The term </a:t>
            </a:r>
            <a:r>
              <a:rPr lang="en-US" b="1" i="1">
                <a:solidFill>
                  <a:srgbClr val="6B8891"/>
                </a:solidFill>
              </a:rPr>
              <a:t>"sensitive period" </a:t>
            </a:r>
            <a:r>
              <a:rPr lang="en-US">
                <a:solidFill>
                  <a:srgbClr val="6B8891"/>
                </a:solidFill>
              </a:rPr>
              <a:t>refers to a phase of increased, but reversible, flexibility in response to experience.</a:t>
            </a:r>
            <a:endParaRPr/>
          </a:p>
          <a:p>
            <a:pPr marL="228600" lvl="0" indent="-114300" algn="l" rtl="0">
              <a:lnSpc>
                <a:spcPct val="100000"/>
              </a:lnSpc>
              <a:spcBef>
                <a:spcPts val="1000"/>
              </a:spcBef>
              <a:spcAft>
                <a:spcPts val="0"/>
              </a:spcAft>
              <a:buSzPts val="1800"/>
              <a:buNone/>
            </a:pP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7" descr="Chart, line chart&#10;&#10;Description automatically generated"/>
          <p:cNvPicPr preferRelativeResize="0"/>
          <p:nvPr/>
        </p:nvPicPr>
        <p:blipFill rotWithShape="1">
          <a:blip r:embed="rId3">
            <a:alphaModFix/>
          </a:blip>
          <a:srcRect l="48122"/>
          <a:stretch/>
        </p:blipFill>
        <p:spPr>
          <a:xfrm>
            <a:off x="6444728" y="2902204"/>
            <a:ext cx="4443427" cy="3643499"/>
          </a:xfrm>
          <a:prstGeom prst="rect">
            <a:avLst/>
          </a:prstGeom>
          <a:noFill/>
          <a:ln>
            <a:noFill/>
          </a:ln>
        </p:spPr>
      </p:pic>
      <p:pic>
        <p:nvPicPr>
          <p:cNvPr id="157" name="Google Shape;157;p7" descr="https://www.knowyourcat.info/health/cataract.htm&#10;"/>
          <p:cNvPicPr preferRelativeResize="0">
            <a:picLocks noGrp="1"/>
          </p:cNvPicPr>
          <p:nvPr>
            <p:ph type="body" idx="1"/>
          </p:nvPr>
        </p:nvPicPr>
        <p:blipFill rotWithShape="1">
          <a:blip r:embed="rId4">
            <a:alphaModFix/>
          </a:blip>
          <a:srcRect/>
          <a:stretch/>
        </p:blipFill>
        <p:spPr>
          <a:xfrm>
            <a:off x="840843" y="3429000"/>
            <a:ext cx="3136800" cy="1511400"/>
          </a:xfrm>
          <a:prstGeom prst="rect">
            <a:avLst/>
          </a:prstGeom>
          <a:noFill/>
          <a:ln>
            <a:noFill/>
          </a:ln>
        </p:spPr>
      </p:pic>
      <p:sp>
        <p:nvSpPr>
          <p:cNvPr id="158" name="Google Shape;158;p7"/>
          <p:cNvSpPr txBox="1"/>
          <p:nvPr/>
        </p:nvSpPr>
        <p:spPr>
          <a:xfrm>
            <a:off x="2682717" y="4915456"/>
            <a:ext cx="20439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rgbClr val="7B7265"/>
                </a:solidFill>
                <a:latin typeface="Gill Sans"/>
                <a:ea typeface="Gill Sans"/>
                <a:cs typeface="Gill Sans"/>
                <a:sym typeface="Gill Sans"/>
              </a:rPr>
              <a:t>©knowyourcat.info</a:t>
            </a:r>
            <a:endParaRPr sz="1200">
              <a:solidFill>
                <a:srgbClr val="7B7265"/>
              </a:solidFill>
              <a:latin typeface="Gill Sans"/>
              <a:ea typeface="Gill Sans"/>
              <a:cs typeface="Gill Sans"/>
              <a:sym typeface="Gill Sans"/>
            </a:endParaRPr>
          </a:p>
        </p:txBody>
      </p:sp>
      <p:pic>
        <p:nvPicPr>
          <p:cNvPr id="159" name="Google Shape;159;p7" descr="Graphical user interface, application, Word&#10;&#10;Description automatically generated"/>
          <p:cNvPicPr preferRelativeResize="0"/>
          <p:nvPr/>
        </p:nvPicPr>
        <p:blipFill rotWithShape="1">
          <a:blip r:embed="rId5">
            <a:alphaModFix/>
          </a:blip>
          <a:srcRect/>
          <a:stretch/>
        </p:blipFill>
        <p:spPr>
          <a:xfrm>
            <a:off x="6444728" y="1550067"/>
            <a:ext cx="4443427" cy="875776"/>
          </a:xfrm>
          <a:prstGeom prst="rect">
            <a:avLst/>
          </a:prstGeom>
          <a:noFill/>
          <a:ln>
            <a:noFill/>
          </a:ln>
        </p:spPr>
      </p:pic>
      <p:sp>
        <p:nvSpPr>
          <p:cNvPr id="160" name="Google Shape;160;p7"/>
          <p:cNvSpPr txBox="1"/>
          <p:nvPr/>
        </p:nvSpPr>
        <p:spPr>
          <a:xfrm>
            <a:off x="507570" y="490495"/>
            <a:ext cx="8652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cap="none">
                <a:solidFill>
                  <a:srgbClr val="6B8891"/>
                </a:solidFill>
                <a:latin typeface="Gill Sans"/>
                <a:ea typeface="Gill Sans"/>
                <a:cs typeface="Gill Sans"/>
                <a:sym typeface="Gill Sans"/>
              </a:rPr>
              <a:t>Experiment </a:t>
            </a:r>
            <a:r>
              <a:rPr lang="en-US" sz="2800">
                <a:solidFill>
                  <a:srgbClr val="6B8891"/>
                </a:solidFill>
                <a:latin typeface="Gill Sans"/>
                <a:ea typeface="Gill Sans"/>
                <a:cs typeface="Gill Sans"/>
                <a:sym typeface="Gill Sans"/>
              </a:rPr>
              <a:t>- </a:t>
            </a:r>
            <a:r>
              <a:rPr lang="en-US" sz="2800" cap="none">
                <a:solidFill>
                  <a:srgbClr val="6B8891"/>
                </a:solidFill>
                <a:latin typeface="Gill Sans"/>
                <a:ea typeface="Gill Sans"/>
                <a:cs typeface="Gill Sans"/>
                <a:sym typeface="Gill Sans"/>
              </a:rPr>
              <a:t>Critical Learning Period</a:t>
            </a:r>
            <a:endParaRPr sz="2800">
              <a:solidFill>
                <a:srgbClr val="6B889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8" descr="Chart, line chart&#10;&#10;Description automatically generated"/>
          <p:cNvPicPr preferRelativeResize="0"/>
          <p:nvPr/>
        </p:nvPicPr>
        <p:blipFill rotWithShape="1">
          <a:blip r:embed="rId3">
            <a:alphaModFix/>
          </a:blip>
          <a:srcRect l="48122"/>
          <a:stretch/>
        </p:blipFill>
        <p:spPr>
          <a:xfrm>
            <a:off x="1349282" y="1175892"/>
            <a:ext cx="3224193" cy="2643757"/>
          </a:xfrm>
          <a:prstGeom prst="rect">
            <a:avLst/>
          </a:prstGeom>
          <a:noFill/>
          <a:ln>
            <a:noFill/>
          </a:ln>
        </p:spPr>
      </p:pic>
      <p:pic>
        <p:nvPicPr>
          <p:cNvPr id="166" name="Google Shape;166;p8" descr="Graphical user interface, application, Word&#10;&#10;Description automatically generated"/>
          <p:cNvPicPr preferRelativeResize="0"/>
          <p:nvPr/>
        </p:nvPicPr>
        <p:blipFill rotWithShape="1">
          <a:blip r:embed="rId4">
            <a:alphaModFix/>
          </a:blip>
          <a:srcRect/>
          <a:stretch/>
        </p:blipFill>
        <p:spPr>
          <a:xfrm>
            <a:off x="6405962" y="5300646"/>
            <a:ext cx="5038422" cy="943012"/>
          </a:xfrm>
          <a:prstGeom prst="rect">
            <a:avLst/>
          </a:prstGeom>
          <a:noFill/>
          <a:ln>
            <a:noFill/>
          </a:ln>
        </p:spPr>
      </p:pic>
      <p:sp>
        <p:nvSpPr>
          <p:cNvPr id="167" name="Google Shape;167;p8"/>
          <p:cNvSpPr txBox="1"/>
          <p:nvPr/>
        </p:nvSpPr>
        <p:spPr>
          <a:xfrm>
            <a:off x="507570" y="490495"/>
            <a:ext cx="8652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cap="none">
                <a:solidFill>
                  <a:srgbClr val="6B8891"/>
                </a:solidFill>
                <a:latin typeface="Gill Sans"/>
                <a:ea typeface="Gill Sans"/>
                <a:cs typeface="Gill Sans"/>
                <a:sym typeface="Gill Sans"/>
              </a:rPr>
              <a:t>Experiment </a:t>
            </a:r>
            <a:r>
              <a:rPr lang="en-US" sz="2800">
                <a:solidFill>
                  <a:srgbClr val="6B8891"/>
                </a:solidFill>
                <a:latin typeface="Gill Sans"/>
                <a:ea typeface="Gill Sans"/>
                <a:cs typeface="Gill Sans"/>
                <a:sym typeface="Gill Sans"/>
              </a:rPr>
              <a:t>– DNNs exhibit </a:t>
            </a:r>
            <a:r>
              <a:rPr lang="en-US" sz="2800" cap="none">
                <a:solidFill>
                  <a:srgbClr val="6B8891"/>
                </a:solidFill>
                <a:latin typeface="Gill Sans"/>
                <a:ea typeface="Gill Sans"/>
                <a:cs typeface="Gill Sans"/>
                <a:sym typeface="Gill Sans"/>
              </a:rPr>
              <a:t>Critical Learning Periods</a:t>
            </a:r>
            <a:endParaRPr sz="2800">
              <a:solidFill>
                <a:srgbClr val="6B8891"/>
              </a:solidFill>
              <a:latin typeface="Gill Sans"/>
              <a:ea typeface="Gill Sans"/>
              <a:cs typeface="Gill Sans"/>
              <a:sym typeface="Gill Sans"/>
            </a:endParaRPr>
          </a:p>
        </p:txBody>
      </p:sp>
      <p:pic>
        <p:nvPicPr>
          <p:cNvPr id="168" name="Google Shape;168;p8" descr="Diagram&#10;&#10;Description automatically generated"/>
          <p:cNvPicPr preferRelativeResize="0"/>
          <p:nvPr/>
        </p:nvPicPr>
        <p:blipFill rotWithShape="1">
          <a:blip r:embed="rId5">
            <a:alphaModFix/>
          </a:blip>
          <a:srcRect/>
          <a:stretch/>
        </p:blipFill>
        <p:spPr>
          <a:xfrm>
            <a:off x="6408016" y="1363852"/>
            <a:ext cx="5038421" cy="3114642"/>
          </a:xfrm>
          <a:prstGeom prst="rect">
            <a:avLst/>
          </a:prstGeom>
          <a:noFill/>
          <a:ln>
            <a:noFill/>
          </a:ln>
        </p:spPr>
      </p:pic>
      <p:pic>
        <p:nvPicPr>
          <p:cNvPr id="169" name="Google Shape;169;p8" descr="Chart, line chart&#10;&#10;Description automatically generated"/>
          <p:cNvPicPr preferRelativeResize="0"/>
          <p:nvPr/>
        </p:nvPicPr>
        <p:blipFill rotWithShape="1">
          <a:blip r:embed="rId3">
            <a:alphaModFix/>
          </a:blip>
          <a:srcRect r="48122"/>
          <a:stretch/>
        </p:blipFill>
        <p:spPr>
          <a:xfrm>
            <a:off x="1349282" y="3897885"/>
            <a:ext cx="3224193" cy="2643757"/>
          </a:xfrm>
          <a:prstGeom prst="rect">
            <a:avLst/>
          </a:prstGeom>
          <a:noFill/>
          <a:ln>
            <a:noFill/>
          </a:ln>
        </p:spPr>
      </p:pic>
      <p:sp>
        <p:nvSpPr>
          <p:cNvPr id="170" name="Google Shape;170;p8"/>
          <p:cNvSpPr txBox="1"/>
          <p:nvPr/>
        </p:nvSpPr>
        <p:spPr>
          <a:xfrm>
            <a:off x="7687155" y="4478494"/>
            <a:ext cx="3991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7B7265"/>
                </a:solidFill>
                <a:latin typeface="Gill Sans"/>
                <a:ea typeface="Gill Sans"/>
                <a:cs typeface="Gill Sans"/>
                <a:sym typeface="Gill Sans"/>
              </a:rPr>
              <a:t>© Jeff Clune’s 1-hour </a:t>
            </a:r>
            <a:r>
              <a:rPr lang="en-US" sz="1200" u="sng">
                <a:solidFill>
                  <a:srgbClr val="7B7265"/>
                </a:solidFill>
                <a:latin typeface="Gill Sans"/>
                <a:ea typeface="Gill Sans"/>
                <a:cs typeface="Gill Sans"/>
                <a:sym typeface="Gill Sans"/>
                <a:hlinkClick r:id="rId6">
                  <a:extLst>
                    <a:ext uri="{A12FA001-AC4F-418D-AE19-62706E023703}">
                      <ahyp:hlinkClr xmlns:ahyp="http://schemas.microsoft.com/office/drawing/2018/hyperlinkcolor" val="tx"/>
                    </a:ext>
                  </a:extLst>
                </a:hlinkClick>
              </a:rPr>
              <a:t>Deep Learning Overview</a:t>
            </a:r>
            <a:r>
              <a:rPr lang="en-US" sz="1200">
                <a:solidFill>
                  <a:srgbClr val="7B7265"/>
                </a:solidFill>
                <a:latin typeface="Gill Sans"/>
                <a:ea typeface="Gill Sans"/>
                <a:cs typeface="Gill Sans"/>
                <a:sym typeface="Gill Sans"/>
              </a:rPr>
              <a:t> on YouTube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9"/>
          <p:cNvSpPr txBox="1"/>
          <p:nvPr/>
        </p:nvSpPr>
        <p:spPr>
          <a:xfrm>
            <a:off x="507570" y="490495"/>
            <a:ext cx="8652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cap="none">
                <a:solidFill>
                  <a:srgbClr val="6B8891"/>
                </a:solidFill>
                <a:latin typeface="Gill Sans"/>
                <a:ea typeface="Gill Sans"/>
                <a:cs typeface="Gill Sans"/>
                <a:sym typeface="Gill Sans"/>
              </a:rPr>
              <a:t>Experiment </a:t>
            </a:r>
            <a:r>
              <a:rPr lang="en-US" sz="2800">
                <a:solidFill>
                  <a:srgbClr val="6B8891"/>
                </a:solidFill>
                <a:latin typeface="Gill Sans"/>
                <a:ea typeface="Gill Sans"/>
                <a:cs typeface="Gill Sans"/>
                <a:sym typeface="Gill Sans"/>
              </a:rPr>
              <a:t>- </a:t>
            </a:r>
            <a:r>
              <a:rPr lang="en-US" sz="2800" cap="none">
                <a:solidFill>
                  <a:srgbClr val="6B8891"/>
                </a:solidFill>
                <a:latin typeface="Gill Sans"/>
                <a:ea typeface="Gill Sans"/>
                <a:cs typeface="Gill Sans"/>
                <a:sym typeface="Gill Sans"/>
              </a:rPr>
              <a:t>Sensitivity During Learning</a:t>
            </a:r>
            <a:endParaRPr sz="2800">
              <a:solidFill>
                <a:srgbClr val="6B8891"/>
              </a:solidFill>
              <a:latin typeface="Gill Sans"/>
              <a:ea typeface="Gill Sans"/>
              <a:cs typeface="Gill Sans"/>
              <a:sym typeface="Gill Sans"/>
            </a:endParaRPr>
          </a:p>
        </p:txBody>
      </p:sp>
      <p:pic>
        <p:nvPicPr>
          <p:cNvPr id="176" name="Google Shape;176;p9" descr="Diagram&#10;&#10;Description automatically generated"/>
          <p:cNvPicPr preferRelativeResize="0"/>
          <p:nvPr/>
        </p:nvPicPr>
        <p:blipFill rotWithShape="1">
          <a:blip r:embed="rId3">
            <a:alphaModFix/>
          </a:blip>
          <a:srcRect/>
          <a:stretch/>
        </p:blipFill>
        <p:spPr>
          <a:xfrm>
            <a:off x="6408016" y="1363852"/>
            <a:ext cx="5038421" cy="3114642"/>
          </a:xfrm>
          <a:prstGeom prst="rect">
            <a:avLst/>
          </a:prstGeom>
          <a:noFill/>
          <a:ln>
            <a:noFill/>
          </a:ln>
        </p:spPr>
      </p:pic>
      <p:sp>
        <p:nvSpPr>
          <p:cNvPr id="177" name="Google Shape;177;p9"/>
          <p:cNvSpPr txBox="1"/>
          <p:nvPr/>
        </p:nvSpPr>
        <p:spPr>
          <a:xfrm>
            <a:off x="7687155" y="4478494"/>
            <a:ext cx="3991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7B7265"/>
                </a:solidFill>
                <a:latin typeface="Gill Sans"/>
                <a:ea typeface="Gill Sans"/>
                <a:cs typeface="Gill Sans"/>
                <a:sym typeface="Gill Sans"/>
              </a:rPr>
              <a:t>© Jeff Clune’s 1-hour </a:t>
            </a:r>
            <a:r>
              <a:rPr lang="en-US" sz="1200" u="sng">
                <a:solidFill>
                  <a:srgbClr val="7B7265"/>
                </a:solidFill>
                <a:latin typeface="Gill Sans"/>
                <a:ea typeface="Gill Sans"/>
                <a:cs typeface="Gill Sans"/>
                <a:sym typeface="Gill Sans"/>
                <a:hlinkClick r:id="rId4">
                  <a:extLst>
                    <a:ext uri="{A12FA001-AC4F-418D-AE19-62706E023703}">
                      <ahyp:hlinkClr xmlns:ahyp="http://schemas.microsoft.com/office/drawing/2018/hyperlinkcolor" val="tx"/>
                    </a:ext>
                  </a:extLst>
                </a:hlinkClick>
              </a:rPr>
              <a:t>Deep Learning Overview</a:t>
            </a:r>
            <a:r>
              <a:rPr lang="en-US" sz="1200">
                <a:solidFill>
                  <a:srgbClr val="7B7265"/>
                </a:solidFill>
                <a:latin typeface="Gill Sans"/>
                <a:ea typeface="Gill Sans"/>
                <a:cs typeface="Gill Sans"/>
                <a:sym typeface="Gill Sans"/>
              </a:rPr>
              <a:t> on YouTube </a:t>
            </a:r>
            <a:endParaRPr/>
          </a:p>
        </p:txBody>
      </p:sp>
      <p:pic>
        <p:nvPicPr>
          <p:cNvPr id="178" name="Google Shape;178;p9"/>
          <p:cNvPicPr preferRelativeResize="0"/>
          <p:nvPr/>
        </p:nvPicPr>
        <p:blipFill rotWithShape="1">
          <a:blip r:embed="rId5">
            <a:alphaModFix/>
          </a:blip>
          <a:srcRect b="71611"/>
          <a:stretch/>
        </p:blipFill>
        <p:spPr>
          <a:xfrm>
            <a:off x="640305" y="4755493"/>
            <a:ext cx="5351815" cy="952133"/>
          </a:xfrm>
          <a:prstGeom prst="rect">
            <a:avLst/>
          </a:prstGeom>
          <a:noFill/>
          <a:ln>
            <a:noFill/>
          </a:ln>
        </p:spPr>
      </p:pic>
      <p:pic>
        <p:nvPicPr>
          <p:cNvPr id="179" name="Google Shape;179;p9"/>
          <p:cNvPicPr preferRelativeResize="0"/>
          <p:nvPr/>
        </p:nvPicPr>
        <p:blipFill rotWithShape="1">
          <a:blip r:embed="rId5">
            <a:alphaModFix/>
          </a:blip>
          <a:srcRect t="27219" r="48511"/>
          <a:stretch/>
        </p:blipFill>
        <p:spPr>
          <a:xfrm>
            <a:off x="640305" y="1835517"/>
            <a:ext cx="2663522" cy="2359585"/>
          </a:xfrm>
          <a:prstGeom prst="rect">
            <a:avLst/>
          </a:prstGeom>
          <a:noFill/>
          <a:ln>
            <a:noFill/>
          </a:ln>
        </p:spPr>
      </p:pic>
      <p:pic>
        <p:nvPicPr>
          <p:cNvPr id="180" name="Google Shape;180;p9"/>
          <p:cNvPicPr preferRelativeResize="0"/>
          <p:nvPr/>
        </p:nvPicPr>
        <p:blipFill rotWithShape="1">
          <a:blip r:embed="rId5">
            <a:alphaModFix/>
          </a:blip>
          <a:srcRect l="50994" t="27219"/>
          <a:stretch/>
        </p:blipFill>
        <p:spPr>
          <a:xfrm>
            <a:off x="3409101" y="1835518"/>
            <a:ext cx="2535070" cy="2359584"/>
          </a:xfrm>
          <a:prstGeom prst="rect">
            <a:avLst/>
          </a:prstGeom>
          <a:noFill/>
          <a:ln>
            <a:noFill/>
          </a:ln>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1213</Words>
  <Application>Microsoft Office PowerPoint</Application>
  <PresentationFormat>Widescreen</PresentationFormat>
  <Paragraphs>89</Paragraphs>
  <Slides>21</Slides>
  <Notes>21</Notes>
  <HiddenSlides>2</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Gill Sans</vt:lpstr>
      <vt:lpstr>Calibri</vt:lpstr>
      <vt:lpstr>Parcel</vt:lpstr>
      <vt:lpstr>Parcel</vt:lpstr>
      <vt:lpstr>CRITICAL LEARNING PERIODS IN DEEP NETWORKS PAPER  BY: STEFANO SOATTO ALESSANDRO ACHILLE, MATTEO ROVERE </vt:lpstr>
      <vt:lpstr>MAIN STEPS</vt:lpstr>
      <vt:lpstr>PowerPoint Presentation</vt:lpstr>
      <vt:lpstr>Paper Proposes that:</vt:lpstr>
      <vt:lpstr>Paper also proposes that;</vt:lpstr>
      <vt:lpstr>KEYWORDS</vt:lpstr>
      <vt:lpstr>PowerPoint Presentation</vt:lpstr>
      <vt:lpstr>PowerPoint Presentation</vt:lpstr>
      <vt:lpstr>PowerPoint Presentation</vt:lpstr>
      <vt:lpstr>PowerPoint Presentation</vt:lpstr>
      <vt:lpstr>PowerPoint Presentation</vt:lpstr>
      <vt:lpstr>PowerPoint Presentation</vt:lpstr>
      <vt:lpstr>RELATED WORK</vt:lpstr>
      <vt:lpstr>PowerPoint Presentation</vt:lpstr>
      <vt:lpstr>PowerPoint Presentation</vt:lpstr>
      <vt:lpstr>PowerPoint Presentation</vt:lpstr>
      <vt:lpstr>PowerPoint Presentation</vt:lpstr>
      <vt:lpstr>PowerPoint Presentation</vt:lpstr>
      <vt:lpstr>Our Thoughts on the Paper</vt:lpstr>
      <vt:lpstr>PowerPoint Presentation</vt:lpstr>
      <vt:lpstr>CONCLUSION/DISCUSSION?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LEARNING PERIODS IN DEEP NETWORKS PAPER  BY: STEFANO SOATTO ALESSANDRO ACHILLE, MATTEO ROVERE </dc:title>
  <dc:creator>Tugce Ozdemir</dc:creator>
  <cp:lastModifiedBy>Tziporah Atkins</cp:lastModifiedBy>
  <cp:revision>1</cp:revision>
  <dcterms:created xsi:type="dcterms:W3CDTF">2021-11-21T11:54:28Z</dcterms:created>
  <dcterms:modified xsi:type="dcterms:W3CDTF">2022-09-06T17:30:21Z</dcterms:modified>
</cp:coreProperties>
</file>