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5" r:id="rId5"/>
    <p:sldId id="261" r:id="rId6"/>
    <p:sldId id="260" r:id="rId7"/>
    <p:sldId id="263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3" d="100"/>
          <a:sy n="143" d="100"/>
        </p:scale>
        <p:origin x="216" y="3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Big Mountain Resort Pricing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Executive Data-Driven Insights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Current ticket price: $81.</a:t>
            </a:r>
          </a:p>
          <a:p>
            <a:pPr marL="0" indent="0">
              <a:buNone/>
            </a:pPr>
            <a:r>
              <a:rPr dirty="0"/>
              <a:t>• Goal: Assess if pricing is optimal.</a:t>
            </a:r>
          </a:p>
          <a:p>
            <a:pPr marL="0" indent="0">
              <a:buNone/>
            </a:pPr>
            <a:r>
              <a:rPr dirty="0"/>
              <a:t>• Analyze resort's competitive positioning.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Recommended optimal price range: $95-$100.</a:t>
            </a:r>
          </a:p>
          <a:p>
            <a:pPr marL="0" indent="0">
              <a:buNone/>
            </a:pPr>
            <a:r>
              <a:rPr dirty="0"/>
              <a:t>• Resort currently underpriced based on model predictions.</a:t>
            </a:r>
          </a:p>
          <a:p>
            <a:pPr marL="0" indent="0">
              <a:buNone/>
            </a:pPr>
            <a:r>
              <a:rPr dirty="0"/>
              <a:t>• Facilities and amenities justify a higher price point.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D162B5-5610-4689-2D88-9C211F3B1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8504A-33C5-B80B-1300-2A727FB5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Modeling Approach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682E37C-D029-E9D1-F4F9-F385016D98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3991" y="1291103"/>
            <a:ext cx="11230831" cy="4930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We tested two machine learning models:</a:t>
            </a: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Linear Regression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0005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 Regression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performed best on validation scores.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Main pricing recommendations are based on Random Forest model results.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Random Forest Regression had the highest accuracy, outperforming Linear Regression on validation data.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model was able to explain a large portion of price variance across different resorts.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6805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914400"/>
            <a:ext cx="926029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r>
              <a:rPr lang="en-US" dirty="0"/>
              <a:t>The model identified the following features as most important for predicting optimal ticket price:</a:t>
            </a:r>
          </a:p>
        </p:txBody>
      </p:sp>
      <p:pic>
        <p:nvPicPr>
          <p:cNvPr id="5" name="Picture 4" descr="extracted_image_30.png">
            <a:extLst>
              <a:ext uri="{FF2B5EF4-FFF2-40B4-BE49-F238E27FC236}">
                <a16:creationId xmlns:a16="http://schemas.microsoft.com/office/drawing/2014/main" id="{515ACEF0-9E33-1E4B-CEB4-A4BAB1A88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625" y="1830468"/>
            <a:ext cx="7621083" cy="45098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FB620E-ECDC-5A0F-A74B-5340872BF392}"/>
              </a:ext>
            </a:extLst>
          </p:cNvPr>
          <p:cNvSpPr txBox="1"/>
          <p:nvPr/>
        </p:nvSpPr>
        <p:spPr>
          <a:xfrm>
            <a:off x="363758" y="1933184"/>
            <a:ext cx="3600867" cy="2957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Top features driving price:</a:t>
            </a:r>
            <a:endParaRPr lang="en-US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ski lifts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Number of ski runs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Resort amenities (snowmaking, terrain parks, restaurants)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Annual snowfall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State/region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vs Predicted Ticket Prices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37877" y="1248123"/>
            <a:ext cx="6804604" cy="1988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The model predicted an optimal ticket price for Big Mountain Resort that is significantly higher than the current price.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 sz="1800"/>
            </a:pPr>
            <a:r>
              <a:rPr lang="en-US" dirty="0"/>
              <a:t>This suggests an opportunity to raise prices while remaining competitive.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DDDCCC-27FE-2C33-F059-AD72BDED785C}"/>
              </a:ext>
            </a:extLst>
          </p:cNvPr>
          <p:cNvSpPr txBox="1"/>
          <p:nvPr/>
        </p:nvSpPr>
        <p:spPr>
          <a:xfrm>
            <a:off x="1137994" y="3471309"/>
            <a:ext cx="7185047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b="1" dirty="0"/>
              <a:t>Insights:</a:t>
            </a:r>
            <a:endParaRPr lang="en-US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Resorts with more lifts, runs, and amenities consistently charge higher prices.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There is a clear relationship between the level of investment in resort features and the price customers are willing to pay.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6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Increase ticket prices gradually to recommended levels.</a:t>
            </a:r>
          </a:p>
          <a:p>
            <a:pPr marL="0" indent="0">
              <a:buNone/>
            </a:pPr>
            <a:r>
              <a:rPr dirty="0"/>
              <a:t>• Emphasize high-value amenities in marketing.</a:t>
            </a:r>
          </a:p>
          <a:p>
            <a:pPr marL="0" indent="0">
              <a:buNone/>
            </a:pPr>
            <a:r>
              <a:rPr dirty="0"/>
              <a:t>• Continue data collection for further insights and adjustments.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279</Words>
  <Application>Microsoft Office PowerPoint</Application>
  <PresentationFormat>Custom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Big Mountain Resort Pricing Analysis</vt:lpstr>
      <vt:lpstr>Problem Identification</vt:lpstr>
      <vt:lpstr>Recommendations &amp; Key Findings</vt:lpstr>
      <vt:lpstr>Modeling Approach</vt:lpstr>
      <vt:lpstr>Feature Importance</vt:lpstr>
      <vt:lpstr>Actual vs Predicted Ticket Prices</vt:lpstr>
      <vt:lpstr>Summary &amp;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eşref selvi</cp:lastModifiedBy>
  <cp:revision>2</cp:revision>
  <dcterms:created xsi:type="dcterms:W3CDTF">2013-01-27T09:14:16Z</dcterms:created>
  <dcterms:modified xsi:type="dcterms:W3CDTF">2025-07-27T15:58:49Z</dcterms:modified>
  <cp:category/>
</cp:coreProperties>
</file>