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7" r:id="rId2"/>
    <p:sldId id="280" r:id="rId3"/>
    <p:sldId id="281" r:id="rId4"/>
    <p:sldId id="258" r:id="rId5"/>
    <p:sldId id="282" r:id="rId6"/>
    <p:sldId id="259" r:id="rId7"/>
    <p:sldId id="262" r:id="rId8"/>
    <p:sldId id="263" r:id="rId9"/>
    <p:sldId id="261" r:id="rId10"/>
    <p:sldId id="287" r:id="rId11"/>
    <p:sldId id="283" r:id="rId12"/>
    <p:sldId id="279" r:id="rId13"/>
    <p:sldId id="284" r:id="rId14"/>
    <p:sldId id="285" r:id="rId15"/>
    <p:sldId id="28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1E489-59E7-4C0E-A9D6-A22A6DB55926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CA4F965-E7D6-42E4-B2E1-45ED0A23D1FC}">
      <dgm:prSet/>
      <dgm:spPr/>
      <dgm:t>
        <a:bodyPr/>
        <a:lstStyle/>
        <a:p>
          <a:pPr algn="just"/>
          <a:r>
            <a:rPr lang="en-IN" dirty="0"/>
            <a:t>Drive Insights is an end-to-end machine learning web application that streamlines visitor management and enhances security at residential and corporate buildings. </a:t>
          </a:r>
          <a:endParaRPr lang="en-US" dirty="0"/>
        </a:p>
      </dgm:t>
    </dgm:pt>
    <dgm:pt modelId="{21D5CEA7-E2F0-42A3-820B-71B4FC702247}" type="parTrans" cxnId="{DE30F515-A49A-49C8-8E55-9808842C2F27}">
      <dgm:prSet/>
      <dgm:spPr/>
      <dgm:t>
        <a:bodyPr/>
        <a:lstStyle/>
        <a:p>
          <a:endParaRPr lang="en-US"/>
        </a:p>
      </dgm:t>
    </dgm:pt>
    <dgm:pt modelId="{E9DB4A7F-6802-41E9-925A-3CD6386E8DC1}" type="sibTrans" cxnId="{DE30F515-A49A-49C8-8E55-9808842C2F27}">
      <dgm:prSet/>
      <dgm:spPr/>
      <dgm:t>
        <a:bodyPr/>
        <a:lstStyle/>
        <a:p>
          <a:endParaRPr lang="en-US"/>
        </a:p>
      </dgm:t>
    </dgm:pt>
    <dgm:pt modelId="{280982AC-384A-4755-858B-7EDAC7274C1D}">
      <dgm:prSet/>
      <dgm:spPr/>
      <dgm:t>
        <a:bodyPr/>
        <a:lstStyle/>
        <a:p>
          <a:pPr algn="just"/>
          <a:r>
            <a:rPr lang="en-IN" dirty="0"/>
            <a:t>The app uses computer vision and natural language processing techniques to detect vehicles, read license plates, and identify drivers. </a:t>
          </a:r>
          <a:endParaRPr lang="en-US" dirty="0"/>
        </a:p>
      </dgm:t>
    </dgm:pt>
    <dgm:pt modelId="{D5E02C7D-7BAE-4E92-8428-5C7D2134E949}" type="parTrans" cxnId="{29ECB0ED-DFA1-46B4-B370-714594253366}">
      <dgm:prSet/>
      <dgm:spPr/>
      <dgm:t>
        <a:bodyPr/>
        <a:lstStyle/>
        <a:p>
          <a:endParaRPr lang="en-US"/>
        </a:p>
      </dgm:t>
    </dgm:pt>
    <dgm:pt modelId="{DCFBE2E8-9AE7-4AB7-B115-22DDA68C5075}" type="sibTrans" cxnId="{29ECB0ED-DFA1-46B4-B370-714594253366}">
      <dgm:prSet/>
      <dgm:spPr/>
      <dgm:t>
        <a:bodyPr/>
        <a:lstStyle/>
        <a:p>
          <a:endParaRPr lang="en-US"/>
        </a:p>
      </dgm:t>
    </dgm:pt>
    <dgm:pt modelId="{53E3181F-907E-4780-A398-D85C04B6BD69}">
      <dgm:prSet/>
      <dgm:spPr/>
      <dgm:t>
        <a:bodyPr/>
        <a:lstStyle/>
        <a:p>
          <a:pPr algn="just"/>
          <a:r>
            <a:rPr lang="en-IN" dirty="0"/>
            <a:t>The app also collects relevant information such as driver's name, phone number, destination, and purpose of visit, and saves the current time. </a:t>
          </a:r>
          <a:endParaRPr lang="en-US" dirty="0"/>
        </a:p>
      </dgm:t>
    </dgm:pt>
    <dgm:pt modelId="{E26A804A-D4A2-4012-8362-E846B3EB1688}" type="parTrans" cxnId="{FF9E8D39-A17E-42DF-ACD1-E45B6A7AA2A4}">
      <dgm:prSet/>
      <dgm:spPr/>
      <dgm:t>
        <a:bodyPr/>
        <a:lstStyle/>
        <a:p>
          <a:endParaRPr lang="en-US"/>
        </a:p>
      </dgm:t>
    </dgm:pt>
    <dgm:pt modelId="{E878695F-A7BC-4E37-84C6-80BFC111DCDC}" type="sibTrans" cxnId="{FF9E8D39-A17E-42DF-ACD1-E45B6A7AA2A4}">
      <dgm:prSet/>
      <dgm:spPr/>
      <dgm:t>
        <a:bodyPr/>
        <a:lstStyle/>
        <a:p>
          <a:endParaRPr lang="en-US"/>
        </a:p>
      </dgm:t>
    </dgm:pt>
    <dgm:pt modelId="{0A1291D8-5B4A-4605-A693-5254C4AFE81F}" type="pres">
      <dgm:prSet presAssocID="{58B1E489-59E7-4C0E-A9D6-A22A6DB55926}" presName="linear" presStyleCnt="0">
        <dgm:presLayoutVars>
          <dgm:animLvl val="lvl"/>
          <dgm:resizeHandles val="exact"/>
        </dgm:presLayoutVars>
      </dgm:prSet>
      <dgm:spPr/>
    </dgm:pt>
    <dgm:pt modelId="{5578CD2A-C06C-4710-9B2E-0714D998AA1B}" type="pres">
      <dgm:prSet presAssocID="{7CA4F965-E7D6-42E4-B2E1-45ED0A23D1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9CC0C6-DBA5-4BCD-9145-A0E4E9723D0E}" type="pres">
      <dgm:prSet presAssocID="{E9DB4A7F-6802-41E9-925A-3CD6386E8DC1}" presName="spacer" presStyleCnt="0"/>
      <dgm:spPr/>
    </dgm:pt>
    <dgm:pt modelId="{410C3C91-7478-42F2-9CFB-606C137E62A8}" type="pres">
      <dgm:prSet presAssocID="{280982AC-384A-4755-858B-7EDAC7274C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491463-9718-49EC-9377-E85315EB6DA6}" type="pres">
      <dgm:prSet presAssocID="{DCFBE2E8-9AE7-4AB7-B115-22DDA68C5075}" presName="spacer" presStyleCnt="0"/>
      <dgm:spPr/>
    </dgm:pt>
    <dgm:pt modelId="{3279D4E1-C3C8-4267-93D1-E07F86296616}" type="pres">
      <dgm:prSet presAssocID="{53E3181F-907E-4780-A398-D85C04B6BD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E30F515-A49A-49C8-8E55-9808842C2F27}" srcId="{58B1E489-59E7-4C0E-A9D6-A22A6DB55926}" destId="{7CA4F965-E7D6-42E4-B2E1-45ED0A23D1FC}" srcOrd="0" destOrd="0" parTransId="{21D5CEA7-E2F0-42A3-820B-71B4FC702247}" sibTransId="{E9DB4A7F-6802-41E9-925A-3CD6386E8DC1}"/>
    <dgm:cxn modelId="{FF9E8D39-A17E-42DF-ACD1-E45B6A7AA2A4}" srcId="{58B1E489-59E7-4C0E-A9D6-A22A6DB55926}" destId="{53E3181F-907E-4780-A398-D85C04B6BD69}" srcOrd="2" destOrd="0" parTransId="{E26A804A-D4A2-4012-8362-E846B3EB1688}" sibTransId="{E878695F-A7BC-4E37-84C6-80BFC111DCDC}"/>
    <dgm:cxn modelId="{2F983B5D-2308-442D-A1CF-F5F245E21524}" type="presOf" srcId="{280982AC-384A-4755-858B-7EDAC7274C1D}" destId="{410C3C91-7478-42F2-9CFB-606C137E62A8}" srcOrd="0" destOrd="0" presId="urn:microsoft.com/office/officeart/2005/8/layout/vList2"/>
    <dgm:cxn modelId="{C17B1E62-BD26-4315-8461-36DAC57597D9}" type="presOf" srcId="{53E3181F-907E-4780-A398-D85C04B6BD69}" destId="{3279D4E1-C3C8-4267-93D1-E07F86296616}" srcOrd="0" destOrd="0" presId="urn:microsoft.com/office/officeart/2005/8/layout/vList2"/>
    <dgm:cxn modelId="{A230DB64-66BB-4875-B032-DF83E9DE5103}" type="presOf" srcId="{58B1E489-59E7-4C0E-A9D6-A22A6DB55926}" destId="{0A1291D8-5B4A-4605-A693-5254C4AFE81F}" srcOrd="0" destOrd="0" presId="urn:microsoft.com/office/officeart/2005/8/layout/vList2"/>
    <dgm:cxn modelId="{E650BB4F-46BF-4870-AEC5-2824EFB93549}" type="presOf" srcId="{7CA4F965-E7D6-42E4-B2E1-45ED0A23D1FC}" destId="{5578CD2A-C06C-4710-9B2E-0714D998AA1B}" srcOrd="0" destOrd="0" presId="urn:microsoft.com/office/officeart/2005/8/layout/vList2"/>
    <dgm:cxn modelId="{29ECB0ED-DFA1-46B4-B370-714594253366}" srcId="{58B1E489-59E7-4C0E-A9D6-A22A6DB55926}" destId="{280982AC-384A-4755-858B-7EDAC7274C1D}" srcOrd="1" destOrd="0" parTransId="{D5E02C7D-7BAE-4E92-8428-5C7D2134E949}" sibTransId="{DCFBE2E8-9AE7-4AB7-B115-22DDA68C5075}"/>
    <dgm:cxn modelId="{FD240315-74B9-40DB-8576-D155EB55C3A8}" type="presParOf" srcId="{0A1291D8-5B4A-4605-A693-5254C4AFE81F}" destId="{5578CD2A-C06C-4710-9B2E-0714D998AA1B}" srcOrd="0" destOrd="0" presId="urn:microsoft.com/office/officeart/2005/8/layout/vList2"/>
    <dgm:cxn modelId="{08A12B69-436E-46D5-A194-80D2B61F9AF4}" type="presParOf" srcId="{0A1291D8-5B4A-4605-A693-5254C4AFE81F}" destId="{C89CC0C6-DBA5-4BCD-9145-A0E4E9723D0E}" srcOrd="1" destOrd="0" presId="urn:microsoft.com/office/officeart/2005/8/layout/vList2"/>
    <dgm:cxn modelId="{A020DEC2-0CEE-4FFD-9D60-631B4CC773F2}" type="presParOf" srcId="{0A1291D8-5B4A-4605-A693-5254C4AFE81F}" destId="{410C3C91-7478-42F2-9CFB-606C137E62A8}" srcOrd="2" destOrd="0" presId="urn:microsoft.com/office/officeart/2005/8/layout/vList2"/>
    <dgm:cxn modelId="{F4AF8E28-B66D-4C5B-BDFB-C3D697667B29}" type="presParOf" srcId="{0A1291D8-5B4A-4605-A693-5254C4AFE81F}" destId="{84491463-9718-49EC-9377-E85315EB6DA6}" srcOrd="3" destOrd="0" presId="urn:microsoft.com/office/officeart/2005/8/layout/vList2"/>
    <dgm:cxn modelId="{F4C6A397-B727-42CB-BE61-C64B8EFAFB3A}" type="presParOf" srcId="{0A1291D8-5B4A-4605-A693-5254C4AFE81F}" destId="{3279D4E1-C3C8-4267-93D1-E07F862966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D62248-83E6-4248-B369-89502FD3DB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598822-C73D-439C-998B-C886751F64F5}">
      <dgm:prSet/>
      <dgm:spPr/>
      <dgm:t>
        <a:bodyPr/>
        <a:lstStyle/>
        <a:p>
          <a:r>
            <a:rPr lang="en-IN"/>
            <a:t>•Data collection 				•Time stamping</a:t>
          </a:r>
          <a:endParaRPr lang="en-US"/>
        </a:p>
      </dgm:t>
    </dgm:pt>
    <dgm:pt modelId="{448C72A3-718D-4715-B498-7B54DC95D6E1}" type="parTrans" cxnId="{CFE3E5DC-227F-41DA-B707-A91A9394750C}">
      <dgm:prSet/>
      <dgm:spPr/>
      <dgm:t>
        <a:bodyPr/>
        <a:lstStyle/>
        <a:p>
          <a:endParaRPr lang="en-US"/>
        </a:p>
      </dgm:t>
    </dgm:pt>
    <dgm:pt modelId="{1C811C99-B5C2-44A1-88A5-D9853DFB0A87}" type="sibTrans" cxnId="{CFE3E5DC-227F-41DA-B707-A91A9394750C}">
      <dgm:prSet/>
      <dgm:spPr/>
      <dgm:t>
        <a:bodyPr/>
        <a:lstStyle/>
        <a:p>
          <a:endParaRPr lang="en-US"/>
        </a:p>
      </dgm:t>
    </dgm:pt>
    <dgm:pt modelId="{44EF9653-AD34-4148-B206-B73BF2E6C8A9}">
      <dgm:prSet/>
      <dgm:spPr/>
      <dgm:t>
        <a:bodyPr/>
        <a:lstStyle/>
        <a:p>
          <a:r>
            <a:rPr lang="en-IN"/>
            <a:t>•Data preprocessing			•Integration</a:t>
          </a:r>
          <a:endParaRPr lang="en-US"/>
        </a:p>
      </dgm:t>
    </dgm:pt>
    <dgm:pt modelId="{3A6E3C94-4BE6-4166-A939-F3E217C4BBA0}" type="parTrans" cxnId="{194AB5BF-3D52-4EDE-87C7-A97659FD6711}">
      <dgm:prSet/>
      <dgm:spPr/>
      <dgm:t>
        <a:bodyPr/>
        <a:lstStyle/>
        <a:p>
          <a:endParaRPr lang="en-US"/>
        </a:p>
      </dgm:t>
    </dgm:pt>
    <dgm:pt modelId="{87D0BEA0-5A1D-4536-8212-0539064776C0}" type="sibTrans" cxnId="{194AB5BF-3D52-4EDE-87C7-A97659FD6711}">
      <dgm:prSet/>
      <dgm:spPr/>
      <dgm:t>
        <a:bodyPr/>
        <a:lstStyle/>
        <a:p>
          <a:endParaRPr lang="en-US"/>
        </a:p>
      </dgm:t>
    </dgm:pt>
    <dgm:pt modelId="{6FA9A6BB-D4C1-44CC-95C8-05C98B28BF69}">
      <dgm:prSet/>
      <dgm:spPr/>
      <dgm:t>
        <a:bodyPr/>
        <a:lstStyle/>
        <a:p>
          <a:r>
            <a:rPr lang="en-IN" dirty="0"/>
            <a:t>•Vehicle detection			•Testing and validation</a:t>
          </a:r>
          <a:endParaRPr lang="en-US" dirty="0"/>
        </a:p>
      </dgm:t>
    </dgm:pt>
    <dgm:pt modelId="{749F9E7D-4B4E-4AE9-A85A-542E9B158E3D}" type="parTrans" cxnId="{CD097F15-B20E-43C4-9976-7F2B15BEF578}">
      <dgm:prSet/>
      <dgm:spPr/>
      <dgm:t>
        <a:bodyPr/>
        <a:lstStyle/>
        <a:p>
          <a:endParaRPr lang="en-US"/>
        </a:p>
      </dgm:t>
    </dgm:pt>
    <dgm:pt modelId="{19376B7A-BCAA-4AC0-86BF-0838CFA71286}" type="sibTrans" cxnId="{CD097F15-B20E-43C4-9976-7F2B15BEF578}">
      <dgm:prSet/>
      <dgm:spPr/>
      <dgm:t>
        <a:bodyPr/>
        <a:lstStyle/>
        <a:p>
          <a:endParaRPr lang="en-US"/>
        </a:p>
      </dgm:t>
    </dgm:pt>
    <dgm:pt modelId="{A97F3687-6839-4F84-AD58-EA43C2BE4A9D}">
      <dgm:prSet/>
      <dgm:spPr/>
      <dgm:t>
        <a:bodyPr/>
        <a:lstStyle/>
        <a:p>
          <a:r>
            <a:rPr lang="en-IN" dirty="0"/>
            <a:t>•Vehicle classification			•Deployment</a:t>
          </a:r>
          <a:endParaRPr lang="en-US" dirty="0"/>
        </a:p>
      </dgm:t>
    </dgm:pt>
    <dgm:pt modelId="{4D1BA1EA-D9E0-4A06-9CC7-B7AB886F924A}" type="parTrans" cxnId="{1E1C6381-B0E1-478B-A1EE-5AFFAFBAC722}">
      <dgm:prSet/>
      <dgm:spPr/>
      <dgm:t>
        <a:bodyPr/>
        <a:lstStyle/>
        <a:p>
          <a:endParaRPr lang="en-US"/>
        </a:p>
      </dgm:t>
    </dgm:pt>
    <dgm:pt modelId="{F471CC86-F647-4993-81F2-471766B1170B}" type="sibTrans" cxnId="{1E1C6381-B0E1-478B-A1EE-5AFFAFBAC722}">
      <dgm:prSet/>
      <dgm:spPr/>
      <dgm:t>
        <a:bodyPr/>
        <a:lstStyle/>
        <a:p>
          <a:endParaRPr lang="en-US"/>
        </a:p>
      </dgm:t>
    </dgm:pt>
    <dgm:pt modelId="{B88D0694-57C3-4042-B56B-4599F2DABC77}">
      <dgm:prSet/>
      <dgm:spPr/>
      <dgm:t>
        <a:bodyPr/>
        <a:lstStyle/>
        <a:p>
          <a:r>
            <a:rPr lang="en-IN" dirty="0"/>
            <a:t>•Number Plate Detection</a:t>
          </a:r>
          <a:endParaRPr lang="en-US" dirty="0"/>
        </a:p>
      </dgm:t>
    </dgm:pt>
    <dgm:pt modelId="{DB24319F-4280-4D3B-80D9-9D666C7AF744}" type="parTrans" cxnId="{6A17E95E-0F90-4901-84A2-40CA43796E96}">
      <dgm:prSet/>
      <dgm:spPr/>
      <dgm:t>
        <a:bodyPr/>
        <a:lstStyle/>
        <a:p>
          <a:endParaRPr lang="en-US"/>
        </a:p>
      </dgm:t>
    </dgm:pt>
    <dgm:pt modelId="{FFAAA106-9460-4001-A326-DEE0DD16C5AF}" type="sibTrans" cxnId="{6A17E95E-0F90-4901-84A2-40CA43796E96}">
      <dgm:prSet/>
      <dgm:spPr/>
      <dgm:t>
        <a:bodyPr/>
        <a:lstStyle/>
        <a:p>
          <a:endParaRPr lang="en-US"/>
        </a:p>
      </dgm:t>
    </dgm:pt>
    <dgm:pt modelId="{5E07D2C0-031D-4157-A253-334A3A42377C}">
      <dgm:prSet/>
      <dgm:spPr/>
      <dgm:t>
        <a:bodyPr/>
        <a:lstStyle/>
        <a:p>
          <a:r>
            <a:rPr lang="en-IN" dirty="0"/>
            <a:t>•Number Plate Recognition</a:t>
          </a:r>
          <a:endParaRPr lang="en-US" dirty="0"/>
        </a:p>
      </dgm:t>
    </dgm:pt>
    <dgm:pt modelId="{F379FAEA-673A-4868-9FDD-94B1D2C7FFDE}" type="parTrans" cxnId="{1C27CBE2-F198-45B7-977B-BF27D4306619}">
      <dgm:prSet/>
      <dgm:spPr/>
      <dgm:t>
        <a:bodyPr/>
        <a:lstStyle/>
        <a:p>
          <a:endParaRPr lang="en-US"/>
        </a:p>
      </dgm:t>
    </dgm:pt>
    <dgm:pt modelId="{7B1BF93C-5DF1-4333-89D7-ECE76D383B33}" type="sibTrans" cxnId="{1C27CBE2-F198-45B7-977B-BF27D4306619}">
      <dgm:prSet/>
      <dgm:spPr/>
      <dgm:t>
        <a:bodyPr/>
        <a:lstStyle/>
        <a:p>
          <a:endParaRPr lang="en-US"/>
        </a:p>
      </dgm:t>
    </dgm:pt>
    <dgm:pt modelId="{EA44C818-E24D-472D-AD20-0419E8FB9E49}">
      <dgm:prSet/>
      <dgm:spPr/>
      <dgm:t>
        <a:bodyPr/>
        <a:lstStyle/>
        <a:p>
          <a:r>
            <a:rPr lang="en-IN"/>
            <a:t>•Driver details collection</a:t>
          </a:r>
          <a:endParaRPr lang="en-US"/>
        </a:p>
      </dgm:t>
    </dgm:pt>
    <dgm:pt modelId="{C1341C00-4292-4DC1-9210-38DD5812696C}" type="parTrans" cxnId="{6499064F-9DC1-4D0F-B19D-C347D1B45FB5}">
      <dgm:prSet/>
      <dgm:spPr/>
      <dgm:t>
        <a:bodyPr/>
        <a:lstStyle/>
        <a:p>
          <a:endParaRPr lang="en-US"/>
        </a:p>
      </dgm:t>
    </dgm:pt>
    <dgm:pt modelId="{07864E07-D43C-4352-A7FB-2C290760C70C}" type="sibTrans" cxnId="{6499064F-9DC1-4D0F-B19D-C347D1B45FB5}">
      <dgm:prSet/>
      <dgm:spPr/>
      <dgm:t>
        <a:bodyPr/>
        <a:lstStyle/>
        <a:p>
          <a:endParaRPr lang="en-US"/>
        </a:p>
      </dgm:t>
    </dgm:pt>
    <dgm:pt modelId="{EEB6FA0A-3DFC-458C-A6D6-2002D55FFF1E}">
      <dgm:prSet/>
      <dgm:spPr/>
      <dgm:t>
        <a:bodyPr/>
        <a:lstStyle/>
        <a:p>
          <a:r>
            <a:rPr lang="en-IN"/>
            <a:t>•Data storage</a:t>
          </a:r>
          <a:endParaRPr lang="en-US"/>
        </a:p>
      </dgm:t>
    </dgm:pt>
    <dgm:pt modelId="{B4C75FCA-8F3F-4254-B785-0C0138D575A4}" type="parTrans" cxnId="{83B9FEFE-7156-4406-80AF-481428A08568}">
      <dgm:prSet/>
      <dgm:spPr/>
      <dgm:t>
        <a:bodyPr/>
        <a:lstStyle/>
        <a:p>
          <a:endParaRPr lang="en-US"/>
        </a:p>
      </dgm:t>
    </dgm:pt>
    <dgm:pt modelId="{58A3E9F2-C51D-4E14-B2E8-F5FE0C8A3BB8}" type="sibTrans" cxnId="{83B9FEFE-7156-4406-80AF-481428A08568}">
      <dgm:prSet/>
      <dgm:spPr/>
      <dgm:t>
        <a:bodyPr/>
        <a:lstStyle/>
        <a:p>
          <a:endParaRPr lang="en-US"/>
        </a:p>
      </dgm:t>
    </dgm:pt>
    <dgm:pt modelId="{7840EC58-26C1-4234-B19F-15B8A427B45C}" type="pres">
      <dgm:prSet presAssocID="{6ED62248-83E6-4248-B369-89502FD3DB26}" presName="vert0" presStyleCnt="0">
        <dgm:presLayoutVars>
          <dgm:dir/>
          <dgm:animOne val="branch"/>
          <dgm:animLvl val="lvl"/>
        </dgm:presLayoutVars>
      </dgm:prSet>
      <dgm:spPr/>
    </dgm:pt>
    <dgm:pt modelId="{D6A81B1A-FB6D-402C-AB83-1E523A48D1EF}" type="pres">
      <dgm:prSet presAssocID="{77598822-C73D-439C-998B-C886751F64F5}" presName="thickLine" presStyleLbl="alignNode1" presStyleIdx="0" presStyleCnt="8"/>
      <dgm:spPr/>
    </dgm:pt>
    <dgm:pt modelId="{193F7528-9F18-40F7-9044-B1F0EAE8C35C}" type="pres">
      <dgm:prSet presAssocID="{77598822-C73D-439C-998B-C886751F64F5}" presName="horz1" presStyleCnt="0"/>
      <dgm:spPr/>
    </dgm:pt>
    <dgm:pt modelId="{AF3F9DB1-CFE5-488A-BB9D-EB0FD9F65275}" type="pres">
      <dgm:prSet presAssocID="{77598822-C73D-439C-998B-C886751F64F5}" presName="tx1" presStyleLbl="revTx" presStyleIdx="0" presStyleCnt="8"/>
      <dgm:spPr/>
    </dgm:pt>
    <dgm:pt modelId="{3E0EBD33-F29C-4B6E-A275-06E83315D588}" type="pres">
      <dgm:prSet presAssocID="{77598822-C73D-439C-998B-C886751F64F5}" presName="vert1" presStyleCnt="0"/>
      <dgm:spPr/>
    </dgm:pt>
    <dgm:pt modelId="{8D613201-70A2-4407-ACF0-7232EBA169BA}" type="pres">
      <dgm:prSet presAssocID="{44EF9653-AD34-4148-B206-B73BF2E6C8A9}" presName="thickLine" presStyleLbl="alignNode1" presStyleIdx="1" presStyleCnt="8"/>
      <dgm:spPr/>
    </dgm:pt>
    <dgm:pt modelId="{95BD44D1-F68C-46E6-A119-0D62F97B81C3}" type="pres">
      <dgm:prSet presAssocID="{44EF9653-AD34-4148-B206-B73BF2E6C8A9}" presName="horz1" presStyleCnt="0"/>
      <dgm:spPr/>
    </dgm:pt>
    <dgm:pt modelId="{060348B9-BF42-465B-BAFB-7965DE03CB14}" type="pres">
      <dgm:prSet presAssocID="{44EF9653-AD34-4148-B206-B73BF2E6C8A9}" presName="tx1" presStyleLbl="revTx" presStyleIdx="1" presStyleCnt="8"/>
      <dgm:spPr/>
    </dgm:pt>
    <dgm:pt modelId="{86619EE5-EA08-4664-9AAE-946EE442214A}" type="pres">
      <dgm:prSet presAssocID="{44EF9653-AD34-4148-B206-B73BF2E6C8A9}" presName="vert1" presStyleCnt="0"/>
      <dgm:spPr/>
    </dgm:pt>
    <dgm:pt modelId="{6280A133-160E-4126-8489-6F7EBC036AB3}" type="pres">
      <dgm:prSet presAssocID="{6FA9A6BB-D4C1-44CC-95C8-05C98B28BF69}" presName="thickLine" presStyleLbl="alignNode1" presStyleIdx="2" presStyleCnt="8"/>
      <dgm:spPr/>
    </dgm:pt>
    <dgm:pt modelId="{E5EA712E-82A5-4BCA-ABEF-49039AB8D743}" type="pres">
      <dgm:prSet presAssocID="{6FA9A6BB-D4C1-44CC-95C8-05C98B28BF69}" presName="horz1" presStyleCnt="0"/>
      <dgm:spPr/>
    </dgm:pt>
    <dgm:pt modelId="{E68D4DAC-17B3-46C4-9D39-30B43F0FDD7F}" type="pres">
      <dgm:prSet presAssocID="{6FA9A6BB-D4C1-44CC-95C8-05C98B28BF69}" presName="tx1" presStyleLbl="revTx" presStyleIdx="2" presStyleCnt="8"/>
      <dgm:spPr/>
    </dgm:pt>
    <dgm:pt modelId="{1A449391-BF80-40E0-976E-F03012C4A57C}" type="pres">
      <dgm:prSet presAssocID="{6FA9A6BB-D4C1-44CC-95C8-05C98B28BF69}" presName="vert1" presStyleCnt="0"/>
      <dgm:spPr/>
    </dgm:pt>
    <dgm:pt modelId="{EDBFA46A-F16F-4F96-B676-E363971DC870}" type="pres">
      <dgm:prSet presAssocID="{A97F3687-6839-4F84-AD58-EA43C2BE4A9D}" presName="thickLine" presStyleLbl="alignNode1" presStyleIdx="3" presStyleCnt="8"/>
      <dgm:spPr/>
    </dgm:pt>
    <dgm:pt modelId="{3A97FE2B-97D1-4A1C-9BE6-6D3E0D40B042}" type="pres">
      <dgm:prSet presAssocID="{A97F3687-6839-4F84-AD58-EA43C2BE4A9D}" presName="horz1" presStyleCnt="0"/>
      <dgm:spPr/>
    </dgm:pt>
    <dgm:pt modelId="{DAFFFB65-616E-4D71-9D40-D14415AFBE6C}" type="pres">
      <dgm:prSet presAssocID="{A97F3687-6839-4F84-AD58-EA43C2BE4A9D}" presName="tx1" presStyleLbl="revTx" presStyleIdx="3" presStyleCnt="8"/>
      <dgm:spPr/>
    </dgm:pt>
    <dgm:pt modelId="{E4378527-1992-4E5E-B389-1E44DED8A290}" type="pres">
      <dgm:prSet presAssocID="{A97F3687-6839-4F84-AD58-EA43C2BE4A9D}" presName="vert1" presStyleCnt="0"/>
      <dgm:spPr/>
    </dgm:pt>
    <dgm:pt modelId="{15E9543A-0F27-4C64-8C6B-F6B54384BC32}" type="pres">
      <dgm:prSet presAssocID="{B88D0694-57C3-4042-B56B-4599F2DABC77}" presName="thickLine" presStyleLbl="alignNode1" presStyleIdx="4" presStyleCnt="8"/>
      <dgm:spPr/>
    </dgm:pt>
    <dgm:pt modelId="{4429E671-9FDA-4B96-B411-F048CA5AE422}" type="pres">
      <dgm:prSet presAssocID="{B88D0694-57C3-4042-B56B-4599F2DABC77}" presName="horz1" presStyleCnt="0"/>
      <dgm:spPr/>
    </dgm:pt>
    <dgm:pt modelId="{00CBCB75-791E-4312-9036-489D8B8CC58A}" type="pres">
      <dgm:prSet presAssocID="{B88D0694-57C3-4042-B56B-4599F2DABC77}" presName="tx1" presStyleLbl="revTx" presStyleIdx="4" presStyleCnt="8"/>
      <dgm:spPr/>
    </dgm:pt>
    <dgm:pt modelId="{BC80369A-1864-42E5-BDA2-D2F9D241A5EF}" type="pres">
      <dgm:prSet presAssocID="{B88D0694-57C3-4042-B56B-4599F2DABC77}" presName="vert1" presStyleCnt="0"/>
      <dgm:spPr/>
    </dgm:pt>
    <dgm:pt modelId="{E39FF52C-DCF7-4362-812B-9F11ED4ABC61}" type="pres">
      <dgm:prSet presAssocID="{5E07D2C0-031D-4157-A253-334A3A42377C}" presName="thickLine" presStyleLbl="alignNode1" presStyleIdx="5" presStyleCnt="8"/>
      <dgm:spPr/>
    </dgm:pt>
    <dgm:pt modelId="{8B8D0F78-8603-42F8-834F-2F08BFF9EAB9}" type="pres">
      <dgm:prSet presAssocID="{5E07D2C0-031D-4157-A253-334A3A42377C}" presName="horz1" presStyleCnt="0"/>
      <dgm:spPr/>
    </dgm:pt>
    <dgm:pt modelId="{2B7745F9-F9BB-474C-8C56-20631A67EAD2}" type="pres">
      <dgm:prSet presAssocID="{5E07D2C0-031D-4157-A253-334A3A42377C}" presName="tx1" presStyleLbl="revTx" presStyleIdx="5" presStyleCnt="8"/>
      <dgm:spPr/>
    </dgm:pt>
    <dgm:pt modelId="{7A824E9C-2734-437E-9131-3BBB00F94838}" type="pres">
      <dgm:prSet presAssocID="{5E07D2C0-031D-4157-A253-334A3A42377C}" presName="vert1" presStyleCnt="0"/>
      <dgm:spPr/>
    </dgm:pt>
    <dgm:pt modelId="{BFD67DFC-1F09-4564-97D0-CCA0CFE9B379}" type="pres">
      <dgm:prSet presAssocID="{EA44C818-E24D-472D-AD20-0419E8FB9E49}" presName="thickLine" presStyleLbl="alignNode1" presStyleIdx="6" presStyleCnt="8"/>
      <dgm:spPr/>
    </dgm:pt>
    <dgm:pt modelId="{ACF6DE16-2826-4D95-8287-9F6FCCDBCB90}" type="pres">
      <dgm:prSet presAssocID="{EA44C818-E24D-472D-AD20-0419E8FB9E49}" presName="horz1" presStyleCnt="0"/>
      <dgm:spPr/>
    </dgm:pt>
    <dgm:pt modelId="{07885394-41FE-4590-A7FB-FF58E73D1309}" type="pres">
      <dgm:prSet presAssocID="{EA44C818-E24D-472D-AD20-0419E8FB9E49}" presName="tx1" presStyleLbl="revTx" presStyleIdx="6" presStyleCnt="8"/>
      <dgm:spPr/>
    </dgm:pt>
    <dgm:pt modelId="{128D6D8E-E157-4F48-A30F-5184B2B8DC06}" type="pres">
      <dgm:prSet presAssocID="{EA44C818-E24D-472D-AD20-0419E8FB9E49}" presName="vert1" presStyleCnt="0"/>
      <dgm:spPr/>
    </dgm:pt>
    <dgm:pt modelId="{598E3F4F-A2A5-46FA-9F77-17842B2361C9}" type="pres">
      <dgm:prSet presAssocID="{EEB6FA0A-3DFC-458C-A6D6-2002D55FFF1E}" presName="thickLine" presStyleLbl="alignNode1" presStyleIdx="7" presStyleCnt="8"/>
      <dgm:spPr/>
    </dgm:pt>
    <dgm:pt modelId="{31BAADBE-ED47-464A-A8B4-C3BEE11A85D2}" type="pres">
      <dgm:prSet presAssocID="{EEB6FA0A-3DFC-458C-A6D6-2002D55FFF1E}" presName="horz1" presStyleCnt="0"/>
      <dgm:spPr/>
    </dgm:pt>
    <dgm:pt modelId="{CFD10323-77C0-41A9-8481-1FD886D721EA}" type="pres">
      <dgm:prSet presAssocID="{EEB6FA0A-3DFC-458C-A6D6-2002D55FFF1E}" presName="tx1" presStyleLbl="revTx" presStyleIdx="7" presStyleCnt="8"/>
      <dgm:spPr/>
    </dgm:pt>
    <dgm:pt modelId="{152B0CFC-6ED0-40AE-A618-C8A401863E25}" type="pres">
      <dgm:prSet presAssocID="{EEB6FA0A-3DFC-458C-A6D6-2002D55FFF1E}" presName="vert1" presStyleCnt="0"/>
      <dgm:spPr/>
    </dgm:pt>
  </dgm:ptLst>
  <dgm:cxnLst>
    <dgm:cxn modelId="{22C87009-965C-406D-BC08-8301A8015746}" type="presOf" srcId="{EEB6FA0A-3DFC-458C-A6D6-2002D55FFF1E}" destId="{CFD10323-77C0-41A9-8481-1FD886D721EA}" srcOrd="0" destOrd="0" presId="urn:microsoft.com/office/officeart/2008/layout/LinedList"/>
    <dgm:cxn modelId="{CD097F15-B20E-43C4-9976-7F2B15BEF578}" srcId="{6ED62248-83E6-4248-B369-89502FD3DB26}" destId="{6FA9A6BB-D4C1-44CC-95C8-05C98B28BF69}" srcOrd="2" destOrd="0" parTransId="{749F9E7D-4B4E-4AE9-A85A-542E9B158E3D}" sibTransId="{19376B7A-BCAA-4AC0-86BF-0838CFA71286}"/>
    <dgm:cxn modelId="{83D7922F-04CF-4F45-AE2E-F1D2380D130E}" type="presOf" srcId="{77598822-C73D-439C-998B-C886751F64F5}" destId="{AF3F9DB1-CFE5-488A-BB9D-EB0FD9F65275}" srcOrd="0" destOrd="0" presId="urn:microsoft.com/office/officeart/2008/layout/LinedList"/>
    <dgm:cxn modelId="{60D08530-2E82-48FB-91A2-8F7D458829F7}" type="presOf" srcId="{6FA9A6BB-D4C1-44CC-95C8-05C98B28BF69}" destId="{E68D4DAC-17B3-46C4-9D39-30B43F0FDD7F}" srcOrd="0" destOrd="0" presId="urn:microsoft.com/office/officeart/2008/layout/LinedList"/>
    <dgm:cxn modelId="{6A17E95E-0F90-4901-84A2-40CA43796E96}" srcId="{6ED62248-83E6-4248-B369-89502FD3DB26}" destId="{B88D0694-57C3-4042-B56B-4599F2DABC77}" srcOrd="4" destOrd="0" parTransId="{DB24319F-4280-4D3B-80D9-9D666C7AF744}" sibTransId="{FFAAA106-9460-4001-A326-DEE0DD16C5AF}"/>
    <dgm:cxn modelId="{6499064F-9DC1-4D0F-B19D-C347D1B45FB5}" srcId="{6ED62248-83E6-4248-B369-89502FD3DB26}" destId="{EA44C818-E24D-472D-AD20-0419E8FB9E49}" srcOrd="6" destOrd="0" parTransId="{C1341C00-4292-4DC1-9210-38DD5812696C}" sibTransId="{07864E07-D43C-4352-A7FB-2C290760C70C}"/>
    <dgm:cxn modelId="{8B3EAA75-2DAE-4478-83F9-E86CD005C55B}" type="presOf" srcId="{B88D0694-57C3-4042-B56B-4599F2DABC77}" destId="{00CBCB75-791E-4312-9036-489D8B8CC58A}" srcOrd="0" destOrd="0" presId="urn:microsoft.com/office/officeart/2008/layout/LinedList"/>
    <dgm:cxn modelId="{7D1A6C58-6A79-4784-A77A-B346DB0A3989}" type="presOf" srcId="{EA44C818-E24D-472D-AD20-0419E8FB9E49}" destId="{07885394-41FE-4590-A7FB-FF58E73D1309}" srcOrd="0" destOrd="0" presId="urn:microsoft.com/office/officeart/2008/layout/LinedList"/>
    <dgm:cxn modelId="{5ADFA380-682E-45F1-90B9-3A733E8E3833}" type="presOf" srcId="{44EF9653-AD34-4148-B206-B73BF2E6C8A9}" destId="{060348B9-BF42-465B-BAFB-7965DE03CB14}" srcOrd="0" destOrd="0" presId="urn:microsoft.com/office/officeart/2008/layout/LinedList"/>
    <dgm:cxn modelId="{1E1C6381-B0E1-478B-A1EE-5AFFAFBAC722}" srcId="{6ED62248-83E6-4248-B369-89502FD3DB26}" destId="{A97F3687-6839-4F84-AD58-EA43C2BE4A9D}" srcOrd="3" destOrd="0" parTransId="{4D1BA1EA-D9E0-4A06-9CC7-B7AB886F924A}" sibTransId="{F471CC86-F647-4993-81F2-471766B1170B}"/>
    <dgm:cxn modelId="{6B884981-1EF2-4D5D-89A4-60EFE8E161C4}" type="presOf" srcId="{A97F3687-6839-4F84-AD58-EA43C2BE4A9D}" destId="{DAFFFB65-616E-4D71-9D40-D14415AFBE6C}" srcOrd="0" destOrd="0" presId="urn:microsoft.com/office/officeart/2008/layout/LinedList"/>
    <dgm:cxn modelId="{C9D80693-2F38-46A6-B24F-E40BABAFD149}" type="presOf" srcId="{6ED62248-83E6-4248-B369-89502FD3DB26}" destId="{7840EC58-26C1-4234-B19F-15B8A427B45C}" srcOrd="0" destOrd="0" presId="urn:microsoft.com/office/officeart/2008/layout/LinedList"/>
    <dgm:cxn modelId="{45F53C99-75EE-4E47-9750-2190BE596911}" type="presOf" srcId="{5E07D2C0-031D-4157-A253-334A3A42377C}" destId="{2B7745F9-F9BB-474C-8C56-20631A67EAD2}" srcOrd="0" destOrd="0" presId="urn:microsoft.com/office/officeart/2008/layout/LinedList"/>
    <dgm:cxn modelId="{194AB5BF-3D52-4EDE-87C7-A97659FD6711}" srcId="{6ED62248-83E6-4248-B369-89502FD3DB26}" destId="{44EF9653-AD34-4148-B206-B73BF2E6C8A9}" srcOrd="1" destOrd="0" parTransId="{3A6E3C94-4BE6-4166-A939-F3E217C4BBA0}" sibTransId="{87D0BEA0-5A1D-4536-8212-0539064776C0}"/>
    <dgm:cxn modelId="{CFE3E5DC-227F-41DA-B707-A91A9394750C}" srcId="{6ED62248-83E6-4248-B369-89502FD3DB26}" destId="{77598822-C73D-439C-998B-C886751F64F5}" srcOrd="0" destOrd="0" parTransId="{448C72A3-718D-4715-B498-7B54DC95D6E1}" sibTransId="{1C811C99-B5C2-44A1-88A5-D9853DFB0A87}"/>
    <dgm:cxn modelId="{1C27CBE2-F198-45B7-977B-BF27D4306619}" srcId="{6ED62248-83E6-4248-B369-89502FD3DB26}" destId="{5E07D2C0-031D-4157-A253-334A3A42377C}" srcOrd="5" destOrd="0" parTransId="{F379FAEA-673A-4868-9FDD-94B1D2C7FFDE}" sibTransId="{7B1BF93C-5DF1-4333-89D7-ECE76D383B33}"/>
    <dgm:cxn modelId="{83B9FEFE-7156-4406-80AF-481428A08568}" srcId="{6ED62248-83E6-4248-B369-89502FD3DB26}" destId="{EEB6FA0A-3DFC-458C-A6D6-2002D55FFF1E}" srcOrd="7" destOrd="0" parTransId="{B4C75FCA-8F3F-4254-B785-0C0138D575A4}" sibTransId="{58A3E9F2-C51D-4E14-B2E8-F5FE0C8A3BB8}"/>
    <dgm:cxn modelId="{D8248C29-8B02-4046-AC8D-C2D5E5A5C0F5}" type="presParOf" srcId="{7840EC58-26C1-4234-B19F-15B8A427B45C}" destId="{D6A81B1A-FB6D-402C-AB83-1E523A48D1EF}" srcOrd="0" destOrd="0" presId="urn:microsoft.com/office/officeart/2008/layout/LinedList"/>
    <dgm:cxn modelId="{53479A31-BB3A-4CC7-A01C-4138FB3BC59C}" type="presParOf" srcId="{7840EC58-26C1-4234-B19F-15B8A427B45C}" destId="{193F7528-9F18-40F7-9044-B1F0EAE8C35C}" srcOrd="1" destOrd="0" presId="urn:microsoft.com/office/officeart/2008/layout/LinedList"/>
    <dgm:cxn modelId="{1B6B201D-01D7-4F68-BB50-5B0FC0E8105A}" type="presParOf" srcId="{193F7528-9F18-40F7-9044-B1F0EAE8C35C}" destId="{AF3F9DB1-CFE5-488A-BB9D-EB0FD9F65275}" srcOrd="0" destOrd="0" presId="urn:microsoft.com/office/officeart/2008/layout/LinedList"/>
    <dgm:cxn modelId="{C5AA8462-9AD9-4920-A6DA-08A72AA6C7DB}" type="presParOf" srcId="{193F7528-9F18-40F7-9044-B1F0EAE8C35C}" destId="{3E0EBD33-F29C-4B6E-A275-06E83315D588}" srcOrd="1" destOrd="0" presId="urn:microsoft.com/office/officeart/2008/layout/LinedList"/>
    <dgm:cxn modelId="{F0F884AA-2E7A-4DA4-B8EE-73080BAB160F}" type="presParOf" srcId="{7840EC58-26C1-4234-B19F-15B8A427B45C}" destId="{8D613201-70A2-4407-ACF0-7232EBA169BA}" srcOrd="2" destOrd="0" presId="urn:microsoft.com/office/officeart/2008/layout/LinedList"/>
    <dgm:cxn modelId="{7D5D3D61-C8A3-4828-ACF3-B270B3B30E58}" type="presParOf" srcId="{7840EC58-26C1-4234-B19F-15B8A427B45C}" destId="{95BD44D1-F68C-46E6-A119-0D62F97B81C3}" srcOrd="3" destOrd="0" presId="urn:microsoft.com/office/officeart/2008/layout/LinedList"/>
    <dgm:cxn modelId="{00C88EB7-A46D-4781-89ED-B1D07965B804}" type="presParOf" srcId="{95BD44D1-F68C-46E6-A119-0D62F97B81C3}" destId="{060348B9-BF42-465B-BAFB-7965DE03CB14}" srcOrd="0" destOrd="0" presId="urn:microsoft.com/office/officeart/2008/layout/LinedList"/>
    <dgm:cxn modelId="{6EDCA8FB-B0CD-48D5-BB70-6D9CDC52E28F}" type="presParOf" srcId="{95BD44D1-F68C-46E6-A119-0D62F97B81C3}" destId="{86619EE5-EA08-4664-9AAE-946EE442214A}" srcOrd="1" destOrd="0" presId="urn:microsoft.com/office/officeart/2008/layout/LinedList"/>
    <dgm:cxn modelId="{687EA861-93A7-4D1A-9B92-6A67B53995ED}" type="presParOf" srcId="{7840EC58-26C1-4234-B19F-15B8A427B45C}" destId="{6280A133-160E-4126-8489-6F7EBC036AB3}" srcOrd="4" destOrd="0" presId="urn:microsoft.com/office/officeart/2008/layout/LinedList"/>
    <dgm:cxn modelId="{3C12B86F-D0BC-4E2D-83AA-2D7B1267B80C}" type="presParOf" srcId="{7840EC58-26C1-4234-B19F-15B8A427B45C}" destId="{E5EA712E-82A5-4BCA-ABEF-49039AB8D743}" srcOrd="5" destOrd="0" presId="urn:microsoft.com/office/officeart/2008/layout/LinedList"/>
    <dgm:cxn modelId="{1D2FF6FB-64C2-42D1-8190-55CBB75DEA23}" type="presParOf" srcId="{E5EA712E-82A5-4BCA-ABEF-49039AB8D743}" destId="{E68D4DAC-17B3-46C4-9D39-30B43F0FDD7F}" srcOrd="0" destOrd="0" presId="urn:microsoft.com/office/officeart/2008/layout/LinedList"/>
    <dgm:cxn modelId="{BD466A94-234E-4F88-9390-5203337D4275}" type="presParOf" srcId="{E5EA712E-82A5-4BCA-ABEF-49039AB8D743}" destId="{1A449391-BF80-40E0-976E-F03012C4A57C}" srcOrd="1" destOrd="0" presId="urn:microsoft.com/office/officeart/2008/layout/LinedList"/>
    <dgm:cxn modelId="{7688FA52-EFC4-4031-8B43-ECB5940156E7}" type="presParOf" srcId="{7840EC58-26C1-4234-B19F-15B8A427B45C}" destId="{EDBFA46A-F16F-4F96-B676-E363971DC870}" srcOrd="6" destOrd="0" presId="urn:microsoft.com/office/officeart/2008/layout/LinedList"/>
    <dgm:cxn modelId="{1D60FA49-60F2-4D57-B952-A4840C6CCCE8}" type="presParOf" srcId="{7840EC58-26C1-4234-B19F-15B8A427B45C}" destId="{3A97FE2B-97D1-4A1C-9BE6-6D3E0D40B042}" srcOrd="7" destOrd="0" presId="urn:microsoft.com/office/officeart/2008/layout/LinedList"/>
    <dgm:cxn modelId="{901884B7-0C88-47A7-AEDC-6663BBE20D1A}" type="presParOf" srcId="{3A97FE2B-97D1-4A1C-9BE6-6D3E0D40B042}" destId="{DAFFFB65-616E-4D71-9D40-D14415AFBE6C}" srcOrd="0" destOrd="0" presId="urn:microsoft.com/office/officeart/2008/layout/LinedList"/>
    <dgm:cxn modelId="{BF4A8885-84F4-4C50-9694-1E30ECFDF89D}" type="presParOf" srcId="{3A97FE2B-97D1-4A1C-9BE6-6D3E0D40B042}" destId="{E4378527-1992-4E5E-B389-1E44DED8A290}" srcOrd="1" destOrd="0" presId="urn:microsoft.com/office/officeart/2008/layout/LinedList"/>
    <dgm:cxn modelId="{862DF79B-037B-4B1A-9E17-9A8E9EB0DEF0}" type="presParOf" srcId="{7840EC58-26C1-4234-B19F-15B8A427B45C}" destId="{15E9543A-0F27-4C64-8C6B-F6B54384BC32}" srcOrd="8" destOrd="0" presId="urn:microsoft.com/office/officeart/2008/layout/LinedList"/>
    <dgm:cxn modelId="{8C19E514-4EFB-4B43-94EE-464828AA8352}" type="presParOf" srcId="{7840EC58-26C1-4234-B19F-15B8A427B45C}" destId="{4429E671-9FDA-4B96-B411-F048CA5AE422}" srcOrd="9" destOrd="0" presId="urn:microsoft.com/office/officeart/2008/layout/LinedList"/>
    <dgm:cxn modelId="{6AB3CBE1-97E7-423D-8EC9-AA7274CE2C68}" type="presParOf" srcId="{4429E671-9FDA-4B96-B411-F048CA5AE422}" destId="{00CBCB75-791E-4312-9036-489D8B8CC58A}" srcOrd="0" destOrd="0" presId="urn:microsoft.com/office/officeart/2008/layout/LinedList"/>
    <dgm:cxn modelId="{2046B240-458B-4A0B-9BF7-EC1212606AB8}" type="presParOf" srcId="{4429E671-9FDA-4B96-B411-F048CA5AE422}" destId="{BC80369A-1864-42E5-BDA2-D2F9D241A5EF}" srcOrd="1" destOrd="0" presId="urn:microsoft.com/office/officeart/2008/layout/LinedList"/>
    <dgm:cxn modelId="{32E8CE73-A8FE-4418-AFF0-6CD91F4D8114}" type="presParOf" srcId="{7840EC58-26C1-4234-B19F-15B8A427B45C}" destId="{E39FF52C-DCF7-4362-812B-9F11ED4ABC61}" srcOrd="10" destOrd="0" presId="urn:microsoft.com/office/officeart/2008/layout/LinedList"/>
    <dgm:cxn modelId="{ECB767B2-E84C-4181-B231-3A11929B5479}" type="presParOf" srcId="{7840EC58-26C1-4234-B19F-15B8A427B45C}" destId="{8B8D0F78-8603-42F8-834F-2F08BFF9EAB9}" srcOrd="11" destOrd="0" presId="urn:microsoft.com/office/officeart/2008/layout/LinedList"/>
    <dgm:cxn modelId="{DAF2325C-CF5D-4301-8F3C-F5C1FC80F354}" type="presParOf" srcId="{8B8D0F78-8603-42F8-834F-2F08BFF9EAB9}" destId="{2B7745F9-F9BB-474C-8C56-20631A67EAD2}" srcOrd="0" destOrd="0" presId="urn:microsoft.com/office/officeart/2008/layout/LinedList"/>
    <dgm:cxn modelId="{008A7CB6-0EA3-45F2-9DF7-2CE1A0065196}" type="presParOf" srcId="{8B8D0F78-8603-42F8-834F-2F08BFF9EAB9}" destId="{7A824E9C-2734-437E-9131-3BBB00F94838}" srcOrd="1" destOrd="0" presId="urn:microsoft.com/office/officeart/2008/layout/LinedList"/>
    <dgm:cxn modelId="{8871FDF0-4E0D-4134-9C86-B6C939A44940}" type="presParOf" srcId="{7840EC58-26C1-4234-B19F-15B8A427B45C}" destId="{BFD67DFC-1F09-4564-97D0-CCA0CFE9B379}" srcOrd="12" destOrd="0" presId="urn:microsoft.com/office/officeart/2008/layout/LinedList"/>
    <dgm:cxn modelId="{52F9F445-C8EA-4C8B-A6FA-BC1F7AB4D1F6}" type="presParOf" srcId="{7840EC58-26C1-4234-B19F-15B8A427B45C}" destId="{ACF6DE16-2826-4D95-8287-9F6FCCDBCB90}" srcOrd="13" destOrd="0" presId="urn:microsoft.com/office/officeart/2008/layout/LinedList"/>
    <dgm:cxn modelId="{6FC19298-9E7D-4DD2-82A0-860B3D245241}" type="presParOf" srcId="{ACF6DE16-2826-4D95-8287-9F6FCCDBCB90}" destId="{07885394-41FE-4590-A7FB-FF58E73D1309}" srcOrd="0" destOrd="0" presId="urn:microsoft.com/office/officeart/2008/layout/LinedList"/>
    <dgm:cxn modelId="{AA388CD6-45BA-4801-A9DE-C52A6AF16BCF}" type="presParOf" srcId="{ACF6DE16-2826-4D95-8287-9F6FCCDBCB90}" destId="{128D6D8E-E157-4F48-A30F-5184B2B8DC06}" srcOrd="1" destOrd="0" presId="urn:microsoft.com/office/officeart/2008/layout/LinedList"/>
    <dgm:cxn modelId="{0D13D657-A04A-44A0-A9C7-DAA1C7C3D592}" type="presParOf" srcId="{7840EC58-26C1-4234-B19F-15B8A427B45C}" destId="{598E3F4F-A2A5-46FA-9F77-17842B2361C9}" srcOrd="14" destOrd="0" presId="urn:microsoft.com/office/officeart/2008/layout/LinedList"/>
    <dgm:cxn modelId="{8C8E743C-B0EF-429D-AC47-7952DE268C88}" type="presParOf" srcId="{7840EC58-26C1-4234-B19F-15B8A427B45C}" destId="{31BAADBE-ED47-464A-A8B4-C3BEE11A85D2}" srcOrd="15" destOrd="0" presId="urn:microsoft.com/office/officeart/2008/layout/LinedList"/>
    <dgm:cxn modelId="{6D76BA5C-808A-4DA5-92A8-0C98989956CC}" type="presParOf" srcId="{31BAADBE-ED47-464A-A8B4-C3BEE11A85D2}" destId="{CFD10323-77C0-41A9-8481-1FD886D721EA}" srcOrd="0" destOrd="0" presId="urn:microsoft.com/office/officeart/2008/layout/LinedList"/>
    <dgm:cxn modelId="{E46AF1E9-1D18-4316-94C3-72A1BF93C188}" type="presParOf" srcId="{31BAADBE-ED47-464A-A8B4-C3BEE11A85D2}" destId="{152B0CFC-6ED0-40AE-A618-C8A401863E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194D4D-000D-49BC-B08A-3BD6091D96B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A851F3-9E06-47A4-A270-32F922D88F82}">
      <dgm:prSet/>
      <dgm:spPr/>
      <dgm:t>
        <a:bodyPr/>
        <a:lstStyle/>
        <a:p>
          <a:pPr algn="just"/>
          <a:r>
            <a:rPr lang="en-IN" dirty="0"/>
            <a:t>This feature allows the app to collect relevant information such as the </a:t>
          </a:r>
          <a:r>
            <a:rPr lang="en-IN" b="1" dirty="0"/>
            <a:t>rider's/driver's name, phone number, destination, and purpose of visit.</a:t>
          </a:r>
          <a:endParaRPr lang="en-US" dirty="0"/>
        </a:p>
      </dgm:t>
    </dgm:pt>
    <dgm:pt modelId="{13D8E518-6144-46E0-9D06-1A36D5D2AB6B}" type="parTrans" cxnId="{700181CA-2E65-4862-9C1D-172A415C2513}">
      <dgm:prSet/>
      <dgm:spPr/>
      <dgm:t>
        <a:bodyPr/>
        <a:lstStyle/>
        <a:p>
          <a:endParaRPr lang="en-US"/>
        </a:p>
      </dgm:t>
    </dgm:pt>
    <dgm:pt modelId="{DC0699EE-670C-4D8E-9059-8FEBD3CEA137}" type="sibTrans" cxnId="{700181CA-2E65-4862-9C1D-172A415C2513}">
      <dgm:prSet/>
      <dgm:spPr/>
      <dgm:t>
        <a:bodyPr/>
        <a:lstStyle/>
        <a:p>
          <a:endParaRPr lang="en-US"/>
        </a:p>
      </dgm:t>
    </dgm:pt>
    <dgm:pt modelId="{BA3D2A5F-7B08-46A3-82DB-9056E0F039D6}">
      <dgm:prSet/>
      <dgm:spPr/>
      <dgm:t>
        <a:bodyPr/>
        <a:lstStyle/>
        <a:p>
          <a:pPr algn="just"/>
          <a:r>
            <a:rPr lang="en-IN" dirty="0"/>
            <a:t>This feature can help building management keep track of who is entering the building and for what purpose. It can also assist in creating a seamless visitor management system.</a:t>
          </a:r>
          <a:endParaRPr lang="en-US" dirty="0"/>
        </a:p>
      </dgm:t>
    </dgm:pt>
    <dgm:pt modelId="{B15DBA92-7E75-41CD-8D66-14B83FC79673}" type="parTrans" cxnId="{65C51A03-FA04-4CEF-A814-3FE130B8A427}">
      <dgm:prSet/>
      <dgm:spPr/>
      <dgm:t>
        <a:bodyPr/>
        <a:lstStyle/>
        <a:p>
          <a:endParaRPr lang="en-US"/>
        </a:p>
      </dgm:t>
    </dgm:pt>
    <dgm:pt modelId="{6B97D8C8-398C-4F1D-BC3E-703E9033E9DB}" type="sibTrans" cxnId="{65C51A03-FA04-4CEF-A814-3FE130B8A427}">
      <dgm:prSet/>
      <dgm:spPr/>
      <dgm:t>
        <a:bodyPr/>
        <a:lstStyle/>
        <a:p>
          <a:endParaRPr lang="en-US"/>
        </a:p>
      </dgm:t>
    </dgm:pt>
    <dgm:pt modelId="{E995ED32-9F3B-472D-85E7-B8A14815BB12}" type="pres">
      <dgm:prSet presAssocID="{3D194D4D-000D-49BC-B08A-3BD6091D96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F4F264-C8D4-4B0C-A0BE-769ECE57FE77}" type="pres">
      <dgm:prSet presAssocID="{2DA851F3-9E06-47A4-A270-32F922D88F82}" presName="hierRoot1" presStyleCnt="0"/>
      <dgm:spPr/>
    </dgm:pt>
    <dgm:pt modelId="{8065BB7D-6A93-4ED4-A34E-BA77B76DD785}" type="pres">
      <dgm:prSet presAssocID="{2DA851F3-9E06-47A4-A270-32F922D88F82}" presName="composite" presStyleCnt="0"/>
      <dgm:spPr/>
    </dgm:pt>
    <dgm:pt modelId="{510CDF96-5D6D-416E-A214-A4E252C69EEE}" type="pres">
      <dgm:prSet presAssocID="{2DA851F3-9E06-47A4-A270-32F922D88F82}" presName="background" presStyleLbl="node0" presStyleIdx="0" presStyleCnt="2"/>
      <dgm:spPr/>
    </dgm:pt>
    <dgm:pt modelId="{4A8EC969-DFAB-4A7E-863A-56E2519D6A9E}" type="pres">
      <dgm:prSet presAssocID="{2DA851F3-9E06-47A4-A270-32F922D88F82}" presName="text" presStyleLbl="fgAcc0" presStyleIdx="0" presStyleCnt="2">
        <dgm:presLayoutVars>
          <dgm:chPref val="3"/>
        </dgm:presLayoutVars>
      </dgm:prSet>
      <dgm:spPr/>
    </dgm:pt>
    <dgm:pt modelId="{4F337433-A177-43AD-93F5-5EDBE88ABC96}" type="pres">
      <dgm:prSet presAssocID="{2DA851F3-9E06-47A4-A270-32F922D88F82}" presName="hierChild2" presStyleCnt="0"/>
      <dgm:spPr/>
    </dgm:pt>
    <dgm:pt modelId="{66782AB6-7BBD-4A93-B359-EA7F0D2BDD48}" type="pres">
      <dgm:prSet presAssocID="{BA3D2A5F-7B08-46A3-82DB-9056E0F039D6}" presName="hierRoot1" presStyleCnt="0"/>
      <dgm:spPr/>
    </dgm:pt>
    <dgm:pt modelId="{2F9911FB-C7A7-4921-B26A-DEBDCD6E9274}" type="pres">
      <dgm:prSet presAssocID="{BA3D2A5F-7B08-46A3-82DB-9056E0F039D6}" presName="composite" presStyleCnt="0"/>
      <dgm:spPr/>
    </dgm:pt>
    <dgm:pt modelId="{EEAB3F39-5944-4D4B-86D5-B3F1933CAF6A}" type="pres">
      <dgm:prSet presAssocID="{BA3D2A5F-7B08-46A3-82DB-9056E0F039D6}" presName="background" presStyleLbl="node0" presStyleIdx="1" presStyleCnt="2"/>
      <dgm:spPr/>
    </dgm:pt>
    <dgm:pt modelId="{5C53A64C-E758-47D2-B730-2EA352F6A936}" type="pres">
      <dgm:prSet presAssocID="{BA3D2A5F-7B08-46A3-82DB-9056E0F039D6}" presName="text" presStyleLbl="fgAcc0" presStyleIdx="1" presStyleCnt="2">
        <dgm:presLayoutVars>
          <dgm:chPref val="3"/>
        </dgm:presLayoutVars>
      </dgm:prSet>
      <dgm:spPr/>
    </dgm:pt>
    <dgm:pt modelId="{428A63FE-96FB-4AFF-A603-64C639E79097}" type="pres">
      <dgm:prSet presAssocID="{BA3D2A5F-7B08-46A3-82DB-9056E0F039D6}" presName="hierChild2" presStyleCnt="0"/>
      <dgm:spPr/>
    </dgm:pt>
  </dgm:ptLst>
  <dgm:cxnLst>
    <dgm:cxn modelId="{65C51A03-FA04-4CEF-A814-3FE130B8A427}" srcId="{3D194D4D-000D-49BC-B08A-3BD6091D96BD}" destId="{BA3D2A5F-7B08-46A3-82DB-9056E0F039D6}" srcOrd="1" destOrd="0" parTransId="{B15DBA92-7E75-41CD-8D66-14B83FC79673}" sibTransId="{6B97D8C8-398C-4F1D-BC3E-703E9033E9DB}"/>
    <dgm:cxn modelId="{7122534A-2CC3-4CE4-89FD-7F14DB3E7E7D}" type="presOf" srcId="{BA3D2A5F-7B08-46A3-82DB-9056E0F039D6}" destId="{5C53A64C-E758-47D2-B730-2EA352F6A936}" srcOrd="0" destOrd="0" presId="urn:microsoft.com/office/officeart/2005/8/layout/hierarchy1"/>
    <dgm:cxn modelId="{700181CA-2E65-4862-9C1D-172A415C2513}" srcId="{3D194D4D-000D-49BC-B08A-3BD6091D96BD}" destId="{2DA851F3-9E06-47A4-A270-32F922D88F82}" srcOrd="0" destOrd="0" parTransId="{13D8E518-6144-46E0-9D06-1A36D5D2AB6B}" sibTransId="{DC0699EE-670C-4D8E-9059-8FEBD3CEA137}"/>
    <dgm:cxn modelId="{239F27DA-6ADA-4823-A4BA-E5C6D18D13C2}" type="presOf" srcId="{3D194D4D-000D-49BC-B08A-3BD6091D96BD}" destId="{E995ED32-9F3B-472D-85E7-B8A14815BB12}" srcOrd="0" destOrd="0" presId="urn:microsoft.com/office/officeart/2005/8/layout/hierarchy1"/>
    <dgm:cxn modelId="{24725EEE-BD1C-4038-9772-859FA9638FBE}" type="presOf" srcId="{2DA851F3-9E06-47A4-A270-32F922D88F82}" destId="{4A8EC969-DFAB-4A7E-863A-56E2519D6A9E}" srcOrd="0" destOrd="0" presId="urn:microsoft.com/office/officeart/2005/8/layout/hierarchy1"/>
    <dgm:cxn modelId="{450AE012-D0F6-4F48-B600-B931023CE055}" type="presParOf" srcId="{E995ED32-9F3B-472D-85E7-B8A14815BB12}" destId="{FAF4F264-C8D4-4B0C-A0BE-769ECE57FE77}" srcOrd="0" destOrd="0" presId="urn:microsoft.com/office/officeart/2005/8/layout/hierarchy1"/>
    <dgm:cxn modelId="{771D4F72-683B-41BE-BF5E-A2FCBB4B64D3}" type="presParOf" srcId="{FAF4F264-C8D4-4B0C-A0BE-769ECE57FE77}" destId="{8065BB7D-6A93-4ED4-A34E-BA77B76DD785}" srcOrd="0" destOrd="0" presId="urn:microsoft.com/office/officeart/2005/8/layout/hierarchy1"/>
    <dgm:cxn modelId="{9A936D07-90F5-4638-ABAF-0D6DBB40608C}" type="presParOf" srcId="{8065BB7D-6A93-4ED4-A34E-BA77B76DD785}" destId="{510CDF96-5D6D-416E-A214-A4E252C69EEE}" srcOrd="0" destOrd="0" presId="urn:microsoft.com/office/officeart/2005/8/layout/hierarchy1"/>
    <dgm:cxn modelId="{AB2FEEE6-7FA2-4CF7-BAD6-69CD1B211612}" type="presParOf" srcId="{8065BB7D-6A93-4ED4-A34E-BA77B76DD785}" destId="{4A8EC969-DFAB-4A7E-863A-56E2519D6A9E}" srcOrd="1" destOrd="0" presId="urn:microsoft.com/office/officeart/2005/8/layout/hierarchy1"/>
    <dgm:cxn modelId="{AE169382-F769-4140-80DC-E72CA086DFF9}" type="presParOf" srcId="{FAF4F264-C8D4-4B0C-A0BE-769ECE57FE77}" destId="{4F337433-A177-43AD-93F5-5EDBE88ABC96}" srcOrd="1" destOrd="0" presId="urn:microsoft.com/office/officeart/2005/8/layout/hierarchy1"/>
    <dgm:cxn modelId="{91B3EB42-F9B7-416C-8C37-0ACBEA90ED07}" type="presParOf" srcId="{E995ED32-9F3B-472D-85E7-B8A14815BB12}" destId="{66782AB6-7BBD-4A93-B359-EA7F0D2BDD48}" srcOrd="1" destOrd="0" presId="urn:microsoft.com/office/officeart/2005/8/layout/hierarchy1"/>
    <dgm:cxn modelId="{56CB6D86-2916-4B3D-BBE1-4B815C40762A}" type="presParOf" srcId="{66782AB6-7BBD-4A93-B359-EA7F0D2BDD48}" destId="{2F9911FB-C7A7-4921-B26A-DEBDCD6E9274}" srcOrd="0" destOrd="0" presId="urn:microsoft.com/office/officeart/2005/8/layout/hierarchy1"/>
    <dgm:cxn modelId="{D58B85C3-2111-48F8-997E-2D2FCB1BB0A0}" type="presParOf" srcId="{2F9911FB-C7A7-4921-B26A-DEBDCD6E9274}" destId="{EEAB3F39-5944-4D4B-86D5-B3F1933CAF6A}" srcOrd="0" destOrd="0" presId="urn:microsoft.com/office/officeart/2005/8/layout/hierarchy1"/>
    <dgm:cxn modelId="{6FAC4E7C-A98B-44EA-AE20-36669AC8632A}" type="presParOf" srcId="{2F9911FB-C7A7-4921-B26A-DEBDCD6E9274}" destId="{5C53A64C-E758-47D2-B730-2EA352F6A936}" srcOrd="1" destOrd="0" presId="urn:microsoft.com/office/officeart/2005/8/layout/hierarchy1"/>
    <dgm:cxn modelId="{2C200BA7-365D-4C0E-9CBA-B23AA2CBE276}" type="presParOf" srcId="{66782AB6-7BBD-4A93-B359-EA7F0D2BDD48}" destId="{428A63FE-96FB-4AFF-A603-64C639E790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20A2E9-CD8B-42C4-A85D-399FD820423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71B7D-0BAC-49AC-8F01-1BC0BD2842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is one of the most important step of the project.</a:t>
          </a:r>
        </a:p>
      </dgm:t>
    </dgm:pt>
    <dgm:pt modelId="{569EA87A-BF39-4B8D-A182-FC247DF3F336}" type="parTrans" cxnId="{B35A7230-CCD7-4F28-BF2A-DA955C0709BC}">
      <dgm:prSet/>
      <dgm:spPr/>
      <dgm:t>
        <a:bodyPr/>
        <a:lstStyle/>
        <a:p>
          <a:endParaRPr lang="en-US"/>
        </a:p>
      </dgm:t>
    </dgm:pt>
    <dgm:pt modelId="{519D019D-6281-412A-B170-7AC8B692B831}" type="sibTrans" cxnId="{B35A7230-CCD7-4F28-BF2A-DA955C0709BC}">
      <dgm:prSet/>
      <dgm:spPr/>
      <dgm:t>
        <a:bodyPr/>
        <a:lstStyle/>
        <a:p>
          <a:endParaRPr lang="en-US"/>
        </a:p>
      </dgm:t>
    </dgm:pt>
    <dgm:pt modelId="{70C4DFFA-4D34-48CC-99AD-0FA5CAA2C9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Here, first of all, evert functionality of the project is tested </a:t>
          </a:r>
          <a:r>
            <a:rPr lang="en-US" dirty="0" err="1"/>
            <a:t>seperately</a:t>
          </a:r>
          <a:r>
            <a:rPr lang="en-US" dirty="0"/>
            <a:t>.</a:t>
          </a:r>
        </a:p>
      </dgm:t>
    </dgm:pt>
    <dgm:pt modelId="{4FC7B36B-E62C-411F-A204-C8B59EAE15D9}" type="parTrans" cxnId="{99ED1E05-B151-45B6-86E8-6DCBA0F4833E}">
      <dgm:prSet/>
      <dgm:spPr/>
      <dgm:t>
        <a:bodyPr/>
        <a:lstStyle/>
        <a:p>
          <a:endParaRPr lang="en-US"/>
        </a:p>
      </dgm:t>
    </dgm:pt>
    <dgm:pt modelId="{D7999344-9759-4F8A-A59E-FA4CBA7A0122}" type="sibTrans" cxnId="{99ED1E05-B151-45B6-86E8-6DCBA0F4833E}">
      <dgm:prSet/>
      <dgm:spPr/>
      <dgm:t>
        <a:bodyPr/>
        <a:lstStyle/>
        <a:p>
          <a:endParaRPr lang="en-US"/>
        </a:p>
      </dgm:t>
    </dgm:pt>
    <dgm:pt modelId="{3D3AE8D6-9A3C-440D-BEC7-4C16C7F8A8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Here Multiple responsive templated are made using HTML, CSS and JavaScript accordingly to the problem statement and  user-friendliness.</a:t>
          </a:r>
        </a:p>
      </dgm:t>
    </dgm:pt>
    <dgm:pt modelId="{FE7048C0-67EE-421E-8F5F-C50F25FE4569}" type="parTrans" cxnId="{A33ED067-A2FF-43C2-B577-B5BA9086A848}">
      <dgm:prSet/>
      <dgm:spPr/>
      <dgm:t>
        <a:bodyPr/>
        <a:lstStyle/>
        <a:p>
          <a:endParaRPr lang="en-US"/>
        </a:p>
      </dgm:t>
    </dgm:pt>
    <dgm:pt modelId="{43B37BC4-66DB-4690-B8E8-7ACD2FFD2749}" type="sibTrans" cxnId="{A33ED067-A2FF-43C2-B577-B5BA9086A848}">
      <dgm:prSet/>
      <dgm:spPr/>
      <dgm:t>
        <a:bodyPr/>
        <a:lstStyle/>
        <a:p>
          <a:endParaRPr lang="en-US"/>
        </a:p>
      </dgm:t>
    </dgm:pt>
    <dgm:pt modelId="{6D136D0C-27C8-4B78-9553-32A77F6DFB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Here Flask framework is used as the RestAPI to build the web application.</a:t>
          </a:r>
        </a:p>
      </dgm:t>
    </dgm:pt>
    <dgm:pt modelId="{3B4CB026-8271-44C6-AA90-B5AAE9B6D6A5}" type="parTrans" cxnId="{49E7BAC4-D241-46D2-A564-6D6D280EDAAA}">
      <dgm:prSet/>
      <dgm:spPr/>
      <dgm:t>
        <a:bodyPr/>
        <a:lstStyle/>
        <a:p>
          <a:endParaRPr lang="en-US"/>
        </a:p>
      </dgm:t>
    </dgm:pt>
    <dgm:pt modelId="{D908539D-1191-4D12-B80D-CCE7F57F3AA1}" type="sibTrans" cxnId="{49E7BAC4-D241-46D2-A564-6D6D280EDAAA}">
      <dgm:prSet/>
      <dgm:spPr/>
      <dgm:t>
        <a:bodyPr/>
        <a:lstStyle/>
        <a:p>
          <a:endParaRPr lang="en-US"/>
        </a:p>
      </dgm:t>
    </dgm:pt>
    <dgm:pt modelId="{8DA4A1AC-32F6-4A12-A70E-2C55376BAEC5}" type="pres">
      <dgm:prSet presAssocID="{8020A2E9-CD8B-42C4-A85D-399FD8204238}" presName="root" presStyleCnt="0">
        <dgm:presLayoutVars>
          <dgm:dir/>
          <dgm:resizeHandles val="exact"/>
        </dgm:presLayoutVars>
      </dgm:prSet>
      <dgm:spPr/>
    </dgm:pt>
    <dgm:pt modelId="{F1DA6E46-6B36-4F95-94F8-089A05A10F2E}" type="pres">
      <dgm:prSet presAssocID="{CA971B7D-0BAC-49AC-8F01-1BC0BD28426C}" presName="compNode" presStyleCnt="0"/>
      <dgm:spPr/>
    </dgm:pt>
    <dgm:pt modelId="{C512627A-BA34-4CA0-B791-4D5849C28400}" type="pres">
      <dgm:prSet presAssocID="{CA971B7D-0BAC-49AC-8F01-1BC0BD28426C}" presName="bgRect" presStyleLbl="bgShp" presStyleIdx="0" presStyleCnt="4"/>
      <dgm:spPr/>
    </dgm:pt>
    <dgm:pt modelId="{84628A29-834B-4D99-BF0F-F016EC0DF5A0}" type="pres">
      <dgm:prSet presAssocID="{CA971B7D-0BAC-49AC-8F01-1BC0BD2842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AA4B392-7015-4B55-AC8F-5039A9A131C5}" type="pres">
      <dgm:prSet presAssocID="{CA971B7D-0BAC-49AC-8F01-1BC0BD28426C}" presName="spaceRect" presStyleCnt="0"/>
      <dgm:spPr/>
    </dgm:pt>
    <dgm:pt modelId="{C83384B7-5612-41C0-BAFA-7B5913F88E12}" type="pres">
      <dgm:prSet presAssocID="{CA971B7D-0BAC-49AC-8F01-1BC0BD28426C}" presName="parTx" presStyleLbl="revTx" presStyleIdx="0" presStyleCnt="4">
        <dgm:presLayoutVars>
          <dgm:chMax val="0"/>
          <dgm:chPref val="0"/>
        </dgm:presLayoutVars>
      </dgm:prSet>
      <dgm:spPr/>
    </dgm:pt>
    <dgm:pt modelId="{EA5C88EB-5797-4450-A65D-7511BB92A030}" type="pres">
      <dgm:prSet presAssocID="{519D019D-6281-412A-B170-7AC8B692B831}" presName="sibTrans" presStyleCnt="0"/>
      <dgm:spPr/>
    </dgm:pt>
    <dgm:pt modelId="{D49F8251-344F-40BA-9F85-DE35AB893AF9}" type="pres">
      <dgm:prSet presAssocID="{70C4DFFA-4D34-48CC-99AD-0FA5CAA2C987}" presName="compNode" presStyleCnt="0"/>
      <dgm:spPr/>
    </dgm:pt>
    <dgm:pt modelId="{CF851EE8-6625-479B-B551-79150679B7E2}" type="pres">
      <dgm:prSet presAssocID="{70C4DFFA-4D34-48CC-99AD-0FA5CAA2C987}" presName="bgRect" presStyleLbl="bgShp" presStyleIdx="1" presStyleCnt="4"/>
      <dgm:spPr/>
    </dgm:pt>
    <dgm:pt modelId="{E3BE7BDA-B12A-40A3-8A8F-FDB885B2C8D4}" type="pres">
      <dgm:prSet presAssocID="{70C4DFFA-4D34-48CC-99AD-0FA5CAA2C9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7988A96-CF1A-496C-B811-0E8E03302789}" type="pres">
      <dgm:prSet presAssocID="{70C4DFFA-4D34-48CC-99AD-0FA5CAA2C987}" presName="spaceRect" presStyleCnt="0"/>
      <dgm:spPr/>
    </dgm:pt>
    <dgm:pt modelId="{5AD1D99A-2DFA-4B32-BE30-9628DF408CCC}" type="pres">
      <dgm:prSet presAssocID="{70C4DFFA-4D34-48CC-99AD-0FA5CAA2C987}" presName="parTx" presStyleLbl="revTx" presStyleIdx="1" presStyleCnt="4">
        <dgm:presLayoutVars>
          <dgm:chMax val="0"/>
          <dgm:chPref val="0"/>
        </dgm:presLayoutVars>
      </dgm:prSet>
      <dgm:spPr/>
    </dgm:pt>
    <dgm:pt modelId="{598DFDA1-0292-4213-92BF-88CD9BB7D25E}" type="pres">
      <dgm:prSet presAssocID="{D7999344-9759-4F8A-A59E-FA4CBA7A0122}" presName="sibTrans" presStyleCnt="0"/>
      <dgm:spPr/>
    </dgm:pt>
    <dgm:pt modelId="{9D3A6474-DD0B-4E46-9C19-61BE1072F122}" type="pres">
      <dgm:prSet presAssocID="{3D3AE8D6-9A3C-440D-BEC7-4C16C7F8A8E6}" presName="compNode" presStyleCnt="0"/>
      <dgm:spPr/>
    </dgm:pt>
    <dgm:pt modelId="{7A60DCEC-ECFE-4251-8B87-3564FF0E88EE}" type="pres">
      <dgm:prSet presAssocID="{3D3AE8D6-9A3C-440D-BEC7-4C16C7F8A8E6}" presName="bgRect" presStyleLbl="bgShp" presStyleIdx="2" presStyleCnt="4"/>
      <dgm:spPr/>
    </dgm:pt>
    <dgm:pt modelId="{63822C53-4A36-4070-8BB8-5FDE067173FD}" type="pres">
      <dgm:prSet presAssocID="{3D3AE8D6-9A3C-440D-BEC7-4C16C7F8A8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8777A69-358C-4E4B-B15A-9C14E3504F39}" type="pres">
      <dgm:prSet presAssocID="{3D3AE8D6-9A3C-440D-BEC7-4C16C7F8A8E6}" presName="spaceRect" presStyleCnt="0"/>
      <dgm:spPr/>
    </dgm:pt>
    <dgm:pt modelId="{08C5099C-7849-4213-B779-13C643E743B0}" type="pres">
      <dgm:prSet presAssocID="{3D3AE8D6-9A3C-440D-BEC7-4C16C7F8A8E6}" presName="parTx" presStyleLbl="revTx" presStyleIdx="2" presStyleCnt="4">
        <dgm:presLayoutVars>
          <dgm:chMax val="0"/>
          <dgm:chPref val="0"/>
        </dgm:presLayoutVars>
      </dgm:prSet>
      <dgm:spPr/>
    </dgm:pt>
    <dgm:pt modelId="{21FA819F-F481-42E4-9C09-31CF012F4D33}" type="pres">
      <dgm:prSet presAssocID="{43B37BC4-66DB-4690-B8E8-7ACD2FFD2749}" presName="sibTrans" presStyleCnt="0"/>
      <dgm:spPr/>
    </dgm:pt>
    <dgm:pt modelId="{94B80DB4-00E4-4AF9-BFAA-B1AE5D00F4A7}" type="pres">
      <dgm:prSet presAssocID="{6D136D0C-27C8-4B78-9553-32A77F6DFBCC}" presName="compNode" presStyleCnt="0"/>
      <dgm:spPr/>
    </dgm:pt>
    <dgm:pt modelId="{10DCF19B-4265-48DC-8AC3-4AADF31452DC}" type="pres">
      <dgm:prSet presAssocID="{6D136D0C-27C8-4B78-9553-32A77F6DFBCC}" presName="bgRect" presStyleLbl="bgShp" presStyleIdx="3" presStyleCnt="4"/>
      <dgm:spPr/>
    </dgm:pt>
    <dgm:pt modelId="{4671C6CB-4DA9-429D-A0DC-96E1B5B8D387}" type="pres">
      <dgm:prSet presAssocID="{6D136D0C-27C8-4B78-9553-32A77F6DFB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49A1898-2E27-41BF-9659-6D641C055F32}" type="pres">
      <dgm:prSet presAssocID="{6D136D0C-27C8-4B78-9553-32A77F6DFBCC}" presName="spaceRect" presStyleCnt="0"/>
      <dgm:spPr/>
    </dgm:pt>
    <dgm:pt modelId="{F3B0EE0A-C4B6-423B-A343-D37D47354E03}" type="pres">
      <dgm:prSet presAssocID="{6D136D0C-27C8-4B78-9553-32A77F6DFB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ED1E05-B151-45B6-86E8-6DCBA0F4833E}" srcId="{8020A2E9-CD8B-42C4-A85D-399FD8204238}" destId="{70C4DFFA-4D34-48CC-99AD-0FA5CAA2C987}" srcOrd="1" destOrd="0" parTransId="{4FC7B36B-E62C-411F-A204-C8B59EAE15D9}" sibTransId="{D7999344-9759-4F8A-A59E-FA4CBA7A0122}"/>
    <dgm:cxn modelId="{13593306-8DF4-42BB-9DFA-39D93B8A0358}" type="presOf" srcId="{8020A2E9-CD8B-42C4-A85D-399FD8204238}" destId="{8DA4A1AC-32F6-4A12-A70E-2C55376BAEC5}" srcOrd="0" destOrd="0" presId="urn:microsoft.com/office/officeart/2018/2/layout/IconVerticalSolidList"/>
    <dgm:cxn modelId="{B35A7230-CCD7-4F28-BF2A-DA955C0709BC}" srcId="{8020A2E9-CD8B-42C4-A85D-399FD8204238}" destId="{CA971B7D-0BAC-49AC-8F01-1BC0BD28426C}" srcOrd="0" destOrd="0" parTransId="{569EA87A-BF39-4B8D-A182-FC247DF3F336}" sibTransId="{519D019D-6281-412A-B170-7AC8B692B831}"/>
    <dgm:cxn modelId="{A33ED067-A2FF-43C2-B577-B5BA9086A848}" srcId="{8020A2E9-CD8B-42C4-A85D-399FD8204238}" destId="{3D3AE8D6-9A3C-440D-BEC7-4C16C7F8A8E6}" srcOrd="2" destOrd="0" parTransId="{FE7048C0-67EE-421E-8F5F-C50F25FE4569}" sibTransId="{43B37BC4-66DB-4690-B8E8-7ACD2FFD2749}"/>
    <dgm:cxn modelId="{A4BBA06E-3EAD-45B3-AF1A-0708082511A6}" type="presOf" srcId="{CA971B7D-0BAC-49AC-8F01-1BC0BD28426C}" destId="{C83384B7-5612-41C0-BAFA-7B5913F88E12}" srcOrd="0" destOrd="0" presId="urn:microsoft.com/office/officeart/2018/2/layout/IconVerticalSolidList"/>
    <dgm:cxn modelId="{3A008D81-6027-4D31-92C2-724658391E19}" type="presOf" srcId="{70C4DFFA-4D34-48CC-99AD-0FA5CAA2C987}" destId="{5AD1D99A-2DFA-4B32-BE30-9628DF408CCC}" srcOrd="0" destOrd="0" presId="urn:microsoft.com/office/officeart/2018/2/layout/IconVerticalSolidList"/>
    <dgm:cxn modelId="{49E7BAC4-D241-46D2-A564-6D6D280EDAAA}" srcId="{8020A2E9-CD8B-42C4-A85D-399FD8204238}" destId="{6D136D0C-27C8-4B78-9553-32A77F6DFBCC}" srcOrd="3" destOrd="0" parTransId="{3B4CB026-8271-44C6-AA90-B5AAE9B6D6A5}" sibTransId="{D908539D-1191-4D12-B80D-CCE7F57F3AA1}"/>
    <dgm:cxn modelId="{663E42DD-45CB-479A-B54F-992A16509390}" type="presOf" srcId="{6D136D0C-27C8-4B78-9553-32A77F6DFBCC}" destId="{F3B0EE0A-C4B6-423B-A343-D37D47354E03}" srcOrd="0" destOrd="0" presId="urn:microsoft.com/office/officeart/2018/2/layout/IconVerticalSolidList"/>
    <dgm:cxn modelId="{7D1772F5-06AF-4E87-A1E3-6E3911DF9E0E}" type="presOf" srcId="{3D3AE8D6-9A3C-440D-BEC7-4C16C7F8A8E6}" destId="{08C5099C-7849-4213-B779-13C643E743B0}" srcOrd="0" destOrd="0" presId="urn:microsoft.com/office/officeart/2018/2/layout/IconVerticalSolidList"/>
    <dgm:cxn modelId="{1D8DD9F2-6E68-4F8E-877B-3521D07ECE5F}" type="presParOf" srcId="{8DA4A1AC-32F6-4A12-A70E-2C55376BAEC5}" destId="{F1DA6E46-6B36-4F95-94F8-089A05A10F2E}" srcOrd="0" destOrd="0" presId="urn:microsoft.com/office/officeart/2018/2/layout/IconVerticalSolidList"/>
    <dgm:cxn modelId="{58078AFB-C67C-4736-9B73-BFEE7E6FD4C4}" type="presParOf" srcId="{F1DA6E46-6B36-4F95-94F8-089A05A10F2E}" destId="{C512627A-BA34-4CA0-B791-4D5849C28400}" srcOrd="0" destOrd="0" presId="urn:microsoft.com/office/officeart/2018/2/layout/IconVerticalSolidList"/>
    <dgm:cxn modelId="{AA0078E5-85A4-4AE3-ADDA-0B5C33EBFA2A}" type="presParOf" srcId="{F1DA6E46-6B36-4F95-94F8-089A05A10F2E}" destId="{84628A29-834B-4D99-BF0F-F016EC0DF5A0}" srcOrd="1" destOrd="0" presId="urn:microsoft.com/office/officeart/2018/2/layout/IconVerticalSolidList"/>
    <dgm:cxn modelId="{331DE9C1-E0BF-443A-93F8-A0211D8F4342}" type="presParOf" srcId="{F1DA6E46-6B36-4F95-94F8-089A05A10F2E}" destId="{0AA4B392-7015-4B55-AC8F-5039A9A131C5}" srcOrd="2" destOrd="0" presId="urn:microsoft.com/office/officeart/2018/2/layout/IconVerticalSolidList"/>
    <dgm:cxn modelId="{E867C4EA-9BF8-4D4F-A767-0F7E39DF5E8E}" type="presParOf" srcId="{F1DA6E46-6B36-4F95-94F8-089A05A10F2E}" destId="{C83384B7-5612-41C0-BAFA-7B5913F88E12}" srcOrd="3" destOrd="0" presId="urn:microsoft.com/office/officeart/2018/2/layout/IconVerticalSolidList"/>
    <dgm:cxn modelId="{E1955AAF-C559-4DF9-8BC8-80EBB0B71894}" type="presParOf" srcId="{8DA4A1AC-32F6-4A12-A70E-2C55376BAEC5}" destId="{EA5C88EB-5797-4450-A65D-7511BB92A030}" srcOrd="1" destOrd="0" presId="urn:microsoft.com/office/officeart/2018/2/layout/IconVerticalSolidList"/>
    <dgm:cxn modelId="{67B78425-9B46-40C3-B7FF-60336AC40339}" type="presParOf" srcId="{8DA4A1AC-32F6-4A12-A70E-2C55376BAEC5}" destId="{D49F8251-344F-40BA-9F85-DE35AB893AF9}" srcOrd="2" destOrd="0" presId="urn:microsoft.com/office/officeart/2018/2/layout/IconVerticalSolidList"/>
    <dgm:cxn modelId="{CBC4B810-EC2E-43E2-8E1F-4F4EF7619E0A}" type="presParOf" srcId="{D49F8251-344F-40BA-9F85-DE35AB893AF9}" destId="{CF851EE8-6625-479B-B551-79150679B7E2}" srcOrd="0" destOrd="0" presId="urn:microsoft.com/office/officeart/2018/2/layout/IconVerticalSolidList"/>
    <dgm:cxn modelId="{D986FEC6-8A66-4870-93BE-2EC4258A0D57}" type="presParOf" srcId="{D49F8251-344F-40BA-9F85-DE35AB893AF9}" destId="{E3BE7BDA-B12A-40A3-8A8F-FDB885B2C8D4}" srcOrd="1" destOrd="0" presId="urn:microsoft.com/office/officeart/2018/2/layout/IconVerticalSolidList"/>
    <dgm:cxn modelId="{F3AA85F5-D37C-4183-AAD2-C0B27191B02B}" type="presParOf" srcId="{D49F8251-344F-40BA-9F85-DE35AB893AF9}" destId="{A7988A96-CF1A-496C-B811-0E8E03302789}" srcOrd="2" destOrd="0" presId="urn:microsoft.com/office/officeart/2018/2/layout/IconVerticalSolidList"/>
    <dgm:cxn modelId="{4B025008-AA39-4CB6-ABD0-F7C707C2EFE7}" type="presParOf" srcId="{D49F8251-344F-40BA-9F85-DE35AB893AF9}" destId="{5AD1D99A-2DFA-4B32-BE30-9628DF408CCC}" srcOrd="3" destOrd="0" presId="urn:microsoft.com/office/officeart/2018/2/layout/IconVerticalSolidList"/>
    <dgm:cxn modelId="{7E09E269-AE35-4CC2-B6AF-F3B0A6BCC4FD}" type="presParOf" srcId="{8DA4A1AC-32F6-4A12-A70E-2C55376BAEC5}" destId="{598DFDA1-0292-4213-92BF-88CD9BB7D25E}" srcOrd="3" destOrd="0" presId="urn:microsoft.com/office/officeart/2018/2/layout/IconVerticalSolidList"/>
    <dgm:cxn modelId="{04186005-C29C-4E17-BA9B-E4DA72C57089}" type="presParOf" srcId="{8DA4A1AC-32F6-4A12-A70E-2C55376BAEC5}" destId="{9D3A6474-DD0B-4E46-9C19-61BE1072F122}" srcOrd="4" destOrd="0" presId="urn:microsoft.com/office/officeart/2018/2/layout/IconVerticalSolidList"/>
    <dgm:cxn modelId="{51901436-ED54-4110-A78D-0897B86EFE76}" type="presParOf" srcId="{9D3A6474-DD0B-4E46-9C19-61BE1072F122}" destId="{7A60DCEC-ECFE-4251-8B87-3564FF0E88EE}" srcOrd="0" destOrd="0" presId="urn:microsoft.com/office/officeart/2018/2/layout/IconVerticalSolidList"/>
    <dgm:cxn modelId="{1F1FDF65-FD5B-44EC-8197-3DD59828E2CB}" type="presParOf" srcId="{9D3A6474-DD0B-4E46-9C19-61BE1072F122}" destId="{63822C53-4A36-4070-8BB8-5FDE067173FD}" srcOrd="1" destOrd="0" presId="urn:microsoft.com/office/officeart/2018/2/layout/IconVerticalSolidList"/>
    <dgm:cxn modelId="{0B0D3A67-CD58-4E04-A047-90787DF9AD4C}" type="presParOf" srcId="{9D3A6474-DD0B-4E46-9C19-61BE1072F122}" destId="{B8777A69-358C-4E4B-B15A-9C14E3504F39}" srcOrd="2" destOrd="0" presId="urn:microsoft.com/office/officeart/2018/2/layout/IconVerticalSolidList"/>
    <dgm:cxn modelId="{F0C5B92D-48E4-4CF4-9269-71B9D45424FC}" type="presParOf" srcId="{9D3A6474-DD0B-4E46-9C19-61BE1072F122}" destId="{08C5099C-7849-4213-B779-13C643E743B0}" srcOrd="3" destOrd="0" presId="urn:microsoft.com/office/officeart/2018/2/layout/IconVerticalSolidList"/>
    <dgm:cxn modelId="{A70C7294-8A44-471B-85A3-EDB0091DEE97}" type="presParOf" srcId="{8DA4A1AC-32F6-4A12-A70E-2C55376BAEC5}" destId="{21FA819F-F481-42E4-9C09-31CF012F4D33}" srcOrd="5" destOrd="0" presId="urn:microsoft.com/office/officeart/2018/2/layout/IconVerticalSolidList"/>
    <dgm:cxn modelId="{082C1077-F555-497B-8246-EC1E19CD93E5}" type="presParOf" srcId="{8DA4A1AC-32F6-4A12-A70E-2C55376BAEC5}" destId="{94B80DB4-00E4-4AF9-BFAA-B1AE5D00F4A7}" srcOrd="6" destOrd="0" presId="urn:microsoft.com/office/officeart/2018/2/layout/IconVerticalSolidList"/>
    <dgm:cxn modelId="{F2C2C8CB-8F66-4289-AB55-26D6A1132946}" type="presParOf" srcId="{94B80DB4-00E4-4AF9-BFAA-B1AE5D00F4A7}" destId="{10DCF19B-4265-48DC-8AC3-4AADF31452DC}" srcOrd="0" destOrd="0" presId="urn:microsoft.com/office/officeart/2018/2/layout/IconVerticalSolidList"/>
    <dgm:cxn modelId="{B3E068E2-2CD0-4BE9-9971-995D99E5E13D}" type="presParOf" srcId="{94B80DB4-00E4-4AF9-BFAA-B1AE5D00F4A7}" destId="{4671C6CB-4DA9-429D-A0DC-96E1B5B8D387}" srcOrd="1" destOrd="0" presId="urn:microsoft.com/office/officeart/2018/2/layout/IconVerticalSolidList"/>
    <dgm:cxn modelId="{EAC7168E-4D37-43FC-8E66-54D9830F710E}" type="presParOf" srcId="{94B80DB4-00E4-4AF9-BFAA-B1AE5D00F4A7}" destId="{749A1898-2E27-41BF-9659-6D641C055F32}" srcOrd="2" destOrd="0" presId="urn:microsoft.com/office/officeart/2018/2/layout/IconVerticalSolidList"/>
    <dgm:cxn modelId="{C48002C8-38ED-4109-B8D2-E97AE8B551BF}" type="presParOf" srcId="{94B80DB4-00E4-4AF9-BFAA-B1AE5D00F4A7}" destId="{F3B0EE0A-C4B6-423B-A343-D37D47354E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8CD2A-C06C-4710-9B2E-0714D998AA1B}">
      <dsp:nvSpPr>
        <dsp:cNvPr id="0" name=""/>
        <dsp:cNvSpPr/>
      </dsp:nvSpPr>
      <dsp:spPr>
        <a:xfrm>
          <a:off x="0" y="41544"/>
          <a:ext cx="10515600" cy="1374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Drive Insights is an end-to-end machine learning web application that streamlines visitor management and enhances security at residential and corporate buildings. </a:t>
          </a:r>
          <a:endParaRPr lang="en-US" sz="2500" kern="1200" dirty="0"/>
        </a:p>
      </dsp:txBody>
      <dsp:txXfrm>
        <a:off x="67110" y="108654"/>
        <a:ext cx="10381380" cy="1240530"/>
      </dsp:txXfrm>
    </dsp:sp>
    <dsp:sp modelId="{410C3C91-7478-42F2-9CFB-606C137E62A8}">
      <dsp:nvSpPr>
        <dsp:cNvPr id="0" name=""/>
        <dsp:cNvSpPr/>
      </dsp:nvSpPr>
      <dsp:spPr>
        <a:xfrm>
          <a:off x="0" y="1488294"/>
          <a:ext cx="10515600" cy="1374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The app uses computer vision and natural language processing techniques to detect vehicles, read license plates, and identify drivers. </a:t>
          </a:r>
          <a:endParaRPr lang="en-US" sz="2500" kern="1200" dirty="0"/>
        </a:p>
      </dsp:txBody>
      <dsp:txXfrm>
        <a:off x="67110" y="1555404"/>
        <a:ext cx="10381380" cy="1240530"/>
      </dsp:txXfrm>
    </dsp:sp>
    <dsp:sp modelId="{3279D4E1-C3C8-4267-93D1-E07F86296616}">
      <dsp:nvSpPr>
        <dsp:cNvPr id="0" name=""/>
        <dsp:cNvSpPr/>
      </dsp:nvSpPr>
      <dsp:spPr>
        <a:xfrm>
          <a:off x="0" y="2935044"/>
          <a:ext cx="10515600" cy="1374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The app also collects relevant information such as driver's name, phone number, destination, and purpose of visit, and saves the current time. </a:t>
          </a:r>
          <a:endParaRPr lang="en-US" sz="2500" kern="1200" dirty="0"/>
        </a:p>
      </dsp:txBody>
      <dsp:txXfrm>
        <a:off x="67110" y="3002154"/>
        <a:ext cx="10381380" cy="1240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81B1A-FB6D-402C-AB83-1E523A48D1EF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F9DB1-CFE5-488A-BB9D-EB0FD9F65275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•Data collection 				•Time stamping</a:t>
          </a:r>
          <a:endParaRPr lang="en-US" sz="2500" kern="1200"/>
        </a:p>
      </dsp:txBody>
      <dsp:txXfrm>
        <a:off x="0" y="0"/>
        <a:ext cx="10515600" cy="543917"/>
      </dsp:txXfrm>
    </dsp:sp>
    <dsp:sp modelId="{8D613201-70A2-4407-ACF0-7232EBA169BA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348B9-BF42-465B-BAFB-7965DE03CB14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•Data preprocessing			•Integration</a:t>
          </a:r>
          <a:endParaRPr lang="en-US" sz="2500" kern="1200"/>
        </a:p>
      </dsp:txBody>
      <dsp:txXfrm>
        <a:off x="0" y="543917"/>
        <a:ext cx="10515600" cy="543917"/>
      </dsp:txXfrm>
    </dsp:sp>
    <dsp:sp modelId="{6280A133-160E-4126-8489-6F7EBC036AB3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D4DAC-17B3-46C4-9D39-30B43F0FDD7F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•Vehicle detection			•Testing and validation</a:t>
          </a:r>
          <a:endParaRPr lang="en-US" sz="2500" kern="1200" dirty="0"/>
        </a:p>
      </dsp:txBody>
      <dsp:txXfrm>
        <a:off x="0" y="1087834"/>
        <a:ext cx="10515600" cy="543917"/>
      </dsp:txXfrm>
    </dsp:sp>
    <dsp:sp modelId="{EDBFA46A-F16F-4F96-B676-E363971DC870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FFB65-616E-4D71-9D40-D14415AFBE6C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•Vehicle classification			•Deployment</a:t>
          </a:r>
          <a:endParaRPr lang="en-US" sz="2500" kern="1200" dirty="0"/>
        </a:p>
      </dsp:txBody>
      <dsp:txXfrm>
        <a:off x="0" y="1631751"/>
        <a:ext cx="10515600" cy="543917"/>
      </dsp:txXfrm>
    </dsp:sp>
    <dsp:sp modelId="{15E9543A-0F27-4C64-8C6B-F6B54384BC3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BCB75-791E-4312-9036-489D8B8CC58A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•Number Plate Detection</a:t>
          </a:r>
          <a:endParaRPr lang="en-US" sz="2500" kern="1200" dirty="0"/>
        </a:p>
      </dsp:txBody>
      <dsp:txXfrm>
        <a:off x="0" y="2175669"/>
        <a:ext cx="10515600" cy="543917"/>
      </dsp:txXfrm>
    </dsp:sp>
    <dsp:sp modelId="{E39FF52C-DCF7-4362-812B-9F11ED4ABC61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745F9-F9BB-474C-8C56-20631A67EAD2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•Number Plate Recognition</a:t>
          </a:r>
          <a:endParaRPr lang="en-US" sz="2500" kern="1200" dirty="0"/>
        </a:p>
      </dsp:txBody>
      <dsp:txXfrm>
        <a:off x="0" y="2719586"/>
        <a:ext cx="10515600" cy="543917"/>
      </dsp:txXfrm>
    </dsp:sp>
    <dsp:sp modelId="{BFD67DFC-1F09-4564-97D0-CCA0CFE9B379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85394-41FE-4590-A7FB-FF58E73D1309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•Driver details collection</a:t>
          </a:r>
          <a:endParaRPr lang="en-US" sz="2500" kern="1200"/>
        </a:p>
      </dsp:txBody>
      <dsp:txXfrm>
        <a:off x="0" y="3263503"/>
        <a:ext cx="10515600" cy="543917"/>
      </dsp:txXfrm>
    </dsp:sp>
    <dsp:sp modelId="{598E3F4F-A2A5-46FA-9F77-17842B2361C9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10323-77C0-41A9-8481-1FD886D721EA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•Data storage</a:t>
          </a:r>
          <a:endParaRPr lang="en-US" sz="2500" kern="1200"/>
        </a:p>
      </dsp:txBody>
      <dsp:txXfrm>
        <a:off x="0" y="3807420"/>
        <a:ext cx="10515600" cy="543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CDF96-5D6D-416E-A214-A4E252C69EEE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EC969-DFAB-4A7E-863A-56E2519D6A9E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This feature allows the app to collect relevant information such as the </a:t>
          </a:r>
          <a:r>
            <a:rPr lang="en-IN" sz="2500" b="1" kern="1200" dirty="0"/>
            <a:t>rider's/driver's name, phone number, destination, and purpose of visit.</a:t>
          </a:r>
          <a:endParaRPr lang="en-US" sz="2500" kern="1200" dirty="0"/>
        </a:p>
      </dsp:txBody>
      <dsp:txXfrm>
        <a:off x="585701" y="1066737"/>
        <a:ext cx="4337991" cy="2693452"/>
      </dsp:txXfrm>
    </dsp:sp>
    <dsp:sp modelId="{EEAB3F39-5944-4D4B-86D5-B3F1933CAF6A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3A64C-E758-47D2-B730-2EA352F6A936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This feature can help building management keep track of who is entering the building and for what purpose. It can also assist in creating a seamless visitor management system.</a:t>
          </a:r>
          <a:endParaRPr lang="en-US" sz="2500" kern="1200" dirty="0"/>
        </a:p>
      </dsp:txBody>
      <dsp:txXfrm>
        <a:off x="6092527" y="1066737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2627A-BA34-4CA0-B791-4D5849C2840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28A29-834B-4D99-BF0F-F016EC0DF5A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384B7-5612-41C0-BAFA-7B5913F88E1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is one of the most important step of the project.</a:t>
          </a:r>
        </a:p>
      </dsp:txBody>
      <dsp:txXfrm>
        <a:off x="1057183" y="1805"/>
        <a:ext cx="9458416" cy="915310"/>
      </dsp:txXfrm>
    </dsp:sp>
    <dsp:sp modelId="{CF851EE8-6625-479B-B551-79150679B7E2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E7BDA-B12A-40A3-8A8F-FDB885B2C8D4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1D99A-2DFA-4B32-BE30-9628DF408CCC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Here, first of all, evert functionality of the project is tested </a:t>
          </a:r>
          <a:r>
            <a:rPr lang="en-US" sz="2200" kern="1200" dirty="0" err="1"/>
            <a:t>seperately</a:t>
          </a:r>
          <a:r>
            <a:rPr lang="en-US" sz="2200" kern="1200" dirty="0"/>
            <a:t>.</a:t>
          </a:r>
        </a:p>
      </dsp:txBody>
      <dsp:txXfrm>
        <a:off x="1057183" y="1145944"/>
        <a:ext cx="9458416" cy="915310"/>
      </dsp:txXfrm>
    </dsp:sp>
    <dsp:sp modelId="{7A60DCEC-ECFE-4251-8B87-3564FF0E88EE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22C53-4A36-4070-8BB8-5FDE067173F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5099C-7849-4213-B779-13C643E743B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Here Multiple responsive templated are made using HTML, CSS and JavaScript accordingly to the problem statement and  user-friendliness.</a:t>
          </a:r>
        </a:p>
      </dsp:txBody>
      <dsp:txXfrm>
        <a:off x="1057183" y="2290082"/>
        <a:ext cx="9458416" cy="915310"/>
      </dsp:txXfrm>
    </dsp:sp>
    <dsp:sp modelId="{10DCF19B-4265-48DC-8AC3-4AADF31452DC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1C6CB-4DA9-429D-A0DC-96E1B5B8D387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0EE0A-C4B6-423B-A343-D37D47354E03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Here Flask framework is used as the RestAPI to build the web application.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3859-F63F-6AE9-DF91-1CFAF553A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B9ADB-1192-E2CF-7FFE-2EFCF0327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5BF5-1EA6-ABF9-0C27-B4D89358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18B4-FB1B-4F04-8DE7-E1D3334A1FC8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26546-9C83-3924-EF71-5BD6EC41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91FE-EAFC-F64C-52D9-B5F3ADCC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89F2-9CDC-47C1-A2DD-A9C766AE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48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1D1F-E5B7-D23B-3285-864197EA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AD1E0-DBFA-DD14-5EBD-1A7BE846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450B-DADF-8611-8BB8-B0915D3B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18B4-FB1B-4F04-8DE7-E1D3334A1FC8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1125A-BBC4-4D79-18FC-061A4494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D10F9-172E-8A46-BD33-F4F8F55B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89F2-9CDC-47C1-A2DD-A9C766AE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27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43746-F8C6-CE08-9A52-916769103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A79EC-5A8E-3446-BDA8-1C9A4DF19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5CE1-F76F-E10A-6C3F-CD0F9040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18B4-FB1B-4F04-8DE7-E1D3334A1FC8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1D31-3AC4-FFE3-6B02-4F1162AC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5E13-90DF-0994-9A2C-96B6DE21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89F2-9CDC-47C1-A2DD-A9C766AE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8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66F5-4969-12CA-4AAF-C2B3ACFC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0C2D-449B-E519-0C42-12744B52B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F420-8116-C6AD-B4F5-91C03213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18B4-FB1B-4F04-8DE7-E1D3334A1FC8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3C942-A040-1E44-14AD-272F2FB7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5115-BBEE-C2A8-220F-6CD22CB4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89F2-9CDC-47C1-A2DD-A9C766AE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1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6485-4FD8-0B0E-F5C5-C9F19568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17A63-C8E8-F14C-7EF4-406B1F15A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CC409-DCE0-32B2-34C4-D7B86432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18B4-FB1B-4F04-8DE7-E1D3334A1FC8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A8A98-3BE8-4384-DD67-738922C3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2B3C-40E4-3EB0-014F-92AD069A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89F2-9CDC-47C1-A2DD-A9C766AE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64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B082-E8DF-8E5D-4A09-26CCF01D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F1DC-E3F4-7528-935F-F8D2AD354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C29CF-3AA2-58ED-9A7E-63838F882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D47A6-BB9E-71AB-A512-2C4A19F3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18B4-FB1B-4F04-8DE7-E1D3334A1FC8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6036F-862E-D58F-BD4D-1733F3B3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0FF1-4834-C1C0-2132-5D75FF9C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89F2-9CDC-47C1-A2DD-A9C766AE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AB2F-44B6-E8DC-A6C8-F6DDB33D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9D3C0-F371-E496-7589-432854531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3E93C-DA83-A3A4-AD05-B0498DF34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182C0-DA07-105D-3443-255598558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11B1A-054E-0194-1D2E-8BFC71EDC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AA616-30EF-4667-5D2F-91D60457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18B4-FB1B-4F04-8DE7-E1D3334A1FC8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91400-F24E-47A0-F7BF-3058F42A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84F32-CBE7-6850-91BC-17D90B92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89F2-9CDC-47C1-A2DD-A9C766AE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0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B102-0180-389F-A2AF-F6153686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05673-6759-35E1-E969-AB575FDB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18B4-FB1B-4F04-8DE7-E1D3334A1FC8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B94B2-CC54-0715-471A-29E9F4D2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12F57-7B0D-16F1-B27C-82885314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89F2-9CDC-47C1-A2DD-A9C766AE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7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2D87A-5FF3-81B5-55F2-17EDAEEE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18B4-FB1B-4F04-8DE7-E1D3334A1FC8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C70C0-6112-C78B-188C-12B62A0F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692A8-D067-6356-9EAA-DC3E3131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89F2-9CDC-47C1-A2DD-A9C766AE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13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8CF1-2B0E-9459-911A-647B4D49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4BD5-1F4D-FE4F-6712-15EB2652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950C8-71CA-FC6B-8AF5-C2D73F547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44DC4-359E-EE4D-69B4-43175AE5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18B4-FB1B-4F04-8DE7-E1D3334A1FC8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1FA50-B605-9887-368C-42E1DD32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4DCFD-CED6-B6B0-620D-655AAA59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89F2-9CDC-47C1-A2DD-A9C766AE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3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1765-3E45-0B2C-25BC-4A78935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8F98F-3CF9-02D9-6DA2-D51E47104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6887A-2628-5C81-F4FA-164FEFDAF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B6C66-D9F2-C78E-055A-FB7734A6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18B4-FB1B-4F04-8DE7-E1D3334A1FC8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F625E-BC9A-01CB-C342-BDFBA618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92FF6-F197-61E2-EA87-5D43EFC3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89F2-9CDC-47C1-A2DD-A9C766AE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7E7D2-0157-BA16-6378-095B2FB8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4A649-5100-C819-5ECD-E833BD836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4018-E42C-9268-F2FC-7481813A6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018B4-FB1B-4F04-8DE7-E1D3334A1FC8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59F2-14C7-948F-29D9-6890BEE01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D1A1-112F-A597-61E3-7057E885D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89F2-9CDC-47C1-A2DD-A9C766AE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9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E6BC-6319-40EF-A385-2BC2F8315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577" y="248795"/>
            <a:ext cx="11266097" cy="1928003"/>
          </a:xfrm>
        </p:spPr>
        <p:txBody>
          <a:bodyPr>
            <a:normAutofit fontScale="90000"/>
          </a:bodyPr>
          <a:lstStyle/>
          <a:p>
            <a:pPr>
              <a:lnSpc>
                <a:spcPct val="114000"/>
              </a:lnSpc>
              <a:spcAft>
                <a:spcPts val="1200"/>
              </a:spcAft>
            </a:pPr>
            <a:br>
              <a:rPr lang="en-US" sz="3600" b="1" dirty="0">
                <a:latin typeface="Calibri Light (Headings)"/>
                <a:cs typeface="Times New Roman" panose="02020603050405020304" pitchFamily="18" charset="0"/>
              </a:rPr>
            </a:br>
            <a:r>
              <a:rPr lang="en-US" sz="3600" b="1" dirty="0">
                <a:latin typeface="Calibri Light (Headings)"/>
                <a:cs typeface="Times New Roman" panose="02020603050405020304" pitchFamily="18" charset="0"/>
              </a:rPr>
              <a:t>M.Sc. AIML &amp; Data Science </a:t>
            </a:r>
            <a:br>
              <a:rPr lang="en-US" sz="3600" b="1" dirty="0">
                <a:latin typeface="Calibri Light (Headings)"/>
                <a:cs typeface="Times New Roman" panose="02020603050405020304" pitchFamily="18" charset="0"/>
              </a:rPr>
            </a:br>
            <a:r>
              <a:rPr lang="en-US" sz="3600" b="1" dirty="0">
                <a:latin typeface="Calibri Light (Headings)"/>
                <a:cs typeface="Times New Roman" panose="02020603050405020304" pitchFamily="18" charset="0"/>
              </a:rPr>
              <a:t>Semester – VIII</a:t>
            </a:r>
            <a:br>
              <a:rPr lang="en-US" sz="3200" b="1" dirty="0">
                <a:latin typeface="Calibri Light (Headings)"/>
                <a:cs typeface="Times New Roman" panose="02020603050405020304" pitchFamily="18" charset="0"/>
              </a:rPr>
            </a:br>
            <a:r>
              <a:rPr lang="en-US" sz="3600" b="1" dirty="0">
                <a:latin typeface="Calibri Light (Headings)"/>
                <a:cs typeface="Times New Roman" panose="02020603050405020304" pitchFamily="18" charset="0"/>
              </a:rPr>
              <a:t>CC-416: PROJECT-III: Project</a:t>
            </a:r>
            <a:r>
              <a:rPr lang="en-IN" sz="3600" b="1" dirty="0">
                <a:latin typeface="Calibri Light (Headings)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454C-A6BA-4224-824E-939F27FD3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4917057"/>
            <a:ext cx="9677400" cy="17511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2400"/>
              </a:spcBef>
              <a:spcAft>
                <a:spcPts val="1200"/>
              </a:spcAft>
            </a:pPr>
            <a:r>
              <a:rPr lang="en-US" sz="1900" b="1" dirty="0">
                <a:latin typeface="Calibri Light (Headings)"/>
                <a:cs typeface="Times New Roman" panose="02020603050405020304" pitchFamily="18" charset="0"/>
              </a:rPr>
              <a:t>Under the Guidance of Rashmi Pandey, Ravi </a:t>
            </a:r>
            <a:r>
              <a:rPr lang="en-US" sz="1900" b="1" dirty="0" err="1">
                <a:latin typeface="Calibri Light (Headings)"/>
                <a:cs typeface="Times New Roman" panose="02020603050405020304" pitchFamily="18" charset="0"/>
              </a:rPr>
              <a:t>Gor</a:t>
            </a:r>
            <a:r>
              <a:rPr lang="en-US" sz="1900" b="1" dirty="0">
                <a:latin typeface="Calibri Light (Headings)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1200"/>
              </a:spcAft>
            </a:pPr>
            <a:r>
              <a:rPr lang="en-US" sz="2100" b="1" dirty="0">
                <a:latin typeface="Calibri Light (Headings)"/>
                <a:cs typeface="Times New Roman" panose="02020603050405020304" pitchFamily="18" charset="0"/>
              </a:rPr>
              <a:t>Department of AIML &amp; Data Science</a:t>
            </a:r>
            <a:br>
              <a:rPr lang="en-US" sz="2100" b="1" dirty="0">
                <a:latin typeface="Calibri Light (Headings)"/>
                <a:cs typeface="Times New Roman" panose="02020603050405020304" pitchFamily="18" charset="0"/>
              </a:rPr>
            </a:br>
            <a:r>
              <a:rPr lang="en-US" sz="2100" b="1" dirty="0">
                <a:latin typeface="Calibri Light (Headings)"/>
                <a:cs typeface="Times New Roman" panose="02020603050405020304" pitchFamily="18" charset="0"/>
              </a:rPr>
              <a:t>School of Emerging Science &amp; Technology</a:t>
            </a:r>
            <a:br>
              <a:rPr lang="en-US" sz="2100" b="1" dirty="0">
                <a:latin typeface="Calibri Light (Headings)"/>
                <a:cs typeface="Times New Roman" panose="02020603050405020304" pitchFamily="18" charset="0"/>
              </a:rPr>
            </a:br>
            <a:r>
              <a:rPr lang="en-US" sz="2100" b="1" dirty="0">
                <a:latin typeface="Calibri Light (Headings)"/>
                <a:cs typeface="Times New Roman" panose="02020603050405020304" pitchFamily="18" charset="0"/>
              </a:rPr>
              <a:t>Gujarat University</a:t>
            </a:r>
            <a:endParaRPr lang="en-IN" sz="2100" b="1" dirty="0">
              <a:latin typeface="Calibri Light (Headings)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F661B6-2DA7-4F8A-81A4-A0670F7A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33897"/>
              </p:ext>
            </p:extLst>
          </p:nvPr>
        </p:nvGraphicFramePr>
        <p:xfrm>
          <a:off x="1466850" y="2859661"/>
          <a:ext cx="9258300" cy="1889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0882">
                  <a:extLst>
                    <a:ext uri="{9D8B030D-6E8A-4147-A177-3AD203B41FA5}">
                      <a16:colId xmlns:a16="http://schemas.microsoft.com/office/drawing/2014/main" val="2985552662"/>
                    </a:ext>
                  </a:extLst>
                </a:gridCol>
                <a:gridCol w="7927418">
                  <a:extLst>
                    <a:ext uri="{9D8B030D-6E8A-4147-A177-3AD203B41FA5}">
                      <a16:colId xmlns:a16="http://schemas.microsoft.com/office/drawing/2014/main" val="2943843376"/>
                    </a:ext>
                  </a:extLst>
                </a:gridCol>
              </a:tblGrid>
              <a:tr h="472355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 Light (Headings)"/>
                          <a:cs typeface="Times New Roman" panose="02020603050405020304" pitchFamily="18" charset="0"/>
                        </a:rPr>
                        <a:t>Group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 Light (Headings)"/>
                          <a:cs typeface="Times New Roman" panose="02020603050405020304" pitchFamily="18" charset="0"/>
                        </a:rPr>
                        <a:t>18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libri Light (Headings)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365089"/>
                  </a:ext>
                </a:extLst>
              </a:tr>
              <a:tr h="472355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 Light (Headings)"/>
                          <a:cs typeface="Times New Roman" panose="02020603050405020304" pitchFamily="18" charset="0"/>
                        </a:rPr>
                        <a:t>Roll No.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 Light (Headings)"/>
                          <a:cs typeface="Times New Roman" panose="02020603050405020304" pitchFamily="18" charset="0"/>
                        </a:rPr>
                        <a:t>21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libri Light (Headings)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02313"/>
                  </a:ext>
                </a:extLst>
              </a:tr>
              <a:tr h="472355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 Light (Headings)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 Light (Headings)"/>
                          <a:cs typeface="Times New Roman" panose="02020603050405020304" pitchFamily="18" charset="0"/>
                        </a:rPr>
                        <a:t>Yatrik Shah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libri Light (Headings)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830120"/>
                  </a:ext>
                </a:extLst>
              </a:tr>
              <a:tr h="472355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 Light (Headings)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libri Light (Headings)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 Light (Headings)"/>
                          <a:cs typeface="Times New Roman" panose="02020603050405020304" pitchFamily="18" charset="0"/>
                        </a:rPr>
                        <a:t>Drive Insights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8211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C3223AC-2441-49C8-A4F6-AC998B4C9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5" y="335785"/>
            <a:ext cx="1849643" cy="184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5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2E261-A585-14F3-BB6F-ACCE5621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218" y="0"/>
            <a:ext cx="5146161" cy="1639888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Database</a:t>
            </a:r>
            <a:endParaRPr lang="en-IN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04E3D6-9393-7CB3-AC3C-559C31A75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218" y="1755776"/>
            <a:ext cx="4916423" cy="4730750"/>
          </a:xfrm>
        </p:spPr>
        <p:txBody>
          <a:bodyPr>
            <a:noAutofit/>
          </a:bodyPr>
          <a:lstStyle/>
          <a:p>
            <a:r>
              <a:rPr lang="en-IN" sz="2600" dirty="0"/>
              <a:t>SQLite</a:t>
            </a:r>
          </a:p>
          <a:p>
            <a:endParaRPr lang="en-IN" sz="2600" dirty="0"/>
          </a:p>
          <a:p>
            <a:r>
              <a:rPr lang="en-IN" sz="2600" dirty="0"/>
              <a:t>Time &amp; Date</a:t>
            </a:r>
          </a:p>
          <a:p>
            <a:endParaRPr lang="en-IN" sz="2600" dirty="0"/>
          </a:p>
          <a:p>
            <a:r>
              <a:rPr lang="en-IN" sz="2600" dirty="0"/>
              <a:t>Number Plate , Vehicle Type , Rider / Driver Details</a:t>
            </a:r>
          </a:p>
          <a:p>
            <a:endParaRPr lang="en-IN" sz="2600" dirty="0"/>
          </a:p>
          <a:p>
            <a:r>
              <a:rPr lang="en-IN" sz="2600" dirty="0"/>
              <a:t>Download Database</a:t>
            </a:r>
          </a:p>
          <a:p>
            <a:endParaRPr lang="en-IN" sz="2600" dirty="0"/>
          </a:p>
          <a:p>
            <a:r>
              <a:rPr lang="en-IN" sz="2600" dirty="0"/>
              <a:t>Reset Session</a:t>
            </a:r>
          </a:p>
          <a:p>
            <a:endParaRPr lang="en-IN" sz="26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D0B7289-120F-44DC-9769-2E096993B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8468AF-8ABA-4771-9770-C8C79C0E6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4" descr="Writing an appointment on a paper agenda">
            <a:extLst>
              <a:ext uri="{FF2B5EF4-FFF2-40B4-BE49-F238E27FC236}">
                <a16:creationId xmlns:a16="http://schemas.microsoft.com/office/drawing/2014/main" id="{24339AEA-C0EB-532E-1785-C8B3F1F5B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329" b="-1"/>
          <a:stretch/>
        </p:blipFill>
        <p:spPr>
          <a:xfrm>
            <a:off x="6986049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5205951" y="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0FFA19-9577-4BA8-B103-A75613F3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2680522" cy="6858000"/>
          </a:xfrm>
          <a:custGeom>
            <a:avLst/>
            <a:gdLst>
              <a:gd name="connsiteX0" fmla="*/ 1057499 w 2680522"/>
              <a:gd name="connsiteY0" fmla="*/ 0 h 6858000"/>
              <a:gd name="connsiteX1" fmla="*/ 879731 w 2680522"/>
              <a:gd name="connsiteY1" fmla="*/ 0 h 6858000"/>
              <a:gd name="connsiteX2" fmla="*/ 901855 w 2680522"/>
              <a:gd name="connsiteY2" fmla="*/ 14997 h 6858000"/>
              <a:gd name="connsiteX3" fmla="*/ 2502754 w 2680522"/>
              <a:gd name="connsiteY3" fmla="*/ 3621656 h 6858000"/>
              <a:gd name="connsiteX4" fmla="*/ 628404 w 2680522"/>
              <a:gd name="connsiteY4" fmla="*/ 6374814 h 6858000"/>
              <a:gd name="connsiteX5" fmla="*/ 111756 w 2680522"/>
              <a:gd name="connsiteY5" fmla="*/ 6780599 h 6858000"/>
              <a:gd name="connsiteX6" fmla="*/ 0 w 2680522"/>
              <a:gd name="connsiteY6" fmla="*/ 6858000 h 6858000"/>
              <a:gd name="connsiteX7" fmla="*/ 177768 w 2680522"/>
              <a:gd name="connsiteY7" fmla="*/ 6858000 h 6858000"/>
              <a:gd name="connsiteX8" fmla="*/ 289524 w 2680522"/>
              <a:gd name="connsiteY8" fmla="*/ 6780599 h 6858000"/>
              <a:gd name="connsiteX9" fmla="*/ 806172 w 2680522"/>
              <a:gd name="connsiteY9" fmla="*/ 6374814 h 6858000"/>
              <a:gd name="connsiteX10" fmla="*/ 2680522 w 2680522"/>
              <a:gd name="connsiteY10" fmla="*/ 3621656 h 6858000"/>
              <a:gd name="connsiteX11" fmla="*/ 1079623 w 2680522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0522" h="6858000">
                <a:moveTo>
                  <a:pt x="1057499" y="0"/>
                </a:moveTo>
                <a:lnTo>
                  <a:pt x="879731" y="0"/>
                </a:lnTo>
                <a:lnTo>
                  <a:pt x="901855" y="14997"/>
                </a:lnTo>
                <a:cubicBezTo>
                  <a:pt x="1929018" y="754641"/>
                  <a:pt x="2502754" y="2093192"/>
                  <a:pt x="2502754" y="3621656"/>
                </a:cubicBezTo>
                <a:cubicBezTo>
                  <a:pt x="2502754" y="4969131"/>
                  <a:pt x="1574029" y="5602839"/>
                  <a:pt x="628404" y="6374814"/>
                </a:cubicBezTo>
                <a:cubicBezTo>
                  <a:pt x="456201" y="6515397"/>
                  <a:pt x="285574" y="6653108"/>
                  <a:pt x="111756" y="6780599"/>
                </a:cubicBezTo>
                <a:lnTo>
                  <a:pt x="0" y="6858000"/>
                </a:lnTo>
                <a:lnTo>
                  <a:pt x="177768" y="6858000"/>
                </a:lnTo>
                <a:lnTo>
                  <a:pt x="289524" y="6780599"/>
                </a:lnTo>
                <a:cubicBezTo>
                  <a:pt x="463342" y="6653108"/>
                  <a:pt x="633969" y="6515397"/>
                  <a:pt x="806172" y="6374814"/>
                </a:cubicBezTo>
                <a:cubicBezTo>
                  <a:pt x="1751797" y="5602839"/>
                  <a:pt x="2680522" y="4969131"/>
                  <a:pt x="2680522" y="3621656"/>
                </a:cubicBezTo>
                <a:cubicBezTo>
                  <a:pt x="2680522" y="2093192"/>
                  <a:pt x="2106786" y="754641"/>
                  <a:pt x="1079623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6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358A-989B-A263-549F-2EC03161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Frontend - API</a:t>
            </a:r>
            <a:endParaRPr lang="en-IN" b="1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54463FD-6438-F161-C84A-A4EB6C0A20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377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0773-96B1-6D72-DC36-389B9A9D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Real Life Applications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7435-26FC-5B87-2AD0-C628C0C6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Visitor Management at Residential Buildings</a:t>
            </a:r>
          </a:p>
          <a:p>
            <a:endParaRPr lang="en-US" dirty="0"/>
          </a:p>
          <a:p>
            <a:r>
              <a:rPr lang="en-US" dirty="0"/>
              <a:t>Visitor Management at commercial Buildings</a:t>
            </a:r>
          </a:p>
          <a:p>
            <a:endParaRPr lang="en-US" dirty="0"/>
          </a:p>
          <a:p>
            <a:r>
              <a:rPr lang="en-US" dirty="0"/>
              <a:t>Used at any Events or functions for security enhancement</a:t>
            </a:r>
          </a:p>
          <a:p>
            <a:endParaRPr lang="en-US" dirty="0"/>
          </a:p>
          <a:p>
            <a:r>
              <a:rPr lang="en-US" dirty="0"/>
              <a:t>Parking management </a:t>
            </a:r>
          </a:p>
          <a:p>
            <a:endParaRPr lang="en-US" dirty="0"/>
          </a:p>
          <a:p>
            <a:r>
              <a:rPr lang="en-US" dirty="0"/>
              <a:t>Toll Collection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52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2971-DFFB-47CA-CC20-78E695C3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Glimpse of Frontend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2D6359-8F60-8345-1F07-F6D32B984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1304"/>
            <a:ext cx="10515600" cy="4059979"/>
          </a:xfrm>
        </p:spPr>
      </p:pic>
    </p:spTree>
    <p:extLst>
      <p:ext uri="{BB962C8B-B14F-4D97-AF65-F5344CB8AC3E}">
        <p14:creationId xmlns:p14="http://schemas.microsoft.com/office/powerpoint/2010/main" val="106896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68B70-F99C-9C4A-E382-DD5AF220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67594" cy="66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2013D-79E2-81AE-B4CA-FE4F8763B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/>
              <a:t>Any Questions ?</a:t>
            </a:r>
            <a:endParaRPr lang="en-IN" sz="5400" b="1"/>
          </a:p>
        </p:txBody>
      </p:sp>
      <p:sp>
        <p:nvSpPr>
          <p:cNvPr id="3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Question mark on green pastel background">
            <a:extLst>
              <a:ext uri="{FF2B5EF4-FFF2-40B4-BE49-F238E27FC236}">
                <a16:creationId xmlns:a16="http://schemas.microsoft.com/office/drawing/2014/main" id="{2D032E9D-7FAB-43A7-1D57-ED5C5D8D6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5" r="547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338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51A32-8C19-EB63-8F09-3818321B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BE68808-953B-541D-006B-DB4E5D0B4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787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B2AF5-5347-15B1-535A-CBF20880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Outline</a:t>
            </a:r>
            <a:endParaRPr lang="en-IN" sz="5400" b="1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B3776E-10FC-3613-3216-5312D7F10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Problem Statement</a:t>
            </a:r>
          </a:p>
          <a:p>
            <a:r>
              <a:rPr lang="en-US" sz="2200" dirty="0"/>
              <a:t>Abstract and Information</a:t>
            </a:r>
          </a:p>
          <a:p>
            <a:r>
              <a:rPr lang="en-US" sz="2200" dirty="0"/>
              <a:t>Methodology and Features</a:t>
            </a:r>
          </a:p>
          <a:p>
            <a:r>
              <a:rPr lang="en-US" sz="2200" dirty="0"/>
              <a:t>Real Life Applications</a:t>
            </a:r>
          </a:p>
          <a:p>
            <a:r>
              <a:rPr lang="en-US" sz="2200" dirty="0"/>
              <a:t>Glimpse of Frontend and Application usage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IN" sz="2200" dirty="0"/>
          </a:p>
        </p:txBody>
      </p:sp>
      <p:pic>
        <p:nvPicPr>
          <p:cNvPr id="13" name="Picture 4" descr="Graph on document with pen">
            <a:extLst>
              <a:ext uri="{FF2B5EF4-FFF2-40B4-BE49-F238E27FC236}">
                <a16:creationId xmlns:a16="http://schemas.microsoft.com/office/drawing/2014/main" id="{E7A2C558-0120-21D7-F952-099465DE5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923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D1CE9-A268-CD7F-E4DE-F0FFFE07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Problem Statement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623F2F-ACDC-5EEC-E390-FD3F68C91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en-IN" sz="2000" dirty="0"/>
              <a:t>The traditional approach to visitor management at residential and corporate buildings involves manual processes such as filling out paper forms and recording visitor details in logbooks.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These processes can be time-consuming, error-prone, and inefficient, leading to security and safety risks.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Therefore, there is a need for a more efficient, automated, and data-driven approach to visitor management that can enhance security, streamline processes, and generate valuable insights.</a:t>
            </a:r>
          </a:p>
        </p:txBody>
      </p:sp>
    </p:spTree>
    <p:extLst>
      <p:ext uri="{BB962C8B-B14F-4D97-AF65-F5344CB8AC3E}">
        <p14:creationId xmlns:p14="http://schemas.microsoft.com/office/powerpoint/2010/main" val="210212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CDD4F-A669-A41C-C99C-DE22E0F8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Abstract and Introduction</a:t>
            </a:r>
            <a:endParaRPr lang="en-IN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B6C115-6EF6-6342-5D09-E0B470C34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01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08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pette filling tray with sample">
            <a:extLst>
              <a:ext uri="{FF2B5EF4-FFF2-40B4-BE49-F238E27FC236}">
                <a16:creationId xmlns:a16="http://schemas.microsoft.com/office/drawing/2014/main" id="{4BBECFEE-3E95-89E4-5EAE-C779A3D53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9EE00-AECD-2F57-3C8F-8D1072BA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  <a:endParaRPr lang="en-IN" b="1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D2F23AF-FC2D-40E7-A484-04B0906E9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9752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038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87F9-6A77-FA8C-3B3F-F6870A8F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03" y="-154099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3700" b="1" dirty="0"/>
              <a:t>Number Plate Detection and Recognition</a:t>
            </a:r>
            <a:endParaRPr lang="en-IN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B28E-7802-418D-96B1-12A34E3E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29" y="1796294"/>
            <a:ext cx="5315189" cy="3535083"/>
          </a:xfrm>
        </p:spPr>
        <p:txBody>
          <a:bodyPr anchor="t">
            <a:noAutofit/>
          </a:bodyPr>
          <a:lstStyle/>
          <a:p>
            <a:pPr algn="just"/>
            <a:r>
              <a:rPr lang="en-IN" sz="2200" dirty="0"/>
              <a:t>Drive Insights uses computer vision techniques to detect and recognize license plates on vehicles.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Using this app we can capture vehicle image in real time and a trained machine learning model to detect the number plate.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 It then uses OCR (Optical Character Recognition) to convert the image into text that can be read and understood by the app.</a:t>
            </a:r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Car">
            <a:extLst>
              <a:ext uri="{FF2B5EF4-FFF2-40B4-BE49-F238E27FC236}">
                <a16:creationId xmlns:a16="http://schemas.microsoft.com/office/drawing/2014/main" id="{38CB5014-CF9D-B9C4-FA17-456A1C013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4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45405-680C-221C-77C8-12FAA6E4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23" y="-154099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Vehicle Recognition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F5C7-237A-AB53-181B-E7625217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1862555"/>
            <a:ext cx="5315189" cy="3535083"/>
          </a:xfrm>
        </p:spPr>
        <p:txBody>
          <a:bodyPr anchor="t">
            <a:noAutofit/>
          </a:bodyPr>
          <a:lstStyle/>
          <a:p>
            <a:pPr algn="just"/>
            <a:r>
              <a:rPr lang="en-IN" sz="2200" dirty="0"/>
              <a:t>The Drive Insights app is equipped with advanced computer vision techniques that allow it to detect and classify vehicles passing in real time.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This can classify the vehicles in three major classes: </a:t>
            </a:r>
          </a:p>
          <a:p>
            <a:pPr lvl="1" algn="just"/>
            <a:r>
              <a:rPr lang="en-IN" sz="2200" dirty="0"/>
              <a:t>Car</a:t>
            </a:r>
            <a:endParaRPr lang="en-US" sz="2200" dirty="0"/>
          </a:p>
          <a:p>
            <a:pPr lvl="1" algn="just"/>
            <a:r>
              <a:rPr lang="en-US" sz="2200" dirty="0"/>
              <a:t>Bike</a:t>
            </a:r>
          </a:p>
          <a:p>
            <a:pPr lvl="1" algn="just"/>
            <a:r>
              <a:rPr lang="en-US" sz="2200" dirty="0"/>
              <a:t>Auto Rickshaw</a:t>
            </a:r>
            <a:endParaRPr lang="en-IN" sz="2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Car">
            <a:extLst>
              <a:ext uri="{FF2B5EF4-FFF2-40B4-BE49-F238E27FC236}">
                <a16:creationId xmlns:a16="http://schemas.microsoft.com/office/drawing/2014/main" id="{E966E92F-0FAF-0B2A-68C6-DC704D7BF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1624" y="1323505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5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19B0-FDC8-F2BF-D5D9-A8FFE109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Rider / Driver Details</a:t>
            </a:r>
            <a:endParaRPr lang="en-IN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9E510D0-7255-454D-18CC-73F6DDAA4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4966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89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F3E5-073F-F746-14FD-8FB803ED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Multi-user System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8115-B102-F0BB-5821-A6419B07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This application is built based on multiple user concept.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Such that more than one user can use the application with their respective “</a:t>
            </a:r>
            <a:r>
              <a:rPr lang="en-US" dirty="0" err="1"/>
              <a:t>userID</a:t>
            </a:r>
            <a:r>
              <a:rPr lang="en-US" dirty="0"/>
              <a:t>” and “Password”.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Separate Database for each user so that no user can access any other user’s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26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616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Meiryo</vt:lpstr>
      <vt:lpstr>Arial</vt:lpstr>
      <vt:lpstr>Calibri</vt:lpstr>
      <vt:lpstr>Calibri Light</vt:lpstr>
      <vt:lpstr>Calibri Light (Headings)</vt:lpstr>
      <vt:lpstr>Office Theme</vt:lpstr>
      <vt:lpstr> M.Sc. AIML &amp; Data Science  Semester – VIII CC-416: PROJECT-III: Project </vt:lpstr>
      <vt:lpstr>Outline</vt:lpstr>
      <vt:lpstr>Problem Statement</vt:lpstr>
      <vt:lpstr>Abstract and Introduction</vt:lpstr>
      <vt:lpstr>Methodology</vt:lpstr>
      <vt:lpstr>Number Plate Detection and Recognition</vt:lpstr>
      <vt:lpstr>Vehicle Recognition</vt:lpstr>
      <vt:lpstr>Rider / Driver Details</vt:lpstr>
      <vt:lpstr>Multi-user System</vt:lpstr>
      <vt:lpstr>Database</vt:lpstr>
      <vt:lpstr>Frontend - API</vt:lpstr>
      <vt:lpstr>Real Life Applications</vt:lpstr>
      <vt:lpstr>Glimpse of Frontend</vt:lpstr>
      <vt:lpstr>PowerPoint Presentation</vt:lpstr>
      <vt:lpstr>Any Questions ?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 Insight</dc:title>
  <dc:creator>Yatrik Shah</dc:creator>
  <cp:lastModifiedBy>Yatrik Shah</cp:lastModifiedBy>
  <cp:revision>60</cp:revision>
  <dcterms:created xsi:type="dcterms:W3CDTF">2023-02-05T20:29:57Z</dcterms:created>
  <dcterms:modified xsi:type="dcterms:W3CDTF">2023-04-23T14:22:51Z</dcterms:modified>
</cp:coreProperties>
</file>