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61" r:id="rId5"/>
    <p:sldId id="260"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3/23/2023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9297" y="718456"/>
            <a:ext cx="10113405" cy="858203"/>
          </a:xfrm>
        </p:spPr>
        <p:txBody>
          <a:bodyPr/>
          <a:lstStyle/>
          <a:p>
            <a:r>
              <a:rPr lang="en-US" dirty="0" smtClean="0"/>
              <a:t>Snack game</a:t>
            </a:r>
            <a:endParaRPr lang="en-IN" dirty="0"/>
          </a:p>
        </p:txBody>
      </p:sp>
      <p:sp>
        <p:nvSpPr>
          <p:cNvPr id="3" name="Subtitle 2"/>
          <p:cNvSpPr>
            <a:spLocks noGrp="1"/>
          </p:cNvSpPr>
          <p:nvPr>
            <p:ph type="subTitle" idx="1"/>
          </p:nvPr>
        </p:nvSpPr>
        <p:spPr>
          <a:xfrm>
            <a:off x="1439090" y="2011680"/>
            <a:ext cx="9313817" cy="3657600"/>
          </a:xfrm>
        </p:spPr>
        <p:txBody>
          <a:bodyPr>
            <a:noAutofit/>
          </a:bodyPr>
          <a:lstStyle/>
          <a:p>
            <a:pPr algn="l"/>
            <a:r>
              <a:rPr lang="en-US" sz="3200" b="1" dirty="0" smtClean="0"/>
              <a:t>Name : Patel </a:t>
            </a:r>
            <a:r>
              <a:rPr lang="en-US" sz="3200" b="1" dirty="0" err="1" smtClean="0"/>
              <a:t>Yatrik</a:t>
            </a:r>
            <a:r>
              <a:rPr lang="en-US" sz="3200" b="1" dirty="0" smtClean="0"/>
              <a:t> </a:t>
            </a:r>
            <a:r>
              <a:rPr lang="en-US" sz="3200" b="1" dirty="0" err="1" smtClean="0"/>
              <a:t>Nileshbhai</a:t>
            </a:r>
            <a:r>
              <a:rPr lang="en-US" sz="3200" b="1" dirty="0" smtClean="0"/>
              <a:t> </a:t>
            </a:r>
          </a:p>
          <a:p>
            <a:pPr algn="l"/>
            <a:r>
              <a:rPr lang="en-US" sz="3200" b="1" dirty="0" smtClean="0"/>
              <a:t>Class :  C1</a:t>
            </a:r>
          </a:p>
          <a:p>
            <a:pPr algn="l"/>
            <a:r>
              <a:rPr lang="en-US" sz="3200" b="1" dirty="0" smtClean="0"/>
              <a:t>Roll Number : 21</a:t>
            </a:r>
          </a:p>
          <a:p>
            <a:pPr algn="l"/>
            <a:r>
              <a:rPr lang="en-US" sz="3200" b="1" dirty="0" smtClean="0"/>
              <a:t>Branch : CSD</a:t>
            </a:r>
          </a:p>
          <a:p>
            <a:pPr algn="l"/>
            <a:r>
              <a:rPr lang="en-US" sz="3200" b="1" dirty="0"/>
              <a:t>Environmental Number : </a:t>
            </a:r>
            <a:r>
              <a:rPr lang="en-US" sz="3200" b="1" dirty="0" smtClean="0"/>
              <a:t>2021002170310022</a:t>
            </a:r>
            <a:endParaRPr lang="en-IN" sz="3200" b="1" dirty="0"/>
          </a:p>
        </p:txBody>
      </p:sp>
      <p:sp>
        <p:nvSpPr>
          <p:cNvPr id="4" name="Minus 3"/>
          <p:cNvSpPr/>
          <p:nvPr/>
        </p:nvSpPr>
        <p:spPr>
          <a:xfrm>
            <a:off x="-112123" y="1359066"/>
            <a:ext cx="12416244" cy="35102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5028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40228"/>
            <a:ext cx="10353761" cy="670561"/>
          </a:xfrm>
        </p:spPr>
        <p:txBody>
          <a:bodyPr/>
          <a:lstStyle/>
          <a:p>
            <a:r>
              <a:rPr lang="en-US" dirty="0" smtClean="0"/>
              <a:t>Overview about </a:t>
            </a:r>
            <a:r>
              <a:rPr lang="en-US" dirty="0" err="1" smtClean="0"/>
              <a:t>snackgame</a:t>
            </a:r>
            <a:endParaRPr lang="en-IN" dirty="0"/>
          </a:p>
        </p:txBody>
      </p:sp>
      <p:sp>
        <p:nvSpPr>
          <p:cNvPr id="3" name="Content Placeholder 2"/>
          <p:cNvSpPr>
            <a:spLocks noGrp="1"/>
          </p:cNvSpPr>
          <p:nvPr>
            <p:ph idx="1"/>
          </p:nvPr>
        </p:nvSpPr>
        <p:spPr>
          <a:xfrm>
            <a:off x="913794" y="1763486"/>
            <a:ext cx="10353761" cy="4911091"/>
          </a:xfrm>
        </p:spPr>
        <p:txBody>
          <a:bodyPr>
            <a:noAutofit/>
          </a:bodyPr>
          <a:lstStyle/>
          <a:p>
            <a:r>
              <a:rPr lang="en-IN" sz="2400" dirty="0">
                <a:effectLst/>
              </a:rPr>
              <a:t>The very first Snake-type game was an arcade game called Blockade. </a:t>
            </a:r>
            <a:r>
              <a:rPr lang="en-IN" sz="2400" dirty="0">
                <a:effectLst/>
              </a:rPr>
              <a:t>It was created by Gremlin Industries company and later on published by Sega in October 1976.</a:t>
            </a:r>
            <a:r>
              <a:rPr lang="en-IN" sz="2400" dirty="0" smtClean="0">
                <a:effectLst/>
              </a:rPr>
              <a:t> </a:t>
            </a:r>
          </a:p>
          <a:p>
            <a:r>
              <a:rPr lang="en-IN" sz="2400" dirty="0" smtClean="0">
                <a:effectLst/>
              </a:rPr>
              <a:t>The </a:t>
            </a:r>
            <a:r>
              <a:rPr lang="en-IN" sz="2400" dirty="0">
                <a:effectLst/>
              </a:rPr>
              <a:t>snake game in Python has gained wide popularity among all age groups for many </a:t>
            </a:r>
            <a:r>
              <a:rPr lang="en-IN" sz="2400" dirty="0" smtClean="0">
                <a:effectLst/>
              </a:rPr>
              <a:t>generations.</a:t>
            </a:r>
          </a:p>
          <a:p>
            <a:r>
              <a:rPr lang="en-IN" sz="2400" dirty="0">
                <a:effectLst/>
              </a:rPr>
              <a:t>The Snake game in Python is controlled with the four direction buttons on our keyboard concerning the direction in which the snake runs with the clear goal of eating maximum food and eventually scoring maximum points until the snake strikes the wall or itself.</a:t>
            </a:r>
            <a:endParaRPr lang="en-IN" sz="2400" dirty="0"/>
          </a:p>
        </p:txBody>
      </p:sp>
      <p:sp>
        <p:nvSpPr>
          <p:cNvPr id="4" name="Minus 3"/>
          <p:cNvSpPr/>
          <p:nvPr/>
        </p:nvSpPr>
        <p:spPr>
          <a:xfrm>
            <a:off x="1442835" y="1236073"/>
            <a:ext cx="9295680" cy="34943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7530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080" y="548640"/>
            <a:ext cx="10353761" cy="851705"/>
          </a:xfrm>
        </p:spPr>
        <p:txBody>
          <a:bodyPr/>
          <a:lstStyle/>
          <a:p>
            <a:r>
              <a:rPr lang="en-US" dirty="0" smtClean="0"/>
              <a:t>about</a:t>
            </a:r>
            <a:endParaRPr lang="en-IN" dirty="0"/>
          </a:p>
        </p:txBody>
      </p:sp>
      <p:sp>
        <p:nvSpPr>
          <p:cNvPr id="3" name="Content Placeholder 2"/>
          <p:cNvSpPr>
            <a:spLocks noGrp="1"/>
          </p:cNvSpPr>
          <p:nvPr>
            <p:ph idx="1"/>
          </p:nvPr>
        </p:nvSpPr>
        <p:spPr>
          <a:xfrm>
            <a:off x="1008080" y="1619793"/>
            <a:ext cx="10353761" cy="4820196"/>
          </a:xfrm>
        </p:spPr>
        <p:txBody>
          <a:bodyPr>
            <a:noAutofit/>
          </a:bodyPr>
          <a:lstStyle/>
          <a:p>
            <a:r>
              <a:rPr lang="en-IN" sz="2800" dirty="0">
                <a:effectLst/>
              </a:rPr>
              <a:t>Building </a:t>
            </a:r>
            <a:r>
              <a:rPr lang="en-IN" sz="2800" dirty="0" smtClean="0">
                <a:effectLst/>
              </a:rPr>
              <a:t>game like</a:t>
            </a:r>
            <a:r>
              <a:rPr lang="en-IN" sz="2800" dirty="0">
                <a:effectLst/>
              </a:rPr>
              <a:t> Snake game in Python would not only help us learn, understand and explore the concepts in Python but will also be a good start for any beginner programmer to challenge themselves</a:t>
            </a:r>
            <a:r>
              <a:rPr lang="en-IN" sz="2800" dirty="0" smtClean="0">
                <a:effectLst/>
              </a:rPr>
              <a:t>.</a:t>
            </a:r>
          </a:p>
          <a:p>
            <a:r>
              <a:rPr lang="en-IN" sz="2800" dirty="0">
                <a:effectLst/>
              </a:rPr>
              <a:t>The Snake game in Python has a clear objective of catching the maximum number of fruits without hitting the cross border or the wall as they say. With the help of the </a:t>
            </a:r>
            <a:r>
              <a:rPr lang="en-IN" sz="2800" dirty="0" err="1">
                <a:effectLst/>
              </a:rPr>
              <a:t>Pygame</a:t>
            </a:r>
            <a:r>
              <a:rPr lang="en-IN" sz="2800" dirty="0">
                <a:effectLst/>
              </a:rPr>
              <a:t> </a:t>
            </a:r>
            <a:r>
              <a:rPr lang="en-IN" sz="2800" dirty="0" smtClean="0">
                <a:effectLst/>
              </a:rPr>
              <a:t>library</a:t>
            </a:r>
            <a:r>
              <a:rPr lang="en-IN" sz="2800" dirty="0">
                <a:effectLst/>
              </a:rPr>
              <a:t> and </a:t>
            </a:r>
            <a:r>
              <a:rPr lang="en-IN" sz="2800" dirty="0" err="1">
                <a:effectLst/>
              </a:rPr>
              <a:t>pygame</a:t>
            </a:r>
            <a:r>
              <a:rPr lang="en-IN" sz="2800" dirty="0">
                <a:effectLst/>
              </a:rPr>
              <a:t> </a:t>
            </a:r>
            <a:r>
              <a:rPr lang="en-IN" sz="2800" dirty="0" smtClean="0">
                <a:effectLst/>
              </a:rPr>
              <a:t>documentation, we learn about building </a:t>
            </a:r>
            <a:r>
              <a:rPr lang="en-IN" sz="2800" dirty="0">
                <a:effectLst/>
              </a:rPr>
              <a:t>the Snake game in Python from scratch.</a:t>
            </a:r>
            <a:endParaRPr lang="en-IN" sz="2800" dirty="0"/>
          </a:p>
        </p:txBody>
      </p:sp>
      <p:sp>
        <p:nvSpPr>
          <p:cNvPr id="4" name="Minus 3"/>
          <p:cNvSpPr/>
          <p:nvPr/>
        </p:nvSpPr>
        <p:spPr>
          <a:xfrm>
            <a:off x="5185650" y="1058091"/>
            <a:ext cx="1998619" cy="34225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389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522514"/>
            <a:ext cx="10353761" cy="603510"/>
          </a:xfrm>
        </p:spPr>
        <p:txBody>
          <a:bodyPr/>
          <a:lstStyle/>
          <a:p>
            <a:r>
              <a:rPr lang="en-US" dirty="0" smtClean="0"/>
              <a:t>Concepts </a:t>
            </a:r>
            <a:endParaRPr lang="en-IN" dirty="0"/>
          </a:p>
        </p:txBody>
      </p:sp>
      <p:sp>
        <p:nvSpPr>
          <p:cNvPr id="3" name="Content Placeholder 2"/>
          <p:cNvSpPr>
            <a:spLocks noGrp="1"/>
          </p:cNvSpPr>
          <p:nvPr>
            <p:ph idx="1"/>
          </p:nvPr>
        </p:nvSpPr>
        <p:spPr>
          <a:xfrm>
            <a:off x="913795" y="1572125"/>
            <a:ext cx="10353761" cy="4219075"/>
          </a:xfrm>
        </p:spPr>
        <p:txBody>
          <a:bodyPr>
            <a:normAutofit/>
          </a:bodyPr>
          <a:lstStyle/>
          <a:p>
            <a:r>
              <a:rPr lang="en-US" sz="2400" dirty="0" smtClean="0"/>
              <a:t> In this game, we use mainly three module , which  is </a:t>
            </a:r>
            <a:r>
              <a:rPr lang="en-US" sz="2400" dirty="0" err="1" smtClean="0"/>
              <a:t>os</a:t>
            </a:r>
            <a:r>
              <a:rPr lang="en-US" sz="2400" dirty="0" smtClean="0"/>
              <a:t> module for creating the ‘</a:t>
            </a:r>
            <a:r>
              <a:rPr lang="en-US" sz="2400" dirty="0" err="1" smtClean="0"/>
              <a:t>highscore</a:t>
            </a:r>
            <a:r>
              <a:rPr lang="en-US" sz="2400" dirty="0" smtClean="0"/>
              <a:t> .txt’ file ,  random module for generating the food at random place over the display, and </a:t>
            </a:r>
            <a:r>
              <a:rPr lang="en-US" sz="2400" dirty="0" err="1" smtClean="0"/>
              <a:t>pygame</a:t>
            </a:r>
            <a:r>
              <a:rPr lang="en-US" sz="2400" dirty="0" smtClean="0"/>
              <a:t> to </a:t>
            </a:r>
            <a:r>
              <a:rPr lang="en-US" sz="2400" dirty="0" err="1" smtClean="0"/>
              <a:t>hadle</a:t>
            </a:r>
            <a:r>
              <a:rPr lang="en-US" sz="2400" dirty="0" smtClean="0"/>
              <a:t> the events!</a:t>
            </a:r>
          </a:p>
          <a:p>
            <a:r>
              <a:rPr lang="en-US" sz="2400" dirty="0" smtClean="0"/>
              <a:t>Here,  We mainly use some basic python concepts like list!</a:t>
            </a:r>
          </a:p>
          <a:p>
            <a:r>
              <a:rPr lang="en-US" sz="2400" dirty="0" smtClean="0"/>
              <a:t>Whenever, the snake is eating fruit, we add one extra pixel (or you can say rectangle)</a:t>
            </a:r>
            <a:r>
              <a:rPr lang="en-US" sz="2400" dirty="0"/>
              <a:t> </a:t>
            </a:r>
            <a:r>
              <a:rPr lang="en-US" sz="2400" dirty="0" smtClean="0"/>
              <a:t>to it with the help of list!</a:t>
            </a:r>
          </a:p>
          <a:p>
            <a:r>
              <a:rPr lang="en-US" sz="2400" dirty="0" smtClean="0"/>
              <a:t>For collision detection, we just simply check that whether the </a:t>
            </a:r>
            <a:r>
              <a:rPr lang="en-US" sz="2400" dirty="0" err="1" smtClean="0"/>
              <a:t>snake_list</a:t>
            </a:r>
            <a:r>
              <a:rPr lang="en-US" sz="2400" dirty="0" smtClean="0"/>
              <a:t> have and co-ordinates which are already in the list or not!</a:t>
            </a:r>
          </a:p>
        </p:txBody>
      </p:sp>
      <p:sp>
        <p:nvSpPr>
          <p:cNvPr id="4" name="Minus 3"/>
          <p:cNvSpPr/>
          <p:nvPr/>
        </p:nvSpPr>
        <p:spPr>
          <a:xfrm>
            <a:off x="4621104" y="968615"/>
            <a:ext cx="2939143" cy="314817"/>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3505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Workings</a:t>
            </a:r>
            <a:endParaRPr lang="en-IN" dirty="0"/>
          </a:p>
        </p:txBody>
      </p:sp>
      <p:sp>
        <p:nvSpPr>
          <p:cNvPr id="3" name="Content Placeholder 2"/>
          <p:cNvSpPr>
            <a:spLocks noGrp="1"/>
          </p:cNvSpPr>
          <p:nvPr>
            <p:ph idx="1"/>
          </p:nvPr>
        </p:nvSpPr>
        <p:spPr>
          <a:xfrm>
            <a:off x="913795" y="1828800"/>
            <a:ext cx="9836936" cy="4519749"/>
          </a:xfrm>
        </p:spPr>
        <p:txBody>
          <a:bodyPr>
            <a:normAutofit/>
          </a:bodyPr>
          <a:lstStyle/>
          <a:p>
            <a:r>
              <a:rPr lang="en-US" sz="2400" dirty="0" smtClean="0"/>
              <a:t>Controls :</a:t>
            </a:r>
          </a:p>
          <a:p>
            <a:r>
              <a:rPr lang="en-US" sz="2400" dirty="0" smtClean="0"/>
              <a:t>Up </a:t>
            </a:r>
            <a:r>
              <a:rPr lang="en-US" sz="2400" dirty="0" err="1" smtClean="0"/>
              <a:t>arrowkey</a:t>
            </a:r>
            <a:r>
              <a:rPr lang="en-US" sz="2400" dirty="0" smtClean="0"/>
              <a:t> =&gt; for going in upper direction</a:t>
            </a:r>
          </a:p>
          <a:p>
            <a:r>
              <a:rPr lang="en-US" sz="2400" dirty="0" smtClean="0"/>
              <a:t>Down </a:t>
            </a:r>
            <a:r>
              <a:rPr lang="en-US" sz="2400" dirty="0" err="1" smtClean="0"/>
              <a:t>arrowkey</a:t>
            </a:r>
            <a:r>
              <a:rPr lang="en-US" sz="2400" dirty="0" smtClean="0"/>
              <a:t> </a:t>
            </a:r>
            <a:r>
              <a:rPr lang="en-US" sz="2400" dirty="0"/>
              <a:t>=&gt; for going in </a:t>
            </a:r>
            <a:r>
              <a:rPr lang="en-US" sz="2400" dirty="0" smtClean="0"/>
              <a:t>down direction</a:t>
            </a:r>
            <a:endParaRPr lang="en-IN" sz="2400" dirty="0"/>
          </a:p>
          <a:p>
            <a:r>
              <a:rPr lang="en-US" sz="2400" dirty="0" smtClean="0"/>
              <a:t>Left </a:t>
            </a:r>
            <a:r>
              <a:rPr lang="en-US" sz="2400" dirty="0" err="1" smtClean="0"/>
              <a:t>arrowkey</a:t>
            </a:r>
            <a:r>
              <a:rPr lang="en-US" sz="2400" dirty="0" smtClean="0"/>
              <a:t> </a:t>
            </a:r>
            <a:r>
              <a:rPr lang="en-US" sz="2400" dirty="0"/>
              <a:t>=&gt; for going in </a:t>
            </a:r>
            <a:r>
              <a:rPr lang="en-US" sz="2400" dirty="0" smtClean="0"/>
              <a:t>left direction</a:t>
            </a:r>
            <a:endParaRPr lang="en-IN" sz="2400" dirty="0"/>
          </a:p>
          <a:p>
            <a:r>
              <a:rPr lang="en-US" sz="2400" dirty="0" smtClean="0"/>
              <a:t>Right </a:t>
            </a:r>
            <a:r>
              <a:rPr lang="en-US" sz="2400" dirty="0" err="1" smtClean="0"/>
              <a:t>arrowkey</a:t>
            </a:r>
            <a:r>
              <a:rPr lang="en-US" sz="2400" dirty="0" smtClean="0"/>
              <a:t> </a:t>
            </a:r>
            <a:r>
              <a:rPr lang="en-US" sz="2400" dirty="0"/>
              <a:t>=&gt; for going in </a:t>
            </a:r>
            <a:r>
              <a:rPr lang="en-US" sz="2400" dirty="0" smtClean="0"/>
              <a:t>right direction</a:t>
            </a:r>
          </a:p>
          <a:p>
            <a:endParaRPr lang="en-US" sz="2400" dirty="0"/>
          </a:p>
          <a:p>
            <a:r>
              <a:rPr lang="en-US" sz="2400" dirty="0" smtClean="0"/>
              <a:t>Cheat Control :  </a:t>
            </a:r>
          </a:p>
          <a:p>
            <a:r>
              <a:rPr lang="en-US" sz="2400" dirty="0" smtClean="0"/>
              <a:t>Press any control key two times for double speed!</a:t>
            </a:r>
            <a:endParaRPr lang="en-IN" sz="2400" dirty="0"/>
          </a:p>
        </p:txBody>
      </p:sp>
      <p:sp>
        <p:nvSpPr>
          <p:cNvPr id="4" name="Minus 3"/>
          <p:cNvSpPr/>
          <p:nvPr/>
        </p:nvSpPr>
        <p:spPr>
          <a:xfrm>
            <a:off x="4716714" y="1397726"/>
            <a:ext cx="2747922" cy="28032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6058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479" y="2255519"/>
            <a:ext cx="10353761" cy="1326321"/>
          </a:xfrm>
        </p:spPr>
        <p:txBody>
          <a:bodyPr>
            <a:normAutofit/>
          </a:bodyPr>
          <a:lstStyle/>
          <a:p>
            <a:r>
              <a:rPr lang="en-US" sz="8000" dirty="0" smtClean="0"/>
              <a:t>Thank you</a:t>
            </a:r>
            <a:endParaRPr lang="en-IN" sz="8000" dirty="0"/>
          </a:p>
        </p:txBody>
      </p:sp>
      <p:sp>
        <p:nvSpPr>
          <p:cNvPr id="4" name="Minus 3"/>
          <p:cNvSpPr/>
          <p:nvPr/>
        </p:nvSpPr>
        <p:spPr>
          <a:xfrm>
            <a:off x="2032295" y="3233057"/>
            <a:ext cx="7986127" cy="34878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9878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99</TotalTime>
  <Words>198</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Bookman Old Style</vt:lpstr>
      <vt:lpstr>Rockwell</vt:lpstr>
      <vt:lpstr>Damask</vt:lpstr>
      <vt:lpstr>Snack game</vt:lpstr>
      <vt:lpstr>Overview about snackgame</vt:lpstr>
      <vt:lpstr>about</vt:lpstr>
      <vt:lpstr>Concepts </vt:lpstr>
      <vt:lpstr>Workings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Snack game</dc:title>
  <dc:creator>FREEDOM</dc:creator>
  <cp:lastModifiedBy>FREEDOM</cp:lastModifiedBy>
  <cp:revision>13</cp:revision>
  <dcterms:created xsi:type="dcterms:W3CDTF">2023-03-23T16:59:32Z</dcterms:created>
  <dcterms:modified xsi:type="dcterms:W3CDTF">2023-03-23T18:39:24Z</dcterms:modified>
</cp:coreProperties>
</file>