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B603-DE08-4FBF-BD15-88D7B55AA31F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CB5C-EACA-4E48-92D4-5C8862EB9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96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B603-DE08-4FBF-BD15-88D7B55AA31F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CB5C-EACA-4E48-92D4-5C8862EB9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1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B603-DE08-4FBF-BD15-88D7B55AA31F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CB5C-EACA-4E48-92D4-5C8862EB9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762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B603-DE08-4FBF-BD15-88D7B55AA31F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CB5C-EACA-4E48-92D4-5C8862EB9F9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7265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B603-DE08-4FBF-BD15-88D7B55AA31F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CB5C-EACA-4E48-92D4-5C8862EB9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500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B603-DE08-4FBF-BD15-88D7B55AA31F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CB5C-EACA-4E48-92D4-5C8862EB9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329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B603-DE08-4FBF-BD15-88D7B55AA31F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CB5C-EACA-4E48-92D4-5C8862EB9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847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B603-DE08-4FBF-BD15-88D7B55AA31F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CB5C-EACA-4E48-92D4-5C8862EB9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429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B603-DE08-4FBF-BD15-88D7B55AA31F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CB5C-EACA-4E48-92D4-5C8862EB9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66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B603-DE08-4FBF-BD15-88D7B55AA31F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CB5C-EACA-4E48-92D4-5C8862EB9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32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B603-DE08-4FBF-BD15-88D7B55AA31F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CB5C-EACA-4E48-92D4-5C8862EB9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19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B603-DE08-4FBF-BD15-88D7B55AA31F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CB5C-EACA-4E48-92D4-5C8862EB9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72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B603-DE08-4FBF-BD15-88D7B55AA31F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CB5C-EACA-4E48-92D4-5C8862EB9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37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B603-DE08-4FBF-BD15-88D7B55AA31F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CB5C-EACA-4E48-92D4-5C8862EB9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06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B603-DE08-4FBF-BD15-88D7B55AA31F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CB5C-EACA-4E48-92D4-5C8862EB9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02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B603-DE08-4FBF-BD15-88D7B55AA31F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CB5C-EACA-4E48-92D4-5C8862EB9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78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B603-DE08-4FBF-BD15-88D7B55AA31F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CB5C-EACA-4E48-92D4-5C8862EB9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50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14FB603-DE08-4FBF-BD15-88D7B55AA31F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ACB5C-EACA-4E48-92D4-5C8862EB9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760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Employee Management System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                             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                                  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7874" y="2414948"/>
            <a:ext cx="7100005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7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Modules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MODULE</a:t>
            </a:r>
          </a:p>
          <a:p>
            <a:r>
              <a:rPr lang="en-US" dirty="0" smtClean="0"/>
              <a:t>NEW EMPLOYEE</a:t>
            </a:r>
          </a:p>
          <a:p>
            <a:r>
              <a:rPr lang="en-US" dirty="0" smtClean="0"/>
              <a:t>DELETE EMPLOYEE RECORD</a:t>
            </a:r>
          </a:p>
          <a:p>
            <a:r>
              <a:rPr lang="en-US" dirty="0" smtClean="0"/>
              <a:t>MODIFY EMPLOYEE RECORD</a:t>
            </a:r>
          </a:p>
          <a:p>
            <a:r>
              <a:rPr lang="en-US" dirty="0" smtClean="0"/>
              <a:t>NO. OF LEAVES GRANTED</a:t>
            </a:r>
          </a:p>
          <a:p>
            <a:r>
              <a:rPr lang="en-US" dirty="0" smtClean="0"/>
              <a:t>ELIGIBLE FOR PROMOTION OR NOT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254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LOOPS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 CASE</a:t>
            </a:r>
          </a:p>
          <a:p>
            <a:r>
              <a:rPr lang="en-US" dirty="0" smtClean="0"/>
              <a:t>IF LOOP</a:t>
            </a:r>
          </a:p>
          <a:p>
            <a:r>
              <a:rPr lang="en-US" dirty="0" smtClean="0"/>
              <a:t>IF ELSE LOOP</a:t>
            </a:r>
          </a:p>
          <a:p>
            <a:r>
              <a:rPr lang="en-US" dirty="0" smtClean="0"/>
              <a:t>GOTO STATEMENT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7909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39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          Employee Management System                                                                                                            </vt:lpstr>
      <vt:lpstr>                    Modules used</vt:lpstr>
      <vt:lpstr>                     LOOPS USED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Management System</dc:title>
  <dc:creator>Microsoft account</dc:creator>
  <cp:lastModifiedBy>Microsoft account</cp:lastModifiedBy>
  <cp:revision>2</cp:revision>
  <dcterms:created xsi:type="dcterms:W3CDTF">2023-01-20T02:59:00Z</dcterms:created>
  <dcterms:modified xsi:type="dcterms:W3CDTF">2023-01-20T03:05:51Z</dcterms:modified>
</cp:coreProperties>
</file>