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 rtlCol="0"/>
          <a:lstStyle/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28700" y="4323846"/>
            <a:ext cx="4800600" cy="365125"/>
          </a:xfrm>
        </p:spPr>
        <p:txBody>
          <a:bodyPr rtlCol="0"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057400" cy="365125"/>
          </a:xfrm>
        </p:spPr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33" y="4697361"/>
            <a:ext cx="8116526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1295" y="941440"/>
            <a:ext cx="811638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514350" y="5516716"/>
            <a:ext cx="81153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50" y="753533"/>
            <a:ext cx="81153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8350" y="3649134"/>
            <a:ext cx="7597887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 rtlCol="0"/>
          <a:lstStyle>
            <a:lvl1pPr algn="r">
              <a:defRPr/>
            </a:lvl1pPr>
          </a:lstStyle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 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977899" y="3365557"/>
            <a:ext cx="7194552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8351" y="3959863"/>
            <a:ext cx="7613650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 rtlCol="0"/>
          <a:lstStyle>
            <a:lvl1pPr algn="r">
              <a:defRPr/>
            </a:lvl1pPr>
          </a:lstStyle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Надпись 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0" name="Надпись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8371" y="1124702"/>
            <a:ext cx="7609640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8350" y="3648316"/>
            <a:ext cx="7608491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860839" y="378884"/>
            <a:ext cx="2183130" cy="365125"/>
          </a:xfrm>
        </p:spPr>
        <p:txBody>
          <a:bodyPr rtlCol="0"/>
          <a:lstStyle>
            <a:lvl1pPr algn="r">
              <a:defRPr/>
            </a:lvl1pPr>
          </a:lstStyle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514350" y="378884"/>
            <a:ext cx="5243619" cy="365125"/>
          </a:xfrm>
        </p:spPr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303867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514350" y="2202080"/>
            <a:ext cx="2592324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514349" y="2904565"/>
            <a:ext cx="2592324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276600" y="2201333"/>
            <a:ext cx="2592324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3275144" y="2904067"/>
            <a:ext cx="2592324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038850" y="2192866"/>
            <a:ext cx="2592324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6038851" y="2904565"/>
            <a:ext cx="2592324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295400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516463" y="4191001"/>
            <a:ext cx="2588687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516463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516463" y="4873765"/>
            <a:ext cx="2588687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280698" y="4191001"/>
            <a:ext cx="2586701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3280699" y="4873764"/>
            <a:ext cx="2586701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037299" y="4191001"/>
            <a:ext cx="259235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6037391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6037299" y="4873762"/>
            <a:ext cx="2589334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514350" y="2194560"/>
            <a:ext cx="8115300" cy="4024125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7086600" y="745067"/>
            <a:ext cx="154305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768350" y="745068"/>
            <a:ext cx="6153151" cy="3903133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860839" y="379942"/>
            <a:ext cx="2183130" cy="365125"/>
          </a:xfrm>
        </p:spPr>
        <p:txBody>
          <a:bodyPr rtlCol="0"/>
          <a:lstStyle>
            <a:lvl1pPr algn="r">
              <a:defRPr/>
            </a:lvl1pPr>
          </a:lstStyle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4350" y="381001"/>
            <a:ext cx="5243619" cy="365125"/>
          </a:xfrm>
        </p:spPr>
        <p:txBody>
          <a:bodyPr rtlCol="0"/>
          <a:lstStyle/>
          <a:p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51" y="753534"/>
            <a:ext cx="81152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768350" y="3641726"/>
            <a:ext cx="786765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 rtlCol="0"/>
          <a:lstStyle>
            <a:lvl1pPr algn="r">
              <a:defRPr/>
            </a:lvl1pPr>
          </a:lstStyle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4350" y="381002"/>
            <a:ext cx="5243619" cy="364065"/>
          </a:xfrm>
        </p:spPr>
        <p:txBody>
          <a:bodyPr rtlCol="0"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514350" y="2194560"/>
            <a:ext cx="4000500" cy="4024125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629150" y="2194560"/>
            <a:ext cx="4000500" cy="4024125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7" y="2183802"/>
            <a:ext cx="3809993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14351" y="3132667"/>
            <a:ext cx="3983831" cy="3086019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800600" y="2183802"/>
            <a:ext cx="382905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4629150" y="3132667"/>
            <a:ext cx="4000500" cy="3086019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3746686" y="746760"/>
            <a:ext cx="4882964" cy="5471925"/>
          </a:xfrm>
        </p:spPr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514350" y="3124200"/>
            <a:ext cx="30861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895928" y="751242"/>
            <a:ext cx="273372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514350" y="3124200"/>
            <a:ext cx="515493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1B47-BA04-4EC2-A59A-6FB169970F91}" type="datetimeFigureOut">
              <a:rPr lang="ru-RU" smtClean="0"/>
              <a:t>28.04.2021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32656"/>
            <a:ext cx="91440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</a:t>
            </a:r>
            <a:r>
              <a:rPr lang="ru-RU" sz="6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омандный проект </a:t>
            </a:r>
          </a:p>
          <a:p>
            <a:pPr algn="ctr"/>
            <a:r>
              <a:rPr lang="ru-RU" sz="6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 теме </a:t>
            </a:r>
            <a:endParaRPr lang="ru-RU" sz="6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“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</a:t>
            </a:r>
            <a:r>
              <a:rPr lang="en-US" sz="6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eb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  <a:r>
              <a:rPr lang="en-US" sz="6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erver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”</a:t>
            </a:r>
            <a:endParaRPr lang="ru-RU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9952" y="5445223"/>
            <a:ext cx="4327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 smtClean="0"/>
              <a:t>Выполнили: Яценко Егор, </a:t>
            </a:r>
          </a:p>
          <a:p>
            <a:pPr algn="r"/>
            <a:r>
              <a:rPr lang="ru-RU" sz="2400" b="1" dirty="0" smtClean="0"/>
              <a:t>Хардиков Иван</a:t>
            </a:r>
            <a:endParaRPr lang="ru-RU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57975" y="3717032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Weather</a:t>
            </a:r>
            <a:endParaRPr lang="ru-RU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60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40768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 smtClean="0"/>
              <a:t>Цель проекта</a:t>
            </a:r>
          </a:p>
          <a:p>
            <a:endParaRPr lang="ru-RU" sz="2400" b="1" u="sng" dirty="0"/>
          </a:p>
          <a:p>
            <a:pPr algn="just"/>
            <a:r>
              <a:rPr lang="ru-RU" sz="2400" b="1" dirty="0" smtClean="0"/>
              <a:t>Данный проект будет удобен для тех, кто отправляется в другой город, находящийся в другом часовом или климатическом поясе. При этом человеку будет необходимо узнать не только точное время в данной местности, но и погодные условия в ней. Наш </a:t>
            </a:r>
            <a:r>
              <a:rPr lang="en-US" sz="2400" b="1" dirty="0" smtClean="0"/>
              <a:t>Web</a:t>
            </a:r>
            <a:r>
              <a:rPr lang="ru-RU" sz="2400" b="1" dirty="0" smtClean="0"/>
              <a:t>-сервис помогает удобно и быстро получить доступ к данной информации.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8707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16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 smtClean="0"/>
              <a:t>Введение</a:t>
            </a:r>
          </a:p>
          <a:p>
            <a:endParaRPr lang="ru-RU" sz="2400" dirty="0"/>
          </a:p>
          <a:p>
            <a:pPr algn="just"/>
            <a:r>
              <a:rPr lang="en-US" sz="2400" b="1" dirty="0"/>
              <a:t>Time</a:t>
            </a:r>
            <a:r>
              <a:rPr lang="ru-RU" sz="2400" b="1" dirty="0"/>
              <a:t>-</a:t>
            </a:r>
            <a:r>
              <a:rPr lang="en-US" sz="2400" b="1" dirty="0"/>
              <a:t>Weather</a:t>
            </a:r>
            <a:r>
              <a:rPr lang="ru-RU" sz="2400" b="1" dirty="0"/>
              <a:t> – это сайт, на котором можно посмотреть точное время в самых крупных городах России, а также в столицах стран всего мира. Кроме того, на сайте можно ознакомиться с подробной информацией о погоде в каждом городе, включающей в себя точный прогноз на данный момент, а также прогноз погоды на 3 дня вперед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ru-RU" sz="3200" b="1" u="sng" dirty="0" smtClean="0"/>
              <a:t>Интерфейс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0" y="4581128"/>
            <a:ext cx="9150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/>
              <a:t>Telegram-bot</a:t>
            </a:r>
          </a:p>
          <a:p>
            <a:endParaRPr lang="en-US" sz="2400" b="1" i="1" u="sng" dirty="0"/>
          </a:p>
          <a:p>
            <a:r>
              <a:rPr lang="ru-RU" sz="2000" b="1" dirty="0" smtClean="0"/>
              <a:t>Это бот, в котором можно быстро получить время или погоду в нужном городе. Для этого достаточно ввести команду </a:t>
            </a:r>
            <a:r>
              <a:rPr lang="en-US" sz="2000" b="1" dirty="0" smtClean="0"/>
              <a:t>/time </a:t>
            </a:r>
            <a:r>
              <a:rPr lang="ru-RU" sz="2000" b="1" dirty="0" smtClean="0"/>
              <a:t>или </a:t>
            </a:r>
            <a:r>
              <a:rPr lang="en-US" sz="2000" b="1" dirty="0" smtClean="0"/>
              <a:t>/weather</a:t>
            </a:r>
            <a:r>
              <a:rPr lang="ru-RU" sz="2000" b="1" dirty="0"/>
              <a:t>,</a:t>
            </a:r>
            <a:r>
              <a:rPr lang="ru-RU" sz="2000" b="1" dirty="0" smtClean="0"/>
              <a:t> в зависимости от того, что надо узнать. Если же нужна помощь в использовании бота, то можно ввести команду </a:t>
            </a:r>
            <a:r>
              <a:rPr lang="en-US" sz="2000" b="1" dirty="0" smtClean="0"/>
              <a:t>/help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04633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37754" cy="29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 smtClean="0"/>
              <a:t>Интерфейс</a:t>
            </a:r>
          </a:p>
          <a:p>
            <a:endParaRPr lang="ru-RU" sz="3200" b="1" u="sng" dirty="0" smtClean="0"/>
          </a:p>
          <a:p>
            <a:r>
              <a:rPr lang="ru-RU" sz="2400" i="1" u="sng" dirty="0" smtClean="0"/>
              <a:t>Главная </a:t>
            </a:r>
            <a:r>
              <a:rPr lang="ru-RU" sz="2400" i="1" u="sng" dirty="0"/>
              <a:t>страница(</a:t>
            </a:r>
            <a:r>
              <a:rPr lang="en-US" sz="2400" i="1" u="sng" dirty="0"/>
              <a:t>Time</a:t>
            </a:r>
            <a:r>
              <a:rPr lang="ru-RU" sz="2400" i="1" u="sng" dirty="0" smtClean="0"/>
              <a:t>)</a:t>
            </a:r>
            <a:endParaRPr lang="ru-RU" sz="2400" u="sng" dirty="0"/>
          </a:p>
          <a:p>
            <a:pPr algn="just"/>
            <a:r>
              <a:rPr lang="ru-RU" sz="2000" b="1" dirty="0"/>
              <a:t>Это главная страница сайта, на которой вы можете ознакомиться с точным временем в столице, а также, нажав на город, перейти на следующую страницу и ознакомиться с более подробной информацией о нем. Помимо того, вы можете воспользоваться поиском для того, чтобы быстрее найти необходимый город</a:t>
            </a:r>
            <a:r>
              <a:rPr lang="ru-RU" sz="2000" b="1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007818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i="1" u="sng" dirty="0" smtClean="0"/>
          </a:p>
          <a:p>
            <a:r>
              <a:rPr lang="ru-RU" sz="2400" i="1" u="sng" dirty="0" smtClean="0"/>
              <a:t>Текущая </a:t>
            </a:r>
            <a:r>
              <a:rPr lang="ru-RU" sz="2400" i="1" u="sng" dirty="0"/>
              <a:t>погода и время в выбранном городе(current_weather)</a:t>
            </a:r>
            <a:endParaRPr lang="ru-RU" sz="2400" u="sng" dirty="0"/>
          </a:p>
          <a:p>
            <a:pPr algn="just"/>
            <a:r>
              <a:rPr lang="ru-RU" sz="2000" b="1" dirty="0"/>
              <a:t>На этой странице можно посмотреть точное время в выбранном городе и ознакомиться с текущей погодой в нем. Также в левом верхнем углу находится кнопка “Главная”, перенаправляющая пользователя на стартовую страницу. Кроме того, вы можете пройти по ссылке, открывающей страницу с подробным прогнозом погоды для выбранного города.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67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910808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/>
              <a:t>Интерфейс</a:t>
            </a:r>
            <a:endParaRPr lang="ru-RU" sz="2400" b="1" u="sng" dirty="0"/>
          </a:p>
          <a:p>
            <a:endParaRPr lang="ru-RU" sz="3200" i="1" u="sng" dirty="0"/>
          </a:p>
          <a:p>
            <a:r>
              <a:rPr lang="ru-RU" sz="2400" i="1" u="sng" dirty="0" smtClean="0"/>
              <a:t>Прогноз </a:t>
            </a:r>
            <a:r>
              <a:rPr lang="ru-RU" sz="2400" i="1" u="sng" dirty="0"/>
              <a:t>погоды на трое суток в выбранном городе(weather_forecast)</a:t>
            </a:r>
          </a:p>
          <a:p>
            <a:r>
              <a:rPr lang="ru-RU" sz="2000" b="1" dirty="0"/>
              <a:t>На данной странице можно ознакомиться с подробным почасовым прогнозом погоды на трое суток вперед, включающем в себя температуру воздуха, ощущение, скорость и направление ветра, давление и влажность воздуха. К тому же в левом верхнем углу есть две кнопки: “Главная”, “Текущая погода в городе”, которые перенаправляют пользователя на соответствующие страницы.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676" y="3789040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u="sng" dirty="0"/>
              <a:t>Ошибка(404)</a:t>
            </a:r>
          </a:p>
          <a:p>
            <a:r>
              <a:rPr lang="ru-RU" sz="2000" b="1" dirty="0"/>
              <a:t>В случае неправильно введенного адреса, у вас откроется страница с 404 ошибкой.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14325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u="sng" dirty="0"/>
              <a:t>Ошибка(500)</a:t>
            </a:r>
          </a:p>
          <a:p>
            <a:r>
              <a:rPr lang="ru-RU" sz="2000" b="1" dirty="0"/>
              <a:t>В случае неправильно введенного города или внутренних ошибок в коде, у вас откроется страница с ошибкой 500.</a:t>
            </a:r>
          </a:p>
        </p:txBody>
      </p:sp>
    </p:spTree>
    <p:extLst>
      <p:ext uri="{BB962C8B-B14F-4D97-AF65-F5344CB8AC3E}">
        <p14:creationId xmlns:p14="http://schemas.microsoft.com/office/powerpoint/2010/main" val="276729116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6806588_TF67670762.potx" id="{C8C6B627-7FAF-4B79-AE4A-A92F1F3AC7AA}" vid="{CF93F24D-E366-4425-96B9-C99B866117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tf67670762_win32</Template>
  <TotalTime>275</TotalTime>
  <Words>411</Words>
  <Application>Microsoft Office PowerPoint</Application>
  <PresentationFormat>Экран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10</cp:revision>
  <dcterms:created xsi:type="dcterms:W3CDTF">2021-04-28T08:15:53Z</dcterms:created>
  <dcterms:modified xsi:type="dcterms:W3CDTF">2021-04-28T20:14:44Z</dcterms:modified>
</cp:coreProperties>
</file>