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34" y="-11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4226-F96F-475D-BA6A-281593DB9A27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6764C-ACEE-418C-9BA7-50095D68F0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15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6764C-ACEE-418C-9BA7-50095D68F0E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9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1295" y="941440"/>
            <a:ext cx="811638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5516716"/>
            <a:ext cx="81153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0" y="3649134"/>
            <a:ext cx="7597887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977899" y="3365557"/>
            <a:ext cx="7194552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1" y="3959863"/>
            <a:ext cx="7613650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Надпись 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350" y="3648316"/>
            <a:ext cx="7608491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4350" y="2202080"/>
            <a:ext cx="2592324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514349" y="2904565"/>
            <a:ext cx="2592324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276600" y="2201333"/>
            <a:ext cx="2592324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275144" y="2904067"/>
            <a:ext cx="2592324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038850" y="2192866"/>
            <a:ext cx="2592324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6038851" y="2904565"/>
            <a:ext cx="2592324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6463" y="4191001"/>
            <a:ext cx="2588687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516463" y="4873765"/>
            <a:ext cx="2588687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280698" y="4191001"/>
            <a:ext cx="2586701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280699" y="4873764"/>
            <a:ext cx="2586701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037299" y="4191001"/>
            <a:ext cx="259235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6037299" y="4873762"/>
            <a:ext cx="2589334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514350" y="2194560"/>
            <a:ext cx="8115300" cy="402412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768350" y="745068"/>
            <a:ext cx="6153151" cy="3903133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68350" y="3641726"/>
            <a:ext cx="786765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 rtlCol="0"/>
          <a:lstStyle>
            <a:lvl1pPr algn="r">
              <a:defRPr/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 rtlCol="0"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14350" y="2194560"/>
            <a:ext cx="40005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629150" y="2194560"/>
            <a:ext cx="40005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7" y="2183802"/>
            <a:ext cx="3809993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4351" y="3132667"/>
            <a:ext cx="3983831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2183802"/>
            <a:ext cx="382905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629150" y="3132667"/>
            <a:ext cx="4000500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746686" y="746760"/>
            <a:ext cx="4882964" cy="5471925"/>
          </a:xfrm>
        </p:spPr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3124200"/>
            <a:ext cx="30861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895928" y="751242"/>
            <a:ext cx="273372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3124200"/>
            <a:ext cx="515493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1B47-BA04-4EC2-A59A-6FB169970F91}" type="datetimeFigureOut">
              <a:rPr lang="ru-RU" smtClean="0"/>
              <a:t>29.04.2021</a:t>
            </a:fld>
            <a:endParaRPr lang="ru-RU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326B-2285-48EE-ACB6-E468E1DBC7FF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2656"/>
            <a:ext cx="9144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омандный проект </a:t>
            </a:r>
          </a:p>
          <a:p>
            <a:pPr algn="ctr"/>
            <a:r>
              <a:rPr lang="ru-RU" sz="6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по теме </a:t>
            </a:r>
            <a:endParaRPr lang="ru-RU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6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6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erver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ru-RU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5445223"/>
            <a:ext cx="4327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Выполнили: Яценко Егор, </a:t>
            </a:r>
          </a:p>
          <a:p>
            <a:pPr algn="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Хардиков Иван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" y="3717032"/>
            <a:ext cx="9144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Weather</a:t>
            </a:r>
            <a:endParaRPr lang="ru-RU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168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Weather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– это сайт, на котором можно посмотреть точное время в самых крупных городах России, а также в столицах стран всего мира. Кроме того, на сайте можно ознакомиться с подробной информацией о погоде в каждом городе, включающей в себя точный прогноз на данный момент, а также прогноз погоды на 3 дня вперед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Telegram-bot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Time&amp;Weather) -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Это бот, в котором можно быстро получить время или погоду в нужном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городе, находясь внутри приложения.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097" y="4653136"/>
            <a:ext cx="9150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Telegram-bot</a:t>
            </a:r>
          </a:p>
          <a:p>
            <a:endParaRPr lang="en-US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Это бот, в котором можно быстро получить время или погоду в нужном городе. Для этого достаточно ввести команду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/time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/weather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в зависимости от того, что надо узнать. Если же нужна помощь в использовании бота, то можно ввести команду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/help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Цель проекта</a:t>
            </a:r>
          </a:p>
          <a:p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Данный проект будет удобен для тех, кто отправляется в другой город, находящийся в другом часовом или климатическом поясе. При этом человеку будет необходимо узнать не только точное время в данной местности, но и погодные условия в ней. Наш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-сервис помогает удобно и быстро получить доступ к данной информации.</a:t>
            </a:r>
          </a:p>
          <a:p>
            <a:pPr algn="just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Интерфейс</a:t>
            </a:r>
            <a:endParaRPr lang="ru-RU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3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37754" cy="29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Интерфейс</a:t>
            </a:r>
          </a:p>
          <a:p>
            <a:endParaRPr lang="ru-RU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Главная </a:t>
            </a:r>
            <a:r>
              <a:rPr lang="ru-RU" sz="2400" i="1" u="sng" dirty="0">
                <a:latin typeface="Times New Roman" pitchFamily="18" charset="0"/>
                <a:cs typeface="Times New Roman" pitchFamily="18" charset="0"/>
              </a:rPr>
              <a:t>страница(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Это главная страница сайта, на которой вы можете ознакомиться с точным временем в столице, а также, нажав на город, перейти на следующую страницу и ознакомиться с более подробной информацией о нем. Помимо того, вы можете воспользоваться поиском для того, чтобы быстрее найти необходимый город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92" y="3275062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u="sng" dirty="0">
                <a:latin typeface="Times New Roman" pitchFamily="18" charset="0"/>
                <a:cs typeface="Times New Roman" pitchFamily="18" charset="0"/>
              </a:rPr>
              <a:t>Ошибка(404)</a:t>
            </a:r>
          </a:p>
          <a:p>
            <a:pPr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 случае неправильно введенного адреса, у вас откроется страница с 404 ошибкой.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6246" y="472514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u="sng" dirty="0">
                <a:latin typeface="Times New Roman" pitchFamily="18" charset="0"/>
                <a:cs typeface="Times New Roman" pitchFamily="18" charset="0"/>
              </a:rPr>
              <a:t>Ошибка(500)</a:t>
            </a:r>
          </a:p>
          <a:p>
            <a:pPr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 случае неправильно введенного города или внутренних ошибок в коде, у вас откроется страница с ошибкой 500.</a:t>
            </a:r>
          </a:p>
        </p:txBody>
      </p:sp>
    </p:spTree>
    <p:extLst>
      <p:ext uri="{BB962C8B-B14F-4D97-AF65-F5344CB8AC3E}">
        <p14:creationId xmlns:p14="http://schemas.microsoft.com/office/powerpoint/2010/main" val="150467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" y="3903345"/>
            <a:ext cx="91440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Прогноз </a:t>
            </a:r>
            <a:r>
              <a:rPr lang="ru-RU" sz="2400" i="1" u="sng" dirty="0">
                <a:latin typeface="Times New Roman" pitchFamily="18" charset="0"/>
                <a:cs typeface="Times New Roman" pitchFamily="18" charset="0"/>
              </a:rPr>
              <a:t>погоды на трое суток в выбранном городе(weather_forecast)</a:t>
            </a:r>
          </a:p>
          <a:p>
            <a:pPr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 данной странице можно ознакомиться с подробным почасовым прогнозом погоды на трое суток вперед, включающем в себя температуру воздуха, ощущение, скорость и направление ветра, давление и влажность воздуха. К тому же в левом верхнем углу есть две кнопки: “Главная”, “Текущая погода в городе”, которые перенаправляют пользователя на соответствующие страницы.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0"/>
            <a:ext cx="914300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Интерфейс</a:t>
            </a:r>
          </a:p>
          <a:p>
            <a:endParaRPr lang="ru-RU" sz="3200" i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i="1" u="sng" dirty="0" smtClean="0">
                <a:latin typeface="Times New Roman" pitchFamily="18" charset="0"/>
                <a:cs typeface="Times New Roman" pitchFamily="18" charset="0"/>
              </a:rPr>
              <a:t>Текущая </a:t>
            </a:r>
            <a:r>
              <a:rPr lang="ru-RU" sz="2400" i="1" u="sng" dirty="0">
                <a:latin typeface="Times New Roman" pitchFamily="18" charset="0"/>
                <a:cs typeface="Times New Roman" pitchFamily="18" charset="0"/>
              </a:rPr>
              <a:t>погода и время в выбранном городе(current_weather)</a:t>
            </a:r>
            <a:endParaRPr lang="ru-RU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 этой странице можно посмотреть точное время в выбранном городе и ознакомиться с текущей погодой в нем. Также в левом верхнем углу находится кнопка “Главная”, перенаправляющая пользователя на стартовую страницу. Кроме того, вы можете пройти по ссылке, открывающей страницу с подробным прогнозом погоды для выбранного города.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9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2"/>
            <a:ext cx="9144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Вывод</a:t>
            </a:r>
          </a:p>
          <a:p>
            <a:endParaRPr lang="ru-RU" sz="32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Таким образом, наш проект предоставляет пользователю информацию о погоде и времени в необходимом городе в удобном и читаемом формате. Получить ее можно напрямую с сайта или обратившись к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Telegram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-боту. Мы надеемся, что эти сведения будут полезны для пользователей, и наш проект найдет практическое применение в жизни.</a:t>
            </a:r>
          </a:p>
          <a:p>
            <a:pPr algn="just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Пути дальнейшего развития</a:t>
            </a:r>
          </a:p>
          <a:p>
            <a:pPr algn="just"/>
            <a:endParaRPr lang="ru-RU" sz="3200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Добавить поддержку большего количества городов;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Сделать дизайн сайта еще лучше и удобнее;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Адаптировать наш сайт под мобильные устройства;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Добавить больше информации о погоде;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Добавить возможность поиска местности на карте.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1949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6588_TF67670762.potx" id="{C8C6B627-7FAF-4B79-AE4A-A92F1F3AC7AA}" vid="{CF93F24D-E366-4425-96B9-C99B8661177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tf67670762_win32</Template>
  <TotalTime>327</TotalTime>
  <Words>443</Words>
  <Application>Microsoft Office PowerPoint</Application>
  <PresentationFormat>Экран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16</cp:revision>
  <dcterms:created xsi:type="dcterms:W3CDTF">2021-04-28T08:15:53Z</dcterms:created>
  <dcterms:modified xsi:type="dcterms:W3CDTF">2021-04-29T07:57:25Z</dcterms:modified>
</cp:coreProperties>
</file>