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8CF1-AB2C-435D-83F6-1F5CAC086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12DB3-CD87-4E83-BFB6-CE856CA8D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29FF-5022-42D6-9B03-CF0AF540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CC00-C517-4B76-B47B-03EF248E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3431-A108-400A-9100-D8A01671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6802-2ABC-46BD-87A0-FA011FA5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7E977-CC62-4694-9628-D2ECD2D2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6294-127E-4BB0-A95B-2112BA1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A86C-F371-47E2-8F13-F65AD5A1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7B8E-E4D7-4CB7-8C32-0191B4A8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AD055-A799-4B4D-B35C-792477AF2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F42E-8646-4A4A-97D8-92AC7BD3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007A-C6C3-467C-9E73-FAEF87ED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C1A0-1FA3-47BB-9538-FFF2B09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7574-4598-4E21-AFA5-CBE5C376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9A9B-26E5-4DA6-AD62-5E5E5674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8AD9-FAFC-4BD0-8E5D-6DB93FBD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9AB4-909E-411B-8173-78D2F50D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49A3-9CE5-4813-9E61-8ADF5D36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563E-727B-4F93-9990-6A91167E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0D09-6690-48F6-A5C0-5086881D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2D91-36AF-48C3-8A21-4BD2FF21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FBD7-7D96-4A94-91DB-F1B1C7AC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8D44-F0E4-4C59-9390-4D99C38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A6E1-67EA-4E0D-8C96-7AA2A569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9F95-CD79-4339-B1BF-940D4FD9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A452-1840-4D81-9DE5-21269074A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D34FD-683C-4254-B1A2-F1765044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8999D-C58A-4EB6-AA42-E0C1837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A7186-9F6C-4364-93DF-7486E2DC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BB31-6C0B-4E1D-B123-2475DA8B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5D1F-1B9B-433B-8E8F-78A9D122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EAF6-3C2F-4689-89A3-D40D4790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184A6-CB0A-4DE2-B0E5-532ADC286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E070B-C48E-43A2-9779-281CB0434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FAF2E-04A5-4B62-9FEE-33EB8B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08477-D79A-477E-8486-7FF34909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B4601-BB08-40C8-8233-C1B765BC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5D3AF-8395-4A58-AD87-311A905B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34FA-8F13-4B24-BFF2-828FED9A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B6CD2-4D3A-4E1A-84CC-98ED4597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F7257-B306-4F49-ABB1-DF118B4D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4C509-3A04-48AA-9918-9E8350B1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B4719-5F4E-4DE5-959D-828844AD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07858-17F2-4759-B99C-7DD1E7FF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412F-2301-4B38-AA46-F5D5A3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5312-1C42-4F5A-81CA-9814B20B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AEE9-12E2-47DC-BC1F-FEE11D40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CFFDF-6DC3-4210-8FD7-627EB447F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0445-15C9-4BA3-8638-556BFEA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887B-08E8-47E0-B0D8-B7AA023D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1C7E-2070-4D90-9287-F7DB683A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330F-0599-4546-802D-944A585B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C4F31-C9D5-493A-B4D3-D299286EE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DA606-0601-402A-8CEB-D69A0D52D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9573C-55D6-4595-83A8-1F37BDD1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ADA8-D63C-4DD1-9955-8B9DC2B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3A54-70C4-40EB-B067-90466DCD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47499-2956-4119-8998-7F475329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BEA45-A757-45F8-BD96-2CFD5C72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93DC-FF39-45FB-A803-2366BC2E9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B50-805B-48C2-8973-34FA0C0430C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BE51C-2DBE-4926-A372-0ACA4EEE8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B041-335A-4296-9878-3969A167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0623-3739-4F5C-84C6-2A67AE7BB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8A93D-7767-4B1D-A2C6-0DD16FABD462}"/>
              </a:ext>
            </a:extLst>
          </p:cNvPr>
          <p:cNvSpPr txBox="1"/>
          <p:nvPr/>
        </p:nvSpPr>
        <p:spPr>
          <a:xfrm>
            <a:off x="3735977" y="195943"/>
            <a:ext cx="92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    =    100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3591932-A79A-43FA-98A1-70090BA1FFCE}"/>
              </a:ext>
            </a:extLst>
          </p:cNvPr>
          <p:cNvSpPr/>
          <p:nvPr/>
        </p:nvSpPr>
        <p:spPr>
          <a:xfrm rot="5400000">
            <a:off x="4638625" y="-60374"/>
            <a:ext cx="402326" cy="2207624"/>
          </a:xfrm>
          <a:prstGeom prst="rightBrace">
            <a:avLst>
              <a:gd name="adj1" fmla="val 8333"/>
              <a:gd name="adj2" fmla="val 467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5C310-0DFD-4EFE-83D4-E33904666364}"/>
              </a:ext>
            </a:extLst>
          </p:cNvPr>
          <p:cNvSpPr txBox="1"/>
          <p:nvPr/>
        </p:nvSpPr>
        <p:spPr>
          <a:xfrm>
            <a:off x="4254500" y="1244601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F558A-70A2-4C5B-B755-E9FDFDEC9C7C}"/>
              </a:ext>
            </a:extLst>
          </p:cNvPr>
          <p:cNvCxnSpPr/>
          <p:nvPr/>
        </p:nvCxnSpPr>
        <p:spPr>
          <a:xfrm flipH="1">
            <a:off x="2133600" y="842274"/>
            <a:ext cx="1765300" cy="150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76951-1772-4B84-8312-F152CF118A39}"/>
              </a:ext>
            </a:extLst>
          </p:cNvPr>
          <p:cNvSpPr txBox="1"/>
          <p:nvPr/>
        </p:nvSpPr>
        <p:spPr>
          <a:xfrm>
            <a:off x="1327150" y="253416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90F71-ECEB-46C7-A30E-0B43467666F1}"/>
              </a:ext>
            </a:extLst>
          </p:cNvPr>
          <p:cNvCxnSpPr>
            <a:cxnSpLocks/>
          </p:cNvCxnSpPr>
          <p:nvPr/>
        </p:nvCxnSpPr>
        <p:spPr>
          <a:xfrm>
            <a:off x="5651500" y="842274"/>
            <a:ext cx="2159000" cy="169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6525DC-4566-4B8E-948A-C46D536682F3}"/>
              </a:ext>
            </a:extLst>
          </p:cNvPr>
          <p:cNvSpPr txBox="1"/>
          <p:nvPr/>
        </p:nvSpPr>
        <p:spPr>
          <a:xfrm>
            <a:off x="7346950" y="253416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constant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BAD0B-7C1E-419B-B9D8-C87D2C4847E4}"/>
              </a:ext>
            </a:extLst>
          </p:cNvPr>
          <p:cNvCxnSpPr>
            <a:cxnSpLocks/>
          </p:cNvCxnSpPr>
          <p:nvPr/>
        </p:nvCxnSpPr>
        <p:spPr>
          <a:xfrm flipH="1">
            <a:off x="3138987" y="694828"/>
            <a:ext cx="1479639" cy="235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779327-5594-438D-A61A-5D187B08FD1A}"/>
              </a:ext>
            </a:extLst>
          </p:cNvPr>
          <p:cNvSpPr txBox="1"/>
          <p:nvPr/>
        </p:nvSpPr>
        <p:spPr>
          <a:xfrm>
            <a:off x="2565400" y="302128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32FF0-B51B-4DD2-8685-7BE5F4B77013}"/>
              </a:ext>
            </a:extLst>
          </p:cNvPr>
          <p:cNvSpPr txBox="1"/>
          <p:nvPr/>
        </p:nvSpPr>
        <p:spPr>
          <a:xfrm>
            <a:off x="1104900" y="4557067"/>
            <a:ext cx="1284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 (X     &gt;=   100) { print (‘big’) } else { print(‘small’) }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2CE1BF2-482B-4E67-96AF-36293D96DDAE}"/>
              </a:ext>
            </a:extLst>
          </p:cNvPr>
          <p:cNvSpPr/>
          <p:nvPr/>
        </p:nvSpPr>
        <p:spPr>
          <a:xfrm rot="5400000">
            <a:off x="5445488" y="817941"/>
            <a:ext cx="626836" cy="9308012"/>
          </a:xfrm>
          <a:prstGeom prst="rightBrace">
            <a:avLst>
              <a:gd name="adj1" fmla="val 8333"/>
              <a:gd name="adj2" fmla="val 467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5C3B8-3E0C-4CA7-8196-02E84236A187}"/>
              </a:ext>
            </a:extLst>
          </p:cNvPr>
          <p:cNvSpPr txBox="1"/>
          <p:nvPr/>
        </p:nvSpPr>
        <p:spPr>
          <a:xfrm>
            <a:off x="4555126" y="5784892"/>
            <a:ext cx="301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Statement (complex)</a:t>
            </a:r>
          </a:p>
        </p:txBody>
      </p:sp>
    </p:spTree>
    <p:extLst>
      <p:ext uri="{BB962C8B-B14F-4D97-AF65-F5344CB8AC3E}">
        <p14:creationId xmlns:p14="http://schemas.microsoft.com/office/powerpoint/2010/main" val="270869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 Yang</dc:creator>
  <cp:lastModifiedBy>Lian Yang</cp:lastModifiedBy>
  <cp:revision>2</cp:revision>
  <dcterms:created xsi:type="dcterms:W3CDTF">2021-07-18T18:40:03Z</dcterms:created>
  <dcterms:modified xsi:type="dcterms:W3CDTF">2021-07-18T18:48:57Z</dcterms:modified>
</cp:coreProperties>
</file>