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6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6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6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6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6"/>
      <dgm:spPr/>
      <dgm:t>
        <a:bodyPr/>
        <a:lstStyle/>
        <a:p>
          <a:endParaRPr lang="zh-TW" altLang="en-US"/>
        </a:p>
      </dgm:t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6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6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6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6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6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5" presStyleCnt="6"/>
      <dgm:spPr/>
      <dgm:t>
        <a:bodyPr/>
        <a:lstStyle/>
        <a:p>
          <a:endParaRPr lang="zh-TW" altLang="en-US"/>
        </a:p>
      </dgm:t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5" presStyleCnt="6"/>
      <dgm:spPr/>
      <dgm:t>
        <a:bodyPr/>
        <a:lstStyle/>
        <a:p>
          <a:endParaRPr lang="zh-TW" altLang="en-US"/>
        </a:p>
      </dgm:t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7A794-4E41-4F1E-B014-3712FB8CBE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D29617-CECB-4426-99D1-B6CCA9704231}">
      <dgm:prSet phldrT="[文字]"/>
      <dgm:spPr/>
      <dgm:t>
        <a:bodyPr/>
        <a:lstStyle/>
        <a:p>
          <a:r>
            <a:rPr lang="zh-TW" altLang="en-US" dirty="0" smtClean="0"/>
            <a:t>資料產生及路徑產生模組</a:t>
          </a:r>
          <a:endParaRPr lang="zh-TW" altLang="en-US" dirty="0"/>
        </a:p>
      </dgm:t>
    </dgm:pt>
    <dgm:pt modelId="{B5C29F65-2D9A-4AE2-B94E-596E8F30AE4D}" type="par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7BF8A150-8D36-49A6-9405-9A276DCCD74B}" type="sib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F441C939-18E5-4182-9240-ADD42AC24675}">
      <dgm:prSet phldrT="[文字]"/>
      <dgm:spPr/>
      <dgm:t>
        <a:bodyPr/>
        <a:lstStyle/>
        <a:p>
          <a:r>
            <a:rPr lang="zh-TW" altLang="en-US" dirty="0" smtClean="0"/>
            <a:t>訓練模組</a:t>
          </a:r>
          <a:endParaRPr lang="en-US" altLang="zh-TW" dirty="0" smtClean="0"/>
        </a:p>
        <a:p>
          <a:r>
            <a:rPr lang="en-US" altLang="zh-TW" dirty="0" smtClean="0"/>
            <a:t>KNN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SVM</a:t>
          </a:r>
          <a:r>
            <a:rPr lang="zh-TW" altLang="en-US" dirty="0" smtClean="0"/>
            <a:t> </a:t>
          </a:r>
          <a:endParaRPr lang="zh-TW" altLang="en-US" dirty="0"/>
        </a:p>
      </dgm:t>
    </dgm:pt>
    <dgm:pt modelId="{14F7E349-F3B8-4550-8AF8-346BA84FD1D2}" type="par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9985A307-B5B5-4F07-84E5-EC482B98E156}" type="sib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1B911186-C6C0-4610-A85A-D98D9CC0EF80}">
      <dgm:prSet phldrT="[文字]"/>
      <dgm:spPr/>
      <dgm:t>
        <a:bodyPr/>
        <a:lstStyle/>
        <a:p>
          <a:r>
            <a:rPr lang="zh-TW" altLang="en-US" dirty="0" smtClean="0"/>
            <a:t>比賽資訊偵測模組</a:t>
          </a:r>
          <a:r>
            <a:rPr lang="en-US" altLang="zh-TW" dirty="0" smtClean="0"/>
            <a:t>(</a:t>
          </a:r>
          <a:r>
            <a:rPr lang="en-US" altLang="zh-TW" dirty="0" err="1" smtClean="0"/>
            <a:t>feat.HMM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D653DB0E-CC21-465B-B6EB-BF9BCFD5B24D}" type="par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6FA44E27-3292-432F-8804-6EAEA329FA76}" type="sib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A226C628-EC35-4A05-96EC-45E649BB84CE}">
      <dgm:prSet phldrT="[文字]"/>
      <dgm:spPr/>
      <dgm:t>
        <a:bodyPr/>
        <a:lstStyle/>
        <a:p>
          <a:r>
            <a:rPr lang="zh-TW" altLang="en-US" dirty="0" smtClean="0"/>
            <a:t>斜率控制模組</a:t>
          </a:r>
          <a:endParaRPr lang="zh-TW" altLang="en-US" dirty="0"/>
        </a:p>
      </dgm:t>
    </dgm:pt>
    <dgm:pt modelId="{E3C53AF6-6021-4456-B50A-8F64B699389C}" type="par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108050D9-AAA2-49B2-BF8E-121C23BA18A9}" type="sib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3F023489-DFCF-457C-9FF4-FCD90ABFEAA8}">
      <dgm:prSet phldrT="[文字]"/>
      <dgm:spPr/>
      <dgm:t>
        <a:bodyPr/>
        <a:lstStyle/>
        <a:p>
          <a:r>
            <a:rPr lang="zh-TW" altLang="en-US" dirty="0" smtClean="0"/>
            <a:t>速度控制模組</a:t>
          </a:r>
          <a:endParaRPr lang="zh-TW" altLang="en-US" dirty="0"/>
        </a:p>
      </dgm:t>
    </dgm:pt>
    <dgm:pt modelId="{6219EC18-0AA9-4C9B-B901-770344395A93}" type="par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6C30767D-A211-4D2B-AE12-601C78A1F06E}" type="sib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34ED501E-A939-4BC7-931E-BD4127D5185B}">
      <dgm:prSet phldrT="[文字]"/>
      <dgm:spPr/>
      <dgm:t>
        <a:bodyPr/>
        <a:lstStyle/>
        <a:p>
          <a:r>
            <a:rPr lang="zh-TW" altLang="en-US" dirty="0" smtClean="0"/>
            <a:t>資料正規化模組</a:t>
          </a:r>
          <a:endParaRPr lang="zh-TW" altLang="en-US" dirty="0"/>
        </a:p>
      </dgm:t>
    </dgm:pt>
    <dgm:pt modelId="{C76F66D4-28CD-4018-AD70-BE962CE9E6E5}" type="par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CB6376B6-6182-43B5-966B-FBFE7FD94356}" type="sib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71C2623C-F225-4105-898B-D6F72E89C25A}" type="pres">
      <dgm:prSet presAssocID="{4817A794-4E41-4F1E-B014-3712FB8CB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241D68-05F7-4BA6-AE65-5E454A3AC5C8}" type="pres">
      <dgm:prSet presAssocID="{EDD29617-CECB-4426-99D1-B6CCA9704231}" presName="parTxOnly" presStyleLbl="node1" presStyleIdx="0" presStyleCnt="6" custLinFactNeighborX="-27473" custLinFactNeighborY="-21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089CB7-5787-485C-B2FB-7752803DBA5F}" type="pres">
      <dgm:prSet presAssocID="{7BF8A150-8D36-49A6-9405-9A276DCCD74B}" presName="parSpace" presStyleCnt="0"/>
      <dgm:spPr/>
    </dgm:pt>
    <dgm:pt modelId="{98D5E02D-F0C2-4BB3-9E2A-05E581D86E85}" type="pres">
      <dgm:prSet presAssocID="{34ED501E-A939-4BC7-931E-BD4127D5185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7C1CB8-1FC8-4A6E-B2C0-7C9F9F638DC7}" type="pres">
      <dgm:prSet presAssocID="{CB6376B6-6182-43B5-966B-FBFE7FD94356}" presName="parSpace" presStyleCnt="0"/>
      <dgm:spPr/>
    </dgm:pt>
    <dgm:pt modelId="{37F2D1DA-AB64-43FE-98AF-6E7D7A755C4F}" type="pres">
      <dgm:prSet presAssocID="{F441C939-18E5-4182-9240-ADD42AC24675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72202F-C765-4EBC-BCD8-711F6260E69E}" type="pres">
      <dgm:prSet presAssocID="{9985A307-B5B5-4F07-84E5-EC482B98E156}" presName="parSpace" presStyleCnt="0"/>
      <dgm:spPr/>
    </dgm:pt>
    <dgm:pt modelId="{82A47268-319D-46F4-8D06-BF4EA91763BC}" type="pres">
      <dgm:prSet presAssocID="{1B911186-C6C0-4610-A85A-D98D9CC0EF8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ADF7C7-81C9-4B45-A646-61ED51B1EA44}" type="pres">
      <dgm:prSet presAssocID="{6FA44E27-3292-432F-8804-6EAEA329FA76}" presName="parSpace" presStyleCnt="0"/>
      <dgm:spPr/>
    </dgm:pt>
    <dgm:pt modelId="{233886AE-F689-4A85-8FB0-245B9B87F087}" type="pres">
      <dgm:prSet presAssocID="{A226C628-EC35-4A05-96EC-45E649BB84CE}" presName="parTxOnly" presStyleLbl="node1" presStyleIdx="4" presStyleCnt="6" custLinFactX="29762" custLinFactY="-100000" custLinFactNeighborX="100000" custLinFactNeighborY="-1132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7F67B9-53A4-41B7-8C21-508565BCA9AA}" type="pres">
      <dgm:prSet presAssocID="{108050D9-AAA2-49B2-BF8E-121C23BA18A9}" presName="parSpace" presStyleCnt="0"/>
      <dgm:spPr/>
    </dgm:pt>
    <dgm:pt modelId="{C7E8294E-FD36-46C7-A3C2-47179F6E0AE6}" type="pres">
      <dgm:prSet presAssocID="{3F023489-DFCF-457C-9FF4-FCD90ABFEAA8}" presName="parTxOnly" presStyleLbl="node1" presStyleIdx="5" presStyleCnt="6" custLinFactX="-10458" custLinFactNeighborX="-100000" custLinFactNeighborY="-676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779A2EF-09FC-45AB-BEA0-1E47C96340E4}" type="presOf" srcId="{EDD29617-CECB-4426-99D1-B6CCA9704231}" destId="{90241D68-05F7-4BA6-AE65-5E454A3AC5C8}" srcOrd="0" destOrd="0" presId="urn:microsoft.com/office/officeart/2005/8/layout/hChevron3"/>
    <dgm:cxn modelId="{6CEE22FD-E3B2-4A41-9180-476ACB4F9448}" srcId="{4817A794-4E41-4F1E-B014-3712FB8CBEE3}" destId="{EDD29617-CECB-4426-99D1-B6CCA9704231}" srcOrd="0" destOrd="0" parTransId="{B5C29F65-2D9A-4AE2-B94E-596E8F30AE4D}" sibTransId="{7BF8A150-8D36-49A6-9405-9A276DCCD74B}"/>
    <dgm:cxn modelId="{DF402503-B6BE-4387-AD9E-5B53FF9E0E8B}" type="presOf" srcId="{1B911186-C6C0-4610-A85A-D98D9CC0EF80}" destId="{82A47268-319D-46F4-8D06-BF4EA91763BC}" srcOrd="0" destOrd="0" presId="urn:microsoft.com/office/officeart/2005/8/layout/hChevron3"/>
    <dgm:cxn modelId="{5960DDE2-79B1-4A2A-8DFC-0EC978B5B82C}" srcId="{4817A794-4E41-4F1E-B014-3712FB8CBEE3}" destId="{F441C939-18E5-4182-9240-ADD42AC24675}" srcOrd="2" destOrd="0" parTransId="{14F7E349-F3B8-4550-8AF8-346BA84FD1D2}" sibTransId="{9985A307-B5B5-4F07-84E5-EC482B98E156}"/>
    <dgm:cxn modelId="{BB34C200-C144-4232-9A4E-C29E223BB3A3}" srcId="{4817A794-4E41-4F1E-B014-3712FB8CBEE3}" destId="{1B911186-C6C0-4610-A85A-D98D9CC0EF80}" srcOrd="3" destOrd="0" parTransId="{D653DB0E-CC21-465B-B6EB-BF9BCFD5B24D}" sibTransId="{6FA44E27-3292-432F-8804-6EAEA329FA76}"/>
    <dgm:cxn modelId="{79376C36-5041-4D82-89CE-6CF82C87D6C6}" srcId="{4817A794-4E41-4F1E-B014-3712FB8CBEE3}" destId="{34ED501E-A939-4BC7-931E-BD4127D5185B}" srcOrd="1" destOrd="0" parTransId="{C76F66D4-28CD-4018-AD70-BE962CE9E6E5}" sibTransId="{CB6376B6-6182-43B5-966B-FBFE7FD94356}"/>
    <dgm:cxn modelId="{447013CB-B8F8-4656-B192-3F37AA7C4320}" type="presOf" srcId="{4817A794-4E41-4F1E-B014-3712FB8CBEE3}" destId="{71C2623C-F225-4105-898B-D6F72E89C25A}" srcOrd="0" destOrd="0" presId="urn:microsoft.com/office/officeart/2005/8/layout/hChevron3"/>
    <dgm:cxn modelId="{7BBFCD75-9B62-4456-80CB-9D9DD68A7FAA}" type="presOf" srcId="{3F023489-DFCF-457C-9FF4-FCD90ABFEAA8}" destId="{C7E8294E-FD36-46C7-A3C2-47179F6E0AE6}" srcOrd="0" destOrd="0" presId="urn:microsoft.com/office/officeart/2005/8/layout/hChevron3"/>
    <dgm:cxn modelId="{78845CD0-5BE2-45AF-B769-EDF430D6899B}" srcId="{4817A794-4E41-4F1E-B014-3712FB8CBEE3}" destId="{A226C628-EC35-4A05-96EC-45E649BB84CE}" srcOrd="4" destOrd="0" parTransId="{E3C53AF6-6021-4456-B50A-8F64B699389C}" sibTransId="{108050D9-AAA2-49B2-BF8E-121C23BA18A9}"/>
    <dgm:cxn modelId="{C66467BD-F8AC-41B7-A686-25E81D8FAE3E}" type="presOf" srcId="{A226C628-EC35-4A05-96EC-45E649BB84CE}" destId="{233886AE-F689-4A85-8FB0-245B9B87F087}" srcOrd="0" destOrd="0" presId="urn:microsoft.com/office/officeart/2005/8/layout/hChevron3"/>
    <dgm:cxn modelId="{EACF6002-F44E-44AC-9740-67B6C19108D5}" srcId="{4817A794-4E41-4F1E-B014-3712FB8CBEE3}" destId="{3F023489-DFCF-457C-9FF4-FCD90ABFEAA8}" srcOrd="5" destOrd="0" parTransId="{6219EC18-0AA9-4C9B-B901-770344395A93}" sibTransId="{6C30767D-A211-4D2B-AE12-601C78A1F06E}"/>
    <dgm:cxn modelId="{45D57C49-B130-49E5-A833-2353B4DD9FC7}" type="presOf" srcId="{F441C939-18E5-4182-9240-ADD42AC24675}" destId="{37F2D1DA-AB64-43FE-98AF-6E7D7A755C4F}" srcOrd="0" destOrd="0" presId="urn:microsoft.com/office/officeart/2005/8/layout/hChevron3"/>
    <dgm:cxn modelId="{6C60FDC6-FF45-4DE8-9645-3E1EF5ED404C}" type="presOf" srcId="{34ED501E-A939-4BC7-931E-BD4127D5185B}" destId="{98D5E02D-F0C2-4BB3-9E2A-05E581D86E85}" srcOrd="0" destOrd="0" presId="urn:microsoft.com/office/officeart/2005/8/layout/hChevron3"/>
    <dgm:cxn modelId="{50ACE66C-1995-498C-88B4-14F2EB58D154}" type="presParOf" srcId="{71C2623C-F225-4105-898B-D6F72E89C25A}" destId="{90241D68-05F7-4BA6-AE65-5E454A3AC5C8}" srcOrd="0" destOrd="0" presId="urn:microsoft.com/office/officeart/2005/8/layout/hChevron3"/>
    <dgm:cxn modelId="{66A2DF6D-85C1-4BCC-8F68-2E59AC3F1C23}" type="presParOf" srcId="{71C2623C-F225-4105-898B-D6F72E89C25A}" destId="{59089CB7-5787-485C-B2FB-7752803DBA5F}" srcOrd="1" destOrd="0" presId="urn:microsoft.com/office/officeart/2005/8/layout/hChevron3"/>
    <dgm:cxn modelId="{BA7A6630-0FA6-42C4-AF63-C7B70FC7D0BE}" type="presParOf" srcId="{71C2623C-F225-4105-898B-D6F72E89C25A}" destId="{98D5E02D-F0C2-4BB3-9E2A-05E581D86E85}" srcOrd="2" destOrd="0" presId="urn:microsoft.com/office/officeart/2005/8/layout/hChevron3"/>
    <dgm:cxn modelId="{EDEFAC58-C92C-4346-8D18-BBA9A9BE5D66}" type="presParOf" srcId="{71C2623C-F225-4105-898B-D6F72E89C25A}" destId="{B17C1CB8-1FC8-4A6E-B2C0-7C9F9F638DC7}" srcOrd="3" destOrd="0" presId="urn:microsoft.com/office/officeart/2005/8/layout/hChevron3"/>
    <dgm:cxn modelId="{E8D0C8A9-2B89-4FE8-AEAC-0C74DD5F94FA}" type="presParOf" srcId="{71C2623C-F225-4105-898B-D6F72E89C25A}" destId="{37F2D1DA-AB64-43FE-98AF-6E7D7A755C4F}" srcOrd="4" destOrd="0" presId="urn:microsoft.com/office/officeart/2005/8/layout/hChevron3"/>
    <dgm:cxn modelId="{018ADB19-49FE-48CC-A217-0681F5DCFB22}" type="presParOf" srcId="{71C2623C-F225-4105-898B-D6F72E89C25A}" destId="{DE72202F-C765-4EBC-BCD8-711F6260E69E}" srcOrd="5" destOrd="0" presId="urn:microsoft.com/office/officeart/2005/8/layout/hChevron3"/>
    <dgm:cxn modelId="{AA839A86-959A-48E9-BD85-CF0459DDF70A}" type="presParOf" srcId="{71C2623C-F225-4105-898B-D6F72E89C25A}" destId="{82A47268-319D-46F4-8D06-BF4EA91763BC}" srcOrd="6" destOrd="0" presId="urn:microsoft.com/office/officeart/2005/8/layout/hChevron3"/>
    <dgm:cxn modelId="{E898BE2C-4563-4311-A14B-CDC3A6766233}" type="presParOf" srcId="{71C2623C-F225-4105-898B-D6F72E89C25A}" destId="{97ADF7C7-81C9-4B45-A646-61ED51B1EA44}" srcOrd="7" destOrd="0" presId="urn:microsoft.com/office/officeart/2005/8/layout/hChevron3"/>
    <dgm:cxn modelId="{3D4C2C62-ED9C-405F-8D18-E2F82010CEE1}" type="presParOf" srcId="{71C2623C-F225-4105-898B-D6F72E89C25A}" destId="{233886AE-F689-4A85-8FB0-245B9B87F087}" srcOrd="8" destOrd="0" presId="urn:microsoft.com/office/officeart/2005/8/layout/hChevron3"/>
    <dgm:cxn modelId="{FB6F4C0E-261A-4D65-93AD-1ADFD868088C}" type="presParOf" srcId="{71C2623C-F225-4105-898B-D6F72E89C25A}" destId="{777F67B9-53A4-41B7-8C21-508565BCA9AA}" srcOrd="9" destOrd="0" presId="urn:microsoft.com/office/officeart/2005/8/layout/hChevron3"/>
    <dgm:cxn modelId="{0FA16953-A3CA-49A0-8C78-D4BAA93F29D6}" type="presParOf" srcId="{71C2623C-F225-4105-898B-D6F72E89C25A}" destId="{C7E8294E-FD36-46C7-A3C2-47179F6E0AE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669323" y="0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692891" y="23568"/>
        <a:ext cx="1159860" cy="757528"/>
      </dsp:txXfrm>
    </dsp:sp>
    <dsp:sp modelId="{9F058350-7B4D-48A2-BC59-9CDF22767BD4}">
      <dsp:nvSpPr>
        <dsp:cNvPr id="0" name=""/>
        <dsp:cNvSpPr/>
      </dsp:nvSpPr>
      <dsp:spPr>
        <a:xfrm>
          <a:off x="4526905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2745916" y="0"/>
              </a:moveTo>
              <a:lnTo>
                <a:pt x="2745916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923407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946975" y="1150097"/>
        <a:ext cx="1159860" cy="757528"/>
      </dsp:txXfrm>
    </dsp:sp>
    <dsp:sp modelId="{19A38D8A-02E7-40EC-8359-994B75B15E6F}">
      <dsp:nvSpPr>
        <dsp:cNvPr id="0" name=""/>
        <dsp:cNvSpPr/>
      </dsp:nvSpPr>
      <dsp:spPr>
        <a:xfrm>
          <a:off x="2173262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56976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593332" y="2276627"/>
        <a:ext cx="1159860" cy="757528"/>
      </dsp:txXfrm>
    </dsp:sp>
    <dsp:sp modelId="{4B6CE9F0-6186-4B70-962E-B153A1820EF3}">
      <dsp:nvSpPr>
        <dsp:cNvPr id="0" name=""/>
        <dsp:cNvSpPr/>
      </dsp:nvSpPr>
      <dsp:spPr>
        <a:xfrm>
          <a:off x="60416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6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24237" y="3403157"/>
        <a:ext cx="1159860" cy="757528"/>
      </dsp:txXfrm>
    </dsp:sp>
    <dsp:sp modelId="{6946CB01-23C9-4880-B965-E353BEBAFD84}">
      <dsp:nvSpPr>
        <dsp:cNvPr id="0" name=""/>
        <dsp:cNvSpPr/>
      </dsp:nvSpPr>
      <dsp:spPr>
        <a:xfrm>
          <a:off x="2127542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56976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593332" y="3403157"/>
        <a:ext cx="1159860" cy="757528"/>
      </dsp:txXfrm>
    </dsp:sp>
    <dsp:sp modelId="{0C99178B-1E88-4597-9E6F-17ACFC5FFB89}">
      <dsp:nvSpPr>
        <dsp:cNvPr id="0" name=""/>
        <dsp:cNvSpPr/>
      </dsp:nvSpPr>
      <dsp:spPr>
        <a:xfrm>
          <a:off x="217326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13885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162427" y="3403157"/>
        <a:ext cx="1159860" cy="757528"/>
      </dsp:txXfrm>
    </dsp:sp>
    <dsp:sp modelId="{988C4C6D-12AA-4918-8967-16606BEDDB11}">
      <dsp:nvSpPr>
        <dsp:cNvPr id="0" name=""/>
        <dsp:cNvSpPr/>
      </dsp:nvSpPr>
      <dsp:spPr>
        <a:xfrm>
          <a:off x="4526905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627704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6300617" y="2276627"/>
        <a:ext cx="1159860" cy="757528"/>
      </dsp:txXfrm>
    </dsp:sp>
    <dsp:sp modelId="{B6F1079C-13E5-4604-B7EC-2B49F157B8AD}">
      <dsp:nvSpPr>
        <dsp:cNvPr id="0" name=""/>
        <dsp:cNvSpPr/>
      </dsp:nvSpPr>
      <dsp:spPr>
        <a:xfrm>
          <a:off x="531145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470795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4731522" y="3403157"/>
        <a:ext cx="1159860" cy="757528"/>
      </dsp:txXfrm>
    </dsp:sp>
    <dsp:sp modelId="{A37CAE32-3709-4FC7-B56E-1A92FD5BF376}">
      <dsp:nvSpPr>
        <dsp:cNvPr id="0" name=""/>
        <dsp:cNvSpPr/>
      </dsp:nvSpPr>
      <dsp:spPr>
        <a:xfrm>
          <a:off x="6834827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27704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300617" y="3403157"/>
        <a:ext cx="1159860" cy="757528"/>
      </dsp:txXfrm>
    </dsp:sp>
    <dsp:sp modelId="{30BEDD1D-69E2-48B4-B046-67F236282BA2}">
      <dsp:nvSpPr>
        <dsp:cNvPr id="0" name=""/>
        <dsp:cNvSpPr/>
      </dsp:nvSpPr>
      <dsp:spPr>
        <a:xfrm>
          <a:off x="688054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84614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869712" y="3403157"/>
        <a:ext cx="1159860" cy="757528"/>
      </dsp:txXfrm>
    </dsp:sp>
    <dsp:sp modelId="{EC810B61-A5E3-4C28-97BE-CAB766B6A5B5}">
      <dsp:nvSpPr>
        <dsp:cNvPr id="0" name=""/>
        <dsp:cNvSpPr/>
      </dsp:nvSpPr>
      <dsp:spPr>
        <a:xfrm>
          <a:off x="7272821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745916" y="160932"/>
              </a:lnTo>
              <a:lnTo>
                <a:pt x="2745916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415239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438807" y="1150097"/>
        <a:ext cx="1159860" cy="757528"/>
      </dsp:txXfrm>
    </dsp:sp>
    <dsp:sp modelId="{3F1ED03D-F9B2-4EBC-BBD6-C097A7F86048}">
      <dsp:nvSpPr>
        <dsp:cNvPr id="0" name=""/>
        <dsp:cNvSpPr/>
      </dsp:nvSpPr>
      <dsp:spPr>
        <a:xfrm>
          <a:off x="8449642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84614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869712" y="2276627"/>
        <a:ext cx="1159860" cy="757528"/>
      </dsp:txXfrm>
    </dsp:sp>
    <dsp:sp modelId="{3FC16DFF-3215-4B40-B9EF-4D17C54B7874}">
      <dsp:nvSpPr>
        <dsp:cNvPr id="0" name=""/>
        <dsp:cNvSpPr/>
      </dsp:nvSpPr>
      <dsp:spPr>
        <a:xfrm>
          <a:off x="9973017" y="193119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41523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438807" y="2276627"/>
        <a:ext cx="1159860" cy="757528"/>
      </dsp:txXfrm>
    </dsp:sp>
    <dsp:sp modelId="{240611B3-5F08-4709-8CE1-F33A73A991FE}">
      <dsp:nvSpPr>
        <dsp:cNvPr id="0" name=""/>
        <dsp:cNvSpPr/>
      </dsp:nvSpPr>
      <dsp:spPr>
        <a:xfrm>
          <a:off x="10018737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98433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1007902" y="2276627"/>
        <a:ext cx="1159860" cy="75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1D68-05F7-4BA6-AE65-5E454A3AC5C8}">
      <dsp:nvSpPr>
        <dsp:cNvPr id="0" name=""/>
        <dsp:cNvSpPr/>
      </dsp:nvSpPr>
      <dsp:spPr>
        <a:xfrm>
          <a:off x="0" y="1287299"/>
          <a:ext cx="1905811" cy="7623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資料產生及路徑產生模組</a:t>
          </a:r>
          <a:endParaRPr lang="zh-TW" altLang="en-US" sz="1500" kern="1200" dirty="0"/>
        </a:p>
      </dsp:txBody>
      <dsp:txXfrm>
        <a:off x="0" y="1287299"/>
        <a:ext cx="1715230" cy="762324"/>
      </dsp:txXfrm>
    </dsp:sp>
    <dsp:sp modelId="{98D5E02D-F0C2-4BB3-9E2A-05E581D86E85}">
      <dsp:nvSpPr>
        <dsp:cNvPr id="0" name=""/>
        <dsp:cNvSpPr/>
      </dsp:nvSpPr>
      <dsp:spPr>
        <a:xfrm>
          <a:off x="1525812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資料正規化模組</a:t>
          </a:r>
          <a:endParaRPr lang="zh-TW" altLang="en-US" sz="1500" kern="1200" dirty="0"/>
        </a:p>
      </dsp:txBody>
      <dsp:txXfrm>
        <a:off x="1906974" y="1303704"/>
        <a:ext cx="1143487" cy="762324"/>
      </dsp:txXfrm>
    </dsp:sp>
    <dsp:sp modelId="{37F2D1DA-AB64-43FE-98AF-6E7D7A755C4F}">
      <dsp:nvSpPr>
        <dsp:cNvPr id="0" name=""/>
        <dsp:cNvSpPr/>
      </dsp:nvSpPr>
      <dsp:spPr>
        <a:xfrm>
          <a:off x="3050461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訓練模組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KNN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/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SVM</a:t>
          </a:r>
          <a:r>
            <a:rPr lang="zh-TW" altLang="en-US" sz="1500" kern="1200" dirty="0" smtClean="0"/>
            <a:t> </a:t>
          </a:r>
          <a:endParaRPr lang="zh-TW" altLang="en-US" sz="1500" kern="1200" dirty="0"/>
        </a:p>
      </dsp:txBody>
      <dsp:txXfrm>
        <a:off x="3431623" y="1303704"/>
        <a:ext cx="1143487" cy="762324"/>
      </dsp:txXfrm>
    </dsp:sp>
    <dsp:sp modelId="{82A47268-319D-46F4-8D06-BF4EA91763BC}">
      <dsp:nvSpPr>
        <dsp:cNvPr id="0" name=""/>
        <dsp:cNvSpPr/>
      </dsp:nvSpPr>
      <dsp:spPr>
        <a:xfrm>
          <a:off x="4575110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比賽資訊偵測模組</a:t>
          </a:r>
          <a:r>
            <a:rPr lang="en-US" altLang="zh-TW" sz="1500" kern="1200" dirty="0" smtClean="0"/>
            <a:t>(</a:t>
          </a:r>
          <a:r>
            <a:rPr lang="en-US" altLang="zh-TW" sz="1500" kern="1200" dirty="0" err="1" smtClean="0"/>
            <a:t>feat.HMM</a:t>
          </a:r>
          <a:r>
            <a:rPr lang="en-US" altLang="zh-TW" sz="1500" kern="1200" dirty="0" smtClean="0"/>
            <a:t>)</a:t>
          </a:r>
          <a:endParaRPr lang="zh-TW" altLang="en-US" sz="1500" kern="1200" dirty="0"/>
        </a:p>
      </dsp:txBody>
      <dsp:txXfrm>
        <a:off x="4956272" y="1303704"/>
        <a:ext cx="1143487" cy="762324"/>
      </dsp:txXfrm>
    </dsp:sp>
    <dsp:sp modelId="{233886AE-F689-4A85-8FB0-245B9B87F087}">
      <dsp:nvSpPr>
        <dsp:cNvPr id="0" name=""/>
        <dsp:cNvSpPr/>
      </dsp:nvSpPr>
      <dsp:spPr>
        <a:xfrm>
          <a:off x="7048129" y="0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斜率控制模組</a:t>
          </a:r>
          <a:endParaRPr lang="zh-TW" altLang="en-US" sz="1500" kern="1200" dirty="0"/>
        </a:p>
      </dsp:txBody>
      <dsp:txXfrm>
        <a:off x="7429291" y="0"/>
        <a:ext cx="1143487" cy="762324"/>
      </dsp:txXfrm>
    </dsp:sp>
    <dsp:sp modelId="{C7E8294E-FD36-46C7-A3C2-47179F6E0AE6}">
      <dsp:nvSpPr>
        <dsp:cNvPr id="0" name=""/>
        <dsp:cNvSpPr/>
      </dsp:nvSpPr>
      <dsp:spPr>
        <a:xfrm>
          <a:off x="7043936" y="78782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速度控制模組</a:t>
          </a:r>
          <a:endParaRPr lang="zh-TW" altLang="en-US" sz="1500" kern="1200" dirty="0"/>
        </a:p>
      </dsp:txBody>
      <dsp:txXfrm>
        <a:off x="7425098" y="787824"/>
        <a:ext cx="1143487" cy="76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11118751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 flipV="1">
            <a:off x="7373421" y="2836332"/>
            <a:ext cx="1177912" cy="652970"/>
            <a:chOff x="7474195" y="4114800"/>
            <a:chExt cx="1854200" cy="1600201"/>
          </a:xfrm>
        </p:grpSpPr>
        <p:sp>
          <p:nvSpPr>
            <p:cNvPr id="20" name="向右箭號 19"/>
            <p:cNvSpPr/>
            <p:nvPr/>
          </p:nvSpPr>
          <p:spPr>
            <a:xfrm>
              <a:off x="7474195" y="5350934"/>
              <a:ext cx="1854200" cy="3640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74195" y="4114800"/>
              <a:ext cx="205072" cy="1490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51579" y="2133599"/>
            <a:ext cx="9531383" cy="3369734"/>
            <a:chOff x="3432780" y="2218266"/>
            <a:chExt cx="8477208" cy="4415590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519828038"/>
                </p:ext>
              </p:extLst>
            </p:nvPr>
          </p:nvGraphicFramePr>
          <p:xfrm>
            <a:off x="3432780" y="2218266"/>
            <a:ext cx="8477208" cy="44155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文字方塊 29"/>
            <p:cNvSpPr txBox="1"/>
            <p:nvPr/>
          </p:nvSpPr>
          <p:spPr>
            <a:xfrm>
              <a:off x="5717087" y="2754136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特徵值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27853" y="2735654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分類結果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577406" y="2506616"/>
              <a:ext cx="1477680" cy="6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球的速度及斜率為非理想</a:t>
              </a:r>
              <a:endParaRPr lang="zh-TW" altLang="en-US" sz="1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45122" y="2754136"/>
              <a:ext cx="1267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1400" dirty="0" smtClean="0"/>
                <a:t>經篩選</a:t>
              </a:r>
              <a:r>
                <a:rPr lang="zh-TW" altLang="en-US" sz="1400" dirty="0"/>
                <a:t>之資料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995935" y="3144410"/>
            <a:ext cx="129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平板晃動方向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1054854" y="3841014"/>
            <a:ext cx="130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平板移動位置</a:t>
            </a:r>
            <a:endParaRPr lang="zh-TW" altLang="en-US" sz="1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0112204" y="2539627"/>
            <a:ext cx="1173863" cy="806919"/>
            <a:chOff x="7438557" y="474133"/>
            <a:chExt cx="1182718" cy="806919"/>
          </a:xfrm>
        </p:grpSpPr>
        <p:grpSp>
          <p:nvGrpSpPr>
            <p:cNvPr id="17" name="群組 16"/>
            <p:cNvGrpSpPr/>
            <p:nvPr/>
          </p:nvGrpSpPr>
          <p:grpSpPr>
            <a:xfrm>
              <a:off x="7438557" y="474133"/>
              <a:ext cx="723310" cy="806919"/>
              <a:chOff x="7438557" y="474133"/>
              <a:chExt cx="723310" cy="80691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438558" y="474133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98228" y="660400"/>
                <a:ext cx="160866" cy="5044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438557" y="1094785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向右箭號 21"/>
            <p:cNvSpPr/>
            <p:nvPr/>
          </p:nvSpPr>
          <p:spPr>
            <a:xfrm>
              <a:off x="8036634" y="690089"/>
              <a:ext cx="584641" cy="40469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639483" y="2783318"/>
            <a:ext cx="960628" cy="626534"/>
            <a:chOff x="3775365" y="804519"/>
            <a:chExt cx="960628" cy="626534"/>
          </a:xfrm>
        </p:grpSpPr>
        <p:sp>
          <p:nvSpPr>
            <p:cNvPr id="25" name="向下箭號 24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045824" y="2791599"/>
            <a:ext cx="960628" cy="626534"/>
            <a:chOff x="3775365" y="804519"/>
            <a:chExt cx="960628" cy="626534"/>
          </a:xfrm>
        </p:grpSpPr>
        <p:sp>
          <p:nvSpPr>
            <p:cNvPr id="34" name="向下箭號 33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692337" y="2803890"/>
            <a:ext cx="960628" cy="626534"/>
            <a:chOff x="3775365" y="804519"/>
            <a:chExt cx="960628" cy="626534"/>
          </a:xfrm>
        </p:grpSpPr>
        <p:sp>
          <p:nvSpPr>
            <p:cNvPr id="38" name="向下箭號 37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690409" y="4148791"/>
            <a:ext cx="142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球的位置</a:t>
            </a:r>
            <a:endParaRPr lang="zh-TW" altLang="en-US" sz="1400" dirty="0"/>
          </a:p>
        </p:txBody>
      </p:sp>
      <p:sp>
        <p:nvSpPr>
          <p:cNvPr id="46" name="向右箭號 45"/>
          <p:cNvSpPr/>
          <p:nvPr/>
        </p:nvSpPr>
        <p:spPr>
          <a:xfrm>
            <a:off x="7611533" y="3891305"/>
            <a:ext cx="3539067" cy="292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6959603" y="4183397"/>
            <a:ext cx="4732864" cy="1362270"/>
            <a:chOff x="6959603" y="4183397"/>
            <a:chExt cx="4732864" cy="1362270"/>
          </a:xfrm>
        </p:grpSpPr>
        <p:sp>
          <p:nvSpPr>
            <p:cNvPr id="3" name="矩形 2"/>
            <p:cNvSpPr/>
            <p:nvPr/>
          </p:nvSpPr>
          <p:spPr>
            <a:xfrm>
              <a:off x="11514667" y="4183397"/>
              <a:ext cx="177800" cy="1269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044267" y="5393267"/>
              <a:ext cx="46482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向下箭號 6"/>
            <p:cNvSpPr/>
            <p:nvPr/>
          </p:nvSpPr>
          <p:spPr>
            <a:xfrm flipV="1">
              <a:off x="6959603" y="4439634"/>
              <a:ext cx="327160" cy="110603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6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資料可視化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502421" cy="36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924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2300</TotalTime>
  <Words>328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  <vt:lpstr>架構圖</vt:lpstr>
      <vt:lpstr>資料可視化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63</cp:revision>
  <dcterms:created xsi:type="dcterms:W3CDTF">2020-10-26T07:54:33Z</dcterms:created>
  <dcterms:modified xsi:type="dcterms:W3CDTF">2020-12-30T10:00:59Z</dcterms:modified>
</cp:coreProperties>
</file>