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6" r:id="rId8"/>
    <p:sldId id="263" r:id="rId9"/>
    <p:sldId id="264" r:id="rId10"/>
    <p:sldId id="268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>
        <p:scale>
          <a:sx n="95" d="100"/>
          <a:sy n="95" d="100"/>
        </p:scale>
        <p:origin x="-82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D9511-306D-415F-9FCE-16D80C522AC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E31194C-D510-43EE-BA4B-1BE485A7346A}">
      <dgm:prSet phldrT="[文字]" custT="1"/>
      <dgm:spPr/>
      <dgm:t>
        <a:bodyPr/>
        <a:lstStyle/>
        <a:p>
          <a:r>
            <a:rPr lang="zh-TW" altLang="en-US" sz="2400" dirty="0" smtClean="0"/>
            <a:t>乒乓球</a:t>
          </a:r>
          <a:endParaRPr lang="zh-TW" altLang="en-US" sz="1100" dirty="0"/>
        </a:p>
      </dgm:t>
    </dgm:pt>
    <dgm:pt modelId="{8D1A6D47-BC33-4CB9-B23A-C20D0A300865}" type="par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480237C3-9C8F-4274-88D2-4F9B465BCAF9}" type="sibTrans" cxnId="{B1B2C8A7-159A-4138-B40C-C6A07463794A}">
      <dgm:prSet/>
      <dgm:spPr/>
      <dgm:t>
        <a:bodyPr/>
        <a:lstStyle/>
        <a:p>
          <a:endParaRPr lang="zh-TW" altLang="en-US"/>
        </a:p>
      </dgm:t>
    </dgm:pt>
    <dgm:pt modelId="{A3A9873B-CEE2-4D7E-8C3D-B3EE173F679F}">
      <dgm:prSet phldrT="[文字]" custT="1"/>
      <dgm:spPr/>
      <dgm:t>
        <a:bodyPr/>
        <a:lstStyle/>
        <a:p>
          <a:r>
            <a:rPr lang="zh-TW" altLang="en-US" sz="2000" dirty="0" smtClean="0"/>
            <a:t>接球模組</a:t>
          </a:r>
          <a:endParaRPr lang="zh-TW" altLang="en-US" sz="2800" dirty="0"/>
        </a:p>
      </dgm:t>
    </dgm:pt>
    <dgm:pt modelId="{758D089C-76C3-4DD9-932C-07D28EABBF63}" type="par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CE09D3DE-B9C5-4865-98A6-88A2D978244E}" type="sibTrans" cxnId="{255DCF9B-846C-4AC0-9A8F-6DF392EE01DA}">
      <dgm:prSet/>
      <dgm:spPr/>
      <dgm:t>
        <a:bodyPr/>
        <a:lstStyle/>
        <a:p>
          <a:endParaRPr lang="zh-TW" altLang="en-US"/>
        </a:p>
      </dgm:t>
    </dgm:pt>
    <dgm:pt modelId="{49E79769-042C-4C5B-9685-1956B124BFDB}">
      <dgm:prSet phldrT="[文字]" custT="1"/>
      <dgm:spPr/>
      <dgm:t>
        <a:bodyPr/>
        <a:lstStyle/>
        <a:p>
          <a:r>
            <a:rPr lang="zh-TW" altLang="en-US" sz="2000" dirty="0" smtClean="0"/>
            <a:t>資料收集及產生模組</a:t>
          </a:r>
          <a:endParaRPr lang="zh-TW" altLang="en-US" sz="2000" dirty="0"/>
        </a:p>
      </dgm:t>
    </dgm:pt>
    <dgm:pt modelId="{7255A3DB-93C3-49D0-BF11-30977786B094}" type="par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4C147874-65DB-4889-B3E8-24E64C7A7066}" type="sibTrans" cxnId="{127B6E41-8C21-4F89-8040-CE2AC3B7673F}">
      <dgm:prSet/>
      <dgm:spPr/>
      <dgm:t>
        <a:bodyPr/>
        <a:lstStyle/>
        <a:p>
          <a:endParaRPr lang="zh-TW" altLang="en-US"/>
        </a:p>
      </dgm:t>
    </dgm:pt>
    <dgm:pt modelId="{735DB720-7034-4369-BEEA-88B6C5EFDB31}">
      <dgm:prSet phldrT="[文字]" custT="1"/>
      <dgm:spPr/>
      <dgm:t>
        <a:bodyPr/>
        <a:lstStyle/>
        <a:p>
          <a:r>
            <a:rPr lang="zh-TW" altLang="en-US" sz="2000" dirty="0" smtClean="0"/>
            <a:t>訓練模組</a:t>
          </a:r>
          <a:endParaRPr lang="zh-TW" altLang="en-US" sz="2000" dirty="0"/>
        </a:p>
      </dgm:t>
    </dgm:pt>
    <dgm:pt modelId="{C4EB51A9-C449-40CF-BAC8-454F730CEDDF}" type="par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8B4F0361-C0E8-4456-A651-EED532D83C9A}" type="sibTrans" cxnId="{3F151417-6165-4C18-AB2C-CCBC616518FB}">
      <dgm:prSet/>
      <dgm:spPr/>
      <dgm:t>
        <a:bodyPr/>
        <a:lstStyle/>
        <a:p>
          <a:endParaRPr lang="zh-TW" altLang="en-US"/>
        </a:p>
      </dgm:t>
    </dgm:pt>
    <dgm:pt modelId="{5635171E-15D6-4DD7-8B25-0C817D8EB273}">
      <dgm:prSet phldrT="[文字]" custT="1"/>
      <dgm:spPr/>
      <dgm:t>
        <a:bodyPr/>
        <a:lstStyle/>
        <a:p>
          <a:r>
            <a:rPr lang="zh-TW" altLang="en-US" sz="2000" dirty="0" smtClean="0"/>
            <a:t>擊球模組</a:t>
          </a:r>
          <a:endParaRPr lang="zh-TW" altLang="en-US" sz="2000" dirty="0"/>
        </a:p>
      </dgm:t>
    </dgm:pt>
    <dgm:pt modelId="{13541688-5D1D-4111-8C00-14FC32CD53C5}" type="par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421530C-7C59-42FA-AE68-12435A1DA5DE}" type="sibTrans" cxnId="{7BAEF730-68D7-4777-9F38-93EB95311B2F}">
      <dgm:prSet/>
      <dgm:spPr/>
      <dgm:t>
        <a:bodyPr/>
        <a:lstStyle/>
        <a:p>
          <a:endParaRPr lang="zh-TW" altLang="en-US"/>
        </a:p>
      </dgm:t>
    </dgm:pt>
    <dgm:pt modelId="{F7A2533C-D5ED-41B8-B87B-7F01CAE68D1F}">
      <dgm:prSet phldrT="[文字]" custT="1"/>
      <dgm:spPr/>
      <dgm:t>
        <a:bodyPr/>
        <a:lstStyle/>
        <a:p>
          <a:r>
            <a:rPr lang="zh-TW" altLang="en-US" sz="2000" dirty="0" smtClean="0"/>
            <a:t>比賽資訊偵測模組</a:t>
          </a:r>
          <a:endParaRPr lang="zh-TW" altLang="en-US" sz="2000" dirty="0"/>
        </a:p>
      </dgm:t>
    </dgm:pt>
    <dgm:pt modelId="{4EBD0FEF-7110-46D0-9763-FC4F629D794F}" type="par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50159944-6CFF-4057-A568-568C0D491E46}" type="sibTrans" cxnId="{E35CB6F2-956D-4BDD-A52A-3D20D1B6A531}">
      <dgm:prSet/>
      <dgm:spPr/>
      <dgm:t>
        <a:bodyPr/>
        <a:lstStyle/>
        <a:p>
          <a:endParaRPr lang="zh-TW" altLang="en-US"/>
        </a:p>
      </dgm:t>
    </dgm:pt>
    <dgm:pt modelId="{0655FE9C-CBFE-4B99-A022-0B88D5F7B28F}">
      <dgm:prSet phldrT="[文字]" custT="1"/>
      <dgm:spPr/>
      <dgm:t>
        <a:bodyPr/>
        <a:lstStyle/>
        <a:p>
          <a:r>
            <a:rPr lang="zh-TW" altLang="en-US" sz="2000" dirty="0" smtClean="0"/>
            <a:t> </a:t>
          </a:r>
          <a:r>
            <a:rPr lang="en-US" altLang="zh-TW" sz="2000" dirty="0" smtClean="0"/>
            <a:t>Rule Base</a:t>
          </a:r>
          <a:endParaRPr lang="zh-TW" altLang="en-US" sz="2000" dirty="0"/>
        </a:p>
      </dgm:t>
    </dgm:pt>
    <dgm:pt modelId="{07EC23E5-5501-4B21-A5BD-5AB4FE2A43D8}" type="sib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E20E1E79-E65C-46B4-82AB-340921701D74}" type="parTrans" cxnId="{03C5C6FA-1443-40E4-A010-1CAB8DB1AD1A}">
      <dgm:prSet/>
      <dgm:spPr/>
      <dgm:t>
        <a:bodyPr/>
        <a:lstStyle/>
        <a:p>
          <a:endParaRPr lang="zh-TW" altLang="en-US"/>
        </a:p>
      </dgm:t>
    </dgm:pt>
    <dgm:pt modelId="{3C989B02-5193-4974-A793-68FC451B0EF0}">
      <dgm:prSet phldrT="[文字]" custT="1"/>
      <dgm:spPr/>
      <dgm:t>
        <a:bodyPr/>
        <a:lstStyle/>
        <a:p>
          <a:r>
            <a:rPr lang="zh-TW" altLang="en-US" sz="2000" dirty="0" smtClean="0"/>
            <a:t>路徑產生模組</a:t>
          </a:r>
          <a:endParaRPr lang="zh-TW" altLang="en-US" sz="2000" dirty="0"/>
        </a:p>
      </dgm:t>
    </dgm:pt>
    <dgm:pt modelId="{669C841B-2BBA-49B8-9AEB-DB18C9379512}" type="par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CA696A11-7132-476E-B6A8-77F73EE68137}" type="sibTrans" cxnId="{D9031731-979B-404E-8F89-498EC73654EE}">
      <dgm:prSet/>
      <dgm:spPr/>
      <dgm:t>
        <a:bodyPr/>
        <a:lstStyle/>
        <a:p>
          <a:endParaRPr lang="zh-TW" altLang="en-US"/>
        </a:p>
      </dgm:t>
    </dgm:pt>
    <dgm:pt modelId="{276D1CFA-6EE9-4888-86AC-B2D753DD5E07}">
      <dgm:prSet phldrT="[文字]" custT="1"/>
      <dgm:spPr/>
      <dgm:t>
        <a:bodyPr/>
        <a:lstStyle/>
        <a:p>
          <a:r>
            <a:rPr lang="en-US" altLang="zh-TW" sz="2000" dirty="0" smtClean="0"/>
            <a:t>KNN</a:t>
          </a:r>
          <a:endParaRPr lang="zh-TW" altLang="en-US" sz="2000" dirty="0"/>
        </a:p>
      </dgm:t>
    </dgm:pt>
    <dgm:pt modelId="{FECEF7A5-4BA5-4E71-A03E-0E1E28AC3F1F}" type="par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AAE7A0FE-C9F4-4DA5-985F-BD5E1231A319}" type="sibTrans" cxnId="{5BB40D47-E18A-40A3-AAB1-7FD7B1AF89F5}">
      <dgm:prSet/>
      <dgm:spPr/>
      <dgm:t>
        <a:bodyPr/>
        <a:lstStyle/>
        <a:p>
          <a:endParaRPr lang="zh-TW" altLang="en-US"/>
        </a:p>
      </dgm:t>
    </dgm:pt>
    <dgm:pt modelId="{C5B9F323-CA49-4BDA-823F-DCD35330FCE5}">
      <dgm:prSet phldrT="[文字]" custT="1"/>
      <dgm:spPr/>
      <dgm:t>
        <a:bodyPr/>
        <a:lstStyle/>
        <a:p>
          <a:r>
            <a:rPr lang="en-US" altLang="zh-TW" sz="2000" dirty="0" smtClean="0"/>
            <a:t>SVM</a:t>
          </a:r>
          <a:endParaRPr lang="zh-TW" altLang="en-US" sz="2000" dirty="0"/>
        </a:p>
      </dgm:t>
    </dgm:pt>
    <dgm:pt modelId="{9DAAC23E-A501-450D-8076-B4D3BB38F421}" type="par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14E06518-3DED-4B41-9756-6B18E1D54CEA}" type="sibTrans" cxnId="{D1844D4D-D0E5-4E19-8230-BBC37A7BEE31}">
      <dgm:prSet/>
      <dgm:spPr/>
      <dgm:t>
        <a:bodyPr/>
        <a:lstStyle/>
        <a:p>
          <a:endParaRPr lang="zh-TW" altLang="en-US"/>
        </a:p>
      </dgm:t>
    </dgm:pt>
    <dgm:pt modelId="{D4F19F1C-75B7-4D73-9366-AAFB77F68387}">
      <dgm:prSet phldrT="[文字]" custT="1"/>
      <dgm:spPr/>
      <dgm:t>
        <a:bodyPr/>
        <a:lstStyle/>
        <a:p>
          <a:r>
            <a:rPr lang="zh-TW" altLang="en-US" sz="2000" dirty="0" smtClean="0"/>
            <a:t>斜率控制模組</a:t>
          </a:r>
          <a:endParaRPr lang="zh-TW" altLang="en-US" sz="2000" dirty="0"/>
        </a:p>
      </dgm:t>
    </dgm:pt>
    <dgm:pt modelId="{B02B4735-8E60-4887-B3F3-F0010A518225}" type="par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CB9F71C1-F75C-431A-8D2A-36DB0227777A}" type="sibTrans" cxnId="{12A096D6-E92A-4D01-843A-C113C99D5BFD}">
      <dgm:prSet/>
      <dgm:spPr/>
      <dgm:t>
        <a:bodyPr/>
        <a:lstStyle/>
        <a:p>
          <a:endParaRPr lang="zh-TW" altLang="en-US"/>
        </a:p>
      </dgm:t>
    </dgm:pt>
    <dgm:pt modelId="{1F6E2733-3204-421A-82CF-5B11AFFAEACA}">
      <dgm:prSet phldrT="[文字]" custT="1"/>
      <dgm:spPr/>
      <dgm:t>
        <a:bodyPr/>
        <a:lstStyle/>
        <a:p>
          <a:r>
            <a:rPr lang="zh-TW" altLang="en-US" sz="2000" dirty="0" smtClean="0"/>
            <a:t>速度控制模組</a:t>
          </a:r>
          <a:endParaRPr lang="zh-TW" altLang="en-US" sz="2000" dirty="0"/>
        </a:p>
      </dgm:t>
    </dgm:pt>
    <dgm:pt modelId="{6409547F-7760-4978-95B9-E911B807BF26}" type="par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DF68A1F5-A976-4FF1-AA9A-844978C9999D}" type="sibTrans" cxnId="{26160F32-B667-4AF5-926A-1E78E74C099E}">
      <dgm:prSet/>
      <dgm:spPr/>
      <dgm:t>
        <a:bodyPr/>
        <a:lstStyle/>
        <a:p>
          <a:endParaRPr lang="zh-TW" altLang="en-US"/>
        </a:p>
      </dgm:t>
    </dgm:pt>
    <dgm:pt modelId="{6D0A85D3-19A2-411C-A06F-3398C98A927B}">
      <dgm:prSet phldrT="[文字]" custT="1"/>
      <dgm:spPr/>
      <dgm:t>
        <a:bodyPr/>
        <a:lstStyle/>
        <a:p>
          <a:r>
            <a:rPr lang="zh-TW" altLang="en-US" sz="2000" dirty="0" smtClean="0"/>
            <a:t>資料正規化模組</a:t>
          </a:r>
          <a:endParaRPr lang="zh-TW" altLang="en-US" sz="2000" dirty="0"/>
        </a:p>
      </dgm:t>
    </dgm:pt>
    <dgm:pt modelId="{DCEC726A-4030-46F9-AEE3-C1FC161C7681}" type="par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577FB012-B293-4B09-8B37-DF8E3DBD0E0C}" type="sibTrans" cxnId="{7EAF2C20-FA01-4E2D-A96C-75AA1589527B}">
      <dgm:prSet/>
      <dgm:spPr/>
      <dgm:t>
        <a:bodyPr/>
        <a:lstStyle/>
        <a:p>
          <a:endParaRPr lang="zh-TW" altLang="en-US"/>
        </a:p>
      </dgm:t>
    </dgm:pt>
    <dgm:pt modelId="{389243D2-761A-42D8-8CE1-20B7185BC135}" type="pres">
      <dgm:prSet presAssocID="{8D1D9511-306D-415F-9FCE-16D80C522AC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A4161D-1F5F-40F9-A33F-65521320064C}" type="pres">
      <dgm:prSet presAssocID="{8D1D9511-306D-415F-9FCE-16D80C522ACB}" presName="hierFlow" presStyleCnt="0"/>
      <dgm:spPr/>
    </dgm:pt>
    <dgm:pt modelId="{E9C77F55-998B-40C5-9D74-9149724B5B36}" type="pres">
      <dgm:prSet presAssocID="{8D1D9511-306D-415F-9FCE-16D80C522AC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36DC60B-34C0-4D0D-929D-71A79403100D}" type="pres">
      <dgm:prSet presAssocID="{2E31194C-D510-43EE-BA4B-1BE485A7346A}" presName="Name14" presStyleCnt="0"/>
      <dgm:spPr/>
    </dgm:pt>
    <dgm:pt modelId="{D321AA01-C170-40BA-B08D-C698199B868E}" type="pres">
      <dgm:prSet presAssocID="{2E31194C-D510-43EE-BA4B-1BE485A7346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54AF7F3-07EB-4541-863C-AEAD805DF1F0}" type="pres">
      <dgm:prSet presAssocID="{2E31194C-D510-43EE-BA4B-1BE485A7346A}" presName="hierChild2" presStyleCnt="0"/>
      <dgm:spPr/>
    </dgm:pt>
    <dgm:pt modelId="{9F058350-7B4D-48A2-BC59-9CDF22767BD4}" type="pres">
      <dgm:prSet presAssocID="{758D089C-76C3-4DD9-932C-07D28EABBF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0C48B20D-E003-45DE-B94A-E60BEED723AF}" type="pres">
      <dgm:prSet presAssocID="{A3A9873B-CEE2-4D7E-8C3D-B3EE173F679F}" presName="Name21" presStyleCnt="0"/>
      <dgm:spPr/>
    </dgm:pt>
    <dgm:pt modelId="{DA36EB67-B496-46CD-AD8F-7C08BC350429}" type="pres">
      <dgm:prSet presAssocID="{A3A9873B-CEE2-4D7E-8C3D-B3EE173F679F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DF4F5E85-3D99-4AD7-87B0-882384C9686C}" type="pres">
      <dgm:prSet presAssocID="{A3A9873B-CEE2-4D7E-8C3D-B3EE173F679F}" presName="hierChild3" presStyleCnt="0"/>
      <dgm:spPr/>
    </dgm:pt>
    <dgm:pt modelId="{19A38D8A-02E7-40EC-8359-994B75B15E6F}" type="pres">
      <dgm:prSet presAssocID="{7255A3DB-93C3-49D0-BF11-30977786B094}" presName="Name19" presStyleLbl="parChTrans1D3" presStyleIdx="0" presStyleCnt="5"/>
      <dgm:spPr/>
      <dgm:t>
        <a:bodyPr/>
        <a:lstStyle/>
        <a:p>
          <a:endParaRPr lang="zh-TW" altLang="en-US"/>
        </a:p>
      </dgm:t>
    </dgm:pt>
    <dgm:pt modelId="{F5ACE1CE-BBD6-40BA-A39B-46354039882B}" type="pres">
      <dgm:prSet presAssocID="{49E79769-042C-4C5B-9685-1956B124BFDB}" presName="Name21" presStyleCnt="0"/>
      <dgm:spPr/>
    </dgm:pt>
    <dgm:pt modelId="{275D68DB-8A1D-4DFC-BDB4-07DB569601CA}" type="pres">
      <dgm:prSet presAssocID="{49E79769-042C-4C5B-9685-1956B124BFDB}" presName="level2Shape" presStyleLbl="node3" presStyleIdx="0" presStyleCnt="5"/>
      <dgm:spPr/>
      <dgm:t>
        <a:bodyPr/>
        <a:lstStyle/>
        <a:p>
          <a:endParaRPr lang="zh-TW" altLang="en-US"/>
        </a:p>
      </dgm:t>
    </dgm:pt>
    <dgm:pt modelId="{DEB16D6B-39CA-44DE-A366-C9A3D69D23B4}" type="pres">
      <dgm:prSet presAssocID="{49E79769-042C-4C5B-9685-1956B124BFDB}" presName="hierChild3" presStyleCnt="0"/>
      <dgm:spPr/>
    </dgm:pt>
    <dgm:pt modelId="{4B6CE9F0-6186-4B70-962E-B153A1820EF3}" type="pres">
      <dgm:prSet presAssocID="{E20E1E79-E65C-46B4-82AB-340921701D74}" presName="Name19" presStyleLbl="parChTrans1D4" presStyleIdx="0" presStyleCnt="5"/>
      <dgm:spPr/>
      <dgm:t>
        <a:bodyPr/>
        <a:lstStyle/>
        <a:p>
          <a:endParaRPr lang="zh-TW" altLang="en-US"/>
        </a:p>
      </dgm:t>
    </dgm:pt>
    <dgm:pt modelId="{C8856357-1BC7-4F87-BC78-DA139729C62F}" type="pres">
      <dgm:prSet presAssocID="{0655FE9C-CBFE-4B99-A022-0B88D5F7B28F}" presName="Name21" presStyleCnt="0"/>
      <dgm:spPr/>
    </dgm:pt>
    <dgm:pt modelId="{3F891A5F-841C-4C23-81AC-65DC72C1661D}" type="pres">
      <dgm:prSet presAssocID="{0655FE9C-CBFE-4B99-A022-0B88D5F7B28F}" presName="level2Shape" presStyleLbl="node4" presStyleIdx="0" presStyleCnt="5"/>
      <dgm:spPr/>
      <dgm:t>
        <a:bodyPr/>
        <a:lstStyle/>
        <a:p>
          <a:endParaRPr lang="zh-TW" altLang="en-US"/>
        </a:p>
      </dgm:t>
    </dgm:pt>
    <dgm:pt modelId="{A80B5C2E-AA8D-4AC5-BCC8-2609712665B6}" type="pres">
      <dgm:prSet presAssocID="{0655FE9C-CBFE-4B99-A022-0B88D5F7B28F}" presName="hierChild3" presStyleCnt="0"/>
      <dgm:spPr/>
    </dgm:pt>
    <dgm:pt modelId="{6946CB01-23C9-4880-B965-E353BEBAFD84}" type="pres">
      <dgm:prSet presAssocID="{669C841B-2BBA-49B8-9AEB-DB18C9379512}" presName="Name19" presStyleLbl="parChTrans1D4" presStyleIdx="1" presStyleCnt="5"/>
      <dgm:spPr/>
      <dgm:t>
        <a:bodyPr/>
        <a:lstStyle/>
        <a:p>
          <a:endParaRPr lang="zh-TW" altLang="en-US"/>
        </a:p>
      </dgm:t>
    </dgm:pt>
    <dgm:pt modelId="{CEDA0EA7-D803-4575-928A-45F056776601}" type="pres">
      <dgm:prSet presAssocID="{3C989B02-5193-4974-A793-68FC451B0EF0}" presName="Name21" presStyleCnt="0"/>
      <dgm:spPr/>
    </dgm:pt>
    <dgm:pt modelId="{72016645-2F6A-402E-BCF7-0DEB1847465A}" type="pres">
      <dgm:prSet presAssocID="{3C989B02-5193-4974-A793-68FC451B0EF0}" presName="level2Shape" presStyleLbl="node4" presStyleIdx="1" presStyleCnt="5"/>
      <dgm:spPr/>
      <dgm:t>
        <a:bodyPr/>
        <a:lstStyle/>
        <a:p>
          <a:endParaRPr lang="zh-TW" altLang="en-US"/>
        </a:p>
      </dgm:t>
    </dgm:pt>
    <dgm:pt modelId="{AEE500E2-B19A-4DCE-8E7B-55EB14E639F8}" type="pres">
      <dgm:prSet presAssocID="{3C989B02-5193-4974-A793-68FC451B0EF0}" presName="hierChild3" presStyleCnt="0"/>
      <dgm:spPr/>
    </dgm:pt>
    <dgm:pt modelId="{0C99178B-1E88-4597-9E6F-17ACFC5FFB89}" type="pres">
      <dgm:prSet presAssocID="{DCEC726A-4030-46F9-AEE3-C1FC161C7681}" presName="Name19" presStyleLbl="parChTrans1D4" presStyleIdx="2" presStyleCnt="5"/>
      <dgm:spPr/>
      <dgm:t>
        <a:bodyPr/>
        <a:lstStyle/>
        <a:p>
          <a:endParaRPr lang="zh-TW" altLang="en-US"/>
        </a:p>
      </dgm:t>
    </dgm:pt>
    <dgm:pt modelId="{ABA1CB82-74A1-40B3-8609-83D9CC61F180}" type="pres">
      <dgm:prSet presAssocID="{6D0A85D3-19A2-411C-A06F-3398C98A927B}" presName="Name21" presStyleCnt="0"/>
      <dgm:spPr/>
    </dgm:pt>
    <dgm:pt modelId="{AF329646-433F-4DB8-98D7-0E54BD016E68}" type="pres">
      <dgm:prSet presAssocID="{6D0A85D3-19A2-411C-A06F-3398C98A927B}" presName="level2Shape" presStyleLbl="node4" presStyleIdx="2" presStyleCnt="5"/>
      <dgm:spPr/>
      <dgm:t>
        <a:bodyPr/>
        <a:lstStyle/>
        <a:p>
          <a:endParaRPr lang="zh-TW" altLang="en-US"/>
        </a:p>
      </dgm:t>
    </dgm:pt>
    <dgm:pt modelId="{060566E8-B533-4126-9244-0AC97B5A48D0}" type="pres">
      <dgm:prSet presAssocID="{6D0A85D3-19A2-411C-A06F-3398C98A927B}" presName="hierChild3" presStyleCnt="0"/>
      <dgm:spPr/>
    </dgm:pt>
    <dgm:pt modelId="{988C4C6D-12AA-4918-8967-16606BEDDB11}" type="pres">
      <dgm:prSet presAssocID="{C4EB51A9-C449-40CF-BAC8-454F730CEDDF}" presName="Name19" presStyleLbl="parChTrans1D3" presStyleIdx="1" presStyleCnt="5"/>
      <dgm:spPr/>
      <dgm:t>
        <a:bodyPr/>
        <a:lstStyle/>
        <a:p>
          <a:endParaRPr lang="zh-TW" altLang="en-US"/>
        </a:p>
      </dgm:t>
    </dgm:pt>
    <dgm:pt modelId="{E29CA731-773A-416A-B609-CF21675AA62E}" type="pres">
      <dgm:prSet presAssocID="{735DB720-7034-4369-BEEA-88B6C5EFDB31}" presName="Name21" presStyleCnt="0"/>
      <dgm:spPr/>
    </dgm:pt>
    <dgm:pt modelId="{600D577E-0C8C-4D5B-AC69-2EA5D1C81417}" type="pres">
      <dgm:prSet presAssocID="{735DB720-7034-4369-BEEA-88B6C5EFDB31}" presName="level2Shape" presStyleLbl="node3" presStyleIdx="1" presStyleCnt="5"/>
      <dgm:spPr/>
      <dgm:t>
        <a:bodyPr/>
        <a:lstStyle/>
        <a:p>
          <a:endParaRPr lang="zh-TW" altLang="en-US"/>
        </a:p>
      </dgm:t>
    </dgm:pt>
    <dgm:pt modelId="{E3CA3775-48B9-49F2-ACFC-6AACC039BC09}" type="pres">
      <dgm:prSet presAssocID="{735DB720-7034-4369-BEEA-88B6C5EFDB31}" presName="hierChild3" presStyleCnt="0"/>
      <dgm:spPr/>
    </dgm:pt>
    <dgm:pt modelId="{B6F1079C-13E5-4604-B7EC-2B49F157B8AD}" type="pres">
      <dgm:prSet presAssocID="{FECEF7A5-4BA5-4E71-A03E-0E1E28AC3F1F}" presName="Name19" presStyleLbl="parChTrans1D4" presStyleIdx="3" presStyleCnt="5"/>
      <dgm:spPr/>
      <dgm:t>
        <a:bodyPr/>
        <a:lstStyle/>
        <a:p>
          <a:endParaRPr lang="zh-TW" altLang="en-US"/>
        </a:p>
      </dgm:t>
    </dgm:pt>
    <dgm:pt modelId="{7472C8F4-0003-4385-9797-26500A927EA7}" type="pres">
      <dgm:prSet presAssocID="{276D1CFA-6EE9-4888-86AC-B2D753DD5E07}" presName="Name21" presStyleCnt="0"/>
      <dgm:spPr/>
    </dgm:pt>
    <dgm:pt modelId="{E8496A53-4C82-409B-8D5E-1057C49CF32D}" type="pres">
      <dgm:prSet presAssocID="{276D1CFA-6EE9-4888-86AC-B2D753DD5E07}" presName="level2Shape" presStyleLbl="node4" presStyleIdx="3" presStyleCnt="5"/>
      <dgm:spPr/>
      <dgm:t>
        <a:bodyPr/>
        <a:lstStyle/>
        <a:p>
          <a:endParaRPr lang="zh-TW" altLang="en-US"/>
        </a:p>
      </dgm:t>
    </dgm:pt>
    <dgm:pt modelId="{A9C2B2E2-8F6D-4AF6-BFD7-B5C220C8EA0E}" type="pres">
      <dgm:prSet presAssocID="{276D1CFA-6EE9-4888-86AC-B2D753DD5E07}" presName="hierChild3" presStyleCnt="0"/>
      <dgm:spPr/>
    </dgm:pt>
    <dgm:pt modelId="{A37CAE32-3709-4FC7-B56E-1A92FD5BF376}" type="pres">
      <dgm:prSet presAssocID="{9DAAC23E-A501-450D-8076-B4D3BB38F421}" presName="Name19" presStyleLbl="parChTrans1D4" presStyleIdx="4" presStyleCnt="5"/>
      <dgm:spPr/>
      <dgm:t>
        <a:bodyPr/>
        <a:lstStyle/>
        <a:p>
          <a:endParaRPr lang="zh-TW" altLang="en-US"/>
        </a:p>
      </dgm:t>
    </dgm:pt>
    <dgm:pt modelId="{FC30D67A-D31D-4D05-AD15-98B229147B6B}" type="pres">
      <dgm:prSet presAssocID="{C5B9F323-CA49-4BDA-823F-DCD35330FCE5}" presName="Name21" presStyleCnt="0"/>
      <dgm:spPr/>
    </dgm:pt>
    <dgm:pt modelId="{B6EF3237-0D75-4FEB-B2BF-899794D8FE8C}" type="pres">
      <dgm:prSet presAssocID="{C5B9F323-CA49-4BDA-823F-DCD35330FCE5}" presName="level2Shape" presStyleLbl="node4" presStyleIdx="4" presStyleCnt="5"/>
      <dgm:spPr/>
      <dgm:t>
        <a:bodyPr/>
        <a:lstStyle/>
        <a:p>
          <a:endParaRPr lang="zh-TW" altLang="en-US"/>
        </a:p>
      </dgm:t>
    </dgm:pt>
    <dgm:pt modelId="{AB0FBAFD-E014-4D7C-8762-515EA5369C5B}" type="pres">
      <dgm:prSet presAssocID="{C5B9F323-CA49-4BDA-823F-DCD35330FCE5}" presName="hierChild3" presStyleCnt="0"/>
      <dgm:spPr/>
    </dgm:pt>
    <dgm:pt modelId="{EC810B61-A5E3-4C28-97BE-CAB766B6A5B5}" type="pres">
      <dgm:prSet presAssocID="{13541688-5D1D-4111-8C00-14FC32CD53C5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E05BAA83-EE4F-4CAB-9BDF-944D89AB6ED1}" type="pres">
      <dgm:prSet presAssocID="{5635171E-15D6-4DD7-8B25-0C817D8EB273}" presName="Name21" presStyleCnt="0"/>
      <dgm:spPr/>
    </dgm:pt>
    <dgm:pt modelId="{BAEEE744-6872-4A32-822E-68D87B6ED3CA}" type="pres">
      <dgm:prSet presAssocID="{5635171E-15D6-4DD7-8B25-0C817D8EB273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F285B1B-1C18-4CC1-8EC2-04F27CF4EB64}" type="pres">
      <dgm:prSet presAssocID="{5635171E-15D6-4DD7-8B25-0C817D8EB273}" presName="hierChild3" presStyleCnt="0"/>
      <dgm:spPr/>
    </dgm:pt>
    <dgm:pt modelId="{3F1ED03D-F9B2-4EBC-BBD6-C097A7F86048}" type="pres">
      <dgm:prSet presAssocID="{4EBD0FEF-7110-46D0-9763-FC4F629D794F}" presName="Name19" presStyleLbl="parChTrans1D3" presStyleIdx="2" presStyleCnt="5"/>
      <dgm:spPr/>
      <dgm:t>
        <a:bodyPr/>
        <a:lstStyle/>
        <a:p>
          <a:endParaRPr lang="zh-TW" altLang="en-US"/>
        </a:p>
      </dgm:t>
    </dgm:pt>
    <dgm:pt modelId="{98FB21BC-AB71-425F-8DCA-284AF272509E}" type="pres">
      <dgm:prSet presAssocID="{F7A2533C-D5ED-41B8-B87B-7F01CAE68D1F}" presName="Name21" presStyleCnt="0"/>
      <dgm:spPr/>
    </dgm:pt>
    <dgm:pt modelId="{75962DD3-6DFB-4D89-863A-38BC111D8B52}" type="pres">
      <dgm:prSet presAssocID="{F7A2533C-D5ED-41B8-B87B-7F01CAE68D1F}" presName="level2Shape" presStyleLbl="node3" presStyleIdx="2" presStyleCnt="5"/>
      <dgm:spPr/>
      <dgm:t>
        <a:bodyPr/>
        <a:lstStyle/>
        <a:p>
          <a:endParaRPr lang="zh-TW" altLang="en-US"/>
        </a:p>
      </dgm:t>
    </dgm:pt>
    <dgm:pt modelId="{13AC8D51-D7A9-4914-BAC8-311C1E8BAC53}" type="pres">
      <dgm:prSet presAssocID="{F7A2533C-D5ED-41B8-B87B-7F01CAE68D1F}" presName="hierChild3" presStyleCnt="0"/>
      <dgm:spPr/>
    </dgm:pt>
    <dgm:pt modelId="{3FC16DFF-3215-4B40-B9EF-4D17C54B7874}" type="pres">
      <dgm:prSet presAssocID="{B02B4735-8E60-4887-B3F3-F0010A518225}" presName="Name19" presStyleLbl="parChTrans1D3" presStyleIdx="3" presStyleCnt="5"/>
      <dgm:spPr/>
      <dgm:t>
        <a:bodyPr/>
        <a:lstStyle/>
        <a:p>
          <a:endParaRPr lang="zh-TW" altLang="en-US"/>
        </a:p>
      </dgm:t>
    </dgm:pt>
    <dgm:pt modelId="{54B877C4-7FD9-494B-8458-323E4DF6A59C}" type="pres">
      <dgm:prSet presAssocID="{D4F19F1C-75B7-4D73-9366-AAFB77F68387}" presName="Name21" presStyleCnt="0"/>
      <dgm:spPr/>
    </dgm:pt>
    <dgm:pt modelId="{46F7A3BD-7120-4CEF-9571-27F46BA07CBC}" type="pres">
      <dgm:prSet presAssocID="{D4F19F1C-75B7-4D73-9366-AAFB77F68387}" presName="level2Shape" presStyleLbl="node3" presStyleIdx="3" presStyleCnt="5"/>
      <dgm:spPr/>
      <dgm:t>
        <a:bodyPr/>
        <a:lstStyle/>
        <a:p>
          <a:endParaRPr lang="zh-TW" altLang="en-US"/>
        </a:p>
      </dgm:t>
    </dgm:pt>
    <dgm:pt modelId="{5E7D802D-2B89-47D0-AAA2-4A54D3A847A6}" type="pres">
      <dgm:prSet presAssocID="{D4F19F1C-75B7-4D73-9366-AAFB77F68387}" presName="hierChild3" presStyleCnt="0"/>
      <dgm:spPr/>
    </dgm:pt>
    <dgm:pt modelId="{240611B3-5F08-4709-8CE1-F33A73A991FE}" type="pres">
      <dgm:prSet presAssocID="{6409547F-7760-4978-95B9-E911B807BF26}" presName="Name19" presStyleLbl="parChTrans1D3" presStyleIdx="4" presStyleCnt="5"/>
      <dgm:spPr/>
      <dgm:t>
        <a:bodyPr/>
        <a:lstStyle/>
        <a:p>
          <a:endParaRPr lang="zh-TW" altLang="en-US"/>
        </a:p>
      </dgm:t>
    </dgm:pt>
    <dgm:pt modelId="{CD3BDF5B-D0CB-47D8-8D00-7662FC4F9086}" type="pres">
      <dgm:prSet presAssocID="{1F6E2733-3204-421A-82CF-5B11AFFAEACA}" presName="Name21" presStyleCnt="0"/>
      <dgm:spPr/>
    </dgm:pt>
    <dgm:pt modelId="{A89374BE-8554-4043-A002-6323BCCCCFB8}" type="pres">
      <dgm:prSet presAssocID="{1F6E2733-3204-421A-82CF-5B11AFFAEACA}" presName="level2Shape" presStyleLbl="node3" presStyleIdx="4" presStyleCnt="5"/>
      <dgm:spPr/>
      <dgm:t>
        <a:bodyPr/>
        <a:lstStyle/>
        <a:p>
          <a:endParaRPr lang="zh-TW" altLang="en-US"/>
        </a:p>
      </dgm:t>
    </dgm:pt>
    <dgm:pt modelId="{170CB306-E767-4B3E-82AC-C8C6F4BBDC54}" type="pres">
      <dgm:prSet presAssocID="{1F6E2733-3204-421A-82CF-5B11AFFAEACA}" presName="hierChild3" presStyleCnt="0"/>
      <dgm:spPr/>
    </dgm:pt>
    <dgm:pt modelId="{8B24056C-5923-475B-86B7-8BC017DC7AED}" type="pres">
      <dgm:prSet presAssocID="{8D1D9511-306D-415F-9FCE-16D80C522ACB}" presName="bgShapesFlow" presStyleCnt="0"/>
      <dgm:spPr/>
    </dgm:pt>
  </dgm:ptLst>
  <dgm:cxnLst>
    <dgm:cxn modelId="{03C5C6FA-1443-40E4-A010-1CAB8DB1AD1A}" srcId="{49E79769-042C-4C5B-9685-1956B124BFDB}" destId="{0655FE9C-CBFE-4B99-A022-0B88D5F7B28F}" srcOrd="0" destOrd="0" parTransId="{E20E1E79-E65C-46B4-82AB-340921701D74}" sibTransId="{07EC23E5-5501-4B21-A5BD-5AB4FE2A43D8}"/>
    <dgm:cxn modelId="{D1844D4D-D0E5-4E19-8230-BBC37A7BEE31}" srcId="{735DB720-7034-4369-BEEA-88B6C5EFDB31}" destId="{C5B9F323-CA49-4BDA-823F-DCD35330FCE5}" srcOrd="1" destOrd="0" parTransId="{9DAAC23E-A501-450D-8076-B4D3BB38F421}" sibTransId="{14E06518-3DED-4B41-9756-6B18E1D54CEA}"/>
    <dgm:cxn modelId="{12A096D6-E92A-4D01-843A-C113C99D5BFD}" srcId="{5635171E-15D6-4DD7-8B25-0C817D8EB273}" destId="{D4F19F1C-75B7-4D73-9366-AAFB77F68387}" srcOrd="1" destOrd="0" parTransId="{B02B4735-8E60-4887-B3F3-F0010A518225}" sibTransId="{CB9F71C1-F75C-431A-8D2A-36DB0227777A}"/>
    <dgm:cxn modelId="{CB37019F-2DC3-4802-8A5E-663D101EA31C}" type="presOf" srcId="{13541688-5D1D-4111-8C00-14FC32CD53C5}" destId="{EC810B61-A5E3-4C28-97BE-CAB766B6A5B5}" srcOrd="0" destOrd="0" presId="urn:microsoft.com/office/officeart/2005/8/layout/hierarchy6"/>
    <dgm:cxn modelId="{F575325C-AAED-4394-B0F5-482B34D92C40}" type="presOf" srcId="{735DB720-7034-4369-BEEA-88B6C5EFDB31}" destId="{600D577E-0C8C-4D5B-AC69-2EA5D1C81417}" srcOrd="0" destOrd="0" presId="urn:microsoft.com/office/officeart/2005/8/layout/hierarchy6"/>
    <dgm:cxn modelId="{255DCF9B-846C-4AC0-9A8F-6DF392EE01DA}" srcId="{2E31194C-D510-43EE-BA4B-1BE485A7346A}" destId="{A3A9873B-CEE2-4D7E-8C3D-B3EE173F679F}" srcOrd="0" destOrd="0" parTransId="{758D089C-76C3-4DD9-932C-07D28EABBF63}" sibTransId="{CE09D3DE-B9C5-4865-98A6-88A2D978244E}"/>
    <dgm:cxn modelId="{73812E76-B532-49AF-9F42-70D051F690DA}" type="presOf" srcId="{276D1CFA-6EE9-4888-86AC-B2D753DD5E07}" destId="{E8496A53-4C82-409B-8D5E-1057C49CF32D}" srcOrd="0" destOrd="0" presId="urn:microsoft.com/office/officeart/2005/8/layout/hierarchy6"/>
    <dgm:cxn modelId="{C06D0F8F-B45B-4F9D-BEEF-6AE92BBE7EDF}" type="presOf" srcId="{E20E1E79-E65C-46B4-82AB-340921701D74}" destId="{4B6CE9F0-6186-4B70-962E-B153A1820EF3}" srcOrd="0" destOrd="0" presId="urn:microsoft.com/office/officeart/2005/8/layout/hierarchy6"/>
    <dgm:cxn modelId="{D9031731-979B-404E-8F89-498EC73654EE}" srcId="{49E79769-042C-4C5B-9685-1956B124BFDB}" destId="{3C989B02-5193-4974-A793-68FC451B0EF0}" srcOrd="1" destOrd="0" parTransId="{669C841B-2BBA-49B8-9AEB-DB18C9379512}" sibTransId="{CA696A11-7132-476E-B6A8-77F73EE68137}"/>
    <dgm:cxn modelId="{3F151417-6165-4C18-AB2C-CCBC616518FB}" srcId="{A3A9873B-CEE2-4D7E-8C3D-B3EE173F679F}" destId="{735DB720-7034-4369-BEEA-88B6C5EFDB31}" srcOrd="1" destOrd="0" parTransId="{C4EB51A9-C449-40CF-BAC8-454F730CEDDF}" sibTransId="{8B4F0361-C0E8-4456-A651-EED532D83C9A}"/>
    <dgm:cxn modelId="{CFDE6462-AD4B-445C-81C0-4160554B9FF7}" type="presOf" srcId="{8D1D9511-306D-415F-9FCE-16D80C522ACB}" destId="{389243D2-761A-42D8-8CE1-20B7185BC135}" srcOrd="0" destOrd="0" presId="urn:microsoft.com/office/officeart/2005/8/layout/hierarchy6"/>
    <dgm:cxn modelId="{536FE3DA-4FDF-433B-BC60-3586597BE4CA}" type="presOf" srcId="{9DAAC23E-A501-450D-8076-B4D3BB38F421}" destId="{A37CAE32-3709-4FC7-B56E-1A92FD5BF376}" srcOrd="0" destOrd="0" presId="urn:microsoft.com/office/officeart/2005/8/layout/hierarchy6"/>
    <dgm:cxn modelId="{762BC1DA-C488-406E-B8CD-2FDAE31E14C3}" type="presOf" srcId="{4EBD0FEF-7110-46D0-9763-FC4F629D794F}" destId="{3F1ED03D-F9B2-4EBC-BBD6-C097A7F86048}" srcOrd="0" destOrd="0" presId="urn:microsoft.com/office/officeart/2005/8/layout/hierarchy6"/>
    <dgm:cxn modelId="{87045A9C-06CF-4474-8266-F11908164204}" type="presOf" srcId="{C4EB51A9-C449-40CF-BAC8-454F730CEDDF}" destId="{988C4C6D-12AA-4918-8967-16606BEDDB11}" srcOrd="0" destOrd="0" presId="urn:microsoft.com/office/officeart/2005/8/layout/hierarchy6"/>
    <dgm:cxn modelId="{9A46056B-F2E2-4B82-8A9A-A07C030B8826}" type="presOf" srcId="{6409547F-7760-4978-95B9-E911B807BF26}" destId="{240611B3-5F08-4709-8CE1-F33A73A991FE}" srcOrd="0" destOrd="0" presId="urn:microsoft.com/office/officeart/2005/8/layout/hierarchy6"/>
    <dgm:cxn modelId="{6150586F-BE7F-492E-8765-12BF390CBD90}" type="presOf" srcId="{B02B4735-8E60-4887-B3F3-F0010A518225}" destId="{3FC16DFF-3215-4B40-B9EF-4D17C54B7874}" srcOrd="0" destOrd="0" presId="urn:microsoft.com/office/officeart/2005/8/layout/hierarchy6"/>
    <dgm:cxn modelId="{B1B2C8A7-159A-4138-B40C-C6A07463794A}" srcId="{8D1D9511-306D-415F-9FCE-16D80C522ACB}" destId="{2E31194C-D510-43EE-BA4B-1BE485A7346A}" srcOrd="0" destOrd="0" parTransId="{8D1A6D47-BC33-4CB9-B23A-C20D0A300865}" sibTransId="{480237C3-9C8F-4274-88D2-4F9B465BCAF9}"/>
    <dgm:cxn modelId="{D990EBCF-1465-459B-9CF6-99A8CA3F247C}" type="presOf" srcId="{2E31194C-D510-43EE-BA4B-1BE485A7346A}" destId="{D321AA01-C170-40BA-B08D-C698199B868E}" srcOrd="0" destOrd="0" presId="urn:microsoft.com/office/officeart/2005/8/layout/hierarchy6"/>
    <dgm:cxn modelId="{F296ABCA-EC1E-403D-9FD0-CE7504FF3999}" type="presOf" srcId="{6D0A85D3-19A2-411C-A06F-3398C98A927B}" destId="{AF329646-433F-4DB8-98D7-0E54BD016E68}" srcOrd="0" destOrd="0" presId="urn:microsoft.com/office/officeart/2005/8/layout/hierarchy6"/>
    <dgm:cxn modelId="{7EAF2C20-FA01-4E2D-A96C-75AA1589527B}" srcId="{49E79769-042C-4C5B-9685-1956B124BFDB}" destId="{6D0A85D3-19A2-411C-A06F-3398C98A927B}" srcOrd="2" destOrd="0" parTransId="{DCEC726A-4030-46F9-AEE3-C1FC161C7681}" sibTransId="{577FB012-B293-4B09-8B37-DF8E3DBD0E0C}"/>
    <dgm:cxn modelId="{DB10D3C0-388E-4EE7-8F34-9374E9849ADC}" type="presOf" srcId="{D4F19F1C-75B7-4D73-9366-AAFB77F68387}" destId="{46F7A3BD-7120-4CEF-9571-27F46BA07CBC}" srcOrd="0" destOrd="0" presId="urn:microsoft.com/office/officeart/2005/8/layout/hierarchy6"/>
    <dgm:cxn modelId="{F76B469E-6EED-490F-84D8-1DFC57C38B55}" type="presOf" srcId="{669C841B-2BBA-49B8-9AEB-DB18C9379512}" destId="{6946CB01-23C9-4880-B965-E353BEBAFD84}" srcOrd="0" destOrd="0" presId="urn:microsoft.com/office/officeart/2005/8/layout/hierarchy6"/>
    <dgm:cxn modelId="{7BAEF730-68D7-4777-9F38-93EB95311B2F}" srcId="{2E31194C-D510-43EE-BA4B-1BE485A7346A}" destId="{5635171E-15D6-4DD7-8B25-0C817D8EB273}" srcOrd="1" destOrd="0" parTransId="{13541688-5D1D-4111-8C00-14FC32CD53C5}" sibTransId="{F421530C-7C59-42FA-AE68-12435A1DA5DE}"/>
    <dgm:cxn modelId="{C42FCC05-21B7-4A18-BD63-B90967439E1D}" type="presOf" srcId="{0655FE9C-CBFE-4B99-A022-0B88D5F7B28F}" destId="{3F891A5F-841C-4C23-81AC-65DC72C1661D}" srcOrd="0" destOrd="0" presId="urn:microsoft.com/office/officeart/2005/8/layout/hierarchy6"/>
    <dgm:cxn modelId="{DBCEDD45-622E-447F-B1AC-6B45C24E1165}" type="presOf" srcId="{758D089C-76C3-4DD9-932C-07D28EABBF63}" destId="{9F058350-7B4D-48A2-BC59-9CDF22767BD4}" srcOrd="0" destOrd="0" presId="urn:microsoft.com/office/officeart/2005/8/layout/hierarchy6"/>
    <dgm:cxn modelId="{E9F57981-AB3D-4C5D-A7BD-13628DC4C93A}" type="presOf" srcId="{3C989B02-5193-4974-A793-68FC451B0EF0}" destId="{72016645-2F6A-402E-BCF7-0DEB1847465A}" srcOrd="0" destOrd="0" presId="urn:microsoft.com/office/officeart/2005/8/layout/hierarchy6"/>
    <dgm:cxn modelId="{10A1769B-D7C2-4E8F-AB35-788F38BD74D8}" type="presOf" srcId="{7255A3DB-93C3-49D0-BF11-30977786B094}" destId="{19A38D8A-02E7-40EC-8359-994B75B15E6F}" srcOrd="0" destOrd="0" presId="urn:microsoft.com/office/officeart/2005/8/layout/hierarchy6"/>
    <dgm:cxn modelId="{998CA7E1-F528-498A-A15F-49B29263BF1D}" type="presOf" srcId="{DCEC726A-4030-46F9-AEE3-C1FC161C7681}" destId="{0C99178B-1E88-4597-9E6F-17ACFC5FFB89}" srcOrd="0" destOrd="0" presId="urn:microsoft.com/office/officeart/2005/8/layout/hierarchy6"/>
    <dgm:cxn modelId="{5BB40D47-E18A-40A3-AAB1-7FD7B1AF89F5}" srcId="{735DB720-7034-4369-BEEA-88B6C5EFDB31}" destId="{276D1CFA-6EE9-4888-86AC-B2D753DD5E07}" srcOrd="0" destOrd="0" parTransId="{FECEF7A5-4BA5-4E71-A03E-0E1E28AC3F1F}" sibTransId="{AAE7A0FE-C9F4-4DA5-985F-BD5E1231A319}"/>
    <dgm:cxn modelId="{4F7CECF5-5901-4598-9339-EAC24E104998}" type="presOf" srcId="{1F6E2733-3204-421A-82CF-5B11AFFAEACA}" destId="{A89374BE-8554-4043-A002-6323BCCCCFB8}" srcOrd="0" destOrd="0" presId="urn:microsoft.com/office/officeart/2005/8/layout/hierarchy6"/>
    <dgm:cxn modelId="{26160F32-B667-4AF5-926A-1E78E74C099E}" srcId="{5635171E-15D6-4DD7-8B25-0C817D8EB273}" destId="{1F6E2733-3204-421A-82CF-5B11AFFAEACA}" srcOrd="2" destOrd="0" parTransId="{6409547F-7760-4978-95B9-E911B807BF26}" sibTransId="{DF68A1F5-A976-4FF1-AA9A-844978C9999D}"/>
    <dgm:cxn modelId="{EC5F2FD9-EA55-43B4-87D9-A0E1757DB5D5}" type="presOf" srcId="{F7A2533C-D5ED-41B8-B87B-7F01CAE68D1F}" destId="{75962DD3-6DFB-4D89-863A-38BC111D8B52}" srcOrd="0" destOrd="0" presId="urn:microsoft.com/office/officeart/2005/8/layout/hierarchy6"/>
    <dgm:cxn modelId="{26C676A5-DDA1-415A-A6EF-E3DDEB289490}" type="presOf" srcId="{5635171E-15D6-4DD7-8B25-0C817D8EB273}" destId="{BAEEE744-6872-4A32-822E-68D87B6ED3CA}" srcOrd="0" destOrd="0" presId="urn:microsoft.com/office/officeart/2005/8/layout/hierarchy6"/>
    <dgm:cxn modelId="{ACBFB008-A1B5-48EB-ACA5-DF3F22BF78B8}" type="presOf" srcId="{FECEF7A5-4BA5-4E71-A03E-0E1E28AC3F1F}" destId="{B6F1079C-13E5-4604-B7EC-2B49F157B8AD}" srcOrd="0" destOrd="0" presId="urn:microsoft.com/office/officeart/2005/8/layout/hierarchy6"/>
    <dgm:cxn modelId="{E35CB6F2-956D-4BDD-A52A-3D20D1B6A531}" srcId="{5635171E-15D6-4DD7-8B25-0C817D8EB273}" destId="{F7A2533C-D5ED-41B8-B87B-7F01CAE68D1F}" srcOrd="0" destOrd="0" parTransId="{4EBD0FEF-7110-46D0-9763-FC4F629D794F}" sibTransId="{50159944-6CFF-4057-A568-568C0D491E46}"/>
    <dgm:cxn modelId="{D6F97270-68A8-4340-AF04-ECAD4425129F}" type="presOf" srcId="{A3A9873B-CEE2-4D7E-8C3D-B3EE173F679F}" destId="{DA36EB67-B496-46CD-AD8F-7C08BC350429}" srcOrd="0" destOrd="0" presId="urn:microsoft.com/office/officeart/2005/8/layout/hierarchy6"/>
    <dgm:cxn modelId="{FBE84769-9213-4FA9-9399-EC322748F32E}" type="presOf" srcId="{C5B9F323-CA49-4BDA-823F-DCD35330FCE5}" destId="{B6EF3237-0D75-4FEB-B2BF-899794D8FE8C}" srcOrd="0" destOrd="0" presId="urn:microsoft.com/office/officeart/2005/8/layout/hierarchy6"/>
    <dgm:cxn modelId="{5D161BF6-8304-40FC-A6BA-B09CEA1F1670}" type="presOf" srcId="{49E79769-042C-4C5B-9685-1956B124BFDB}" destId="{275D68DB-8A1D-4DFC-BDB4-07DB569601CA}" srcOrd="0" destOrd="0" presId="urn:microsoft.com/office/officeart/2005/8/layout/hierarchy6"/>
    <dgm:cxn modelId="{127B6E41-8C21-4F89-8040-CE2AC3B7673F}" srcId="{A3A9873B-CEE2-4D7E-8C3D-B3EE173F679F}" destId="{49E79769-042C-4C5B-9685-1956B124BFDB}" srcOrd="0" destOrd="0" parTransId="{7255A3DB-93C3-49D0-BF11-30977786B094}" sibTransId="{4C147874-65DB-4889-B3E8-24E64C7A7066}"/>
    <dgm:cxn modelId="{426E566F-8F4E-4E90-BF08-B78305EFB627}" type="presParOf" srcId="{389243D2-761A-42D8-8CE1-20B7185BC135}" destId="{DCA4161D-1F5F-40F9-A33F-65521320064C}" srcOrd="0" destOrd="0" presId="urn:microsoft.com/office/officeart/2005/8/layout/hierarchy6"/>
    <dgm:cxn modelId="{9C19CD75-20BD-4C4E-8E1C-E4C245F9ACDF}" type="presParOf" srcId="{DCA4161D-1F5F-40F9-A33F-65521320064C}" destId="{E9C77F55-998B-40C5-9D74-9149724B5B36}" srcOrd="0" destOrd="0" presId="urn:microsoft.com/office/officeart/2005/8/layout/hierarchy6"/>
    <dgm:cxn modelId="{B8C29432-098B-4687-9687-103D437FDE6C}" type="presParOf" srcId="{E9C77F55-998B-40C5-9D74-9149724B5B36}" destId="{336DC60B-34C0-4D0D-929D-71A79403100D}" srcOrd="0" destOrd="0" presId="urn:microsoft.com/office/officeart/2005/8/layout/hierarchy6"/>
    <dgm:cxn modelId="{AA3C0C42-FECC-4608-A7D1-C76AA879649C}" type="presParOf" srcId="{336DC60B-34C0-4D0D-929D-71A79403100D}" destId="{D321AA01-C170-40BA-B08D-C698199B868E}" srcOrd="0" destOrd="0" presId="urn:microsoft.com/office/officeart/2005/8/layout/hierarchy6"/>
    <dgm:cxn modelId="{1013F1CA-27BE-465A-AF61-E339CD7A741D}" type="presParOf" srcId="{336DC60B-34C0-4D0D-929D-71A79403100D}" destId="{D54AF7F3-07EB-4541-863C-AEAD805DF1F0}" srcOrd="1" destOrd="0" presId="urn:microsoft.com/office/officeart/2005/8/layout/hierarchy6"/>
    <dgm:cxn modelId="{75399257-2EB4-4C3C-84CE-075C8E0E71CD}" type="presParOf" srcId="{D54AF7F3-07EB-4541-863C-AEAD805DF1F0}" destId="{9F058350-7B4D-48A2-BC59-9CDF22767BD4}" srcOrd="0" destOrd="0" presId="urn:microsoft.com/office/officeart/2005/8/layout/hierarchy6"/>
    <dgm:cxn modelId="{19A10057-8851-45BE-AC1D-A999D049D4C0}" type="presParOf" srcId="{D54AF7F3-07EB-4541-863C-AEAD805DF1F0}" destId="{0C48B20D-E003-45DE-B94A-E60BEED723AF}" srcOrd="1" destOrd="0" presId="urn:microsoft.com/office/officeart/2005/8/layout/hierarchy6"/>
    <dgm:cxn modelId="{B6D91EBE-48AB-4B2A-90F3-C8EFD7977A2A}" type="presParOf" srcId="{0C48B20D-E003-45DE-B94A-E60BEED723AF}" destId="{DA36EB67-B496-46CD-AD8F-7C08BC350429}" srcOrd="0" destOrd="0" presId="urn:microsoft.com/office/officeart/2005/8/layout/hierarchy6"/>
    <dgm:cxn modelId="{620F23FE-DA17-4467-9944-412AF346B991}" type="presParOf" srcId="{0C48B20D-E003-45DE-B94A-E60BEED723AF}" destId="{DF4F5E85-3D99-4AD7-87B0-882384C9686C}" srcOrd="1" destOrd="0" presId="urn:microsoft.com/office/officeart/2005/8/layout/hierarchy6"/>
    <dgm:cxn modelId="{5BE0C8EC-1B7C-4AF7-B2C2-C51CE24C72AB}" type="presParOf" srcId="{DF4F5E85-3D99-4AD7-87B0-882384C9686C}" destId="{19A38D8A-02E7-40EC-8359-994B75B15E6F}" srcOrd="0" destOrd="0" presId="urn:microsoft.com/office/officeart/2005/8/layout/hierarchy6"/>
    <dgm:cxn modelId="{2DECCE5B-660C-4123-9087-7A48524124CB}" type="presParOf" srcId="{DF4F5E85-3D99-4AD7-87B0-882384C9686C}" destId="{F5ACE1CE-BBD6-40BA-A39B-46354039882B}" srcOrd="1" destOrd="0" presId="urn:microsoft.com/office/officeart/2005/8/layout/hierarchy6"/>
    <dgm:cxn modelId="{84BD3A84-E770-4896-905C-0698F9C22B10}" type="presParOf" srcId="{F5ACE1CE-BBD6-40BA-A39B-46354039882B}" destId="{275D68DB-8A1D-4DFC-BDB4-07DB569601CA}" srcOrd="0" destOrd="0" presId="urn:microsoft.com/office/officeart/2005/8/layout/hierarchy6"/>
    <dgm:cxn modelId="{4A916642-CA58-40ED-9E3C-23538C1F6F55}" type="presParOf" srcId="{F5ACE1CE-BBD6-40BA-A39B-46354039882B}" destId="{DEB16D6B-39CA-44DE-A366-C9A3D69D23B4}" srcOrd="1" destOrd="0" presId="urn:microsoft.com/office/officeart/2005/8/layout/hierarchy6"/>
    <dgm:cxn modelId="{E18AAEB4-3199-4BA5-855B-DF6DAC3B734F}" type="presParOf" srcId="{DEB16D6B-39CA-44DE-A366-C9A3D69D23B4}" destId="{4B6CE9F0-6186-4B70-962E-B153A1820EF3}" srcOrd="0" destOrd="0" presId="urn:microsoft.com/office/officeart/2005/8/layout/hierarchy6"/>
    <dgm:cxn modelId="{1F365882-D9C4-49FA-8686-35F0DA6EC385}" type="presParOf" srcId="{DEB16D6B-39CA-44DE-A366-C9A3D69D23B4}" destId="{C8856357-1BC7-4F87-BC78-DA139729C62F}" srcOrd="1" destOrd="0" presId="urn:microsoft.com/office/officeart/2005/8/layout/hierarchy6"/>
    <dgm:cxn modelId="{D68D972C-538E-4D9C-954F-FEAC3325839F}" type="presParOf" srcId="{C8856357-1BC7-4F87-BC78-DA139729C62F}" destId="{3F891A5F-841C-4C23-81AC-65DC72C1661D}" srcOrd="0" destOrd="0" presId="urn:microsoft.com/office/officeart/2005/8/layout/hierarchy6"/>
    <dgm:cxn modelId="{FAA6A739-4170-4F18-A285-B6B848B5CFD7}" type="presParOf" srcId="{C8856357-1BC7-4F87-BC78-DA139729C62F}" destId="{A80B5C2E-AA8D-4AC5-BCC8-2609712665B6}" srcOrd="1" destOrd="0" presId="urn:microsoft.com/office/officeart/2005/8/layout/hierarchy6"/>
    <dgm:cxn modelId="{84F14873-B75D-4340-8564-6F86C2854A44}" type="presParOf" srcId="{DEB16D6B-39CA-44DE-A366-C9A3D69D23B4}" destId="{6946CB01-23C9-4880-B965-E353BEBAFD84}" srcOrd="2" destOrd="0" presId="urn:microsoft.com/office/officeart/2005/8/layout/hierarchy6"/>
    <dgm:cxn modelId="{73AE70D9-6E15-4BDA-80CA-06894C83484E}" type="presParOf" srcId="{DEB16D6B-39CA-44DE-A366-C9A3D69D23B4}" destId="{CEDA0EA7-D803-4575-928A-45F056776601}" srcOrd="3" destOrd="0" presId="urn:microsoft.com/office/officeart/2005/8/layout/hierarchy6"/>
    <dgm:cxn modelId="{3A81DB6D-0D30-4236-9385-7FDC30F96A33}" type="presParOf" srcId="{CEDA0EA7-D803-4575-928A-45F056776601}" destId="{72016645-2F6A-402E-BCF7-0DEB1847465A}" srcOrd="0" destOrd="0" presId="urn:microsoft.com/office/officeart/2005/8/layout/hierarchy6"/>
    <dgm:cxn modelId="{4A592288-D190-4D94-9A4B-D6021B430978}" type="presParOf" srcId="{CEDA0EA7-D803-4575-928A-45F056776601}" destId="{AEE500E2-B19A-4DCE-8E7B-55EB14E639F8}" srcOrd="1" destOrd="0" presId="urn:microsoft.com/office/officeart/2005/8/layout/hierarchy6"/>
    <dgm:cxn modelId="{7A5B698B-21F7-4631-9908-6AB160D5DB07}" type="presParOf" srcId="{DEB16D6B-39CA-44DE-A366-C9A3D69D23B4}" destId="{0C99178B-1E88-4597-9E6F-17ACFC5FFB89}" srcOrd="4" destOrd="0" presId="urn:microsoft.com/office/officeart/2005/8/layout/hierarchy6"/>
    <dgm:cxn modelId="{70FDD1E5-AD7E-4948-98FB-17E5F8E6E78D}" type="presParOf" srcId="{DEB16D6B-39CA-44DE-A366-C9A3D69D23B4}" destId="{ABA1CB82-74A1-40B3-8609-83D9CC61F180}" srcOrd="5" destOrd="0" presId="urn:microsoft.com/office/officeart/2005/8/layout/hierarchy6"/>
    <dgm:cxn modelId="{4FF44551-4AD8-472E-9F6D-9FACAB186F7E}" type="presParOf" srcId="{ABA1CB82-74A1-40B3-8609-83D9CC61F180}" destId="{AF329646-433F-4DB8-98D7-0E54BD016E68}" srcOrd="0" destOrd="0" presId="urn:microsoft.com/office/officeart/2005/8/layout/hierarchy6"/>
    <dgm:cxn modelId="{993FF6FB-E2FF-4294-BE84-FBB5E4E1CDE7}" type="presParOf" srcId="{ABA1CB82-74A1-40B3-8609-83D9CC61F180}" destId="{060566E8-B533-4126-9244-0AC97B5A48D0}" srcOrd="1" destOrd="0" presId="urn:microsoft.com/office/officeart/2005/8/layout/hierarchy6"/>
    <dgm:cxn modelId="{C629AD88-6AC9-4ECB-B7C4-9B00175BFB58}" type="presParOf" srcId="{DF4F5E85-3D99-4AD7-87B0-882384C9686C}" destId="{988C4C6D-12AA-4918-8967-16606BEDDB11}" srcOrd="2" destOrd="0" presId="urn:microsoft.com/office/officeart/2005/8/layout/hierarchy6"/>
    <dgm:cxn modelId="{F9CA7846-BA1F-43FB-93E4-34581837409D}" type="presParOf" srcId="{DF4F5E85-3D99-4AD7-87B0-882384C9686C}" destId="{E29CA731-773A-416A-B609-CF21675AA62E}" srcOrd="3" destOrd="0" presId="urn:microsoft.com/office/officeart/2005/8/layout/hierarchy6"/>
    <dgm:cxn modelId="{ED96113B-9A01-4B4C-8826-AF778A54AC8D}" type="presParOf" srcId="{E29CA731-773A-416A-B609-CF21675AA62E}" destId="{600D577E-0C8C-4D5B-AC69-2EA5D1C81417}" srcOrd="0" destOrd="0" presId="urn:microsoft.com/office/officeart/2005/8/layout/hierarchy6"/>
    <dgm:cxn modelId="{DD2435F6-8C7C-4B5A-B1F0-B79A27A8A039}" type="presParOf" srcId="{E29CA731-773A-416A-B609-CF21675AA62E}" destId="{E3CA3775-48B9-49F2-ACFC-6AACC039BC09}" srcOrd="1" destOrd="0" presId="urn:microsoft.com/office/officeart/2005/8/layout/hierarchy6"/>
    <dgm:cxn modelId="{F066510C-6BB6-4457-88BE-E6B32BA8B691}" type="presParOf" srcId="{E3CA3775-48B9-49F2-ACFC-6AACC039BC09}" destId="{B6F1079C-13E5-4604-B7EC-2B49F157B8AD}" srcOrd="0" destOrd="0" presId="urn:microsoft.com/office/officeart/2005/8/layout/hierarchy6"/>
    <dgm:cxn modelId="{B5564BB5-F881-4389-9D1B-D402EF9EF1C0}" type="presParOf" srcId="{E3CA3775-48B9-49F2-ACFC-6AACC039BC09}" destId="{7472C8F4-0003-4385-9797-26500A927EA7}" srcOrd="1" destOrd="0" presId="urn:microsoft.com/office/officeart/2005/8/layout/hierarchy6"/>
    <dgm:cxn modelId="{FB36A6A3-2117-41F2-93E7-94BD02ED5F00}" type="presParOf" srcId="{7472C8F4-0003-4385-9797-26500A927EA7}" destId="{E8496A53-4C82-409B-8D5E-1057C49CF32D}" srcOrd="0" destOrd="0" presId="urn:microsoft.com/office/officeart/2005/8/layout/hierarchy6"/>
    <dgm:cxn modelId="{5B948A8E-0F09-461E-965B-2FE4D236136C}" type="presParOf" srcId="{7472C8F4-0003-4385-9797-26500A927EA7}" destId="{A9C2B2E2-8F6D-4AF6-BFD7-B5C220C8EA0E}" srcOrd="1" destOrd="0" presId="urn:microsoft.com/office/officeart/2005/8/layout/hierarchy6"/>
    <dgm:cxn modelId="{E7E719EE-35D4-4C54-A64D-1678147775D4}" type="presParOf" srcId="{E3CA3775-48B9-49F2-ACFC-6AACC039BC09}" destId="{A37CAE32-3709-4FC7-B56E-1A92FD5BF376}" srcOrd="2" destOrd="0" presId="urn:microsoft.com/office/officeart/2005/8/layout/hierarchy6"/>
    <dgm:cxn modelId="{C6EC3A60-B487-43AA-A5AE-2F53B4B80DCD}" type="presParOf" srcId="{E3CA3775-48B9-49F2-ACFC-6AACC039BC09}" destId="{FC30D67A-D31D-4D05-AD15-98B229147B6B}" srcOrd="3" destOrd="0" presId="urn:microsoft.com/office/officeart/2005/8/layout/hierarchy6"/>
    <dgm:cxn modelId="{01E8AA8D-E3B8-4F7F-A9C8-C3B0A881C40E}" type="presParOf" srcId="{FC30D67A-D31D-4D05-AD15-98B229147B6B}" destId="{B6EF3237-0D75-4FEB-B2BF-899794D8FE8C}" srcOrd="0" destOrd="0" presId="urn:microsoft.com/office/officeart/2005/8/layout/hierarchy6"/>
    <dgm:cxn modelId="{853A38D8-8097-45AB-8E6E-AA1563FC7BE8}" type="presParOf" srcId="{FC30D67A-D31D-4D05-AD15-98B229147B6B}" destId="{AB0FBAFD-E014-4D7C-8762-515EA5369C5B}" srcOrd="1" destOrd="0" presId="urn:microsoft.com/office/officeart/2005/8/layout/hierarchy6"/>
    <dgm:cxn modelId="{E9971D04-CC21-49F9-8830-A9F4A29A1089}" type="presParOf" srcId="{D54AF7F3-07EB-4541-863C-AEAD805DF1F0}" destId="{EC810B61-A5E3-4C28-97BE-CAB766B6A5B5}" srcOrd="2" destOrd="0" presId="urn:microsoft.com/office/officeart/2005/8/layout/hierarchy6"/>
    <dgm:cxn modelId="{A0B37805-AEBA-4B06-BB3E-AE9A01DA94FC}" type="presParOf" srcId="{D54AF7F3-07EB-4541-863C-AEAD805DF1F0}" destId="{E05BAA83-EE4F-4CAB-9BDF-944D89AB6ED1}" srcOrd="3" destOrd="0" presId="urn:microsoft.com/office/officeart/2005/8/layout/hierarchy6"/>
    <dgm:cxn modelId="{67AAE10A-CE34-44EE-9B12-2BC934CF5CE7}" type="presParOf" srcId="{E05BAA83-EE4F-4CAB-9BDF-944D89AB6ED1}" destId="{BAEEE744-6872-4A32-822E-68D87B6ED3CA}" srcOrd="0" destOrd="0" presId="urn:microsoft.com/office/officeart/2005/8/layout/hierarchy6"/>
    <dgm:cxn modelId="{362E58E8-D716-4B69-B6BA-61F16709DAF6}" type="presParOf" srcId="{E05BAA83-EE4F-4CAB-9BDF-944D89AB6ED1}" destId="{7F285B1B-1C18-4CC1-8EC2-04F27CF4EB64}" srcOrd="1" destOrd="0" presId="urn:microsoft.com/office/officeart/2005/8/layout/hierarchy6"/>
    <dgm:cxn modelId="{7A5A497F-E771-4687-8377-5214175E9AD0}" type="presParOf" srcId="{7F285B1B-1C18-4CC1-8EC2-04F27CF4EB64}" destId="{3F1ED03D-F9B2-4EBC-BBD6-C097A7F86048}" srcOrd="0" destOrd="0" presId="urn:microsoft.com/office/officeart/2005/8/layout/hierarchy6"/>
    <dgm:cxn modelId="{6EAA5E61-D8F3-4A9F-A1EC-EBA602F97721}" type="presParOf" srcId="{7F285B1B-1C18-4CC1-8EC2-04F27CF4EB64}" destId="{98FB21BC-AB71-425F-8DCA-284AF272509E}" srcOrd="1" destOrd="0" presId="urn:microsoft.com/office/officeart/2005/8/layout/hierarchy6"/>
    <dgm:cxn modelId="{8F00A68E-A87D-429D-9B6F-2E53DF0F16E7}" type="presParOf" srcId="{98FB21BC-AB71-425F-8DCA-284AF272509E}" destId="{75962DD3-6DFB-4D89-863A-38BC111D8B52}" srcOrd="0" destOrd="0" presId="urn:microsoft.com/office/officeart/2005/8/layout/hierarchy6"/>
    <dgm:cxn modelId="{DC051471-8CE6-4916-88CD-343E230D72FD}" type="presParOf" srcId="{98FB21BC-AB71-425F-8DCA-284AF272509E}" destId="{13AC8D51-D7A9-4914-BAC8-311C1E8BAC53}" srcOrd="1" destOrd="0" presId="urn:microsoft.com/office/officeart/2005/8/layout/hierarchy6"/>
    <dgm:cxn modelId="{84DF5F15-880B-45D8-86F0-DAC1B69FD517}" type="presParOf" srcId="{7F285B1B-1C18-4CC1-8EC2-04F27CF4EB64}" destId="{3FC16DFF-3215-4B40-B9EF-4D17C54B7874}" srcOrd="2" destOrd="0" presId="urn:microsoft.com/office/officeart/2005/8/layout/hierarchy6"/>
    <dgm:cxn modelId="{2760B40A-51D6-4228-B2E3-3A70FC0F929A}" type="presParOf" srcId="{7F285B1B-1C18-4CC1-8EC2-04F27CF4EB64}" destId="{54B877C4-7FD9-494B-8458-323E4DF6A59C}" srcOrd="3" destOrd="0" presId="urn:microsoft.com/office/officeart/2005/8/layout/hierarchy6"/>
    <dgm:cxn modelId="{C62CC9DE-3726-45D7-A236-F4DB5493590B}" type="presParOf" srcId="{54B877C4-7FD9-494B-8458-323E4DF6A59C}" destId="{46F7A3BD-7120-4CEF-9571-27F46BA07CBC}" srcOrd="0" destOrd="0" presId="urn:microsoft.com/office/officeart/2005/8/layout/hierarchy6"/>
    <dgm:cxn modelId="{205EEFBD-F507-4017-B8E0-3C7FE0DA8ECF}" type="presParOf" srcId="{54B877C4-7FD9-494B-8458-323E4DF6A59C}" destId="{5E7D802D-2B89-47D0-AAA2-4A54D3A847A6}" srcOrd="1" destOrd="0" presId="urn:microsoft.com/office/officeart/2005/8/layout/hierarchy6"/>
    <dgm:cxn modelId="{C4E1A7B2-1B43-4F01-90DA-F46514F70EC3}" type="presParOf" srcId="{7F285B1B-1C18-4CC1-8EC2-04F27CF4EB64}" destId="{240611B3-5F08-4709-8CE1-F33A73A991FE}" srcOrd="4" destOrd="0" presId="urn:microsoft.com/office/officeart/2005/8/layout/hierarchy6"/>
    <dgm:cxn modelId="{877BE996-BE24-482D-A4EA-81251C7CA090}" type="presParOf" srcId="{7F285B1B-1C18-4CC1-8EC2-04F27CF4EB64}" destId="{CD3BDF5B-D0CB-47D8-8D00-7662FC4F9086}" srcOrd="5" destOrd="0" presId="urn:microsoft.com/office/officeart/2005/8/layout/hierarchy6"/>
    <dgm:cxn modelId="{3218E6F4-E0E2-4F26-B565-26A7326E0140}" type="presParOf" srcId="{CD3BDF5B-D0CB-47D8-8D00-7662FC4F9086}" destId="{A89374BE-8554-4043-A002-6323BCCCCFB8}" srcOrd="0" destOrd="0" presId="urn:microsoft.com/office/officeart/2005/8/layout/hierarchy6"/>
    <dgm:cxn modelId="{1A3A2E1E-933F-4E16-A7D6-CCC2A42FFA5C}" type="presParOf" srcId="{CD3BDF5B-D0CB-47D8-8D00-7662FC4F9086}" destId="{170CB306-E767-4B3E-82AC-C8C6F4BBDC54}" srcOrd="1" destOrd="0" presId="urn:microsoft.com/office/officeart/2005/8/layout/hierarchy6"/>
    <dgm:cxn modelId="{13B36BEE-1757-475B-AC43-6797607ED1F4}" type="presParOf" srcId="{389243D2-761A-42D8-8CE1-20B7185BC135}" destId="{8B24056C-5923-475B-86B7-8BC017DC7A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17A794-4E41-4F1E-B014-3712FB8CBEE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DD29617-CECB-4426-99D1-B6CCA9704231}">
      <dgm:prSet phldrT="[文字]"/>
      <dgm:spPr/>
      <dgm:t>
        <a:bodyPr/>
        <a:lstStyle/>
        <a:p>
          <a:r>
            <a:rPr lang="zh-TW" altLang="en-US" dirty="0" smtClean="0"/>
            <a:t>資料產生及路徑產生模組</a:t>
          </a:r>
          <a:endParaRPr lang="zh-TW" altLang="en-US" dirty="0"/>
        </a:p>
      </dgm:t>
    </dgm:pt>
    <dgm:pt modelId="{B5C29F65-2D9A-4AE2-B94E-596E8F30AE4D}" type="par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7BF8A150-8D36-49A6-9405-9A276DCCD74B}" type="sibTrans" cxnId="{6CEE22FD-E3B2-4A41-9180-476ACB4F9448}">
      <dgm:prSet/>
      <dgm:spPr/>
      <dgm:t>
        <a:bodyPr/>
        <a:lstStyle/>
        <a:p>
          <a:endParaRPr lang="zh-TW" altLang="en-US"/>
        </a:p>
      </dgm:t>
    </dgm:pt>
    <dgm:pt modelId="{F441C939-18E5-4182-9240-ADD42AC24675}">
      <dgm:prSet phldrT="[文字]"/>
      <dgm:spPr/>
      <dgm:t>
        <a:bodyPr/>
        <a:lstStyle/>
        <a:p>
          <a:r>
            <a:rPr lang="zh-TW" altLang="en-US" dirty="0" smtClean="0"/>
            <a:t>訓練模組</a:t>
          </a:r>
          <a:endParaRPr lang="en-US" altLang="zh-TW" dirty="0" smtClean="0"/>
        </a:p>
        <a:p>
          <a:r>
            <a:rPr lang="en-US" altLang="zh-TW" dirty="0" smtClean="0"/>
            <a:t>KNN</a:t>
          </a:r>
          <a:r>
            <a:rPr lang="zh-TW" altLang="en-US" dirty="0" smtClean="0"/>
            <a:t> </a:t>
          </a:r>
          <a:r>
            <a:rPr lang="en-US" altLang="zh-TW" dirty="0" smtClean="0"/>
            <a:t>/</a:t>
          </a:r>
          <a:r>
            <a:rPr lang="zh-TW" altLang="en-US" dirty="0" smtClean="0"/>
            <a:t> </a:t>
          </a:r>
          <a:r>
            <a:rPr lang="en-US" altLang="zh-TW" dirty="0" smtClean="0"/>
            <a:t>SVM</a:t>
          </a:r>
          <a:r>
            <a:rPr lang="zh-TW" altLang="en-US" dirty="0" smtClean="0"/>
            <a:t> </a:t>
          </a:r>
          <a:endParaRPr lang="zh-TW" altLang="en-US" dirty="0"/>
        </a:p>
      </dgm:t>
    </dgm:pt>
    <dgm:pt modelId="{14F7E349-F3B8-4550-8AF8-346BA84FD1D2}" type="par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9985A307-B5B5-4F07-84E5-EC482B98E156}" type="sibTrans" cxnId="{5960DDE2-79B1-4A2A-8DFC-0EC978B5B82C}">
      <dgm:prSet/>
      <dgm:spPr/>
      <dgm:t>
        <a:bodyPr/>
        <a:lstStyle/>
        <a:p>
          <a:endParaRPr lang="zh-TW" altLang="en-US"/>
        </a:p>
      </dgm:t>
    </dgm:pt>
    <dgm:pt modelId="{1B911186-C6C0-4610-A85A-D98D9CC0EF80}">
      <dgm:prSet phldrT="[文字]"/>
      <dgm:spPr/>
      <dgm:t>
        <a:bodyPr/>
        <a:lstStyle/>
        <a:p>
          <a:r>
            <a:rPr lang="zh-TW" altLang="en-US" dirty="0" smtClean="0"/>
            <a:t>比賽資訊偵測模組</a:t>
          </a:r>
          <a:r>
            <a:rPr lang="en-US" altLang="zh-TW" dirty="0" smtClean="0"/>
            <a:t>(</a:t>
          </a:r>
          <a:r>
            <a:rPr lang="en-US" altLang="zh-TW" dirty="0" err="1" smtClean="0"/>
            <a:t>feat.HMM</a:t>
          </a:r>
          <a:r>
            <a:rPr lang="en-US" altLang="zh-TW" dirty="0" smtClean="0"/>
            <a:t>)</a:t>
          </a:r>
          <a:endParaRPr lang="zh-TW" altLang="en-US" dirty="0"/>
        </a:p>
      </dgm:t>
    </dgm:pt>
    <dgm:pt modelId="{D653DB0E-CC21-465B-B6EB-BF9BCFD5B24D}" type="par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6FA44E27-3292-432F-8804-6EAEA329FA76}" type="sibTrans" cxnId="{BB34C200-C144-4232-9A4E-C29E223BB3A3}">
      <dgm:prSet/>
      <dgm:spPr/>
      <dgm:t>
        <a:bodyPr/>
        <a:lstStyle/>
        <a:p>
          <a:endParaRPr lang="zh-TW" altLang="en-US"/>
        </a:p>
      </dgm:t>
    </dgm:pt>
    <dgm:pt modelId="{A226C628-EC35-4A05-96EC-45E649BB84CE}">
      <dgm:prSet phldrT="[文字]"/>
      <dgm:spPr/>
      <dgm:t>
        <a:bodyPr/>
        <a:lstStyle/>
        <a:p>
          <a:r>
            <a:rPr lang="zh-TW" altLang="en-US" dirty="0" smtClean="0"/>
            <a:t>斜率控制模組</a:t>
          </a:r>
          <a:endParaRPr lang="zh-TW" altLang="en-US" dirty="0"/>
        </a:p>
      </dgm:t>
    </dgm:pt>
    <dgm:pt modelId="{E3C53AF6-6021-4456-B50A-8F64B699389C}" type="par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108050D9-AAA2-49B2-BF8E-121C23BA18A9}" type="sibTrans" cxnId="{78845CD0-5BE2-45AF-B769-EDF430D6899B}">
      <dgm:prSet/>
      <dgm:spPr/>
      <dgm:t>
        <a:bodyPr/>
        <a:lstStyle/>
        <a:p>
          <a:endParaRPr lang="zh-TW" altLang="en-US"/>
        </a:p>
      </dgm:t>
    </dgm:pt>
    <dgm:pt modelId="{3F023489-DFCF-457C-9FF4-FCD90ABFEAA8}">
      <dgm:prSet phldrT="[文字]"/>
      <dgm:spPr/>
      <dgm:t>
        <a:bodyPr/>
        <a:lstStyle/>
        <a:p>
          <a:r>
            <a:rPr lang="zh-TW" altLang="en-US" dirty="0" smtClean="0"/>
            <a:t>速度控制模組</a:t>
          </a:r>
          <a:endParaRPr lang="zh-TW" altLang="en-US" dirty="0"/>
        </a:p>
      </dgm:t>
    </dgm:pt>
    <dgm:pt modelId="{6219EC18-0AA9-4C9B-B901-770344395A93}" type="par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6C30767D-A211-4D2B-AE12-601C78A1F06E}" type="sibTrans" cxnId="{EACF6002-F44E-44AC-9740-67B6C19108D5}">
      <dgm:prSet/>
      <dgm:spPr/>
      <dgm:t>
        <a:bodyPr/>
        <a:lstStyle/>
        <a:p>
          <a:endParaRPr lang="zh-TW" altLang="en-US"/>
        </a:p>
      </dgm:t>
    </dgm:pt>
    <dgm:pt modelId="{34ED501E-A939-4BC7-931E-BD4127D5185B}">
      <dgm:prSet phldrT="[文字]"/>
      <dgm:spPr/>
      <dgm:t>
        <a:bodyPr/>
        <a:lstStyle/>
        <a:p>
          <a:r>
            <a:rPr lang="zh-TW" altLang="en-US" dirty="0" smtClean="0"/>
            <a:t>資料正規化模組</a:t>
          </a:r>
          <a:endParaRPr lang="zh-TW" altLang="en-US" dirty="0"/>
        </a:p>
      </dgm:t>
    </dgm:pt>
    <dgm:pt modelId="{C76F66D4-28CD-4018-AD70-BE962CE9E6E5}" type="parTrans" cxnId="{79376C36-5041-4D82-89CE-6CF82C87D6C6}">
      <dgm:prSet/>
      <dgm:spPr/>
      <dgm:t>
        <a:bodyPr/>
        <a:lstStyle/>
        <a:p>
          <a:endParaRPr lang="zh-TW" altLang="en-US"/>
        </a:p>
      </dgm:t>
    </dgm:pt>
    <dgm:pt modelId="{CB6376B6-6182-43B5-966B-FBFE7FD94356}" type="sibTrans" cxnId="{79376C36-5041-4D82-89CE-6CF82C87D6C6}">
      <dgm:prSet/>
      <dgm:spPr/>
      <dgm:t>
        <a:bodyPr/>
        <a:lstStyle/>
        <a:p>
          <a:endParaRPr lang="zh-TW" altLang="en-US"/>
        </a:p>
      </dgm:t>
    </dgm:pt>
    <dgm:pt modelId="{71C2623C-F225-4105-898B-D6F72E89C25A}" type="pres">
      <dgm:prSet presAssocID="{4817A794-4E41-4F1E-B014-3712FB8CBEE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0241D68-05F7-4BA6-AE65-5E454A3AC5C8}" type="pres">
      <dgm:prSet presAssocID="{EDD29617-CECB-4426-99D1-B6CCA9704231}" presName="parTxOnly" presStyleLbl="node1" presStyleIdx="0" presStyleCnt="6" custLinFactNeighborX="-27473" custLinFactNeighborY="-215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089CB7-5787-485C-B2FB-7752803DBA5F}" type="pres">
      <dgm:prSet presAssocID="{7BF8A150-8D36-49A6-9405-9A276DCCD74B}" presName="parSpace" presStyleCnt="0"/>
      <dgm:spPr/>
    </dgm:pt>
    <dgm:pt modelId="{98D5E02D-F0C2-4BB3-9E2A-05E581D86E85}" type="pres">
      <dgm:prSet presAssocID="{34ED501E-A939-4BC7-931E-BD4127D5185B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17C1CB8-1FC8-4A6E-B2C0-7C9F9F638DC7}" type="pres">
      <dgm:prSet presAssocID="{CB6376B6-6182-43B5-966B-FBFE7FD94356}" presName="parSpace" presStyleCnt="0"/>
      <dgm:spPr/>
    </dgm:pt>
    <dgm:pt modelId="{37F2D1DA-AB64-43FE-98AF-6E7D7A755C4F}" type="pres">
      <dgm:prSet presAssocID="{F441C939-18E5-4182-9240-ADD42AC24675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E72202F-C765-4EBC-BCD8-711F6260E69E}" type="pres">
      <dgm:prSet presAssocID="{9985A307-B5B5-4F07-84E5-EC482B98E156}" presName="parSpace" presStyleCnt="0"/>
      <dgm:spPr/>
    </dgm:pt>
    <dgm:pt modelId="{82A47268-319D-46F4-8D06-BF4EA91763BC}" type="pres">
      <dgm:prSet presAssocID="{1B911186-C6C0-4610-A85A-D98D9CC0EF80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7ADF7C7-81C9-4B45-A646-61ED51B1EA44}" type="pres">
      <dgm:prSet presAssocID="{6FA44E27-3292-432F-8804-6EAEA329FA76}" presName="parSpace" presStyleCnt="0"/>
      <dgm:spPr/>
    </dgm:pt>
    <dgm:pt modelId="{233886AE-F689-4A85-8FB0-245B9B87F087}" type="pres">
      <dgm:prSet presAssocID="{A226C628-EC35-4A05-96EC-45E649BB84CE}" presName="parTxOnly" presStyleLbl="node1" presStyleIdx="4" presStyleCnt="6" custLinFactX="29762" custLinFactY="-100000" custLinFactNeighborX="100000" custLinFactNeighborY="-11327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77F67B9-53A4-41B7-8C21-508565BCA9AA}" type="pres">
      <dgm:prSet presAssocID="{108050D9-AAA2-49B2-BF8E-121C23BA18A9}" presName="parSpace" presStyleCnt="0"/>
      <dgm:spPr/>
    </dgm:pt>
    <dgm:pt modelId="{C7E8294E-FD36-46C7-A3C2-47179F6E0AE6}" type="pres">
      <dgm:prSet presAssocID="{3F023489-DFCF-457C-9FF4-FCD90ABFEAA8}" presName="parTxOnly" presStyleLbl="node1" presStyleIdx="5" presStyleCnt="6" custLinFactX="-10458" custLinFactNeighborX="-100000" custLinFactNeighborY="-6767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97ECF7E-5E8C-4386-BAAE-D299D655D709}" type="presOf" srcId="{3F023489-DFCF-457C-9FF4-FCD90ABFEAA8}" destId="{C7E8294E-FD36-46C7-A3C2-47179F6E0AE6}" srcOrd="0" destOrd="0" presId="urn:microsoft.com/office/officeart/2005/8/layout/hChevron3"/>
    <dgm:cxn modelId="{6CEE22FD-E3B2-4A41-9180-476ACB4F9448}" srcId="{4817A794-4E41-4F1E-B014-3712FB8CBEE3}" destId="{EDD29617-CECB-4426-99D1-B6CCA9704231}" srcOrd="0" destOrd="0" parTransId="{B5C29F65-2D9A-4AE2-B94E-596E8F30AE4D}" sibTransId="{7BF8A150-8D36-49A6-9405-9A276DCCD74B}"/>
    <dgm:cxn modelId="{4CF4CE24-97C9-4FE0-8FEE-A7BFDED153EA}" type="presOf" srcId="{F441C939-18E5-4182-9240-ADD42AC24675}" destId="{37F2D1DA-AB64-43FE-98AF-6E7D7A755C4F}" srcOrd="0" destOrd="0" presId="urn:microsoft.com/office/officeart/2005/8/layout/hChevron3"/>
    <dgm:cxn modelId="{5960DDE2-79B1-4A2A-8DFC-0EC978B5B82C}" srcId="{4817A794-4E41-4F1E-B014-3712FB8CBEE3}" destId="{F441C939-18E5-4182-9240-ADD42AC24675}" srcOrd="2" destOrd="0" parTransId="{14F7E349-F3B8-4550-8AF8-346BA84FD1D2}" sibTransId="{9985A307-B5B5-4F07-84E5-EC482B98E156}"/>
    <dgm:cxn modelId="{BB34C200-C144-4232-9A4E-C29E223BB3A3}" srcId="{4817A794-4E41-4F1E-B014-3712FB8CBEE3}" destId="{1B911186-C6C0-4610-A85A-D98D9CC0EF80}" srcOrd="3" destOrd="0" parTransId="{D653DB0E-CC21-465B-B6EB-BF9BCFD5B24D}" sibTransId="{6FA44E27-3292-432F-8804-6EAEA329FA76}"/>
    <dgm:cxn modelId="{79376C36-5041-4D82-89CE-6CF82C87D6C6}" srcId="{4817A794-4E41-4F1E-B014-3712FB8CBEE3}" destId="{34ED501E-A939-4BC7-931E-BD4127D5185B}" srcOrd="1" destOrd="0" parTransId="{C76F66D4-28CD-4018-AD70-BE962CE9E6E5}" sibTransId="{CB6376B6-6182-43B5-966B-FBFE7FD94356}"/>
    <dgm:cxn modelId="{78845CD0-5BE2-45AF-B769-EDF430D6899B}" srcId="{4817A794-4E41-4F1E-B014-3712FB8CBEE3}" destId="{A226C628-EC35-4A05-96EC-45E649BB84CE}" srcOrd="4" destOrd="0" parTransId="{E3C53AF6-6021-4456-B50A-8F64B699389C}" sibTransId="{108050D9-AAA2-49B2-BF8E-121C23BA18A9}"/>
    <dgm:cxn modelId="{EACF6002-F44E-44AC-9740-67B6C19108D5}" srcId="{4817A794-4E41-4F1E-B014-3712FB8CBEE3}" destId="{3F023489-DFCF-457C-9FF4-FCD90ABFEAA8}" srcOrd="5" destOrd="0" parTransId="{6219EC18-0AA9-4C9B-B901-770344395A93}" sibTransId="{6C30767D-A211-4D2B-AE12-601C78A1F06E}"/>
    <dgm:cxn modelId="{A41FA493-C8C0-4034-8F90-E1B1B8A27F57}" type="presOf" srcId="{EDD29617-CECB-4426-99D1-B6CCA9704231}" destId="{90241D68-05F7-4BA6-AE65-5E454A3AC5C8}" srcOrd="0" destOrd="0" presId="urn:microsoft.com/office/officeart/2005/8/layout/hChevron3"/>
    <dgm:cxn modelId="{29C50EC9-6BC5-4E92-A1E2-92FCFE753AE7}" type="presOf" srcId="{A226C628-EC35-4A05-96EC-45E649BB84CE}" destId="{233886AE-F689-4A85-8FB0-245B9B87F087}" srcOrd="0" destOrd="0" presId="urn:microsoft.com/office/officeart/2005/8/layout/hChevron3"/>
    <dgm:cxn modelId="{FC20BF7D-A5A7-400A-B8FC-7D9424793B51}" type="presOf" srcId="{34ED501E-A939-4BC7-931E-BD4127D5185B}" destId="{98D5E02D-F0C2-4BB3-9E2A-05E581D86E85}" srcOrd="0" destOrd="0" presId="urn:microsoft.com/office/officeart/2005/8/layout/hChevron3"/>
    <dgm:cxn modelId="{78FFB543-9854-4D0D-9ECC-19B7D1ADF248}" type="presOf" srcId="{4817A794-4E41-4F1E-B014-3712FB8CBEE3}" destId="{71C2623C-F225-4105-898B-D6F72E89C25A}" srcOrd="0" destOrd="0" presId="urn:microsoft.com/office/officeart/2005/8/layout/hChevron3"/>
    <dgm:cxn modelId="{A8A2F2A1-FEEB-4CBC-89EE-F797B1825EA6}" type="presOf" srcId="{1B911186-C6C0-4610-A85A-D98D9CC0EF80}" destId="{82A47268-319D-46F4-8D06-BF4EA91763BC}" srcOrd="0" destOrd="0" presId="urn:microsoft.com/office/officeart/2005/8/layout/hChevron3"/>
    <dgm:cxn modelId="{2A4533BF-B0DF-4757-919A-EB9C2BFABDF3}" type="presParOf" srcId="{71C2623C-F225-4105-898B-D6F72E89C25A}" destId="{90241D68-05F7-4BA6-AE65-5E454A3AC5C8}" srcOrd="0" destOrd="0" presId="urn:microsoft.com/office/officeart/2005/8/layout/hChevron3"/>
    <dgm:cxn modelId="{1CBA9056-863D-4E2D-AF6F-B36AD5A2F2FD}" type="presParOf" srcId="{71C2623C-F225-4105-898B-D6F72E89C25A}" destId="{59089CB7-5787-485C-B2FB-7752803DBA5F}" srcOrd="1" destOrd="0" presId="urn:microsoft.com/office/officeart/2005/8/layout/hChevron3"/>
    <dgm:cxn modelId="{7BF226AA-A83D-49D4-AA05-012124F8873E}" type="presParOf" srcId="{71C2623C-F225-4105-898B-D6F72E89C25A}" destId="{98D5E02D-F0C2-4BB3-9E2A-05E581D86E85}" srcOrd="2" destOrd="0" presId="urn:microsoft.com/office/officeart/2005/8/layout/hChevron3"/>
    <dgm:cxn modelId="{E1FBAF8E-88D7-45F3-AE12-501C3A402400}" type="presParOf" srcId="{71C2623C-F225-4105-898B-D6F72E89C25A}" destId="{B17C1CB8-1FC8-4A6E-B2C0-7C9F9F638DC7}" srcOrd="3" destOrd="0" presId="urn:microsoft.com/office/officeart/2005/8/layout/hChevron3"/>
    <dgm:cxn modelId="{278D9DD8-43F9-4224-92E8-2B3E125580A3}" type="presParOf" srcId="{71C2623C-F225-4105-898B-D6F72E89C25A}" destId="{37F2D1DA-AB64-43FE-98AF-6E7D7A755C4F}" srcOrd="4" destOrd="0" presId="urn:microsoft.com/office/officeart/2005/8/layout/hChevron3"/>
    <dgm:cxn modelId="{DC5E40EC-59FF-4A09-881C-73A3752D886E}" type="presParOf" srcId="{71C2623C-F225-4105-898B-D6F72E89C25A}" destId="{DE72202F-C765-4EBC-BCD8-711F6260E69E}" srcOrd="5" destOrd="0" presId="urn:microsoft.com/office/officeart/2005/8/layout/hChevron3"/>
    <dgm:cxn modelId="{C5E54641-1724-475B-83FA-B88924EA324C}" type="presParOf" srcId="{71C2623C-F225-4105-898B-D6F72E89C25A}" destId="{82A47268-319D-46F4-8D06-BF4EA91763BC}" srcOrd="6" destOrd="0" presId="urn:microsoft.com/office/officeart/2005/8/layout/hChevron3"/>
    <dgm:cxn modelId="{09CB402D-0180-456E-A7AF-2A82FCD3E4BB}" type="presParOf" srcId="{71C2623C-F225-4105-898B-D6F72E89C25A}" destId="{97ADF7C7-81C9-4B45-A646-61ED51B1EA44}" srcOrd="7" destOrd="0" presId="urn:microsoft.com/office/officeart/2005/8/layout/hChevron3"/>
    <dgm:cxn modelId="{B016DF9E-1CD3-4644-9527-B3EBE28CFE0A}" type="presParOf" srcId="{71C2623C-F225-4105-898B-D6F72E89C25A}" destId="{233886AE-F689-4A85-8FB0-245B9B87F087}" srcOrd="8" destOrd="0" presId="urn:microsoft.com/office/officeart/2005/8/layout/hChevron3"/>
    <dgm:cxn modelId="{D11AB0B5-9F6A-4B8A-BCE1-053AF155FE4F}" type="presParOf" srcId="{71C2623C-F225-4105-898B-D6F72E89C25A}" destId="{777F67B9-53A4-41B7-8C21-508565BCA9AA}" srcOrd="9" destOrd="0" presId="urn:microsoft.com/office/officeart/2005/8/layout/hChevron3"/>
    <dgm:cxn modelId="{3547868E-5B87-43B9-97D9-F36FB1678B25}" type="presParOf" srcId="{71C2623C-F225-4105-898B-D6F72E89C25A}" destId="{C7E8294E-FD36-46C7-A3C2-47179F6E0AE6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1AA01-C170-40BA-B08D-C698199B868E}">
      <dsp:nvSpPr>
        <dsp:cNvPr id="0" name=""/>
        <dsp:cNvSpPr/>
      </dsp:nvSpPr>
      <dsp:spPr>
        <a:xfrm>
          <a:off x="6498766" y="0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乒乓球</a:t>
          </a:r>
          <a:endParaRPr lang="zh-TW" altLang="en-US" sz="1100" kern="1200" dirty="0"/>
        </a:p>
      </dsp:txBody>
      <dsp:txXfrm>
        <a:off x="6523932" y="25166"/>
        <a:ext cx="1238519" cy="808902"/>
      </dsp:txXfrm>
    </dsp:sp>
    <dsp:sp modelId="{9F058350-7B4D-48A2-BC59-9CDF22767BD4}">
      <dsp:nvSpPr>
        <dsp:cNvPr id="0" name=""/>
        <dsp:cNvSpPr/>
      </dsp:nvSpPr>
      <dsp:spPr>
        <a:xfrm>
          <a:off x="4420492" y="859234"/>
          <a:ext cx="2722698" cy="343693"/>
        </a:xfrm>
        <a:custGeom>
          <a:avLst/>
          <a:gdLst/>
          <a:ahLst/>
          <a:cxnLst/>
          <a:rect l="0" t="0" r="0" b="0"/>
          <a:pathLst>
            <a:path>
              <a:moveTo>
                <a:pt x="2722698" y="0"/>
              </a:moveTo>
              <a:lnTo>
                <a:pt x="2722698" y="171846"/>
              </a:lnTo>
              <a:lnTo>
                <a:pt x="0" y="171846"/>
              </a:lnTo>
              <a:lnTo>
                <a:pt x="0" y="3436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6EB67-B496-46CD-AD8F-7C08BC350429}">
      <dsp:nvSpPr>
        <dsp:cNvPr id="0" name=""/>
        <dsp:cNvSpPr/>
      </dsp:nvSpPr>
      <dsp:spPr>
        <a:xfrm>
          <a:off x="3776067" y="1202928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接球模組</a:t>
          </a:r>
          <a:endParaRPr lang="zh-TW" altLang="en-US" sz="2800" kern="1200" dirty="0"/>
        </a:p>
      </dsp:txBody>
      <dsp:txXfrm>
        <a:off x="3801233" y="1228094"/>
        <a:ext cx="1238519" cy="808902"/>
      </dsp:txXfrm>
    </dsp:sp>
    <dsp:sp modelId="{19A38D8A-02E7-40EC-8359-994B75B15E6F}">
      <dsp:nvSpPr>
        <dsp:cNvPr id="0" name=""/>
        <dsp:cNvSpPr/>
      </dsp:nvSpPr>
      <dsp:spPr>
        <a:xfrm>
          <a:off x="2326109" y="2062162"/>
          <a:ext cx="2094383" cy="343693"/>
        </a:xfrm>
        <a:custGeom>
          <a:avLst/>
          <a:gdLst/>
          <a:ahLst/>
          <a:cxnLst/>
          <a:rect l="0" t="0" r="0" b="0"/>
          <a:pathLst>
            <a:path>
              <a:moveTo>
                <a:pt x="2094383" y="0"/>
              </a:moveTo>
              <a:lnTo>
                <a:pt x="2094383" y="171846"/>
              </a:lnTo>
              <a:lnTo>
                <a:pt x="0" y="171846"/>
              </a:lnTo>
              <a:lnTo>
                <a:pt x="0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D68DB-8A1D-4DFC-BDB4-07DB569601CA}">
      <dsp:nvSpPr>
        <dsp:cNvPr id="0" name=""/>
        <dsp:cNvSpPr/>
      </dsp:nvSpPr>
      <dsp:spPr>
        <a:xfrm>
          <a:off x="1681683" y="2405856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資料收集及產生模組</a:t>
          </a:r>
          <a:endParaRPr lang="zh-TW" altLang="en-US" sz="2000" kern="1200" dirty="0"/>
        </a:p>
      </dsp:txBody>
      <dsp:txXfrm>
        <a:off x="1706849" y="2431022"/>
        <a:ext cx="1238519" cy="808902"/>
      </dsp:txXfrm>
    </dsp:sp>
    <dsp:sp modelId="{4B6CE9F0-6186-4B70-962E-B153A1820EF3}">
      <dsp:nvSpPr>
        <dsp:cNvPr id="0" name=""/>
        <dsp:cNvSpPr/>
      </dsp:nvSpPr>
      <dsp:spPr>
        <a:xfrm>
          <a:off x="650602" y="3265090"/>
          <a:ext cx="1675507" cy="343693"/>
        </a:xfrm>
        <a:custGeom>
          <a:avLst/>
          <a:gdLst/>
          <a:ahLst/>
          <a:cxnLst/>
          <a:rect l="0" t="0" r="0" b="0"/>
          <a:pathLst>
            <a:path>
              <a:moveTo>
                <a:pt x="1675507" y="0"/>
              </a:moveTo>
              <a:lnTo>
                <a:pt x="1675507" y="171846"/>
              </a:lnTo>
              <a:lnTo>
                <a:pt x="0" y="171846"/>
              </a:lnTo>
              <a:lnTo>
                <a:pt x="0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91A5F-841C-4C23-81AC-65DC72C1661D}">
      <dsp:nvSpPr>
        <dsp:cNvPr id="0" name=""/>
        <dsp:cNvSpPr/>
      </dsp:nvSpPr>
      <dsp:spPr>
        <a:xfrm>
          <a:off x="6176" y="3608784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 </a:t>
          </a:r>
          <a:r>
            <a:rPr lang="en-US" altLang="zh-TW" sz="2000" kern="1200" dirty="0" smtClean="0"/>
            <a:t>Rule Base</a:t>
          </a:r>
          <a:endParaRPr lang="zh-TW" altLang="en-US" sz="2000" kern="1200" dirty="0"/>
        </a:p>
      </dsp:txBody>
      <dsp:txXfrm>
        <a:off x="31342" y="3633950"/>
        <a:ext cx="1238519" cy="808902"/>
      </dsp:txXfrm>
    </dsp:sp>
    <dsp:sp modelId="{6946CB01-23C9-4880-B965-E353BEBAFD84}">
      <dsp:nvSpPr>
        <dsp:cNvPr id="0" name=""/>
        <dsp:cNvSpPr/>
      </dsp:nvSpPr>
      <dsp:spPr>
        <a:xfrm>
          <a:off x="2280389" y="3265090"/>
          <a:ext cx="91440" cy="343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016645-2F6A-402E-BCF7-0DEB1847465A}">
      <dsp:nvSpPr>
        <dsp:cNvPr id="0" name=""/>
        <dsp:cNvSpPr/>
      </dsp:nvSpPr>
      <dsp:spPr>
        <a:xfrm>
          <a:off x="1681683" y="3608784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路徑產生模組</a:t>
          </a:r>
          <a:endParaRPr lang="zh-TW" altLang="en-US" sz="2000" kern="1200" dirty="0"/>
        </a:p>
      </dsp:txBody>
      <dsp:txXfrm>
        <a:off x="1706849" y="3633950"/>
        <a:ext cx="1238519" cy="808902"/>
      </dsp:txXfrm>
    </dsp:sp>
    <dsp:sp modelId="{0C99178B-1E88-4597-9E6F-17ACFC5FFB89}">
      <dsp:nvSpPr>
        <dsp:cNvPr id="0" name=""/>
        <dsp:cNvSpPr/>
      </dsp:nvSpPr>
      <dsp:spPr>
        <a:xfrm>
          <a:off x="2326109" y="3265090"/>
          <a:ext cx="1675507" cy="34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46"/>
              </a:lnTo>
              <a:lnTo>
                <a:pt x="1675507" y="171846"/>
              </a:lnTo>
              <a:lnTo>
                <a:pt x="1675507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9646-433F-4DB8-98D7-0E54BD016E68}">
      <dsp:nvSpPr>
        <dsp:cNvPr id="0" name=""/>
        <dsp:cNvSpPr/>
      </dsp:nvSpPr>
      <dsp:spPr>
        <a:xfrm>
          <a:off x="3357190" y="3608784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資料正規化模組</a:t>
          </a:r>
          <a:endParaRPr lang="zh-TW" altLang="en-US" sz="2000" kern="1200" dirty="0"/>
        </a:p>
      </dsp:txBody>
      <dsp:txXfrm>
        <a:off x="3382356" y="3633950"/>
        <a:ext cx="1238519" cy="808902"/>
      </dsp:txXfrm>
    </dsp:sp>
    <dsp:sp modelId="{988C4C6D-12AA-4918-8967-16606BEDDB11}">
      <dsp:nvSpPr>
        <dsp:cNvPr id="0" name=""/>
        <dsp:cNvSpPr/>
      </dsp:nvSpPr>
      <dsp:spPr>
        <a:xfrm>
          <a:off x="4420492" y="2062162"/>
          <a:ext cx="2094383" cy="34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46"/>
              </a:lnTo>
              <a:lnTo>
                <a:pt x="2094383" y="171846"/>
              </a:lnTo>
              <a:lnTo>
                <a:pt x="2094383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D577E-0C8C-4D5B-AC69-2EA5D1C81417}">
      <dsp:nvSpPr>
        <dsp:cNvPr id="0" name=""/>
        <dsp:cNvSpPr/>
      </dsp:nvSpPr>
      <dsp:spPr>
        <a:xfrm>
          <a:off x="5870450" y="2405856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訓練模組</a:t>
          </a:r>
          <a:endParaRPr lang="zh-TW" altLang="en-US" sz="2000" kern="1200" dirty="0"/>
        </a:p>
      </dsp:txBody>
      <dsp:txXfrm>
        <a:off x="5895616" y="2431022"/>
        <a:ext cx="1238519" cy="808902"/>
      </dsp:txXfrm>
    </dsp:sp>
    <dsp:sp modelId="{B6F1079C-13E5-4604-B7EC-2B49F157B8AD}">
      <dsp:nvSpPr>
        <dsp:cNvPr id="0" name=""/>
        <dsp:cNvSpPr/>
      </dsp:nvSpPr>
      <dsp:spPr>
        <a:xfrm>
          <a:off x="5677123" y="3265090"/>
          <a:ext cx="837753" cy="343693"/>
        </a:xfrm>
        <a:custGeom>
          <a:avLst/>
          <a:gdLst/>
          <a:ahLst/>
          <a:cxnLst/>
          <a:rect l="0" t="0" r="0" b="0"/>
          <a:pathLst>
            <a:path>
              <a:moveTo>
                <a:pt x="837753" y="0"/>
              </a:moveTo>
              <a:lnTo>
                <a:pt x="837753" y="171846"/>
              </a:lnTo>
              <a:lnTo>
                <a:pt x="0" y="171846"/>
              </a:lnTo>
              <a:lnTo>
                <a:pt x="0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96A53-4C82-409B-8D5E-1057C49CF32D}">
      <dsp:nvSpPr>
        <dsp:cNvPr id="0" name=""/>
        <dsp:cNvSpPr/>
      </dsp:nvSpPr>
      <dsp:spPr>
        <a:xfrm>
          <a:off x="5032697" y="3608784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KNN</a:t>
          </a:r>
          <a:endParaRPr lang="zh-TW" altLang="en-US" sz="2000" kern="1200" dirty="0"/>
        </a:p>
      </dsp:txBody>
      <dsp:txXfrm>
        <a:off x="5057863" y="3633950"/>
        <a:ext cx="1238519" cy="808902"/>
      </dsp:txXfrm>
    </dsp:sp>
    <dsp:sp modelId="{A37CAE32-3709-4FC7-B56E-1A92FD5BF376}">
      <dsp:nvSpPr>
        <dsp:cNvPr id="0" name=""/>
        <dsp:cNvSpPr/>
      </dsp:nvSpPr>
      <dsp:spPr>
        <a:xfrm>
          <a:off x="6514876" y="3265090"/>
          <a:ext cx="837753" cy="34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46"/>
              </a:lnTo>
              <a:lnTo>
                <a:pt x="837753" y="171846"/>
              </a:lnTo>
              <a:lnTo>
                <a:pt x="837753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F3237-0D75-4FEB-B2BF-899794D8FE8C}">
      <dsp:nvSpPr>
        <dsp:cNvPr id="0" name=""/>
        <dsp:cNvSpPr/>
      </dsp:nvSpPr>
      <dsp:spPr>
        <a:xfrm>
          <a:off x="6708204" y="3608784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dirty="0" smtClean="0"/>
            <a:t>SVM</a:t>
          </a:r>
          <a:endParaRPr lang="zh-TW" altLang="en-US" sz="2000" kern="1200" dirty="0"/>
        </a:p>
      </dsp:txBody>
      <dsp:txXfrm>
        <a:off x="6733370" y="3633950"/>
        <a:ext cx="1238519" cy="808902"/>
      </dsp:txXfrm>
    </dsp:sp>
    <dsp:sp modelId="{EC810B61-A5E3-4C28-97BE-CAB766B6A5B5}">
      <dsp:nvSpPr>
        <dsp:cNvPr id="0" name=""/>
        <dsp:cNvSpPr/>
      </dsp:nvSpPr>
      <dsp:spPr>
        <a:xfrm>
          <a:off x="7143191" y="859234"/>
          <a:ext cx="2722698" cy="34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46"/>
              </a:lnTo>
              <a:lnTo>
                <a:pt x="2722698" y="171846"/>
              </a:lnTo>
              <a:lnTo>
                <a:pt x="2722698" y="3436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EE744-6872-4A32-822E-68D87B6ED3CA}">
      <dsp:nvSpPr>
        <dsp:cNvPr id="0" name=""/>
        <dsp:cNvSpPr/>
      </dsp:nvSpPr>
      <dsp:spPr>
        <a:xfrm>
          <a:off x="9221465" y="1202928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擊球模組</a:t>
          </a:r>
          <a:endParaRPr lang="zh-TW" altLang="en-US" sz="2000" kern="1200" dirty="0"/>
        </a:p>
      </dsp:txBody>
      <dsp:txXfrm>
        <a:off x="9246631" y="1228094"/>
        <a:ext cx="1238519" cy="808902"/>
      </dsp:txXfrm>
    </dsp:sp>
    <dsp:sp modelId="{3F1ED03D-F9B2-4EBC-BBD6-C097A7F86048}">
      <dsp:nvSpPr>
        <dsp:cNvPr id="0" name=""/>
        <dsp:cNvSpPr/>
      </dsp:nvSpPr>
      <dsp:spPr>
        <a:xfrm>
          <a:off x="8190383" y="2062162"/>
          <a:ext cx="1675507" cy="343693"/>
        </a:xfrm>
        <a:custGeom>
          <a:avLst/>
          <a:gdLst/>
          <a:ahLst/>
          <a:cxnLst/>
          <a:rect l="0" t="0" r="0" b="0"/>
          <a:pathLst>
            <a:path>
              <a:moveTo>
                <a:pt x="1675507" y="0"/>
              </a:moveTo>
              <a:lnTo>
                <a:pt x="1675507" y="171846"/>
              </a:lnTo>
              <a:lnTo>
                <a:pt x="0" y="171846"/>
              </a:lnTo>
              <a:lnTo>
                <a:pt x="0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62DD3-6DFB-4D89-863A-38BC111D8B52}">
      <dsp:nvSpPr>
        <dsp:cNvPr id="0" name=""/>
        <dsp:cNvSpPr/>
      </dsp:nvSpPr>
      <dsp:spPr>
        <a:xfrm>
          <a:off x="7545958" y="2405856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比賽資訊偵測模組</a:t>
          </a:r>
          <a:endParaRPr lang="zh-TW" altLang="en-US" sz="2000" kern="1200" dirty="0"/>
        </a:p>
      </dsp:txBody>
      <dsp:txXfrm>
        <a:off x="7571124" y="2431022"/>
        <a:ext cx="1238519" cy="808902"/>
      </dsp:txXfrm>
    </dsp:sp>
    <dsp:sp modelId="{3FC16DFF-3215-4B40-B9EF-4D17C54B7874}">
      <dsp:nvSpPr>
        <dsp:cNvPr id="0" name=""/>
        <dsp:cNvSpPr/>
      </dsp:nvSpPr>
      <dsp:spPr>
        <a:xfrm>
          <a:off x="9820170" y="2062162"/>
          <a:ext cx="91440" cy="343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A3BD-7120-4CEF-9571-27F46BA07CBC}">
      <dsp:nvSpPr>
        <dsp:cNvPr id="0" name=""/>
        <dsp:cNvSpPr/>
      </dsp:nvSpPr>
      <dsp:spPr>
        <a:xfrm>
          <a:off x="9221465" y="2405856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斜率控制模組</a:t>
          </a:r>
          <a:endParaRPr lang="zh-TW" altLang="en-US" sz="2000" kern="1200" dirty="0"/>
        </a:p>
      </dsp:txBody>
      <dsp:txXfrm>
        <a:off x="9246631" y="2431022"/>
        <a:ext cx="1238519" cy="808902"/>
      </dsp:txXfrm>
    </dsp:sp>
    <dsp:sp modelId="{240611B3-5F08-4709-8CE1-F33A73A991FE}">
      <dsp:nvSpPr>
        <dsp:cNvPr id="0" name=""/>
        <dsp:cNvSpPr/>
      </dsp:nvSpPr>
      <dsp:spPr>
        <a:xfrm>
          <a:off x="9865890" y="2062162"/>
          <a:ext cx="1675507" cy="34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846"/>
              </a:lnTo>
              <a:lnTo>
                <a:pt x="1675507" y="171846"/>
              </a:lnTo>
              <a:lnTo>
                <a:pt x="1675507" y="34369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374BE-8554-4043-A002-6323BCCCCFB8}">
      <dsp:nvSpPr>
        <dsp:cNvPr id="0" name=""/>
        <dsp:cNvSpPr/>
      </dsp:nvSpPr>
      <dsp:spPr>
        <a:xfrm>
          <a:off x="10896972" y="2405856"/>
          <a:ext cx="1288851" cy="859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/>
            <a:t>速度控制模組</a:t>
          </a:r>
          <a:endParaRPr lang="zh-TW" altLang="en-US" sz="2000" kern="1200" dirty="0"/>
        </a:p>
      </dsp:txBody>
      <dsp:txXfrm>
        <a:off x="10922138" y="2431022"/>
        <a:ext cx="1238519" cy="808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41D68-05F7-4BA6-AE65-5E454A3AC5C8}">
      <dsp:nvSpPr>
        <dsp:cNvPr id="0" name=""/>
        <dsp:cNvSpPr/>
      </dsp:nvSpPr>
      <dsp:spPr>
        <a:xfrm>
          <a:off x="0" y="1287299"/>
          <a:ext cx="1905811" cy="76232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資料產生及路徑產生模組</a:t>
          </a:r>
          <a:endParaRPr lang="zh-TW" altLang="en-US" sz="1500" kern="1200" dirty="0"/>
        </a:p>
      </dsp:txBody>
      <dsp:txXfrm>
        <a:off x="0" y="1287299"/>
        <a:ext cx="1715230" cy="762324"/>
      </dsp:txXfrm>
    </dsp:sp>
    <dsp:sp modelId="{98D5E02D-F0C2-4BB3-9E2A-05E581D86E85}">
      <dsp:nvSpPr>
        <dsp:cNvPr id="0" name=""/>
        <dsp:cNvSpPr/>
      </dsp:nvSpPr>
      <dsp:spPr>
        <a:xfrm>
          <a:off x="1525812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資料正規化模組</a:t>
          </a:r>
          <a:endParaRPr lang="zh-TW" altLang="en-US" sz="1500" kern="1200" dirty="0"/>
        </a:p>
      </dsp:txBody>
      <dsp:txXfrm>
        <a:off x="1906974" y="1303704"/>
        <a:ext cx="1143487" cy="762324"/>
      </dsp:txXfrm>
    </dsp:sp>
    <dsp:sp modelId="{37F2D1DA-AB64-43FE-98AF-6E7D7A755C4F}">
      <dsp:nvSpPr>
        <dsp:cNvPr id="0" name=""/>
        <dsp:cNvSpPr/>
      </dsp:nvSpPr>
      <dsp:spPr>
        <a:xfrm>
          <a:off x="3050461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訓練模組</a:t>
          </a:r>
          <a:endParaRPr lang="en-US" altLang="zh-TW" sz="1500" kern="1200" dirty="0" smtClean="0"/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/>
            <a:t>KNN</a:t>
          </a:r>
          <a:r>
            <a:rPr lang="zh-TW" altLang="en-US" sz="1500" kern="1200" dirty="0" smtClean="0"/>
            <a:t> </a:t>
          </a:r>
          <a:r>
            <a:rPr lang="en-US" altLang="zh-TW" sz="1500" kern="1200" dirty="0" smtClean="0"/>
            <a:t>/</a:t>
          </a:r>
          <a:r>
            <a:rPr lang="zh-TW" altLang="en-US" sz="1500" kern="1200" dirty="0" smtClean="0"/>
            <a:t> </a:t>
          </a:r>
          <a:r>
            <a:rPr lang="en-US" altLang="zh-TW" sz="1500" kern="1200" dirty="0" smtClean="0"/>
            <a:t>SVM</a:t>
          </a:r>
          <a:r>
            <a:rPr lang="zh-TW" altLang="en-US" sz="1500" kern="1200" dirty="0" smtClean="0"/>
            <a:t> </a:t>
          </a:r>
          <a:endParaRPr lang="zh-TW" altLang="en-US" sz="1500" kern="1200" dirty="0"/>
        </a:p>
      </dsp:txBody>
      <dsp:txXfrm>
        <a:off x="3431623" y="1303704"/>
        <a:ext cx="1143487" cy="762324"/>
      </dsp:txXfrm>
    </dsp:sp>
    <dsp:sp modelId="{82A47268-319D-46F4-8D06-BF4EA91763BC}">
      <dsp:nvSpPr>
        <dsp:cNvPr id="0" name=""/>
        <dsp:cNvSpPr/>
      </dsp:nvSpPr>
      <dsp:spPr>
        <a:xfrm>
          <a:off x="4575110" y="130370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比賽資訊偵測模組</a:t>
          </a:r>
          <a:r>
            <a:rPr lang="en-US" altLang="zh-TW" sz="1500" kern="1200" dirty="0" smtClean="0"/>
            <a:t>(</a:t>
          </a:r>
          <a:r>
            <a:rPr lang="en-US" altLang="zh-TW" sz="1500" kern="1200" dirty="0" err="1" smtClean="0"/>
            <a:t>feat.HMM</a:t>
          </a:r>
          <a:r>
            <a:rPr lang="en-US" altLang="zh-TW" sz="1500" kern="1200" dirty="0" smtClean="0"/>
            <a:t>)</a:t>
          </a:r>
          <a:endParaRPr lang="zh-TW" altLang="en-US" sz="1500" kern="1200" dirty="0"/>
        </a:p>
      </dsp:txBody>
      <dsp:txXfrm>
        <a:off x="4956272" y="1303704"/>
        <a:ext cx="1143487" cy="762324"/>
      </dsp:txXfrm>
    </dsp:sp>
    <dsp:sp modelId="{233886AE-F689-4A85-8FB0-245B9B87F087}">
      <dsp:nvSpPr>
        <dsp:cNvPr id="0" name=""/>
        <dsp:cNvSpPr/>
      </dsp:nvSpPr>
      <dsp:spPr>
        <a:xfrm>
          <a:off x="7048129" y="0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斜率控制模組</a:t>
          </a:r>
          <a:endParaRPr lang="zh-TW" altLang="en-US" sz="1500" kern="1200" dirty="0"/>
        </a:p>
      </dsp:txBody>
      <dsp:txXfrm>
        <a:off x="7429291" y="0"/>
        <a:ext cx="1143487" cy="762324"/>
      </dsp:txXfrm>
    </dsp:sp>
    <dsp:sp modelId="{C7E8294E-FD36-46C7-A3C2-47179F6E0AE6}">
      <dsp:nvSpPr>
        <dsp:cNvPr id="0" name=""/>
        <dsp:cNvSpPr/>
      </dsp:nvSpPr>
      <dsp:spPr>
        <a:xfrm>
          <a:off x="7043936" y="787824"/>
          <a:ext cx="1905811" cy="7623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/>
            <a:t>速度控制模組</a:t>
          </a:r>
          <a:endParaRPr lang="zh-TW" altLang="en-US" sz="1500" kern="1200" dirty="0"/>
        </a:p>
      </dsp:txBody>
      <dsp:txXfrm>
        <a:off x="7425098" y="787824"/>
        <a:ext cx="1143487" cy="76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機器學習與實作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需求</a:t>
            </a:r>
            <a:r>
              <a:rPr lang="en-US" altLang="zh-TW" dirty="0" smtClean="0"/>
              <a:t>+</a:t>
            </a:r>
            <a:r>
              <a:rPr lang="zh-TW" altLang="en-US" dirty="0" smtClean="0"/>
              <a:t>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0652016</a:t>
            </a:r>
            <a:r>
              <a:rPr lang="zh-TW" altLang="en-US" dirty="0" smtClean="0"/>
              <a:t>許銘哲</a:t>
            </a:r>
            <a:endParaRPr lang="en-US" altLang="zh-TW" dirty="0"/>
          </a:p>
          <a:p>
            <a:r>
              <a:rPr lang="en-US" altLang="zh-TW" dirty="0" smtClean="0"/>
              <a:t>0652075</a:t>
            </a:r>
            <a:r>
              <a:rPr lang="zh-TW" altLang="en-US" dirty="0" smtClean="0"/>
              <a:t>黃子衡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448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273" y="146793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SVM)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917" y="629820"/>
            <a:ext cx="5919592" cy="531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29820"/>
            <a:ext cx="5759116" cy="531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02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273" y="146793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遊玩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06" y="922420"/>
            <a:ext cx="5156878" cy="505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800" y="914919"/>
            <a:ext cx="5024186" cy="507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89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30" y="2012532"/>
            <a:ext cx="22764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26" y="2012531"/>
            <a:ext cx="22955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95" y="2012532"/>
            <a:ext cx="2173705" cy="312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395664" y="201253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初賽</a:t>
            </a:r>
            <a:r>
              <a:rPr lang="en-US" altLang="zh-TW" dirty="0" smtClean="0"/>
              <a:t>: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622759" y="201253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複賽</a:t>
            </a:r>
            <a:r>
              <a:rPr lang="en-US" altLang="zh-TW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580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需求及目的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為主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以</a:t>
            </a:r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產生記錄檔輔助機器學習</a:t>
            </a:r>
            <a:r>
              <a:rPr lang="en-US" altLang="zh-TW" dirty="0" smtClean="0"/>
              <a:t>(P1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SVM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KNN)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能化解奇怪的球形</a:t>
            </a:r>
            <a:endParaRPr lang="en-US" altLang="zh-TW" dirty="0" smtClean="0"/>
          </a:p>
          <a:p>
            <a:r>
              <a:rPr lang="zh-TW" altLang="en-US" dirty="0" smtClean="0"/>
              <a:t>接到球的位置是在板子中央正負</a:t>
            </a:r>
            <a:r>
              <a:rPr lang="en-US" altLang="zh-TW" dirty="0" smtClean="0"/>
              <a:t>5</a:t>
            </a:r>
            <a:r>
              <a:rPr lang="zh-TW" altLang="en-US" dirty="0"/>
              <a:t>處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/>
              <a:t>須</a:t>
            </a:r>
            <a:r>
              <a:rPr lang="zh-TW" altLang="en-US" dirty="0" smtClean="0"/>
              <a:t>提前預知球的位置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導入馬可夫鏈輔助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攻擊：能改變球的速度與方向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切球</a:t>
            </a:r>
            <a:r>
              <a:rPr lang="en-US" altLang="zh-TW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接到球的瞬間左右搖晃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攻擊方式</a:t>
            </a:r>
            <a:r>
              <a:rPr lang="zh-TW" altLang="en-US" dirty="0"/>
              <a:t>待</a:t>
            </a:r>
            <a:r>
              <a:rPr lang="zh-TW" altLang="en-US" dirty="0" smtClean="0"/>
              <a:t>試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457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資料分析</a:t>
            </a:r>
            <a:r>
              <a:rPr lang="en-US" altLang="zh-TW" dirty="0" smtClean="0"/>
              <a:t>(</a:t>
            </a:r>
            <a:r>
              <a:rPr lang="zh-TW" altLang="en-US" dirty="0" smtClean="0"/>
              <a:t>產生大量及有效的樣本</a:t>
            </a:r>
            <a:r>
              <a:rPr lang="en-US" altLang="zh-TW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Rule Base</a:t>
            </a:r>
            <a:r>
              <a:rPr lang="zh-TW" altLang="en-US" dirty="0" smtClean="0"/>
              <a:t>產生一部分樣本</a:t>
            </a:r>
            <a:endParaRPr lang="en-US" altLang="zh-TW" dirty="0" smtClean="0"/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以亂數方式決定發球的位置及方向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產生球的路徑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可視化</a:t>
            </a:r>
            <a:r>
              <a:rPr lang="en-US" altLang="zh-TW" dirty="0" smtClean="0"/>
              <a:t>)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擷取接球位置及碰撞點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求斜率</a:t>
            </a:r>
            <a:r>
              <a:rPr lang="en-US" altLang="zh-TW" dirty="0" smtClean="0"/>
              <a:t>)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接到球時標計碰撞</a:t>
            </a:r>
            <a:r>
              <a:rPr lang="zh-TW" altLang="en-US" dirty="0"/>
              <a:t>點</a:t>
            </a:r>
            <a:r>
              <a:rPr lang="zh-TW" altLang="en-US" dirty="0" smtClean="0"/>
              <a:t>並推導出其方程式或遊戲內路徑</a:t>
            </a:r>
            <a:endParaRPr lang="en-US" altLang="zh-TW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更新非已知資料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用人工找出路徑資料的空缺點並修正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8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</a:t>
            </a:r>
            <a:r>
              <a:rPr lang="zh-TW" altLang="en-US" dirty="0"/>
              <a:t> </a:t>
            </a:r>
            <a:r>
              <a:rPr lang="zh-TW" altLang="en-US" dirty="0" smtClean="0"/>
              <a:t>接到</a:t>
            </a:r>
            <a:r>
              <a:rPr lang="en-US" altLang="zh-TW" dirty="0" smtClean="0"/>
              <a:t>95%</a:t>
            </a:r>
            <a:r>
              <a:rPr lang="zh-TW" altLang="en-US" dirty="0" smtClean="0"/>
              <a:t>的球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接球模式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將過快的球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球速為</a:t>
            </a:r>
            <a:r>
              <a:rPr lang="en-US" altLang="zh-TW" dirty="0" smtClean="0"/>
              <a:t>12)</a:t>
            </a:r>
            <a:r>
              <a:rPr lang="zh-TW" altLang="en-US" dirty="0" smtClean="0"/>
              <a:t>減速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dirty="0" smtClean="0"/>
              <a:t>將角度過大的球</a:t>
            </a:r>
            <a:r>
              <a:rPr lang="en-US" altLang="zh-TW" dirty="0" smtClean="0"/>
              <a:t>(</a:t>
            </a:r>
            <a:r>
              <a:rPr lang="zh-TW" altLang="en-US" dirty="0" smtClean="0"/>
              <a:t>斜率大於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度或斜率小於</a:t>
            </a:r>
            <a:r>
              <a:rPr lang="en-US" altLang="zh-TW" dirty="0" smtClean="0"/>
              <a:t>40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)</a:t>
            </a:r>
            <a:r>
              <a:rPr lang="zh-TW" altLang="en-US" dirty="0" smtClean="0"/>
              <a:t>修正至</a:t>
            </a:r>
            <a:r>
              <a:rPr lang="en-US" altLang="zh-TW" dirty="0" smtClean="0"/>
              <a:t>50</a:t>
            </a:r>
            <a:r>
              <a:rPr lang="zh-TW" altLang="en-US" dirty="0" smtClean="0"/>
              <a:t>度</a:t>
            </a:r>
            <a:r>
              <a:rPr lang="en-US" altLang="zh-TW" dirty="0" smtClean="0"/>
              <a:t>~40</a:t>
            </a:r>
            <a:r>
              <a:rPr lang="zh-TW" altLang="en-US" dirty="0" smtClean="0"/>
              <a:t>度之間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斜率過大時順著球的方向切球</a:t>
            </a:r>
            <a:endParaRPr lang="en-US" altLang="zh-TW" dirty="0" smtClean="0"/>
          </a:p>
          <a:p>
            <a:pPr marL="1257300" lvl="2" indent="-342900">
              <a:buFont typeface="Wingdings" panose="05000000000000000000" pitchFamily="2" charset="2"/>
              <a:buAutoNum type="circleNumWdWhitePlain"/>
            </a:pPr>
            <a:r>
              <a:rPr lang="zh-TW" altLang="en-US" dirty="0" smtClean="0"/>
              <a:t>斜率過小時逆著球的方向切球</a:t>
            </a:r>
            <a:endParaRPr lang="en-US" altLang="zh-TW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212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分析簡圖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4177502904"/>
              </p:ext>
            </p:extLst>
          </p:nvPr>
        </p:nvGraphicFramePr>
        <p:xfrm>
          <a:off x="0" y="1853753"/>
          <a:ext cx="12192000" cy="5300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grpSp>
        <p:nvGrpSpPr>
          <p:cNvPr id="10" name="群組 9"/>
          <p:cNvGrpSpPr/>
          <p:nvPr/>
        </p:nvGrpSpPr>
        <p:grpSpPr>
          <a:xfrm flipV="1">
            <a:off x="6722256" y="2726266"/>
            <a:ext cx="1177912" cy="652970"/>
            <a:chOff x="7474195" y="4114800"/>
            <a:chExt cx="1854200" cy="1600201"/>
          </a:xfrm>
        </p:grpSpPr>
        <p:sp>
          <p:nvSpPr>
            <p:cNvPr id="11" name="向右箭號 10"/>
            <p:cNvSpPr/>
            <p:nvPr/>
          </p:nvSpPr>
          <p:spPr>
            <a:xfrm>
              <a:off x="7474195" y="5350934"/>
              <a:ext cx="1854200" cy="36406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474195" y="4114800"/>
              <a:ext cx="205072" cy="14901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00414" y="2023533"/>
            <a:ext cx="9531383" cy="3369734"/>
            <a:chOff x="3432780" y="2218266"/>
            <a:chExt cx="8477208" cy="4415590"/>
          </a:xfrm>
        </p:grpSpPr>
        <p:graphicFrame>
          <p:nvGraphicFramePr>
            <p:cNvPr id="14" name="資料庫圖表 13"/>
            <p:cNvGraphicFramePr/>
            <p:nvPr>
              <p:extLst>
                <p:ext uri="{D42A27DB-BD31-4B8C-83A1-F6EECF244321}">
                  <p14:modId xmlns:p14="http://schemas.microsoft.com/office/powerpoint/2010/main" val="2188732574"/>
                </p:ext>
              </p:extLst>
            </p:nvPr>
          </p:nvGraphicFramePr>
          <p:xfrm>
            <a:off x="3432780" y="2218266"/>
            <a:ext cx="8477208" cy="441559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5" name="文字方塊 14"/>
            <p:cNvSpPr txBox="1"/>
            <p:nvPr/>
          </p:nvSpPr>
          <p:spPr>
            <a:xfrm>
              <a:off x="5717087" y="2754136"/>
              <a:ext cx="93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特徵值</a:t>
              </a:r>
              <a:endParaRPr lang="zh-TW" altLang="en-US" sz="14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127853" y="2735654"/>
              <a:ext cx="9398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分類結果</a:t>
              </a:r>
              <a:endParaRPr lang="zh-TW" altLang="en-US" sz="1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8577406" y="2506616"/>
              <a:ext cx="1477680" cy="685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球的速度及斜率為非理想</a:t>
              </a:r>
              <a:endParaRPr lang="zh-TW" altLang="en-US" sz="14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345122" y="2754136"/>
              <a:ext cx="12673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1400" dirty="0" smtClean="0"/>
                <a:t>經篩選</a:t>
              </a:r>
              <a:r>
                <a:rPr lang="zh-TW" altLang="en-US" sz="1400" dirty="0"/>
                <a:t>之資料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10344770" y="3034344"/>
            <a:ext cx="1292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平板晃動方向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0403689" y="3730948"/>
            <a:ext cx="1302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平板移動位置</a:t>
            </a:r>
            <a:endParaRPr lang="zh-TW" altLang="en-US" sz="1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9461039" y="2429561"/>
            <a:ext cx="1173863" cy="806919"/>
            <a:chOff x="7438557" y="474133"/>
            <a:chExt cx="1182718" cy="806919"/>
          </a:xfrm>
        </p:grpSpPr>
        <p:grpSp>
          <p:nvGrpSpPr>
            <p:cNvPr id="22" name="群組 21"/>
            <p:cNvGrpSpPr/>
            <p:nvPr/>
          </p:nvGrpSpPr>
          <p:grpSpPr>
            <a:xfrm>
              <a:off x="7438557" y="474133"/>
              <a:ext cx="723310" cy="806919"/>
              <a:chOff x="7438557" y="474133"/>
              <a:chExt cx="723310" cy="806919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7438558" y="474133"/>
                <a:ext cx="723309" cy="1862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998228" y="660400"/>
                <a:ext cx="160866" cy="50441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438557" y="1094785"/>
                <a:ext cx="723309" cy="1862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3" name="向右箭號 22"/>
            <p:cNvSpPr/>
            <p:nvPr/>
          </p:nvSpPr>
          <p:spPr>
            <a:xfrm>
              <a:off x="8036634" y="690089"/>
              <a:ext cx="584641" cy="40469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988318" y="2673252"/>
            <a:ext cx="960628" cy="626534"/>
            <a:chOff x="3775365" y="804519"/>
            <a:chExt cx="960628" cy="626534"/>
          </a:xfrm>
        </p:grpSpPr>
        <p:sp>
          <p:nvSpPr>
            <p:cNvPr id="28" name="向下箭號 27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3394659" y="2681533"/>
            <a:ext cx="960628" cy="626534"/>
            <a:chOff x="3775365" y="804519"/>
            <a:chExt cx="960628" cy="626534"/>
          </a:xfrm>
        </p:grpSpPr>
        <p:sp>
          <p:nvSpPr>
            <p:cNvPr id="32" name="向下箭號 31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5041172" y="2693824"/>
            <a:ext cx="960628" cy="626534"/>
            <a:chOff x="3775365" y="804519"/>
            <a:chExt cx="960628" cy="626534"/>
          </a:xfrm>
        </p:grpSpPr>
        <p:sp>
          <p:nvSpPr>
            <p:cNvPr id="36" name="向下箭號 35"/>
            <p:cNvSpPr/>
            <p:nvPr/>
          </p:nvSpPr>
          <p:spPr>
            <a:xfrm>
              <a:off x="4436533" y="804519"/>
              <a:ext cx="299460" cy="62634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775366" y="804519"/>
              <a:ext cx="884292" cy="1268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75365" y="804519"/>
              <a:ext cx="178567" cy="6265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8039244" y="4038725"/>
            <a:ext cx="142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球的位置</a:t>
            </a:r>
            <a:endParaRPr lang="zh-TW" altLang="en-US" sz="1400" dirty="0"/>
          </a:p>
        </p:txBody>
      </p:sp>
      <p:sp>
        <p:nvSpPr>
          <p:cNvPr id="40" name="向右箭號 39"/>
          <p:cNvSpPr/>
          <p:nvPr/>
        </p:nvSpPr>
        <p:spPr>
          <a:xfrm>
            <a:off x="6960368" y="3781239"/>
            <a:ext cx="3539067" cy="29209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6308438" y="4073331"/>
            <a:ext cx="4732864" cy="1362270"/>
            <a:chOff x="6959603" y="4183397"/>
            <a:chExt cx="4732864" cy="1362270"/>
          </a:xfrm>
        </p:grpSpPr>
        <p:sp>
          <p:nvSpPr>
            <p:cNvPr id="42" name="矩形 41"/>
            <p:cNvSpPr/>
            <p:nvPr/>
          </p:nvSpPr>
          <p:spPr>
            <a:xfrm>
              <a:off x="11514667" y="4183397"/>
              <a:ext cx="177800" cy="12691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044267" y="5393267"/>
              <a:ext cx="4648200" cy="15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向下箭號 43"/>
            <p:cNvSpPr/>
            <p:nvPr/>
          </p:nvSpPr>
          <p:spPr>
            <a:xfrm flipV="1">
              <a:off x="6959603" y="4439634"/>
              <a:ext cx="327160" cy="1106032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51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資料可視化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711" y="1938412"/>
            <a:ext cx="5459635" cy="36442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002380" y="2117558"/>
            <a:ext cx="4570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只取球</a:t>
            </a:r>
            <a:r>
              <a:rPr lang="zh-TW" altLang="en-US" dirty="0"/>
              <a:t>的</a:t>
            </a:r>
            <a:r>
              <a:rPr lang="zh-TW" altLang="en-US" dirty="0" smtClean="0"/>
              <a:t>座標在</a:t>
            </a:r>
            <a:r>
              <a:rPr lang="en-US" altLang="zh-TW" dirty="0" smtClean="0"/>
              <a:t>Y</a:t>
            </a:r>
            <a:r>
              <a:rPr lang="zh-TW" altLang="en-US" dirty="0" smtClean="0"/>
              <a:t>在</a:t>
            </a:r>
            <a:r>
              <a:rPr lang="en-US" altLang="zh-TW" dirty="0" smtClean="0"/>
              <a:t>415</a:t>
            </a:r>
            <a:r>
              <a:rPr lang="zh-TW" altLang="en-US" dirty="0" smtClean="0"/>
              <a:t>和</a:t>
            </a:r>
            <a:r>
              <a:rPr lang="en-US" altLang="zh-TW" dirty="0" smtClean="0"/>
              <a:t>80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X</a:t>
            </a:r>
            <a:r>
              <a:rPr lang="zh-TW" altLang="en-US" dirty="0" smtClean="0"/>
              <a:t>在</a:t>
            </a:r>
            <a:r>
              <a:rPr lang="en-US" altLang="zh-TW" dirty="0" smtClean="0"/>
              <a:t>0</a:t>
            </a:r>
            <a:r>
              <a:rPr lang="zh-TW" altLang="en-US" dirty="0" smtClean="0"/>
              <a:t>和</a:t>
            </a:r>
            <a:r>
              <a:rPr lang="en-US" altLang="zh-TW" dirty="0" smtClean="0"/>
              <a:t>195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並將他們顯示出來，是否可成為參考資料。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球</a:t>
            </a:r>
            <a:r>
              <a:rPr lang="zh-TW" altLang="en-US" dirty="0" smtClean="0"/>
              <a:t>向下為紅色，球向上為藍色。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516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459831" y="1956955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最後使用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個參數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84232" y="272261"/>
            <a:ext cx="1499936" cy="8504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資料</a:t>
            </a:r>
          </a:p>
        </p:txBody>
      </p:sp>
      <p:cxnSp>
        <p:nvCxnSpPr>
          <p:cNvPr id="9" name="直線單箭頭接點 8"/>
          <p:cNvCxnSpPr>
            <a:stCxn id="7" idx="4"/>
            <a:endCxn id="11" idx="0"/>
          </p:cNvCxnSpPr>
          <p:nvPr/>
        </p:nvCxnSpPr>
        <p:spPr>
          <a:xfrm>
            <a:off x="6934200" y="1122674"/>
            <a:ext cx="0" cy="9307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30242" y="2053388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板子的</a:t>
            </a:r>
            <a:r>
              <a:rPr lang="en-US" altLang="zh-TW" sz="1400" dirty="0" smtClean="0">
                <a:solidFill>
                  <a:schemeClr val="tx1"/>
                </a:solidFill>
              </a:rPr>
              <a:t>X</a:t>
            </a:r>
            <a:r>
              <a:rPr lang="zh-TW" altLang="en-US" sz="1400" dirty="0" smtClean="0">
                <a:solidFill>
                  <a:schemeClr val="tx1"/>
                </a:solidFill>
              </a:rPr>
              <a:t>座標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0589" y="2053388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球速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87853" y="2053388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smtClean="0">
                <a:solidFill>
                  <a:schemeClr val="tx1"/>
                </a:solidFill>
              </a:rPr>
              <a:t>Y</a:t>
            </a:r>
            <a:r>
              <a:rPr lang="zh-TW" altLang="en-US" sz="1600" dirty="0" smtClean="0">
                <a:solidFill>
                  <a:schemeClr val="tx1"/>
                </a:solidFill>
              </a:rPr>
              <a:t>座標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0810" y="2053388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球速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08232" y="2053388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球的</a:t>
            </a:r>
            <a:r>
              <a:rPr lang="en-US" altLang="zh-TW" sz="1600" dirty="0" smtClean="0">
                <a:solidFill>
                  <a:schemeClr val="tx1"/>
                </a:solidFill>
              </a:rPr>
              <a:t>X</a:t>
            </a:r>
            <a:r>
              <a:rPr lang="zh-TW" altLang="en-US" sz="1600" dirty="0" smtClean="0">
                <a:solidFill>
                  <a:schemeClr val="tx1"/>
                </a:solidFill>
              </a:rPr>
              <a:t>座標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7" idx="3"/>
            <a:endCxn id="13" idx="0"/>
          </p:cNvCxnSpPr>
          <p:nvPr/>
        </p:nvCxnSpPr>
        <p:spPr>
          <a:xfrm flipH="1">
            <a:off x="5494421" y="998134"/>
            <a:ext cx="909472" cy="1055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7" idx="5"/>
            <a:endCxn id="14" idx="0"/>
          </p:cNvCxnSpPr>
          <p:nvPr/>
        </p:nvCxnSpPr>
        <p:spPr>
          <a:xfrm>
            <a:off x="7464507" y="998134"/>
            <a:ext cx="857336" cy="1055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6"/>
            <a:endCxn id="12" idx="0"/>
          </p:cNvCxnSpPr>
          <p:nvPr/>
        </p:nvCxnSpPr>
        <p:spPr>
          <a:xfrm>
            <a:off x="7684168" y="697468"/>
            <a:ext cx="2017296" cy="135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264786" y="13410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分類、歸檔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430242" y="3569366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板子的</a:t>
            </a:r>
            <a:r>
              <a:rPr lang="en-US" altLang="zh-TW" sz="1400" dirty="0" smtClean="0">
                <a:solidFill>
                  <a:schemeClr val="tx1"/>
                </a:solidFill>
              </a:rPr>
              <a:t>X</a:t>
            </a:r>
            <a:r>
              <a:rPr lang="zh-TW" altLang="en-US" sz="1400" dirty="0" smtClean="0">
                <a:solidFill>
                  <a:schemeClr val="tx1"/>
                </a:solidFill>
              </a:rPr>
              <a:t>座標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880809" y="3569365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球速</a:t>
            </a:r>
            <a:r>
              <a:rPr lang="en-US" altLang="zh-TW" dirty="0" smtClean="0">
                <a:solidFill>
                  <a:schemeClr val="tx1"/>
                </a:solidFill>
              </a:rPr>
              <a:t>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20589" y="3569366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球速</a:t>
            </a:r>
            <a:r>
              <a:rPr lang="en-US" altLang="zh-TW" dirty="0" smtClean="0">
                <a:solidFill>
                  <a:schemeClr val="tx1"/>
                </a:solidFill>
              </a:rPr>
              <a:t>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08231" y="3569366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solidFill>
                  <a:schemeClr val="tx1"/>
                </a:solidFill>
              </a:rPr>
              <a:t>球的</a:t>
            </a:r>
            <a:r>
              <a:rPr lang="en-US" altLang="zh-TW" sz="1600" dirty="0" smtClean="0">
                <a:solidFill>
                  <a:schemeClr val="tx1"/>
                </a:solidFill>
              </a:rPr>
              <a:t>X</a:t>
            </a:r>
            <a:r>
              <a:rPr lang="zh-TW" altLang="en-US" sz="1600" dirty="0" smtClean="0">
                <a:solidFill>
                  <a:schemeClr val="tx1"/>
                </a:solidFill>
              </a:rPr>
              <a:t>座標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87851" y="3569366"/>
            <a:ext cx="1227221" cy="689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球</a:t>
            </a:r>
            <a:r>
              <a:rPr lang="zh-TW" altLang="en-US" sz="1600" dirty="0" smtClean="0">
                <a:solidFill>
                  <a:schemeClr val="tx1"/>
                </a:solidFill>
              </a:rPr>
              <a:t>的</a:t>
            </a:r>
            <a:r>
              <a:rPr lang="en-US" altLang="zh-TW" sz="1600" dirty="0" smtClean="0">
                <a:solidFill>
                  <a:schemeClr val="tx1"/>
                </a:solidFill>
              </a:rPr>
              <a:t>Y</a:t>
            </a:r>
            <a:r>
              <a:rPr lang="zh-TW" altLang="en-US" sz="1600" dirty="0" smtClean="0">
                <a:solidFill>
                  <a:schemeClr val="tx1"/>
                </a:solidFill>
              </a:rPr>
              <a:t>座標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66" name="直線單箭頭接點 65"/>
          <p:cNvCxnSpPr>
            <a:stCxn id="7" idx="2"/>
            <a:endCxn id="10" idx="0"/>
          </p:cNvCxnSpPr>
          <p:nvPr/>
        </p:nvCxnSpPr>
        <p:spPr>
          <a:xfrm flipH="1">
            <a:off x="4043853" y="697468"/>
            <a:ext cx="2140379" cy="1355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4880809" y="298365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找出有效</a:t>
            </a:r>
            <a:r>
              <a:rPr lang="zh-TW" altLang="en-US" dirty="0"/>
              <a:t>的資料</a:t>
            </a:r>
          </a:p>
        </p:txBody>
      </p:sp>
      <p:sp>
        <p:nvSpPr>
          <p:cNvPr id="69" name="向下箭號 68"/>
          <p:cNvSpPr/>
          <p:nvPr/>
        </p:nvSpPr>
        <p:spPr>
          <a:xfrm>
            <a:off x="6681537" y="2847474"/>
            <a:ext cx="505326" cy="641684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6137652" y="5061285"/>
            <a:ext cx="1593096" cy="8823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訓練</a:t>
            </a:r>
          </a:p>
        </p:txBody>
      </p:sp>
      <p:cxnSp>
        <p:nvCxnSpPr>
          <p:cNvPr id="72" name="直線單箭頭接點 71"/>
          <p:cNvCxnSpPr>
            <a:stCxn id="28" idx="2"/>
            <a:endCxn id="70" idx="2"/>
          </p:cNvCxnSpPr>
          <p:nvPr/>
        </p:nvCxnSpPr>
        <p:spPr>
          <a:xfrm>
            <a:off x="4043853" y="4259177"/>
            <a:ext cx="2093799" cy="124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33" idx="2"/>
            <a:endCxn id="70" idx="1"/>
          </p:cNvCxnSpPr>
          <p:nvPr/>
        </p:nvCxnSpPr>
        <p:spPr>
          <a:xfrm>
            <a:off x="5494420" y="4259176"/>
            <a:ext cx="876536" cy="931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70" idx="0"/>
          </p:cNvCxnSpPr>
          <p:nvPr/>
        </p:nvCxnSpPr>
        <p:spPr>
          <a:xfrm>
            <a:off x="6934200" y="4259177"/>
            <a:ext cx="0" cy="80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40" idx="2"/>
            <a:endCxn id="70" idx="7"/>
          </p:cNvCxnSpPr>
          <p:nvPr/>
        </p:nvCxnSpPr>
        <p:spPr>
          <a:xfrm flipH="1">
            <a:off x="7497444" y="4259177"/>
            <a:ext cx="824398" cy="931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45" idx="2"/>
            <a:endCxn id="70" idx="6"/>
          </p:cNvCxnSpPr>
          <p:nvPr/>
        </p:nvCxnSpPr>
        <p:spPr>
          <a:xfrm flipH="1">
            <a:off x="7730748" y="4259177"/>
            <a:ext cx="1970714" cy="124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9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273" y="146793"/>
            <a:ext cx="9603275" cy="1049235"/>
          </a:xfrm>
        </p:spPr>
        <p:txBody>
          <a:bodyPr/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</a:t>
            </a:r>
            <a:r>
              <a:rPr lang="en-US" altLang="zh-TW" dirty="0" smtClean="0"/>
              <a:t>KNN)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8" y="633663"/>
            <a:ext cx="5693947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094" y="633662"/>
            <a:ext cx="6212259" cy="518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48911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2337</TotalTime>
  <Words>443</Words>
  <Application>Microsoft Office PowerPoint</Application>
  <PresentationFormat>自訂</PresentationFormat>
  <Paragraphs>87</Paragraphs>
  <Slides>12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圖庫</vt:lpstr>
      <vt:lpstr>機器學習與實作 需求+分析</vt:lpstr>
      <vt:lpstr>需求及目的</vt:lpstr>
      <vt:lpstr>分析 接到95%的球</vt:lpstr>
      <vt:lpstr>分析 接到95%的球</vt:lpstr>
      <vt:lpstr>分析簡圖</vt:lpstr>
      <vt:lpstr>架構圖</vt:lpstr>
      <vt:lpstr>資料可視化</vt:lpstr>
      <vt:lpstr>設計</vt:lpstr>
      <vt:lpstr>程式(訓練KNN)</vt:lpstr>
      <vt:lpstr>程式(訓練SVM)</vt:lpstr>
      <vt:lpstr>程式(遊玩)</vt:lpstr>
      <vt:lpstr>驗證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Shazam運作原理</dc:title>
  <dc:creator>jerry8856hsu@gmail.com</dc:creator>
  <cp:lastModifiedBy>黃子衡</cp:lastModifiedBy>
  <cp:revision>83</cp:revision>
  <dcterms:created xsi:type="dcterms:W3CDTF">2020-10-26T07:54:33Z</dcterms:created>
  <dcterms:modified xsi:type="dcterms:W3CDTF">2021-01-20T07:12:13Z</dcterms:modified>
</cp:coreProperties>
</file>