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71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C8804-B692-40EA-A0A5-27A4264F1164}" v="11" dt="2023-06-26T11:45:59.258"/>
  </p1510:revLst>
</p1510:revInfo>
</file>

<file path=ppt/tableStyles.xml><?xml version="1.0" encoding="utf-8"?>
<a:tblStyleLst xmlns:a="http://schemas.openxmlformats.org/drawingml/2006/main" def="{2498D176-5608-4641-BAAE-2DAF1B5E98A2}">
  <a:tblStyle styleId="{2498D176-5608-4641-BAAE-2DAF1B5E98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y Ilyushenko" userId="56c3f868-83fb-4383-8cff-04cdbed4f7c3" providerId="ADAL" clId="{CBDC8804-B692-40EA-A0A5-27A4264F1164}"/>
    <pc:docChg chg="undo custSel delSld modSld sldOrd">
      <pc:chgData name="Evgeny Ilyushenko" userId="56c3f868-83fb-4383-8cff-04cdbed4f7c3" providerId="ADAL" clId="{CBDC8804-B692-40EA-A0A5-27A4264F1164}" dt="2023-06-26T12:18:42.974" v="3450" actId="20577"/>
      <pc:docMkLst>
        <pc:docMk/>
      </pc:docMkLst>
      <pc:sldChg chg="modSp mod">
        <pc:chgData name="Evgeny Ilyushenko" userId="56c3f868-83fb-4383-8cff-04cdbed4f7c3" providerId="ADAL" clId="{CBDC8804-B692-40EA-A0A5-27A4264F1164}" dt="2023-06-26T09:51:36.296" v="80" actId="20577"/>
        <pc:sldMkLst>
          <pc:docMk/>
          <pc:sldMk cId="0" sldId="256"/>
        </pc:sldMkLst>
        <pc:spChg chg="mod">
          <ac:chgData name="Evgeny Ilyushenko" userId="56c3f868-83fb-4383-8cff-04cdbed4f7c3" providerId="ADAL" clId="{CBDC8804-B692-40EA-A0A5-27A4264F1164}" dt="2023-06-26T09:51:36.296" v="80" actId="20577"/>
          <ac:spMkLst>
            <pc:docMk/>
            <pc:sldMk cId="0" sldId="256"/>
            <ac:spMk id="70" creationId="{00000000-0000-0000-0000-000000000000}"/>
          </ac:spMkLst>
        </pc:spChg>
      </pc:sldChg>
      <pc:sldChg chg="addSp delSp modSp mod">
        <pc:chgData name="Evgeny Ilyushenko" userId="56c3f868-83fb-4383-8cff-04cdbed4f7c3" providerId="ADAL" clId="{CBDC8804-B692-40EA-A0A5-27A4264F1164}" dt="2023-06-26T10:02:23.994" v="199" actId="1076"/>
        <pc:sldMkLst>
          <pc:docMk/>
          <pc:sldMk cId="0" sldId="258"/>
        </pc:sldMkLst>
        <pc:spChg chg="mod">
          <ac:chgData name="Evgeny Ilyushenko" userId="56c3f868-83fb-4383-8cff-04cdbed4f7c3" providerId="ADAL" clId="{CBDC8804-B692-40EA-A0A5-27A4264F1164}" dt="2023-06-26T09:54:28.805" v="100" actId="20577"/>
          <ac:spMkLst>
            <pc:docMk/>
            <pc:sldMk cId="0" sldId="258"/>
            <ac:spMk id="84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09:55:07.652" v="156" actId="1076"/>
          <ac:spMkLst>
            <pc:docMk/>
            <pc:sldMk cId="0" sldId="258"/>
            <ac:spMk id="85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09:54:55.756" v="155" actId="1076"/>
          <ac:spMkLst>
            <pc:docMk/>
            <pc:sldMk cId="0" sldId="258"/>
            <ac:spMk id="86" creationId="{00000000-0000-0000-0000-000000000000}"/>
          </ac:spMkLst>
        </pc:spChg>
        <pc:picChg chg="add del mod">
          <ac:chgData name="Evgeny Ilyushenko" userId="56c3f868-83fb-4383-8cff-04cdbed4f7c3" providerId="ADAL" clId="{CBDC8804-B692-40EA-A0A5-27A4264F1164}" dt="2023-06-26T10:01:53.137" v="189" actId="478"/>
          <ac:picMkLst>
            <pc:docMk/>
            <pc:sldMk cId="0" sldId="258"/>
            <ac:picMk id="3" creationId="{319AA7A3-B1BA-D3AF-417B-8BF1354B3D5B}"/>
          </ac:picMkLst>
        </pc:picChg>
        <pc:picChg chg="add mod">
          <ac:chgData name="Evgeny Ilyushenko" userId="56c3f868-83fb-4383-8cff-04cdbed4f7c3" providerId="ADAL" clId="{CBDC8804-B692-40EA-A0A5-27A4264F1164}" dt="2023-06-26T10:02:23.994" v="199" actId="1076"/>
          <ac:picMkLst>
            <pc:docMk/>
            <pc:sldMk cId="0" sldId="258"/>
            <ac:picMk id="5" creationId="{77816A69-968D-B41A-73A3-47E18CFF6D5C}"/>
          </ac:picMkLst>
        </pc:picChg>
        <pc:picChg chg="mod">
          <ac:chgData name="Evgeny Ilyushenko" userId="56c3f868-83fb-4383-8cff-04cdbed4f7c3" providerId="ADAL" clId="{CBDC8804-B692-40EA-A0A5-27A4264F1164}" dt="2023-06-26T10:00:04.688" v="157" actId="11530"/>
          <ac:picMkLst>
            <pc:docMk/>
            <pc:sldMk cId="0" sldId="258"/>
            <ac:picMk id="83" creationId="{00000000-0000-0000-0000-000000000000}"/>
          </ac:picMkLst>
        </pc:picChg>
      </pc:sldChg>
      <pc:sldChg chg="delSp modSp mod">
        <pc:chgData name="Evgeny Ilyushenko" userId="56c3f868-83fb-4383-8cff-04cdbed4f7c3" providerId="ADAL" clId="{CBDC8804-B692-40EA-A0A5-27A4264F1164}" dt="2023-06-26T11:49:06.391" v="2412" actId="1076"/>
        <pc:sldMkLst>
          <pc:docMk/>
          <pc:sldMk cId="0" sldId="259"/>
        </pc:sldMkLst>
        <pc:spChg chg="del">
          <ac:chgData name="Evgeny Ilyushenko" userId="56c3f868-83fb-4383-8cff-04cdbed4f7c3" providerId="ADAL" clId="{CBDC8804-B692-40EA-A0A5-27A4264F1164}" dt="2023-06-26T11:48:51.180" v="2407" actId="478"/>
          <ac:spMkLst>
            <pc:docMk/>
            <pc:sldMk cId="0" sldId="259"/>
            <ac:spMk id="94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1:49:01.553" v="2410" actId="1076"/>
          <ac:spMkLst>
            <pc:docMk/>
            <pc:sldMk cId="0" sldId="259"/>
            <ac:spMk id="95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1:49:04.906" v="2411" actId="1076"/>
          <ac:spMkLst>
            <pc:docMk/>
            <pc:sldMk cId="0" sldId="259"/>
            <ac:spMk id="96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1:49:06.391" v="2412" actId="1076"/>
          <ac:spMkLst>
            <pc:docMk/>
            <pc:sldMk cId="0" sldId="259"/>
            <ac:spMk id="97" creationId="{00000000-0000-0000-0000-000000000000}"/>
          </ac:spMkLst>
        </pc:spChg>
        <pc:cxnChg chg="del mod">
          <ac:chgData name="Evgeny Ilyushenko" userId="56c3f868-83fb-4383-8cff-04cdbed4f7c3" providerId="ADAL" clId="{CBDC8804-B692-40EA-A0A5-27A4264F1164}" dt="2023-06-26T11:48:53.598" v="2408" actId="478"/>
          <ac:cxnSpMkLst>
            <pc:docMk/>
            <pc:sldMk cId="0" sldId="259"/>
            <ac:cxnSpMk id="99" creationId="{00000000-0000-0000-0000-000000000000}"/>
          </ac:cxnSpMkLst>
        </pc:cxnChg>
        <pc:cxnChg chg="mod">
          <ac:chgData name="Evgeny Ilyushenko" userId="56c3f868-83fb-4383-8cff-04cdbed4f7c3" providerId="ADAL" clId="{CBDC8804-B692-40EA-A0A5-27A4264F1164}" dt="2023-06-26T11:48:57.586" v="2409" actId="1076"/>
          <ac:cxnSpMkLst>
            <pc:docMk/>
            <pc:sldMk cId="0" sldId="259"/>
            <ac:cxnSpMk id="100" creationId="{00000000-0000-0000-0000-000000000000}"/>
          </ac:cxnSpMkLst>
        </pc:cxnChg>
        <pc:cxnChg chg="mod">
          <ac:chgData name="Evgeny Ilyushenko" userId="56c3f868-83fb-4383-8cff-04cdbed4f7c3" providerId="ADAL" clId="{CBDC8804-B692-40EA-A0A5-27A4264F1164}" dt="2023-06-26T11:49:04.906" v="2411" actId="1076"/>
          <ac:cxnSpMkLst>
            <pc:docMk/>
            <pc:sldMk cId="0" sldId="259"/>
            <ac:cxnSpMk id="101" creationId="{00000000-0000-0000-0000-000000000000}"/>
          </ac:cxnSpMkLst>
        </pc:cxnChg>
        <pc:cxnChg chg="mod">
          <ac:chgData name="Evgeny Ilyushenko" userId="56c3f868-83fb-4383-8cff-04cdbed4f7c3" providerId="ADAL" clId="{CBDC8804-B692-40EA-A0A5-27A4264F1164}" dt="2023-06-26T11:49:06.391" v="2412" actId="1076"/>
          <ac:cxnSpMkLst>
            <pc:docMk/>
            <pc:sldMk cId="0" sldId="259"/>
            <ac:cxnSpMk id="102" creationId="{00000000-0000-0000-0000-000000000000}"/>
          </ac:cxnSpMkLst>
        </pc:cxnChg>
      </pc:sldChg>
      <pc:sldChg chg="delSp modSp mod">
        <pc:chgData name="Evgeny Ilyushenko" userId="56c3f868-83fb-4383-8cff-04cdbed4f7c3" providerId="ADAL" clId="{CBDC8804-B692-40EA-A0A5-27A4264F1164}" dt="2023-06-26T11:46:40.924" v="2405" actId="478"/>
        <pc:sldMkLst>
          <pc:docMk/>
          <pc:sldMk cId="0" sldId="260"/>
        </pc:sldMkLst>
        <pc:spChg chg="del">
          <ac:chgData name="Evgeny Ilyushenko" userId="56c3f868-83fb-4383-8cff-04cdbed4f7c3" providerId="ADAL" clId="{CBDC8804-B692-40EA-A0A5-27A4264F1164}" dt="2023-06-26T11:46:40.924" v="2405" actId="478"/>
          <ac:spMkLst>
            <pc:docMk/>
            <pc:sldMk cId="0" sldId="260"/>
            <ac:spMk id="109" creationId="{00000000-0000-0000-0000-000000000000}"/>
          </ac:spMkLst>
        </pc:spChg>
        <pc:graphicFrameChg chg="mod modGraphic">
          <ac:chgData name="Evgeny Ilyushenko" userId="56c3f868-83fb-4383-8cff-04cdbed4f7c3" providerId="ADAL" clId="{CBDC8804-B692-40EA-A0A5-27A4264F1164}" dt="2023-06-26T11:25:53.097" v="772" actId="20577"/>
          <ac:graphicFrameMkLst>
            <pc:docMk/>
            <pc:sldMk cId="0" sldId="260"/>
            <ac:graphicFrameMk id="108" creationId="{00000000-0000-0000-0000-000000000000}"/>
          </ac:graphicFrameMkLst>
        </pc:graphicFrameChg>
      </pc:sldChg>
      <pc:sldChg chg="delSp modSp mod">
        <pc:chgData name="Evgeny Ilyushenko" userId="56c3f868-83fb-4383-8cff-04cdbed4f7c3" providerId="ADAL" clId="{CBDC8804-B692-40EA-A0A5-27A4264F1164}" dt="2023-06-26T11:46:45.824" v="2406" actId="478"/>
        <pc:sldMkLst>
          <pc:docMk/>
          <pc:sldMk cId="0" sldId="261"/>
        </pc:sldMkLst>
        <pc:spChg chg="del">
          <ac:chgData name="Evgeny Ilyushenko" userId="56c3f868-83fb-4383-8cff-04cdbed4f7c3" providerId="ADAL" clId="{CBDC8804-B692-40EA-A0A5-27A4264F1164}" dt="2023-06-26T11:46:45.824" v="2406" actId="478"/>
          <ac:spMkLst>
            <pc:docMk/>
            <pc:sldMk cId="0" sldId="261"/>
            <ac:spMk id="116" creationId="{00000000-0000-0000-0000-000000000000}"/>
          </ac:spMkLst>
        </pc:spChg>
        <pc:graphicFrameChg chg="mod modGraphic">
          <ac:chgData name="Evgeny Ilyushenko" userId="56c3f868-83fb-4383-8cff-04cdbed4f7c3" providerId="ADAL" clId="{CBDC8804-B692-40EA-A0A5-27A4264F1164}" dt="2023-06-26T11:46:01.312" v="2404" actId="20577"/>
          <ac:graphicFrameMkLst>
            <pc:docMk/>
            <pc:sldMk cId="0" sldId="261"/>
            <ac:graphicFrameMk id="115" creationId="{00000000-0000-0000-0000-000000000000}"/>
          </ac:graphicFrameMkLst>
        </pc:graphicFrameChg>
      </pc:sldChg>
      <pc:sldChg chg="del">
        <pc:chgData name="Evgeny Ilyushenko" userId="56c3f868-83fb-4383-8cff-04cdbed4f7c3" providerId="ADAL" clId="{CBDC8804-B692-40EA-A0A5-27A4264F1164}" dt="2023-06-26T10:04:02.618" v="200" actId="47"/>
        <pc:sldMkLst>
          <pc:docMk/>
          <pc:sldMk cId="0" sldId="262"/>
        </pc:sldMkLst>
      </pc:sldChg>
      <pc:sldChg chg="addSp delSp modSp mod">
        <pc:chgData name="Evgeny Ilyushenko" userId="56c3f868-83fb-4383-8cff-04cdbed4f7c3" providerId="ADAL" clId="{CBDC8804-B692-40EA-A0A5-27A4264F1164}" dt="2023-06-26T12:18:42.974" v="3450" actId="20577"/>
        <pc:sldMkLst>
          <pc:docMk/>
          <pc:sldMk cId="0" sldId="263"/>
        </pc:sldMkLst>
        <pc:spChg chg="mod">
          <ac:chgData name="Evgeny Ilyushenko" userId="56c3f868-83fb-4383-8cff-04cdbed4f7c3" providerId="ADAL" clId="{CBDC8804-B692-40EA-A0A5-27A4264F1164}" dt="2023-06-26T12:18:42.974" v="3450" actId="20577"/>
          <ac:spMkLst>
            <pc:docMk/>
            <pc:sldMk cId="0" sldId="263"/>
            <ac:spMk id="130" creationId="{00000000-0000-0000-0000-000000000000}"/>
          </ac:spMkLst>
        </pc:spChg>
        <pc:picChg chg="add mod">
          <ac:chgData name="Evgeny Ilyushenko" userId="56c3f868-83fb-4383-8cff-04cdbed4f7c3" providerId="ADAL" clId="{CBDC8804-B692-40EA-A0A5-27A4264F1164}" dt="2023-06-26T12:15:16.301" v="3386" actId="1076"/>
          <ac:picMkLst>
            <pc:docMk/>
            <pc:sldMk cId="0" sldId="263"/>
            <ac:picMk id="3" creationId="{CD489A96-88CD-FE1C-E2DA-3334BF475742}"/>
          </ac:picMkLst>
        </pc:picChg>
        <pc:picChg chg="add del">
          <ac:chgData name="Evgeny Ilyushenko" userId="56c3f868-83fb-4383-8cff-04cdbed4f7c3" providerId="ADAL" clId="{CBDC8804-B692-40EA-A0A5-27A4264F1164}" dt="2023-06-26T12:15:50.184" v="3388" actId="22"/>
          <ac:picMkLst>
            <pc:docMk/>
            <pc:sldMk cId="0" sldId="263"/>
            <ac:picMk id="5" creationId="{42BFBAC6-EF18-0B3A-5513-E33196B66FC7}"/>
          </ac:picMkLst>
        </pc:picChg>
        <pc:picChg chg="add mod">
          <ac:chgData name="Evgeny Ilyushenko" userId="56c3f868-83fb-4383-8cff-04cdbed4f7c3" providerId="ADAL" clId="{CBDC8804-B692-40EA-A0A5-27A4264F1164}" dt="2023-06-26T12:16:24.035" v="3397" actId="14100"/>
          <ac:picMkLst>
            <pc:docMk/>
            <pc:sldMk cId="0" sldId="263"/>
            <ac:picMk id="7" creationId="{2B49B09E-D53C-2170-1194-89F95620C4AA}"/>
          </ac:picMkLst>
        </pc:picChg>
      </pc:sldChg>
      <pc:sldChg chg="addSp modSp mod ord">
        <pc:chgData name="Evgeny Ilyushenko" userId="56c3f868-83fb-4383-8cff-04cdbed4f7c3" providerId="ADAL" clId="{CBDC8804-B692-40EA-A0A5-27A4264F1164}" dt="2023-06-26T12:09:47.404" v="3077"/>
        <pc:sldMkLst>
          <pc:docMk/>
          <pc:sldMk cId="0" sldId="264"/>
        </pc:sldMkLst>
        <pc:picChg chg="add mod">
          <ac:chgData name="Evgeny Ilyushenko" userId="56c3f868-83fb-4383-8cff-04cdbed4f7c3" providerId="ADAL" clId="{CBDC8804-B692-40EA-A0A5-27A4264F1164}" dt="2023-06-26T11:52:16.140" v="2420" actId="1076"/>
          <ac:picMkLst>
            <pc:docMk/>
            <pc:sldMk cId="0" sldId="264"/>
            <ac:picMk id="3" creationId="{09052F40-8B7D-518F-589F-6DFE779CE67A}"/>
          </ac:picMkLst>
        </pc:picChg>
      </pc:sldChg>
      <pc:sldChg chg="modSp mod">
        <pc:chgData name="Evgeny Ilyushenko" userId="56c3f868-83fb-4383-8cff-04cdbed4f7c3" providerId="ADAL" clId="{CBDC8804-B692-40EA-A0A5-27A4264F1164}" dt="2023-06-26T12:09:38.255" v="3075" actId="20577"/>
        <pc:sldMkLst>
          <pc:docMk/>
          <pc:sldMk cId="0" sldId="265"/>
        </pc:sldMkLst>
        <pc:graphicFrameChg chg="modGraphic">
          <ac:chgData name="Evgeny Ilyushenko" userId="56c3f868-83fb-4383-8cff-04cdbed4f7c3" providerId="ADAL" clId="{CBDC8804-B692-40EA-A0A5-27A4264F1164}" dt="2023-06-26T12:09:38.255" v="3075" actId="20577"/>
          <ac:graphicFrameMkLst>
            <pc:docMk/>
            <pc:sldMk cId="0" sldId="265"/>
            <ac:graphicFrameMk id="142" creationId="{00000000-0000-0000-0000-000000000000}"/>
          </ac:graphicFrameMkLst>
        </pc:graphicFrameChg>
      </pc:sldChg>
      <pc:sldChg chg="modSp mod">
        <pc:chgData name="Evgeny Ilyushenko" userId="56c3f868-83fb-4383-8cff-04cdbed4f7c3" providerId="ADAL" clId="{CBDC8804-B692-40EA-A0A5-27A4264F1164}" dt="2023-06-26T11:54:37.399" v="2494" actId="1076"/>
        <pc:sldMkLst>
          <pc:docMk/>
          <pc:sldMk cId="0" sldId="266"/>
        </pc:sldMkLst>
        <pc:spChg chg="mod">
          <ac:chgData name="Evgeny Ilyushenko" userId="56c3f868-83fb-4383-8cff-04cdbed4f7c3" providerId="ADAL" clId="{CBDC8804-B692-40EA-A0A5-27A4264F1164}" dt="2023-06-26T11:54:37.399" v="2494" actId="1076"/>
          <ac:spMkLst>
            <pc:docMk/>
            <pc:sldMk cId="0" sldId="266"/>
            <ac:spMk id="148" creationId="{00000000-0000-0000-0000-000000000000}"/>
          </ac:spMkLst>
        </pc:spChg>
      </pc:sldChg>
      <pc:sldChg chg="del">
        <pc:chgData name="Evgeny Ilyushenko" userId="56c3f868-83fb-4383-8cff-04cdbed4f7c3" providerId="ADAL" clId="{CBDC8804-B692-40EA-A0A5-27A4264F1164}" dt="2023-06-26T11:54:07.177" v="2487" actId="47"/>
        <pc:sldMkLst>
          <pc:docMk/>
          <pc:sldMk cId="0" sldId="267"/>
        </pc:sldMkLst>
      </pc:sldChg>
      <pc:sldChg chg="modSp del mod">
        <pc:chgData name="Evgeny Ilyushenko" userId="56c3f868-83fb-4383-8cff-04cdbed4f7c3" providerId="ADAL" clId="{CBDC8804-B692-40EA-A0A5-27A4264F1164}" dt="2023-06-26T11:54:09.002" v="2488" actId="47"/>
        <pc:sldMkLst>
          <pc:docMk/>
          <pc:sldMk cId="0" sldId="268"/>
        </pc:sldMkLst>
        <pc:spChg chg="mod">
          <ac:chgData name="Evgeny Ilyushenko" userId="56c3f868-83fb-4383-8cff-04cdbed4f7c3" providerId="ADAL" clId="{CBDC8804-B692-40EA-A0A5-27A4264F1164}" dt="2023-06-26T10:00:06.272" v="172" actId="27636"/>
          <ac:spMkLst>
            <pc:docMk/>
            <pc:sldMk cId="0" sldId="268"/>
            <ac:spMk id="163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0:00:06.270" v="170" actId="27636"/>
          <ac:spMkLst>
            <pc:docMk/>
            <pc:sldMk cId="0" sldId="268"/>
            <ac:spMk id="170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0:00:06.271" v="171" actId="27636"/>
          <ac:spMkLst>
            <pc:docMk/>
            <pc:sldMk cId="0" sldId="268"/>
            <ac:spMk id="194" creationId="{00000000-0000-0000-0000-000000000000}"/>
          </ac:spMkLst>
        </pc:spChg>
      </pc:sldChg>
      <pc:sldChg chg="modSp del mod">
        <pc:chgData name="Evgeny Ilyushenko" userId="56c3f868-83fb-4383-8cff-04cdbed4f7c3" providerId="ADAL" clId="{CBDC8804-B692-40EA-A0A5-27A4264F1164}" dt="2023-06-26T11:54:11.215" v="2489" actId="47"/>
        <pc:sldMkLst>
          <pc:docMk/>
          <pc:sldMk cId="0" sldId="269"/>
        </pc:sldMkLst>
        <pc:spChg chg="mod">
          <ac:chgData name="Evgeny Ilyushenko" userId="56c3f868-83fb-4383-8cff-04cdbed4f7c3" providerId="ADAL" clId="{CBDC8804-B692-40EA-A0A5-27A4264F1164}" dt="2023-06-26T10:00:06.281" v="175" actId="27636"/>
          <ac:spMkLst>
            <pc:docMk/>
            <pc:sldMk cId="0" sldId="269"/>
            <ac:spMk id="210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0:00:06.280" v="174" actId="27636"/>
          <ac:spMkLst>
            <pc:docMk/>
            <pc:sldMk cId="0" sldId="269"/>
            <ac:spMk id="219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0:00:06.278" v="173" actId="27636"/>
          <ac:spMkLst>
            <pc:docMk/>
            <pc:sldMk cId="0" sldId="269"/>
            <ac:spMk id="232" creationId="{00000000-0000-0000-0000-000000000000}"/>
          </ac:spMkLst>
        </pc:spChg>
      </pc:sldChg>
      <pc:sldChg chg="modSp del mod">
        <pc:chgData name="Evgeny Ilyushenko" userId="56c3f868-83fb-4383-8cff-04cdbed4f7c3" providerId="ADAL" clId="{CBDC8804-B692-40EA-A0A5-27A4264F1164}" dt="2023-06-26T11:54:11.957" v="2490" actId="47"/>
        <pc:sldMkLst>
          <pc:docMk/>
          <pc:sldMk cId="0" sldId="270"/>
        </pc:sldMkLst>
        <pc:spChg chg="mod">
          <ac:chgData name="Evgeny Ilyushenko" userId="56c3f868-83fb-4383-8cff-04cdbed4f7c3" providerId="ADAL" clId="{CBDC8804-B692-40EA-A0A5-27A4264F1164}" dt="2023-06-26T10:00:06.286" v="178" actId="27636"/>
          <ac:spMkLst>
            <pc:docMk/>
            <pc:sldMk cId="0" sldId="270"/>
            <ac:spMk id="254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0:00:06.287" v="179" actId="27636"/>
          <ac:spMkLst>
            <pc:docMk/>
            <pc:sldMk cId="0" sldId="270"/>
            <ac:spMk id="263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0:00:06.284" v="177" actId="27636"/>
          <ac:spMkLst>
            <pc:docMk/>
            <pc:sldMk cId="0" sldId="270"/>
            <ac:spMk id="283" creationId="{00000000-0000-0000-0000-000000000000}"/>
          </ac:spMkLst>
        </pc:spChg>
        <pc:spChg chg="mod">
          <ac:chgData name="Evgeny Ilyushenko" userId="56c3f868-83fb-4383-8cff-04cdbed4f7c3" providerId="ADAL" clId="{CBDC8804-B692-40EA-A0A5-27A4264F1164}" dt="2023-06-26T10:00:06.283" v="176" actId="27636"/>
          <ac:spMkLst>
            <pc:docMk/>
            <pc:sldMk cId="0" sldId="270"/>
            <ac:spMk id="284" creationId="{00000000-0000-0000-0000-000000000000}"/>
          </ac:spMkLst>
        </pc:spChg>
      </pc:sldChg>
      <pc:sldChg chg="addSp modSp mod ord modNotes">
        <pc:chgData name="Evgeny Ilyushenko" userId="56c3f868-83fb-4383-8cff-04cdbed4f7c3" providerId="ADAL" clId="{CBDC8804-B692-40EA-A0A5-27A4264F1164}" dt="2023-06-26T11:58:12.836" v="2500" actId="14100"/>
        <pc:sldMkLst>
          <pc:docMk/>
          <pc:sldMk cId="0" sldId="271"/>
        </pc:sldMkLst>
        <pc:picChg chg="add mod">
          <ac:chgData name="Evgeny Ilyushenko" userId="56c3f868-83fb-4383-8cff-04cdbed4f7c3" providerId="ADAL" clId="{CBDC8804-B692-40EA-A0A5-27A4264F1164}" dt="2023-06-26T11:58:12.836" v="2500" actId="14100"/>
          <ac:picMkLst>
            <pc:docMk/>
            <pc:sldMk cId="0" sldId="271"/>
            <ac:picMk id="3" creationId="{7BE7804E-D7AE-ACE8-979B-F7B2839BEF77}"/>
          </ac:picMkLst>
        </pc:picChg>
      </pc:sldChg>
      <pc:sldChg chg="del">
        <pc:chgData name="Evgeny Ilyushenko" userId="56c3f868-83fb-4383-8cff-04cdbed4f7c3" providerId="ADAL" clId="{CBDC8804-B692-40EA-A0A5-27A4264F1164}" dt="2023-06-26T12:16:38.480" v="3398" actId="47"/>
        <pc:sldMkLst>
          <pc:docMk/>
          <pc:sldMk cId="0" sldId="272"/>
        </pc:sldMkLst>
      </pc:sldChg>
      <pc:sldChg chg="del">
        <pc:chgData name="Evgeny Ilyushenko" userId="56c3f868-83fb-4383-8cff-04cdbed4f7c3" providerId="ADAL" clId="{CBDC8804-B692-40EA-A0A5-27A4264F1164}" dt="2023-06-26T12:16:40.302" v="3399" actId="47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MS SQL Server Developer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7804E-D7AE-ACE8-979B-F7B2839B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110866" y="961171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 dirty="0"/>
              <a:t>Спасибо за внимание!</a:t>
            </a:r>
            <a:br>
              <a:rPr lang="ru" sz="5000" b="0" dirty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l="7748" t="7245" r="7748" b="1622"/>
          <a:stretch/>
        </p:blipFill>
        <p:spPr>
          <a:xfrm>
            <a:off x="1039050" y="2963825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en-US" sz="3000" dirty="0"/>
              <a:t>Car Rental Firm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2956500" y="3538987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Ильюшенко Евгений</a:t>
            </a: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082850" y="3322925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16A69-968D-B41A-73A3-47E18CFF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05" y="2869985"/>
            <a:ext cx="1631090" cy="167627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414488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7125" y="2991388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356177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cxnSpLocks/>
          </p:cNvCxnSpPr>
          <p:nvPr/>
        </p:nvCxnSpPr>
        <p:spPr>
          <a:xfrm flipH="1">
            <a:off x="786525" y="2012975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 rot="10800000" flipH="1" flipV="1">
            <a:off x="786525" y="2602588"/>
            <a:ext cx="600" cy="576900"/>
          </a:xfrm>
          <a:prstGeom prst="curvedConnector3">
            <a:avLst>
              <a:gd name="adj1" fmla="val -38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 rot="10800000" flipV="1">
            <a:off x="786525" y="3179487"/>
            <a:ext cx="600" cy="570387"/>
          </a:xfrm>
          <a:prstGeom prst="curvedConnector3">
            <a:avLst>
              <a:gd name="adj1" fmla="val 382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626192052"/>
              </p:ext>
            </p:extLst>
          </p:nvPr>
        </p:nvGraphicFramePr>
        <p:xfrm>
          <a:off x="952500" y="1544194"/>
          <a:ext cx="7239000" cy="1535846"/>
        </p:xfrm>
        <a:graphic>
          <a:graphicData uri="http://schemas.openxmlformats.org/drawingml/2006/table">
            <a:tbl>
              <a:tblPr>
                <a:noFill/>
                <a:tableStyleId>{2498D176-5608-4641-BAAE-2DAF1B5E98A2}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BY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Получение и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структурирова</a:t>
                      </a:r>
                      <a:r>
                        <a:rPr lang="ru-BY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ние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новы</a:t>
                      </a:r>
                      <a:r>
                        <a:rPr lang="ru-BY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х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знани</a:t>
                      </a:r>
                      <a:r>
                        <a:rPr lang="ru-BY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й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навык</a:t>
                      </a:r>
                      <a:r>
                        <a:rPr lang="ru-BY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ов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BY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касательно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MS SQL Server</a:t>
                      </a:r>
                      <a:r>
                        <a:rPr lang="ru-BY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(всего курса)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Максимальное применение и использование полученных знаний в проекте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Проектирование БД, оптимизация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понимание ньюансов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особенностей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 SQL Server, bottlenecks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258588072"/>
              </p:ext>
            </p:extLst>
          </p:nvPr>
        </p:nvGraphicFramePr>
        <p:xfrm>
          <a:off x="952500" y="1544194"/>
          <a:ext cx="7239000" cy="2414940"/>
        </p:xfrm>
        <a:graphic>
          <a:graphicData uri="http://schemas.openxmlformats.org/drawingml/2006/table">
            <a:tbl>
              <a:tblPr>
                <a:noFill/>
                <a:tableStyleId>{2498D176-5608-4641-BAAE-2DAF1B5E98A2}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курса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имелись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базовые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знания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 SQL Server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такового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понимания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"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это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работает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изнутри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"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было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был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Гугл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проектах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использовали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ADO.NET,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полноценные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ORM(EF 6, EF Core)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либо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micro-ORM (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например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Dapper)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связке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c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Stored Procedures.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Большого продакшн опыта работы с БД не было.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Если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говорить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более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предметно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b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сего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домашних заданий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b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бладал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достаточными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знаниями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выполнения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3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20.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целом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над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проектом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длилась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течении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3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месяцев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модификациями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улучшениями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в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следствии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получения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новых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знаний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занятиях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4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52F40-8B7D-518F-589F-6DFE779C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0" y="988374"/>
            <a:ext cx="7452679" cy="38244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t="18803" r="34309" b="162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r>
              <a:rPr lang="en-US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“</a:t>
            </a:r>
            <a:r>
              <a:rPr lang="ru-BY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Фирма по прокату автомобилей</a:t>
            </a:r>
            <a:r>
              <a:rPr lang="en-US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ru-BY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ru-BY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u-BY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BY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     Все запросы оформлены в виде хранимых процедур с ипользование транзакций и обработкой ошибок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lang="ru-BY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BY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Индексы вынесены в отдельную файловую группу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lang="ru-BY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BY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Написана хранимая процедура, которая обслуживает существующие индексы в соответствии с рекомендациями</a:t>
            </a:r>
            <a:r>
              <a:rPr lang="en-US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lang="ru-BY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BY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BY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BY" dirty="0">
                <a:latin typeface="Roboto"/>
                <a:ea typeface="Roboto"/>
                <a:cs typeface="Roboto"/>
                <a:sym typeface="Roboto"/>
              </a:rPr>
              <a:t>Более подробное описание запросов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BY" dirty="0">
                <a:latin typeface="Roboto"/>
                <a:ea typeface="Roboto"/>
                <a:cs typeface="Roboto"/>
                <a:sym typeface="Roboto"/>
              </a:rPr>
              <a:t>на обработку, которые нужно было заимплементить, указаны в файле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ExistedDescription</a:t>
            </a:r>
            <a:r>
              <a:rPr lang="ru-BY" dirty="0">
                <a:latin typeface="Roboto"/>
                <a:ea typeface="Roboto"/>
                <a:cs typeface="Roboto"/>
                <a:sym typeface="Roboto"/>
              </a:rPr>
              <a:t>. =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&gt;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https://github.com/YauhenIlyushenka/otus-mssql-yauhen/blob/main/HW00-Project/HW10-DatabaseDesign/ExistedDescription.jpg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</a:t>
            </a:r>
            <a:r>
              <a:rPr lang="ru-BY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https://github.com/YauhenIlyushenka/otus-mssql-yauhen/tree/main/HW00-Project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89A96-88CD-FE1C-E2DA-3334BF475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950" y="330724"/>
            <a:ext cx="3602048" cy="4161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9B09E-D53C-2170-1194-89F95620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950" y="330724"/>
            <a:ext cx="3602048" cy="44199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3653006960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{2498D176-5608-4641-BAAE-2DAF1B5E98A2}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Применять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совершенствовать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полученные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знания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курсе</a:t>
                      </a:r>
                      <a:r>
                        <a:rPr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BY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                                 Это и есть главная цель.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34400" y="3763050"/>
            <a:ext cx="3257100" cy="644700"/>
          </a:xfrm>
          <a:prstGeom prst="wedgeRectCallout">
            <a:avLst>
              <a:gd name="adj1" fmla="val -32765"/>
              <a:gd name="adj2" fmla="val -9640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388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Courier New</vt:lpstr>
      <vt:lpstr>Arial</vt:lpstr>
      <vt:lpstr>Roboto</vt:lpstr>
      <vt:lpstr>Светлая тема</vt:lpstr>
      <vt:lpstr>MS SQL Server Developer</vt:lpstr>
      <vt:lpstr>Меня хорошо видно &amp;&amp; слышно?</vt:lpstr>
      <vt:lpstr>Защита проекта Тема: Car Rental Firm  </vt:lpstr>
      <vt:lpstr>План защиты </vt:lpstr>
      <vt:lpstr>Цели проекта</vt:lpstr>
      <vt:lpstr>Что планировалось </vt:lpstr>
      <vt:lpstr>Схемы (архитектура, БД)   </vt:lpstr>
      <vt:lpstr>Что получилось</vt:lpstr>
      <vt:lpstr>Выводы и планы по развитию   </vt:lpstr>
      <vt:lpstr>PowerPoint Presentation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cp:lastModifiedBy>Evgeny Ilyushenko</cp:lastModifiedBy>
  <cp:revision>1</cp:revision>
  <dcterms:modified xsi:type="dcterms:W3CDTF">2023-06-26T12:18:44Z</dcterms:modified>
</cp:coreProperties>
</file>