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C03050-C9FE-48AD-A9D3-C826F78D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E5DFF7-6408-423D-AEA7-B44F8059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12426D-7319-468E-A2A3-E4CBBA2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365D5F-8D40-4BA2-8776-97479FB9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AD421B-28E3-4444-BC8B-5BDE21ED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6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F944F8-A612-4B3F-AC3D-2AEED86F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114C78-77C9-4750-99BE-2A20A69D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1DD2B-8BF3-4906-8215-32F682C5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88B805-9327-4029-91F3-0D5064C0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9BFA0E-066E-4317-A77C-4E8DB12D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60569E4-D1BB-4A95-812E-CF6C6A1BF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179626-2543-4EBB-9FCE-9CF55DB6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AB3272-F5F4-42E7-8D36-7400B0CD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08B07E-1AEC-4B0E-9EAD-28BB8B1F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D7D948-228C-45BD-AA3E-5B23B0E4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7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DA9065-16FB-41BF-BBB8-AE146657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28EA5B-B2A1-4287-A2DB-8044BABE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E543AF-B222-4E57-9FE6-18D54993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E51A7E-0530-466F-8E02-5AB84E3C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FCFB64-771E-4680-A692-6205EE9E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8BFCDF-97FC-49E6-851C-1D78DAC3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9842A9-B43D-452A-B50F-3022205D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55B2E6-5477-46FF-A19E-A4E783D9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27DF7F-C5F1-4314-806D-B559CBD2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681455-A8B0-44E4-A7F8-EB1E3120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0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B65550-2612-460A-875C-5337C12F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5A0694-C289-4D35-BF08-B379034EA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A8A9AA-F8B9-4681-8475-8D38F32C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3568458-7861-4D91-91B6-F9827DCE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CDFCB2-8411-4C44-8739-5FB85C64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75E499-494A-48F0-95F9-4C86C9D0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72DB55-8F38-4509-8808-573AD0E5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B216A6-1B5E-431A-89E6-14807870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C1D547-2C3D-478F-B17D-CE20373C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6C4554A-8F88-4C7C-AD6B-D791FE2B4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AD5D480-8C0B-4CBB-A000-1B6E8903D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1A580D7-1E83-46BA-A496-888591DF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0DEC2F-72D5-4F6F-9E93-566A2BF1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3CE8A9D-7768-416B-8859-259E6719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1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ADA19A-F635-4C29-B9DE-325CA865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3F6AE2-001C-4C76-8BAC-CC43C8E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11420C8-9941-4611-BF2C-63CFB2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4A8B0F-BEFA-405E-AB98-52CD100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3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B26CD9-C34D-4A84-B3A7-981AA768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539E49B-F98B-4D83-B076-31D85E5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280136C-3B84-41F6-8A32-17DC7DD3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6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92ECB-050C-4838-82AA-FDD74A71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79BBEF-008B-4628-9CCE-1E424188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0D6E26-0390-4824-AEA0-EED4C532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40480D-27C7-49AB-ABB7-1F796A6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34B32B-41D9-4B14-8306-7B217297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8C5197-9480-43AA-9CD8-C89610F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96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BB35D-489F-4B5C-B5EC-5FE94457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8EF565-AFFF-4340-B3D7-9692114EC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2D3375-80D2-453D-BB60-18BA7D4D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889181-E8A2-488F-9337-3A53B5AC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63248B-7BC1-4C5A-BBA3-E7FB194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62F871-3D4E-4FEC-8D2E-74A57A9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20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B44E8CF-0FC9-4D44-BC4E-4001782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145B65-352B-46EC-8CB8-55636A54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1EEA4E-A077-4CBD-8B21-D52F5D4F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5C01-C555-4953-BCF5-C6A8DEBEC643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D19F2E-94F8-410E-A20D-F3B9A304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FCD8EB-6804-4257-AACB-4D89E8C5B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7FEE-8E64-4399-9981-1C6BADEAE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2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ECDC0D-5976-4236-BBD2-F97586BEF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Proje 5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4F31E4-E79A-4FAC-B7BA-C9BE8C04A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tr-TR" dirty="0" err="1"/>
              <a:t>Party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pPr algn="l"/>
            <a:r>
              <a:rPr lang="tr-TR" dirty="0"/>
              <a:t>Cemalettin Yavuz ÜYE</a:t>
            </a:r>
          </a:p>
          <a:p>
            <a:pPr algn="l"/>
            <a:r>
              <a:rPr lang="tr-TR" dirty="0"/>
              <a:t>17070001011</a:t>
            </a:r>
          </a:p>
          <a:p>
            <a:pPr algn="l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95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C24CA3-4CBD-4072-8BE3-7AA111EA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4786296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12DE65E-799C-4AEF-BF9F-D50C7CA5FF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08" y="365125"/>
            <a:ext cx="5343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EAFB9A-A4A4-43B3-A593-251A411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3315A14-D85C-417E-8ABF-4E8EA5E28E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829175" cy="12763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27E1E71-2292-4562-BF68-BC5BE5FD86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94050"/>
            <a:ext cx="5238750" cy="42576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AEC4BEA-040B-467F-A74C-F56A977C5E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83628" y="4654532"/>
            <a:ext cx="2524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8DB3AB-B700-4835-ACA0-E0554CE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DA32E6D-F112-4D48-B7F2-C266B0CC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668" y="2667000"/>
            <a:ext cx="3838575" cy="762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7B4973C-14CB-4A8C-B21C-8461A4720E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86557"/>
            <a:ext cx="2466975" cy="13716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78DCFB-0DF1-4CB6-86F2-E197624DCD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5350" y="1967551"/>
            <a:ext cx="5200650" cy="37147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4497BE0-7877-49C9-A1C3-6306757E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726" y="3568733"/>
            <a:ext cx="2684867" cy="3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F28153-D2E1-4DB3-BB01-A631C41B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050D66-8E8B-4200-BB3D-701BC11676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3818" y="1779858"/>
            <a:ext cx="5175316" cy="46992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E481E54-F16E-4F08-99D1-8F809988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3" y="1690688"/>
            <a:ext cx="4767068" cy="478843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66BA86E-BE10-4CBA-9DA0-31F493194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880"/>
            <a:ext cx="3400425" cy="4191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3DF6800-5A04-4AE6-891E-74EF54D7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5" y="378880"/>
            <a:ext cx="6713996" cy="11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B50059-7B82-4F85-A7D1-BBF4F21C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7F52E-8BC2-4054-AA1C-75E8C703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2F62F2-8D65-48B6-9A20-1FDBAF0EA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65124"/>
            <a:ext cx="5395274" cy="489393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35705A-D62A-4A1A-89F6-7E234FAC45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48870"/>
            <a:ext cx="5257800" cy="48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065D3-334D-4A20-B55F-3BD7F781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276F193-9105-4D4B-8C70-AD0DF66BB8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5164366"/>
            <a:ext cx="2838450" cy="14668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3D0FB94-778B-4632-BD28-34A0013C54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625" y="251881"/>
            <a:ext cx="3905250" cy="13335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850B043-CFFC-48D3-8238-1FF4410B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17" y="742241"/>
            <a:ext cx="6570482" cy="471587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A6E8367-9C98-4F0B-A0E2-A9EF28862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75" y="1585381"/>
            <a:ext cx="4060252" cy="34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732224-7B25-4429-A6C0-57D7B648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AD8DF-31E5-45A6-9D67-BEE46AEB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5">
            <a:extLst>
              <a:ext uri="{FF2B5EF4-FFF2-40B4-BE49-F238E27FC236}">
                <a16:creationId xmlns:a16="http://schemas.microsoft.com/office/drawing/2014/main" id="{3BEA82A4-3110-4FDB-9622-47D4284769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4" y="365125"/>
            <a:ext cx="5320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3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588A35-4B09-47F2-8BA5-19D7F42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C5593-6AAC-495D-AB11-5038B8A5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A28958D-B8B3-4183-9E4E-63899F003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737915" cy="60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Geniş ekran</PresentationFormat>
  <Paragraphs>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Proje 5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5 </dc:title>
  <dc:creator>dell</dc:creator>
  <cp:lastModifiedBy>dell</cp:lastModifiedBy>
  <cp:revision>4</cp:revision>
  <dcterms:created xsi:type="dcterms:W3CDTF">2020-06-10T12:03:01Z</dcterms:created>
  <dcterms:modified xsi:type="dcterms:W3CDTF">2020-06-10T12:30:35Z</dcterms:modified>
</cp:coreProperties>
</file>