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>
      <a:schemeClr val="accent2"/>
      <a:schemeClr val="accent3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ACA009-99F6-4EA6-8085-DD0901A0FEC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0AEA23-8007-4F8D-A7EE-DF3F73C112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Language: Python</a:t>
          </a:r>
        </a:p>
      </dgm:t>
    </dgm:pt>
    <dgm:pt modelId="{98C27B5A-98EA-4FFA-B42D-EEDA5850C8CE}" type="parTrans" cxnId="{DBAFD1B0-3BEF-47CC-BBFD-892872D1B90F}">
      <dgm:prSet/>
      <dgm:spPr/>
      <dgm:t>
        <a:bodyPr/>
        <a:lstStyle/>
        <a:p>
          <a:endParaRPr lang="en-US"/>
        </a:p>
      </dgm:t>
    </dgm:pt>
    <dgm:pt modelId="{5F400D0B-3F8F-4B18-BA5E-5F635A14E370}" type="sibTrans" cxnId="{DBAFD1B0-3BEF-47CC-BBFD-892872D1B90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49A8279-FC68-4A2F-A601-59E6A9E5C6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Libraries/Tools: Numpy, Matplotlib, Streamlit </a:t>
          </a:r>
        </a:p>
      </dgm:t>
    </dgm:pt>
    <dgm:pt modelId="{EF3F25FC-418E-4DF0-8534-4704D8019ABC}" type="parTrans" cxnId="{F03F1FC5-EA99-4694-9127-70EA63CD6E68}">
      <dgm:prSet/>
      <dgm:spPr/>
      <dgm:t>
        <a:bodyPr/>
        <a:lstStyle/>
        <a:p>
          <a:endParaRPr lang="en-US"/>
        </a:p>
      </dgm:t>
    </dgm:pt>
    <dgm:pt modelId="{6DD87A3B-3A04-483E-B096-34CAB9ADC614}" type="sibTrans" cxnId="{F03F1FC5-EA99-4694-9127-70EA63CD6E6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7E173DA-06B9-4BEE-8762-61BAA5E415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Techniques: Minimax Search Algorithm and Alpha-Beta Pruning</a:t>
          </a:r>
        </a:p>
      </dgm:t>
    </dgm:pt>
    <dgm:pt modelId="{EC9974BA-8B09-450E-85BF-8BAE33B5D37D}" type="parTrans" cxnId="{1A3E569E-1CAF-4C1B-B069-B3C245535A72}">
      <dgm:prSet/>
      <dgm:spPr/>
      <dgm:t>
        <a:bodyPr/>
        <a:lstStyle/>
        <a:p>
          <a:endParaRPr lang="en-US"/>
        </a:p>
      </dgm:t>
    </dgm:pt>
    <dgm:pt modelId="{CB547AF5-DD7E-4FFF-86A8-9E60395C85FA}" type="sibTrans" cxnId="{1A3E569E-1CAF-4C1B-B069-B3C245535A7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7D2F45F-CDFD-4C1D-A00F-B903289B12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Comparisons: Random opponents, potential Greedy opponents</a:t>
          </a:r>
        </a:p>
      </dgm:t>
    </dgm:pt>
    <dgm:pt modelId="{D31A045D-7A82-4403-B87D-88C3D1BFBF88}" type="parTrans" cxnId="{AD2C3539-0BDF-4F7B-8C29-DC8F6122970E}">
      <dgm:prSet/>
      <dgm:spPr/>
      <dgm:t>
        <a:bodyPr/>
        <a:lstStyle/>
        <a:p>
          <a:endParaRPr lang="en-US"/>
        </a:p>
      </dgm:t>
    </dgm:pt>
    <dgm:pt modelId="{D4489B02-9344-4D21-8387-56C5A4BC0CF5}" type="sibTrans" cxnId="{AD2C3539-0BDF-4F7B-8C29-DC8F6122970E}">
      <dgm:prSet/>
      <dgm:spPr/>
      <dgm:t>
        <a:bodyPr/>
        <a:lstStyle/>
        <a:p>
          <a:endParaRPr lang="en-US"/>
        </a:p>
      </dgm:t>
    </dgm:pt>
    <dgm:pt modelId="{0D7F2C7E-C5CB-40FE-A0FB-ED2DD6B682B0}" type="pres">
      <dgm:prSet presAssocID="{A0ACA009-99F6-4EA6-8085-DD0901A0FEC8}" presName="root" presStyleCnt="0">
        <dgm:presLayoutVars>
          <dgm:dir/>
          <dgm:resizeHandles val="exact"/>
        </dgm:presLayoutVars>
      </dgm:prSet>
      <dgm:spPr/>
    </dgm:pt>
    <dgm:pt modelId="{4D834D1E-9137-41FD-BE0A-4B6D56E056CF}" type="pres">
      <dgm:prSet presAssocID="{A0ACA009-99F6-4EA6-8085-DD0901A0FEC8}" presName="container" presStyleCnt="0">
        <dgm:presLayoutVars>
          <dgm:dir/>
          <dgm:resizeHandles val="exact"/>
        </dgm:presLayoutVars>
      </dgm:prSet>
      <dgm:spPr/>
    </dgm:pt>
    <dgm:pt modelId="{078F8732-00D0-4759-90EF-77ED1F6369E0}" type="pres">
      <dgm:prSet presAssocID="{7B0AEA23-8007-4F8D-A7EE-DF3F73C112A4}" presName="compNode" presStyleCnt="0"/>
      <dgm:spPr/>
    </dgm:pt>
    <dgm:pt modelId="{DBBE3D37-2FCA-4B52-AD1E-2EF2D944D976}" type="pres">
      <dgm:prSet presAssocID="{7B0AEA23-8007-4F8D-A7EE-DF3F73C112A4}" presName="iconBgRect" presStyleLbl="bgShp" presStyleIdx="0" presStyleCnt="4"/>
      <dgm:spPr/>
    </dgm:pt>
    <dgm:pt modelId="{B571F57C-F11D-4998-AACB-0BDA4BFEC559}" type="pres">
      <dgm:prSet presAssocID="{7B0AEA23-8007-4F8D-A7EE-DF3F73C112A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3975265-9165-4089-91BB-3CA05C173566}" type="pres">
      <dgm:prSet presAssocID="{7B0AEA23-8007-4F8D-A7EE-DF3F73C112A4}" presName="spaceRect" presStyleCnt="0"/>
      <dgm:spPr/>
    </dgm:pt>
    <dgm:pt modelId="{E2D138C4-C5F4-4A8B-9BE5-2089BCCE9E10}" type="pres">
      <dgm:prSet presAssocID="{7B0AEA23-8007-4F8D-A7EE-DF3F73C112A4}" presName="textRect" presStyleLbl="revTx" presStyleIdx="0" presStyleCnt="4">
        <dgm:presLayoutVars>
          <dgm:chMax val="1"/>
          <dgm:chPref val="1"/>
        </dgm:presLayoutVars>
      </dgm:prSet>
      <dgm:spPr/>
    </dgm:pt>
    <dgm:pt modelId="{6E76837A-CE34-47D0-A0EB-C20E81FB929F}" type="pres">
      <dgm:prSet presAssocID="{5F400D0B-3F8F-4B18-BA5E-5F635A14E370}" presName="sibTrans" presStyleLbl="sibTrans2D1" presStyleIdx="0" presStyleCnt="0"/>
      <dgm:spPr/>
    </dgm:pt>
    <dgm:pt modelId="{8CB226F7-CC09-44AC-8C98-53F08CAD55BA}" type="pres">
      <dgm:prSet presAssocID="{E49A8279-FC68-4A2F-A601-59E6A9E5C6C6}" presName="compNode" presStyleCnt="0"/>
      <dgm:spPr/>
    </dgm:pt>
    <dgm:pt modelId="{CB6DA0E1-D60B-45AC-8F20-02AD9183B0D1}" type="pres">
      <dgm:prSet presAssocID="{E49A8279-FC68-4A2F-A601-59E6A9E5C6C6}" presName="iconBgRect" presStyleLbl="bgShp" presStyleIdx="1" presStyleCnt="4"/>
      <dgm:spPr/>
    </dgm:pt>
    <dgm:pt modelId="{A2A6A50D-D5D1-46E5-8470-F449322673A9}" type="pres">
      <dgm:prSet presAssocID="{E49A8279-FC68-4A2F-A601-59E6A9E5C6C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CEADDE8-8871-41B4-9839-12D50F7D9289}" type="pres">
      <dgm:prSet presAssocID="{E49A8279-FC68-4A2F-A601-59E6A9E5C6C6}" presName="spaceRect" presStyleCnt="0"/>
      <dgm:spPr/>
    </dgm:pt>
    <dgm:pt modelId="{2E7B960C-B203-43AE-9887-408F9EAFE08F}" type="pres">
      <dgm:prSet presAssocID="{E49A8279-FC68-4A2F-A601-59E6A9E5C6C6}" presName="textRect" presStyleLbl="revTx" presStyleIdx="1" presStyleCnt="4">
        <dgm:presLayoutVars>
          <dgm:chMax val="1"/>
          <dgm:chPref val="1"/>
        </dgm:presLayoutVars>
      </dgm:prSet>
      <dgm:spPr/>
    </dgm:pt>
    <dgm:pt modelId="{C8EFF1AE-64F8-458E-BA1E-52DB9C9908C6}" type="pres">
      <dgm:prSet presAssocID="{6DD87A3B-3A04-483E-B096-34CAB9ADC614}" presName="sibTrans" presStyleLbl="sibTrans2D1" presStyleIdx="0" presStyleCnt="0"/>
      <dgm:spPr/>
    </dgm:pt>
    <dgm:pt modelId="{159F3ADD-F8C1-4A0E-9D67-8E016C854230}" type="pres">
      <dgm:prSet presAssocID="{97E173DA-06B9-4BEE-8762-61BAA5E41548}" presName="compNode" presStyleCnt="0"/>
      <dgm:spPr/>
    </dgm:pt>
    <dgm:pt modelId="{92C1930D-B02D-44D4-AC01-5E67AD7265F9}" type="pres">
      <dgm:prSet presAssocID="{97E173DA-06B9-4BEE-8762-61BAA5E41548}" presName="iconBgRect" presStyleLbl="bgShp" presStyleIdx="2" presStyleCnt="4"/>
      <dgm:spPr/>
    </dgm:pt>
    <dgm:pt modelId="{8BA9451D-6A17-4469-8575-6DC6BD4D7484}" type="pres">
      <dgm:prSet presAssocID="{97E173DA-06B9-4BEE-8762-61BAA5E4154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C274C3C0-B940-43F7-B6D6-E67AFF047DC9}" type="pres">
      <dgm:prSet presAssocID="{97E173DA-06B9-4BEE-8762-61BAA5E41548}" presName="spaceRect" presStyleCnt="0"/>
      <dgm:spPr/>
    </dgm:pt>
    <dgm:pt modelId="{9819B8C4-4E6A-4B7E-9DC2-5E974CEF4DCE}" type="pres">
      <dgm:prSet presAssocID="{97E173DA-06B9-4BEE-8762-61BAA5E41548}" presName="textRect" presStyleLbl="revTx" presStyleIdx="2" presStyleCnt="4">
        <dgm:presLayoutVars>
          <dgm:chMax val="1"/>
          <dgm:chPref val="1"/>
        </dgm:presLayoutVars>
      </dgm:prSet>
      <dgm:spPr/>
    </dgm:pt>
    <dgm:pt modelId="{FC0D1043-6F59-4C79-82E4-72836470A326}" type="pres">
      <dgm:prSet presAssocID="{CB547AF5-DD7E-4FFF-86A8-9E60395C85FA}" presName="sibTrans" presStyleLbl="sibTrans2D1" presStyleIdx="0" presStyleCnt="0"/>
      <dgm:spPr/>
    </dgm:pt>
    <dgm:pt modelId="{4D43E35A-95C2-41C2-9B2F-E3D7CAD7AB15}" type="pres">
      <dgm:prSet presAssocID="{97D2F45F-CDFD-4C1D-A00F-B903289B121E}" presName="compNode" presStyleCnt="0"/>
      <dgm:spPr/>
    </dgm:pt>
    <dgm:pt modelId="{FB050691-22FA-407A-9DF0-3C7714C2BF6A}" type="pres">
      <dgm:prSet presAssocID="{97D2F45F-CDFD-4C1D-A00F-B903289B121E}" presName="iconBgRect" presStyleLbl="bgShp" presStyleIdx="3" presStyleCnt="4"/>
      <dgm:spPr/>
    </dgm:pt>
    <dgm:pt modelId="{6AEE5E53-57A9-4F92-A345-3AFA3BB1D2E8}" type="pres">
      <dgm:prSet presAssocID="{97D2F45F-CDFD-4C1D-A00F-B903289B121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8AD23B52-5822-4CDD-A76B-E086C31CD9E8}" type="pres">
      <dgm:prSet presAssocID="{97D2F45F-CDFD-4C1D-A00F-B903289B121E}" presName="spaceRect" presStyleCnt="0"/>
      <dgm:spPr/>
    </dgm:pt>
    <dgm:pt modelId="{B944DA40-3BE0-4805-A489-57D7A8251F4E}" type="pres">
      <dgm:prSet presAssocID="{97D2F45F-CDFD-4C1D-A00F-B903289B121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75FA50E-8FBB-4EE2-A5CC-C6DCDF98F0FC}" type="presOf" srcId="{7B0AEA23-8007-4F8D-A7EE-DF3F73C112A4}" destId="{E2D138C4-C5F4-4A8B-9BE5-2089BCCE9E10}" srcOrd="0" destOrd="0" presId="urn:microsoft.com/office/officeart/2018/2/layout/IconCircleList"/>
    <dgm:cxn modelId="{135B8B22-6C01-4105-8E9B-20BB0C149442}" type="presOf" srcId="{97D2F45F-CDFD-4C1D-A00F-B903289B121E}" destId="{B944DA40-3BE0-4805-A489-57D7A8251F4E}" srcOrd="0" destOrd="0" presId="urn:microsoft.com/office/officeart/2018/2/layout/IconCircleList"/>
    <dgm:cxn modelId="{362A012B-EA9C-4E2E-9173-4146E45D62E4}" type="presOf" srcId="{5F400D0B-3F8F-4B18-BA5E-5F635A14E370}" destId="{6E76837A-CE34-47D0-A0EB-C20E81FB929F}" srcOrd="0" destOrd="0" presId="urn:microsoft.com/office/officeart/2018/2/layout/IconCircleList"/>
    <dgm:cxn modelId="{AD2C3539-0BDF-4F7B-8C29-DC8F6122970E}" srcId="{A0ACA009-99F6-4EA6-8085-DD0901A0FEC8}" destId="{97D2F45F-CDFD-4C1D-A00F-B903289B121E}" srcOrd="3" destOrd="0" parTransId="{D31A045D-7A82-4403-B87D-88C3D1BFBF88}" sibTransId="{D4489B02-9344-4D21-8387-56C5A4BC0CF5}"/>
    <dgm:cxn modelId="{B6878952-1014-421D-98F5-548F1325A839}" type="presOf" srcId="{6DD87A3B-3A04-483E-B096-34CAB9ADC614}" destId="{C8EFF1AE-64F8-458E-BA1E-52DB9C9908C6}" srcOrd="0" destOrd="0" presId="urn:microsoft.com/office/officeart/2018/2/layout/IconCircleList"/>
    <dgm:cxn modelId="{1EF4BF96-C792-4F2B-9CAC-132E4F111EBD}" type="presOf" srcId="{E49A8279-FC68-4A2F-A601-59E6A9E5C6C6}" destId="{2E7B960C-B203-43AE-9887-408F9EAFE08F}" srcOrd="0" destOrd="0" presId="urn:microsoft.com/office/officeart/2018/2/layout/IconCircleList"/>
    <dgm:cxn modelId="{1A3E569E-1CAF-4C1B-B069-B3C245535A72}" srcId="{A0ACA009-99F6-4EA6-8085-DD0901A0FEC8}" destId="{97E173DA-06B9-4BEE-8762-61BAA5E41548}" srcOrd="2" destOrd="0" parTransId="{EC9974BA-8B09-450E-85BF-8BAE33B5D37D}" sibTransId="{CB547AF5-DD7E-4FFF-86A8-9E60395C85FA}"/>
    <dgm:cxn modelId="{DBAFD1B0-3BEF-47CC-BBFD-892872D1B90F}" srcId="{A0ACA009-99F6-4EA6-8085-DD0901A0FEC8}" destId="{7B0AEA23-8007-4F8D-A7EE-DF3F73C112A4}" srcOrd="0" destOrd="0" parTransId="{98C27B5A-98EA-4FFA-B42D-EEDA5850C8CE}" sibTransId="{5F400D0B-3F8F-4B18-BA5E-5F635A14E370}"/>
    <dgm:cxn modelId="{1F1309B4-58AB-4B67-B522-4B856B178B19}" type="presOf" srcId="{97E173DA-06B9-4BEE-8762-61BAA5E41548}" destId="{9819B8C4-4E6A-4B7E-9DC2-5E974CEF4DCE}" srcOrd="0" destOrd="0" presId="urn:microsoft.com/office/officeart/2018/2/layout/IconCircleList"/>
    <dgm:cxn modelId="{440C56C4-C90E-438A-9442-922B78772BAF}" type="presOf" srcId="{CB547AF5-DD7E-4FFF-86A8-9E60395C85FA}" destId="{FC0D1043-6F59-4C79-82E4-72836470A326}" srcOrd="0" destOrd="0" presId="urn:microsoft.com/office/officeart/2018/2/layout/IconCircleList"/>
    <dgm:cxn modelId="{F03F1FC5-EA99-4694-9127-70EA63CD6E68}" srcId="{A0ACA009-99F6-4EA6-8085-DD0901A0FEC8}" destId="{E49A8279-FC68-4A2F-A601-59E6A9E5C6C6}" srcOrd="1" destOrd="0" parTransId="{EF3F25FC-418E-4DF0-8534-4704D8019ABC}" sibTransId="{6DD87A3B-3A04-483E-B096-34CAB9ADC614}"/>
    <dgm:cxn modelId="{35B5BCEE-AE87-4737-AB07-EADAF3EF1A38}" type="presOf" srcId="{A0ACA009-99F6-4EA6-8085-DD0901A0FEC8}" destId="{0D7F2C7E-C5CB-40FE-A0FB-ED2DD6B682B0}" srcOrd="0" destOrd="0" presId="urn:microsoft.com/office/officeart/2018/2/layout/IconCircleList"/>
    <dgm:cxn modelId="{21B37394-9FD8-491E-9EAA-079D301B0055}" type="presParOf" srcId="{0D7F2C7E-C5CB-40FE-A0FB-ED2DD6B682B0}" destId="{4D834D1E-9137-41FD-BE0A-4B6D56E056CF}" srcOrd="0" destOrd="0" presId="urn:microsoft.com/office/officeart/2018/2/layout/IconCircleList"/>
    <dgm:cxn modelId="{95F458C6-2CF4-4882-9998-7C713DDB36A3}" type="presParOf" srcId="{4D834D1E-9137-41FD-BE0A-4B6D56E056CF}" destId="{078F8732-00D0-4759-90EF-77ED1F6369E0}" srcOrd="0" destOrd="0" presId="urn:microsoft.com/office/officeart/2018/2/layout/IconCircleList"/>
    <dgm:cxn modelId="{8A8AC34A-0024-4A64-8F6E-FD756AD593B3}" type="presParOf" srcId="{078F8732-00D0-4759-90EF-77ED1F6369E0}" destId="{DBBE3D37-2FCA-4B52-AD1E-2EF2D944D976}" srcOrd="0" destOrd="0" presId="urn:microsoft.com/office/officeart/2018/2/layout/IconCircleList"/>
    <dgm:cxn modelId="{8AB69EB9-1309-46D0-A838-EDE3BC45DD92}" type="presParOf" srcId="{078F8732-00D0-4759-90EF-77ED1F6369E0}" destId="{B571F57C-F11D-4998-AACB-0BDA4BFEC559}" srcOrd="1" destOrd="0" presId="urn:microsoft.com/office/officeart/2018/2/layout/IconCircleList"/>
    <dgm:cxn modelId="{5FAE2213-2EAE-44CB-B22D-33645581249F}" type="presParOf" srcId="{078F8732-00D0-4759-90EF-77ED1F6369E0}" destId="{53975265-9165-4089-91BB-3CA05C173566}" srcOrd="2" destOrd="0" presId="urn:microsoft.com/office/officeart/2018/2/layout/IconCircleList"/>
    <dgm:cxn modelId="{A09E12F6-3DDC-4368-A797-BC7BDF1E5DE5}" type="presParOf" srcId="{078F8732-00D0-4759-90EF-77ED1F6369E0}" destId="{E2D138C4-C5F4-4A8B-9BE5-2089BCCE9E10}" srcOrd="3" destOrd="0" presId="urn:microsoft.com/office/officeart/2018/2/layout/IconCircleList"/>
    <dgm:cxn modelId="{CA987D6B-4C5D-4EF9-9772-B2BE7483031F}" type="presParOf" srcId="{4D834D1E-9137-41FD-BE0A-4B6D56E056CF}" destId="{6E76837A-CE34-47D0-A0EB-C20E81FB929F}" srcOrd="1" destOrd="0" presId="urn:microsoft.com/office/officeart/2018/2/layout/IconCircleList"/>
    <dgm:cxn modelId="{6BE3A189-108B-4801-B3B3-8168206948D0}" type="presParOf" srcId="{4D834D1E-9137-41FD-BE0A-4B6D56E056CF}" destId="{8CB226F7-CC09-44AC-8C98-53F08CAD55BA}" srcOrd="2" destOrd="0" presId="urn:microsoft.com/office/officeart/2018/2/layout/IconCircleList"/>
    <dgm:cxn modelId="{50FCB1C8-43F5-4C89-9857-61446BA6DD19}" type="presParOf" srcId="{8CB226F7-CC09-44AC-8C98-53F08CAD55BA}" destId="{CB6DA0E1-D60B-45AC-8F20-02AD9183B0D1}" srcOrd="0" destOrd="0" presId="urn:microsoft.com/office/officeart/2018/2/layout/IconCircleList"/>
    <dgm:cxn modelId="{E2B3F59F-F4B0-40EB-ABD9-3991489768D9}" type="presParOf" srcId="{8CB226F7-CC09-44AC-8C98-53F08CAD55BA}" destId="{A2A6A50D-D5D1-46E5-8470-F449322673A9}" srcOrd="1" destOrd="0" presId="urn:microsoft.com/office/officeart/2018/2/layout/IconCircleList"/>
    <dgm:cxn modelId="{748B3C93-6919-48AF-A8F8-C9D5110ADBB6}" type="presParOf" srcId="{8CB226F7-CC09-44AC-8C98-53F08CAD55BA}" destId="{0CEADDE8-8871-41B4-9839-12D50F7D9289}" srcOrd="2" destOrd="0" presId="urn:microsoft.com/office/officeart/2018/2/layout/IconCircleList"/>
    <dgm:cxn modelId="{2642FF23-3C49-49E6-BFC5-A8F24834F3C4}" type="presParOf" srcId="{8CB226F7-CC09-44AC-8C98-53F08CAD55BA}" destId="{2E7B960C-B203-43AE-9887-408F9EAFE08F}" srcOrd="3" destOrd="0" presId="urn:microsoft.com/office/officeart/2018/2/layout/IconCircleList"/>
    <dgm:cxn modelId="{49BC0230-0245-49F1-AD6C-2BF1BDE6E4E7}" type="presParOf" srcId="{4D834D1E-9137-41FD-BE0A-4B6D56E056CF}" destId="{C8EFF1AE-64F8-458E-BA1E-52DB9C9908C6}" srcOrd="3" destOrd="0" presId="urn:microsoft.com/office/officeart/2018/2/layout/IconCircleList"/>
    <dgm:cxn modelId="{69CB6D6F-A32F-4A22-A474-3A2A5AB96E7E}" type="presParOf" srcId="{4D834D1E-9137-41FD-BE0A-4B6D56E056CF}" destId="{159F3ADD-F8C1-4A0E-9D67-8E016C854230}" srcOrd="4" destOrd="0" presId="urn:microsoft.com/office/officeart/2018/2/layout/IconCircleList"/>
    <dgm:cxn modelId="{4EEEEBE2-19BF-4D02-81FB-1BF71EECFD29}" type="presParOf" srcId="{159F3ADD-F8C1-4A0E-9D67-8E016C854230}" destId="{92C1930D-B02D-44D4-AC01-5E67AD7265F9}" srcOrd="0" destOrd="0" presId="urn:microsoft.com/office/officeart/2018/2/layout/IconCircleList"/>
    <dgm:cxn modelId="{E32F0C98-06EB-405A-98FD-B7317F848BF0}" type="presParOf" srcId="{159F3ADD-F8C1-4A0E-9D67-8E016C854230}" destId="{8BA9451D-6A17-4469-8575-6DC6BD4D7484}" srcOrd="1" destOrd="0" presId="urn:microsoft.com/office/officeart/2018/2/layout/IconCircleList"/>
    <dgm:cxn modelId="{7A54E3F4-0896-4751-864A-505BDEA22E58}" type="presParOf" srcId="{159F3ADD-F8C1-4A0E-9D67-8E016C854230}" destId="{C274C3C0-B940-43F7-B6D6-E67AFF047DC9}" srcOrd="2" destOrd="0" presId="urn:microsoft.com/office/officeart/2018/2/layout/IconCircleList"/>
    <dgm:cxn modelId="{EF08C1D8-FBB1-45E3-BDA5-70C0A71CFC3D}" type="presParOf" srcId="{159F3ADD-F8C1-4A0E-9D67-8E016C854230}" destId="{9819B8C4-4E6A-4B7E-9DC2-5E974CEF4DCE}" srcOrd="3" destOrd="0" presId="urn:microsoft.com/office/officeart/2018/2/layout/IconCircleList"/>
    <dgm:cxn modelId="{91895C41-E24C-47BB-BC80-2CF6F31551D3}" type="presParOf" srcId="{4D834D1E-9137-41FD-BE0A-4B6D56E056CF}" destId="{FC0D1043-6F59-4C79-82E4-72836470A326}" srcOrd="5" destOrd="0" presId="urn:microsoft.com/office/officeart/2018/2/layout/IconCircleList"/>
    <dgm:cxn modelId="{9B5EAAD7-EA4B-4B27-9843-69BA03E15F74}" type="presParOf" srcId="{4D834D1E-9137-41FD-BE0A-4B6D56E056CF}" destId="{4D43E35A-95C2-41C2-9B2F-E3D7CAD7AB15}" srcOrd="6" destOrd="0" presId="urn:microsoft.com/office/officeart/2018/2/layout/IconCircleList"/>
    <dgm:cxn modelId="{583B43D1-7EC5-44FF-8042-399D5CEEE7D3}" type="presParOf" srcId="{4D43E35A-95C2-41C2-9B2F-E3D7CAD7AB15}" destId="{FB050691-22FA-407A-9DF0-3C7714C2BF6A}" srcOrd="0" destOrd="0" presId="urn:microsoft.com/office/officeart/2018/2/layout/IconCircleList"/>
    <dgm:cxn modelId="{71EE38E1-FB9B-4BC8-AE4F-CD72C28050CC}" type="presParOf" srcId="{4D43E35A-95C2-41C2-9B2F-E3D7CAD7AB15}" destId="{6AEE5E53-57A9-4F92-A345-3AFA3BB1D2E8}" srcOrd="1" destOrd="0" presId="urn:microsoft.com/office/officeart/2018/2/layout/IconCircleList"/>
    <dgm:cxn modelId="{09AB3DB6-389E-42C6-92EE-83A242E24058}" type="presParOf" srcId="{4D43E35A-95C2-41C2-9B2F-E3D7CAD7AB15}" destId="{8AD23B52-5822-4CDD-A76B-E086C31CD9E8}" srcOrd="2" destOrd="0" presId="urn:microsoft.com/office/officeart/2018/2/layout/IconCircleList"/>
    <dgm:cxn modelId="{690145B5-E8BA-425D-B6E2-B584DB0F55FD}" type="presParOf" srcId="{4D43E35A-95C2-41C2-9B2F-E3D7CAD7AB15}" destId="{B944DA40-3BE0-4805-A489-57D7A8251F4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23F48D-2CA6-42DF-8B7C-9CE849ADFDF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412D5FDE-8A40-4B40-B62A-42A5301997C5}">
      <dgm:prSet/>
      <dgm:spPr/>
      <dgm:t>
        <a:bodyPr/>
        <a:lstStyle/>
        <a:p>
          <a:r>
            <a:rPr lang="en-US"/>
            <a:t>A Connect Four with a functional AI</a:t>
          </a:r>
        </a:p>
      </dgm:t>
    </dgm:pt>
    <dgm:pt modelId="{8EF80D48-F063-4FAE-83CC-9374F852E7BA}" type="parTrans" cxnId="{D43B3D32-1090-4D91-82C1-4FDF8AC0B59C}">
      <dgm:prSet/>
      <dgm:spPr/>
      <dgm:t>
        <a:bodyPr/>
        <a:lstStyle/>
        <a:p>
          <a:endParaRPr lang="en-US"/>
        </a:p>
      </dgm:t>
    </dgm:pt>
    <dgm:pt modelId="{3B7AE26B-1B8E-40DD-868D-4EB4BC336DF6}" type="sibTrans" cxnId="{D43B3D32-1090-4D91-82C1-4FDF8AC0B59C}">
      <dgm:prSet/>
      <dgm:spPr/>
      <dgm:t>
        <a:bodyPr/>
        <a:lstStyle/>
        <a:p>
          <a:endParaRPr lang="en-US"/>
        </a:p>
      </dgm:t>
    </dgm:pt>
    <dgm:pt modelId="{31240B75-196D-4683-90DF-34916355861F}">
      <dgm:prSet/>
      <dgm:spPr/>
      <dgm:t>
        <a:bodyPr/>
        <a:lstStyle/>
        <a:p>
          <a:r>
            <a:rPr lang="en-US"/>
            <a:t>AI agent using Minimax and Alpha-Beta Pruning</a:t>
          </a:r>
        </a:p>
      </dgm:t>
    </dgm:pt>
    <dgm:pt modelId="{4A8FE972-BCBA-481C-8EA9-4071E928F65C}" type="parTrans" cxnId="{463143B8-4FC3-4B0D-AC12-A36E2F5AE4FC}">
      <dgm:prSet/>
      <dgm:spPr/>
      <dgm:t>
        <a:bodyPr/>
        <a:lstStyle/>
        <a:p>
          <a:endParaRPr lang="en-US"/>
        </a:p>
      </dgm:t>
    </dgm:pt>
    <dgm:pt modelId="{0DDDAA58-4AC0-4F88-8A6F-41E8514D5B6E}" type="sibTrans" cxnId="{463143B8-4FC3-4B0D-AC12-A36E2F5AE4FC}">
      <dgm:prSet/>
      <dgm:spPr/>
      <dgm:t>
        <a:bodyPr/>
        <a:lstStyle/>
        <a:p>
          <a:endParaRPr lang="en-US"/>
        </a:p>
      </dgm:t>
    </dgm:pt>
    <dgm:pt modelId="{8C51632B-77F2-4F93-8BE3-F101E79D2EDE}">
      <dgm:prSet/>
      <dgm:spPr/>
      <dgm:t>
        <a:bodyPr/>
        <a:lstStyle/>
        <a:p>
          <a:r>
            <a:rPr lang="en-US"/>
            <a:t>Results of the Experiment using Graphs showing: Win rate, Computation Time, and Depth</a:t>
          </a:r>
        </a:p>
      </dgm:t>
    </dgm:pt>
    <dgm:pt modelId="{DD15860F-AC55-478E-BD44-9C890E516D3A}" type="parTrans" cxnId="{89F379F1-3481-49DE-AD12-90DB61AF37B0}">
      <dgm:prSet/>
      <dgm:spPr/>
      <dgm:t>
        <a:bodyPr/>
        <a:lstStyle/>
        <a:p>
          <a:endParaRPr lang="en-US"/>
        </a:p>
      </dgm:t>
    </dgm:pt>
    <dgm:pt modelId="{99DA5501-7897-45E6-AE3A-FCD922929659}" type="sibTrans" cxnId="{89F379F1-3481-49DE-AD12-90DB61AF37B0}">
      <dgm:prSet/>
      <dgm:spPr/>
      <dgm:t>
        <a:bodyPr/>
        <a:lstStyle/>
        <a:p>
          <a:endParaRPr lang="en-US"/>
        </a:p>
      </dgm:t>
    </dgm:pt>
    <dgm:pt modelId="{794C13D1-9783-4BF9-885B-3BCCF2541152}">
      <dgm:prSet/>
      <dgm:spPr/>
      <dgm:t>
        <a:bodyPr/>
        <a:lstStyle/>
        <a:p>
          <a:r>
            <a:rPr lang="en-US"/>
            <a:t>Report and GitHub repository</a:t>
          </a:r>
        </a:p>
      </dgm:t>
    </dgm:pt>
    <dgm:pt modelId="{60E7FE6C-DBD4-40F0-910B-FC72E760FD95}" type="parTrans" cxnId="{9BF7FA9E-2E48-4A0C-8180-EC2B4FA21C94}">
      <dgm:prSet/>
      <dgm:spPr/>
      <dgm:t>
        <a:bodyPr/>
        <a:lstStyle/>
        <a:p>
          <a:endParaRPr lang="en-US"/>
        </a:p>
      </dgm:t>
    </dgm:pt>
    <dgm:pt modelId="{DC4B301B-A58B-434C-BC0D-8E4C1854E3F1}" type="sibTrans" cxnId="{9BF7FA9E-2E48-4A0C-8180-EC2B4FA21C94}">
      <dgm:prSet/>
      <dgm:spPr/>
      <dgm:t>
        <a:bodyPr/>
        <a:lstStyle/>
        <a:p>
          <a:endParaRPr lang="en-US"/>
        </a:p>
      </dgm:t>
    </dgm:pt>
    <dgm:pt modelId="{6E864C5D-4D1B-4B7B-BAAF-B951272ED42C}" type="pres">
      <dgm:prSet presAssocID="{5B23F48D-2CA6-42DF-8B7C-9CE849ADFDF2}" presName="root" presStyleCnt="0">
        <dgm:presLayoutVars>
          <dgm:dir/>
          <dgm:resizeHandles val="exact"/>
        </dgm:presLayoutVars>
      </dgm:prSet>
      <dgm:spPr/>
    </dgm:pt>
    <dgm:pt modelId="{9062CA7C-19B0-49A9-8DAC-2102E32D0A73}" type="pres">
      <dgm:prSet presAssocID="{5B23F48D-2CA6-42DF-8B7C-9CE849ADFDF2}" presName="container" presStyleCnt="0">
        <dgm:presLayoutVars>
          <dgm:dir/>
          <dgm:resizeHandles val="exact"/>
        </dgm:presLayoutVars>
      </dgm:prSet>
      <dgm:spPr/>
    </dgm:pt>
    <dgm:pt modelId="{7F4EA437-46EA-4FB6-9168-9D5A21098746}" type="pres">
      <dgm:prSet presAssocID="{412D5FDE-8A40-4B40-B62A-42A5301997C5}" presName="compNode" presStyleCnt="0"/>
      <dgm:spPr/>
    </dgm:pt>
    <dgm:pt modelId="{6F590E9A-ADB7-469D-864E-5A19338B7F87}" type="pres">
      <dgm:prSet presAssocID="{412D5FDE-8A40-4B40-B62A-42A5301997C5}" presName="iconBgRect" presStyleLbl="bgShp" presStyleIdx="0" presStyleCnt="4"/>
      <dgm:spPr/>
    </dgm:pt>
    <dgm:pt modelId="{25C0DCE7-E139-41EC-853A-3F7DE1B5310E}" type="pres">
      <dgm:prSet presAssocID="{412D5FDE-8A40-4B40-B62A-42A5301997C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3DA1BCF-0777-4CCF-9EF0-87CB4B2E9D4E}" type="pres">
      <dgm:prSet presAssocID="{412D5FDE-8A40-4B40-B62A-42A5301997C5}" presName="spaceRect" presStyleCnt="0"/>
      <dgm:spPr/>
    </dgm:pt>
    <dgm:pt modelId="{36763775-01F6-42FB-BE00-01110530E5AE}" type="pres">
      <dgm:prSet presAssocID="{412D5FDE-8A40-4B40-B62A-42A5301997C5}" presName="textRect" presStyleLbl="revTx" presStyleIdx="0" presStyleCnt="4">
        <dgm:presLayoutVars>
          <dgm:chMax val="1"/>
          <dgm:chPref val="1"/>
        </dgm:presLayoutVars>
      </dgm:prSet>
      <dgm:spPr/>
    </dgm:pt>
    <dgm:pt modelId="{C73781AB-B3A4-46E7-87CC-9E77745A9187}" type="pres">
      <dgm:prSet presAssocID="{3B7AE26B-1B8E-40DD-868D-4EB4BC336DF6}" presName="sibTrans" presStyleLbl="sibTrans2D1" presStyleIdx="0" presStyleCnt="0"/>
      <dgm:spPr/>
    </dgm:pt>
    <dgm:pt modelId="{C93EC484-186D-409D-B942-FA8F078C27DD}" type="pres">
      <dgm:prSet presAssocID="{31240B75-196D-4683-90DF-34916355861F}" presName="compNode" presStyleCnt="0"/>
      <dgm:spPr/>
    </dgm:pt>
    <dgm:pt modelId="{D1D42AA6-3B48-4A17-9CF1-0E3FA35519DE}" type="pres">
      <dgm:prSet presAssocID="{31240B75-196D-4683-90DF-34916355861F}" presName="iconBgRect" presStyleLbl="bgShp" presStyleIdx="1" presStyleCnt="4"/>
      <dgm:spPr/>
    </dgm:pt>
    <dgm:pt modelId="{FE39981C-A493-451B-B806-8C5D8D73916E}" type="pres">
      <dgm:prSet presAssocID="{31240B75-196D-4683-90DF-34916355861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E3C9FDCF-38E4-4F2E-B0A8-0D615169457B}" type="pres">
      <dgm:prSet presAssocID="{31240B75-196D-4683-90DF-34916355861F}" presName="spaceRect" presStyleCnt="0"/>
      <dgm:spPr/>
    </dgm:pt>
    <dgm:pt modelId="{61B51292-D59C-44C3-9781-08AC6F3C3574}" type="pres">
      <dgm:prSet presAssocID="{31240B75-196D-4683-90DF-34916355861F}" presName="textRect" presStyleLbl="revTx" presStyleIdx="1" presStyleCnt="4">
        <dgm:presLayoutVars>
          <dgm:chMax val="1"/>
          <dgm:chPref val="1"/>
        </dgm:presLayoutVars>
      </dgm:prSet>
      <dgm:spPr/>
    </dgm:pt>
    <dgm:pt modelId="{36F9587B-5937-4335-9EC2-6DF316AA5124}" type="pres">
      <dgm:prSet presAssocID="{0DDDAA58-4AC0-4F88-8A6F-41E8514D5B6E}" presName="sibTrans" presStyleLbl="sibTrans2D1" presStyleIdx="0" presStyleCnt="0"/>
      <dgm:spPr/>
    </dgm:pt>
    <dgm:pt modelId="{C37A2C8B-79F8-44CC-B3E5-37269FA6F1AA}" type="pres">
      <dgm:prSet presAssocID="{8C51632B-77F2-4F93-8BE3-F101E79D2EDE}" presName="compNode" presStyleCnt="0"/>
      <dgm:spPr/>
    </dgm:pt>
    <dgm:pt modelId="{F965BEC8-703E-4563-BD9F-7E54127873A5}" type="pres">
      <dgm:prSet presAssocID="{8C51632B-77F2-4F93-8BE3-F101E79D2EDE}" presName="iconBgRect" presStyleLbl="bgShp" presStyleIdx="2" presStyleCnt="4"/>
      <dgm:spPr/>
    </dgm:pt>
    <dgm:pt modelId="{25322774-E5F7-4C99-B985-55380C652A8A}" type="pres">
      <dgm:prSet presAssocID="{8C51632B-77F2-4F93-8BE3-F101E79D2ED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5951BBF-F9A3-4102-AE2D-649C39B425B4}" type="pres">
      <dgm:prSet presAssocID="{8C51632B-77F2-4F93-8BE3-F101E79D2EDE}" presName="spaceRect" presStyleCnt="0"/>
      <dgm:spPr/>
    </dgm:pt>
    <dgm:pt modelId="{283BEC7A-9354-4633-BDD8-C8EE2DDE5574}" type="pres">
      <dgm:prSet presAssocID="{8C51632B-77F2-4F93-8BE3-F101E79D2EDE}" presName="textRect" presStyleLbl="revTx" presStyleIdx="2" presStyleCnt="4">
        <dgm:presLayoutVars>
          <dgm:chMax val="1"/>
          <dgm:chPref val="1"/>
        </dgm:presLayoutVars>
      </dgm:prSet>
      <dgm:spPr/>
    </dgm:pt>
    <dgm:pt modelId="{B0649BD0-54B8-4785-BA8A-CF483524912C}" type="pres">
      <dgm:prSet presAssocID="{99DA5501-7897-45E6-AE3A-FCD922929659}" presName="sibTrans" presStyleLbl="sibTrans2D1" presStyleIdx="0" presStyleCnt="0"/>
      <dgm:spPr/>
    </dgm:pt>
    <dgm:pt modelId="{7F13DD58-3C53-437E-973F-B4868085289D}" type="pres">
      <dgm:prSet presAssocID="{794C13D1-9783-4BF9-885B-3BCCF2541152}" presName="compNode" presStyleCnt="0"/>
      <dgm:spPr/>
    </dgm:pt>
    <dgm:pt modelId="{3FE4C669-1FAF-41FD-ACDC-93426A665B64}" type="pres">
      <dgm:prSet presAssocID="{794C13D1-9783-4BF9-885B-3BCCF2541152}" presName="iconBgRect" presStyleLbl="bgShp" presStyleIdx="3" presStyleCnt="4"/>
      <dgm:spPr/>
    </dgm:pt>
    <dgm:pt modelId="{CF1A1714-7C3E-4302-86B4-C66438585664}" type="pres">
      <dgm:prSet presAssocID="{794C13D1-9783-4BF9-885B-3BCCF254115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41C1A00-F3C7-4F76-9453-F0DAB20A22E8}" type="pres">
      <dgm:prSet presAssocID="{794C13D1-9783-4BF9-885B-3BCCF2541152}" presName="spaceRect" presStyleCnt="0"/>
      <dgm:spPr/>
    </dgm:pt>
    <dgm:pt modelId="{7EAC03DB-4C86-496C-87EF-A47CC227280E}" type="pres">
      <dgm:prSet presAssocID="{794C13D1-9783-4BF9-885B-3BCCF254115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F25AB2C-3012-4419-8C2F-8150503A2B7F}" type="presOf" srcId="{99DA5501-7897-45E6-AE3A-FCD922929659}" destId="{B0649BD0-54B8-4785-BA8A-CF483524912C}" srcOrd="0" destOrd="0" presId="urn:microsoft.com/office/officeart/2018/2/layout/IconCircleList"/>
    <dgm:cxn modelId="{D43B3D32-1090-4D91-82C1-4FDF8AC0B59C}" srcId="{5B23F48D-2CA6-42DF-8B7C-9CE849ADFDF2}" destId="{412D5FDE-8A40-4B40-B62A-42A5301997C5}" srcOrd="0" destOrd="0" parTransId="{8EF80D48-F063-4FAE-83CC-9374F852E7BA}" sibTransId="{3B7AE26B-1B8E-40DD-868D-4EB4BC336DF6}"/>
    <dgm:cxn modelId="{62A0DE40-0641-4A08-944F-0976D2BE2086}" type="presOf" srcId="{0DDDAA58-4AC0-4F88-8A6F-41E8514D5B6E}" destId="{36F9587B-5937-4335-9EC2-6DF316AA5124}" srcOrd="0" destOrd="0" presId="urn:microsoft.com/office/officeart/2018/2/layout/IconCircleList"/>
    <dgm:cxn modelId="{7EF86758-F9D1-43DF-A0B7-913B2FC897D8}" type="presOf" srcId="{412D5FDE-8A40-4B40-B62A-42A5301997C5}" destId="{36763775-01F6-42FB-BE00-01110530E5AE}" srcOrd="0" destOrd="0" presId="urn:microsoft.com/office/officeart/2018/2/layout/IconCircleList"/>
    <dgm:cxn modelId="{AEED2180-CF04-42BE-B456-C6AB0AAD8835}" type="presOf" srcId="{31240B75-196D-4683-90DF-34916355861F}" destId="{61B51292-D59C-44C3-9781-08AC6F3C3574}" srcOrd="0" destOrd="0" presId="urn:microsoft.com/office/officeart/2018/2/layout/IconCircleList"/>
    <dgm:cxn modelId="{9BF7FA9E-2E48-4A0C-8180-EC2B4FA21C94}" srcId="{5B23F48D-2CA6-42DF-8B7C-9CE849ADFDF2}" destId="{794C13D1-9783-4BF9-885B-3BCCF2541152}" srcOrd="3" destOrd="0" parTransId="{60E7FE6C-DBD4-40F0-910B-FC72E760FD95}" sibTransId="{DC4B301B-A58B-434C-BC0D-8E4C1854E3F1}"/>
    <dgm:cxn modelId="{79516CA9-310D-489A-940D-47579D2CE402}" type="presOf" srcId="{3B7AE26B-1B8E-40DD-868D-4EB4BC336DF6}" destId="{C73781AB-B3A4-46E7-87CC-9E77745A9187}" srcOrd="0" destOrd="0" presId="urn:microsoft.com/office/officeart/2018/2/layout/IconCircleList"/>
    <dgm:cxn modelId="{463143B8-4FC3-4B0D-AC12-A36E2F5AE4FC}" srcId="{5B23F48D-2CA6-42DF-8B7C-9CE849ADFDF2}" destId="{31240B75-196D-4683-90DF-34916355861F}" srcOrd="1" destOrd="0" parTransId="{4A8FE972-BCBA-481C-8EA9-4071E928F65C}" sibTransId="{0DDDAA58-4AC0-4F88-8A6F-41E8514D5B6E}"/>
    <dgm:cxn modelId="{AE7F35BB-3FF3-4C45-BDB2-1A0DB30BDB9A}" type="presOf" srcId="{794C13D1-9783-4BF9-885B-3BCCF2541152}" destId="{7EAC03DB-4C86-496C-87EF-A47CC227280E}" srcOrd="0" destOrd="0" presId="urn:microsoft.com/office/officeart/2018/2/layout/IconCircleList"/>
    <dgm:cxn modelId="{B8D4B3E1-55B3-42F9-BBA6-C5E5C0596D05}" type="presOf" srcId="{5B23F48D-2CA6-42DF-8B7C-9CE849ADFDF2}" destId="{6E864C5D-4D1B-4B7B-BAAF-B951272ED42C}" srcOrd="0" destOrd="0" presId="urn:microsoft.com/office/officeart/2018/2/layout/IconCircleList"/>
    <dgm:cxn modelId="{D66A78EB-55EC-41E5-8E91-7E797437C7EC}" type="presOf" srcId="{8C51632B-77F2-4F93-8BE3-F101E79D2EDE}" destId="{283BEC7A-9354-4633-BDD8-C8EE2DDE5574}" srcOrd="0" destOrd="0" presId="urn:microsoft.com/office/officeart/2018/2/layout/IconCircleList"/>
    <dgm:cxn modelId="{89F379F1-3481-49DE-AD12-90DB61AF37B0}" srcId="{5B23F48D-2CA6-42DF-8B7C-9CE849ADFDF2}" destId="{8C51632B-77F2-4F93-8BE3-F101E79D2EDE}" srcOrd="2" destOrd="0" parTransId="{DD15860F-AC55-478E-BD44-9C890E516D3A}" sibTransId="{99DA5501-7897-45E6-AE3A-FCD922929659}"/>
    <dgm:cxn modelId="{FA55CBDF-4E3E-425C-92AF-B2FD6A0458E8}" type="presParOf" srcId="{6E864C5D-4D1B-4B7B-BAAF-B951272ED42C}" destId="{9062CA7C-19B0-49A9-8DAC-2102E32D0A73}" srcOrd="0" destOrd="0" presId="urn:microsoft.com/office/officeart/2018/2/layout/IconCircleList"/>
    <dgm:cxn modelId="{04E2DA80-9FEE-4022-B322-92E50670BA3D}" type="presParOf" srcId="{9062CA7C-19B0-49A9-8DAC-2102E32D0A73}" destId="{7F4EA437-46EA-4FB6-9168-9D5A21098746}" srcOrd="0" destOrd="0" presId="urn:microsoft.com/office/officeart/2018/2/layout/IconCircleList"/>
    <dgm:cxn modelId="{878D8A4C-153E-48D7-9A90-4369C6D2C4D7}" type="presParOf" srcId="{7F4EA437-46EA-4FB6-9168-9D5A21098746}" destId="{6F590E9A-ADB7-469D-864E-5A19338B7F87}" srcOrd="0" destOrd="0" presId="urn:microsoft.com/office/officeart/2018/2/layout/IconCircleList"/>
    <dgm:cxn modelId="{F9FF2400-E751-481C-B9E3-815B1D048C43}" type="presParOf" srcId="{7F4EA437-46EA-4FB6-9168-9D5A21098746}" destId="{25C0DCE7-E139-41EC-853A-3F7DE1B5310E}" srcOrd="1" destOrd="0" presId="urn:microsoft.com/office/officeart/2018/2/layout/IconCircleList"/>
    <dgm:cxn modelId="{6DF32778-CF93-4447-BAF2-2A32E272B011}" type="presParOf" srcId="{7F4EA437-46EA-4FB6-9168-9D5A21098746}" destId="{A3DA1BCF-0777-4CCF-9EF0-87CB4B2E9D4E}" srcOrd="2" destOrd="0" presId="urn:microsoft.com/office/officeart/2018/2/layout/IconCircleList"/>
    <dgm:cxn modelId="{6822BC66-4C4C-44B3-9722-B88B5106B4AA}" type="presParOf" srcId="{7F4EA437-46EA-4FB6-9168-9D5A21098746}" destId="{36763775-01F6-42FB-BE00-01110530E5AE}" srcOrd="3" destOrd="0" presId="urn:microsoft.com/office/officeart/2018/2/layout/IconCircleList"/>
    <dgm:cxn modelId="{48FC9031-97D1-40C0-B7AA-6D9BA31B4C4A}" type="presParOf" srcId="{9062CA7C-19B0-49A9-8DAC-2102E32D0A73}" destId="{C73781AB-B3A4-46E7-87CC-9E77745A9187}" srcOrd="1" destOrd="0" presId="urn:microsoft.com/office/officeart/2018/2/layout/IconCircleList"/>
    <dgm:cxn modelId="{757D1B2D-BF4E-4DC2-BA02-BDF75BC058EA}" type="presParOf" srcId="{9062CA7C-19B0-49A9-8DAC-2102E32D0A73}" destId="{C93EC484-186D-409D-B942-FA8F078C27DD}" srcOrd="2" destOrd="0" presId="urn:microsoft.com/office/officeart/2018/2/layout/IconCircleList"/>
    <dgm:cxn modelId="{4981D6F7-A190-4224-A42C-1ACDB861D5A2}" type="presParOf" srcId="{C93EC484-186D-409D-B942-FA8F078C27DD}" destId="{D1D42AA6-3B48-4A17-9CF1-0E3FA35519DE}" srcOrd="0" destOrd="0" presId="urn:microsoft.com/office/officeart/2018/2/layout/IconCircleList"/>
    <dgm:cxn modelId="{4416DFEF-6915-4681-A665-2CCFBFAA4235}" type="presParOf" srcId="{C93EC484-186D-409D-B942-FA8F078C27DD}" destId="{FE39981C-A493-451B-B806-8C5D8D73916E}" srcOrd="1" destOrd="0" presId="urn:microsoft.com/office/officeart/2018/2/layout/IconCircleList"/>
    <dgm:cxn modelId="{42F29FC2-D3FD-44E9-91CD-566649623F13}" type="presParOf" srcId="{C93EC484-186D-409D-B942-FA8F078C27DD}" destId="{E3C9FDCF-38E4-4F2E-B0A8-0D615169457B}" srcOrd="2" destOrd="0" presId="urn:microsoft.com/office/officeart/2018/2/layout/IconCircleList"/>
    <dgm:cxn modelId="{07DBE422-0CD4-4C3D-886C-D46A87A4AB1E}" type="presParOf" srcId="{C93EC484-186D-409D-B942-FA8F078C27DD}" destId="{61B51292-D59C-44C3-9781-08AC6F3C3574}" srcOrd="3" destOrd="0" presId="urn:microsoft.com/office/officeart/2018/2/layout/IconCircleList"/>
    <dgm:cxn modelId="{F3407141-7E4A-49D4-B493-49CD19B2F8A4}" type="presParOf" srcId="{9062CA7C-19B0-49A9-8DAC-2102E32D0A73}" destId="{36F9587B-5937-4335-9EC2-6DF316AA5124}" srcOrd="3" destOrd="0" presId="urn:microsoft.com/office/officeart/2018/2/layout/IconCircleList"/>
    <dgm:cxn modelId="{C05A5D2B-B354-4E9E-A7DC-D545B8742E13}" type="presParOf" srcId="{9062CA7C-19B0-49A9-8DAC-2102E32D0A73}" destId="{C37A2C8B-79F8-44CC-B3E5-37269FA6F1AA}" srcOrd="4" destOrd="0" presId="urn:microsoft.com/office/officeart/2018/2/layout/IconCircleList"/>
    <dgm:cxn modelId="{2BD47009-B021-4C92-AA31-9FF3C5016F2B}" type="presParOf" srcId="{C37A2C8B-79F8-44CC-B3E5-37269FA6F1AA}" destId="{F965BEC8-703E-4563-BD9F-7E54127873A5}" srcOrd="0" destOrd="0" presId="urn:microsoft.com/office/officeart/2018/2/layout/IconCircleList"/>
    <dgm:cxn modelId="{CFF7370C-182C-432A-95F9-F8940F3D9684}" type="presParOf" srcId="{C37A2C8B-79F8-44CC-B3E5-37269FA6F1AA}" destId="{25322774-E5F7-4C99-B985-55380C652A8A}" srcOrd="1" destOrd="0" presId="urn:microsoft.com/office/officeart/2018/2/layout/IconCircleList"/>
    <dgm:cxn modelId="{75E247F1-F960-4D90-AD0F-B35F1758FB0A}" type="presParOf" srcId="{C37A2C8B-79F8-44CC-B3E5-37269FA6F1AA}" destId="{E5951BBF-F9A3-4102-AE2D-649C39B425B4}" srcOrd="2" destOrd="0" presId="urn:microsoft.com/office/officeart/2018/2/layout/IconCircleList"/>
    <dgm:cxn modelId="{390DE89F-E75B-4DBB-BCD0-2548087DE633}" type="presParOf" srcId="{C37A2C8B-79F8-44CC-B3E5-37269FA6F1AA}" destId="{283BEC7A-9354-4633-BDD8-C8EE2DDE5574}" srcOrd="3" destOrd="0" presId="urn:microsoft.com/office/officeart/2018/2/layout/IconCircleList"/>
    <dgm:cxn modelId="{C7A65295-F202-485B-A4B1-F15273BB5EC8}" type="presParOf" srcId="{9062CA7C-19B0-49A9-8DAC-2102E32D0A73}" destId="{B0649BD0-54B8-4785-BA8A-CF483524912C}" srcOrd="5" destOrd="0" presId="urn:microsoft.com/office/officeart/2018/2/layout/IconCircleList"/>
    <dgm:cxn modelId="{59F0A55F-FED4-4D67-B579-06A31728BD91}" type="presParOf" srcId="{9062CA7C-19B0-49A9-8DAC-2102E32D0A73}" destId="{7F13DD58-3C53-437E-973F-B4868085289D}" srcOrd="6" destOrd="0" presId="urn:microsoft.com/office/officeart/2018/2/layout/IconCircleList"/>
    <dgm:cxn modelId="{99799E48-F0C4-4566-889E-D32B4C73DFC7}" type="presParOf" srcId="{7F13DD58-3C53-437E-973F-B4868085289D}" destId="{3FE4C669-1FAF-41FD-ACDC-93426A665B64}" srcOrd="0" destOrd="0" presId="urn:microsoft.com/office/officeart/2018/2/layout/IconCircleList"/>
    <dgm:cxn modelId="{E6CFCBBE-5BB4-4978-BA04-E136A81FC9E2}" type="presParOf" srcId="{7F13DD58-3C53-437E-973F-B4868085289D}" destId="{CF1A1714-7C3E-4302-86B4-C66438585664}" srcOrd="1" destOrd="0" presId="urn:microsoft.com/office/officeart/2018/2/layout/IconCircleList"/>
    <dgm:cxn modelId="{A85CF818-D11A-4FFC-B0C4-F170E8D1339B}" type="presParOf" srcId="{7F13DD58-3C53-437E-973F-B4868085289D}" destId="{241C1A00-F3C7-4F76-9453-F0DAB20A22E8}" srcOrd="2" destOrd="0" presId="urn:microsoft.com/office/officeart/2018/2/layout/IconCircleList"/>
    <dgm:cxn modelId="{6271D843-8118-4562-A2CC-8E04CF6CAE57}" type="presParOf" srcId="{7F13DD58-3C53-437E-973F-B4868085289D}" destId="{7EAC03DB-4C86-496C-87EF-A47CC227280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2B9AA5-A9DA-48CB-A0E6-0A2AA0D0201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2" csCatId="colorful" phldr="1"/>
      <dgm:spPr/>
      <dgm:t>
        <a:bodyPr/>
        <a:lstStyle/>
        <a:p>
          <a:endParaRPr lang="en-US"/>
        </a:p>
      </dgm:t>
    </dgm:pt>
    <dgm:pt modelId="{EDBE8957-783A-431C-A190-A1305B450E2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Win Rate</a:t>
          </a:r>
          <a:r>
            <a:rPr lang="en-US"/>
            <a:t>: Percentages of games won against different opponents</a:t>
          </a:r>
        </a:p>
      </dgm:t>
    </dgm:pt>
    <dgm:pt modelId="{64F01CAB-D369-4006-B895-6DFA2A00695A}" type="parTrans" cxnId="{47082D87-04FF-4977-A423-AED23409F8E0}">
      <dgm:prSet/>
      <dgm:spPr/>
      <dgm:t>
        <a:bodyPr/>
        <a:lstStyle/>
        <a:p>
          <a:endParaRPr lang="en-US"/>
        </a:p>
      </dgm:t>
    </dgm:pt>
    <dgm:pt modelId="{C5067C5B-074B-4D65-B8E4-A7ECE72E1326}" type="sibTrans" cxnId="{47082D87-04FF-4977-A423-AED23409F8E0}">
      <dgm:prSet/>
      <dgm:spPr/>
      <dgm:t>
        <a:bodyPr/>
        <a:lstStyle/>
        <a:p>
          <a:endParaRPr lang="en-US"/>
        </a:p>
      </dgm:t>
    </dgm:pt>
    <dgm:pt modelId="{F128FD8A-A8E0-4475-9EF4-7CD119B8B14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Computation Time</a:t>
          </a:r>
          <a:r>
            <a:rPr lang="en-US"/>
            <a:t>: The time it took per move</a:t>
          </a:r>
        </a:p>
      </dgm:t>
    </dgm:pt>
    <dgm:pt modelId="{0D3B28B7-50B7-469A-986A-BD76FEEAD8F0}" type="parTrans" cxnId="{591C6E81-C444-4C6E-94FE-9695BF030B6D}">
      <dgm:prSet/>
      <dgm:spPr/>
      <dgm:t>
        <a:bodyPr/>
        <a:lstStyle/>
        <a:p>
          <a:endParaRPr lang="en-US"/>
        </a:p>
      </dgm:t>
    </dgm:pt>
    <dgm:pt modelId="{810E5CE2-95E6-4C2D-AA40-3D08C6ED361C}" type="sibTrans" cxnId="{591C6E81-C444-4C6E-94FE-9695BF030B6D}">
      <dgm:prSet/>
      <dgm:spPr/>
      <dgm:t>
        <a:bodyPr/>
        <a:lstStyle/>
        <a:p>
          <a:endParaRPr lang="en-US"/>
        </a:p>
      </dgm:t>
    </dgm:pt>
    <dgm:pt modelId="{9E4A43D8-336F-4653-9DA0-DA565ECD441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Depth vs Performance</a:t>
          </a:r>
          <a:r>
            <a:rPr lang="en-US" dirty="0"/>
            <a:t>: The Effect of Minimax depth on the outcomes of the games</a:t>
          </a:r>
        </a:p>
      </dgm:t>
    </dgm:pt>
    <dgm:pt modelId="{1C9FE723-42D9-4837-8ABF-975362DA4999}" type="parTrans" cxnId="{091E1646-2E1E-468D-8FF7-4CACBCAD6D1C}">
      <dgm:prSet/>
      <dgm:spPr/>
      <dgm:t>
        <a:bodyPr/>
        <a:lstStyle/>
        <a:p>
          <a:endParaRPr lang="en-US"/>
        </a:p>
      </dgm:t>
    </dgm:pt>
    <dgm:pt modelId="{59417749-61A9-437E-9E2C-2F6DF4B8FE24}" type="sibTrans" cxnId="{091E1646-2E1E-468D-8FF7-4CACBCAD6D1C}">
      <dgm:prSet/>
      <dgm:spPr/>
      <dgm:t>
        <a:bodyPr/>
        <a:lstStyle/>
        <a:p>
          <a:endParaRPr lang="en-US"/>
        </a:p>
      </dgm:t>
    </dgm:pt>
    <dgm:pt modelId="{DE16A9A4-BE4B-400A-83B5-299F3BEF9777}" type="pres">
      <dgm:prSet presAssocID="{6F2B9AA5-A9DA-48CB-A0E6-0A2AA0D02011}" presName="root" presStyleCnt="0">
        <dgm:presLayoutVars>
          <dgm:dir/>
          <dgm:resizeHandles val="exact"/>
        </dgm:presLayoutVars>
      </dgm:prSet>
      <dgm:spPr/>
    </dgm:pt>
    <dgm:pt modelId="{7D3EC325-25D9-4E29-AAA7-9D2F425A3B18}" type="pres">
      <dgm:prSet presAssocID="{EDBE8957-783A-431C-A190-A1305B450E2B}" presName="compNode" presStyleCnt="0"/>
      <dgm:spPr/>
    </dgm:pt>
    <dgm:pt modelId="{23AE6420-17A6-41F2-8D39-DA8D0FC1F4AC}" type="pres">
      <dgm:prSet presAssocID="{EDBE8957-783A-431C-A190-A1305B450E2B}" presName="iconBgRect" presStyleLbl="bgShp" presStyleIdx="0" presStyleCnt="3"/>
      <dgm:spPr/>
    </dgm:pt>
    <dgm:pt modelId="{3C7AEF6D-DA7B-43E9-8277-7A827A515B7F}" type="pres">
      <dgm:prSet presAssocID="{EDBE8957-783A-431C-A190-A1305B450E2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10DC86B8-6017-439D-A1E1-285F865727FB}" type="pres">
      <dgm:prSet presAssocID="{EDBE8957-783A-431C-A190-A1305B450E2B}" presName="spaceRect" presStyleCnt="0"/>
      <dgm:spPr/>
    </dgm:pt>
    <dgm:pt modelId="{11BA671E-AE48-49F2-B834-E5AC7E6539C7}" type="pres">
      <dgm:prSet presAssocID="{EDBE8957-783A-431C-A190-A1305B450E2B}" presName="textRect" presStyleLbl="revTx" presStyleIdx="0" presStyleCnt="3">
        <dgm:presLayoutVars>
          <dgm:chMax val="1"/>
          <dgm:chPref val="1"/>
        </dgm:presLayoutVars>
      </dgm:prSet>
      <dgm:spPr/>
    </dgm:pt>
    <dgm:pt modelId="{B975B59B-C501-48A5-8A9B-1E1B2BB31021}" type="pres">
      <dgm:prSet presAssocID="{C5067C5B-074B-4D65-B8E4-A7ECE72E1326}" presName="sibTrans" presStyleCnt="0"/>
      <dgm:spPr/>
    </dgm:pt>
    <dgm:pt modelId="{C0B99483-4893-4902-99DB-AC9C9B8C174F}" type="pres">
      <dgm:prSet presAssocID="{F128FD8A-A8E0-4475-9EF4-7CD119B8B141}" presName="compNode" presStyleCnt="0"/>
      <dgm:spPr/>
    </dgm:pt>
    <dgm:pt modelId="{577C7B58-A510-4F16-A707-FEBA82E8195D}" type="pres">
      <dgm:prSet presAssocID="{F128FD8A-A8E0-4475-9EF4-7CD119B8B141}" presName="iconBgRect" presStyleLbl="bgShp" presStyleIdx="1" presStyleCnt="3"/>
      <dgm:spPr/>
    </dgm:pt>
    <dgm:pt modelId="{451B9D1E-92EE-4046-A79A-23D7B4C06944}" type="pres">
      <dgm:prSet presAssocID="{F128FD8A-A8E0-4475-9EF4-7CD119B8B1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9AD739A-A9C2-4FA3-BB86-153A08338278}" type="pres">
      <dgm:prSet presAssocID="{F128FD8A-A8E0-4475-9EF4-7CD119B8B141}" presName="spaceRect" presStyleCnt="0"/>
      <dgm:spPr/>
    </dgm:pt>
    <dgm:pt modelId="{D9D10D06-49BC-470A-A3F9-365F36D698AB}" type="pres">
      <dgm:prSet presAssocID="{F128FD8A-A8E0-4475-9EF4-7CD119B8B141}" presName="textRect" presStyleLbl="revTx" presStyleIdx="1" presStyleCnt="3">
        <dgm:presLayoutVars>
          <dgm:chMax val="1"/>
          <dgm:chPref val="1"/>
        </dgm:presLayoutVars>
      </dgm:prSet>
      <dgm:spPr/>
    </dgm:pt>
    <dgm:pt modelId="{DE6BCDBB-55ED-4DC2-ADFB-B136EC9ABF83}" type="pres">
      <dgm:prSet presAssocID="{810E5CE2-95E6-4C2D-AA40-3D08C6ED361C}" presName="sibTrans" presStyleCnt="0"/>
      <dgm:spPr/>
    </dgm:pt>
    <dgm:pt modelId="{8DFA6482-8971-4CBB-9CD2-8D910452E5AF}" type="pres">
      <dgm:prSet presAssocID="{9E4A43D8-336F-4653-9DA0-DA565ECD441E}" presName="compNode" presStyleCnt="0"/>
      <dgm:spPr/>
    </dgm:pt>
    <dgm:pt modelId="{F41A812E-8404-49F8-A62E-ABC0FB9FC7AB}" type="pres">
      <dgm:prSet presAssocID="{9E4A43D8-336F-4653-9DA0-DA565ECD441E}" presName="iconBgRect" presStyleLbl="bgShp" presStyleIdx="2" presStyleCnt="3"/>
      <dgm:spPr/>
    </dgm:pt>
    <dgm:pt modelId="{2E06ACFF-0153-4312-AC93-28391B4F66CE}" type="pres">
      <dgm:prSet presAssocID="{9E4A43D8-336F-4653-9DA0-DA565ECD441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769AC370-008E-4575-A1DB-704B6706A7FA}" type="pres">
      <dgm:prSet presAssocID="{9E4A43D8-336F-4653-9DA0-DA565ECD441E}" presName="spaceRect" presStyleCnt="0"/>
      <dgm:spPr/>
    </dgm:pt>
    <dgm:pt modelId="{6601B4CA-E763-4DDE-AC12-B54F630FCCDB}" type="pres">
      <dgm:prSet presAssocID="{9E4A43D8-336F-4653-9DA0-DA565ECD441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3E44231-6560-674B-B264-36A25326FE35}" type="presOf" srcId="{EDBE8957-783A-431C-A190-A1305B450E2B}" destId="{11BA671E-AE48-49F2-B834-E5AC7E6539C7}" srcOrd="0" destOrd="0" presId="urn:microsoft.com/office/officeart/2018/5/layout/IconCircleLabelList"/>
    <dgm:cxn modelId="{62F9B933-380E-8344-923C-DDCC5AD55A39}" type="presOf" srcId="{F128FD8A-A8E0-4475-9EF4-7CD119B8B141}" destId="{D9D10D06-49BC-470A-A3F9-365F36D698AB}" srcOrd="0" destOrd="0" presId="urn:microsoft.com/office/officeart/2018/5/layout/IconCircleLabelList"/>
    <dgm:cxn modelId="{396C2B36-F3E5-4E48-8B8E-4AA88FF288E7}" type="presOf" srcId="{9E4A43D8-336F-4653-9DA0-DA565ECD441E}" destId="{6601B4CA-E763-4DDE-AC12-B54F630FCCDB}" srcOrd="0" destOrd="0" presId="urn:microsoft.com/office/officeart/2018/5/layout/IconCircleLabelList"/>
    <dgm:cxn modelId="{091E1646-2E1E-468D-8FF7-4CACBCAD6D1C}" srcId="{6F2B9AA5-A9DA-48CB-A0E6-0A2AA0D02011}" destId="{9E4A43D8-336F-4653-9DA0-DA565ECD441E}" srcOrd="2" destOrd="0" parTransId="{1C9FE723-42D9-4837-8ABF-975362DA4999}" sibTransId="{59417749-61A9-437E-9E2C-2F6DF4B8FE24}"/>
    <dgm:cxn modelId="{591C6E81-C444-4C6E-94FE-9695BF030B6D}" srcId="{6F2B9AA5-A9DA-48CB-A0E6-0A2AA0D02011}" destId="{F128FD8A-A8E0-4475-9EF4-7CD119B8B141}" srcOrd="1" destOrd="0" parTransId="{0D3B28B7-50B7-469A-986A-BD76FEEAD8F0}" sibTransId="{810E5CE2-95E6-4C2D-AA40-3D08C6ED361C}"/>
    <dgm:cxn modelId="{47082D87-04FF-4977-A423-AED23409F8E0}" srcId="{6F2B9AA5-A9DA-48CB-A0E6-0A2AA0D02011}" destId="{EDBE8957-783A-431C-A190-A1305B450E2B}" srcOrd="0" destOrd="0" parTransId="{64F01CAB-D369-4006-B895-6DFA2A00695A}" sibTransId="{C5067C5B-074B-4D65-B8E4-A7ECE72E1326}"/>
    <dgm:cxn modelId="{1FCB56AC-B10E-4B4E-953A-9F1CF4880D10}" type="presOf" srcId="{6F2B9AA5-A9DA-48CB-A0E6-0A2AA0D02011}" destId="{DE16A9A4-BE4B-400A-83B5-299F3BEF9777}" srcOrd="0" destOrd="0" presId="urn:microsoft.com/office/officeart/2018/5/layout/IconCircleLabelList"/>
    <dgm:cxn modelId="{E834EAB0-F06F-F742-A94B-DC5A8FFD85FE}" type="presParOf" srcId="{DE16A9A4-BE4B-400A-83B5-299F3BEF9777}" destId="{7D3EC325-25D9-4E29-AAA7-9D2F425A3B18}" srcOrd="0" destOrd="0" presId="urn:microsoft.com/office/officeart/2018/5/layout/IconCircleLabelList"/>
    <dgm:cxn modelId="{A88A3F57-46C2-D04A-BFAF-C588E22103E1}" type="presParOf" srcId="{7D3EC325-25D9-4E29-AAA7-9D2F425A3B18}" destId="{23AE6420-17A6-41F2-8D39-DA8D0FC1F4AC}" srcOrd="0" destOrd="0" presId="urn:microsoft.com/office/officeart/2018/5/layout/IconCircleLabelList"/>
    <dgm:cxn modelId="{C219FC7F-A647-D24C-A86D-EFCBFAE85DED}" type="presParOf" srcId="{7D3EC325-25D9-4E29-AAA7-9D2F425A3B18}" destId="{3C7AEF6D-DA7B-43E9-8277-7A827A515B7F}" srcOrd="1" destOrd="0" presId="urn:microsoft.com/office/officeart/2018/5/layout/IconCircleLabelList"/>
    <dgm:cxn modelId="{180D6454-92B1-6344-BD44-A1B1E3086B39}" type="presParOf" srcId="{7D3EC325-25D9-4E29-AAA7-9D2F425A3B18}" destId="{10DC86B8-6017-439D-A1E1-285F865727FB}" srcOrd="2" destOrd="0" presId="urn:microsoft.com/office/officeart/2018/5/layout/IconCircleLabelList"/>
    <dgm:cxn modelId="{4A3D79A7-DFEB-2743-9672-8F74A384D030}" type="presParOf" srcId="{7D3EC325-25D9-4E29-AAA7-9D2F425A3B18}" destId="{11BA671E-AE48-49F2-B834-E5AC7E6539C7}" srcOrd="3" destOrd="0" presId="urn:microsoft.com/office/officeart/2018/5/layout/IconCircleLabelList"/>
    <dgm:cxn modelId="{3B03F0C4-0872-4342-AD7A-DCABE3E91116}" type="presParOf" srcId="{DE16A9A4-BE4B-400A-83B5-299F3BEF9777}" destId="{B975B59B-C501-48A5-8A9B-1E1B2BB31021}" srcOrd="1" destOrd="0" presId="urn:microsoft.com/office/officeart/2018/5/layout/IconCircleLabelList"/>
    <dgm:cxn modelId="{C2BE90B0-28B9-DC4D-A214-6C9530148312}" type="presParOf" srcId="{DE16A9A4-BE4B-400A-83B5-299F3BEF9777}" destId="{C0B99483-4893-4902-99DB-AC9C9B8C174F}" srcOrd="2" destOrd="0" presId="urn:microsoft.com/office/officeart/2018/5/layout/IconCircleLabelList"/>
    <dgm:cxn modelId="{80FEF21E-4D29-5C45-A17D-7CCF2458D6A1}" type="presParOf" srcId="{C0B99483-4893-4902-99DB-AC9C9B8C174F}" destId="{577C7B58-A510-4F16-A707-FEBA82E8195D}" srcOrd="0" destOrd="0" presId="urn:microsoft.com/office/officeart/2018/5/layout/IconCircleLabelList"/>
    <dgm:cxn modelId="{47A99962-DAD5-C64B-9304-26BD1B25C2A8}" type="presParOf" srcId="{C0B99483-4893-4902-99DB-AC9C9B8C174F}" destId="{451B9D1E-92EE-4046-A79A-23D7B4C06944}" srcOrd="1" destOrd="0" presId="urn:microsoft.com/office/officeart/2018/5/layout/IconCircleLabelList"/>
    <dgm:cxn modelId="{58691001-9254-EA4A-84A1-446B30BA7BAF}" type="presParOf" srcId="{C0B99483-4893-4902-99DB-AC9C9B8C174F}" destId="{19AD739A-A9C2-4FA3-BB86-153A08338278}" srcOrd="2" destOrd="0" presId="urn:microsoft.com/office/officeart/2018/5/layout/IconCircleLabelList"/>
    <dgm:cxn modelId="{17D7158E-1A6B-504E-8A6A-3F0FECDBFC39}" type="presParOf" srcId="{C0B99483-4893-4902-99DB-AC9C9B8C174F}" destId="{D9D10D06-49BC-470A-A3F9-365F36D698AB}" srcOrd="3" destOrd="0" presId="urn:microsoft.com/office/officeart/2018/5/layout/IconCircleLabelList"/>
    <dgm:cxn modelId="{66A59CB5-2705-D646-B71B-7CD0517EA71A}" type="presParOf" srcId="{DE16A9A4-BE4B-400A-83B5-299F3BEF9777}" destId="{DE6BCDBB-55ED-4DC2-ADFB-B136EC9ABF83}" srcOrd="3" destOrd="0" presId="urn:microsoft.com/office/officeart/2018/5/layout/IconCircleLabelList"/>
    <dgm:cxn modelId="{5182933A-C534-C04D-809D-7B1781A01CAE}" type="presParOf" srcId="{DE16A9A4-BE4B-400A-83B5-299F3BEF9777}" destId="{8DFA6482-8971-4CBB-9CD2-8D910452E5AF}" srcOrd="4" destOrd="0" presId="urn:microsoft.com/office/officeart/2018/5/layout/IconCircleLabelList"/>
    <dgm:cxn modelId="{FE26403C-6200-5D41-AB1B-72DD0A57514B}" type="presParOf" srcId="{8DFA6482-8971-4CBB-9CD2-8D910452E5AF}" destId="{F41A812E-8404-49F8-A62E-ABC0FB9FC7AB}" srcOrd="0" destOrd="0" presId="urn:microsoft.com/office/officeart/2018/5/layout/IconCircleLabelList"/>
    <dgm:cxn modelId="{D96C8FCF-A00C-A146-B738-8A1250729C7E}" type="presParOf" srcId="{8DFA6482-8971-4CBB-9CD2-8D910452E5AF}" destId="{2E06ACFF-0153-4312-AC93-28391B4F66CE}" srcOrd="1" destOrd="0" presId="urn:microsoft.com/office/officeart/2018/5/layout/IconCircleLabelList"/>
    <dgm:cxn modelId="{37D93C62-964D-BC49-8130-638399DC2896}" type="presParOf" srcId="{8DFA6482-8971-4CBB-9CD2-8D910452E5AF}" destId="{769AC370-008E-4575-A1DB-704B6706A7FA}" srcOrd="2" destOrd="0" presId="urn:microsoft.com/office/officeart/2018/5/layout/IconCircleLabelList"/>
    <dgm:cxn modelId="{E76832F3-77EC-7D46-8748-A8B16732EABF}" type="presParOf" srcId="{8DFA6482-8971-4CBB-9CD2-8D910452E5AF}" destId="{6601B4CA-E763-4DDE-AC12-B54F630FCCD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E3D37-2FCA-4B52-AD1E-2EF2D944D976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1F57C-F11D-4998-AACB-0BDA4BFEC559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138C4-C5F4-4A8B-9BE5-2089BCCE9E10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Language: Python</a:t>
          </a:r>
        </a:p>
      </dsp:txBody>
      <dsp:txXfrm>
        <a:off x="1834517" y="469890"/>
        <a:ext cx="3148942" cy="1335915"/>
      </dsp:txXfrm>
    </dsp:sp>
    <dsp:sp modelId="{CB6DA0E1-D60B-45AC-8F20-02AD9183B0D1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A6A50D-D5D1-46E5-8470-F449322673A9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B960C-B203-43AE-9887-408F9EAFE08F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Libraries/Tools: Numpy, Matplotlib, Streamlit </a:t>
          </a:r>
        </a:p>
      </dsp:txBody>
      <dsp:txXfrm>
        <a:off x="7154322" y="469890"/>
        <a:ext cx="3148942" cy="1335915"/>
      </dsp:txXfrm>
    </dsp:sp>
    <dsp:sp modelId="{92C1930D-B02D-44D4-AC01-5E67AD7265F9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9451D-6A17-4469-8575-6DC6BD4D7484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9B8C4-4E6A-4B7E-9DC2-5E974CEF4DCE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Techniques: Minimax Search Algorithm and Alpha-Beta Pruning</a:t>
          </a:r>
        </a:p>
      </dsp:txBody>
      <dsp:txXfrm>
        <a:off x="1834517" y="2545532"/>
        <a:ext cx="3148942" cy="1335915"/>
      </dsp:txXfrm>
    </dsp:sp>
    <dsp:sp modelId="{FB050691-22FA-407A-9DF0-3C7714C2BF6A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EE5E53-57A9-4F92-A345-3AFA3BB1D2E8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4DA40-3BE0-4805-A489-57D7A8251F4E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Comparisons: Random opponents, potential Greedy opponents</a:t>
          </a:r>
        </a:p>
      </dsp:txBody>
      <dsp:txXfrm>
        <a:off x="7154322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90E9A-ADB7-469D-864E-5A19338B7F87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0DCE7-E139-41EC-853A-3F7DE1B5310E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63775-01F6-42FB-BE00-01110530E5AE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 Connect Four with a functional AI</a:t>
          </a:r>
        </a:p>
      </dsp:txBody>
      <dsp:txXfrm>
        <a:off x="1948202" y="368029"/>
        <a:ext cx="3233964" cy="1371985"/>
      </dsp:txXfrm>
    </dsp:sp>
    <dsp:sp modelId="{D1D42AA6-3B48-4A17-9CF1-0E3FA35519DE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39981C-A493-451B-B806-8C5D8D73916E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51292-D59C-44C3-9781-08AC6F3C3574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AI agent using Minimax and Alpha-Beta Pruning</a:t>
          </a:r>
        </a:p>
      </dsp:txBody>
      <dsp:txXfrm>
        <a:off x="7411643" y="368029"/>
        <a:ext cx="3233964" cy="1371985"/>
      </dsp:txXfrm>
    </dsp:sp>
    <dsp:sp modelId="{F965BEC8-703E-4563-BD9F-7E54127873A5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322774-E5F7-4C99-B985-55380C652A8A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BEC7A-9354-4633-BDD8-C8EE2DDE5574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Results of the Experiment using Graphs showing: Win rate, Computation Time, and Depth</a:t>
          </a:r>
        </a:p>
      </dsp:txBody>
      <dsp:txXfrm>
        <a:off x="1948202" y="2452790"/>
        <a:ext cx="3233964" cy="1371985"/>
      </dsp:txXfrm>
    </dsp:sp>
    <dsp:sp modelId="{3FE4C669-1FAF-41FD-ACDC-93426A665B64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1A1714-7C3E-4302-86B4-C66438585664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AC03DB-4C86-496C-87EF-A47CC227280E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Report and GitHub repository</a:t>
          </a:r>
        </a:p>
      </dsp:txBody>
      <dsp:txXfrm>
        <a:off x="7411643" y="2452790"/>
        <a:ext cx="3233964" cy="13719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E6420-17A6-41F2-8D39-DA8D0FC1F4AC}">
      <dsp:nvSpPr>
        <dsp:cNvPr id="0" name=""/>
        <dsp:cNvSpPr/>
      </dsp:nvSpPr>
      <dsp:spPr>
        <a:xfrm>
          <a:off x="443026" y="912086"/>
          <a:ext cx="1200937" cy="1200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7AEF6D-DA7B-43E9-8277-7A827A515B7F}">
      <dsp:nvSpPr>
        <dsp:cNvPr id="0" name=""/>
        <dsp:cNvSpPr/>
      </dsp:nvSpPr>
      <dsp:spPr>
        <a:xfrm>
          <a:off x="698963" y="1168023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A671E-AE48-49F2-B834-E5AC7E6539C7}">
      <dsp:nvSpPr>
        <dsp:cNvPr id="0" name=""/>
        <dsp:cNvSpPr/>
      </dsp:nvSpPr>
      <dsp:spPr>
        <a:xfrm>
          <a:off x="59119" y="2487085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Win Rate</a:t>
          </a:r>
          <a:r>
            <a:rPr lang="en-US" sz="1100" kern="1200"/>
            <a:t>: Percentages of games won against different opponents</a:t>
          </a:r>
        </a:p>
      </dsp:txBody>
      <dsp:txXfrm>
        <a:off x="59119" y="2487085"/>
        <a:ext cx="1968750" cy="720000"/>
      </dsp:txXfrm>
    </dsp:sp>
    <dsp:sp modelId="{577C7B58-A510-4F16-A707-FEBA82E8195D}">
      <dsp:nvSpPr>
        <dsp:cNvPr id="0" name=""/>
        <dsp:cNvSpPr/>
      </dsp:nvSpPr>
      <dsp:spPr>
        <a:xfrm>
          <a:off x="2756307" y="912086"/>
          <a:ext cx="1200937" cy="1200937"/>
        </a:xfrm>
        <a:prstGeom prst="ellips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1B9D1E-92EE-4046-A79A-23D7B4C06944}">
      <dsp:nvSpPr>
        <dsp:cNvPr id="0" name=""/>
        <dsp:cNvSpPr/>
      </dsp:nvSpPr>
      <dsp:spPr>
        <a:xfrm>
          <a:off x="3012244" y="1168023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D10D06-49BC-470A-A3F9-365F36D698AB}">
      <dsp:nvSpPr>
        <dsp:cNvPr id="0" name=""/>
        <dsp:cNvSpPr/>
      </dsp:nvSpPr>
      <dsp:spPr>
        <a:xfrm>
          <a:off x="2372401" y="2487085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Computation Time</a:t>
          </a:r>
          <a:r>
            <a:rPr lang="en-US" sz="1100" kern="1200"/>
            <a:t>: The time it took per move</a:t>
          </a:r>
        </a:p>
      </dsp:txBody>
      <dsp:txXfrm>
        <a:off x="2372401" y="2487085"/>
        <a:ext cx="1968750" cy="720000"/>
      </dsp:txXfrm>
    </dsp:sp>
    <dsp:sp modelId="{F41A812E-8404-49F8-A62E-ABC0FB9FC7AB}">
      <dsp:nvSpPr>
        <dsp:cNvPr id="0" name=""/>
        <dsp:cNvSpPr/>
      </dsp:nvSpPr>
      <dsp:spPr>
        <a:xfrm>
          <a:off x="5069588" y="912086"/>
          <a:ext cx="1200937" cy="1200937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6ACFF-0153-4312-AC93-28391B4F66CE}">
      <dsp:nvSpPr>
        <dsp:cNvPr id="0" name=""/>
        <dsp:cNvSpPr/>
      </dsp:nvSpPr>
      <dsp:spPr>
        <a:xfrm>
          <a:off x="5325526" y="1168023"/>
          <a:ext cx="689062" cy="68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01B4CA-E763-4DDE-AC12-B54F630FCCDB}">
      <dsp:nvSpPr>
        <dsp:cNvPr id="0" name=""/>
        <dsp:cNvSpPr/>
      </dsp:nvSpPr>
      <dsp:spPr>
        <a:xfrm>
          <a:off x="4685682" y="2487085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Depth vs Performance</a:t>
          </a:r>
          <a:r>
            <a:rPr lang="en-US" sz="1100" kern="1200" dirty="0"/>
            <a:t>: The Effect of Minimax depth on the outcomes of the games</a:t>
          </a:r>
        </a:p>
      </dsp:txBody>
      <dsp:txXfrm>
        <a:off x="4685682" y="2487085"/>
        <a:ext cx="19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0D92-64C0-3569-3555-63C18E815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0118C-6471-3A84-AB1E-5F78E058F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00C5A-E43C-40F6-9F39-424F6F6A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A52C-587A-3049-80CC-BCB47270C03E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3B237-466E-A196-AE6B-15D3E8B1F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D8B22-9A7C-C663-FE0B-4BA5935A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643D-5F52-5844-8EA4-AF2C75C6D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6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1E70C-ED0C-ADA4-4674-15B49BC8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ED285-EA3E-98BF-D21D-F89924B1C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B548B-DCBA-6799-C386-3F1324EBF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A52C-587A-3049-80CC-BCB47270C03E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DB30A-3F56-65E1-1F29-C7A7B3420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70D33-D6DF-FE76-ECAF-06E03F3E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643D-5F52-5844-8EA4-AF2C75C6D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3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7298C9-80A2-C6C8-BB4A-06C387CFD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9EE0E-774D-1827-CE57-54F42061D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19CFB-0072-5037-6C7B-6A793D53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A52C-587A-3049-80CC-BCB47270C03E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52CEA-823C-C85F-E0CD-9BF49C1F6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A9B1D-E968-F043-22CD-03EFBAC0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643D-5F52-5844-8EA4-AF2C75C6D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51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05BCE-22FB-4DE8-D1E5-FD4C3A75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762BF-068B-F13E-30E6-DD993D2A6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B495E-EEEE-838A-4B98-F119F564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A52C-587A-3049-80CC-BCB47270C03E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5BB00-47E2-28D7-C328-CDB74C880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85AE7-E7C3-BB16-7CF3-306DDD43E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643D-5F52-5844-8EA4-AF2C75C6D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3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9E48-EB62-F8A6-CCD1-ADD1294F1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65A8A-ADCD-13F0-DB36-2A5260CC6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FE29E-E5C3-BC54-A971-C63EA552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A52C-587A-3049-80CC-BCB47270C03E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536AD-FD37-7FC7-4A46-31DAEC9A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413AD-A456-94F7-ED63-E81B27B5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643D-5F52-5844-8EA4-AF2C75C6D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9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5B22A-0D5D-D992-12C5-B1AFDF97B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8532-4AD7-30CC-4EDB-C1DFD7470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A70D7-F3FA-8ECE-7F18-D2C0CB608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63BD3-35F4-EF3F-B38C-2CB28451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A52C-587A-3049-80CC-BCB47270C03E}" type="datetimeFigureOut">
              <a:rPr lang="en-US" smtClean="0"/>
              <a:t>4/6/25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18F80-F4D1-C742-FB56-F837069B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42C68-9A9D-8E63-392F-D8583765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643D-5F52-5844-8EA4-AF2C75C6D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2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CB140-94A2-6581-E26F-C8B57099E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20293-C20A-45A1-47D1-988F45FBB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4FB5F-D8E1-F907-EFFC-85D40E27E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124661-427C-B3B9-259E-EEDEB339F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C86CC-4589-0E92-C7B9-D6169F3C2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F48893-2D6D-D1E5-E02D-34F78B6D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A52C-587A-3049-80CC-BCB47270C03E}" type="datetimeFigureOut">
              <a:rPr lang="en-US" smtClean="0"/>
              <a:t>4/6/25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9638A8-8D1E-3E1E-B143-A0B21604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5CE914-D2F7-098D-6B95-A8E4DFEE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643D-5F52-5844-8EA4-AF2C75C6D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0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82321-B923-D34E-0A5E-3B0C17349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B0A16-E9E5-2605-AEAE-14F46725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A52C-587A-3049-80CC-BCB47270C03E}" type="datetimeFigureOut">
              <a:rPr lang="en-US" smtClean="0"/>
              <a:t>4/6/25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52679-BE45-830B-7348-6D78A8D3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96F2C-9DB5-58FC-7782-2D8422F7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643D-5F52-5844-8EA4-AF2C75C6D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8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0000F7-8476-ABE0-A304-06983EA0F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A52C-587A-3049-80CC-BCB47270C03E}" type="datetimeFigureOut">
              <a:rPr lang="en-US" smtClean="0"/>
              <a:t>4/6/25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C96C80-7535-185F-A8F8-12932614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9EF51-8239-7FB5-661A-0DC91C08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643D-5F52-5844-8EA4-AF2C75C6D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1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33E38-5D74-BC36-31E2-1B652EF2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F115A-6F29-F6D2-ADCF-E88361A24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2271B-BA36-C921-2839-DB338C379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5AB65-086B-247F-C90E-B67FC707C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A52C-587A-3049-80CC-BCB47270C03E}" type="datetimeFigureOut">
              <a:rPr lang="en-US" smtClean="0"/>
              <a:t>4/6/25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72FBF-FDA5-D273-7C6E-F0C5A68F9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A728D-59CF-E64C-2566-49D370C3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643D-5F52-5844-8EA4-AF2C75C6D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3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E69D-3FF4-EF81-3C67-9DA3888C4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248F78-7288-5771-2017-95687D61C9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695AD-9A2B-0D5B-A664-5CC51F14F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8C5E2-39EF-8BDC-26FE-5A4C1641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BA52C-587A-3049-80CC-BCB47270C03E}" type="datetimeFigureOut">
              <a:rPr lang="en-US" smtClean="0"/>
              <a:t>4/6/25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92A07-116F-56E1-69ED-B4C888A4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71B42-1E2E-B4A3-F646-51F76E73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1643D-5F52-5844-8EA4-AF2C75C6D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9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DECCF-8B60-A93C-BCF7-7E0E8826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C0238-1220-255A-9BA9-B00F6FE06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1BA01-51B1-7D04-0D06-9CDC8CF78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BA52C-587A-3049-80CC-BCB47270C03E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D31E8-62A1-AC86-3A73-EDF0653D0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21F1A-E964-C7B3-434D-D2F9852FC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1643D-5F52-5844-8EA4-AF2C75C6D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5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0" name="Rectangle 104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e Inner Game of ... Connect 4 - Challenging Coaching">
            <a:extLst>
              <a:ext uri="{FF2B5EF4-FFF2-40B4-BE49-F238E27FC236}">
                <a16:creationId xmlns:a16="http://schemas.microsoft.com/office/drawing/2014/main" id="{66F8CBE1-0D43-C254-2C86-039A53A15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10" b="20966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2" name="Rectangle 1051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341B5-6124-2F47-12A0-8334528F1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/>
              <a:t>Connect Four AI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3EFB9-A2F8-EAA7-1072-B1AAD3C16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403" y="4629234"/>
            <a:ext cx="344576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/>
              <a:t>By Yaw Nimo-Agyare and Sahil Ghelani</a:t>
            </a:r>
          </a:p>
        </p:txBody>
      </p:sp>
    </p:spTree>
    <p:extLst>
      <p:ext uri="{BB962C8B-B14F-4D97-AF65-F5344CB8AC3E}">
        <p14:creationId xmlns:p14="http://schemas.microsoft.com/office/powerpoint/2010/main" val="301277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048AF-CB09-9CEA-9DD5-7BDB8738F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Project Topic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DC0F-525F-C972-1015-192CCB878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2000" b="1"/>
              <a:t>Research</a:t>
            </a:r>
            <a:r>
              <a:rPr lang="en-US" sz="2000"/>
              <a:t>: Can a Minimax AI with Alpha-Beta Pruning outperform a random or a fixed logic Connect Four opponent efficiently?</a:t>
            </a:r>
          </a:p>
          <a:p>
            <a:r>
              <a:rPr lang="en-US" sz="2000" b="1"/>
              <a:t>Hypothesis</a:t>
            </a:r>
            <a:r>
              <a:rPr lang="en-US" sz="2000"/>
              <a:t>: The Minimax algorithm combined with alpha-beta pruning will consistently outperform the basic opponent strategies and will make the optimal decision within a limited computation time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CONNECT 4 by Electronic Arts">
            <a:extLst>
              <a:ext uri="{FF2B5EF4-FFF2-40B4-BE49-F238E27FC236}">
                <a16:creationId xmlns:a16="http://schemas.microsoft.com/office/drawing/2014/main" id="{F5AD25F0-54FA-82A7-F014-041D6931E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2761" y="581892"/>
            <a:ext cx="2518756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FCE860D1-8F5C-7975-9E41-6EE038C1F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1829" y="3707894"/>
            <a:ext cx="2518756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01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D1F22-085B-C037-8BF7-76309745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Statement of Project Objectives</a:t>
            </a:r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58" name="Rectangle 205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Rectangle 205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3609A-5E16-6001-4FA6-038AF98CE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Designing and implementing AI in Connect Four</a:t>
            </a:r>
          </a:p>
          <a:p>
            <a:r>
              <a:rPr lang="en-US" sz="2000"/>
              <a:t>Using Minimax and Alpha-Beta Pruning </a:t>
            </a:r>
          </a:p>
          <a:p>
            <a:pPr lvl="0"/>
            <a:r>
              <a:rPr lang="en-US" sz="2000"/>
              <a:t>The AI will evaluate the performance against different opponents</a:t>
            </a:r>
          </a:p>
          <a:p>
            <a:pPr lvl="0"/>
            <a:endParaRPr lang="en-US" sz="2000"/>
          </a:p>
          <a:p>
            <a:pPr lvl="0"/>
            <a:endParaRPr lang="en-US" sz="2000"/>
          </a:p>
          <a:p>
            <a:pPr lvl="0"/>
            <a:endParaRPr lang="en-US" sz="2000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ONNECT 4 by Electronic Arts">
            <a:extLst>
              <a:ext uri="{FF2B5EF4-FFF2-40B4-BE49-F238E27FC236}">
                <a16:creationId xmlns:a16="http://schemas.microsoft.com/office/drawing/2014/main" id="{6726EAF7-4CC9-D1CF-D805-3D0D9DFD0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1" r="4" b="1555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15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0196-7CBB-7CF0-B171-DFE848D90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66849AC-9082-34D5-F126-0AAE072CD9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102" name="Picture 6" descr="CONNECT 4 by Electronic Arts">
            <a:extLst>
              <a:ext uri="{FF2B5EF4-FFF2-40B4-BE49-F238E27FC236}">
                <a16:creationId xmlns:a16="http://schemas.microsoft.com/office/drawing/2014/main" id="{ECCBF42C-82B8-B2FD-5351-2240C9B26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550" y="0"/>
            <a:ext cx="20764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39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08D02-CB12-0A84-C2E9-0D6AAEAE6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Deliverables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195A82-6C3B-C404-5866-E4290C18E6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061164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 descr="CONNECT 4 by Electronic Arts">
            <a:extLst>
              <a:ext uri="{FF2B5EF4-FFF2-40B4-BE49-F238E27FC236}">
                <a16:creationId xmlns:a16="http://schemas.microsoft.com/office/drawing/2014/main" id="{28118D4D-CC2E-0D5D-18C3-05356F0F1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713" y="0"/>
            <a:ext cx="1934288" cy="193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57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F8AD5-1A64-FFE1-4DDF-337F6FAC8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Evaluation Methodology</a:t>
            </a:r>
          </a:p>
        </p:txBody>
      </p:sp>
      <p:sp>
        <p:nvSpPr>
          <p:cNvPr id="615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CONNECT 4 by Electronic Arts">
            <a:extLst>
              <a:ext uri="{FF2B5EF4-FFF2-40B4-BE49-F238E27FC236}">
                <a16:creationId xmlns:a16="http://schemas.microsoft.com/office/drawing/2014/main" id="{DC4D2809-3E77-DC7B-8994-3EC396296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5" r="-3" b="-3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65282E-19E0-E5AC-937B-AFFDECF1CA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461152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33409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185</Words>
  <Application>Microsoft Macintosh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Connect Four AI Project</vt:lpstr>
      <vt:lpstr>Project Topic</vt:lpstr>
      <vt:lpstr>Statement of Project Objectives</vt:lpstr>
      <vt:lpstr>Approach</vt:lpstr>
      <vt:lpstr>Deliverables</vt:lpstr>
      <vt:lpstr>Evaluation 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Nimo-Agyare, Yaw A. (Student)</dc:creator>
  <cp:lastModifiedBy>Nimo-Agyare, Yaw A. (Student)</cp:lastModifiedBy>
  <cp:revision>1</cp:revision>
  <dcterms:created xsi:type="dcterms:W3CDTF">2025-04-06T23:03:17Z</dcterms:created>
  <dcterms:modified xsi:type="dcterms:W3CDTF">2025-04-07T00:38:00Z</dcterms:modified>
</cp:coreProperties>
</file>