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67" r:id="rId2"/>
    <p:sldId id="269" r:id="rId3"/>
    <p:sldId id="256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92" d="100"/>
          <a:sy n="92" d="100"/>
        </p:scale>
        <p:origin x="-180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0DC7C-842B-B848-91C4-63B326FDD7D8}" type="datetimeFigureOut">
              <a:rPr kumimoji="1" lang="ja-JP" altLang="en-US" smtClean="0"/>
              <a:t>19/09/02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2BD5F-D8C2-9848-85EA-418F4B8BCF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7880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D83EF-13B7-A945-ABEC-EB91AD20D341}" type="datetimeFigureOut">
              <a:rPr kumimoji="1" lang="ja-JP" altLang="en-US" smtClean="0"/>
              <a:t>19/09/02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50B46-146D-764D-A570-0DB49FAA9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28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3368-C066-9D48-B6F1-06AA78EC6C91}" type="datetime1">
              <a:rPr kumimoji="1" lang="ja-JP" altLang="en-US" smtClean="0"/>
              <a:t>19/09/02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Copyright(C)2019 Paybit Co., Ltd.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D70B-5996-0142-9D7B-2A79B9C0F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83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AC2-C40D-B641-BB88-56669374E420}" type="datetime1">
              <a:rPr kumimoji="1" lang="ja-JP" altLang="en-US" smtClean="0"/>
              <a:t>19/09/02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Copyright(C)2019 Paybit Co., Ltd.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D70B-5996-0142-9D7B-2A79B9C0F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41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5B90-08D5-9F43-8F71-14275C777877}" type="datetime1">
              <a:rPr kumimoji="1" lang="ja-JP" altLang="en-US" smtClean="0"/>
              <a:t>19/09/02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Copyright(C)2019 Paybit Co., Ltd.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D70B-5996-0142-9D7B-2A79B9C0F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04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C498-13E1-8A4F-B830-2CE60A76D715}" type="datetime1">
              <a:rPr kumimoji="1" lang="ja-JP" altLang="en-US" smtClean="0"/>
              <a:t>19/09/02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Copyright(C)2019 Paybit Co., Ltd.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D70B-5996-0142-9D7B-2A79B9C0F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32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07C4-F55B-C345-8638-B34EC2FADE4E}" type="datetime1">
              <a:rPr kumimoji="1" lang="ja-JP" altLang="en-US" smtClean="0"/>
              <a:t>19/09/02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Copyright(C)2019 Paybit Co., Ltd.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D70B-5996-0142-9D7B-2A79B9C0F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03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ECD3-B9DF-8D4A-9E6E-E2CA37B07696}" type="datetime1">
              <a:rPr kumimoji="1" lang="ja-JP" altLang="en-US" smtClean="0"/>
              <a:t>19/09/02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Copyright(C)2019 Paybit Co., Ltd. All Rights Reserved.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D70B-5996-0142-9D7B-2A79B9C0F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85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22AA-7D66-1745-BB73-3362AF5ACC56}" type="datetime1">
              <a:rPr kumimoji="1" lang="ja-JP" altLang="en-US" smtClean="0"/>
              <a:t>19/09/02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Copyright(C)2019 Paybit Co., Ltd. All Rights Reserved.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D70B-5996-0142-9D7B-2A79B9C0F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645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871A-9677-F945-B5F0-97C3C6F6895A}" type="datetime1">
              <a:rPr kumimoji="1" lang="ja-JP" altLang="en-US" smtClean="0"/>
              <a:t>19/09/02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Copyright(C)2019 Paybit Co., Ltd. All Rights Reserved.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D70B-5996-0142-9D7B-2A79B9C0F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96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83A8-1BBB-DD48-97DC-B9F1518A68AF}" type="datetime1">
              <a:rPr kumimoji="1" lang="ja-JP" altLang="en-US" smtClean="0"/>
              <a:t>19/09/02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Copyright(C)2019 Paybit Co., Ltd. All Rights Reserved.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D70B-5996-0142-9D7B-2A79B9C0F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43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0B62-FF76-4248-8F5F-1628C212406C}" type="datetime1">
              <a:rPr kumimoji="1" lang="ja-JP" altLang="en-US" smtClean="0"/>
              <a:t>19/09/02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Copyright(C)2019 Paybit Co., Ltd. All Rights Reserved.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D70B-5996-0142-9D7B-2A79B9C0F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94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3DCD-76DE-C643-9C75-3665FE2D2855}" type="datetime1">
              <a:rPr kumimoji="1" lang="ja-JP" altLang="en-US" smtClean="0"/>
              <a:t>19/09/02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Copyright(C)2019 Paybit Co., Ltd. All Rights Reserved.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D70B-5996-0142-9D7B-2A79B9C0F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60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7BBD6-3433-7243-9873-B48AC88C345D}" type="datetime1">
              <a:rPr kumimoji="1" lang="ja-JP" altLang="en-US" smtClean="0"/>
              <a:t>19/09/02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Copyright(C)2019 Paybit Co., Ltd.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4D70B-5996-0142-9D7B-2A79B9C0F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77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u="sng" dirty="0" smtClean="0"/>
              <a:t>クイックドックアプリ</a:t>
            </a:r>
            <a:endParaRPr kumimoji="1" lang="ja-JP" altLang="en-US" sz="5400" u="sng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ペイビット株式会社</a:t>
            </a:r>
            <a:endParaRPr kumimoji="1" lang="ja-JP" altLang="en-US" dirty="0"/>
          </a:p>
        </p:txBody>
      </p:sp>
      <p:pic>
        <p:nvPicPr>
          <p:cNvPr id="4" name="図 3" descr="im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928" y="4454928"/>
            <a:ext cx="2403072" cy="2403072"/>
          </a:xfrm>
          <a:prstGeom prst="rect">
            <a:avLst/>
          </a:prstGeom>
        </p:spPr>
      </p:pic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Copyright(C)2019 Paybit Co., Ltd.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14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E89543D1-2B75-DC42-B01B-3801FE160982}"/>
              </a:ext>
            </a:extLst>
          </p:cNvPr>
          <p:cNvSpPr txBox="1"/>
          <p:nvPr/>
        </p:nvSpPr>
        <p:spPr>
          <a:xfrm>
            <a:off x="365290" y="268069"/>
            <a:ext cx="257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管理者視点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13D41D30-EFB4-6147-AFB4-B171BDB7B343}"/>
              </a:ext>
            </a:extLst>
          </p:cNvPr>
          <p:cNvSpPr txBox="1"/>
          <p:nvPr/>
        </p:nvSpPr>
        <p:spPr>
          <a:xfrm>
            <a:off x="4316818" y="169866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編集する検査の編集ボタンを選択</a:t>
            </a:r>
          </a:p>
        </p:txBody>
      </p:sp>
      <p:pic>
        <p:nvPicPr>
          <p:cNvPr id="6" name="コンテンツ プレースホルダー 8">
            <a:extLst>
              <a:ext uri="{FF2B5EF4-FFF2-40B4-BE49-F238E27FC236}">
                <a16:creationId xmlns:a16="http://schemas.microsoft.com/office/drawing/2014/main" xmlns="" id="{80A2C502-BA88-314D-82B8-DD2A8B246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43" y="1253331"/>
            <a:ext cx="3394431" cy="4351338"/>
          </a:xfrm>
          <a:prstGeom prst="rect">
            <a:avLst/>
          </a:prstGeom>
        </p:spPr>
      </p:pic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Copyright(C)2019 Paybit Co., Ltd.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48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E89543D1-2B75-DC42-B01B-3801FE160982}"/>
              </a:ext>
            </a:extLst>
          </p:cNvPr>
          <p:cNvSpPr txBox="1"/>
          <p:nvPr/>
        </p:nvSpPr>
        <p:spPr>
          <a:xfrm>
            <a:off x="365290" y="268069"/>
            <a:ext cx="257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管理者視点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13D41D30-EFB4-6147-AFB4-B171BDB7B343}"/>
              </a:ext>
            </a:extLst>
          </p:cNvPr>
          <p:cNvSpPr txBox="1"/>
          <p:nvPr/>
        </p:nvSpPr>
        <p:spPr>
          <a:xfrm>
            <a:off x="4572000" y="1783723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検査結果の内容を記入し、送信ボタンを</a:t>
            </a:r>
            <a:endParaRPr kumimoji="1" lang="en-US" altLang="ja-JP" dirty="0"/>
          </a:p>
          <a:p>
            <a:r>
              <a:rPr kumimoji="1" lang="ja-JP" altLang="en-US"/>
              <a:t>選択</a:t>
            </a:r>
          </a:p>
        </p:txBody>
      </p:sp>
      <p:pic>
        <p:nvPicPr>
          <p:cNvPr id="3" name="図 2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xmlns="" id="{4C8944AB-1133-6841-937A-A8E2A1186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23" y="1212112"/>
            <a:ext cx="3807895" cy="4869712"/>
          </a:xfrm>
          <a:prstGeom prst="rect">
            <a:avLst/>
          </a:prstGeom>
        </p:spPr>
      </p:pic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Copyright(C)2019 Paybit Co., Ltd.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816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E89543D1-2B75-DC42-B01B-3801FE160982}"/>
              </a:ext>
            </a:extLst>
          </p:cNvPr>
          <p:cNvSpPr txBox="1"/>
          <p:nvPr/>
        </p:nvSpPr>
        <p:spPr>
          <a:xfrm>
            <a:off x="365290" y="268069"/>
            <a:ext cx="257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管理者視点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13D41D30-EFB4-6147-AFB4-B171BDB7B343}"/>
              </a:ext>
            </a:extLst>
          </p:cNvPr>
          <p:cNvSpPr txBox="1"/>
          <p:nvPr/>
        </p:nvSpPr>
        <p:spPr>
          <a:xfrm>
            <a:off x="4572000" y="178372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内容が反映される。</a:t>
            </a:r>
          </a:p>
        </p:txBody>
      </p:sp>
      <p:pic>
        <p:nvPicPr>
          <p:cNvPr id="5" name="図 4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xmlns="" id="{06432499-1C3A-4E49-911D-1EF521A2B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0" y="1050076"/>
            <a:ext cx="3729302" cy="5342346"/>
          </a:xfrm>
          <a:prstGeom prst="rect">
            <a:avLst/>
          </a:prstGeom>
        </p:spPr>
      </p:pic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Copyright(C)2019 Paybit Co., Ltd.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2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Copyright(C)2019 Paybit Co., Ltd. All Rights Reserved.</a:t>
            </a:r>
            <a:endParaRPr kumimoji="1" lang="ja-JP" altLang="en-US"/>
          </a:p>
        </p:txBody>
      </p:sp>
      <p:pic>
        <p:nvPicPr>
          <p:cNvPr id="3" name="図 2" descr="img_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59" y="1453128"/>
            <a:ext cx="6921416" cy="4300835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911120" y="88356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健康アプリのユーザ意識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24973" y="5908852"/>
            <a:ext cx="2471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引用：大手生命保険会社</a:t>
            </a:r>
            <a:r>
              <a:rPr kumimoji="1" lang="en-US" altLang="ja-JP" sz="1400" dirty="0" smtClean="0"/>
              <a:t>web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4715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xmlns="" id="{26BBF73A-1E1B-9045-9224-E8C19DAB9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64" y="1105183"/>
            <a:ext cx="3370495" cy="557106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A14F4DB3-F22E-2F4B-B921-570F2998A372}"/>
              </a:ext>
            </a:extLst>
          </p:cNvPr>
          <p:cNvSpPr txBox="1"/>
          <p:nvPr/>
        </p:nvSpPr>
        <p:spPr>
          <a:xfrm>
            <a:off x="3815297" y="1571291"/>
            <a:ext cx="532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 </a:t>
            </a:r>
            <a:r>
              <a:rPr lang="ja-JP" altLang="en-US"/>
              <a:t>新規登録、または、ログインボタンからログイン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E89543D1-2B75-DC42-B01B-3801FE160982}"/>
              </a:ext>
            </a:extLst>
          </p:cNvPr>
          <p:cNvSpPr txBox="1"/>
          <p:nvPr/>
        </p:nvSpPr>
        <p:spPr>
          <a:xfrm>
            <a:off x="570571" y="2970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ユーザー視点</a:t>
            </a: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Copyright(C)2019 Paybit Co., Ltd.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626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xmlns="" id="{1EA949F0-A18D-DA42-BD4A-FD0C38092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0" y="1775638"/>
            <a:ext cx="1186416" cy="522023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E89543D1-2B75-DC42-B01B-3801FE160982}"/>
              </a:ext>
            </a:extLst>
          </p:cNvPr>
          <p:cNvSpPr txBox="1"/>
          <p:nvPr/>
        </p:nvSpPr>
        <p:spPr>
          <a:xfrm>
            <a:off x="570571" y="2970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ユーザー視点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13D41D30-EFB4-6147-AFB4-B171BDB7B343}"/>
              </a:ext>
            </a:extLst>
          </p:cNvPr>
          <p:cNvSpPr txBox="1"/>
          <p:nvPr/>
        </p:nvSpPr>
        <p:spPr>
          <a:xfrm>
            <a:off x="5443870" y="1390319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右上のボタンから、</a:t>
            </a:r>
            <a:endParaRPr kumimoji="1" lang="en-US" altLang="ja-JP" dirty="0"/>
          </a:p>
          <a:p>
            <a:r>
              <a:rPr kumimoji="1" lang="ja-JP" altLang="en-US"/>
              <a:t>検査の申し込みをする。</a:t>
            </a:r>
          </a:p>
        </p:txBody>
      </p:sp>
      <p:pic>
        <p:nvPicPr>
          <p:cNvPr id="13" name="図 12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xmlns="" id="{16DA8F53-0C41-AA4B-9FB7-3893E6342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71" y="946298"/>
            <a:ext cx="4460727" cy="5752214"/>
          </a:xfrm>
          <a:prstGeom prst="rect">
            <a:avLst/>
          </a:prstGeom>
          <a:solidFill>
            <a:srgbClr val="C0504D"/>
          </a:solidFill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xmlns="" id="{EF1D6B24-3DE3-664D-B130-E3AF0CE0BB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9500" y="1742242"/>
            <a:ext cx="1186416" cy="588814"/>
          </a:xfrm>
          <a:prstGeom prst="rect">
            <a:avLst/>
          </a:prstGeom>
        </p:spPr>
      </p:pic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Copyright(C)2019 Paybit Co., Ltd.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339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E89543D1-2B75-DC42-B01B-3801FE160982}"/>
              </a:ext>
            </a:extLst>
          </p:cNvPr>
          <p:cNvSpPr txBox="1"/>
          <p:nvPr/>
        </p:nvSpPr>
        <p:spPr>
          <a:xfrm>
            <a:off x="570571" y="2970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ユーザー視点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13D41D30-EFB4-6147-AFB4-B171BDB7B343}"/>
              </a:ext>
            </a:extLst>
          </p:cNvPr>
          <p:cNvSpPr txBox="1"/>
          <p:nvPr/>
        </p:nvSpPr>
        <p:spPr>
          <a:xfrm>
            <a:off x="4976037" y="158170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希望の検査を選択して、送信</a:t>
            </a:r>
          </a:p>
        </p:txBody>
      </p:sp>
      <p:pic>
        <p:nvPicPr>
          <p:cNvPr id="6" name="図 5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xmlns="" id="{0489DB76-50DF-7445-A72A-FB04EB18D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89" y="1036067"/>
            <a:ext cx="4368706" cy="5524885"/>
          </a:xfrm>
          <a:prstGeom prst="rect">
            <a:avLst/>
          </a:prstGeom>
        </p:spPr>
      </p:pic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Copyright(C)2019 Paybit Co., Ltd.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40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E89543D1-2B75-DC42-B01B-3801FE160982}"/>
              </a:ext>
            </a:extLst>
          </p:cNvPr>
          <p:cNvSpPr txBox="1"/>
          <p:nvPr/>
        </p:nvSpPr>
        <p:spPr>
          <a:xfrm>
            <a:off x="365290" y="268069"/>
            <a:ext cx="257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ユーザー視点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13D41D30-EFB4-6147-AFB4-B171BDB7B343}"/>
              </a:ext>
            </a:extLst>
          </p:cNvPr>
          <p:cNvSpPr txBox="1"/>
          <p:nvPr/>
        </p:nvSpPr>
        <p:spPr>
          <a:xfrm>
            <a:off x="4976037" y="158170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検査の診断結果が出るまで待つ。</a:t>
            </a:r>
          </a:p>
        </p:txBody>
      </p:sp>
      <p:pic>
        <p:nvPicPr>
          <p:cNvPr id="3" name="図 2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xmlns="" id="{DFFFB319-97AD-DC4E-BB5B-A0C6470B7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0" y="914400"/>
            <a:ext cx="4366054" cy="5486400"/>
          </a:xfrm>
          <a:prstGeom prst="rect">
            <a:avLst/>
          </a:prstGeom>
        </p:spPr>
      </p:pic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Copyright(C)2019 Paybit Co., Ltd.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16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E89543D1-2B75-DC42-B01B-3801FE160982}"/>
              </a:ext>
            </a:extLst>
          </p:cNvPr>
          <p:cNvSpPr txBox="1"/>
          <p:nvPr/>
        </p:nvSpPr>
        <p:spPr>
          <a:xfrm>
            <a:off x="365290" y="268069"/>
            <a:ext cx="257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ユーザー視点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13D41D30-EFB4-6147-AFB4-B171BDB7B343}"/>
              </a:ext>
            </a:extLst>
          </p:cNvPr>
          <p:cNvSpPr txBox="1"/>
          <p:nvPr/>
        </p:nvSpPr>
        <p:spPr>
          <a:xfrm>
            <a:off x="4976037" y="158170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検査結果が出たら、内容を確認</a:t>
            </a:r>
          </a:p>
        </p:txBody>
      </p:sp>
      <p:pic>
        <p:nvPicPr>
          <p:cNvPr id="8" name="図 7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xmlns="" id="{98DE4E63-D63A-C440-B1E1-9017C7B8A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0" y="1360967"/>
            <a:ext cx="3755059" cy="4572000"/>
          </a:xfrm>
          <a:prstGeom prst="rect">
            <a:avLst/>
          </a:prstGeom>
        </p:spPr>
      </p:pic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Copyright(C)2019 Paybit Co., Ltd.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55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E89543D1-2B75-DC42-B01B-3801FE160982}"/>
              </a:ext>
            </a:extLst>
          </p:cNvPr>
          <p:cNvSpPr txBox="1"/>
          <p:nvPr/>
        </p:nvSpPr>
        <p:spPr>
          <a:xfrm>
            <a:off x="365290" y="268069"/>
            <a:ext cx="257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管理者視点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13D41D30-EFB4-6147-AFB4-B171BDB7B343}"/>
              </a:ext>
            </a:extLst>
          </p:cNvPr>
          <p:cNvSpPr txBox="1"/>
          <p:nvPr/>
        </p:nvSpPr>
        <p:spPr>
          <a:xfrm>
            <a:off x="4976037" y="1581705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ログイン画面から、管理者アカウント</a:t>
            </a:r>
            <a:endParaRPr kumimoji="1" lang="en-US" altLang="ja-JP" dirty="0"/>
          </a:p>
          <a:p>
            <a:r>
              <a:rPr kumimoji="1" lang="ja-JP" altLang="en-US"/>
              <a:t>でログイン</a:t>
            </a:r>
          </a:p>
        </p:txBody>
      </p:sp>
      <p:pic>
        <p:nvPicPr>
          <p:cNvPr id="3" name="図 2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xmlns="" id="{74DE4F52-6E1F-6549-9BD8-18F3CBB6D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0" y="848350"/>
            <a:ext cx="4453184" cy="5741581"/>
          </a:xfrm>
          <a:prstGeom prst="rect">
            <a:avLst/>
          </a:prstGeom>
        </p:spPr>
      </p:pic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Copyright(C)2019 Paybit Co., Ltd.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435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E89543D1-2B75-DC42-B01B-3801FE160982}"/>
              </a:ext>
            </a:extLst>
          </p:cNvPr>
          <p:cNvSpPr txBox="1"/>
          <p:nvPr/>
        </p:nvSpPr>
        <p:spPr>
          <a:xfrm>
            <a:off x="365290" y="268069"/>
            <a:ext cx="257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管理者視点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13D41D30-EFB4-6147-AFB4-B171BDB7B343}"/>
              </a:ext>
            </a:extLst>
          </p:cNvPr>
          <p:cNvSpPr txBox="1"/>
          <p:nvPr/>
        </p:nvSpPr>
        <p:spPr>
          <a:xfrm>
            <a:off x="4316818" y="1698663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ユーザー一覧画面から、</a:t>
            </a:r>
            <a:endParaRPr kumimoji="1" lang="en-US" altLang="ja-JP" dirty="0"/>
          </a:p>
          <a:p>
            <a:r>
              <a:rPr kumimoji="1" lang="ja-JP" altLang="en-US"/>
              <a:t>編集するユーザーを選択</a:t>
            </a:r>
          </a:p>
        </p:txBody>
      </p:sp>
      <p:pic>
        <p:nvPicPr>
          <p:cNvPr id="5" name="図 4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xmlns="" id="{BB2C1259-5827-B94B-9C1D-D99E1B818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0" y="1045567"/>
            <a:ext cx="3623856" cy="5544364"/>
          </a:xfrm>
          <a:prstGeom prst="rect">
            <a:avLst/>
          </a:prstGeom>
        </p:spPr>
      </p:pic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Copyright(C)2019 Paybit Co., Ltd.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714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 テーマ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305</Words>
  <Application>Microsoft Macintosh PowerPoint</Application>
  <PresentationFormat>画面に合わせる (4:3)</PresentationFormat>
  <Paragraphs>41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テーマ</vt:lpstr>
      <vt:lpstr>クイックドックアプリ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SHIBUYA HIROYUKI</dc:creator>
  <cp:lastModifiedBy>edane eiji</cp:lastModifiedBy>
  <cp:revision>4</cp:revision>
  <dcterms:created xsi:type="dcterms:W3CDTF">2019-08-27T08:06:53Z</dcterms:created>
  <dcterms:modified xsi:type="dcterms:W3CDTF">2019-09-02T07:46:48Z</dcterms:modified>
</cp:coreProperties>
</file>