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2" r:id="rId5"/>
    <p:sldId id="276" r:id="rId6"/>
    <p:sldId id="258" r:id="rId7"/>
    <p:sldId id="273" r:id="rId8"/>
    <p:sldId id="259" r:id="rId9"/>
    <p:sldId id="274" r:id="rId10"/>
    <p:sldId id="260" r:id="rId11"/>
    <p:sldId id="275" r:id="rId12"/>
    <p:sldId id="262" r:id="rId13"/>
    <p:sldId id="263" r:id="rId14"/>
    <p:sldId id="287" r:id="rId15"/>
    <p:sldId id="288" r:id="rId16"/>
    <p:sldId id="286" r:id="rId17"/>
    <p:sldId id="26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0C0"/>
    <a:srgbClr val="00D4C0"/>
    <a:srgbClr val="4670C0"/>
    <a:srgbClr val="0070FC"/>
    <a:srgbClr val="1470C0"/>
    <a:srgbClr val="0070D4"/>
    <a:srgbClr val="E40D08"/>
    <a:srgbClr val="F43308"/>
    <a:srgbClr val="F4F207"/>
    <a:srgbClr val="17C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36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tags" Target="../tags/tag700.xml"/><Relationship Id="rId98" Type="http://schemas.openxmlformats.org/officeDocument/2006/relationships/tags" Target="../tags/tag699.xml"/><Relationship Id="rId97" Type="http://schemas.openxmlformats.org/officeDocument/2006/relationships/tags" Target="../tags/tag698.xml"/><Relationship Id="rId96" Type="http://schemas.openxmlformats.org/officeDocument/2006/relationships/tags" Target="../tags/tag697.xml"/><Relationship Id="rId95" Type="http://schemas.openxmlformats.org/officeDocument/2006/relationships/tags" Target="../tags/tag696.xml"/><Relationship Id="rId94" Type="http://schemas.openxmlformats.org/officeDocument/2006/relationships/tags" Target="../tags/tag695.xml"/><Relationship Id="rId93" Type="http://schemas.openxmlformats.org/officeDocument/2006/relationships/tags" Target="../tags/tag694.xml"/><Relationship Id="rId92" Type="http://schemas.openxmlformats.org/officeDocument/2006/relationships/tags" Target="../tags/tag693.xml"/><Relationship Id="rId91" Type="http://schemas.openxmlformats.org/officeDocument/2006/relationships/tags" Target="../tags/tag692.xml"/><Relationship Id="rId90" Type="http://schemas.openxmlformats.org/officeDocument/2006/relationships/image" Target="../media/image87.png"/><Relationship Id="rId9" Type="http://schemas.openxmlformats.org/officeDocument/2006/relationships/tags" Target="../tags/tag621.xml"/><Relationship Id="rId89" Type="http://schemas.openxmlformats.org/officeDocument/2006/relationships/tags" Target="../tags/tag691.xml"/><Relationship Id="rId88" Type="http://schemas.openxmlformats.org/officeDocument/2006/relationships/tags" Target="../tags/tag690.xml"/><Relationship Id="rId87" Type="http://schemas.openxmlformats.org/officeDocument/2006/relationships/tags" Target="../tags/tag689.xml"/><Relationship Id="rId86" Type="http://schemas.openxmlformats.org/officeDocument/2006/relationships/image" Target="../media/image74.png"/><Relationship Id="rId85" Type="http://schemas.openxmlformats.org/officeDocument/2006/relationships/tags" Target="../tags/tag688.xml"/><Relationship Id="rId84" Type="http://schemas.openxmlformats.org/officeDocument/2006/relationships/tags" Target="../tags/tag687.xml"/><Relationship Id="rId83" Type="http://schemas.openxmlformats.org/officeDocument/2006/relationships/tags" Target="../tags/tag686.xml"/><Relationship Id="rId82" Type="http://schemas.openxmlformats.org/officeDocument/2006/relationships/tags" Target="../tags/tag685.xml"/><Relationship Id="rId81" Type="http://schemas.openxmlformats.org/officeDocument/2006/relationships/tags" Target="../tags/tag684.xml"/><Relationship Id="rId80" Type="http://schemas.openxmlformats.org/officeDocument/2006/relationships/tags" Target="../tags/tag683.xml"/><Relationship Id="rId8" Type="http://schemas.openxmlformats.org/officeDocument/2006/relationships/tags" Target="../tags/tag620.xml"/><Relationship Id="rId79" Type="http://schemas.openxmlformats.org/officeDocument/2006/relationships/tags" Target="../tags/tag682.xml"/><Relationship Id="rId78" Type="http://schemas.openxmlformats.org/officeDocument/2006/relationships/tags" Target="../tags/tag681.xml"/><Relationship Id="rId77" Type="http://schemas.openxmlformats.org/officeDocument/2006/relationships/tags" Target="../tags/tag680.xml"/><Relationship Id="rId76" Type="http://schemas.openxmlformats.org/officeDocument/2006/relationships/tags" Target="../tags/tag679.xml"/><Relationship Id="rId75" Type="http://schemas.openxmlformats.org/officeDocument/2006/relationships/tags" Target="../tags/tag678.xml"/><Relationship Id="rId74" Type="http://schemas.openxmlformats.org/officeDocument/2006/relationships/tags" Target="../tags/tag677.xml"/><Relationship Id="rId73" Type="http://schemas.openxmlformats.org/officeDocument/2006/relationships/tags" Target="../tags/tag676.xml"/><Relationship Id="rId72" Type="http://schemas.openxmlformats.org/officeDocument/2006/relationships/tags" Target="../tags/tag675.xml"/><Relationship Id="rId71" Type="http://schemas.openxmlformats.org/officeDocument/2006/relationships/tags" Target="../tags/tag674.xml"/><Relationship Id="rId70" Type="http://schemas.openxmlformats.org/officeDocument/2006/relationships/tags" Target="../tags/tag673.xml"/><Relationship Id="rId7" Type="http://schemas.openxmlformats.org/officeDocument/2006/relationships/tags" Target="../tags/tag619.xml"/><Relationship Id="rId69" Type="http://schemas.openxmlformats.org/officeDocument/2006/relationships/image" Target="../media/image86.png"/><Relationship Id="rId68" Type="http://schemas.openxmlformats.org/officeDocument/2006/relationships/tags" Target="../tags/tag672.xml"/><Relationship Id="rId67" Type="http://schemas.openxmlformats.org/officeDocument/2006/relationships/tags" Target="../tags/tag671.xml"/><Relationship Id="rId66" Type="http://schemas.openxmlformats.org/officeDocument/2006/relationships/image" Target="../media/image85.png"/><Relationship Id="rId65" Type="http://schemas.openxmlformats.org/officeDocument/2006/relationships/tags" Target="../tags/tag670.xml"/><Relationship Id="rId64" Type="http://schemas.openxmlformats.org/officeDocument/2006/relationships/tags" Target="../tags/tag669.xml"/><Relationship Id="rId63" Type="http://schemas.openxmlformats.org/officeDocument/2006/relationships/tags" Target="../tags/tag668.xml"/><Relationship Id="rId62" Type="http://schemas.openxmlformats.org/officeDocument/2006/relationships/image" Target="../media/image71.png"/><Relationship Id="rId61" Type="http://schemas.openxmlformats.org/officeDocument/2006/relationships/tags" Target="../tags/tag667.xml"/><Relationship Id="rId60" Type="http://schemas.openxmlformats.org/officeDocument/2006/relationships/image" Target="../media/image69.png"/><Relationship Id="rId6" Type="http://schemas.openxmlformats.org/officeDocument/2006/relationships/tags" Target="../tags/tag618.xml"/><Relationship Id="rId59" Type="http://schemas.openxmlformats.org/officeDocument/2006/relationships/tags" Target="../tags/tag666.xml"/><Relationship Id="rId58" Type="http://schemas.openxmlformats.org/officeDocument/2006/relationships/tags" Target="../tags/tag665.xml"/><Relationship Id="rId57" Type="http://schemas.openxmlformats.org/officeDocument/2006/relationships/tags" Target="../tags/tag664.xml"/><Relationship Id="rId56" Type="http://schemas.openxmlformats.org/officeDocument/2006/relationships/tags" Target="../tags/tag663.xml"/><Relationship Id="rId55" Type="http://schemas.openxmlformats.org/officeDocument/2006/relationships/tags" Target="../tags/tag662.xml"/><Relationship Id="rId54" Type="http://schemas.openxmlformats.org/officeDocument/2006/relationships/tags" Target="../tags/tag661.xml"/><Relationship Id="rId53" Type="http://schemas.openxmlformats.org/officeDocument/2006/relationships/tags" Target="../tags/tag660.xml"/><Relationship Id="rId52" Type="http://schemas.openxmlformats.org/officeDocument/2006/relationships/tags" Target="../tags/tag659.xml"/><Relationship Id="rId51" Type="http://schemas.openxmlformats.org/officeDocument/2006/relationships/tags" Target="../tags/tag658.xml"/><Relationship Id="rId50" Type="http://schemas.openxmlformats.org/officeDocument/2006/relationships/tags" Target="../tags/tag657.xml"/><Relationship Id="rId5" Type="http://schemas.openxmlformats.org/officeDocument/2006/relationships/tags" Target="../tags/tag617.xml"/><Relationship Id="rId49" Type="http://schemas.openxmlformats.org/officeDocument/2006/relationships/tags" Target="../tags/tag656.xml"/><Relationship Id="rId48" Type="http://schemas.openxmlformats.org/officeDocument/2006/relationships/tags" Target="../tags/tag655.xml"/><Relationship Id="rId47" Type="http://schemas.openxmlformats.org/officeDocument/2006/relationships/tags" Target="../tags/tag654.xml"/><Relationship Id="rId46" Type="http://schemas.openxmlformats.org/officeDocument/2006/relationships/tags" Target="../tags/tag653.xml"/><Relationship Id="rId45" Type="http://schemas.openxmlformats.org/officeDocument/2006/relationships/tags" Target="../tags/tag652.xml"/><Relationship Id="rId44" Type="http://schemas.openxmlformats.org/officeDocument/2006/relationships/image" Target="../media/image68.png"/><Relationship Id="rId43" Type="http://schemas.openxmlformats.org/officeDocument/2006/relationships/tags" Target="../tags/tag651.xml"/><Relationship Id="rId42" Type="http://schemas.openxmlformats.org/officeDocument/2006/relationships/tags" Target="../tags/tag650.xml"/><Relationship Id="rId41" Type="http://schemas.openxmlformats.org/officeDocument/2006/relationships/image" Target="../media/image84.png"/><Relationship Id="rId40" Type="http://schemas.openxmlformats.org/officeDocument/2006/relationships/tags" Target="../tags/tag649.xml"/><Relationship Id="rId4" Type="http://schemas.openxmlformats.org/officeDocument/2006/relationships/tags" Target="../tags/tag616.xml"/><Relationship Id="rId39" Type="http://schemas.openxmlformats.org/officeDocument/2006/relationships/tags" Target="../tags/tag648.xml"/><Relationship Id="rId38" Type="http://schemas.openxmlformats.org/officeDocument/2006/relationships/image" Target="../media/image83.png"/><Relationship Id="rId37" Type="http://schemas.openxmlformats.org/officeDocument/2006/relationships/tags" Target="../tags/tag647.xml"/><Relationship Id="rId36" Type="http://schemas.openxmlformats.org/officeDocument/2006/relationships/image" Target="../media/image82.png"/><Relationship Id="rId35" Type="http://schemas.openxmlformats.org/officeDocument/2006/relationships/tags" Target="../tags/tag646.xml"/><Relationship Id="rId34" Type="http://schemas.openxmlformats.org/officeDocument/2006/relationships/tags" Target="../tags/tag645.xml"/><Relationship Id="rId33" Type="http://schemas.openxmlformats.org/officeDocument/2006/relationships/tags" Target="../tags/tag644.xml"/><Relationship Id="rId32" Type="http://schemas.openxmlformats.org/officeDocument/2006/relationships/tags" Target="../tags/tag643.xml"/><Relationship Id="rId31" Type="http://schemas.openxmlformats.org/officeDocument/2006/relationships/tags" Target="../tags/tag642.xml"/><Relationship Id="rId30" Type="http://schemas.openxmlformats.org/officeDocument/2006/relationships/tags" Target="../tags/tag641.xml"/><Relationship Id="rId3" Type="http://schemas.openxmlformats.org/officeDocument/2006/relationships/tags" Target="../tags/tag615.xml"/><Relationship Id="rId29" Type="http://schemas.openxmlformats.org/officeDocument/2006/relationships/tags" Target="../tags/tag640.xml"/><Relationship Id="rId28" Type="http://schemas.openxmlformats.org/officeDocument/2006/relationships/tags" Target="../tags/tag639.xml"/><Relationship Id="rId27" Type="http://schemas.openxmlformats.org/officeDocument/2006/relationships/tags" Target="../tags/tag638.xml"/><Relationship Id="rId26" Type="http://schemas.openxmlformats.org/officeDocument/2006/relationships/tags" Target="../tags/tag637.xml"/><Relationship Id="rId25" Type="http://schemas.openxmlformats.org/officeDocument/2006/relationships/tags" Target="../tags/tag636.xml"/><Relationship Id="rId24" Type="http://schemas.openxmlformats.org/officeDocument/2006/relationships/tags" Target="../tags/tag635.xml"/><Relationship Id="rId23" Type="http://schemas.openxmlformats.org/officeDocument/2006/relationships/tags" Target="../tags/tag634.xml"/><Relationship Id="rId22" Type="http://schemas.openxmlformats.org/officeDocument/2006/relationships/tags" Target="../tags/tag633.xml"/><Relationship Id="rId21" Type="http://schemas.openxmlformats.org/officeDocument/2006/relationships/tags" Target="../tags/tag632.xml"/><Relationship Id="rId20" Type="http://schemas.openxmlformats.org/officeDocument/2006/relationships/tags" Target="../tags/tag631.xml"/><Relationship Id="rId2" Type="http://schemas.openxmlformats.org/officeDocument/2006/relationships/image" Target="../media/image23.jpeg"/><Relationship Id="rId19" Type="http://schemas.openxmlformats.org/officeDocument/2006/relationships/tags" Target="../tags/tag630.xml"/><Relationship Id="rId18" Type="http://schemas.openxmlformats.org/officeDocument/2006/relationships/image" Target="../media/image63.png"/><Relationship Id="rId179" Type="http://schemas.openxmlformats.org/officeDocument/2006/relationships/slideLayout" Target="../slideLayouts/slideLayout1.xml"/><Relationship Id="rId178" Type="http://schemas.openxmlformats.org/officeDocument/2006/relationships/tags" Target="../tags/tag771.xml"/><Relationship Id="rId177" Type="http://schemas.openxmlformats.org/officeDocument/2006/relationships/tags" Target="../tags/tag770.xml"/><Relationship Id="rId176" Type="http://schemas.openxmlformats.org/officeDocument/2006/relationships/tags" Target="../tags/tag769.xml"/><Relationship Id="rId175" Type="http://schemas.openxmlformats.org/officeDocument/2006/relationships/tags" Target="../tags/tag768.xml"/><Relationship Id="rId174" Type="http://schemas.openxmlformats.org/officeDocument/2006/relationships/tags" Target="../tags/tag767.xml"/><Relationship Id="rId173" Type="http://schemas.openxmlformats.org/officeDocument/2006/relationships/tags" Target="../tags/tag766.xml"/><Relationship Id="rId172" Type="http://schemas.openxmlformats.org/officeDocument/2006/relationships/tags" Target="../tags/tag765.xml"/><Relationship Id="rId171" Type="http://schemas.openxmlformats.org/officeDocument/2006/relationships/tags" Target="../tags/tag764.xml"/><Relationship Id="rId170" Type="http://schemas.openxmlformats.org/officeDocument/2006/relationships/tags" Target="../tags/tag763.xml"/><Relationship Id="rId17" Type="http://schemas.openxmlformats.org/officeDocument/2006/relationships/tags" Target="../tags/tag629.xml"/><Relationship Id="rId169" Type="http://schemas.openxmlformats.org/officeDocument/2006/relationships/tags" Target="../tags/tag762.xml"/><Relationship Id="rId168" Type="http://schemas.openxmlformats.org/officeDocument/2006/relationships/tags" Target="../tags/tag761.xml"/><Relationship Id="rId167" Type="http://schemas.openxmlformats.org/officeDocument/2006/relationships/tags" Target="../tags/tag760.xml"/><Relationship Id="rId166" Type="http://schemas.openxmlformats.org/officeDocument/2006/relationships/tags" Target="../tags/tag759.xml"/><Relationship Id="rId165" Type="http://schemas.openxmlformats.org/officeDocument/2006/relationships/tags" Target="../tags/tag758.xml"/><Relationship Id="rId164" Type="http://schemas.openxmlformats.org/officeDocument/2006/relationships/tags" Target="../tags/tag757.xml"/><Relationship Id="rId163" Type="http://schemas.openxmlformats.org/officeDocument/2006/relationships/tags" Target="../tags/tag756.xml"/><Relationship Id="rId162" Type="http://schemas.openxmlformats.org/officeDocument/2006/relationships/tags" Target="../tags/tag755.xml"/><Relationship Id="rId161" Type="http://schemas.openxmlformats.org/officeDocument/2006/relationships/tags" Target="../tags/tag754.xml"/><Relationship Id="rId160" Type="http://schemas.openxmlformats.org/officeDocument/2006/relationships/tags" Target="../tags/tag753.xml"/><Relationship Id="rId16" Type="http://schemas.openxmlformats.org/officeDocument/2006/relationships/tags" Target="../tags/tag628.xml"/><Relationship Id="rId159" Type="http://schemas.openxmlformats.org/officeDocument/2006/relationships/tags" Target="../tags/tag752.xml"/><Relationship Id="rId158" Type="http://schemas.openxmlformats.org/officeDocument/2006/relationships/tags" Target="../tags/tag751.xml"/><Relationship Id="rId157" Type="http://schemas.openxmlformats.org/officeDocument/2006/relationships/tags" Target="../tags/tag750.xml"/><Relationship Id="rId156" Type="http://schemas.openxmlformats.org/officeDocument/2006/relationships/tags" Target="../tags/tag749.xml"/><Relationship Id="rId155" Type="http://schemas.openxmlformats.org/officeDocument/2006/relationships/tags" Target="../tags/tag748.xml"/><Relationship Id="rId154" Type="http://schemas.openxmlformats.org/officeDocument/2006/relationships/tags" Target="../tags/tag747.xml"/><Relationship Id="rId153" Type="http://schemas.openxmlformats.org/officeDocument/2006/relationships/tags" Target="../tags/tag746.xml"/><Relationship Id="rId152" Type="http://schemas.openxmlformats.org/officeDocument/2006/relationships/tags" Target="../tags/tag745.xml"/><Relationship Id="rId151" Type="http://schemas.openxmlformats.org/officeDocument/2006/relationships/tags" Target="../tags/tag744.xml"/><Relationship Id="rId150" Type="http://schemas.openxmlformats.org/officeDocument/2006/relationships/image" Target="../media/image92.png"/><Relationship Id="rId15" Type="http://schemas.openxmlformats.org/officeDocument/2006/relationships/tags" Target="../tags/tag627.xml"/><Relationship Id="rId149" Type="http://schemas.openxmlformats.org/officeDocument/2006/relationships/tags" Target="../tags/tag743.xml"/><Relationship Id="rId148" Type="http://schemas.openxmlformats.org/officeDocument/2006/relationships/tags" Target="../tags/tag742.xml"/><Relationship Id="rId147" Type="http://schemas.openxmlformats.org/officeDocument/2006/relationships/image" Target="../media/image91.png"/><Relationship Id="rId146" Type="http://schemas.openxmlformats.org/officeDocument/2006/relationships/tags" Target="../tags/tag741.xml"/><Relationship Id="rId145" Type="http://schemas.openxmlformats.org/officeDocument/2006/relationships/tags" Target="../tags/tag740.xml"/><Relationship Id="rId144" Type="http://schemas.openxmlformats.org/officeDocument/2006/relationships/tags" Target="../tags/tag739.xml"/><Relationship Id="rId143" Type="http://schemas.openxmlformats.org/officeDocument/2006/relationships/tags" Target="../tags/tag738.xml"/><Relationship Id="rId142" Type="http://schemas.openxmlformats.org/officeDocument/2006/relationships/tags" Target="../tags/tag737.xml"/><Relationship Id="rId141" Type="http://schemas.openxmlformats.org/officeDocument/2006/relationships/tags" Target="../tags/tag736.xml"/><Relationship Id="rId140" Type="http://schemas.openxmlformats.org/officeDocument/2006/relationships/tags" Target="../tags/tag735.xml"/><Relationship Id="rId14" Type="http://schemas.openxmlformats.org/officeDocument/2006/relationships/tags" Target="../tags/tag626.xml"/><Relationship Id="rId139" Type="http://schemas.openxmlformats.org/officeDocument/2006/relationships/tags" Target="../tags/tag734.xml"/><Relationship Id="rId138" Type="http://schemas.openxmlformats.org/officeDocument/2006/relationships/tags" Target="../tags/tag733.xml"/><Relationship Id="rId137" Type="http://schemas.openxmlformats.org/officeDocument/2006/relationships/tags" Target="../tags/tag732.xml"/><Relationship Id="rId136" Type="http://schemas.openxmlformats.org/officeDocument/2006/relationships/image" Target="../media/image90.png"/><Relationship Id="rId135" Type="http://schemas.openxmlformats.org/officeDocument/2006/relationships/tags" Target="../tags/tag731.xml"/><Relationship Id="rId134" Type="http://schemas.openxmlformats.org/officeDocument/2006/relationships/tags" Target="../tags/tag730.xml"/><Relationship Id="rId133" Type="http://schemas.openxmlformats.org/officeDocument/2006/relationships/image" Target="../media/image89.png"/><Relationship Id="rId132" Type="http://schemas.openxmlformats.org/officeDocument/2006/relationships/tags" Target="../tags/tag729.xml"/><Relationship Id="rId131" Type="http://schemas.openxmlformats.org/officeDocument/2006/relationships/tags" Target="../tags/tag728.xml"/><Relationship Id="rId130" Type="http://schemas.openxmlformats.org/officeDocument/2006/relationships/tags" Target="../tags/tag727.xml"/><Relationship Id="rId13" Type="http://schemas.openxmlformats.org/officeDocument/2006/relationships/tags" Target="../tags/tag625.xml"/><Relationship Id="rId129" Type="http://schemas.openxmlformats.org/officeDocument/2006/relationships/tags" Target="../tags/tag726.xml"/><Relationship Id="rId128" Type="http://schemas.openxmlformats.org/officeDocument/2006/relationships/tags" Target="../tags/tag725.xml"/><Relationship Id="rId127" Type="http://schemas.openxmlformats.org/officeDocument/2006/relationships/tags" Target="../tags/tag724.xml"/><Relationship Id="rId126" Type="http://schemas.openxmlformats.org/officeDocument/2006/relationships/image" Target="../media/image79.png"/><Relationship Id="rId125" Type="http://schemas.openxmlformats.org/officeDocument/2006/relationships/image" Target="../media/image88.png"/><Relationship Id="rId124" Type="http://schemas.openxmlformats.org/officeDocument/2006/relationships/tags" Target="../tags/tag723.xml"/><Relationship Id="rId123" Type="http://schemas.openxmlformats.org/officeDocument/2006/relationships/tags" Target="../tags/tag722.xml"/><Relationship Id="rId122" Type="http://schemas.openxmlformats.org/officeDocument/2006/relationships/image" Target="../media/image77.png"/><Relationship Id="rId121" Type="http://schemas.openxmlformats.org/officeDocument/2006/relationships/tags" Target="../tags/tag721.xml"/><Relationship Id="rId120" Type="http://schemas.openxmlformats.org/officeDocument/2006/relationships/tags" Target="../tags/tag720.xml"/><Relationship Id="rId12" Type="http://schemas.openxmlformats.org/officeDocument/2006/relationships/tags" Target="../tags/tag624.xml"/><Relationship Id="rId119" Type="http://schemas.openxmlformats.org/officeDocument/2006/relationships/tags" Target="../tags/tag719.xml"/><Relationship Id="rId118" Type="http://schemas.openxmlformats.org/officeDocument/2006/relationships/tags" Target="../tags/tag718.xml"/><Relationship Id="rId117" Type="http://schemas.openxmlformats.org/officeDocument/2006/relationships/tags" Target="../tags/tag717.xml"/><Relationship Id="rId116" Type="http://schemas.openxmlformats.org/officeDocument/2006/relationships/tags" Target="../tags/tag716.xml"/><Relationship Id="rId115" Type="http://schemas.openxmlformats.org/officeDocument/2006/relationships/tags" Target="../tags/tag715.xml"/><Relationship Id="rId114" Type="http://schemas.openxmlformats.org/officeDocument/2006/relationships/tags" Target="../tags/tag714.xml"/><Relationship Id="rId113" Type="http://schemas.openxmlformats.org/officeDocument/2006/relationships/tags" Target="../tags/tag713.xml"/><Relationship Id="rId112" Type="http://schemas.openxmlformats.org/officeDocument/2006/relationships/tags" Target="../tags/tag712.xml"/><Relationship Id="rId111" Type="http://schemas.openxmlformats.org/officeDocument/2006/relationships/tags" Target="../tags/tag711.xml"/><Relationship Id="rId110" Type="http://schemas.openxmlformats.org/officeDocument/2006/relationships/tags" Target="../tags/tag710.xml"/><Relationship Id="rId11" Type="http://schemas.openxmlformats.org/officeDocument/2006/relationships/tags" Target="../tags/tag623.xml"/><Relationship Id="rId109" Type="http://schemas.openxmlformats.org/officeDocument/2006/relationships/tags" Target="../tags/tag709.xml"/><Relationship Id="rId108" Type="http://schemas.openxmlformats.org/officeDocument/2006/relationships/tags" Target="../tags/tag708.xml"/><Relationship Id="rId107" Type="http://schemas.openxmlformats.org/officeDocument/2006/relationships/tags" Target="../tags/tag707.xml"/><Relationship Id="rId106" Type="http://schemas.openxmlformats.org/officeDocument/2006/relationships/image" Target="../media/image32.png"/><Relationship Id="rId105" Type="http://schemas.openxmlformats.org/officeDocument/2006/relationships/tags" Target="../tags/tag706.xml"/><Relationship Id="rId104" Type="http://schemas.openxmlformats.org/officeDocument/2006/relationships/tags" Target="../tags/tag705.xml"/><Relationship Id="rId103" Type="http://schemas.openxmlformats.org/officeDocument/2006/relationships/tags" Target="../tags/tag704.xml"/><Relationship Id="rId102" Type="http://schemas.openxmlformats.org/officeDocument/2006/relationships/tags" Target="../tags/tag703.xml"/><Relationship Id="rId101" Type="http://schemas.openxmlformats.org/officeDocument/2006/relationships/tags" Target="../tags/tag702.xml"/><Relationship Id="rId100" Type="http://schemas.openxmlformats.org/officeDocument/2006/relationships/tags" Target="../tags/tag701.xml"/><Relationship Id="rId10" Type="http://schemas.openxmlformats.org/officeDocument/2006/relationships/tags" Target="../tags/tag622.xml"/><Relationship Id="rId1" Type="http://schemas.openxmlformats.org/officeDocument/2006/relationships/tags" Target="../tags/tag614.xml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tags" Target="../tags/tag863.xml"/><Relationship Id="rId98" Type="http://schemas.openxmlformats.org/officeDocument/2006/relationships/tags" Target="../tags/tag862.xml"/><Relationship Id="rId97" Type="http://schemas.openxmlformats.org/officeDocument/2006/relationships/tags" Target="../tags/tag861.xml"/><Relationship Id="rId96" Type="http://schemas.openxmlformats.org/officeDocument/2006/relationships/tags" Target="../tags/tag860.xml"/><Relationship Id="rId95" Type="http://schemas.openxmlformats.org/officeDocument/2006/relationships/tags" Target="../tags/tag859.xml"/><Relationship Id="rId94" Type="http://schemas.openxmlformats.org/officeDocument/2006/relationships/tags" Target="../tags/tag858.xml"/><Relationship Id="rId93" Type="http://schemas.openxmlformats.org/officeDocument/2006/relationships/tags" Target="../tags/tag857.xml"/><Relationship Id="rId92" Type="http://schemas.openxmlformats.org/officeDocument/2006/relationships/tags" Target="../tags/tag856.xml"/><Relationship Id="rId91" Type="http://schemas.openxmlformats.org/officeDocument/2006/relationships/tags" Target="../tags/tag855.xml"/><Relationship Id="rId90" Type="http://schemas.openxmlformats.org/officeDocument/2006/relationships/tags" Target="../tags/tag854.xml"/><Relationship Id="rId9" Type="http://schemas.openxmlformats.org/officeDocument/2006/relationships/tags" Target="../tags/tag780.xml"/><Relationship Id="rId89" Type="http://schemas.openxmlformats.org/officeDocument/2006/relationships/tags" Target="../tags/tag853.xml"/><Relationship Id="rId88" Type="http://schemas.openxmlformats.org/officeDocument/2006/relationships/tags" Target="../tags/tag852.xml"/><Relationship Id="rId87" Type="http://schemas.openxmlformats.org/officeDocument/2006/relationships/tags" Target="../tags/tag851.xml"/><Relationship Id="rId86" Type="http://schemas.openxmlformats.org/officeDocument/2006/relationships/tags" Target="../tags/tag850.xml"/><Relationship Id="rId85" Type="http://schemas.openxmlformats.org/officeDocument/2006/relationships/tags" Target="../tags/tag849.xml"/><Relationship Id="rId84" Type="http://schemas.openxmlformats.org/officeDocument/2006/relationships/tags" Target="../tags/tag848.xml"/><Relationship Id="rId83" Type="http://schemas.openxmlformats.org/officeDocument/2006/relationships/tags" Target="../tags/tag847.xml"/><Relationship Id="rId82" Type="http://schemas.openxmlformats.org/officeDocument/2006/relationships/tags" Target="../tags/tag846.xml"/><Relationship Id="rId81" Type="http://schemas.openxmlformats.org/officeDocument/2006/relationships/tags" Target="../tags/tag845.xml"/><Relationship Id="rId80" Type="http://schemas.openxmlformats.org/officeDocument/2006/relationships/tags" Target="../tags/tag844.xml"/><Relationship Id="rId8" Type="http://schemas.openxmlformats.org/officeDocument/2006/relationships/tags" Target="../tags/tag779.xml"/><Relationship Id="rId79" Type="http://schemas.openxmlformats.org/officeDocument/2006/relationships/tags" Target="../tags/tag843.xml"/><Relationship Id="rId78" Type="http://schemas.openxmlformats.org/officeDocument/2006/relationships/tags" Target="../tags/tag842.xml"/><Relationship Id="rId77" Type="http://schemas.openxmlformats.org/officeDocument/2006/relationships/tags" Target="../tags/tag841.xml"/><Relationship Id="rId76" Type="http://schemas.openxmlformats.org/officeDocument/2006/relationships/tags" Target="../tags/tag840.xml"/><Relationship Id="rId75" Type="http://schemas.openxmlformats.org/officeDocument/2006/relationships/tags" Target="../tags/tag839.xml"/><Relationship Id="rId74" Type="http://schemas.openxmlformats.org/officeDocument/2006/relationships/tags" Target="../tags/tag838.xml"/><Relationship Id="rId73" Type="http://schemas.openxmlformats.org/officeDocument/2006/relationships/tags" Target="../tags/tag837.xml"/><Relationship Id="rId72" Type="http://schemas.openxmlformats.org/officeDocument/2006/relationships/tags" Target="../tags/tag836.xml"/><Relationship Id="rId71" Type="http://schemas.openxmlformats.org/officeDocument/2006/relationships/tags" Target="../tags/tag835.xml"/><Relationship Id="rId70" Type="http://schemas.openxmlformats.org/officeDocument/2006/relationships/tags" Target="../tags/tag834.xml"/><Relationship Id="rId7" Type="http://schemas.openxmlformats.org/officeDocument/2006/relationships/tags" Target="../tags/tag778.xml"/><Relationship Id="rId69" Type="http://schemas.openxmlformats.org/officeDocument/2006/relationships/tags" Target="../tags/tag833.xml"/><Relationship Id="rId68" Type="http://schemas.openxmlformats.org/officeDocument/2006/relationships/tags" Target="../tags/tag832.xml"/><Relationship Id="rId67" Type="http://schemas.openxmlformats.org/officeDocument/2006/relationships/tags" Target="../tags/tag831.xml"/><Relationship Id="rId66" Type="http://schemas.openxmlformats.org/officeDocument/2006/relationships/tags" Target="../tags/tag830.xml"/><Relationship Id="rId65" Type="http://schemas.openxmlformats.org/officeDocument/2006/relationships/tags" Target="../tags/tag829.xml"/><Relationship Id="rId64" Type="http://schemas.openxmlformats.org/officeDocument/2006/relationships/image" Target="../media/image99.png"/><Relationship Id="rId63" Type="http://schemas.openxmlformats.org/officeDocument/2006/relationships/tags" Target="../tags/tag828.xml"/><Relationship Id="rId62" Type="http://schemas.openxmlformats.org/officeDocument/2006/relationships/tags" Target="../tags/tag827.xml"/><Relationship Id="rId61" Type="http://schemas.openxmlformats.org/officeDocument/2006/relationships/image" Target="../media/image98.png"/><Relationship Id="rId60" Type="http://schemas.openxmlformats.org/officeDocument/2006/relationships/tags" Target="../tags/tag826.xml"/><Relationship Id="rId6" Type="http://schemas.openxmlformats.org/officeDocument/2006/relationships/tags" Target="../tags/tag777.xml"/><Relationship Id="rId59" Type="http://schemas.openxmlformats.org/officeDocument/2006/relationships/tags" Target="../tags/tag825.xml"/><Relationship Id="rId58" Type="http://schemas.openxmlformats.org/officeDocument/2006/relationships/tags" Target="../tags/tag824.xml"/><Relationship Id="rId57" Type="http://schemas.openxmlformats.org/officeDocument/2006/relationships/tags" Target="../tags/tag823.xml"/><Relationship Id="rId56" Type="http://schemas.openxmlformats.org/officeDocument/2006/relationships/tags" Target="../tags/tag822.xml"/><Relationship Id="rId55" Type="http://schemas.openxmlformats.org/officeDocument/2006/relationships/tags" Target="../tags/tag821.xml"/><Relationship Id="rId54" Type="http://schemas.openxmlformats.org/officeDocument/2006/relationships/tags" Target="../tags/tag820.xml"/><Relationship Id="rId53" Type="http://schemas.openxmlformats.org/officeDocument/2006/relationships/image" Target="../media/image97.png"/><Relationship Id="rId52" Type="http://schemas.openxmlformats.org/officeDocument/2006/relationships/tags" Target="../tags/tag819.xml"/><Relationship Id="rId51" Type="http://schemas.openxmlformats.org/officeDocument/2006/relationships/tags" Target="../tags/tag818.xml"/><Relationship Id="rId50" Type="http://schemas.openxmlformats.org/officeDocument/2006/relationships/tags" Target="../tags/tag817.xml"/><Relationship Id="rId5" Type="http://schemas.openxmlformats.org/officeDocument/2006/relationships/tags" Target="../tags/tag776.xml"/><Relationship Id="rId49" Type="http://schemas.openxmlformats.org/officeDocument/2006/relationships/tags" Target="../tags/tag816.xml"/><Relationship Id="rId48" Type="http://schemas.openxmlformats.org/officeDocument/2006/relationships/tags" Target="../tags/tag815.xml"/><Relationship Id="rId47" Type="http://schemas.openxmlformats.org/officeDocument/2006/relationships/tags" Target="../tags/tag814.xml"/><Relationship Id="rId46" Type="http://schemas.openxmlformats.org/officeDocument/2006/relationships/tags" Target="../tags/tag813.xml"/><Relationship Id="rId45" Type="http://schemas.openxmlformats.org/officeDocument/2006/relationships/tags" Target="../tags/tag812.xml"/><Relationship Id="rId44" Type="http://schemas.openxmlformats.org/officeDocument/2006/relationships/tags" Target="../tags/tag811.xml"/><Relationship Id="rId43" Type="http://schemas.openxmlformats.org/officeDocument/2006/relationships/tags" Target="../tags/tag810.xml"/><Relationship Id="rId42" Type="http://schemas.openxmlformats.org/officeDocument/2006/relationships/image" Target="../media/image96.png"/><Relationship Id="rId41" Type="http://schemas.openxmlformats.org/officeDocument/2006/relationships/tags" Target="../tags/tag809.xml"/><Relationship Id="rId40" Type="http://schemas.openxmlformats.org/officeDocument/2006/relationships/tags" Target="../tags/tag808.xml"/><Relationship Id="rId4" Type="http://schemas.openxmlformats.org/officeDocument/2006/relationships/tags" Target="../tags/tag775.xml"/><Relationship Id="rId39" Type="http://schemas.openxmlformats.org/officeDocument/2006/relationships/tags" Target="../tags/tag807.xml"/><Relationship Id="rId38" Type="http://schemas.openxmlformats.org/officeDocument/2006/relationships/tags" Target="../tags/tag806.xml"/><Relationship Id="rId37" Type="http://schemas.openxmlformats.org/officeDocument/2006/relationships/tags" Target="../tags/tag805.xml"/><Relationship Id="rId36" Type="http://schemas.openxmlformats.org/officeDocument/2006/relationships/tags" Target="../tags/tag804.xml"/><Relationship Id="rId35" Type="http://schemas.openxmlformats.org/officeDocument/2006/relationships/tags" Target="../tags/tag803.xml"/><Relationship Id="rId34" Type="http://schemas.openxmlformats.org/officeDocument/2006/relationships/image" Target="../media/image95.png"/><Relationship Id="rId33" Type="http://schemas.openxmlformats.org/officeDocument/2006/relationships/tags" Target="../tags/tag802.xml"/><Relationship Id="rId32" Type="http://schemas.openxmlformats.org/officeDocument/2006/relationships/tags" Target="../tags/tag801.xml"/><Relationship Id="rId31" Type="http://schemas.openxmlformats.org/officeDocument/2006/relationships/image" Target="../media/image94.png"/><Relationship Id="rId30" Type="http://schemas.openxmlformats.org/officeDocument/2006/relationships/tags" Target="../tags/tag800.xml"/><Relationship Id="rId3" Type="http://schemas.openxmlformats.org/officeDocument/2006/relationships/tags" Target="../tags/tag774.xml"/><Relationship Id="rId29" Type="http://schemas.openxmlformats.org/officeDocument/2006/relationships/tags" Target="../tags/tag799.xml"/><Relationship Id="rId28" Type="http://schemas.openxmlformats.org/officeDocument/2006/relationships/image" Target="../media/image93.png"/><Relationship Id="rId27" Type="http://schemas.openxmlformats.org/officeDocument/2006/relationships/tags" Target="../tags/tag798.xml"/><Relationship Id="rId26" Type="http://schemas.openxmlformats.org/officeDocument/2006/relationships/tags" Target="../tags/tag797.xml"/><Relationship Id="rId25" Type="http://schemas.openxmlformats.org/officeDocument/2006/relationships/tags" Target="../tags/tag796.xml"/><Relationship Id="rId24" Type="http://schemas.openxmlformats.org/officeDocument/2006/relationships/tags" Target="../tags/tag795.xml"/><Relationship Id="rId23" Type="http://schemas.openxmlformats.org/officeDocument/2006/relationships/tags" Target="../tags/tag794.xml"/><Relationship Id="rId22" Type="http://schemas.openxmlformats.org/officeDocument/2006/relationships/tags" Target="../tags/tag793.xml"/><Relationship Id="rId21" Type="http://schemas.openxmlformats.org/officeDocument/2006/relationships/tags" Target="../tags/tag792.xml"/><Relationship Id="rId20" Type="http://schemas.openxmlformats.org/officeDocument/2006/relationships/tags" Target="../tags/tag791.xml"/><Relationship Id="rId2" Type="http://schemas.openxmlformats.org/officeDocument/2006/relationships/tags" Target="../tags/tag773.xml"/><Relationship Id="rId19" Type="http://schemas.openxmlformats.org/officeDocument/2006/relationships/tags" Target="../tags/tag790.xml"/><Relationship Id="rId18" Type="http://schemas.openxmlformats.org/officeDocument/2006/relationships/tags" Target="../tags/tag789.xml"/><Relationship Id="rId17" Type="http://schemas.openxmlformats.org/officeDocument/2006/relationships/tags" Target="../tags/tag788.xml"/><Relationship Id="rId16" Type="http://schemas.openxmlformats.org/officeDocument/2006/relationships/tags" Target="../tags/tag787.xml"/><Relationship Id="rId15" Type="http://schemas.openxmlformats.org/officeDocument/2006/relationships/tags" Target="../tags/tag786.xml"/><Relationship Id="rId14" Type="http://schemas.openxmlformats.org/officeDocument/2006/relationships/tags" Target="../tags/tag785.xml"/><Relationship Id="rId13" Type="http://schemas.openxmlformats.org/officeDocument/2006/relationships/tags" Target="../tags/tag784.xml"/><Relationship Id="rId122" Type="http://schemas.openxmlformats.org/officeDocument/2006/relationships/slideLayout" Target="../slideLayouts/slideLayout1.xml"/><Relationship Id="rId121" Type="http://schemas.openxmlformats.org/officeDocument/2006/relationships/tags" Target="../tags/tag885.xml"/><Relationship Id="rId120" Type="http://schemas.openxmlformats.org/officeDocument/2006/relationships/tags" Target="../tags/tag884.xml"/><Relationship Id="rId12" Type="http://schemas.openxmlformats.org/officeDocument/2006/relationships/tags" Target="../tags/tag783.xml"/><Relationship Id="rId119" Type="http://schemas.openxmlformats.org/officeDocument/2006/relationships/tags" Target="../tags/tag883.xml"/><Relationship Id="rId118" Type="http://schemas.openxmlformats.org/officeDocument/2006/relationships/tags" Target="../tags/tag882.xml"/><Relationship Id="rId117" Type="http://schemas.openxmlformats.org/officeDocument/2006/relationships/tags" Target="../tags/tag881.xml"/><Relationship Id="rId116" Type="http://schemas.openxmlformats.org/officeDocument/2006/relationships/tags" Target="../tags/tag880.xml"/><Relationship Id="rId115" Type="http://schemas.openxmlformats.org/officeDocument/2006/relationships/tags" Target="../tags/tag879.xml"/><Relationship Id="rId114" Type="http://schemas.openxmlformats.org/officeDocument/2006/relationships/tags" Target="../tags/tag878.xml"/><Relationship Id="rId113" Type="http://schemas.openxmlformats.org/officeDocument/2006/relationships/tags" Target="../tags/tag877.xml"/><Relationship Id="rId112" Type="http://schemas.openxmlformats.org/officeDocument/2006/relationships/tags" Target="../tags/tag876.xml"/><Relationship Id="rId111" Type="http://schemas.openxmlformats.org/officeDocument/2006/relationships/tags" Target="../tags/tag875.xml"/><Relationship Id="rId110" Type="http://schemas.openxmlformats.org/officeDocument/2006/relationships/tags" Target="../tags/tag874.xml"/><Relationship Id="rId11" Type="http://schemas.openxmlformats.org/officeDocument/2006/relationships/tags" Target="../tags/tag782.xml"/><Relationship Id="rId109" Type="http://schemas.openxmlformats.org/officeDocument/2006/relationships/tags" Target="../tags/tag873.xml"/><Relationship Id="rId108" Type="http://schemas.openxmlformats.org/officeDocument/2006/relationships/tags" Target="../tags/tag872.xml"/><Relationship Id="rId107" Type="http://schemas.openxmlformats.org/officeDocument/2006/relationships/tags" Target="../tags/tag871.xml"/><Relationship Id="rId106" Type="http://schemas.openxmlformats.org/officeDocument/2006/relationships/tags" Target="../tags/tag870.xml"/><Relationship Id="rId105" Type="http://schemas.openxmlformats.org/officeDocument/2006/relationships/tags" Target="../tags/tag869.xml"/><Relationship Id="rId104" Type="http://schemas.openxmlformats.org/officeDocument/2006/relationships/tags" Target="../tags/tag868.xml"/><Relationship Id="rId103" Type="http://schemas.openxmlformats.org/officeDocument/2006/relationships/tags" Target="../tags/tag867.xml"/><Relationship Id="rId102" Type="http://schemas.openxmlformats.org/officeDocument/2006/relationships/tags" Target="../tags/tag866.xml"/><Relationship Id="rId101" Type="http://schemas.openxmlformats.org/officeDocument/2006/relationships/tags" Target="../tags/tag865.xml"/><Relationship Id="rId100" Type="http://schemas.openxmlformats.org/officeDocument/2006/relationships/tags" Target="../tags/tag864.xml"/><Relationship Id="rId10" Type="http://schemas.openxmlformats.org/officeDocument/2006/relationships/tags" Target="../tags/tag781.xml"/><Relationship Id="rId1" Type="http://schemas.openxmlformats.org/officeDocument/2006/relationships/tags" Target="../tags/tag772.xml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tags" Target="../tags/tag984.xml"/><Relationship Id="rId98" Type="http://schemas.openxmlformats.org/officeDocument/2006/relationships/tags" Target="../tags/tag983.xml"/><Relationship Id="rId97" Type="http://schemas.openxmlformats.org/officeDocument/2006/relationships/tags" Target="../tags/tag982.xml"/><Relationship Id="rId96" Type="http://schemas.openxmlformats.org/officeDocument/2006/relationships/tags" Target="../tags/tag981.xml"/><Relationship Id="rId95" Type="http://schemas.openxmlformats.org/officeDocument/2006/relationships/tags" Target="../tags/tag980.xml"/><Relationship Id="rId94" Type="http://schemas.openxmlformats.org/officeDocument/2006/relationships/tags" Target="../tags/tag979.xml"/><Relationship Id="rId93" Type="http://schemas.openxmlformats.org/officeDocument/2006/relationships/tags" Target="../tags/tag978.xml"/><Relationship Id="rId92" Type="http://schemas.openxmlformats.org/officeDocument/2006/relationships/tags" Target="../tags/tag977.xml"/><Relationship Id="rId91" Type="http://schemas.openxmlformats.org/officeDocument/2006/relationships/tags" Target="../tags/tag976.xml"/><Relationship Id="rId90" Type="http://schemas.openxmlformats.org/officeDocument/2006/relationships/tags" Target="../tags/tag975.xml"/><Relationship Id="rId9" Type="http://schemas.openxmlformats.org/officeDocument/2006/relationships/tags" Target="../tags/tag894.xml"/><Relationship Id="rId89" Type="http://schemas.openxmlformats.org/officeDocument/2006/relationships/tags" Target="../tags/tag974.xml"/><Relationship Id="rId88" Type="http://schemas.openxmlformats.org/officeDocument/2006/relationships/tags" Target="../tags/tag973.xml"/><Relationship Id="rId87" Type="http://schemas.openxmlformats.org/officeDocument/2006/relationships/tags" Target="../tags/tag972.xml"/><Relationship Id="rId86" Type="http://schemas.openxmlformats.org/officeDocument/2006/relationships/tags" Target="../tags/tag971.xml"/><Relationship Id="rId85" Type="http://schemas.openxmlformats.org/officeDocument/2006/relationships/tags" Target="../tags/tag970.xml"/><Relationship Id="rId84" Type="http://schemas.openxmlformats.org/officeDocument/2006/relationships/tags" Target="../tags/tag969.xml"/><Relationship Id="rId83" Type="http://schemas.openxmlformats.org/officeDocument/2006/relationships/tags" Target="../tags/tag968.xml"/><Relationship Id="rId82" Type="http://schemas.openxmlformats.org/officeDocument/2006/relationships/tags" Target="../tags/tag967.xml"/><Relationship Id="rId81" Type="http://schemas.openxmlformats.org/officeDocument/2006/relationships/tags" Target="../tags/tag966.xml"/><Relationship Id="rId80" Type="http://schemas.openxmlformats.org/officeDocument/2006/relationships/tags" Target="../tags/tag965.xml"/><Relationship Id="rId8" Type="http://schemas.openxmlformats.org/officeDocument/2006/relationships/tags" Target="../tags/tag893.xml"/><Relationship Id="rId79" Type="http://schemas.openxmlformats.org/officeDocument/2006/relationships/tags" Target="../tags/tag964.xml"/><Relationship Id="rId78" Type="http://schemas.openxmlformats.org/officeDocument/2006/relationships/tags" Target="../tags/tag963.xml"/><Relationship Id="rId77" Type="http://schemas.openxmlformats.org/officeDocument/2006/relationships/tags" Target="../tags/tag962.xml"/><Relationship Id="rId76" Type="http://schemas.openxmlformats.org/officeDocument/2006/relationships/tags" Target="../tags/tag961.xml"/><Relationship Id="rId75" Type="http://schemas.openxmlformats.org/officeDocument/2006/relationships/tags" Target="../tags/tag960.xml"/><Relationship Id="rId74" Type="http://schemas.openxmlformats.org/officeDocument/2006/relationships/tags" Target="../tags/tag959.xml"/><Relationship Id="rId73" Type="http://schemas.openxmlformats.org/officeDocument/2006/relationships/tags" Target="../tags/tag958.xml"/><Relationship Id="rId72" Type="http://schemas.openxmlformats.org/officeDocument/2006/relationships/tags" Target="../tags/tag957.xml"/><Relationship Id="rId71" Type="http://schemas.openxmlformats.org/officeDocument/2006/relationships/tags" Target="../tags/tag956.xml"/><Relationship Id="rId70" Type="http://schemas.openxmlformats.org/officeDocument/2006/relationships/tags" Target="../tags/tag955.xml"/><Relationship Id="rId7" Type="http://schemas.openxmlformats.org/officeDocument/2006/relationships/tags" Target="../tags/tag892.xml"/><Relationship Id="rId69" Type="http://schemas.openxmlformats.org/officeDocument/2006/relationships/tags" Target="../tags/tag954.xml"/><Relationship Id="rId68" Type="http://schemas.openxmlformats.org/officeDocument/2006/relationships/tags" Target="../tags/tag953.xml"/><Relationship Id="rId67" Type="http://schemas.openxmlformats.org/officeDocument/2006/relationships/tags" Target="../tags/tag952.xml"/><Relationship Id="rId66" Type="http://schemas.openxmlformats.org/officeDocument/2006/relationships/tags" Target="../tags/tag951.xml"/><Relationship Id="rId65" Type="http://schemas.openxmlformats.org/officeDocument/2006/relationships/tags" Target="../tags/tag950.xml"/><Relationship Id="rId64" Type="http://schemas.openxmlformats.org/officeDocument/2006/relationships/tags" Target="../tags/tag949.xml"/><Relationship Id="rId63" Type="http://schemas.openxmlformats.org/officeDocument/2006/relationships/tags" Target="../tags/tag948.xml"/><Relationship Id="rId62" Type="http://schemas.openxmlformats.org/officeDocument/2006/relationships/tags" Target="../tags/tag947.xml"/><Relationship Id="rId61" Type="http://schemas.openxmlformats.org/officeDocument/2006/relationships/tags" Target="../tags/tag946.xml"/><Relationship Id="rId60" Type="http://schemas.openxmlformats.org/officeDocument/2006/relationships/tags" Target="../tags/tag945.xml"/><Relationship Id="rId6" Type="http://schemas.openxmlformats.org/officeDocument/2006/relationships/tags" Target="../tags/tag891.xml"/><Relationship Id="rId59" Type="http://schemas.openxmlformats.org/officeDocument/2006/relationships/tags" Target="../tags/tag944.xml"/><Relationship Id="rId58" Type="http://schemas.openxmlformats.org/officeDocument/2006/relationships/tags" Target="../tags/tag943.xml"/><Relationship Id="rId57" Type="http://schemas.openxmlformats.org/officeDocument/2006/relationships/tags" Target="../tags/tag942.xml"/><Relationship Id="rId56" Type="http://schemas.openxmlformats.org/officeDocument/2006/relationships/tags" Target="../tags/tag941.xml"/><Relationship Id="rId55" Type="http://schemas.openxmlformats.org/officeDocument/2006/relationships/tags" Target="../tags/tag940.xml"/><Relationship Id="rId54" Type="http://schemas.openxmlformats.org/officeDocument/2006/relationships/tags" Target="../tags/tag939.xml"/><Relationship Id="rId53" Type="http://schemas.openxmlformats.org/officeDocument/2006/relationships/tags" Target="../tags/tag938.xml"/><Relationship Id="rId52" Type="http://schemas.openxmlformats.org/officeDocument/2006/relationships/tags" Target="../tags/tag937.xml"/><Relationship Id="rId51" Type="http://schemas.openxmlformats.org/officeDocument/2006/relationships/tags" Target="../tags/tag936.xml"/><Relationship Id="rId50" Type="http://schemas.openxmlformats.org/officeDocument/2006/relationships/tags" Target="../tags/tag935.xml"/><Relationship Id="rId5" Type="http://schemas.openxmlformats.org/officeDocument/2006/relationships/tags" Target="../tags/tag890.xml"/><Relationship Id="rId49" Type="http://schemas.openxmlformats.org/officeDocument/2006/relationships/tags" Target="../tags/tag934.xml"/><Relationship Id="rId48" Type="http://schemas.openxmlformats.org/officeDocument/2006/relationships/tags" Target="../tags/tag933.xml"/><Relationship Id="rId474" Type="http://schemas.openxmlformats.org/officeDocument/2006/relationships/slideLayout" Target="../slideLayouts/slideLayout1.xml"/><Relationship Id="rId473" Type="http://schemas.openxmlformats.org/officeDocument/2006/relationships/tags" Target="../tags/tag1353.xml"/><Relationship Id="rId472" Type="http://schemas.openxmlformats.org/officeDocument/2006/relationships/tags" Target="../tags/tag1352.xml"/><Relationship Id="rId471" Type="http://schemas.openxmlformats.org/officeDocument/2006/relationships/tags" Target="../tags/tag1351.xml"/><Relationship Id="rId470" Type="http://schemas.openxmlformats.org/officeDocument/2006/relationships/tags" Target="../tags/tag1350.xml"/><Relationship Id="rId47" Type="http://schemas.openxmlformats.org/officeDocument/2006/relationships/tags" Target="../tags/tag932.xml"/><Relationship Id="rId469" Type="http://schemas.openxmlformats.org/officeDocument/2006/relationships/tags" Target="../tags/tag1349.xml"/><Relationship Id="rId468" Type="http://schemas.openxmlformats.org/officeDocument/2006/relationships/tags" Target="../tags/tag1348.xml"/><Relationship Id="rId467" Type="http://schemas.openxmlformats.org/officeDocument/2006/relationships/tags" Target="../tags/tag1347.xml"/><Relationship Id="rId466" Type="http://schemas.openxmlformats.org/officeDocument/2006/relationships/tags" Target="../tags/tag1346.xml"/><Relationship Id="rId465" Type="http://schemas.openxmlformats.org/officeDocument/2006/relationships/tags" Target="../tags/tag1345.xml"/><Relationship Id="rId464" Type="http://schemas.openxmlformats.org/officeDocument/2006/relationships/tags" Target="../tags/tag1344.xml"/><Relationship Id="rId463" Type="http://schemas.openxmlformats.org/officeDocument/2006/relationships/tags" Target="../tags/tag1343.xml"/><Relationship Id="rId462" Type="http://schemas.openxmlformats.org/officeDocument/2006/relationships/tags" Target="../tags/tag1342.xml"/><Relationship Id="rId461" Type="http://schemas.openxmlformats.org/officeDocument/2006/relationships/tags" Target="../tags/tag1341.xml"/><Relationship Id="rId460" Type="http://schemas.openxmlformats.org/officeDocument/2006/relationships/tags" Target="../tags/tag1340.xml"/><Relationship Id="rId46" Type="http://schemas.openxmlformats.org/officeDocument/2006/relationships/tags" Target="../tags/tag931.xml"/><Relationship Id="rId459" Type="http://schemas.openxmlformats.org/officeDocument/2006/relationships/tags" Target="../tags/tag1339.xml"/><Relationship Id="rId458" Type="http://schemas.openxmlformats.org/officeDocument/2006/relationships/tags" Target="../tags/tag1338.xml"/><Relationship Id="rId457" Type="http://schemas.openxmlformats.org/officeDocument/2006/relationships/tags" Target="../tags/tag1337.xml"/><Relationship Id="rId456" Type="http://schemas.openxmlformats.org/officeDocument/2006/relationships/tags" Target="../tags/tag1336.xml"/><Relationship Id="rId455" Type="http://schemas.openxmlformats.org/officeDocument/2006/relationships/tags" Target="../tags/tag1335.xml"/><Relationship Id="rId454" Type="http://schemas.openxmlformats.org/officeDocument/2006/relationships/tags" Target="../tags/tag1334.xml"/><Relationship Id="rId453" Type="http://schemas.openxmlformats.org/officeDocument/2006/relationships/tags" Target="../tags/tag1333.xml"/><Relationship Id="rId452" Type="http://schemas.openxmlformats.org/officeDocument/2006/relationships/tags" Target="../tags/tag1332.xml"/><Relationship Id="rId451" Type="http://schemas.openxmlformats.org/officeDocument/2006/relationships/tags" Target="../tags/tag1331.xml"/><Relationship Id="rId450" Type="http://schemas.openxmlformats.org/officeDocument/2006/relationships/tags" Target="../tags/tag1330.xml"/><Relationship Id="rId45" Type="http://schemas.openxmlformats.org/officeDocument/2006/relationships/tags" Target="../tags/tag930.xml"/><Relationship Id="rId449" Type="http://schemas.openxmlformats.org/officeDocument/2006/relationships/tags" Target="../tags/tag1329.xml"/><Relationship Id="rId448" Type="http://schemas.openxmlformats.org/officeDocument/2006/relationships/tags" Target="../tags/tag1328.xml"/><Relationship Id="rId447" Type="http://schemas.openxmlformats.org/officeDocument/2006/relationships/tags" Target="../tags/tag1327.xml"/><Relationship Id="rId446" Type="http://schemas.openxmlformats.org/officeDocument/2006/relationships/tags" Target="../tags/tag1326.xml"/><Relationship Id="rId445" Type="http://schemas.openxmlformats.org/officeDocument/2006/relationships/tags" Target="../tags/tag1325.xml"/><Relationship Id="rId444" Type="http://schemas.openxmlformats.org/officeDocument/2006/relationships/tags" Target="../tags/tag1324.xml"/><Relationship Id="rId443" Type="http://schemas.openxmlformats.org/officeDocument/2006/relationships/tags" Target="../tags/tag1323.xml"/><Relationship Id="rId442" Type="http://schemas.openxmlformats.org/officeDocument/2006/relationships/tags" Target="../tags/tag1322.xml"/><Relationship Id="rId441" Type="http://schemas.openxmlformats.org/officeDocument/2006/relationships/tags" Target="../tags/tag1321.xml"/><Relationship Id="rId440" Type="http://schemas.openxmlformats.org/officeDocument/2006/relationships/tags" Target="../tags/tag1320.xml"/><Relationship Id="rId44" Type="http://schemas.openxmlformats.org/officeDocument/2006/relationships/tags" Target="../tags/tag929.xml"/><Relationship Id="rId439" Type="http://schemas.openxmlformats.org/officeDocument/2006/relationships/tags" Target="../tags/tag1319.xml"/><Relationship Id="rId438" Type="http://schemas.openxmlformats.org/officeDocument/2006/relationships/tags" Target="../tags/tag1318.xml"/><Relationship Id="rId437" Type="http://schemas.openxmlformats.org/officeDocument/2006/relationships/tags" Target="../tags/tag1317.xml"/><Relationship Id="rId436" Type="http://schemas.openxmlformats.org/officeDocument/2006/relationships/tags" Target="../tags/tag1316.xml"/><Relationship Id="rId435" Type="http://schemas.openxmlformats.org/officeDocument/2006/relationships/tags" Target="../tags/tag1315.xml"/><Relationship Id="rId434" Type="http://schemas.openxmlformats.org/officeDocument/2006/relationships/tags" Target="../tags/tag1314.xml"/><Relationship Id="rId433" Type="http://schemas.openxmlformats.org/officeDocument/2006/relationships/tags" Target="../tags/tag1313.xml"/><Relationship Id="rId432" Type="http://schemas.openxmlformats.org/officeDocument/2006/relationships/tags" Target="../tags/tag1312.xml"/><Relationship Id="rId431" Type="http://schemas.openxmlformats.org/officeDocument/2006/relationships/tags" Target="../tags/tag1311.xml"/><Relationship Id="rId430" Type="http://schemas.openxmlformats.org/officeDocument/2006/relationships/tags" Target="../tags/tag1310.xml"/><Relationship Id="rId43" Type="http://schemas.openxmlformats.org/officeDocument/2006/relationships/tags" Target="../tags/tag928.xml"/><Relationship Id="rId429" Type="http://schemas.openxmlformats.org/officeDocument/2006/relationships/tags" Target="../tags/tag1309.xml"/><Relationship Id="rId428" Type="http://schemas.openxmlformats.org/officeDocument/2006/relationships/tags" Target="../tags/tag1308.xml"/><Relationship Id="rId427" Type="http://schemas.openxmlformats.org/officeDocument/2006/relationships/tags" Target="../tags/tag1307.xml"/><Relationship Id="rId426" Type="http://schemas.openxmlformats.org/officeDocument/2006/relationships/tags" Target="../tags/tag1306.xml"/><Relationship Id="rId425" Type="http://schemas.openxmlformats.org/officeDocument/2006/relationships/tags" Target="../tags/tag1305.xml"/><Relationship Id="rId424" Type="http://schemas.openxmlformats.org/officeDocument/2006/relationships/tags" Target="../tags/tag1304.xml"/><Relationship Id="rId423" Type="http://schemas.openxmlformats.org/officeDocument/2006/relationships/tags" Target="../tags/tag1303.xml"/><Relationship Id="rId422" Type="http://schemas.openxmlformats.org/officeDocument/2006/relationships/tags" Target="../tags/tag1302.xml"/><Relationship Id="rId421" Type="http://schemas.openxmlformats.org/officeDocument/2006/relationships/tags" Target="../tags/tag1301.xml"/><Relationship Id="rId420" Type="http://schemas.openxmlformats.org/officeDocument/2006/relationships/tags" Target="../tags/tag1300.xml"/><Relationship Id="rId42" Type="http://schemas.openxmlformats.org/officeDocument/2006/relationships/tags" Target="../tags/tag927.xml"/><Relationship Id="rId419" Type="http://schemas.openxmlformats.org/officeDocument/2006/relationships/tags" Target="../tags/tag1299.xml"/><Relationship Id="rId418" Type="http://schemas.openxmlformats.org/officeDocument/2006/relationships/tags" Target="../tags/tag1298.xml"/><Relationship Id="rId417" Type="http://schemas.openxmlformats.org/officeDocument/2006/relationships/tags" Target="../tags/tag1297.xml"/><Relationship Id="rId416" Type="http://schemas.openxmlformats.org/officeDocument/2006/relationships/tags" Target="../tags/tag1296.xml"/><Relationship Id="rId415" Type="http://schemas.openxmlformats.org/officeDocument/2006/relationships/tags" Target="../tags/tag1295.xml"/><Relationship Id="rId414" Type="http://schemas.openxmlformats.org/officeDocument/2006/relationships/tags" Target="../tags/tag1294.xml"/><Relationship Id="rId413" Type="http://schemas.openxmlformats.org/officeDocument/2006/relationships/tags" Target="../tags/tag1293.xml"/><Relationship Id="rId412" Type="http://schemas.openxmlformats.org/officeDocument/2006/relationships/tags" Target="../tags/tag1292.xml"/><Relationship Id="rId411" Type="http://schemas.openxmlformats.org/officeDocument/2006/relationships/tags" Target="../tags/tag1291.xml"/><Relationship Id="rId410" Type="http://schemas.openxmlformats.org/officeDocument/2006/relationships/tags" Target="../tags/tag1290.xml"/><Relationship Id="rId41" Type="http://schemas.openxmlformats.org/officeDocument/2006/relationships/tags" Target="../tags/tag926.xml"/><Relationship Id="rId409" Type="http://schemas.openxmlformats.org/officeDocument/2006/relationships/tags" Target="../tags/tag1289.xml"/><Relationship Id="rId408" Type="http://schemas.openxmlformats.org/officeDocument/2006/relationships/tags" Target="../tags/tag1288.xml"/><Relationship Id="rId407" Type="http://schemas.openxmlformats.org/officeDocument/2006/relationships/tags" Target="../tags/tag1287.xml"/><Relationship Id="rId406" Type="http://schemas.openxmlformats.org/officeDocument/2006/relationships/tags" Target="../tags/tag1286.xml"/><Relationship Id="rId405" Type="http://schemas.openxmlformats.org/officeDocument/2006/relationships/tags" Target="../tags/tag1285.xml"/><Relationship Id="rId404" Type="http://schemas.openxmlformats.org/officeDocument/2006/relationships/tags" Target="../tags/tag1284.xml"/><Relationship Id="rId403" Type="http://schemas.openxmlformats.org/officeDocument/2006/relationships/tags" Target="../tags/tag1283.xml"/><Relationship Id="rId402" Type="http://schemas.openxmlformats.org/officeDocument/2006/relationships/tags" Target="../tags/tag1282.xml"/><Relationship Id="rId401" Type="http://schemas.openxmlformats.org/officeDocument/2006/relationships/tags" Target="../tags/tag1281.xml"/><Relationship Id="rId400" Type="http://schemas.openxmlformats.org/officeDocument/2006/relationships/tags" Target="../tags/tag1280.xml"/><Relationship Id="rId40" Type="http://schemas.openxmlformats.org/officeDocument/2006/relationships/tags" Target="../tags/tag925.xml"/><Relationship Id="rId4" Type="http://schemas.openxmlformats.org/officeDocument/2006/relationships/tags" Target="../tags/tag889.xml"/><Relationship Id="rId399" Type="http://schemas.openxmlformats.org/officeDocument/2006/relationships/tags" Target="../tags/tag1279.xml"/><Relationship Id="rId398" Type="http://schemas.openxmlformats.org/officeDocument/2006/relationships/tags" Target="../tags/tag1278.xml"/><Relationship Id="rId397" Type="http://schemas.openxmlformats.org/officeDocument/2006/relationships/tags" Target="../tags/tag1277.xml"/><Relationship Id="rId396" Type="http://schemas.openxmlformats.org/officeDocument/2006/relationships/tags" Target="../tags/tag1276.xml"/><Relationship Id="rId395" Type="http://schemas.openxmlformats.org/officeDocument/2006/relationships/tags" Target="../tags/tag1275.xml"/><Relationship Id="rId394" Type="http://schemas.openxmlformats.org/officeDocument/2006/relationships/tags" Target="../tags/tag1274.xml"/><Relationship Id="rId393" Type="http://schemas.openxmlformats.org/officeDocument/2006/relationships/tags" Target="../tags/tag1273.xml"/><Relationship Id="rId392" Type="http://schemas.openxmlformats.org/officeDocument/2006/relationships/tags" Target="../tags/tag1272.xml"/><Relationship Id="rId391" Type="http://schemas.openxmlformats.org/officeDocument/2006/relationships/tags" Target="../tags/tag1271.xml"/><Relationship Id="rId390" Type="http://schemas.openxmlformats.org/officeDocument/2006/relationships/tags" Target="../tags/tag1270.xml"/><Relationship Id="rId39" Type="http://schemas.openxmlformats.org/officeDocument/2006/relationships/tags" Target="../tags/tag924.xml"/><Relationship Id="rId389" Type="http://schemas.openxmlformats.org/officeDocument/2006/relationships/tags" Target="../tags/tag1269.xml"/><Relationship Id="rId388" Type="http://schemas.openxmlformats.org/officeDocument/2006/relationships/tags" Target="../tags/tag1268.xml"/><Relationship Id="rId387" Type="http://schemas.openxmlformats.org/officeDocument/2006/relationships/tags" Target="../tags/tag1267.xml"/><Relationship Id="rId386" Type="http://schemas.openxmlformats.org/officeDocument/2006/relationships/tags" Target="../tags/tag1266.xml"/><Relationship Id="rId385" Type="http://schemas.openxmlformats.org/officeDocument/2006/relationships/tags" Target="../tags/tag1265.xml"/><Relationship Id="rId384" Type="http://schemas.openxmlformats.org/officeDocument/2006/relationships/tags" Target="../tags/tag1264.xml"/><Relationship Id="rId383" Type="http://schemas.openxmlformats.org/officeDocument/2006/relationships/tags" Target="../tags/tag1263.xml"/><Relationship Id="rId382" Type="http://schemas.openxmlformats.org/officeDocument/2006/relationships/tags" Target="../tags/tag1262.xml"/><Relationship Id="rId381" Type="http://schemas.openxmlformats.org/officeDocument/2006/relationships/tags" Target="../tags/tag1261.xml"/><Relationship Id="rId380" Type="http://schemas.openxmlformats.org/officeDocument/2006/relationships/tags" Target="../tags/tag1260.xml"/><Relationship Id="rId38" Type="http://schemas.openxmlformats.org/officeDocument/2006/relationships/tags" Target="../tags/tag923.xml"/><Relationship Id="rId379" Type="http://schemas.openxmlformats.org/officeDocument/2006/relationships/tags" Target="../tags/tag1259.xml"/><Relationship Id="rId378" Type="http://schemas.openxmlformats.org/officeDocument/2006/relationships/tags" Target="../tags/tag1258.xml"/><Relationship Id="rId377" Type="http://schemas.openxmlformats.org/officeDocument/2006/relationships/tags" Target="../tags/tag1257.xml"/><Relationship Id="rId376" Type="http://schemas.openxmlformats.org/officeDocument/2006/relationships/tags" Target="../tags/tag1256.xml"/><Relationship Id="rId375" Type="http://schemas.openxmlformats.org/officeDocument/2006/relationships/tags" Target="../tags/tag1255.xml"/><Relationship Id="rId374" Type="http://schemas.openxmlformats.org/officeDocument/2006/relationships/tags" Target="../tags/tag1254.xml"/><Relationship Id="rId373" Type="http://schemas.openxmlformats.org/officeDocument/2006/relationships/tags" Target="../tags/tag1253.xml"/><Relationship Id="rId372" Type="http://schemas.openxmlformats.org/officeDocument/2006/relationships/tags" Target="../tags/tag1252.xml"/><Relationship Id="rId371" Type="http://schemas.openxmlformats.org/officeDocument/2006/relationships/tags" Target="../tags/tag1251.xml"/><Relationship Id="rId370" Type="http://schemas.openxmlformats.org/officeDocument/2006/relationships/tags" Target="../tags/tag1250.xml"/><Relationship Id="rId37" Type="http://schemas.openxmlformats.org/officeDocument/2006/relationships/tags" Target="../tags/tag922.xml"/><Relationship Id="rId369" Type="http://schemas.openxmlformats.org/officeDocument/2006/relationships/tags" Target="../tags/tag1249.xml"/><Relationship Id="rId368" Type="http://schemas.openxmlformats.org/officeDocument/2006/relationships/tags" Target="../tags/tag1248.xml"/><Relationship Id="rId367" Type="http://schemas.openxmlformats.org/officeDocument/2006/relationships/tags" Target="../tags/tag1247.xml"/><Relationship Id="rId366" Type="http://schemas.openxmlformats.org/officeDocument/2006/relationships/tags" Target="../tags/tag1246.xml"/><Relationship Id="rId365" Type="http://schemas.openxmlformats.org/officeDocument/2006/relationships/tags" Target="../tags/tag1245.xml"/><Relationship Id="rId364" Type="http://schemas.openxmlformats.org/officeDocument/2006/relationships/tags" Target="../tags/tag1244.xml"/><Relationship Id="rId363" Type="http://schemas.openxmlformats.org/officeDocument/2006/relationships/tags" Target="../tags/tag1243.xml"/><Relationship Id="rId362" Type="http://schemas.openxmlformats.org/officeDocument/2006/relationships/tags" Target="../tags/tag1242.xml"/><Relationship Id="rId361" Type="http://schemas.openxmlformats.org/officeDocument/2006/relationships/tags" Target="../tags/tag1241.xml"/><Relationship Id="rId360" Type="http://schemas.openxmlformats.org/officeDocument/2006/relationships/tags" Target="../tags/tag1240.xml"/><Relationship Id="rId36" Type="http://schemas.openxmlformats.org/officeDocument/2006/relationships/tags" Target="../tags/tag921.xml"/><Relationship Id="rId359" Type="http://schemas.openxmlformats.org/officeDocument/2006/relationships/tags" Target="../tags/tag1239.xml"/><Relationship Id="rId358" Type="http://schemas.openxmlformats.org/officeDocument/2006/relationships/tags" Target="../tags/tag1238.xml"/><Relationship Id="rId357" Type="http://schemas.openxmlformats.org/officeDocument/2006/relationships/tags" Target="../tags/tag1237.xml"/><Relationship Id="rId356" Type="http://schemas.openxmlformats.org/officeDocument/2006/relationships/tags" Target="../tags/tag1236.xml"/><Relationship Id="rId355" Type="http://schemas.openxmlformats.org/officeDocument/2006/relationships/tags" Target="../tags/tag1235.xml"/><Relationship Id="rId354" Type="http://schemas.openxmlformats.org/officeDocument/2006/relationships/tags" Target="../tags/tag1234.xml"/><Relationship Id="rId353" Type="http://schemas.openxmlformats.org/officeDocument/2006/relationships/tags" Target="../tags/tag1233.xml"/><Relationship Id="rId352" Type="http://schemas.openxmlformats.org/officeDocument/2006/relationships/tags" Target="../tags/tag1232.xml"/><Relationship Id="rId351" Type="http://schemas.openxmlformats.org/officeDocument/2006/relationships/tags" Target="../tags/tag1231.xml"/><Relationship Id="rId350" Type="http://schemas.openxmlformats.org/officeDocument/2006/relationships/tags" Target="../tags/tag1230.xml"/><Relationship Id="rId35" Type="http://schemas.openxmlformats.org/officeDocument/2006/relationships/tags" Target="../tags/tag920.xml"/><Relationship Id="rId349" Type="http://schemas.openxmlformats.org/officeDocument/2006/relationships/tags" Target="../tags/tag1229.xml"/><Relationship Id="rId348" Type="http://schemas.openxmlformats.org/officeDocument/2006/relationships/tags" Target="../tags/tag1228.xml"/><Relationship Id="rId347" Type="http://schemas.openxmlformats.org/officeDocument/2006/relationships/tags" Target="../tags/tag1227.xml"/><Relationship Id="rId346" Type="http://schemas.openxmlformats.org/officeDocument/2006/relationships/tags" Target="../tags/tag1226.xml"/><Relationship Id="rId345" Type="http://schemas.openxmlformats.org/officeDocument/2006/relationships/tags" Target="../tags/tag1225.xml"/><Relationship Id="rId344" Type="http://schemas.openxmlformats.org/officeDocument/2006/relationships/tags" Target="../tags/tag1224.xml"/><Relationship Id="rId343" Type="http://schemas.openxmlformats.org/officeDocument/2006/relationships/tags" Target="../tags/tag1223.xml"/><Relationship Id="rId342" Type="http://schemas.openxmlformats.org/officeDocument/2006/relationships/tags" Target="../tags/tag1222.xml"/><Relationship Id="rId341" Type="http://schemas.openxmlformats.org/officeDocument/2006/relationships/tags" Target="../tags/tag1221.xml"/><Relationship Id="rId340" Type="http://schemas.openxmlformats.org/officeDocument/2006/relationships/tags" Target="../tags/tag1220.xml"/><Relationship Id="rId34" Type="http://schemas.openxmlformats.org/officeDocument/2006/relationships/tags" Target="../tags/tag919.xml"/><Relationship Id="rId339" Type="http://schemas.openxmlformats.org/officeDocument/2006/relationships/tags" Target="../tags/tag1219.xml"/><Relationship Id="rId338" Type="http://schemas.openxmlformats.org/officeDocument/2006/relationships/tags" Target="../tags/tag1218.xml"/><Relationship Id="rId337" Type="http://schemas.openxmlformats.org/officeDocument/2006/relationships/tags" Target="../tags/tag1217.xml"/><Relationship Id="rId336" Type="http://schemas.openxmlformats.org/officeDocument/2006/relationships/tags" Target="../tags/tag1216.xml"/><Relationship Id="rId335" Type="http://schemas.openxmlformats.org/officeDocument/2006/relationships/tags" Target="../tags/tag1215.xml"/><Relationship Id="rId334" Type="http://schemas.openxmlformats.org/officeDocument/2006/relationships/tags" Target="../tags/tag1214.xml"/><Relationship Id="rId333" Type="http://schemas.openxmlformats.org/officeDocument/2006/relationships/tags" Target="../tags/tag1213.xml"/><Relationship Id="rId332" Type="http://schemas.openxmlformats.org/officeDocument/2006/relationships/tags" Target="../tags/tag1212.xml"/><Relationship Id="rId331" Type="http://schemas.openxmlformats.org/officeDocument/2006/relationships/tags" Target="../tags/tag1211.xml"/><Relationship Id="rId330" Type="http://schemas.openxmlformats.org/officeDocument/2006/relationships/tags" Target="../tags/tag1210.xml"/><Relationship Id="rId33" Type="http://schemas.openxmlformats.org/officeDocument/2006/relationships/tags" Target="../tags/tag918.xml"/><Relationship Id="rId329" Type="http://schemas.openxmlformats.org/officeDocument/2006/relationships/tags" Target="../tags/tag1209.xml"/><Relationship Id="rId328" Type="http://schemas.openxmlformats.org/officeDocument/2006/relationships/image" Target="../media/image104.png"/><Relationship Id="rId327" Type="http://schemas.openxmlformats.org/officeDocument/2006/relationships/tags" Target="../tags/tag1208.xml"/><Relationship Id="rId326" Type="http://schemas.openxmlformats.org/officeDocument/2006/relationships/tags" Target="../tags/tag1207.xml"/><Relationship Id="rId325" Type="http://schemas.openxmlformats.org/officeDocument/2006/relationships/tags" Target="../tags/tag1206.xml"/><Relationship Id="rId324" Type="http://schemas.openxmlformats.org/officeDocument/2006/relationships/tags" Target="../tags/tag1205.xml"/><Relationship Id="rId323" Type="http://schemas.openxmlformats.org/officeDocument/2006/relationships/tags" Target="../tags/tag1204.xml"/><Relationship Id="rId322" Type="http://schemas.openxmlformats.org/officeDocument/2006/relationships/image" Target="../media/image103.png"/><Relationship Id="rId321" Type="http://schemas.openxmlformats.org/officeDocument/2006/relationships/tags" Target="../tags/tag1203.xml"/><Relationship Id="rId320" Type="http://schemas.openxmlformats.org/officeDocument/2006/relationships/tags" Target="../tags/tag1202.xml"/><Relationship Id="rId32" Type="http://schemas.openxmlformats.org/officeDocument/2006/relationships/tags" Target="../tags/tag917.xml"/><Relationship Id="rId319" Type="http://schemas.openxmlformats.org/officeDocument/2006/relationships/image" Target="../media/image102.png"/><Relationship Id="rId318" Type="http://schemas.openxmlformats.org/officeDocument/2006/relationships/tags" Target="../tags/tag1201.xml"/><Relationship Id="rId317" Type="http://schemas.openxmlformats.org/officeDocument/2006/relationships/tags" Target="../tags/tag1200.xml"/><Relationship Id="rId316" Type="http://schemas.openxmlformats.org/officeDocument/2006/relationships/image" Target="../media/image101.png"/><Relationship Id="rId315" Type="http://schemas.openxmlformats.org/officeDocument/2006/relationships/tags" Target="../tags/tag1199.xml"/><Relationship Id="rId314" Type="http://schemas.openxmlformats.org/officeDocument/2006/relationships/tags" Target="../tags/tag1198.xml"/><Relationship Id="rId313" Type="http://schemas.openxmlformats.org/officeDocument/2006/relationships/image" Target="../media/image100.png"/><Relationship Id="rId312" Type="http://schemas.openxmlformats.org/officeDocument/2006/relationships/tags" Target="../tags/tag1197.xml"/><Relationship Id="rId311" Type="http://schemas.openxmlformats.org/officeDocument/2006/relationships/tags" Target="../tags/tag1196.xml"/><Relationship Id="rId310" Type="http://schemas.openxmlformats.org/officeDocument/2006/relationships/tags" Target="../tags/tag1195.xml"/><Relationship Id="rId31" Type="http://schemas.openxmlformats.org/officeDocument/2006/relationships/tags" Target="../tags/tag916.xml"/><Relationship Id="rId309" Type="http://schemas.openxmlformats.org/officeDocument/2006/relationships/tags" Target="../tags/tag1194.xml"/><Relationship Id="rId308" Type="http://schemas.openxmlformats.org/officeDocument/2006/relationships/tags" Target="../tags/tag1193.xml"/><Relationship Id="rId307" Type="http://schemas.openxmlformats.org/officeDocument/2006/relationships/tags" Target="../tags/tag1192.xml"/><Relationship Id="rId306" Type="http://schemas.openxmlformats.org/officeDocument/2006/relationships/tags" Target="../tags/tag1191.xml"/><Relationship Id="rId305" Type="http://schemas.openxmlformats.org/officeDocument/2006/relationships/tags" Target="../tags/tag1190.xml"/><Relationship Id="rId304" Type="http://schemas.openxmlformats.org/officeDocument/2006/relationships/tags" Target="../tags/tag1189.xml"/><Relationship Id="rId303" Type="http://schemas.openxmlformats.org/officeDocument/2006/relationships/tags" Target="../tags/tag1188.xml"/><Relationship Id="rId302" Type="http://schemas.openxmlformats.org/officeDocument/2006/relationships/tags" Target="../tags/tag1187.xml"/><Relationship Id="rId301" Type="http://schemas.openxmlformats.org/officeDocument/2006/relationships/tags" Target="../tags/tag1186.xml"/><Relationship Id="rId300" Type="http://schemas.openxmlformats.org/officeDocument/2006/relationships/tags" Target="../tags/tag1185.xml"/><Relationship Id="rId30" Type="http://schemas.openxmlformats.org/officeDocument/2006/relationships/tags" Target="../tags/tag915.xml"/><Relationship Id="rId3" Type="http://schemas.openxmlformats.org/officeDocument/2006/relationships/tags" Target="../tags/tag888.xml"/><Relationship Id="rId299" Type="http://schemas.openxmlformats.org/officeDocument/2006/relationships/tags" Target="../tags/tag1184.xml"/><Relationship Id="rId298" Type="http://schemas.openxmlformats.org/officeDocument/2006/relationships/tags" Target="../tags/tag1183.xml"/><Relationship Id="rId297" Type="http://schemas.openxmlformats.org/officeDocument/2006/relationships/tags" Target="../tags/tag1182.xml"/><Relationship Id="rId296" Type="http://schemas.openxmlformats.org/officeDocument/2006/relationships/tags" Target="../tags/tag1181.xml"/><Relationship Id="rId295" Type="http://schemas.openxmlformats.org/officeDocument/2006/relationships/tags" Target="../tags/tag1180.xml"/><Relationship Id="rId294" Type="http://schemas.openxmlformats.org/officeDocument/2006/relationships/tags" Target="../tags/tag1179.xml"/><Relationship Id="rId293" Type="http://schemas.openxmlformats.org/officeDocument/2006/relationships/tags" Target="../tags/tag1178.xml"/><Relationship Id="rId292" Type="http://schemas.openxmlformats.org/officeDocument/2006/relationships/tags" Target="../tags/tag1177.xml"/><Relationship Id="rId291" Type="http://schemas.openxmlformats.org/officeDocument/2006/relationships/tags" Target="../tags/tag1176.xml"/><Relationship Id="rId290" Type="http://schemas.openxmlformats.org/officeDocument/2006/relationships/tags" Target="../tags/tag1175.xml"/><Relationship Id="rId29" Type="http://schemas.openxmlformats.org/officeDocument/2006/relationships/tags" Target="../tags/tag914.xml"/><Relationship Id="rId289" Type="http://schemas.openxmlformats.org/officeDocument/2006/relationships/tags" Target="../tags/tag1174.xml"/><Relationship Id="rId288" Type="http://schemas.openxmlformats.org/officeDocument/2006/relationships/tags" Target="../tags/tag1173.xml"/><Relationship Id="rId287" Type="http://schemas.openxmlformats.org/officeDocument/2006/relationships/tags" Target="../tags/tag1172.xml"/><Relationship Id="rId286" Type="http://schemas.openxmlformats.org/officeDocument/2006/relationships/tags" Target="../tags/tag1171.xml"/><Relationship Id="rId285" Type="http://schemas.openxmlformats.org/officeDocument/2006/relationships/tags" Target="../tags/tag1170.xml"/><Relationship Id="rId284" Type="http://schemas.openxmlformats.org/officeDocument/2006/relationships/tags" Target="../tags/tag1169.xml"/><Relationship Id="rId283" Type="http://schemas.openxmlformats.org/officeDocument/2006/relationships/tags" Target="../tags/tag1168.xml"/><Relationship Id="rId282" Type="http://schemas.openxmlformats.org/officeDocument/2006/relationships/tags" Target="../tags/tag1167.xml"/><Relationship Id="rId281" Type="http://schemas.openxmlformats.org/officeDocument/2006/relationships/tags" Target="../tags/tag1166.xml"/><Relationship Id="rId280" Type="http://schemas.openxmlformats.org/officeDocument/2006/relationships/tags" Target="../tags/tag1165.xml"/><Relationship Id="rId28" Type="http://schemas.openxmlformats.org/officeDocument/2006/relationships/tags" Target="../tags/tag913.xml"/><Relationship Id="rId279" Type="http://schemas.openxmlformats.org/officeDocument/2006/relationships/tags" Target="../tags/tag1164.xml"/><Relationship Id="rId278" Type="http://schemas.openxmlformats.org/officeDocument/2006/relationships/tags" Target="../tags/tag1163.xml"/><Relationship Id="rId277" Type="http://schemas.openxmlformats.org/officeDocument/2006/relationships/tags" Target="../tags/tag1162.xml"/><Relationship Id="rId276" Type="http://schemas.openxmlformats.org/officeDocument/2006/relationships/tags" Target="../tags/tag1161.xml"/><Relationship Id="rId275" Type="http://schemas.openxmlformats.org/officeDocument/2006/relationships/tags" Target="../tags/tag1160.xml"/><Relationship Id="rId274" Type="http://schemas.openxmlformats.org/officeDocument/2006/relationships/tags" Target="../tags/tag1159.xml"/><Relationship Id="rId273" Type="http://schemas.openxmlformats.org/officeDocument/2006/relationships/tags" Target="../tags/tag1158.xml"/><Relationship Id="rId272" Type="http://schemas.openxmlformats.org/officeDocument/2006/relationships/tags" Target="../tags/tag1157.xml"/><Relationship Id="rId271" Type="http://schemas.openxmlformats.org/officeDocument/2006/relationships/tags" Target="../tags/tag1156.xml"/><Relationship Id="rId270" Type="http://schemas.openxmlformats.org/officeDocument/2006/relationships/tags" Target="../tags/tag1155.xml"/><Relationship Id="rId27" Type="http://schemas.openxmlformats.org/officeDocument/2006/relationships/tags" Target="../tags/tag912.xml"/><Relationship Id="rId269" Type="http://schemas.openxmlformats.org/officeDocument/2006/relationships/tags" Target="../tags/tag1154.xml"/><Relationship Id="rId268" Type="http://schemas.openxmlformats.org/officeDocument/2006/relationships/tags" Target="../tags/tag1153.xml"/><Relationship Id="rId267" Type="http://schemas.openxmlformats.org/officeDocument/2006/relationships/tags" Target="../tags/tag1152.xml"/><Relationship Id="rId266" Type="http://schemas.openxmlformats.org/officeDocument/2006/relationships/tags" Target="../tags/tag1151.xml"/><Relationship Id="rId265" Type="http://schemas.openxmlformats.org/officeDocument/2006/relationships/tags" Target="../tags/tag1150.xml"/><Relationship Id="rId264" Type="http://schemas.openxmlformats.org/officeDocument/2006/relationships/tags" Target="../tags/tag1149.xml"/><Relationship Id="rId263" Type="http://schemas.openxmlformats.org/officeDocument/2006/relationships/tags" Target="../tags/tag1148.xml"/><Relationship Id="rId262" Type="http://schemas.openxmlformats.org/officeDocument/2006/relationships/tags" Target="../tags/tag1147.xml"/><Relationship Id="rId261" Type="http://schemas.openxmlformats.org/officeDocument/2006/relationships/tags" Target="../tags/tag1146.xml"/><Relationship Id="rId260" Type="http://schemas.openxmlformats.org/officeDocument/2006/relationships/tags" Target="../tags/tag1145.xml"/><Relationship Id="rId26" Type="http://schemas.openxmlformats.org/officeDocument/2006/relationships/tags" Target="../tags/tag911.xml"/><Relationship Id="rId259" Type="http://schemas.openxmlformats.org/officeDocument/2006/relationships/tags" Target="../tags/tag1144.xml"/><Relationship Id="rId258" Type="http://schemas.openxmlformats.org/officeDocument/2006/relationships/tags" Target="../tags/tag1143.xml"/><Relationship Id="rId257" Type="http://schemas.openxmlformats.org/officeDocument/2006/relationships/tags" Target="../tags/tag1142.xml"/><Relationship Id="rId256" Type="http://schemas.openxmlformats.org/officeDocument/2006/relationships/tags" Target="../tags/tag1141.xml"/><Relationship Id="rId255" Type="http://schemas.openxmlformats.org/officeDocument/2006/relationships/tags" Target="../tags/tag1140.xml"/><Relationship Id="rId254" Type="http://schemas.openxmlformats.org/officeDocument/2006/relationships/tags" Target="../tags/tag1139.xml"/><Relationship Id="rId253" Type="http://schemas.openxmlformats.org/officeDocument/2006/relationships/tags" Target="../tags/tag1138.xml"/><Relationship Id="rId252" Type="http://schemas.openxmlformats.org/officeDocument/2006/relationships/tags" Target="../tags/tag1137.xml"/><Relationship Id="rId251" Type="http://schemas.openxmlformats.org/officeDocument/2006/relationships/tags" Target="../tags/tag1136.xml"/><Relationship Id="rId250" Type="http://schemas.openxmlformats.org/officeDocument/2006/relationships/tags" Target="../tags/tag1135.xml"/><Relationship Id="rId25" Type="http://schemas.openxmlformats.org/officeDocument/2006/relationships/tags" Target="../tags/tag910.xml"/><Relationship Id="rId249" Type="http://schemas.openxmlformats.org/officeDocument/2006/relationships/tags" Target="../tags/tag1134.xml"/><Relationship Id="rId248" Type="http://schemas.openxmlformats.org/officeDocument/2006/relationships/tags" Target="../tags/tag1133.xml"/><Relationship Id="rId247" Type="http://schemas.openxmlformats.org/officeDocument/2006/relationships/tags" Target="../tags/tag1132.xml"/><Relationship Id="rId246" Type="http://schemas.openxmlformats.org/officeDocument/2006/relationships/tags" Target="../tags/tag1131.xml"/><Relationship Id="rId245" Type="http://schemas.openxmlformats.org/officeDocument/2006/relationships/tags" Target="../tags/tag1130.xml"/><Relationship Id="rId244" Type="http://schemas.openxmlformats.org/officeDocument/2006/relationships/tags" Target="../tags/tag1129.xml"/><Relationship Id="rId243" Type="http://schemas.openxmlformats.org/officeDocument/2006/relationships/tags" Target="../tags/tag1128.xml"/><Relationship Id="rId242" Type="http://schemas.openxmlformats.org/officeDocument/2006/relationships/tags" Target="../tags/tag1127.xml"/><Relationship Id="rId241" Type="http://schemas.openxmlformats.org/officeDocument/2006/relationships/tags" Target="../tags/tag1126.xml"/><Relationship Id="rId240" Type="http://schemas.openxmlformats.org/officeDocument/2006/relationships/tags" Target="../tags/tag1125.xml"/><Relationship Id="rId24" Type="http://schemas.openxmlformats.org/officeDocument/2006/relationships/tags" Target="../tags/tag909.xml"/><Relationship Id="rId239" Type="http://schemas.openxmlformats.org/officeDocument/2006/relationships/tags" Target="../tags/tag1124.xml"/><Relationship Id="rId238" Type="http://schemas.openxmlformats.org/officeDocument/2006/relationships/tags" Target="../tags/tag1123.xml"/><Relationship Id="rId237" Type="http://schemas.openxmlformats.org/officeDocument/2006/relationships/tags" Target="../tags/tag1122.xml"/><Relationship Id="rId236" Type="http://schemas.openxmlformats.org/officeDocument/2006/relationships/tags" Target="../tags/tag1121.xml"/><Relationship Id="rId235" Type="http://schemas.openxmlformats.org/officeDocument/2006/relationships/tags" Target="../tags/tag1120.xml"/><Relationship Id="rId234" Type="http://schemas.openxmlformats.org/officeDocument/2006/relationships/tags" Target="../tags/tag1119.xml"/><Relationship Id="rId233" Type="http://schemas.openxmlformats.org/officeDocument/2006/relationships/tags" Target="../tags/tag1118.xml"/><Relationship Id="rId232" Type="http://schemas.openxmlformats.org/officeDocument/2006/relationships/tags" Target="../tags/tag1117.xml"/><Relationship Id="rId231" Type="http://schemas.openxmlformats.org/officeDocument/2006/relationships/tags" Target="../tags/tag1116.xml"/><Relationship Id="rId230" Type="http://schemas.openxmlformats.org/officeDocument/2006/relationships/tags" Target="../tags/tag1115.xml"/><Relationship Id="rId23" Type="http://schemas.openxmlformats.org/officeDocument/2006/relationships/tags" Target="../tags/tag908.xml"/><Relationship Id="rId229" Type="http://schemas.openxmlformats.org/officeDocument/2006/relationships/tags" Target="../tags/tag1114.xml"/><Relationship Id="rId228" Type="http://schemas.openxmlformats.org/officeDocument/2006/relationships/tags" Target="../tags/tag1113.xml"/><Relationship Id="rId227" Type="http://schemas.openxmlformats.org/officeDocument/2006/relationships/tags" Target="../tags/tag1112.xml"/><Relationship Id="rId226" Type="http://schemas.openxmlformats.org/officeDocument/2006/relationships/tags" Target="../tags/tag1111.xml"/><Relationship Id="rId225" Type="http://schemas.openxmlformats.org/officeDocument/2006/relationships/tags" Target="../tags/tag1110.xml"/><Relationship Id="rId224" Type="http://schemas.openxmlformats.org/officeDocument/2006/relationships/tags" Target="../tags/tag1109.xml"/><Relationship Id="rId223" Type="http://schemas.openxmlformats.org/officeDocument/2006/relationships/tags" Target="../tags/tag1108.xml"/><Relationship Id="rId222" Type="http://schemas.openxmlformats.org/officeDocument/2006/relationships/tags" Target="../tags/tag1107.xml"/><Relationship Id="rId221" Type="http://schemas.openxmlformats.org/officeDocument/2006/relationships/tags" Target="../tags/tag1106.xml"/><Relationship Id="rId220" Type="http://schemas.openxmlformats.org/officeDocument/2006/relationships/tags" Target="../tags/tag1105.xml"/><Relationship Id="rId22" Type="http://schemas.openxmlformats.org/officeDocument/2006/relationships/tags" Target="../tags/tag907.xml"/><Relationship Id="rId219" Type="http://schemas.openxmlformats.org/officeDocument/2006/relationships/tags" Target="../tags/tag1104.xml"/><Relationship Id="rId218" Type="http://schemas.openxmlformats.org/officeDocument/2006/relationships/tags" Target="../tags/tag1103.xml"/><Relationship Id="rId217" Type="http://schemas.openxmlformats.org/officeDocument/2006/relationships/tags" Target="../tags/tag1102.xml"/><Relationship Id="rId216" Type="http://schemas.openxmlformats.org/officeDocument/2006/relationships/tags" Target="../tags/tag1101.xml"/><Relationship Id="rId215" Type="http://schemas.openxmlformats.org/officeDocument/2006/relationships/tags" Target="../tags/tag1100.xml"/><Relationship Id="rId214" Type="http://schemas.openxmlformats.org/officeDocument/2006/relationships/tags" Target="../tags/tag1099.xml"/><Relationship Id="rId213" Type="http://schemas.openxmlformats.org/officeDocument/2006/relationships/tags" Target="../tags/tag1098.xml"/><Relationship Id="rId212" Type="http://schemas.openxmlformats.org/officeDocument/2006/relationships/tags" Target="../tags/tag1097.xml"/><Relationship Id="rId211" Type="http://schemas.openxmlformats.org/officeDocument/2006/relationships/tags" Target="../tags/tag1096.xml"/><Relationship Id="rId210" Type="http://schemas.openxmlformats.org/officeDocument/2006/relationships/tags" Target="../tags/tag1095.xml"/><Relationship Id="rId21" Type="http://schemas.openxmlformats.org/officeDocument/2006/relationships/tags" Target="../tags/tag906.xml"/><Relationship Id="rId209" Type="http://schemas.openxmlformats.org/officeDocument/2006/relationships/tags" Target="../tags/tag1094.xml"/><Relationship Id="rId208" Type="http://schemas.openxmlformats.org/officeDocument/2006/relationships/tags" Target="../tags/tag1093.xml"/><Relationship Id="rId207" Type="http://schemas.openxmlformats.org/officeDocument/2006/relationships/tags" Target="../tags/tag1092.xml"/><Relationship Id="rId206" Type="http://schemas.openxmlformats.org/officeDocument/2006/relationships/tags" Target="../tags/tag1091.xml"/><Relationship Id="rId205" Type="http://schemas.openxmlformats.org/officeDocument/2006/relationships/tags" Target="../tags/tag1090.xml"/><Relationship Id="rId204" Type="http://schemas.openxmlformats.org/officeDocument/2006/relationships/tags" Target="../tags/tag1089.xml"/><Relationship Id="rId203" Type="http://schemas.openxmlformats.org/officeDocument/2006/relationships/tags" Target="../tags/tag1088.xml"/><Relationship Id="rId202" Type="http://schemas.openxmlformats.org/officeDocument/2006/relationships/tags" Target="../tags/tag1087.xml"/><Relationship Id="rId201" Type="http://schemas.openxmlformats.org/officeDocument/2006/relationships/tags" Target="../tags/tag1086.xml"/><Relationship Id="rId200" Type="http://schemas.openxmlformats.org/officeDocument/2006/relationships/tags" Target="../tags/tag1085.xml"/><Relationship Id="rId20" Type="http://schemas.openxmlformats.org/officeDocument/2006/relationships/tags" Target="../tags/tag905.xml"/><Relationship Id="rId2" Type="http://schemas.openxmlformats.org/officeDocument/2006/relationships/tags" Target="../tags/tag887.xml"/><Relationship Id="rId199" Type="http://schemas.openxmlformats.org/officeDocument/2006/relationships/tags" Target="../tags/tag1084.xml"/><Relationship Id="rId198" Type="http://schemas.openxmlformats.org/officeDocument/2006/relationships/tags" Target="../tags/tag1083.xml"/><Relationship Id="rId197" Type="http://schemas.openxmlformats.org/officeDocument/2006/relationships/tags" Target="../tags/tag1082.xml"/><Relationship Id="rId196" Type="http://schemas.openxmlformats.org/officeDocument/2006/relationships/tags" Target="../tags/tag1081.xml"/><Relationship Id="rId195" Type="http://schemas.openxmlformats.org/officeDocument/2006/relationships/tags" Target="../tags/tag1080.xml"/><Relationship Id="rId194" Type="http://schemas.openxmlformats.org/officeDocument/2006/relationships/tags" Target="../tags/tag1079.xml"/><Relationship Id="rId193" Type="http://schemas.openxmlformats.org/officeDocument/2006/relationships/tags" Target="../tags/tag1078.xml"/><Relationship Id="rId192" Type="http://schemas.openxmlformats.org/officeDocument/2006/relationships/tags" Target="../tags/tag1077.xml"/><Relationship Id="rId191" Type="http://schemas.openxmlformats.org/officeDocument/2006/relationships/tags" Target="../tags/tag1076.xml"/><Relationship Id="rId190" Type="http://schemas.openxmlformats.org/officeDocument/2006/relationships/tags" Target="../tags/tag1075.xml"/><Relationship Id="rId19" Type="http://schemas.openxmlformats.org/officeDocument/2006/relationships/tags" Target="../tags/tag904.xml"/><Relationship Id="rId189" Type="http://schemas.openxmlformats.org/officeDocument/2006/relationships/tags" Target="../tags/tag1074.xml"/><Relationship Id="rId188" Type="http://schemas.openxmlformats.org/officeDocument/2006/relationships/tags" Target="../tags/tag1073.xml"/><Relationship Id="rId187" Type="http://schemas.openxmlformats.org/officeDocument/2006/relationships/tags" Target="../tags/tag1072.xml"/><Relationship Id="rId186" Type="http://schemas.openxmlformats.org/officeDocument/2006/relationships/tags" Target="../tags/tag1071.xml"/><Relationship Id="rId185" Type="http://schemas.openxmlformats.org/officeDocument/2006/relationships/tags" Target="../tags/tag1070.xml"/><Relationship Id="rId184" Type="http://schemas.openxmlformats.org/officeDocument/2006/relationships/tags" Target="../tags/tag1069.xml"/><Relationship Id="rId183" Type="http://schemas.openxmlformats.org/officeDocument/2006/relationships/tags" Target="../tags/tag1068.xml"/><Relationship Id="rId182" Type="http://schemas.openxmlformats.org/officeDocument/2006/relationships/tags" Target="../tags/tag1067.xml"/><Relationship Id="rId181" Type="http://schemas.openxmlformats.org/officeDocument/2006/relationships/tags" Target="../tags/tag1066.xml"/><Relationship Id="rId180" Type="http://schemas.openxmlformats.org/officeDocument/2006/relationships/tags" Target="../tags/tag1065.xml"/><Relationship Id="rId18" Type="http://schemas.openxmlformats.org/officeDocument/2006/relationships/tags" Target="../tags/tag903.xml"/><Relationship Id="rId179" Type="http://schemas.openxmlformats.org/officeDocument/2006/relationships/tags" Target="../tags/tag1064.xml"/><Relationship Id="rId178" Type="http://schemas.openxmlformats.org/officeDocument/2006/relationships/tags" Target="../tags/tag1063.xml"/><Relationship Id="rId177" Type="http://schemas.openxmlformats.org/officeDocument/2006/relationships/tags" Target="../tags/tag1062.xml"/><Relationship Id="rId176" Type="http://schemas.openxmlformats.org/officeDocument/2006/relationships/tags" Target="../tags/tag1061.xml"/><Relationship Id="rId175" Type="http://schemas.openxmlformats.org/officeDocument/2006/relationships/tags" Target="../tags/tag1060.xml"/><Relationship Id="rId174" Type="http://schemas.openxmlformats.org/officeDocument/2006/relationships/tags" Target="../tags/tag1059.xml"/><Relationship Id="rId173" Type="http://schemas.openxmlformats.org/officeDocument/2006/relationships/tags" Target="../tags/tag1058.xml"/><Relationship Id="rId172" Type="http://schemas.openxmlformats.org/officeDocument/2006/relationships/tags" Target="../tags/tag1057.xml"/><Relationship Id="rId171" Type="http://schemas.openxmlformats.org/officeDocument/2006/relationships/tags" Target="../tags/tag1056.xml"/><Relationship Id="rId170" Type="http://schemas.openxmlformats.org/officeDocument/2006/relationships/tags" Target="../tags/tag1055.xml"/><Relationship Id="rId17" Type="http://schemas.openxmlformats.org/officeDocument/2006/relationships/tags" Target="../tags/tag902.xml"/><Relationship Id="rId169" Type="http://schemas.openxmlformats.org/officeDocument/2006/relationships/tags" Target="../tags/tag1054.xml"/><Relationship Id="rId168" Type="http://schemas.openxmlformats.org/officeDocument/2006/relationships/tags" Target="../tags/tag1053.xml"/><Relationship Id="rId167" Type="http://schemas.openxmlformats.org/officeDocument/2006/relationships/tags" Target="../tags/tag1052.xml"/><Relationship Id="rId166" Type="http://schemas.openxmlformats.org/officeDocument/2006/relationships/tags" Target="../tags/tag1051.xml"/><Relationship Id="rId165" Type="http://schemas.openxmlformats.org/officeDocument/2006/relationships/tags" Target="../tags/tag1050.xml"/><Relationship Id="rId164" Type="http://schemas.openxmlformats.org/officeDocument/2006/relationships/tags" Target="../tags/tag1049.xml"/><Relationship Id="rId163" Type="http://schemas.openxmlformats.org/officeDocument/2006/relationships/tags" Target="../tags/tag1048.xml"/><Relationship Id="rId162" Type="http://schemas.openxmlformats.org/officeDocument/2006/relationships/tags" Target="../tags/tag1047.xml"/><Relationship Id="rId161" Type="http://schemas.openxmlformats.org/officeDocument/2006/relationships/tags" Target="../tags/tag1046.xml"/><Relationship Id="rId160" Type="http://schemas.openxmlformats.org/officeDocument/2006/relationships/tags" Target="../tags/tag1045.xml"/><Relationship Id="rId16" Type="http://schemas.openxmlformats.org/officeDocument/2006/relationships/tags" Target="../tags/tag901.xml"/><Relationship Id="rId159" Type="http://schemas.openxmlformats.org/officeDocument/2006/relationships/tags" Target="../tags/tag1044.xml"/><Relationship Id="rId158" Type="http://schemas.openxmlformats.org/officeDocument/2006/relationships/tags" Target="../tags/tag1043.xml"/><Relationship Id="rId157" Type="http://schemas.openxmlformats.org/officeDocument/2006/relationships/tags" Target="../tags/tag1042.xml"/><Relationship Id="rId156" Type="http://schemas.openxmlformats.org/officeDocument/2006/relationships/tags" Target="../tags/tag1041.xml"/><Relationship Id="rId155" Type="http://schemas.openxmlformats.org/officeDocument/2006/relationships/tags" Target="../tags/tag1040.xml"/><Relationship Id="rId154" Type="http://schemas.openxmlformats.org/officeDocument/2006/relationships/tags" Target="../tags/tag1039.xml"/><Relationship Id="rId153" Type="http://schemas.openxmlformats.org/officeDocument/2006/relationships/tags" Target="../tags/tag1038.xml"/><Relationship Id="rId152" Type="http://schemas.openxmlformats.org/officeDocument/2006/relationships/tags" Target="../tags/tag1037.xml"/><Relationship Id="rId151" Type="http://schemas.openxmlformats.org/officeDocument/2006/relationships/tags" Target="../tags/tag1036.xml"/><Relationship Id="rId150" Type="http://schemas.openxmlformats.org/officeDocument/2006/relationships/tags" Target="../tags/tag1035.xml"/><Relationship Id="rId15" Type="http://schemas.openxmlformats.org/officeDocument/2006/relationships/tags" Target="../tags/tag900.xml"/><Relationship Id="rId149" Type="http://schemas.openxmlformats.org/officeDocument/2006/relationships/tags" Target="../tags/tag1034.xml"/><Relationship Id="rId148" Type="http://schemas.openxmlformats.org/officeDocument/2006/relationships/tags" Target="../tags/tag1033.xml"/><Relationship Id="rId147" Type="http://schemas.openxmlformats.org/officeDocument/2006/relationships/tags" Target="../tags/tag1032.xml"/><Relationship Id="rId146" Type="http://schemas.openxmlformats.org/officeDocument/2006/relationships/tags" Target="../tags/tag1031.xml"/><Relationship Id="rId145" Type="http://schemas.openxmlformats.org/officeDocument/2006/relationships/tags" Target="../tags/tag1030.xml"/><Relationship Id="rId144" Type="http://schemas.openxmlformats.org/officeDocument/2006/relationships/tags" Target="../tags/tag1029.xml"/><Relationship Id="rId143" Type="http://schemas.openxmlformats.org/officeDocument/2006/relationships/tags" Target="../tags/tag1028.xml"/><Relationship Id="rId142" Type="http://schemas.openxmlformats.org/officeDocument/2006/relationships/tags" Target="../tags/tag1027.xml"/><Relationship Id="rId141" Type="http://schemas.openxmlformats.org/officeDocument/2006/relationships/tags" Target="../tags/tag1026.xml"/><Relationship Id="rId140" Type="http://schemas.openxmlformats.org/officeDocument/2006/relationships/tags" Target="../tags/tag1025.xml"/><Relationship Id="rId14" Type="http://schemas.openxmlformats.org/officeDocument/2006/relationships/tags" Target="../tags/tag899.xml"/><Relationship Id="rId139" Type="http://schemas.openxmlformats.org/officeDocument/2006/relationships/tags" Target="../tags/tag1024.xml"/><Relationship Id="rId138" Type="http://schemas.openxmlformats.org/officeDocument/2006/relationships/tags" Target="../tags/tag1023.xml"/><Relationship Id="rId137" Type="http://schemas.openxmlformats.org/officeDocument/2006/relationships/tags" Target="../tags/tag1022.xml"/><Relationship Id="rId136" Type="http://schemas.openxmlformats.org/officeDocument/2006/relationships/tags" Target="../tags/tag1021.xml"/><Relationship Id="rId135" Type="http://schemas.openxmlformats.org/officeDocument/2006/relationships/tags" Target="../tags/tag1020.xml"/><Relationship Id="rId134" Type="http://schemas.openxmlformats.org/officeDocument/2006/relationships/tags" Target="../tags/tag1019.xml"/><Relationship Id="rId133" Type="http://schemas.openxmlformats.org/officeDocument/2006/relationships/tags" Target="../tags/tag1018.xml"/><Relationship Id="rId132" Type="http://schemas.openxmlformats.org/officeDocument/2006/relationships/tags" Target="../tags/tag1017.xml"/><Relationship Id="rId131" Type="http://schemas.openxmlformats.org/officeDocument/2006/relationships/tags" Target="../tags/tag1016.xml"/><Relationship Id="rId130" Type="http://schemas.openxmlformats.org/officeDocument/2006/relationships/tags" Target="../tags/tag1015.xml"/><Relationship Id="rId13" Type="http://schemas.openxmlformats.org/officeDocument/2006/relationships/tags" Target="../tags/tag898.xml"/><Relationship Id="rId129" Type="http://schemas.openxmlformats.org/officeDocument/2006/relationships/tags" Target="../tags/tag1014.xml"/><Relationship Id="rId128" Type="http://schemas.openxmlformats.org/officeDocument/2006/relationships/tags" Target="../tags/tag1013.xml"/><Relationship Id="rId127" Type="http://schemas.openxmlformats.org/officeDocument/2006/relationships/tags" Target="../tags/tag1012.xml"/><Relationship Id="rId126" Type="http://schemas.openxmlformats.org/officeDocument/2006/relationships/tags" Target="../tags/tag1011.xml"/><Relationship Id="rId125" Type="http://schemas.openxmlformats.org/officeDocument/2006/relationships/tags" Target="../tags/tag1010.xml"/><Relationship Id="rId124" Type="http://schemas.openxmlformats.org/officeDocument/2006/relationships/tags" Target="../tags/tag1009.xml"/><Relationship Id="rId123" Type="http://schemas.openxmlformats.org/officeDocument/2006/relationships/tags" Target="../tags/tag1008.xml"/><Relationship Id="rId122" Type="http://schemas.openxmlformats.org/officeDocument/2006/relationships/tags" Target="../tags/tag1007.xml"/><Relationship Id="rId121" Type="http://schemas.openxmlformats.org/officeDocument/2006/relationships/tags" Target="../tags/tag1006.xml"/><Relationship Id="rId120" Type="http://schemas.openxmlformats.org/officeDocument/2006/relationships/tags" Target="../tags/tag1005.xml"/><Relationship Id="rId12" Type="http://schemas.openxmlformats.org/officeDocument/2006/relationships/tags" Target="../tags/tag897.xml"/><Relationship Id="rId119" Type="http://schemas.openxmlformats.org/officeDocument/2006/relationships/tags" Target="../tags/tag1004.xml"/><Relationship Id="rId118" Type="http://schemas.openxmlformats.org/officeDocument/2006/relationships/tags" Target="../tags/tag1003.xml"/><Relationship Id="rId117" Type="http://schemas.openxmlformats.org/officeDocument/2006/relationships/tags" Target="../tags/tag1002.xml"/><Relationship Id="rId116" Type="http://schemas.openxmlformats.org/officeDocument/2006/relationships/tags" Target="../tags/tag1001.xml"/><Relationship Id="rId115" Type="http://schemas.openxmlformats.org/officeDocument/2006/relationships/tags" Target="../tags/tag1000.xml"/><Relationship Id="rId114" Type="http://schemas.openxmlformats.org/officeDocument/2006/relationships/tags" Target="../tags/tag999.xml"/><Relationship Id="rId113" Type="http://schemas.openxmlformats.org/officeDocument/2006/relationships/tags" Target="../tags/tag998.xml"/><Relationship Id="rId112" Type="http://schemas.openxmlformats.org/officeDocument/2006/relationships/tags" Target="../tags/tag997.xml"/><Relationship Id="rId111" Type="http://schemas.openxmlformats.org/officeDocument/2006/relationships/tags" Target="../tags/tag996.xml"/><Relationship Id="rId110" Type="http://schemas.openxmlformats.org/officeDocument/2006/relationships/tags" Target="../tags/tag995.xml"/><Relationship Id="rId11" Type="http://schemas.openxmlformats.org/officeDocument/2006/relationships/tags" Target="../tags/tag896.xml"/><Relationship Id="rId109" Type="http://schemas.openxmlformats.org/officeDocument/2006/relationships/tags" Target="../tags/tag994.xml"/><Relationship Id="rId108" Type="http://schemas.openxmlformats.org/officeDocument/2006/relationships/tags" Target="../tags/tag993.xml"/><Relationship Id="rId107" Type="http://schemas.openxmlformats.org/officeDocument/2006/relationships/tags" Target="../tags/tag992.xml"/><Relationship Id="rId106" Type="http://schemas.openxmlformats.org/officeDocument/2006/relationships/tags" Target="../tags/tag991.xml"/><Relationship Id="rId105" Type="http://schemas.openxmlformats.org/officeDocument/2006/relationships/tags" Target="../tags/tag990.xml"/><Relationship Id="rId104" Type="http://schemas.openxmlformats.org/officeDocument/2006/relationships/tags" Target="../tags/tag989.xml"/><Relationship Id="rId103" Type="http://schemas.openxmlformats.org/officeDocument/2006/relationships/tags" Target="../tags/tag988.xml"/><Relationship Id="rId102" Type="http://schemas.openxmlformats.org/officeDocument/2006/relationships/tags" Target="../tags/tag987.xml"/><Relationship Id="rId101" Type="http://schemas.openxmlformats.org/officeDocument/2006/relationships/tags" Target="../tags/tag986.xml"/><Relationship Id="rId100" Type="http://schemas.openxmlformats.org/officeDocument/2006/relationships/tags" Target="../tags/tag985.xml"/><Relationship Id="rId10" Type="http://schemas.openxmlformats.org/officeDocument/2006/relationships/tags" Target="../tags/tag895.xml"/><Relationship Id="rId1" Type="http://schemas.openxmlformats.org/officeDocument/2006/relationships/tags" Target="../tags/tag8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361.xml"/><Relationship Id="rId8" Type="http://schemas.openxmlformats.org/officeDocument/2006/relationships/tags" Target="../tags/tag1360.xml"/><Relationship Id="rId7" Type="http://schemas.openxmlformats.org/officeDocument/2006/relationships/tags" Target="../tags/tag1359.xml"/><Relationship Id="rId6" Type="http://schemas.openxmlformats.org/officeDocument/2006/relationships/image" Target="../media/image5.jpeg"/><Relationship Id="rId5" Type="http://schemas.openxmlformats.org/officeDocument/2006/relationships/tags" Target="../tags/tag1358.xml"/><Relationship Id="rId4" Type="http://schemas.openxmlformats.org/officeDocument/2006/relationships/tags" Target="../tags/tag1357.xml"/><Relationship Id="rId3" Type="http://schemas.openxmlformats.org/officeDocument/2006/relationships/tags" Target="../tags/tag1356.xml"/><Relationship Id="rId2" Type="http://schemas.openxmlformats.org/officeDocument/2006/relationships/tags" Target="../tags/tag135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354.xml"/></Relationships>
</file>

<file path=ppt/slides/_rels/slide2.xml.rels><?xml version="1.0" encoding="UTF-8" standalone="yes"?>
<Relationships xmlns="http://schemas.openxmlformats.org/package/2006/relationships"><Relationship Id="rId95" Type="http://schemas.openxmlformats.org/officeDocument/2006/relationships/slideLayout" Target="../slideLayouts/slideLayout1.xml"/><Relationship Id="rId94" Type="http://schemas.openxmlformats.org/officeDocument/2006/relationships/image" Target="../media/image7.png"/><Relationship Id="rId93" Type="http://schemas.openxmlformats.org/officeDocument/2006/relationships/tags" Target="../tags/tag108.xml"/><Relationship Id="rId92" Type="http://schemas.openxmlformats.org/officeDocument/2006/relationships/tags" Target="../tags/tag107.xml"/><Relationship Id="rId91" Type="http://schemas.openxmlformats.org/officeDocument/2006/relationships/tags" Target="../tags/tag106.xml"/><Relationship Id="rId90" Type="http://schemas.openxmlformats.org/officeDocument/2006/relationships/tags" Target="../tags/tag105.xml"/><Relationship Id="rId9" Type="http://schemas.openxmlformats.org/officeDocument/2006/relationships/tags" Target="../tags/tag30.xml"/><Relationship Id="rId89" Type="http://schemas.openxmlformats.org/officeDocument/2006/relationships/tags" Target="../tags/tag104.xml"/><Relationship Id="rId88" Type="http://schemas.openxmlformats.org/officeDocument/2006/relationships/tags" Target="../tags/tag103.xml"/><Relationship Id="rId87" Type="http://schemas.openxmlformats.org/officeDocument/2006/relationships/tags" Target="../tags/tag102.xml"/><Relationship Id="rId86" Type="http://schemas.openxmlformats.org/officeDocument/2006/relationships/tags" Target="../tags/tag101.xml"/><Relationship Id="rId85" Type="http://schemas.openxmlformats.org/officeDocument/2006/relationships/tags" Target="../tags/tag100.xml"/><Relationship Id="rId84" Type="http://schemas.openxmlformats.org/officeDocument/2006/relationships/tags" Target="../tags/tag99.xml"/><Relationship Id="rId83" Type="http://schemas.openxmlformats.org/officeDocument/2006/relationships/tags" Target="../tags/tag98.xml"/><Relationship Id="rId82" Type="http://schemas.openxmlformats.org/officeDocument/2006/relationships/tags" Target="../tags/tag97.xml"/><Relationship Id="rId81" Type="http://schemas.openxmlformats.org/officeDocument/2006/relationships/tags" Target="../tags/tag96.xml"/><Relationship Id="rId80" Type="http://schemas.openxmlformats.org/officeDocument/2006/relationships/tags" Target="../tags/tag95.xml"/><Relationship Id="rId8" Type="http://schemas.openxmlformats.org/officeDocument/2006/relationships/tags" Target="../tags/tag29.xml"/><Relationship Id="rId79" Type="http://schemas.openxmlformats.org/officeDocument/2006/relationships/image" Target="../media/image6.png"/><Relationship Id="rId78" Type="http://schemas.openxmlformats.org/officeDocument/2006/relationships/tags" Target="../tags/tag94.xml"/><Relationship Id="rId77" Type="http://schemas.openxmlformats.org/officeDocument/2006/relationships/tags" Target="../tags/tag93.xml"/><Relationship Id="rId76" Type="http://schemas.openxmlformats.org/officeDocument/2006/relationships/tags" Target="../tags/tag92.xml"/><Relationship Id="rId75" Type="http://schemas.openxmlformats.org/officeDocument/2006/relationships/tags" Target="../tags/tag91.xml"/><Relationship Id="rId74" Type="http://schemas.openxmlformats.org/officeDocument/2006/relationships/tags" Target="../tags/tag90.xml"/><Relationship Id="rId73" Type="http://schemas.openxmlformats.org/officeDocument/2006/relationships/tags" Target="../tags/tag89.xml"/><Relationship Id="rId72" Type="http://schemas.openxmlformats.org/officeDocument/2006/relationships/tags" Target="../tags/tag88.xml"/><Relationship Id="rId71" Type="http://schemas.openxmlformats.org/officeDocument/2006/relationships/tags" Target="../tags/tag87.xml"/><Relationship Id="rId70" Type="http://schemas.openxmlformats.org/officeDocument/2006/relationships/tags" Target="../tags/tag86.xml"/><Relationship Id="rId7" Type="http://schemas.openxmlformats.org/officeDocument/2006/relationships/tags" Target="../tags/tag28.xml"/><Relationship Id="rId69" Type="http://schemas.openxmlformats.org/officeDocument/2006/relationships/tags" Target="../tags/tag85.xml"/><Relationship Id="rId68" Type="http://schemas.openxmlformats.org/officeDocument/2006/relationships/tags" Target="../tags/tag84.xml"/><Relationship Id="rId67" Type="http://schemas.openxmlformats.org/officeDocument/2006/relationships/tags" Target="../tags/tag83.xml"/><Relationship Id="rId66" Type="http://schemas.openxmlformats.org/officeDocument/2006/relationships/tags" Target="../tags/tag82.xml"/><Relationship Id="rId65" Type="http://schemas.openxmlformats.org/officeDocument/2006/relationships/tags" Target="../tags/tag81.xml"/><Relationship Id="rId64" Type="http://schemas.openxmlformats.org/officeDocument/2006/relationships/tags" Target="../tags/tag80.xml"/><Relationship Id="rId63" Type="http://schemas.openxmlformats.org/officeDocument/2006/relationships/tags" Target="../tags/tag79.xml"/><Relationship Id="rId62" Type="http://schemas.openxmlformats.org/officeDocument/2006/relationships/tags" Target="../tags/tag78.xml"/><Relationship Id="rId61" Type="http://schemas.openxmlformats.org/officeDocument/2006/relationships/tags" Target="../tags/tag77.xml"/><Relationship Id="rId60" Type="http://schemas.openxmlformats.org/officeDocument/2006/relationships/tags" Target="../tags/tag76.xml"/><Relationship Id="rId6" Type="http://schemas.openxmlformats.org/officeDocument/2006/relationships/tags" Target="../tags/tag27.xml"/><Relationship Id="rId59" Type="http://schemas.openxmlformats.org/officeDocument/2006/relationships/image" Target="../media/image5.jpeg"/><Relationship Id="rId58" Type="http://schemas.openxmlformats.org/officeDocument/2006/relationships/tags" Target="../tags/tag75.xml"/><Relationship Id="rId57" Type="http://schemas.openxmlformats.org/officeDocument/2006/relationships/image" Target="../media/image4.png"/><Relationship Id="rId56" Type="http://schemas.openxmlformats.org/officeDocument/2006/relationships/tags" Target="../tags/tag74.xml"/><Relationship Id="rId55" Type="http://schemas.openxmlformats.org/officeDocument/2006/relationships/tags" Target="../tags/tag73.xml"/><Relationship Id="rId54" Type="http://schemas.openxmlformats.org/officeDocument/2006/relationships/tags" Target="../tags/tag72.xml"/><Relationship Id="rId53" Type="http://schemas.openxmlformats.org/officeDocument/2006/relationships/tags" Target="../tags/tag71.xml"/><Relationship Id="rId52" Type="http://schemas.openxmlformats.org/officeDocument/2006/relationships/tags" Target="../tags/tag70.xml"/><Relationship Id="rId51" Type="http://schemas.openxmlformats.org/officeDocument/2006/relationships/tags" Target="../tags/tag69.xml"/><Relationship Id="rId50" Type="http://schemas.openxmlformats.org/officeDocument/2006/relationships/tags" Target="../tags/tag68.xml"/><Relationship Id="rId5" Type="http://schemas.openxmlformats.org/officeDocument/2006/relationships/tags" Target="../tags/tag26.xml"/><Relationship Id="rId49" Type="http://schemas.openxmlformats.org/officeDocument/2006/relationships/tags" Target="../tags/tag67.xml"/><Relationship Id="rId48" Type="http://schemas.openxmlformats.org/officeDocument/2006/relationships/tags" Target="../tags/tag66.xml"/><Relationship Id="rId47" Type="http://schemas.openxmlformats.org/officeDocument/2006/relationships/tags" Target="../tags/tag65.xml"/><Relationship Id="rId46" Type="http://schemas.openxmlformats.org/officeDocument/2006/relationships/tags" Target="../tags/tag64.xml"/><Relationship Id="rId45" Type="http://schemas.openxmlformats.org/officeDocument/2006/relationships/tags" Target="../tags/tag63.xml"/><Relationship Id="rId44" Type="http://schemas.openxmlformats.org/officeDocument/2006/relationships/tags" Target="../tags/tag62.xml"/><Relationship Id="rId43" Type="http://schemas.openxmlformats.org/officeDocument/2006/relationships/tags" Target="../tags/tag61.xml"/><Relationship Id="rId42" Type="http://schemas.openxmlformats.org/officeDocument/2006/relationships/image" Target="../media/image3.png"/><Relationship Id="rId41" Type="http://schemas.openxmlformats.org/officeDocument/2006/relationships/tags" Target="../tags/tag60.xml"/><Relationship Id="rId40" Type="http://schemas.openxmlformats.org/officeDocument/2006/relationships/tags" Target="../tags/tag59.xml"/><Relationship Id="rId4" Type="http://schemas.openxmlformats.org/officeDocument/2006/relationships/tags" Target="../tags/tag25.xml"/><Relationship Id="rId39" Type="http://schemas.openxmlformats.org/officeDocument/2006/relationships/tags" Target="../tags/tag58.xml"/><Relationship Id="rId38" Type="http://schemas.openxmlformats.org/officeDocument/2006/relationships/tags" Target="../tags/tag57.xml"/><Relationship Id="rId37" Type="http://schemas.openxmlformats.org/officeDocument/2006/relationships/tags" Target="../tags/tag56.xml"/><Relationship Id="rId36" Type="http://schemas.openxmlformats.org/officeDocument/2006/relationships/tags" Target="../tags/tag55.xml"/><Relationship Id="rId35" Type="http://schemas.openxmlformats.org/officeDocument/2006/relationships/tags" Target="../tags/tag54.xml"/><Relationship Id="rId34" Type="http://schemas.openxmlformats.org/officeDocument/2006/relationships/tags" Target="../tags/tag53.xml"/><Relationship Id="rId33" Type="http://schemas.openxmlformats.org/officeDocument/2006/relationships/tags" Target="../tags/tag52.xml"/><Relationship Id="rId32" Type="http://schemas.openxmlformats.org/officeDocument/2006/relationships/tags" Target="../tags/tag51.xml"/><Relationship Id="rId31" Type="http://schemas.openxmlformats.org/officeDocument/2006/relationships/tags" Target="../tags/tag50.xml"/><Relationship Id="rId30" Type="http://schemas.openxmlformats.org/officeDocument/2006/relationships/tags" Target="../tags/tag49.xml"/><Relationship Id="rId3" Type="http://schemas.openxmlformats.org/officeDocument/2006/relationships/tags" Target="../tags/tag24.xml"/><Relationship Id="rId29" Type="http://schemas.openxmlformats.org/officeDocument/2006/relationships/tags" Target="../tags/tag48.xml"/><Relationship Id="rId28" Type="http://schemas.openxmlformats.org/officeDocument/2006/relationships/tags" Target="../tags/tag47.xml"/><Relationship Id="rId27" Type="http://schemas.openxmlformats.org/officeDocument/2006/relationships/image" Target="../media/image2.png"/><Relationship Id="rId26" Type="http://schemas.openxmlformats.org/officeDocument/2006/relationships/tags" Target="../tags/tag46.xml"/><Relationship Id="rId25" Type="http://schemas.openxmlformats.org/officeDocument/2006/relationships/tags" Target="../tags/tag45.xml"/><Relationship Id="rId24" Type="http://schemas.openxmlformats.org/officeDocument/2006/relationships/tags" Target="../tags/tag4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3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image" Target="../media/image1.png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200.xml"/><Relationship Id="rId98" Type="http://schemas.openxmlformats.org/officeDocument/2006/relationships/tags" Target="../tags/tag199.xml"/><Relationship Id="rId97" Type="http://schemas.openxmlformats.org/officeDocument/2006/relationships/tags" Target="../tags/tag198.xml"/><Relationship Id="rId96" Type="http://schemas.openxmlformats.org/officeDocument/2006/relationships/image" Target="../media/image13.png"/><Relationship Id="rId95" Type="http://schemas.openxmlformats.org/officeDocument/2006/relationships/tags" Target="../tags/tag197.xml"/><Relationship Id="rId94" Type="http://schemas.openxmlformats.org/officeDocument/2006/relationships/tags" Target="../tags/tag196.xml"/><Relationship Id="rId93" Type="http://schemas.openxmlformats.org/officeDocument/2006/relationships/tags" Target="../tags/tag195.xml"/><Relationship Id="rId92" Type="http://schemas.openxmlformats.org/officeDocument/2006/relationships/tags" Target="../tags/tag194.xml"/><Relationship Id="rId91" Type="http://schemas.openxmlformats.org/officeDocument/2006/relationships/tags" Target="../tags/tag193.xml"/><Relationship Id="rId90" Type="http://schemas.openxmlformats.org/officeDocument/2006/relationships/tags" Target="../tags/tag192.xml"/><Relationship Id="rId9" Type="http://schemas.openxmlformats.org/officeDocument/2006/relationships/tags" Target="../tags/tag116.xml"/><Relationship Id="rId89" Type="http://schemas.openxmlformats.org/officeDocument/2006/relationships/image" Target="../media/image12.png"/><Relationship Id="rId88" Type="http://schemas.openxmlformats.org/officeDocument/2006/relationships/image" Target="../media/image11.png"/><Relationship Id="rId87" Type="http://schemas.openxmlformats.org/officeDocument/2006/relationships/tags" Target="../tags/tag191.xml"/><Relationship Id="rId86" Type="http://schemas.openxmlformats.org/officeDocument/2006/relationships/tags" Target="../tags/tag190.xml"/><Relationship Id="rId85" Type="http://schemas.openxmlformats.org/officeDocument/2006/relationships/tags" Target="../tags/tag189.xml"/><Relationship Id="rId84" Type="http://schemas.openxmlformats.org/officeDocument/2006/relationships/tags" Target="../tags/tag188.xml"/><Relationship Id="rId83" Type="http://schemas.openxmlformats.org/officeDocument/2006/relationships/tags" Target="../tags/tag187.xml"/><Relationship Id="rId82" Type="http://schemas.openxmlformats.org/officeDocument/2006/relationships/image" Target="../media/image10.png"/><Relationship Id="rId81" Type="http://schemas.openxmlformats.org/officeDocument/2006/relationships/tags" Target="../tags/tag186.xml"/><Relationship Id="rId80" Type="http://schemas.openxmlformats.org/officeDocument/2006/relationships/tags" Target="../tags/tag185.xml"/><Relationship Id="rId8" Type="http://schemas.openxmlformats.org/officeDocument/2006/relationships/tags" Target="../tags/tag115.xml"/><Relationship Id="rId79" Type="http://schemas.openxmlformats.org/officeDocument/2006/relationships/tags" Target="../tags/tag184.xml"/><Relationship Id="rId78" Type="http://schemas.openxmlformats.org/officeDocument/2006/relationships/tags" Target="../tags/tag183.xml"/><Relationship Id="rId77" Type="http://schemas.openxmlformats.org/officeDocument/2006/relationships/tags" Target="../tags/tag182.xml"/><Relationship Id="rId76" Type="http://schemas.openxmlformats.org/officeDocument/2006/relationships/tags" Target="../tags/tag181.xml"/><Relationship Id="rId75" Type="http://schemas.openxmlformats.org/officeDocument/2006/relationships/tags" Target="../tags/tag180.xml"/><Relationship Id="rId74" Type="http://schemas.openxmlformats.org/officeDocument/2006/relationships/tags" Target="../tags/tag179.xml"/><Relationship Id="rId73" Type="http://schemas.openxmlformats.org/officeDocument/2006/relationships/tags" Target="../tags/tag178.xml"/><Relationship Id="rId72" Type="http://schemas.openxmlformats.org/officeDocument/2006/relationships/tags" Target="../tags/tag177.xml"/><Relationship Id="rId71" Type="http://schemas.openxmlformats.org/officeDocument/2006/relationships/tags" Target="../tags/tag176.xml"/><Relationship Id="rId70" Type="http://schemas.openxmlformats.org/officeDocument/2006/relationships/tags" Target="../tags/tag175.xml"/><Relationship Id="rId7" Type="http://schemas.openxmlformats.org/officeDocument/2006/relationships/tags" Target="../tags/tag114.xml"/><Relationship Id="rId69" Type="http://schemas.openxmlformats.org/officeDocument/2006/relationships/tags" Target="../tags/tag174.xml"/><Relationship Id="rId68" Type="http://schemas.openxmlformats.org/officeDocument/2006/relationships/tags" Target="../tags/tag173.xml"/><Relationship Id="rId67" Type="http://schemas.openxmlformats.org/officeDocument/2006/relationships/tags" Target="../tags/tag172.xml"/><Relationship Id="rId66" Type="http://schemas.openxmlformats.org/officeDocument/2006/relationships/tags" Target="../tags/tag171.xml"/><Relationship Id="rId65" Type="http://schemas.openxmlformats.org/officeDocument/2006/relationships/tags" Target="../tags/tag170.xml"/><Relationship Id="rId64" Type="http://schemas.openxmlformats.org/officeDocument/2006/relationships/tags" Target="../tags/tag169.xml"/><Relationship Id="rId63" Type="http://schemas.openxmlformats.org/officeDocument/2006/relationships/tags" Target="../tags/tag168.xml"/><Relationship Id="rId62" Type="http://schemas.openxmlformats.org/officeDocument/2006/relationships/tags" Target="../tags/tag167.xml"/><Relationship Id="rId61" Type="http://schemas.openxmlformats.org/officeDocument/2006/relationships/tags" Target="../tags/tag166.xml"/><Relationship Id="rId60" Type="http://schemas.openxmlformats.org/officeDocument/2006/relationships/tags" Target="../tags/tag165.xml"/><Relationship Id="rId6" Type="http://schemas.openxmlformats.org/officeDocument/2006/relationships/tags" Target="../tags/tag113.xml"/><Relationship Id="rId59" Type="http://schemas.openxmlformats.org/officeDocument/2006/relationships/tags" Target="../tags/tag164.xml"/><Relationship Id="rId58" Type="http://schemas.openxmlformats.org/officeDocument/2006/relationships/tags" Target="../tags/tag163.xml"/><Relationship Id="rId57" Type="http://schemas.openxmlformats.org/officeDocument/2006/relationships/tags" Target="../tags/tag162.xml"/><Relationship Id="rId56" Type="http://schemas.openxmlformats.org/officeDocument/2006/relationships/tags" Target="../tags/tag161.xml"/><Relationship Id="rId55" Type="http://schemas.openxmlformats.org/officeDocument/2006/relationships/tags" Target="../tags/tag160.xml"/><Relationship Id="rId54" Type="http://schemas.openxmlformats.org/officeDocument/2006/relationships/tags" Target="../tags/tag159.xml"/><Relationship Id="rId53" Type="http://schemas.openxmlformats.org/officeDocument/2006/relationships/tags" Target="../tags/tag158.xml"/><Relationship Id="rId52" Type="http://schemas.openxmlformats.org/officeDocument/2006/relationships/tags" Target="../tags/tag157.xml"/><Relationship Id="rId51" Type="http://schemas.openxmlformats.org/officeDocument/2006/relationships/tags" Target="../tags/tag156.xml"/><Relationship Id="rId50" Type="http://schemas.openxmlformats.org/officeDocument/2006/relationships/tags" Target="../tags/tag155.xml"/><Relationship Id="rId5" Type="http://schemas.openxmlformats.org/officeDocument/2006/relationships/image" Target="../media/image8.png"/><Relationship Id="rId49" Type="http://schemas.openxmlformats.org/officeDocument/2006/relationships/tags" Target="../tags/tag154.xml"/><Relationship Id="rId48" Type="http://schemas.openxmlformats.org/officeDocument/2006/relationships/tags" Target="../tags/tag153.xml"/><Relationship Id="rId47" Type="http://schemas.openxmlformats.org/officeDocument/2006/relationships/tags" Target="../tags/tag152.xml"/><Relationship Id="rId46" Type="http://schemas.openxmlformats.org/officeDocument/2006/relationships/tags" Target="../tags/tag151.xml"/><Relationship Id="rId45" Type="http://schemas.openxmlformats.org/officeDocument/2006/relationships/tags" Target="../tags/tag150.xml"/><Relationship Id="rId44" Type="http://schemas.openxmlformats.org/officeDocument/2006/relationships/tags" Target="../tags/tag149.xml"/><Relationship Id="rId43" Type="http://schemas.openxmlformats.org/officeDocument/2006/relationships/tags" Target="../tags/tag148.xml"/><Relationship Id="rId42" Type="http://schemas.openxmlformats.org/officeDocument/2006/relationships/tags" Target="../tags/tag147.xml"/><Relationship Id="rId41" Type="http://schemas.openxmlformats.org/officeDocument/2006/relationships/tags" Target="../tags/tag146.xml"/><Relationship Id="rId40" Type="http://schemas.openxmlformats.org/officeDocument/2006/relationships/tags" Target="../tags/tag145.xml"/><Relationship Id="rId4" Type="http://schemas.openxmlformats.org/officeDocument/2006/relationships/tags" Target="../tags/tag112.xml"/><Relationship Id="rId39" Type="http://schemas.openxmlformats.org/officeDocument/2006/relationships/tags" Target="../tags/tag144.xml"/><Relationship Id="rId38" Type="http://schemas.openxmlformats.org/officeDocument/2006/relationships/tags" Target="../tags/tag143.xml"/><Relationship Id="rId37" Type="http://schemas.openxmlformats.org/officeDocument/2006/relationships/tags" Target="../tags/tag142.xml"/><Relationship Id="rId36" Type="http://schemas.openxmlformats.org/officeDocument/2006/relationships/tags" Target="../tags/tag141.xml"/><Relationship Id="rId35" Type="http://schemas.openxmlformats.org/officeDocument/2006/relationships/tags" Target="../tags/tag140.xml"/><Relationship Id="rId34" Type="http://schemas.openxmlformats.org/officeDocument/2006/relationships/tags" Target="../tags/tag139.xml"/><Relationship Id="rId33" Type="http://schemas.openxmlformats.org/officeDocument/2006/relationships/tags" Target="../tags/tag138.xml"/><Relationship Id="rId32" Type="http://schemas.openxmlformats.org/officeDocument/2006/relationships/tags" Target="../tags/tag137.xml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tags" Target="../tags/tag111.xml"/><Relationship Id="rId29" Type="http://schemas.openxmlformats.org/officeDocument/2006/relationships/tags" Target="../tags/tag134.xml"/><Relationship Id="rId28" Type="http://schemas.openxmlformats.org/officeDocument/2006/relationships/tags" Target="../tags/tag133.xml"/><Relationship Id="rId27" Type="http://schemas.openxmlformats.org/officeDocument/2006/relationships/tags" Target="../tags/tag132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image" Target="../media/image5.jpeg"/><Relationship Id="rId21" Type="http://schemas.openxmlformats.org/officeDocument/2006/relationships/tags" Target="../tags/tag127.xml"/><Relationship Id="rId20" Type="http://schemas.openxmlformats.org/officeDocument/2006/relationships/image" Target="../media/image9.png"/><Relationship Id="rId2" Type="http://schemas.openxmlformats.org/officeDocument/2006/relationships/tags" Target="../tags/tag110.xml"/><Relationship Id="rId19" Type="http://schemas.openxmlformats.org/officeDocument/2006/relationships/tags" Target="../tags/tag126.xml"/><Relationship Id="rId18" Type="http://schemas.openxmlformats.org/officeDocument/2006/relationships/tags" Target="../tags/tag125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7" Type="http://schemas.openxmlformats.org/officeDocument/2006/relationships/slideLayout" Target="../slideLayouts/slideLayout1.xml"/><Relationship Id="rId116" Type="http://schemas.openxmlformats.org/officeDocument/2006/relationships/image" Target="../media/image15.png"/><Relationship Id="rId115" Type="http://schemas.openxmlformats.org/officeDocument/2006/relationships/tags" Target="../tags/tag215.xml"/><Relationship Id="rId114" Type="http://schemas.openxmlformats.org/officeDocument/2006/relationships/tags" Target="../tags/tag214.xml"/><Relationship Id="rId113" Type="http://schemas.openxmlformats.org/officeDocument/2006/relationships/image" Target="../media/image14.png"/><Relationship Id="rId112" Type="http://schemas.openxmlformats.org/officeDocument/2006/relationships/tags" Target="../tags/tag213.xml"/><Relationship Id="rId111" Type="http://schemas.openxmlformats.org/officeDocument/2006/relationships/tags" Target="../tags/tag212.xml"/><Relationship Id="rId110" Type="http://schemas.openxmlformats.org/officeDocument/2006/relationships/tags" Target="../tags/tag211.xml"/><Relationship Id="rId11" Type="http://schemas.openxmlformats.org/officeDocument/2006/relationships/tags" Target="../tags/tag118.xml"/><Relationship Id="rId109" Type="http://schemas.openxmlformats.org/officeDocument/2006/relationships/tags" Target="../tags/tag210.xml"/><Relationship Id="rId108" Type="http://schemas.openxmlformats.org/officeDocument/2006/relationships/tags" Target="../tags/tag209.xml"/><Relationship Id="rId107" Type="http://schemas.openxmlformats.org/officeDocument/2006/relationships/tags" Target="../tags/tag208.xml"/><Relationship Id="rId106" Type="http://schemas.openxmlformats.org/officeDocument/2006/relationships/tags" Target="../tags/tag207.xml"/><Relationship Id="rId105" Type="http://schemas.openxmlformats.org/officeDocument/2006/relationships/tags" Target="../tags/tag206.xml"/><Relationship Id="rId104" Type="http://schemas.openxmlformats.org/officeDocument/2006/relationships/tags" Target="../tags/tag205.xml"/><Relationship Id="rId103" Type="http://schemas.openxmlformats.org/officeDocument/2006/relationships/tags" Target="../tags/tag204.xml"/><Relationship Id="rId102" Type="http://schemas.openxmlformats.org/officeDocument/2006/relationships/tags" Target="../tags/tag203.xml"/><Relationship Id="rId101" Type="http://schemas.openxmlformats.org/officeDocument/2006/relationships/tags" Target="../tags/tag202.xml"/><Relationship Id="rId100" Type="http://schemas.openxmlformats.org/officeDocument/2006/relationships/tags" Target="../tags/tag201.xml"/><Relationship Id="rId10" Type="http://schemas.openxmlformats.org/officeDocument/2006/relationships/tags" Target="../tags/tag117.xml"/><Relationship Id="rId1" Type="http://schemas.openxmlformats.org/officeDocument/2006/relationships/tags" Target="../tags/tag10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2" Type="http://schemas.openxmlformats.org/officeDocument/2006/relationships/slideLayout" Target="../slideLayouts/slideLayout1.xml"/><Relationship Id="rId61" Type="http://schemas.openxmlformats.org/officeDocument/2006/relationships/tags" Target="../tags/tag272.xml"/><Relationship Id="rId60" Type="http://schemas.openxmlformats.org/officeDocument/2006/relationships/image" Target="../media/image15.png"/><Relationship Id="rId6" Type="http://schemas.openxmlformats.org/officeDocument/2006/relationships/tags" Target="../tags/tag221.xml"/><Relationship Id="rId59" Type="http://schemas.openxmlformats.org/officeDocument/2006/relationships/tags" Target="../tags/tag271.xml"/><Relationship Id="rId58" Type="http://schemas.openxmlformats.org/officeDocument/2006/relationships/tags" Target="../tags/tag270.xml"/><Relationship Id="rId57" Type="http://schemas.openxmlformats.org/officeDocument/2006/relationships/image" Target="../media/image16.png"/><Relationship Id="rId56" Type="http://schemas.openxmlformats.org/officeDocument/2006/relationships/tags" Target="../tags/tag269.xml"/><Relationship Id="rId55" Type="http://schemas.openxmlformats.org/officeDocument/2006/relationships/tags" Target="../tags/tag268.xml"/><Relationship Id="rId54" Type="http://schemas.openxmlformats.org/officeDocument/2006/relationships/image" Target="../media/image14.png"/><Relationship Id="rId53" Type="http://schemas.openxmlformats.org/officeDocument/2006/relationships/tags" Target="../tags/tag267.xml"/><Relationship Id="rId52" Type="http://schemas.openxmlformats.org/officeDocument/2006/relationships/tags" Target="../tags/tag266.xml"/><Relationship Id="rId51" Type="http://schemas.openxmlformats.org/officeDocument/2006/relationships/image" Target="../media/image12.png"/><Relationship Id="rId50" Type="http://schemas.openxmlformats.org/officeDocument/2006/relationships/tags" Target="../tags/tag265.xml"/><Relationship Id="rId5" Type="http://schemas.openxmlformats.org/officeDocument/2006/relationships/tags" Target="../tags/tag220.xml"/><Relationship Id="rId49" Type="http://schemas.openxmlformats.org/officeDocument/2006/relationships/tags" Target="../tags/tag264.xml"/><Relationship Id="rId48" Type="http://schemas.openxmlformats.org/officeDocument/2006/relationships/tags" Target="../tags/tag263.xml"/><Relationship Id="rId47" Type="http://schemas.openxmlformats.org/officeDocument/2006/relationships/tags" Target="../tags/tag262.xml"/><Relationship Id="rId46" Type="http://schemas.openxmlformats.org/officeDocument/2006/relationships/tags" Target="../tags/tag261.xml"/><Relationship Id="rId45" Type="http://schemas.openxmlformats.org/officeDocument/2006/relationships/tags" Target="../tags/tag260.xml"/><Relationship Id="rId44" Type="http://schemas.openxmlformats.org/officeDocument/2006/relationships/tags" Target="../tags/tag259.xml"/><Relationship Id="rId43" Type="http://schemas.openxmlformats.org/officeDocument/2006/relationships/tags" Target="../tags/tag258.xml"/><Relationship Id="rId42" Type="http://schemas.openxmlformats.org/officeDocument/2006/relationships/tags" Target="../tags/tag257.xml"/><Relationship Id="rId41" Type="http://schemas.openxmlformats.org/officeDocument/2006/relationships/tags" Target="../tags/tag256.xml"/><Relationship Id="rId40" Type="http://schemas.openxmlformats.org/officeDocument/2006/relationships/tags" Target="../tags/tag255.xml"/><Relationship Id="rId4" Type="http://schemas.openxmlformats.org/officeDocument/2006/relationships/tags" Target="../tags/tag219.xml"/><Relationship Id="rId39" Type="http://schemas.openxmlformats.org/officeDocument/2006/relationships/tags" Target="../tags/tag254.xml"/><Relationship Id="rId38" Type="http://schemas.openxmlformats.org/officeDocument/2006/relationships/tags" Target="../tags/tag253.xml"/><Relationship Id="rId37" Type="http://schemas.openxmlformats.org/officeDocument/2006/relationships/tags" Target="../tags/tag252.xml"/><Relationship Id="rId36" Type="http://schemas.openxmlformats.org/officeDocument/2006/relationships/tags" Target="../tags/tag251.xml"/><Relationship Id="rId35" Type="http://schemas.openxmlformats.org/officeDocument/2006/relationships/tags" Target="../tags/tag250.xml"/><Relationship Id="rId34" Type="http://schemas.openxmlformats.org/officeDocument/2006/relationships/tags" Target="../tags/tag249.xml"/><Relationship Id="rId33" Type="http://schemas.openxmlformats.org/officeDocument/2006/relationships/tags" Target="../tags/tag248.xml"/><Relationship Id="rId32" Type="http://schemas.openxmlformats.org/officeDocument/2006/relationships/tags" Target="../tags/tag247.xml"/><Relationship Id="rId31" Type="http://schemas.openxmlformats.org/officeDocument/2006/relationships/tags" Target="../tags/tag246.xml"/><Relationship Id="rId30" Type="http://schemas.openxmlformats.org/officeDocument/2006/relationships/tags" Target="../tags/tag245.xml"/><Relationship Id="rId3" Type="http://schemas.openxmlformats.org/officeDocument/2006/relationships/tags" Target="../tags/tag218.xml"/><Relationship Id="rId29" Type="http://schemas.openxmlformats.org/officeDocument/2006/relationships/tags" Target="../tags/tag244.xml"/><Relationship Id="rId28" Type="http://schemas.openxmlformats.org/officeDocument/2006/relationships/tags" Target="../tags/tag243.xml"/><Relationship Id="rId27" Type="http://schemas.openxmlformats.org/officeDocument/2006/relationships/tags" Target="../tags/tag242.xml"/><Relationship Id="rId26" Type="http://schemas.openxmlformats.org/officeDocument/2006/relationships/tags" Target="../tags/tag241.xml"/><Relationship Id="rId25" Type="http://schemas.openxmlformats.org/officeDocument/2006/relationships/tags" Target="../tags/tag240.xml"/><Relationship Id="rId24" Type="http://schemas.openxmlformats.org/officeDocument/2006/relationships/tags" Target="../tags/tag239.xml"/><Relationship Id="rId23" Type="http://schemas.openxmlformats.org/officeDocument/2006/relationships/tags" Target="../tags/tag238.xml"/><Relationship Id="rId22" Type="http://schemas.openxmlformats.org/officeDocument/2006/relationships/tags" Target="../tags/tag237.xml"/><Relationship Id="rId21" Type="http://schemas.openxmlformats.org/officeDocument/2006/relationships/tags" Target="../tags/tag236.xml"/><Relationship Id="rId20" Type="http://schemas.openxmlformats.org/officeDocument/2006/relationships/tags" Target="../tags/tag235.xml"/><Relationship Id="rId2" Type="http://schemas.openxmlformats.org/officeDocument/2006/relationships/tags" Target="../tags/tag217.xml"/><Relationship Id="rId19" Type="http://schemas.openxmlformats.org/officeDocument/2006/relationships/tags" Target="../tags/tag234.xml"/><Relationship Id="rId18" Type="http://schemas.openxmlformats.org/officeDocument/2006/relationships/tags" Target="../tags/tag233.xml"/><Relationship Id="rId17" Type="http://schemas.openxmlformats.org/officeDocument/2006/relationships/tags" Target="../tags/tag232.xml"/><Relationship Id="rId16" Type="http://schemas.openxmlformats.org/officeDocument/2006/relationships/tags" Target="../tags/tag231.xml"/><Relationship Id="rId15" Type="http://schemas.openxmlformats.org/officeDocument/2006/relationships/tags" Target="../tags/tag230.xml"/><Relationship Id="rId14" Type="http://schemas.openxmlformats.org/officeDocument/2006/relationships/tags" Target="../tags/tag229.xml"/><Relationship Id="rId13" Type="http://schemas.openxmlformats.org/officeDocument/2006/relationships/tags" Target="../tags/tag228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image" Target="../media/image17.png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22.png"/><Relationship Id="rId25" Type="http://schemas.openxmlformats.org/officeDocument/2006/relationships/tags" Target="../tags/tag305.xml"/><Relationship Id="rId24" Type="http://schemas.openxmlformats.org/officeDocument/2006/relationships/tags" Target="../tags/tag304.xml"/><Relationship Id="rId23" Type="http://schemas.openxmlformats.org/officeDocument/2006/relationships/image" Target="../media/image21.png"/><Relationship Id="rId22" Type="http://schemas.openxmlformats.org/officeDocument/2006/relationships/tags" Target="../tags/tag303.xml"/><Relationship Id="rId21" Type="http://schemas.openxmlformats.org/officeDocument/2006/relationships/tags" Target="../tags/tag302.xml"/><Relationship Id="rId20" Type="http://schemas.openxmlformats.org/officeDocument/2006/relationships/image" Target="../media/image20.png"/><Relationship Id="rId2" Type="http://schemas.openxmlformats.org/officeDocument/2006/relationships/tags" Target="../tags/tag287.xml"/><Relationship Id="rId19" Type="http://schemas.openxmlformats.org/officeDocument/2006/relationships/tags" Target="../tags/tag301.xml"/><Relationship Id="rId18" Type="http://schemas.openxmlformats.org/officeDocument/2006/relationships/tags" Target="../tags/tag300.xml"/><Relationship Id="rId17" Type="http://schemas.openxmlformats.org/officeDocument/2006/relationships/image" Target="../media/image19.png"/><Relationship Id="rId16" Type="http://schemas.openxmlformats.org/officeDocument/2006/relationships/tags" Target="../tags/tag299.xml"/><Relationship Id="rId15" Type="http://schemas.openxmlformats.org/officeDocument/2006/relationships/tags" Target="../tags/tag298.xml"/><Relationship Id="rId14" Type="http://schemas.openxmlformats.org/officeDocument/2006/relationships/tags" Target="../tags/tag297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6.xml"/></Relationships>
</file>

<file path=ppt/slides/_rels/slide7.xml.rels><?xml version="1.0" encoding="UTF-8" standalone="yes"?>
<Relationships xmlns="http://schemas.openxmlformats.org/package/2006/relationships"><Relationship Id="rId93" Type="http://schemas.openxmlformats.org/officeDocument/2006/relationships/slideLayout" Target="../slideLayouts/slideLayout1.xml"/><Relationship Id="rId92" Type="http://schemas.openxmlformats.org/officeDocument/2006/relationships/image" Target="../media/image42.png"/><Relationship Id="rId91" Type="http://schemas.openxmlformats.org/officeDocument/2006/relationships/tags" Target="../tags/tag377.xml"/><Relationship Id="rId90" Type="http://schemas.openxmlformats.org/officeDocument/2006/relationships/tags" Target="../tags/tag376.xml"/><Relationship Id="rId9" Type="http://schemas.openxmlformats.org/officeDocument/2006/relationships/tags" Target="../tags/tag312.xml"/><Relationship Id="rId89" Type="http://schemas.openxmlformats.org/officeDocument/2006/relationships/tags" Target="../tags/tag375.xml"/><Relationship Id="rId88" Type="http://schemas.openxmlformats.org/officeDocument/2006/relationships/image" Target="../media/image41.png"/><Relationship Id="rId87" Type="http://schemas.openxmlformats.org/officeDocument/2006/relationships/tags" Target="../tags/tag374.xml"/><Relationship Id="rId86" Type="http://schemas.openxmlformats.org/officeDocument/2006/relationships/tags" Target="../tags/tag373.xml"/><Relationship Id="rId85" Type="http://schemas.openxmlformats.org/officeDocument/2006/relationships/tags" Target="../tags/tag372.xml"/><Relationship Id="rId84" Type="http://schemas.openxmlformats.org/officeDocument/2006/relationships/image" Target="../media/image40.png"/><Relationship Id="rId83" Type="http://schemas.openxmlformats.org/officeDocument/2006/relationships/image" Target="../media/image39.png"/><Relationship Id="rId82" Type="http://schemas.openxmlformats.org/officeDocument/2006/relationships/tags" Target="../tags/tag371.xml"/><Relationship Id="rId81" Type="http://schemas.openxmlformats.org/officeDocument/2006/relationships/tags" Target="../tags/tag370.xml"/><Relationship Id="rId80" Type="http://schemas.openxmlformats.org/officeDocument/2006/relationships/tags" Target="../tags/tag369.xml"/><Relationship Id="rId8" Type="http://schemas.openxmlformats.org/officeDocument/2006/relationships/tags" Target="../tags/tag311.xml"/><Relationship Id="rId79" Type="http://schemas.openxmlformats.org/officeDocument/2006/relationships/image" Target="../media/image38.png"/><Relationship Id="rId78" Type="http://schemas.openxmlformats.org/officeDocument/2006/relationships/image" Target="../media/image37.png"/><Relationship Id="rId77" Type="http://schemas.openxmlformats.org/officeDocument/2006/relationships/tags" Target="../tags/tag368.xml"/><Relationship Id="rId76" Type="http://schemas.openxmlformats.org/officeDocument/2006/relationships/image" Target="../media/image36.png"/><Relationship Id="rId75" Type="http://schemas.openxmlformats.org/officeDocument/2006/relationships/tags" Target="../tags/tag367.xml"/><Relationship Id="rId74" Type="http://schemas.openxmlformats.org/officeDocument/2006/relationships/tags" Target="../tags/tag366.xml"/><Relationship Id="rId73" Type="http://schemas.openxmlformats.org/officeDocument/2006/relationships/image" Target="../media/image35.png"/><Relationship Id="rId72" Type="http://schemas.openxmlformats.org/officeDocument/2006/relationships/tags" Target="../tags/tag365.xml"/><Relationship Id="rId71" Type="http://schemas.openxmlformats.org/officeDocument/2006/relationships/tags" Target="../tags/tag364.xml"/><Relationship Id="rId70" Type="http://schemas.openxmlformats.org/officeDocument/2006/relationships/image" Target="../media/image34.png"/><Relationship Id="rId7" Type="http://schemas.openxmlformats.org/officeDocument/2006/relationships/tags" Target="../tags/tag310.xml"/><Relationship Id="rId69" Type="http://schemas.openxmlformats.org/officeDocument/2006/relationships/tags" Target="../tags/tag363.xml"/><Relationship Id="rId68" Type="http://schemas.openxmlformats.org/officeDocument/2006/relationships/tags" Target="../tags/tag362.xml"/><Relationship Id="rId67" Type="http://schemas.openxmlformats.org/officeDocument/2006/relationships/tags" Target="../tags/tag361.xml"/><Relationship Id="rId66" Type="http://schemas.openxmlformats.org/officeDocument/2006/relationships/tags" Target="../tags/tag360.xml"/><Relationship Id="rId65" Type="http://schemas.openxmlformats.org/officeDocument/2006/relationships/tags" Target="../tags/tag359.xml"/><Relationship Id="rId64" Type="http://schemas.openxmlformats.org/officeDocument/2006/relationships/tags" Target="../tags/tag358.xml"/><Relationship Id="rId63" Type="http://schemas.openxmlformats.org/officeDocument/2006/relationships/tags" Target="../tags/tag357.xml"/><Relationship Id="rId62" Type="http://schemas.openxmlformats.org/officeDocument/2006/relationships/tags" Target="../tags/tag356.xml"/><Relationship Id="rId61" Type="http://schemas.openxmlformats.org/officeDocument/2006/relationships/tags" Target="../tags/tag355.xml"/><Relationship Id="rId60" Type="http://schemas.openxmlformats.org/officeDocument/2006/relationships/tags" Target="../tags/tag354.xml"/><Relationship Id="rId6" Type="http://schemas.openxmlformats.org/officeDocument/2006/relationships/tags" Target="../tags/tag309.xml"/><Relationship Id="rId59" Type="http://schemas.openxmlformats.org/officeDocument/2006/relationships/tags" Target="../tags/tag353.xml"/><Relationship Id="rId58" Type="http://schemas.openxmlformats.org/officeDocument/2006/relationships/tags" Target="../tags/tag352.xml"/><Relationship Id="rId57" Type="http://schemas.openxmlformats.org/officeDocument/2006/relationships/tags" Target="../tags/tag351.xml"/><Relationship Id="rId56" Type="http://schemas.openxmlformats.org/officeDocument/2006/relationships/tags" Target="../tags/tag350.xml"/><Relationship Id="rId55" Type="http://schemas.openxmlformats.org/officeDocument/2006/relationships/image" Target="../media/image33.png"/><Relationship Id="rId54" Type="http://schemas.openxmlformats.org/officeDocument/2006/relationships/tags" Target="../tags/tag349.xml"/><Relationship Id="rId53" Type="http://schemas.openxmlformats.org/officeDocument/2006/relationships/tags" Target="../tags/tag348.xml"/><Relationship Id="rId52" Type="http://schemas.openxmlformats.org/officeDocument/2006/relationships/tags" Target="../tags/tag347.xml"/><Relationship Id="rId51" Type="http://schemas.openxmlformats.org/officeDocument/2006/relationships/tags" Target="../tags/tag346.xml"/><Relationship Id="rId50" Type="http://schemas.openxmlformats.org/officeDocument/2006/relationships/tags" Target="../tags/tag345.xml"/><Relationship Id="rId5" Type="http://schemas.openxmlformats.org/officeDocument/2006/relationships/tags" Target="../tags/tag308.xml"/><Relationship Id="rId49" Type="http://schemas.openxmlformats.org/officeDocument/2006/relationships/tags" Target="../tags/tag344.xml"/><Relationship Id="rId48" Type="http://schemas.openxmlformats.org/officeDocument/2006/relationships/tags" Target="../tags/tag343.xml"/><Relationship Id="rId47" Type="http://schemas.openxmlformats.org/officeDocument/2006/relationships/tags" Target="../tags/tag342.xml"/><Relationship Id="rId46" Type="http://schemas.openxmlformats.org/officeDocument/2006/relationships/tags" Target="../tags/tag341.xml"/><Relationship Id="rId45" Type="http://schemas.openxmlformats.org/officeDocument/2006/relationships/tags" Target="../tags/tag340.xml"/><Relationship Id="rId44" Type="http://schemas.openxmlformats.org/officeDocument/2006/relationships/tags" Target="../tags/tag339.xml"/><Relationship Id="rId43" Type="http://schemas.openxmlformats.org/officeDocument/2006/relationships/tags" Target="../tags/tag338.xml"/><Relationship Id="rId42" Type="http://schemas.openxmlformats.org/officeDocument/2006/relationships/image" Target="../media/image32.png"/><Relationship Id="rId41" Type="http://schemas.openxmlformats.org/officeDocument/2006/relationships/tags" Target="../tags/tag337.xml"/><Relationship Id="rId40" Type="http://schemas.openxmlformats.org/officeDocument/2006/relationships/tags" Target="../tags/tag336.xml"/><Relationship Id="rId4" Type="http://schemas.openxmlformats.org/officeDocument/2006/relationships/image" Target="../media/image24.jpeg"/><Relationship Id="rId39" Type="http://schemas.openxmlformats.org/officeDocument/2006/relationships/tags" Target="../tags/tag335.xml"/><Relationship Id="rId38" Type="http://schemas.openxmlformats.org/officeDocument/2006/relationships/tags" Target="../tags/tag334.xml"/><Relationship Id="rId37" Type="http://schemas.openxmlformats.org/officeDocument/2006/relationships/image" Target="../media/image31.png"/><Relationship Id="rId36" Type="http://schemas.openxmlformats.org/officeDocument/2006/relationships/tags" Target="../tags/tag333.xml"/><Relationship Id="rId35" Type="http://schemas.openxmlformats.org/officeDocument/2006/relationships/tags" Target="../tags/tag332.xml"/><Relationship Id="rId34" Type="http://schemas.openxmlformats.org/officeDocument/2006/relationships/tags" Target="../tags/tag331.xml"/><Relationship Id="rId33" Type="http://schemas.openxmlformats.org/officeDocument/2006/relationships/image" Target="../media/image30.png"/><Relationship Id="rId32" Type="http://schemas.openxmlformats.org/officeDocument/2006/relationships/tags" Target="../tags/tag330.xml"/><Relationship Id="rId31" Type="http://schemas.openxmlformats.org/officeDocument/2006/relationships/tags" Target="../tags/tag329.xml"/><Relationship Id="rId30" Type="http://schemas.openxmlformats.org/officeDocument/2006/relationships/image" Target="../media/image29.png"/><Relationship Id="rId3" Type="http://schemas.openxmlformats.org/officeDocument/2006/relationships/tags" Target="../tags/tag307.xml"/><Relationship Id="rId29" Type="http://schemas.openxmlformats.org/officeDocument/2006/relationships/tags" Target="../tags/tag328.xml"/><Relationship Id="rId28" Type="http://schemas.openxmlformats.org/officeDocument/2006/relationships/tags" Target="../tags/tag327.xml"/><Relationship Id="rId27" Type="http://schemas.openxmlformats.org/officeDocument/2006/relationships/tags" Target="../tags/tag326.xml"/><Relationship Id="rId26" Type="http://schemas.openxmlformats.org/officeDocument/2006/relationships/tags" Target="../tags/tag325.xml"/><Relationship Id="rId25" Type="http://schemas.openxmlformats.org/officeDocument/2006/relationships/image" Target="../media/image28.png"/><Relationship Id="rId24" Type="http://schemas.openxmlformats.org/officeDocument/2006/relationships/tags" Target="../tags/tag324.xml"/><Relationship Id="rId23" Type="http://schemas.openxmlformats.org/officeDocument/2006/relationships/tags" Target="../tags/tag323.xml"/><Relationship Id="rId22" Type="http://schemas.openxmlformats.org/officeDocument/2006/relationships/image" Target="../media/image27.png"/><Relationship Id="rId21" Type="http://schemas.openxmlformats.org/officeDocument/2006/relationships/tags" Target="../tags/tag322.xml"/><Relationship Id="rId20" Type="http://schemas.openxmlformats.org/officeDocument/2006/relationships/tags" Target="../tags/tag321.xml"/><Relationship Id="rId2" Type="http://schemas.openxmlformats.org/officeDocument/2006/relationships/image" Target="../media/image23.jpeg"/><Relationship Id="rId19" Type="http://schemas.openxmlformats.org/officeDocument/2006/relationships/tags" Target="../tags/tag320.xml"/><Relationship Id="rId18" Type="http://schemas.openxmlformats.org/officeDocument/2006/relationships/tags" Target="../tags/tag319.xml"/><Relationship Id="rId17" Type="http://schemas.openxmlformats.org/officeDocument/2006/relationships/tags" Target="../tags/tag318.xml"/><Relationship Id="rId16" Type="http://schemas.openxmlformats.org/officeDocument/2006/relationships/image" Target="../media/image26.png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image" Target="../media/image25.png"/><Relationship Id="rId1" Type="http://schemas.openxmlformats.org/officeDocument/2006/relationships/tags" Target="../tags/tag306.xml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tags" Target="../tags/tag452.xml"/><Relationship Id="rId98" Type="http://schemas.openxmlformats.org/officeDocument/2006/relationships/tags" Target="../tags/tag451.xml"/><Relationship Id="rId97" Type="http://schemas.openxmlformats.org/officeDocument/2006/relationships/tags" Target="../tags/tag450.xml"/><Relationship Id="rId96" Type="http://schemas.openxmlformats.org/officeDocument/2006/relationships/tags" Target="../tags/tag449.xml"/><Relationship Id="rId95" Type="http://schemas.openxmlformats.org/officeDocument/2006/relationships/image" Target="../media/image57.png"/><Relationship Id="rId94" Type="http://schemas.openxmlformats.org/officeDocument/2006/relationships/tags" Target="../tags/tag448.xml"/><Relationship Id="rId93" Type="http://schemas.openxmlformats.org/officeDocument/2006/relationships/tags" Target="../tags/tag447.xml"/><Relationship Id="rId92" Type="http://schemas.openxmlformats.org/officeDocument/2006/relationships/image" Target="../media/image56.png"/><Relationship Id="rId91" Type="http://schemas.openxmlformats.org/officeDocument/2006/relationships/tags" Target="../tags/tag446.xml"/><Relationship Id="rId90" Type="http://schemas.openxmlformats.org/officeDocument/2006/relationships/tags" Target="../tags/tag445.xml"/><Relationship Id="rId9" Type="http://schemas.openxmlformats.org/officeDocument/2006/relationships/tags" Target="../tags/tag384.xml"/><Relationship Id="rId89" Type="http://schemas.openxmlformats.org/officeDocument/2006/relationships/image" Target="../media/image55.png"/><Relationship Id="rId88" Type="http://schemas.openxmlformats.org/officeDocument/2006/relationships/tags" Target="../tags/tag444.xml"/><Relationship Id="rId87" Type="http://schemas.openxmlformats.org/officeDocument/2006/relationships/tags" Target="../tags/tag443.xml"/><Relationship Id="rId86" Type="http://schemas.openxmlformats.org/officeDocument/2006/relationships/image" Target="../media/image54.png"/><Relationship Id="rId85" Type="http://schemas.openxmlformats.org/officeDocument/2006/relationships/tags" Target="../tags/tag442.xml"/><Relationship Id="rId84" Type="http://schemas.openxmlformats.org/officeDocument/2006/relationships/tags" Target="../tags/tag441.xml"/><Relationship Id="rId83" Type="http://schemas.openxmlformats.org/officeDocument/2006/relationships/image" Target="../media/image53.png"/><Relationship Id="rId82" Type="http://schemas.openxmlformats.org/officeDocument/2006/relationships/tags" Target="../tags/tag440.xml"/><Relationship Id="rId81" Type="http://schemas.openxmlformats.org/officeDocument/2006/relationships/tags" Target="../tags/tag439.xml"/><Relationship Id="rId80" Type="http://schemas.openxmlformats.org/officeDocument/2006/relationships/image" Target="../media/image52.png"/><Relationship Id="rId8" Type="http://schemas.openxmlformats.org/officeDocument/2006/relationships/tags" Target="../tags/tag383.xml"/><Relationship Id="rId79" Type="http://schemas.openxmlformats.org/officeDocument/2006/relationships/tags" Target="../tags/tag438.xml"/><Relationship Id="rId78" Type="http://schemas.openxmlformats.org/officeDocument/2006/relationships/tags" Target="../tags/tag437.xml"/><Relationship Id="rId77" Type="http://schemas.openxmlformats.org/officeDocument/2006/relationships/image" Target="../media/image51.png"/><Relationship Id="rId76" Type="http://schemas.openxmlformats.org/officeDocument/2006/relationships/tags" Target="../tags/tag436.xml"/><Relationship Id="rId75" Type="http://schemas.openxmlformats.org/officeDocument/2006/relationships/tags" Target="../tags/tag435.xml"/><Relationship Id="rId74" Type="http://schemas.openxmlformats.org/officeDocument/2006/relationships/image" Target="../media/image50.png"/><Relationship Id="rId73" Type="http://schemas.openxmlformats.org/officeDocument/2006/relationships/image" Target="../media/image42.png"/><Relationship Id="rId72" Type="http://schemas.openxmlformats.org/officeDocument/2006/relationships/tags" Target="../tags/tag434.xml"/><Relationship Id="rId71" Type="http://schemas.openxmlformats.org/officeDocument/2006/relationships/tags" Target="../tags/tag433.xml"/><Relationship Id="rId70" Type="http://schemas.openxmlformats.org/officeDocument/2006/relationships/tags" Target="../tags/tag432.xml"/><Relationship Id="rId7" Type="http://schemas.openxmlformats.org/officeDocument/2006/relationships/image" Target="../media/image24.jpeg"/><Relationship Id="rId69" Type="http://schemas.openxmlformats.org/officeDocument/2006/relationships/image" Target="../media/image41.png"/><Relationship Id="rId68" Type="http://schemas.openxmlformats.org/officeDocument/2006/relationships/tags" Target="../tags/tag431.xml"/><Relationship Id="rId67" Type="http://schemas.openxmlformats.org/officeDocument/2006/relationships/tags" Target="../tags/tag430.xml"/><Relationship Id="rId66" Type="http://schemas.openxmlformats.org/officeDocument/2006/relationships/tags" Target="../tags/tag429.xml"/><Relationship Id="rId65" Type="http://schemas.openxmlformats.org/officeDocument/2006/relationships/image" Target="../media/image40.png"/><Relationship Id="rId64" Type="http://schemas.openxmlformats.org/officeDocument/2006/relationships/image" Target="../media/image39.png"/><Relationship Id="rId63" Type="http://schemas.openxmlformats.org/officeDocument/2006/relationships/tags" Target="../tags/tag428.xml"/><Relationship Id="rId62" Type="http://schemas.openxmlformats.org/officeDocument/2006/relationships/tags" Target="../tags/tag427.xml"/><Relationship Id="rId61" Type="http://schemas.openxmlformats.org/officeDocument/2006/relationships/tags" Target="../tags/tag426.xml"/><Relationship Id="rId60" Type="http://schemas.openxmlformats.org/officeDocument/2006/relationships/image" Target="../media/image38.png"/><Relationship Id="rId6" Type="http://schemas.openxmlformats.org/officeDocument/2006/relationships/tags" Target="../tags/tag382.xml"/><Relationship Id="rId59" Type="http://schemas.openxmlformats.org/officeDocument/2006/relationships/image" Target="../media/image37.png"/><Relationship Id="rId58" Type="http://schemas.openxmlformats.org/officeDocument/2006/relationships/tags" Target="../tags/tag425.xml"/><Relationship Id="rId57" Type="http://schemas.openxmlformats.org/officeDocument/2006/relationships/image" Target="../media/image49.png"/><Relationship Id="rId56" Type="http://schemas.openxmlformats.org/officeDocument/2006/relationships/tags" Target="../tags/tag424.xml"/><Relationship Id="rId55" Type="http://schemas.openxmlformats.org/officeDocument/2006/relationships/tags" Target="../tags/tag423.xml"/><Relationship Id="rId54" Type="http://schemas.openxmlformats.org/officeDocument/2006/relationships/tags" Target="../tags/tag422.xml"/><Relationship Id="rId53" Type="http://schemas.openxmlformats.org/officeDocument/2006/relationships/tags" Target="../tags/tag421.xml"/><Relationship Id="rId52" Type="http://schemas.openxmlformats.org/officeDocument/2006/relationships/tags" Target="../tags/tag420.xml"/><Relationship Id="rId51" Type="http://schemas.openxmlformats.org/officeDocument/2006/relationships/tags" Target="../tags/tag419.xml"/><Relationship Id="rId50" Type="http://schemas.openxmlformats.org/officeDocument/2006/relationships/tags" Target="../tags/tag418.xml"/><Relationship Id="rId5" Type="http://schemas.openxmlformats.org/officeDocument/2006/relationships/image" Target="../media/image23.jpeg"/><Relationship Id="rId49" Type="http://schemas.openxmlformats.org/officeDocument/2006/relationships/tags" Target="../tags/tag417.xml"/><Relationship Id="rId48" Type="http://schemas.openxmlformats.org/officeDocument/2006/relationships/tags" Target="../tags/tag416.xml"/><Relationship Id="rId47" Type="http://schemas.openxmlformats.org/officeDocument/2006/relationships/tags" Target="../tags/tag415.xml"/><Relationship Id="rId46" Type="http://schemas.openxmlformats.org/officeDocument/2006/relationships/tags" Target="../tags/tag414.xml"/><Relationship Id="rId45" Type="http://schemas.openxmlformats.org/officeDocument/2006/relationships/tags" Target="../tags/tag413.xml"/><Relationship Id="rId44" Type="http://schemas.openxmlformats.org/officeDocument/2006/relationships/image" Target="../media/image32.png"/><Relationship Id="rId43" Type="http://schemas.openxmlformats.org/officeDocument/2006/relationships/tags" Target="../tags/tag412.xml"/><Relationship Id="rId42" Type="http://schemas.openxmlformats.org/officeDocument/2006/relationships/tags" Target="../tags/tag411.xml"/><Relationship Id="rId41" Type="http://schemas.openxmlformats.org/officeDocument/2006/relationships/tags" Target="../tags/tag410.xml"/><Relationship Id="rId40" Type="http://schemas.openxmlformats.org/officeDocument/2006/relationships/tags" Target="../tags/tag409.xml"/><Relationship Id="rId4" Type="http://schemas.openxmlformats.org/officeDocument/2006/relationships/tags" Target="../tags/tag381.xml"/><Relationship Id="rId39" Type="http://schemas.openxmlformats.org/officeDocument/2006/relationships/image" Target="../media/image48.png"/><Relationship Id="rId38" Type="http://schemas.openxmlformats.org/officeDocument/2006/relationships/tags" Target="../tags/tag408.xml"/><Relationship Id="rId37" Type="http://schemas.openxmlformats.org/officeDocument/2006/relationships/tags" Target="../tags/tag407.xml"/><Relationship Id="rId36" Type="http://schemas.openxmlformats.org/officeDocument/2006/relationships/tags" Target="../tags/tag406.xml"/><Relationship Id="rId35" Type="http://schemas.openxmlformats.org/officeDocument/2006/relationships/image" Target="../media/image47.png"/><Relationship Id="rId34" Type="http://schemas.openxmlformats.org/officeDocument/2006/relationships/tags" Target="../tags/tag405.xml"/><Relationship Id="rId33" Type="http://schemas.openxmlformats.org/officeDocument/2006/relationships/tags" Target="../tags/tag404.xml"/><Relationship Id="rId32" Type="http://schemas.openxmlformats.org/officeDocument/2006/relationships/image" Target="../media/image46.png"/><Relationship Id="rId31" Type="http://schemas.openxmlformats.org/officeDocument/2006/relationships/tags" Target="../tags/tag403.xml"/><Relationship Id="rId30" Type="http://schemas.openxmlformats.org/officeDocument/2006/relationships/tags" Target="../tags/tag402.xml"/><Relationship Id="rId3" Type="http://schemas.openxmlformats.org/officeDocument/2006/relationships/tags" Target="../tags/tag380.xml"/><Relationship Id="rId29" Type="http://schemas.openxmlformats.org/officeDocument/2006/relationships/tags" Target="../tags/tag401.xml"/><Relationship Id="rId28" Type="http://schemas.openxmlformats.org/officeDocument/2006/relationships/tags" Target="../tags/tag400.xml"/><Relationship Id="rId27" Type="http://schemas.openxmlformats.org/officeDocument/2006/relationships/image" Target="../media/image45.png"/><Relationship Id="rId26" Type="http://schemas.openxmlformats.org/officeDocument/2006/relationships/tags" Target="../tags/tag399.xml"/><Relationship Id="rId25" Type="http://schemas.openxmlformats.org/officeDocument/2006/relationships/tags" Target="../tags/tag398.xml"/><Relationship Id="rId24" Type="http://schemas.openxmlformats.org/officeDocument/2006/relationships/image" Target="../media/image44.png"/><Relationship Id="rId23" Type="http://schemas.openxmlformats.org/officeDocument/2006/relationships/tags" Target="../tags/tag397.xml"/><Relationship Id="rId22" Type="http://schemas.openxmlformats.org/officeDocument/2006/relationships/tags" Target="../tags/tag396.xml"/><Relationship Id="rId21" Type="http://schemas.openxmlformats.org/officeDocument/2006/relationships/tags" Target="../tags/tag395.xml"/><Relationship Id="rId20" Type="http://schemas.openxmlformats.org/officeDocument/2006/relationships/tags" Target="../tags/tag394.xml"/><Relationship Id="rId2" Type="http://schemas.openxmlformats.org/officeDocument/2006/relationships/tags" Target="../tags/tag379.xml"/><Relationship Id="rId19" Type="http://schemas.openxmlformats.org/officeDocument/2006/relationships/tags" Target="../tags/tag393.xml"/><Relationship Id="rId18" Type="http://schemas.openxmlformats.org/officeDocument/2006/relationships/image" Target="../media/image43.png"/><Relationship Id="rId17" Type="http://schemas.openxmlformats.org/officeDocument/2006/relationships/tags" Target="../tags/tag392.xml"/><Relationship Id="rId16" Type="http://schemas.openxmlformats.org/officeDocument/2006/relationships/tags" Target="../tags/tag391.xml"/><Relationship Id="rId15" Type="http://schemas.openxmlformats.org/officeDocument/2006/relationships/tags" Target="../tags/tag390.xml"/><Relationship Id="rId143" Type="http://schemas.openxmlformats.org/officeDocument/2006/relationships/slideLayout" Target="../slideLayouts/slideLayout1.xml"/><Relationship Id="rId142" Type="http://schemas.openxmlformats.org/officeDocument/2006/relationships/tags" Target="../tags/tag490.xml"/><Relationship Id="rId141" Type="http://schemas.openxmlformats.org/officeDocument/2006/relationships/tags" Target="../tags/tag489.xml"/><Relationship Id="rId140" Type="http://schemas.openxmlformats.org/officeDocument/2006/relationships/tags" Target="../tags/tag488.xml"/><Relationship Id="rId14" Type="http://schemas.openxmlformats.org/officeDocument/2006/relationships/tags" Target="../tags/tag389.xml"/><Relationship Id="rId139" Type="http://schemas.openxmlformats.org/officeDocument/2006/relationships/tags" Target="../tags/tag487.xml"/><Relationship Id="rId138" Type="http://schemas.openxmlformats.org/officeDocument/2006/relationships/tags" Target="../tags/tag486.xml"/><Relationship Id="rId137" Type="http://schemas.openxmlformats.org/officeDocument/2006/relationships/tags" Target="../tags/tag485.xml"/><Relationship Id="rId136" Type="http://schemas.openxmlformats.org/officeDocument/2006/relationships/tags" Target="../tags/tag484.xml"/><Relationship Id="rId135" Type="http://schemas.openxmlformats.org/officeDocument/2006/relationships/tags" Target="../tags/tag483.xml"/><Relationship Id="rId134" Type="http://schemas.openxmlformats.org/officeDocument/2006/relationships/tags" Target="../tags/tag482.xml"/><Relationship Id="rId133" Type="http://schemas.openxmlformats.org/officeDocument/2006/relationships/tags" Target="../tags/tag481.xml"/><Relationship Id="rId132" Type="http://schemas.openxmlformats.org/officeDocument/2006/relationships/tags" Target="../tags/tag480.xml"/><Relationship Id="rId131" Type="http://schemas.openxmlformats.org/officeDocument/2006/relationships/tags" Target="../tags/tag479.xml"/><Relationship Id="rId130" Type="http://schemas.openxmlformats.org/officeDocument/2006/relationships/image" Target="../media/image62.png"/><Relationship Id="rId13" Type="http://schemas.openxmlformats.org/officeDocument/2006/relationships/tags" Target="../tags/tag388.xml"/><Relationship Id="rId129" Type="http://schemas.openxmlformats.org/officeDocument/2006/relationships/tags" Target="../tags/tag478.xml"/><Relationship Id="rId128" Type="http://schemas.openxmlformats.org/officeDocument/2006/relationships/tags" Target="../tags/tag477.xml"/><Relationship Id="rId127" Type="http://schemas.openxmlformats.org/officeDocument/2006/relationships/tags" Target="../tags/tag476.xml"/><Relationship Id="rId126" Type="http://schemas.openxmlformats.org/officeDocument/2006/relationships/tags" Target="../tags/tag475.xml"/><Relationship Id="rId125" Type="http://schemas.openxmlformats.org/officeDocument/2006/relationships/tags" Target="../tags/tag474.xml"/><Relationship Id="rId124" Type="http://schemas.openxmlformats.org/officeDocument/2006/relationships/tags" Target="../tags/tag473.xml"/><Relationship Id="rId123" Type="http://schemas.openxmlformats.org/officeDocument/2006/relationships/tags" Target="../tags/tag472.xml"/><Relationship Id="rId122" Type="http://schemas.openxmlformats.org/officeDocument/2006/relationships/tags" Target="../tags/tag471.xml"/><Relationship Id="rId121" Type="http://schemas.openxmlformats.org/officeDocument/2006/relationships/tags" Target="../tags/tag470.xml"/><Relationship Id="rId120" Type="http://schemas.openxmlformats.org/officeDocument/2006/relationships/tags" Target="../tags/tag469.xml"/><Relationship Id="rId12" Type="http://schemas.openxmlformats.org/officeDocument/2006/relationships/tags" Target="../tags/tag387.xml"/><Relationship Id="rId119" Type="http://schemas.openxmlformats.org/officeDocument/2006/relationships/tags" Target="../tags/tag468.xml"/><Relationship Id="rId118" Type="http://schemas.openxmlformats.org/officeDocument/2006/relationships/tags" Target="../tags/tag467.xml"/><Relationship Id="rId117" Type="http://schemas.openxmlformats.org/officeDocument/2006/relationships/tags" Target="../tags/tag466.xml"/><Relationship Id="rId116" Type="http://schemas.openxmlformats.org/officeDocument/2006/relationships/tags" Target="../tags/tag465.xml"/><Relationship Id="rId115" Type="http://schemas.openxmlformats.org/officeDocument/2006/relationships/tags" Target="../tags/tag464.xml"/><Relationship Id="rId114" Type="http://schemas.openxmlformats.org/officeDocument/2006/relationships/tags" Target="../tags/tag463.xml"/><Relationship Id="rId113" Type="http://schemas.openxmlformats.org/officeDocument/2006/relationships/tags" Target="../tags/tag462.xml"/><Relationship Id="rId112" Type="http://schemas.openxmlformats.org/officeDocument/2006/relationships/tags" Target="../tags/tag461.xml"/><Relationship Id="rId111" Type="http://schemas.openxmlformats.org/officeDocument/2006/relationships/image" Target="../media/image61.png"/><Relationship Id="rId110" Type="http://schemas.openxmlformats.org/officeDocument/2006/relationships/tags" Target="../tags/tag460.xml"/><Relationship Id="rId11" Type="http://schemas.openxmlformats.org/officeDocument/2006/relationships/tags" Target="../tags/tag386.xml"/><Relationship Id="rId109" Type="http://schemas.openxmlformats.org/officeDocument/2006/relationships/tags" Target="../tags/tag459.xml"/><Relationship Id="rId108" Type="http://schemas.openxmlformats.org/officeDocument/2006/relationships/image" Target="../media/image60.png"/><Relationship Id="rId107" Type="http://schemas.openxmlformats.org/officeDocument/2006/relationships/tags" Target="../tags/tag458.xml"/><Relationship Id="rId106" Type="http://schemas.openxmlformats.org/officeDocument/2006/relationships/tags" Target="../tags/tag457.xml"/><Relationship Id="rId105" Type="http://schemas.openxmlformats.org/officeDocument/2006/relationships/image" Target="../media/image59.png"/><Relationship Id="rId104" Type="http://schemas.openxmlformats.org/officeDocument/2006/relationships/tags" Target="../tags/tag456.xml"/><Relationship Id="rId103" Type="http://schemas.openxmlformats.org/officeDocument/2006/relationships/tags" Target="../tags/tag455.xml"/><Relationship Id="rId102" Type="http://schemas.openxmlformats.org/officeDocument/2006/relationships/image" Target="../media/image58.png"/><Relationship Id="rId101" Type="http://schemas.openxmlformats.org/officeDocument/2006/relationships/tags" Target="../tags/tag454.xml"/><Relationship Id="rId100" Type="http://schemas.openxmlformats.org/officeDocument/2006/relationships/tags" Target="../tags/tag453.xml"/><Relationship Id="rId10" Type="http://schemas.openxmlformats.org/officeDocument/2006/relationships/tags" Target="../tags/tag385.xml"/><Relationship Id="rId1" Type="http://schemas.openxmlformats.org/officeDocument/2006/relationships/tags" Target="../tags/tag378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tags" Target="../tags/tag575.xml"/><Relationship Id="rId98" Type="http://schemas.openxmlformats.org/officeDocument/2006/relationships/tags" Target="../tags/tag574.xml"/><Relationship Id="rId97" Type="http://schemas.openxmlformats.org/officeDocument/2006/relationships/tags" Target="../tags/tag573.xml"/><Relationship Id="rId96" Type="http://schemas.openxmlformats.org/officeDocument/2006/relationships/image" Target="../media/image75.png"/><Relationship Id="rId95" Type="http://schemas.openxmlformats.org/officeDocument/2006/relationships/tags" Target="../tags/tag572.xml"/><Relationship Id="rId94" Type="http://schemas.openxmlformats.org/officeDocument/2006/relationships/tags" Target="../tags/tag571.xml"/><Relationship Id="rId93" Type="http://schemas.openxmlformats.org/officeDocument/2006/relationships/tags" Target="../tags/tag570.xml"/><Relationship Id="rId92" Type="http://schemas.openxmlformats.org/officeDocument/2006/relationships/tags" Target="../tags/tag569.xml"/><Relationship Id="rId91" Type="http://schemas.openxmlformats.org/officeDocument/2006/relationships/tags" Target="../tags/tag568.xml"/><Relationship Id="rId90" Type="http://schemas.openxmlformats.org/officeDocument/2006/relationships/image" Target="../media/image74.png"/><Relationship Id="rId9" Type="http://schemas.openxmlformats.org/officeDocument/2006/relationships/tags" Target="../tags/tag498.xml"/><Relationship Id="rId89" Type="http://schemas.openxmlformats.org/officeDocument/2006/relationships/tags" Target="../tags/tag567.xml"/><Relationship Id="rId88" Type="http://schemas.openxmlformats.org/officeDocument/2006/relationships/tags" Target="../tags/tag566.xml"/><Relationship Id="rId87" Type="http://schemas.openxmlformats.org/officeDocument/2006/relationships/tags" Target="../tags/tag565.xml"/><Relationship Id="rId86" Type="http://schemas.openxmlformats.org/officeDocument/2006/relationships/tags" Target="../tags/tag564.xml"/><Relationship Id="rId85" Type="http://schemas.openxmlformats.org/officeDocument/2006/relationships/tags" Target="../tags/tag563.xml"/><Relationship Id="rId84" Type="http://schemas.openxmlformats.org/officeDocument/2006/relationships/tags" Target="../tags/tag562.xml"/><Relationship Id="rId83" Type="http://schemas.openxmlformats.org/officeDocument/2006/relationships/tags" Target="../tags/tag561.xml"/><Relationship Id="rId82" Type="http://schemas.openxmlformats.org/officeDocument/2006/relationships/tags" Target="../tags/tag560.xml"/><Relationship Id="rId81" Type="http://schemas.openxmlformats.org/officeDocument/2006/relationships/tags" Target="../tags/tag559.xml"/><Relationship Id="rId80" Type="http://schemas.openxmlformats.org/officeDocument/2006/relationships/tags" Target="../tags/tag558.xml"/><Relationship Id="rId8" Type="http://schemas.openxmlformats.org/officeDocument/2006/relationships/tags" Target="../tags/tag497.xml"/><Relationship Id="rId79" Type="http://schemas.openxmlformats.org/officeDocument/2006/relationships/tags" Target="../tags/tag557.xml"/><Relationship Id="rId78" Type="http://schemas.openxmlformats.org/officeDocument/2006/relationships/tags" Target="../tags/tag556.xml"/><Relationship Id="rId77" Type="http://schemas.openxmlformats.org/officeDocument/2006/relationships/tags" Target="../tags/tag555.xml"/><Relationship Id="rId76" Type="http://schemas.openxmlformats.org/officeDocument/2006/relationships/tags" Target="../tags/tag554.xml"/><Relationship Id="rId75" Type="http://schemas.openxmlformats.org/officeDocument/2006/relationships/tags" Target="../tags/tag553.xml"/><Relationship Id="rId74" Type="http://schemas.openxmlformats.org/officeDocument/2006/relationships/tags" Target="../tags/tag552.xml"/><Relationship Id="rId73" Type="http://schemas.openxmlformats.org/officeDocument/2006/relationships/image" Target="../media/image73.png"/><Relationship Id="rId72" Type="http://schemas.openxmlformats.org/officeDocument/2006/relationships/tags" Target="../tags/tag551.xml"/><Relationship Id="rId71" Type="http://schemas.openxmlformats.org/officeDocument/2006/relationships/tags" Target="../tags/tag550.xml"/><Relationship Id="rId70" Type="http://schemas.openxmlformats.org/officeDocument/2006/relationships/image" Target="../media/image72.png"/><Relationship Id="rId7" Type="http://schemas.openxmlformats.org/officeDocument/2006/relationships/tags" Target="../tags/tag496.xml"/><Relationship Id="rId69" Type="http://schemas.openxmlformats.org/officeDocument/2006/relationships/tags" Target="../tags/tag549.xml"/><Relationship Id="rId68" Type="http://schemas.openxmlformats.org/officeDocument/2006/relationships/tags" Target="../tags/tag548.xml"/><Relationship Id="rId67" Type="http://schemas.openxmlformats.org/officeDocument/2006/relationships/tags" Target="../tags/tag547.xml"/><Relationship Id="rId66" Type="http://schemas.openxmlformats.org/officeDocument/2006/relationships/image" Target="../media/image71.png"/><Relationship Id="rId65" Type="http://schemas.openxmlformats.org/officeDocument/2006/relationships/image" Target="../media/image70.png"/><Relationship Id="rId64" Type="http://schemas.openxmlformats.org/officeDocument/2006/relationships/tags" Target="../tags/tag546.xml"/><Relationship Id="rId63" Type="http://schemas.openxmlformats.org/officeDocument/2006/relationships/tags" Target="../tags/tag545.xml"/><Relationship Id="rId62" Type="http://schemas.openxmlformats.org/officeDocument/2006/relationships/tags" Target="../tags/tag544.xml"/><Relationship Id="rId61" Type="http://schemas.openxmlformats.org/officeDocument/2006/relationships/image" Target="../media/image69.png"/><Relationship Id="rId60" Type="http://schemas.openxmlformats.org/officeDocument/2006/relationships/tags" Target="../tags/tag543.xml"/><Relationship Id="rId6" Type="http://schemas.openxmlformats.org/officeDocument/2006/relationships/tags" Target="../tags/tag495.xml"/><Relationship Id="rId59" Type="http://schemas.openxmlformats.org/officeDocument/2006/relationships/tags" Target="../tags/tag542.xml"/><Relationship Id="rId58" Type="http://schemas.openxmlformats.org/officeDocument/2006/relationships/tags" Target="../tags/tag541.xml"/><Relationship Id="rId57" Type="http://schemas.openxmlformats.org/officeDocument/2006/relationships/tags" Target="../tags/tag540.xml"/><Relationship Id="rId56" Type="http://schemas.openxmlformats.org/officeDocument/2006/relationships/tags" Target="../tags/tag539.xml"/><Relationship Id="rId55" Type="http://schemas.openxmlformats.org/officeDocument/2006/relationships/tags" Target="../tags/tag538.xml"/><Relationship Id="rId54" Type="http://schemas.openxmlformats.org/officeDocument/2006/relationships/tags" Target="../tags/tag537.xml"/><Relationship Id="rId53" Type="http://schemas.openxmlformats.org/officeDocument/2006/relationships/tags" Target="../tags/tag536.xml"/><Relationship Id="rId52" Type="http://schemas.openxmlformats.org/officeDocument/2006/relationships/tags" Target="../tags/tag535.xml"/><Relationship Id="rId51" Type="http://schemas.openxmlformats.org/officeDocument/2006/relationships/tags" Target="../tags/tag534.xml"/><Relationship Id="rId50" Type="http://schemas.openxmlformats.org/officeDocument/2006/relationships/tags" Target="../tags/tag533.xml"/><Relationship Id="rId5" Type="http://schemas.openxmlformats.org/officeDocument/2006/relationships/tags" Target="../tags/tag494.xml"/><Relationship Id="rId49" Type="http://schemas.openxmlformats.org/officeDocument/2006/relationships/tags" Target="../tags/tag532.xml"/><Relationship Id="rId48" Type="http://schemas.openxmlformats.org/officeDocument/2006/relationships/tags" Target="../tags/tag531.xml"/><Relationship Id="rId47" Type="http://schemas.openxmlformats.org/officeDocument/2006/relationships/tags" Target="../tags/tag530.xml"/><Relationship Id="rId46" Type="http://schemas.openxmlformats.org/officeDocument/2006/relationships/tags" Target="../tags/tag529.xml"/><Relationship Id="rId45" Type="http://schemas.openxmlformats.org/officeDocument/2006/relationships/image" Target="../media/image68.png"/><Relationship Id="rId44" Type="http://schemas.openxmlformats.org/officeDocument/2006/relationships/tags" Target="../tags/tag528.xml"/><Relationship Id="rId43" Type="http://schemas.openxmlformats.org/officeDocument/2006/relationships/tags" Target="../tags/tag527.xml"/><Relationship Id="rId42" Type="http://schemas.openxmlformats.org/officeDocument/2006/relationships/image" Target="../media/image67.png"/><Relationship Id="rId41" Type="http://schemas.openxmlformats.org/officeDocument/2006/relationships/image" Target="../media/image66.png"/><Relationship Id="rId40" Type="http://schemas.openxmlformats.org/officeDocument/2006/relationships/tags" Target="../tags/tag526.xml"/><Relationship Id="rId4" Type="http://schemas.openxmlformats.org/officeDocument/2006/relationships/tags" Target="../tags/tag493.xml"/><Relationship Id="rId39" Type="http://schemas.openxmlformats.org/officeDocument/2006/relationships/tags" Target="../tags/tag525.xml"/><Relationship Id="rId38" Type="http://schemas.openxmlformats.org/officeDocument/2006/relationships/image" Target="../media/image65.png"/><Relationship Id="rId37" Type="http://schemas.openxmlformats.org/officeDocument/2006/relationships/tags" Target="../tags/tag524.xml"/><Relationship Id="rId36" Type="http://schemas.openxmlformats.org/officeDocument/2006/relationships/tags" Target="../tags/tag523.xml"/><Relationship Id="rId35" Type="http://schemas.openxmlformats.org/officeDocument/2006/relationships/tags" Target="../tags/tag522.xml"/><Relationship Id="rId34" Type="http://schemas.openxmlformats.org/officeDocument/2006/relationships/image" Target="../media/image64.png"/><Relationship Id="rId33" Type="http://schemas.openxmlformats.org/officeDocument/2006/relationships/tags" Target="../tags/tag521.xml"/><Relationship Id="rId32" Type="http://schemas.openxmlformats.org/officeDocument/2006/relationships/tags" Target="../tags/tag520.xml"/><Relationship Id="rId31" Type="http://schemas.openxmlformats.org/officeDocument/2006/relationships/tags" Target="../tags/tag519.xml"/><Relationship Id="rId30" Type="http://schemas.openxmlformats.org/officeDocument/2006/relationships/tags" Target="../tags/tag518.xml"/><Relationship Id="rId3" Type="http://schemas.openxmlformats.org/officeDocument/2006/relationships/tags" Target="../tags/tag492.xml"/><Relationship Id="rId29" Type="http://schemas.openxmlformats.org/officeDocument/2006/relationships/tags" Target="../tags/tag517.xml"/><Relationship Id="rId28" Type="http://schemas.openxmlformats.org/officeDocument/2006/relationships/tags" Target="../tags/tag516.xml"/><Relationship Id="rId27" Type="http://schemas.openxmlformats.org/officeDocument/2006/relationships/tags" Target="../tags/tag515.xml"/><Relationship Id="rId26" Type="http://schemas.openxmlformats.org/officeDocument/2006/relationships/tags" Target="../tags/tag514.xml"/><Relationship Id="rId25" Type="http://schemas.openxmlformats.org/officeDocument/2006/relationships/tags" Target="../tags/tag513.xml"/><Relationship Id="rId24" Type="http://schemas.openxmlformats.org/officeDocument/2006/relationships/tags" Target="../tags/tag512.xml"/><Relationship Id="rId23" Type="http://schemas.openxmlformats.org/officeDocument/2006/relationships/tags" Target="../tags/tag511.xml"/><Relationship Id="rId22" Type="http://schemas.openxmlformats.org/officeDocument/2006/relationships/tags" Target="../tags/tag510.xml"/><Relationship Id="rId21" Type="http://schemas.openxmlformats.org/officeDocument/2006/relationships/tags" Target="../tags/tag509.xml"/><Relationship Id="rId20" Type="http://schemas.openxmlformats.org/officeDocument/2006/relationships/tags" Target="../tags/tag508.xml"/><Relationship Id="rId2" Type="http://schemas.openxmlformats.org/officeDocument/2006/relationships/image" Target="../media/image23.jpeg"/><Relationship Id="rId19" Type="http://schemas.openxmlformats.org/officeDocument/2006/relationships/tags" Target="../tags/tag507.xml"/><Relationship Id="rId18" Type="http://schemas.openxmlformats.org/officeDocument/2006/relationships/image" Target="../media/image63.png"/><Relationship Id="rId17" Type="http://schemas.openxmlformats.org/officeDocument/2006/relationships/tags" Target="../tags/tag506.xml"/><Relationship Id="rId16" Type="http://schemas.openxmlformats.org/officeDocument/2006/relationships/tags" Target="../tags/tag505.xml"/><Relationship Id="rId15" Type="http://schemas.openxmlformats.org/officeDocument/2006/relationships/tags" Target="../tags/tag504.xml"/><Relationship Id="rId145" Type="http://schemas.openxmlformats.org/officeDocument/2006/relationships/slideLayout" Target="../slideLayouts/slideLayout1.xml"/><Relationship Id="rId144" Type="http://schemas.openxmlformats.org/officeDocument/2006/relationships/image" Target="../media/image81.png"/><Relationship Id="rId143" Type="http://schemas.openxmlformats.org/officeDocument/2006/relationships/tags" Target="../tags/tag613.xml"/><Relationship Id="rId142" Type="http://schemas.openxmlformats.org/officeDocument/2006/relationships/tags" Target="../tags/tag612.xml"/><Relationship Id="rId141" Type="http://schemas.openxmlformats.org/officeDocument/2006/relationships/image" Target="../media/image80.png"/><Relationship Id="rId140" Type="http://schemas.openxmlformats.org/officeDocument/2006/relationships/tags" Target="../tags/tag611.xml"/><Relationship Id="rId14" Type="http://schemas.openxmlformats.org/officeDocument/2006/relationships/tags" Target="../tags/tag503.xml"/><Relationship Id="rId139" Type="http://schemas.openxmlformats.org/officeDocument/2006/relationships/tags" Target="../tags/tag610.xml"/><Relationship Id="rId138" Type="http://schemas.openxmlformats.org/officeDocument/2006/relationships/tags" Target="../tags/tag609.xml"/><Relationship Id="rId137" Type="http://schemas.openxmlformats.org/officeDocument/2006/relationships/tags" Target="../tags/tag608.xml"/><Relationship Id="rId136" Type="http://schemas.openxmlformats.org/officeDocument/2006/relationships/tags" Target="../tags/tag607.xml"/><Relationship Id="rId135" Type="http://schemas.openxmlformats.org/officeDocument/2006/relationships/tags" Target="../tags/tag606.xml"/><Relationship Id="rId134" Type="http://schemas.openxmlformats.org/officeDocument/2006/relationships/image" Target="../media/image79.png"/><Relationship Id="rId133" Type="http://schemas.openxmlformats.org/officeDocument/2006/relationships/image" Target="../media/image78.png"/><Relationship Id="rId132" Type="http://schemas.openxmlformats.org/officeDocument/2006/relationships/tags" Target="../tags/tag605.xml"/><Relationship Id="rId131" Type="http://schemas.openxmlformats.org/officeDocument/2006/relationships/tags" Target="../tags/tag604.xml"/><Relationship Id="rId130" Type="http://schemas.openxmlformats.org/officeDocument/2006/relationships/image" Target="../media/image77.png"/><Relationship Id="rId13" Type="http://schemas.openxmlformats.org/officeDocument/2006/relationships/tags" Target="../tags/tag502.xml"/><Relationship Id="rId129" Type="http://schemas.openxmlformats.org/officeDocument/2006/relationships/tags" Target="../tags/tag603.xml"/><Relationship Id="rId128" Type="http://schemas.openxmlformats.org/officeDocument/2006/relationships/tags" Target="../tags/tag602.xml"/><Relationship Id="rId127" Type="http://schemas.openxmlformats.org/officeDocument/2006/relationships/tags" Target="../tags/tag601.xml"/><Relationship Id="rId126" Type="http://schemas.openxmlformats.org/officeDocument/2006/relationships/tags" Target="../tags/tag600.xml"/><Relationship Id="rId125" Type="http://schemas.openxmlformats.org/officeDocument/2006/relationships/tags" Target="../tags/tag599.xml"/><Relationship Id="rId124" Type="http://schemas.openxmlformats.org/officeDocument/2006/relationships/tags" Target="../tags/tag598.xml"/><Relationship Id="rId123" Type="http://schemas.openxmlformats.org/officeDocument/2006/relationships/tags" Target="../tags/tag597.xml"/><Relationship Id="rId122" Type="http://schemas.openxmlformats.org/officeDocument/2006/relationships/tags" Target="../tags/tag596.xml"/><Relationship Id="rId121" Type="http://schemas.openxmlformats.org/officeDocument/2006/relationships/tags" Target="../tags/tag595.xml"/><Relationship Id="rId120" Type="http://schemas.openxmlformats.org/officeDocument/2006/relationships/tags" Target="../tags/tag594.xml"/><Relationship Id="rId12" Type="http://schemas.openxmlformats.org/officeDocument/2006/relationships/tags" Target="../tags/tag501.xml"/><Relationship Id="rId119" Type="http://schemas.openxmlformats.org/officeDocument/2006/relationships/tags" Target="../tags/tag593.xml"/><Relationship Id="rId118" Type="http://schemas.openxmlformats.org/officeDocument/2006/relationships/tags" Target="../tags/tag592.xml"/><Relationship Id="rId117" Type="http://schemas.openxmlformats.org/officeDocument/2006/relationships/tags" Target="../tags/tag591.xml"/><Relationship Id="rId116" Type="http://schemas.openxmlformats.org/officeDocument/2006/relationships/tags" Target="../tags/tag590.xml"/><Relationship Id="rId115" Type="http://schemas.openxmlformats.org/officeDocument/2006/relationships/image" Target="../media/image76.png"/><Relationship Id="rId114" Type="http://schemas.openxmlformats.org/officeDocument/2006/relationships/tags" Target="../tags/tag589.xml"/><Relationship Id="rId113" Type="http://schemas.openxmlformats.org/officeDocument/2006/relationships/tags" Target="../tags/tag588.xml"/><Relationship Id="rId112" Type="http://schemas.openxmlformats.org/officeDocument/2006/relationships/image" Target="../media/image32.png"/><Relationship Id="rId111" Type="http://schemas.openxmlformats.org/officeDocument/2006/relationships/tags" Target="../tags/tag587.xml"/><Relationship Id="rId110" Type="http://schemas.openxmlformats.org/officeDocument/2006/relationships/tags" Target="../tags/tag586.xml"/><Relationship Id="rId11" Type="http://schemas.openxmlformats.org/officeDocument/2006/relationships/tags" Target="../tags/tag500.xml"/><Relationship Id="rId109" Type="http://schemas.openxmlformats.org/officeDocument/2006/relationships/tags" Target="../tags/tag585.xml"/><Relationship Id="rId108" Type="http://schemas.openxmlformats.org/officeDocument/2006/relationships/tags" Target="../tags/tag584.xml"/><Relationship Id="rId107" Type="http://schemas.openxmlformats.org/officeDocument/2006/relationships/tags" Target="../tags/tag583.xml"/><Relationship Id="rId106" Type="http://schemas.openxmlformats.org/officeDocument/2006/relationships/tags" Target="../tags/tag582.xml"/><Relationship Id="rId105" Type="http://schemas.openxmlformats.org/officeDocument/2006/relationships/tags" Target="../tags/tag581.xml"/><Relationship Id="rId104" Type="http://schemas.openxmlformats.org/officeDocument/2006/relationships/tags" Target="../tags/tag580.xml"/><Relationship Id="rId103" Type="http://schemas.openxmlformats.org/officeDocument/2006/relationships/tags" Target="../tags/tag579.xml"/><Relationship Id="rId102" Type="http://schemas.openxmlformats.org/officeDocument/2006/relationships/tags" Target="../tags/tag578.xml"/><Relationship Id="rId101" Type="http://schemas.openxmlformats.org/officeDocument/2006/relationships/tags" Target="../tags/tag577.xml"/><Relationship Id="rId100" Type="http://schemas.openxmlformats.org/officeDocument/2006/relationships/tags" Target="../tags/tag576.xml"/><Relationship Id="rId10" Type="http://schemas.openxmlformats.org/officeDocument/2006/relationships/tags" Target="../tags/tag499.xml"/><Relationship Id="rId1" Type="http://schemas.openxmlformats.org/officeDocument/2006/relationships/tags" Target="../tags/tag4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7218045" y="0"/>
            <a:ext cx="1818640" cy="1624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sz="4000"/>
              <a:t>feature</a:t>
            </a:r>
            <a:endParaRPr lang="en-US" altLang="zh-CN" sz="4000"/>
          </a:p>
        </p:txBody>
      </p:sp>
      <p:sp>
        <p:nvSpPr>
          <p:cNvPr id="4" name="矩形 3"/>
          <p:cNvSpPr/>
          <p:nvPr/>
        </p:nvSpPr>
        <p:spPr>
          <a:xfrm>
            <a:off x="6956425" y="307975"/>
            <a:ext cx="1818640" cy="1624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sz="4000"/>
              <a:t>feature</a:t>
            </a:r>
            <a:endParaRPr lang="en-US" altLang="zh-CN" sz="4000"/>
          </a:p>
        </p:txBody>
      </p:sp>
      <p:sp>
        <p:nvSpPr>
          <p:cNvPr id="8" name="文本框 7"/>
          <p:cNvSpPr txBox="1"/>
          <p:nvPr/>
        </p:nvSpPr>
        <p:spPr>
          <a:xfrm>
            <a:off x="7539990" y="4131310"/>
            <a:ext cx="821690" cy="648970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p>
            <a:pPr algn="ctr"/>
            <a:r>
              <a:rPr lang="en-US" altLang="zh-CN" sz="4000"/>
              <a:t>...</a:t>
            </a:r>
            <a:endParaRPr lang="en-US" altLang="zh-CN" sz="4000"/>
          </a:p>
        </p:txBody>
      </p:sp>
      <p:sp>
        <p:nvSpPr>
          <p:cNvPr id="9" name="矩形 8"/>
          <p:cNvSpPr/>
          <p:nvPr/>
        </p:nvSpPr>
        <p:spPr>
          <a:xfrm>
            <a:off x="9975215" y="307975"/>
            <a:ext cx="2216150" cy="6374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4000"/>
              <a:t>classiffier</a:t>
            </a:r>
            <a:endParaRPr lang="en-US" altLang="zh-CN" sz="4000"/>
          </a:p>
          <a:p>
            <a:pPr algn="ctr"/>
            <a:r>
              <a:rPr lang="en-US" altLang="zh-CN" sz="4000"/>
              <a:t>or</a:t>
            </a:r>
            <a:endParaRPr lang="en-US" altLang="zh-CN" sz="4000"/>
          </a:p>
          <a:p>
            <a:pPr algn="ctr"/>
            <a:r>
              <a:rPr lang="en-US" altLang="zh-CN" sz="4000"/>
              <a:t>decoder</a:t>
            </a:r>
            <a:endParaRPr lang="en-US" altLang="zh-CN" sz="400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2501900" y="306705"/>
            <a:ext cx="3719830" cy="1624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4000"/>
              <a:t>encoder</a:t>
            </a:r>
            <a:r>
              <a:rPr lang="en-US" altLang="zh-CN" sz="4000" baseline="-25000"/>
              <a:t>1</a:t>
            </a:r>
            <a:endParaRPr lang="en-US" altLang="zh-CN" sz="4000" baseline="-25000"/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2501900" y="2218690"/>
            <a:ext cx="3719830" cy="1624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4000"/>
              <a:t>encoder</a:t>
            </a:r>
            <a:r>
              <a:rPr lang="en-US" altLang="zh-CN" sz="4000" baseline="-25000"/>
              <a:t>2</a:t>
            </a:r>
            <a:endParaRPr lang="en-US" altLang="zh-CN" sz="4000" baseline="-25000"/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2501900" y="5057140"/>
            <a:ext cx="3719830" cy="1624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4000"/>
              <a:t>encoder</a:t>
            </a:r>
            <a:r>
              <a:rPr lang="en-US" altLang="zh-CN" sz="4000" baseline="-25000"/>
              <a:t>n</a:t>
            </a:r>
            <a:endParaRPr lang="en-US" altLang="zh-CN" sz="4000" baseline="-25000"/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3950970" y="4130040"/>
            <a:ext cx="821690" cy="648970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p>
            <a:pPr algn="ctr"/>
            <a:r>
              <a:rPr lang="en-US" altLang="zh-CN" sz="4000"/>
              <a:t>...</a:t>
            </a:r>
            <a:endParaRPr lang="en-US" altLang="zh-CN" sz="4000"/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7218045" y="2054860"/>
            <a:ext cx="1818640" cy="1624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sz="4000"/>
              <a:t>feature</a:t>
            </a:r>
            <a:endParaRPr lang="en-US" altLang="zh-CN" sz="4000"/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6956425" y="2363470"/>
            <a:ext cx="1818640" cy="1624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sz="4000"/>
              <a:t>feature</a:t>
            </a:r>
            <a:endParaRPr lang="en-US" altLang="zh-CN" sz="4000"/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7218045" y="4924425"/>
            <a:ext cx="1818640" cy="1624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sz="4000"/>
              <a:t>feature</a:t>
            </a:r>
            <a:endParaRPr lang="en-US" altLang="zh-CN" sz="4000"/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6956425" y="5232400"/>
            <a:ext cx="1818640" cy="1624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p>
            <a:pPr algn="ctr"/>
            <a:r>
              <a:rPr lang="en-US" altLang="zh-CN" sz="4000"/>
              <a:t>feature</a:t>
            </a:r>
            <a:endParaRPr lang="en-US" altLang="zh-CN" sz="4000"/>
          </a:p>
        </p:txBody>
      </p:sp>
      <p:sp>
        <p:nvSpPr>
          <p:cNvPr id="22" name="右箭头 21"/>
          <p:cNvSpPr/>
          <p:nvPr/>
        </p:nvSpPr>
        <p:spPr>
          <a:xfrm>
            <a:off x="6307455" y="88011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23" name="右箭头 22"/>
          <p:cNvSpPr/>
          <p:nvPr>
            <p:custDataLst>
              <p:tags r:id="rId10"/>
            </p:custDataLst>
          </p:nvPr>
        </p:nvSpPr>
        <p:spPr>
          <a:xfrm>
            <a:off x="6301105" y="303212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24" name="右箭头 23"/>
          <p:cNvSpPr/>
          <p:nvPr>
            <p:custDataLst>
              <p:tags r:id="rId11"/>
            </p:custDataLst>
          </p:nvPr>
        </p:nvSpPr>
        <p:spPr>
          <a:xfrm>
            <a:off x="6343015" y="565340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6355715" y="4236085"/>
            <a:ext cx="821690" cy="648970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p>
            <a:pPr algn="ctr"/>
            <a:r>
              <a:rPr lang="en-US" altLang="zh-CN" sz="4000"/>
              <a:t>...</a:t>
            </a:r>
            <a:endParaRPr lang="en-US" altLang="zh-CN" sz="4000"/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0" y="305435"/>
            <a:ext cx="1754505" cy="6377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4000"/>
              <a:t>input</a:t>
            </a:r>
            <a:endParaRPr lang="en-US" altLang="zh-CN" sz="4000"/>
          </a:p>
        </p:txBody>
      </p:sp>
      <p:sp>
        <p:nvSpPr>
          <p:cNvPr id="31" name="右箭头 30"/>
          <p:cNvSpPr/>
          <p:nvPr>
            <p:custDataLst>
              <p:tags r:id="rId14"/>
            </p:custDataLst>
          </p:nvPr>
        </p:nvSpPr>
        <p:spPr>
          <a:xfrm>
            <a:off x="1845945" y="88011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2" name="右箭头 31"/>
          <p:cNvSpPr/>
          <p:nvPr>
            <p:custDataLst>
              <p:tags r:id="rId15"/>
            </p:custDataLst>
          </p:nvPr>
        </p:nvSpPr>
        <p:spPr>
          <a:xfrm>
            <a:off x="1839595" y="303212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3" name="右箭头 32"/>
          <p:cNvSpPr/>
          <p:nvPr>
            <p:custDataLst>
              <p:tags r:id="rId16"/>
            </p:custDataLst>
          </p:nvPr>
        </p:nvSpPr>
        <p:spPr>
          <a:xfrm>
            <a:off x="1881505" y="565340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1894205" y="4236085"/>
            <a:ext cx="821690" cy="648970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p>
            <a:pPr algn="ctr"/>
            <a:r>
              <a:rPr lang="en-US" altLang="zh-CN" sz="4000"/>
              <a:t>...</a:t>
            </a:r>
            <a:endParaRPr lang="en-US" altLang="zh-CN" sz="4000"/>
          </a:p>
        </p:txBody>
      </p:sp>
      <p:sp>
        <p:nvSpPr>
          <p:cNvPr id="37" name="右箭头 36"/>
          <p:cNvSpPr/>
          <p:nvPr>
            <p:custDataLst>
              <p:tags r:id="rId18"/>
            </p:custDataLst>
          </p:nvPr>
        </p:nvSpPr>
        <p:spPr>
          <a:xfrm>
            <a:off x="9212580" y="88011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8" name="右箭头 37"/>
          <p:cNvSpPr/>
          <p:nvPr>
            <p:custDataLst>
              <p:tags r:id="rId19"/>
            </p:custDataLst>
          </p:nvPr>
        </p:nvSpPr>
        <p:spPr>
          <a:xfrm>
            <a:off x="9206230" y="303212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9" name="右箭头 38"/>
          <p:cNvSpPr/>
          <p:nvPr>
            <p:custDataLst>
              <p:tags r:id="rId20"/>
            </p:custDataLst>
          </p:nvPr>
        </p:nvSpPr>
        <p:spPr>
          <a:xfrm>
            <a:off x="9248140" y="565340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40" name="文本框 39"/>
          <p:cNvSpPr txBox="1"/>
          <p:nvPr>
            <p:custDataLst>
              <p:tags r:id="rId21"/>
            </p:custDataLst>
          </p:nvPr>
        </p:nvSpPr>
        <p:spPr>
          <a:xfrm>
            <a:off x="9260840" y="4236085"/>
            <a:ext cx="821690" cy="648970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p>
            <a:pPr algn="ctr"/>
            <a:r>
              <a:rPr lang="en-US" altLang="zh-CN" sz="4000"/>
              <a:t>...</a:t>
            </a:r>
            <a:endParaRPr lang="en-US" altLang="zh-CN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682832159.6624963"/>
          <p:cNvPicPr/>
          <p:nvPr>
            <p:custDataLst>
              <p:tags r:id="rId1"/>
            </p:custDataLst>
          </p:nvPr>
        </p:nvPicPr>
        <p:blipFill>
          <a:blip r:embed="rId2"/>
          <a:srcRect l="22949" t="12659" r="20204" b="11082"/>
          <a:stretch>
            <a:fillRect/>
          </a:stretch>
        </p:blipFill>
        <p:spPr>
          <a:xfrm>
            <a:off x="1243965" y="340995"/>
            <a:ext cx="1080000" cy="1080000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3330575" y="296545"/>
            <a:ext cx="1080000" cy="1080000"/>
            <a:chOff x="3976" y="2132"/>
            <a:chExt cx="2540" cy="2716"/>
          </a:xfrm>
        </p:grpSpPr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6" name="椭圆 5"/>
              <p:cNvSpPr/>
              <p:nvPr>
                <p:custDataLst>
                  <p:tags r:id="rId4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>
                <p:custDataLst>
                  <p:tags r:id="rId5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>
                <p:custDataLst>
                  <p:tags r:id="rId6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>
                <p:custDataLst>
                  <p:tags r:id="rId7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>
                <p:custDataLst>
                  <p:tags r:id="rId8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>
                <a:stCxn id="6" idx="6"/>
                <a:endCxn id="9" idx="2"/>
              </p:cNvCxnSpPr>
              <p:nvPr>
                <p:custDataLst>
                  <p:tags r:id="rId9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7" idx="6"/>
                <a:endCxn id="9" idx="2"/>
              </p:cNvCxnSpPr>
              <p:nvPr>
                <p:custDataLst>
                  <p:tags r:id="rId10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9" idx="2"/>
              </p:cNvCxnSpPr>
              <p:nvPr>
                <p:custDataLst>
                  <p:tags r:id="rId11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" idx="6"/>
                <a:endCxn id="10" idx="2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7" idx="6"/>
                <a:endCxn id="10" idx="2"/>
              </p:cNvCxnSpPr>
              <p:nvPr>
                <p:custDataLst>
                  <p:tags r:id="rId13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8" idx="6"/>
                <a:endCxn id="10" idx="2"/>
              </p:cNvCxnSpPr>
              <p:nvPr>
                <p:custDataLst>
                  <p:tags r:id="rId14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右箭头 19"/>
          <p:cNvSpPr/>
          <p:nvPr>
            <p:custDataLst>
              <p:tags r:id="rId15"/>
            </p:custDataLst>
          </p:nvPr>
        </p:nvSpPr>
        <p:spPr>
          <a:xfrm>
            <a:off x="2689225" y="698183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>
            <p:custDataLst>
              <p:tags r:id="rId16"/>
            </p:custDataLst>
          </p:nvPr>
        </p:nvSpPr>
        <p:spPr>
          <a:xfrm>
            <a:off x="3756660" y="1353185"/>
            <a:ext cx="360000" cy="252000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1682832159.6624963"/>
          <p:cNvPicPr/>
          <p:nvPr>
            <p:custDataLst>
              <p:tags r:id="rId17"/>
            </p:custDataLst>
          </p:nvPr>
        </p:nvPicPr>
        <p:blipFill>
          <a:blip r:embed="rId2"/>
          <a:srcRect l="22949" t="12659" r="20204" b="11082"/>
          <a:stretch>
            <a:fillRect/>
          </a:stretch>
        </p:blipFill>
        <p:spPr>
          <a:xfrm>
            <a:off x="3502025" y="1705610"/>
            <a:ext cx="720000" cy="720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24" name="图片 23" descr="图片2_label_1"/>
          <p:cNvPicPr/>
          <p:nvPr/>
        </p:nvPicPr>
        <p:blipFill>
          <a:blip r:embed="rId18"/>
          <a:stretch>
            <a:fillRect/>
          </a:stretch>
        </p:blipFill>
        <p:spPr>
          <a:xfrm>
            <a:off x="1281430" y="5314950"/>
            <a:ext cx="1080000" cy="1080000"/>
          </a:xfrm>
          <a:prstGeom prst="rect">
            <a:avLst/>
          </a:prstGeom>
          <a:ln w="25400">
            <a:solidFill>
              <a:srgbClr val="17C913"/>
            </a:solidFill>
          </a:ln>
        </p:spPr>
      </p:pic>
      <p:grpSp>
        <p:nvGrpSpPr>
          <p:cNvPr id="25" name="组合 24"/>
          <p:cNvGrpSpPr/>
          <p:nvPr/>
        </p:nvGrpSpPr>
        <p:grpSpPr>
          <a:xfrm>
            <a:off x="3330575" y="5332730"/>
            <a:ext cx="1080000" cy="1080000"/>
            <a:chOff x="3976" y="2132"/>
            <a:chExt cx="2540" cy="2716"/>
          </a:xfrm>
        </p:grpSpPr>
        <p:sp>
          <p:nvSpPr>
            <p:cNvPr id="26" name="矩形 25"/>
            <p:cNvSpPr/>
            <p:nvPr>
              <p:custDataLst>
                <p:tags r:id="rId19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28" name="椭圆 27"/>
              <p:cNvSpPr/>
              <p:nvPr>
                <p:custDataLst>
                  <p:tags r:id="rId20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>
                <p:custDataLst>
                  <p:tags r:id="rId22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>
                <p:custDataLst>
                  <p:tags r:id="rId24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28" idx="6"/>
                <a:endCxn id="31" idx="2"/>
              </p:cNvCxnSpPr>
              <p:nvPr>
                <p:custDataLst>
                  <p:tags r:id="rId25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9" idx="6"/>
                <a:endCxn id="31" idx="2"/>
              </p:cNvCxnSpPr>
              <p:nvPr>
                <p:custDataLst>
                  <p:tags r:id="rId26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0" idx="6"/>
                <a:endCxn id="31" idx="2"/>
              </p:cNvCxnSpPr>
              <p:nvPr>
                <p:custDataLst>
                  <p:tags r:id="rId27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8" idx="6"/>
                <a:endCxn id="32" idx="2"/>
              </p:cNvCxnSpPr>
              <p:nvPr>
                <p:custDataLst>
                  <p:tags r:id="rId28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29" idx="6"/>
                <a:endCxn id="32" idx="2"/>
              </p:cNvCxnSpPr>
              <p:nvPr>
                <p:custDataLst>
                  <p:tags r:id="rId29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0" idx="6"/>
                <a:endCxn id="32" idx="2"/>
              </p:cNvCxnSpPr>
              <p:nvPr>
                <p:custDataLst>
                  <p:tags r:id="rId30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右箭头 38"/>
          <p:cNvSpPr/>
          <p:nvPr>
            <p:custDataLst>
              <p:tags r:id="rId31"/>
            </p:custDataLst>
          </p:nvPr>
        </p:nvSpPr>
        <p:spPr>
          <a:xfrm>
            <a:off x="2689225" y="574294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>
            <p:custDataLst>
              <p:tags r:id="rId32"/>
            </p:custDataLst>
          </p:nvPr>
        </p:nvSpPr>
        <p:spPr>
          <a:xfrm>
            <a:off x="3777615" y="5072380"/>
            <a:ext cx="360000" cy="252000"/>
          </a:xfrm>
          <a:prstGeom prst="righ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 descr="图片2_label_1"/>
          <p:cNvPicPr/>
          <p:nvPr>
            <p:custDataLst>
              <p:tags r:id="rId3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48380" y="4083050"/>
            <a:ext cx="720000" cy="7200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2324671" y="2146554"/>
                <a:ext cx="98806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kern="500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1200" i="1" kern="500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 kern="500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i="1" kern="500" spc="-100">
                  <a:solidFill>
                    <a:schemeClr val="tx1"/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5"/>
                </p:custDataLst>
              </p:nvPr>
            </p:nvSpPr>
            <p:spPr>
              <a:xfrm>
                <a:off x="2324671" y="2146554"/>
                <a:ext cx="988060" cy="275590"/>
              </a:xfrm>
              <a:prstGeom prst="rect">
                <a:avLst/>
              </a:prstGeom>
              <a:blipFill rotWithShape="1">
                <a:blip r:embed="rId36"/>
                <a:stretch>
                  <a:fillRect l="-58" t="-92" r="58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 descr="1682832159.6624963"/>
          <p:cNvPicPr/>
          <p:nvPr>
            <p:custDataLst>
              <p:tags r:id="rId37"/>
            </p:custDataLst>
          </p:nvPr>
        </p:nvPicPr>
        <p:blipFill>
          <a:blip r:embed="rId2"/>
          <a:srcRect l="22949" t="12659" r="20204" b="11082"/>
          <a:stretch>
            <a:fillRect/>
          </a:stretch>
        </p:blipFill>
        <p:spPr>
          <a:xfrm>
            <a:off x="3629025" y="1832610"/>
            <a:ext cx="720000" cy="720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2361565" y="1762760"/>
                <a:ext cx="1122680" cy="3695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65" y="1762760"/>
                <a:ext cx="1122680" cy="36957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2488565" y="4436110"/>
                <a:ext cx="1023620" cy="3524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𝒍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2488565" y="4436110"/>
                <a:ext cx="1023620" cy="352425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箭头 51"/>
          <p:cNvSpPr/>
          <p:nvPr>
            <p:custDataLst>
              <p:tags r:id="rId42"/>
            </p:custDataLst>
          </p:nvPr>
        </p:nvSpPr>
        <p:spPr>
          <a:xfrm>
            <a:off x="3742055" y="2692400"/>
            <a:ext cx="360000" cy="252000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>
            <p:custDataLst>
              <p:tags r:id="rId43"/>
            </p:custDataLst>
          </p:nvPr>
        </p:nvSpPr>
        <p:spPr>
          <a:xfrm>
            <a:off x="3756660" y="3633470"/>
            <a:ext cx="360000" cy="252000"/>
          </a:xfrm>
          <a:prstGeom prst="righ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5" name="图片 54" descr="图片2_encoder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368415" y="1705610"/>
            <a:ext cx="720000" cy="720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grpSp>
        <p:nvGrpSpPr>
          <p:cNvPr id="56" name="组合 55"/>
          <p:cNvGrpSpPr/>
          <p:nvPr/>
        </p:nvGrpSpPr>
        <p:grpSpPr>
          <a:xfrm>
            <a:off x="6177280" y="296545"/>
            <a:ext cx="1080000" cy="1080000"/>
            <a:chOff x="3976" y="2132"/>
            <a:chExt cx="2540" cy="2716"/>
          </a:xfrm>
        </p:grpSpPr>
        <p:sp>
          <p:nvSpPr>
            <p:cNvPr id="57" name="矩形 56"/>
            <p:cNvSpPr/>
            <p:nvPr>
              <p:custDataLst>
                <p:tags r:id="rId45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8" name="组合 57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9" name="椭圆 58"/>
              <p:cNvSpPr/>
              <p:nvPr>
                <p:custDataLst>
                  <p:tags r:id="rId46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>
                <p:custDataLst>
                  <p:tags r:id="rId47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>
                <p:custDataLst>
                  <p:tags r:id="rId48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>
                <p:custDataLst>
                  <p:tags r:id="rId49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>
                <p:custDataLst>
                  <p:tags r:id="rId50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4" name="直接连接符 63"/>
              <p:cNvCxnSpPr>
                <a:stCxn id="59" idx="6"/>
                <a:endCxn id="62" idx="2"/>
              </p:cNvCxnSpPr>
              <p:nvPr>
                <p:custDataLst>
                  <p:tags r:id="rId51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60" idx="6"/>
                <a:endCxn id="62" idx="2"/>
              </p:cNvCxnSpPr>
              <p:nvPr>
                <p:custDataLst>
                  <p:tags r:id="rId52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61" idx="6"/>
                <a:endCxn id="62" idx="2"/>
              </p:cNvCxnSpPr>
              <p:nvPr>
                <p:custDataLst>
                  <p:tags r:id="rId53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9" idx="6"/>
                <a:endCxn id="63" idx="2"/>
              </p:cNvCxnSpPr>
              <p:nvPr>
                <p:custDataLst>
                  <p:tags r:id="rId54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60" idx="6"/>
                <a:endCxn id="63" idx="2"/>
              </p:cNvCxnSpPr>
              <p:nvPr>
                <p:custDataLst>
                  <p:tags r:id="rId55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1" idx="6"/>
                <a:endCxn id="63" idx="2"/>
              </p:cNvCxnSpPr>
              <p:nvPr>
                <p:custDataLst>
                  <p:tags r:id="rId56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右箭头 69"/>
          <p:cNvSpPr/>
          <p:nvPr>
            <p:custDataLst>
              <p:tags r:id="rId57"/>
            </p:custDataLst>
          </p:nvPr>
        </p:nvSpPr>
        <p:spPr>
          <a:xfrm>
            <a:off x="4570095" y="698183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>
                <p:custDataLst>
                  <p:tags r:id="rId58"/>
                </p:custDataLst>
              </p:nvPr>
            </p:nvSpPr>
            <p:spPr>
              <a:xfrm>
                <a:off x="7257415" y="661670"/>
                <a:ext cx="1048385" cy="35369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9"/>
                </p:custDataLst>
              </p:nvPr>
            </p:nvSpPr>
            <p:spPr>
              <a:xfrm>
                <a:off x="7257415" y="661670"/>
                <a:ext cx="1048385" cy="353695"/>
              </a:xfrm>
              <a:prstGeom prst="rect">
                <a:avLst/>
              </a:prstGeom>
              <a:blipFill rotWithShape="1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右箭头 73"/>
          <p:cNvSpPr/>
          <p:nvPr>
            <p:custDataLst>
              <p:tags r:id="rId61"/>
            </p:custDataLst>
          </p:nvPr>
        </p:nvSpPr>
        <p:spPr>
          <a:xfrm>
            <a:off x="6534150" y="1376680"/>
            <a:ext cx="360000" cy="252000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4937696" y="566674"/>
                <a:ext cx="553720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96" y="566674"/>
                <a:ext cx="553720" cy="521970"/>
              </a:xfrm>
              <a:prstGeom prst="rect">
                <a:avLst/>
              </a:prstGeom>
              <a:blipFill rotWithShape="1">
                <a:blip r:embed="rId62"/>
                <a:stretch>
                  <a:fillRect l="-103" t="-49" r="103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右箭头 76"/>
          <p:cNvSpPr/>
          <p:nvPr>
            <p:custDataLst>
              <p:tags r:id="rId63"/>
            </p:custDataLst>
          </p:nvPr>
        </p:nvSpPr>
        <p:spPr>
          <a:xfrm>
            <a:off x="5579110" y="698183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>
                <p:custDataLst>
                  <p:tags r:id="rId64"/>
                </p:custDataLst>
              </p:nvPr>
            </p:nvSpPr>
            <p:spPr>
              <a:xfrm>
                <a:off x="5331396" y="2191639"/>
                <a:ext cx="965200" cy="2705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1200" i="1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i="1" spc="-100">
                  <a:solidFill>
                    <a:schemeClr val="tx1"/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5"/>
                </p:custDataLst>
              </p:nvPr>
            </p:nvSpPr>
            <p:spPr>
              <a:xfrm>
                <a:off x="5331396" y="2191639"/>
                <a:ext cx="965200" cy="270510"/>
              </a:xfrm>
              <a:prstGeom prst="rect">
                <a:avLst/>
              </a:prstGeom>
              <a:blipFill rotWithShape="1">
                <a:blip r:embed="rId66"/>
                <a:stretch>
                  <a:fillRect l="-59" t="-94" r="5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5330825" y="1838960"/>
                <a:ext cx="1037590" cy="3695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8"/>
                </p:custDataLst>
              </p:nvPr>
            </p:nvSpPr>
            <p:spPr>
              <a:xfrm>
                <a:off x="5330825" y="1838960"/>
                <a:ext cx="1037590" cy="369570"/>
              </a:xfrm>
              <a:prstGeom prst="rect">
                <a:avLst/>
              </a:prstGeom>
              <a:blipFill rotWithShape="1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右箭头 79"/>
          <p:cNvSpPr/>
          <p:nvPr>
            <p:custDataLst>
              <p:tags r:id="rId70"/>
            </p:custDataLst>
          </p:nvPr>
        </p:nvSpPr>
        <p:spPr>
          <a:xfrm>
            <a:off x="4570095" y="5742623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4985321" y="5611114"/>
                <a:ext cx="553720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2"/>
                </p:custDataLst>
              </p:nvPr>
            </p:nvSpPr>
            <p:spPr>
              <a:xfrm>
                <a:off x="4985321" y="5611114"/>
                <a:ext cx="553720" cy="521970"/>
              </a:xfrm>
              <a:prstGeom prst="rect">
                <a:avLst/>
              </a:prstGeom>
              <a:blipFill rotWithShape="1">
                <a:blip r:embed="rId62"/>
                <a:stretch>
                  <a:fillRect l="-103" t="-49" r="103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右箭头 81"/>
          <p:cNvSpPr/>
          <p:nvPr>
            <p:custDataLst>
              <p:tags r:id="rId73"/>
            </p:custDataLst>
          </p:nvPr>
        </p:nvSpPr>
        <p:spPr>
          <a:xfrm>
            <a:off x="5579110" y="5742623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6177280" y="5323205"/>
            <a:ext cx="1080000" cy="1080000"/>
            <a:chOff x="3976" y="2132"/>
            <a:chExt cx="2540" cy="2716"/>
          </a:xfrm>
        </p:grpSpPr>
        <p:sp>
          <p:nvSpPr>
            <p:cNvPr id="84" name="矩形 83"/>
            <p:cNvSpPr/>
            <p:nvPr>
              <p:custDataLst>
                <p:tags r:id="rId74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5" name="组合 84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86" name="椭圆 85"/>
              <p:cNvSpPr/>
              <p:nvPr>
                <p:custDataLst>
                  <p:tags r:id="rId75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>
                <p:custDataLst>
                  <p:tags r:id="rId76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>
                <p:custDataLst>
                  <p:tags r:id="rId77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>
                <p:custDataLst>
                  <p:tags r:id="rId78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>
                <p:custDataLst>
                  <p:tags r:id="rId79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stCxn id="86" idx="6"/>
                <a:endCxn id="89" idx="2"/>
              </p:cNvCxnSpPr>
              <p:nvPr>
                <p:custDataLst>
                  <p:tags r:id="rId80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7" idx="6"/>
                <a:endCxn id="89" idx="2"/>
              </p:cNvCxnSpPr>
              <p:nvPr>
                <p:custDataLst>
                  <p:tags r:id="rId81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88" idx="6"/>
                <a:endCxn id="89" idx="2"/>
              </p:cNvCxnSpPr>
              <p:nvPr>
                <p:custDataLst>
                  <p:tags r:id="rId82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86" idx="6"/>
                <a:endCxn id="90" idx="2"/>
              </p:cNvCxnSpPr>
              <p:nvPr>
                <p:custDataLst>
                  <p:tags r:id="rId83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87" idx="6"/>
                <a:endCxn id="90" idx="2"/>
              </p:cNvCxnSpPr>
              <p:nvPr>
                <p:custDataLst>
                  <p:tags r:id="rId84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88" idx="6"/>
                <a:endCxn id="90" idx="2"/>
              </p:cNvCxnSpPr>
              <p:nvPr>
                <p:custDataLst>
                  <p:tags r:id="rId85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8" name="图片 97" descr="图片2_encoder2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6459220" y="1807845"/>
            <a:ext cx="720000" cy="720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100" name="右箭头 99"/>
          <p:cNvSpPr/>
          <p:nvPr>
            <p:custDataLst>
              <p:tags r:id="rId87"/>
            </p:custDataLst>
          </p:nvPr>
        </p:nvSpPr>
        <p:spPr>
          <a:xfrm>
            <a:off x="6534150" y="2647315"/>
            <a:ext cx="360000" cy="252000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右箭头 100"/>
          <p:cNvSpPr/>
          <p:nvPr>
            <p:custDataLst>
              <p:tags r:id="rId88"/>
            </p:custDataLst>
          </p:nvPr>
        </p:nvSpPr>
        <p:spPr>
          <a:xfrm>
            <a:off x="6534150" y="3707765"/>
            <a:ext cx="360000" cy="252000"/>
          </a:xfrm>
          <a:prstGeom prst="righ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右箭头 101"/>
          <p:cNvSpPr/>
          <p:nvPr>
            <p:custDataLst>
              <p:tags r:id="rId89"/>
            </p:custDataLst>
          </p:nvPr>
        </p:nvSpPr>
        <p:spPr>
          <a:xfrm>
            <a:off x="6657975" y="5100955"/>
            <a:ext cx="360000" cy="252000"/>
          </a:xfrm>
          <a:prstGeom prst="righ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/>
              <p:cNvSpPr txBox="1"/>
              <p:nvPr/>
            </p:nvSpPr>
            <p:spPr>
              <a:xfrm>
                <a:off x="9335071" y="2797429"/>
                <a:ext cx="1329690" cy="910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𝒍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:,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71" y="2797429"/>
                <a:ext cx="1329690" cy="910590"/>
              </a:xfrm>
              <a:prstGeom prst="rect">
                <a:avLst/>
              </a:prstGeom>
              <a:blipFill rotWithShape="1">
                <a:blip r:embed="rId90"/>
                <a:stretch>
                  <a:fillRect l="-43" t="-28" r="43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矩形 108"/>
          <p:cNvSpPr/>
          <p:nvPr/>
        </p:nvSpPr>
        <p:spPr>
          <a:xfrm>
            <a:off x="3475990" y="2722245"/>
            <a:ext cx="4830445" cy="10445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右箭头 109"/>
          <p:cNvSpPr/>
          <p:nvPr>
            <p:custDataLst>
              <p:tags r:id="rId91"/>
            </p:custDataLst>
          </p:nvPr>
        </p:nvSpPr>
        <p:spPr>
          <a:xfrm>
            <a:off x="8774430" y="3151823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肘形连接符 110"/>
          <p:cNvCxnSpPr>
            <a:stCxn id="108" idx="0"/>
            <a:endCxn id="2" idx="3"/>
          </p:cNvCxnSpPr>
          <p:nvPr/>
        </p:nvCxnSpPr>
        <p:spPr>
          <a:xfrm rot="16200000" flipV="1">
            <a:off x="8216265" y="1013460"/>
            <a:ext cx="1981835" cy="158559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9726295" y="4258945"/>
            <a:ext cx="360000" cy="360000"/>
            <a:chOff x="3976" y="2132"/>
            <a:chExt cx="2540" cy="2716"/>
          </a:xfrm>
        </p:grpSpPr>
        <p:sp>
          <p:nvSpPr>
            <p:cNvPr id="115" name="矩形 114"/>
            <p:cNvSpPr/>
            <p:nvPr>
              <p:custDataLst>
                <p:tags r:id="rId92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17" name="椭圆 116"/>
              <p:cNvSpPr/>
              <p:nvPr>
                <p:custDataLst>
                  <p:tags r:id="rId93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>
                <p:custDataLst>
                  <p:tags r:id="rId94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>
                <p:custDataLst>
                  <p:tags r:id="rId95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>
                <p:custDataLst>
                  <p:tags r:id="rId96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>
                <p:custDataLst>
                  <p:tags r:id="rId97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2" name="直接连接符 121"/>
              <p:cNvCxnSpPr>
                <a:stCxn id="117" idx="6"/>
                <a:endCxn id="120" idx="2"/>
              </p:cNvCxnSpPr>
              <p:nvPr>
                <p:custDataLst>
                  <p:tags r:id="rId98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118" idx="6"/>
                <a:endCxn id="120" idx="2"/>
              </p:cNvCxnSpPr>
              <p:nvPr>
                <p:custDataLst>
                  <p:tags r:id="rId99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stCxn id="119" idx="6"/>
                <a:endCxn id="120" idx="2"/>
              </p:cNvCxnSpPr>
              <p:nvPr>
                <p:custDataLst>
                  <p:tags r:id="rId100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117" idx="6"/>
                <a:endCxn id="121" idx="2"/>
              </p:cNvCxnSpPr>
              <p:nvPr>
                <p:custDataLst>
                  <p:tags r:id="rId101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18" idx="6"/>
                <a:endCxn id="121" idx="2"/>
              </p:cNvCxnSpPr>
              <p:nvPr>
                <p:custDataLst>
                  <p:tags r:id="rId102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>
                <a:stCxn id="119" idx="6"/>
                <a:endCxn id="121" idx="2"/>
              </p:cNvCxnSpPr>
              <p:nvPr>
                <p:custDataLst>
                  <p:tags r:id="rId103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>
                <p:custDataLst>
                  <p:tags r:id="rId104"/>
                </p:custDataLst>
              </p:nvPr>
            </p:nvSpPr>
            <p:spPr>
              <a:xfrm>
                <a:off x="10086975" y="4224020"/>
                <a:ext cx="149796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𝑡ℎ</m:t>
                    </m:r>
                  </m:oMath>
                </a14:m>
                <a:r>
                  <a:rPr lang="en-US" altLang="zh-CN"/>
                  <a:t> </a:t>
                </a:r>
                <a:r>
                  <a:rPr lang="en-US" altLang="zh-CN"/>
                  <a:t>encoder</a:t>
                </a:r>
                <a:endParaRPr lang="en-US" altLang="zh-CN"/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5"/>
                </p:custDataLst>
              </p:nvPr>
            </p:nvSpPr>
            <p:spPr>
              <a:xfrm>
                <a:off x="10086975" y="4224020"/>
                <a:ext cx="1497965" cy="368300"/>
              </a:xfrm>
              <a:prstGeom prst="rect">
                <a:avLst/>
              </a:prstGeom>
              <a:blipFill rotWithShape="1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文本框 142"/>
          <p:cNvSpPr txBox="1"/>
          <p:nvPr>
            <p:custDataLst>
              <p:tags r:id="rId107"/>
            </p:custDataLst>
          </p:nvPr>
        </p:nvSpPr>
        <p:spPr>
          <a:xfrm>
            <a:off x="10086340" y="4766310"/>
            <a:ext cx="189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average </a:t>
            </a:r>
            <a:r>
              <a:rPr lang="en-US" altLang="zh-CN"/>
              <a:t>pooling</a:t>
            </a:r>
            <a:endParaRPr lang="en-US" altLang="zh-CN"/>
          </a:p>
        </p:txBody>
      </p:sp>
      <p:grpSp>
        <p:nvGrpSpPr>
          <p:cNvPr id="144" name="组合 143"/>
          <p:cNvGrpSpPr/>
          <p:nvPr/>
        </p:nvGrpSpPr>
        <p:grpSpPr>
          <a:xfrm>
            <a:off x="9726295" y="4801235"/>
            <a:ext cx="360000" cy="360000"/>
            <a:chOff x="3976" y="2132"/>
            <a:chExt cx="2540" cy="2716"/>
          </a:xfrm>
        </p:grpSpPr>
        <p:sp>
          <p:nvSpPr>
            <p:cNvPr id="145" name="矩形 144"/>
            <p:cNvSpPr/>
            <p:nvPr>
              <p:custDataLst>
                <p:tags r:id="rId108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47" name="椭圆 146"/>
              <p:cNvSpPr/>
              <p:nvPr>
                <p:custDataLst>
                  <p:tags r:id="rId109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>
                <p:custDataLst>
                  <p:tags r:id="rId110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>
                <p:custDataLst>
                  <p:tags r:id="rId113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连接符 151"/>
              <p:cNvCxnSpPr>
                <a:stCxn id="147" idx="6"/>
                <a:endCxn id="150" idx="2"/>
              </p:cNvCxnSpPr>
              <p:nvPr>
                <p:custDataLst>
                  <p:tags r:id="rId114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8" idx="6"/>
                <a:endCxn id="150" idx="2"/>
              </p:cNvCxnSpPr>
              <p:nvPr>
                <p:custDataLst>
                  <p:tags r:id="rId115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49" idx="6"/>
                <a:endCxn id="150" idx="2"/>
              </p:cNvCxnSpPr>
              <p:nvPr>
                <p:custDataLst>
                  <p:tags r:id="rId116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147" idx="6"/>
                <a:endCxn id="151" idx="2"/>
              </p:cNvCxnSpPr>
              <p:nvPr>
                <p:custDataLst>
                  <p:tags r:id="rId117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stCxn id="148" idx="6"/>
                <a:endCxn id="151" idx="2"/>
              </p:cNvCxnSpPr>
              <p:nvPr>
                <p:custDataLst>
                  <p:tags r:id="rId118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49" idx="6"/>
                <a:endCxn id="151" idx="2"/>
              </p:cNvCxnSpPr>
              <p:nvPr>
                <p:custDataLst>
                  <p:tags r:id="rId119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8" name="直接箭头连接符 157"/>
          <p:cNvCxnSpPr/>
          <p:nvPr>
            <p:custDataLst>
              <p:tags r:id="rId120"/>
            </p:custDataLst>
          </p:nvPr>
        </p:nvCxnSpPr>
        <p:spPr>
          <a:xfrm>
            <a:off x="9726295" y="5462270"/>
            <a:ext cx="360000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>
            <p:custDataLst>
              <p:tags r:id="rId121"/>
            </p:custDataLst>
          </p:nvPr>
        </p:nvSpPr>
        <p:spPr>
          <a:xfrm>
            <a:off x="10086340" y="5257800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backward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/>
              <p:cNvSpPr txBox="1"/>
              <p:nvPr/>
            </p:nvSpPr>
            <p:spPr>
              <a:xfrm>
                <a:off x="1453451" y="1548384"/>
                <a:ext cx="73596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input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51" y="1548384"/>
                <a:ext cx="735965" cy="368300"/>
              </a:xfrm>
              <a:prstGeom prst="rect">
                <a:avLst/>
              </a:prstGeom>
              <a:blipFill rotWithShape="1">
                <a:blip r:embed="rId122"/>
                <a:stretch>
                  <a:fillRect l="-78" t="-69" r="7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本框 160"/>
              <p:cNvSpPr txBox="1"/>
              <p:nvPr>
                <p:custDataLst>
                  <p:tags r:id="rId123"/>
                </p:custDataLst>
              </p:nvPr>
            </p:nvSpPr>
            <p:spPr>
              <a:xfrm>
                <a:off x="1281430" y="4937125"/>
                <a:ext cx="10801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label</m:t>
                      </m:r>
                    </m:oMath>
                  </m:oMathPara>
                </a14:m>
                <a:endParaRPr lang="en-US" altLang="zh-CN" b="1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1" name="文本框 16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4"/>
                </p:custDataLst>
              </p:nvPr>
            </p:nvSpPr>
            <p:spPr>
              <a:xfrm>
                <a:off x="1281430" y="4937125"/>
                <a:ext cx="1080135" cy="368300"/>
              </a:xfrm>
              <a:prstGeom prst="rect">
                <a:avLst/>
              </a:prstGeom>
              <a:blipFill rotWithShape="1"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2" name="图片 161" descr="图片2_label_3"/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>
            <a:off x="6347460" y="4121150"/>
            <a:ext cx="720000" cy="7200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163" name="右箭头 162"/>
          <p:cNvSpPr/>
          <p:nvPr>
            <p:custDataLst>
              <p:tags r:id="rId127"/>
            </p:custDataLst>
          </p:nvPr>
        </p:nvSpPr>
        <p:spPr>
          <a:xfrm>
            <a:off x="9754870" y="572516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>
            <p:custDataLst>
              <p:tags r:id="rId128"/>
            </p:custDataLst>
          </p:nvPr>
        </p:nvSpPr>
        <p:spPr>
          <a:xfrm>
            <a:off x="10115550" y="5690235"/>
            <a:ext cx="93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forward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129"/>
            </p:custDataLst>
          </p:nvPr>
        </p:nvSpPr>
        <p:spPr>
          <a:xfrm>
            <a:off x="3117215" y="287020"/>
            <a:ext cx="5297170" cy="105600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30"/>
            </p:custDataLst>
          </p:nvPr>
        </p:nvSpPr>
        <p:spPr>
          <a:xfrm>
            <a:off x="3117215" y="5339080"/>
            <a:ext cx="5297170" cy="105600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31"/>
                </p:custDataLst>
              </p:nvPr>
            </p:nvSpPr>
            <p:spPr>
              <a:xfrm>
                <a:off x="5297805" y="4418330"/>
                <a:ext cx="1049655" cy="3625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𝒍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2"/>
                </p:custDataLst>
              </p:nvPr>
            </p:nvSpPr>
            <p:spPr>
              <a:xfrm>
                <a:off x="5297805" y="4418330"/>
                <a:ext cx="1049655" cy="362585"/>
              </a:xfrm>
              <a:prstGeom prst="rect">
                <a:avLst/>
              </a:prstGeom>
              <a:blipFill rotWithShape="1"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>
                <p:custDataLst>
                  <p:tags r:id="rId134"/>
                </p:custDataLst>
              </p:nvPr>
            </p:nvSpPr>
            <p:spPr>
              <a:xfrm>
                <a:off x="7352665" y="5727065"/>
                <a:ext cx="1048385" cy="35369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,: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𝒍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5"/>
                </p:custDataLst>
              </p:nvPr>
            </p:nvSpPr>
            <p:spPr>
              <a:xfrm>
                <a:off x="7352665" y="5727065"/>
                <a:ext cx="1048385" cy="353695"/>
              </a:xfrm>
              <a:prstGeom prst="rect">
                <a:avLst/>
              </a:prstGeom>
              <a:blipFill rotWithShape="1"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 descr="1682832159.6624963"/>
          <p:cNvPicPr/>
          <p:nvPr>
            <p:custDataLst>
              <p:tags r:id="rId137"/>
            </p:custDataLst>
          </p:nvPr>
        </p:nvPicPr>
        <p:blipFill>
          <a:blip r:embed="rId2"/>
          <a:srcRect l="22949" t="12659" r="20204" b="11082"/>
          <a:stretch>
            <a:fillRect/>
          </a:stretch>
        </p:blipFill>
        <p:spPr>
          <a:xfrm>
            <a:off x="1370965" y="477520"/>
            <a:ext cx="1080000" cy="1080000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46" name="图片 45" descr="图片2_label_1"/>
          <p:cNvPicPr/>
          <p:nvPr>
            <p:custDataLst>
              <p:tags r:id="rId13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408430" y="5441950"/>
            <a:ext cx="1080000" cy="1080000"/>
          </a:xfrm>
          <a:prstGeom prst="rect">
            <a:avLst/>
          </a:prstGeom>
          <a:ln w="25400">
            <a:solidFill>
              <a:srgbClr val="17C913"/>
            </a:solidFill>
          </a:ln>
        </p:spPr>
      </p:pic>
      <p:pic>
        <p:nvPicPr>
          <p:cNvPr id="71" name="图片 70" descr="图片2_label_1"/>
          <p:cNvPicPr/>
          <p:nvPr>
            <p:custDataLst>
              <p:tags r:id="rId13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75380" y="4210050"/>
            <a:ext cx="720000" cy="7200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73" name="图片 72" descr="图片2_label_3"/>
          <p:cNvPicPr>
            <a:picLocks noChangeAspect="1"/>
          </p:cNvPicPr>
          <p:nvPr>
            <p:custDataLst>
              <p:tags r:id="rId140"/>
            </p:custDataLst>
          </p:nvPr>
        </p:nvPicPr>
        <p:blipFill>
          <a:blip r:embed="rId126"/>
          <a:stretch>
            <a:fillRect/>
          </a:stretch>
        </p:blipFill>
        <p:spPr>
          <a:xfrm>
            <a:off x="6474460" y="4248150"/>
            <a:ext cx="720000" cy="7200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>
                <p:custDataLst>
                  <p:tags r:id="rId141"/>
                </p:custDataLst>
              </p:nvPr>
            </p:nvSpPr>
            <p:spPr>
              <a:xfrm>
                <a:off x="2487866" y="4142994"/>
                <a:ext cx="98806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kern="500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1200" i="1" kern="500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 kern="500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kern="500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i="1" kern="500" spc="-100">
                  <a:solidFill>
                    <a:schemeClr val="tx1"/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2"/>
                </p:custDataLst>
              </p:nvPr>
            </p:nvSpPr>
            <p:spPr>
              <a:xfrm>
                <a:off x="2487866" y="4142994"/>
                <a:ext cx="988060" cy="275590"/>
              </a:xfrm>
              <a:prstGeom prst="rect">
                <a:avLst/>
              </a:prstGeom>
              <a:blipFill rotWithShape="1">
                <a:blip r:embed="rId36"/>
                <a:stretch>
                  <a:fillRect l="-58" t="-92" r="58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>
                <p:custDataLst>
                  <p:tags r:id="rId143"/>
                </p:custDataLst>
              </p:nvPr>
            </p:nvSpPr>
            <p:spPr>
              <a:xfrm>
                <a:off x="5331396" y="4142994"/>
                <a:ext cx="965200" cy="2705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1200" i="1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 spc="-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spc="-10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i="1" spc="-100">
                  <a:solidFill>
                    <a:schemeClr val="tx1"/>
                  </a:solidFill>
                  <a:uFillTx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4"/>
                </p:custDataLst>
              </p:nvPr>
            </p:nvSpPr>
            <p:spPr>
              <a:xfrm>
                <a:off x="5331396" y="4142994"/>
                <a:ext cx="965200" cy="270510"/>
              </a:xfrm>
              <a:prstGeom prst="rect">
                <a:avLst/>
              </a:prstGeom>
              <a:blipFill rotWithShape="1">
                <a:blip r:embed="rId66"/>
                <a:stretch>
                  <a:fillRect l="-59" t="-94" r="5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>
                <p:custDataLst>
                  <p:tags r:id="rId145"/>
                </p:custDataLst>
              </p:nvPr>
            </p:nvSpPr>
            <p:spPr>
              <a:xfrm>
                <a:off x="4116705" y="311150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b="1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𝒍</m:t>
                      </m:r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6"/>
                </p:custDataLst>
              </p:nvPr>
            </p:nvSpPr>
            <p:spPr>
              <a:xfrm>
                <a:off x="4116705" y="3111500"/>
                <a:ext cx="903605" cy="292735"/>
              </a:xfrm>
              <a:prstGeom prst="rect">
                <a:avLst/>
              </a:prstGeom>
              <a:blipFill rotWithShape="1">
                <a:blip r:embed="rId1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/>
              <p:cNvSpPr txBox="1"/>
              <p:nvPr>
                <p:custDataLst>
                  <p:tags r:id="rId148"/>
                </p:custDataLst>
              </p:nvPr>
            </p:nvSpPr>
            <p:spPr>
              <a:xfrm>
                <a:off x="6894195" y="315976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b="1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𝒍</m:t>
                      </m:r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: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9"/>
                </p:custDataLst>
              </p:nvPr>
            </p:nvSpPr>
            <p:spPr>
              <a:xfrm>
                <a:off x="6894195" y="3159760"/>
                <a:ext cx="903605" cy="292735"/>
              </a:xfrm>
              <a:prstGeom prst="rect">
                <a:avLst/>
              </a:prstGeom>
              <a:blipFill rotWithShape="1">
                <a:blip r:embed="rId1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/>
              <p:cNvSpPr txBox="1"/>
              <p:nvPr>
                <p:custDataLst>
                  <p:tags r:id="rId151"/>
                </p:custDataLst>
              </p:nvPr>
            </p:nvSpPr>
            <p:spPr>
              <a:xfrm>
                <a:off x="5297741" y="3039999"/>
                <a:ext cx="553720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2"/>
                </p:custDataLst>
              </p:nvPr>
            </p:nvSpPr>
            <p:spPr>
              <a:xfrm>
                <a:off x="5297741" y="3039999"/>
                <a:ext cx="553720" cy="521970"/>
              </a:xfrm>
              <a:prstGeom prst="rect">
                <a:avLst/>
              </a:prstGeom>
              <a:blipFill rotWithShape="1">
                <a:blip r:embed="rId62"/>
                <a:stretch>
                  <a:fillRect l="-103" t="-49" r="103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组合 130"/>
          <p:cNvGrpSpPr/>
          <p:nvPr/>
        </p:nvGrpSpPr>
        <p:grpSpPr>
          <a:xfrm>
            <a:off x="9726295" y="4801235"/>
            <a:ext cx="360000" cy="360000"/>
            <a:chOff x="3976" y="2132"/>
            <a:chExt cx="2540" cy="2716"/>
          </a:xfrm>
        </p:grpSpPr>
        <p:sp>
          <p:nvSpPr>
            <p:cNvPr id="132" name="矩形 131"/>
            <p:cNvSpPr/>
            <p:nvPr>
              <p:custDataLst>
                <p:tags r:id="rId153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3" name="组合 13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34" name="椭圆 133"/>
              <p:cNvSpPr/>
              <p:nvPr>
                <p:custDataLst>
                  <p:tags r:id="rId154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>
                <p:custDataLst>
                  <p:tags r:id="rId155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>
                <p:custDataLst>
                  <p:tags r:id="rId156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>
                <p:custDataLst>
                  <p:tags r:id="rId157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>
                <p:custDataLst>
                  <p:tags r:id="rId158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134" idx="6"/>
                <a:endCxn id="137" idx="2"/>
              </p:cNvCxnSpPr>
              <p:nvPr>
                <p:custDataLst>
                  <p:tags r:id="rId159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>
                <a:stCxn id="135" idx="6"/>
                <a:endCxn id="137" idx="2"/>
              </p:cNvCxnSpPr>
              <p:nvPr>
                <p:custDataLst>
                  <p:tags r:id="rId160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36" idx="6"/>
                <a:endCxn id="137" idx="2"/>
              </p:cNvCxnSpPr>
              <p:nvPr>
                <p:custDataLst>
                  <p:tags r:id="rId161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>
                <a:stCxn id="134" idx="6"/>
                <a:endCxn id="138" idx="2"/>
              </p:cNvCxnSpPr>
              <p:nvPr>
                <p:custDataLst>
                  <p:tags r:id="rId162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>
                <a:stCxn id="135" idx="6"/>
                <a:endCxn id="138" idx="2"/>
              </p:cNvCxnSpPr>
              <p:nvPr>
                <p:custDataLst>
                  <p:tags r:id="rId163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>
                <a:stCxn id="136" idx="6"/>
                <a:endCxn id="138" idx="2"/>
              </p:cNvCxnSpPr>
              <p:nvPr>
                <p:custDataLst>
                  <p:tags r:id="rId164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组合 167"/>
          <p:cNvGrpSpPr/>
          <p:nvPr/>
        </p:nvGrpSpPr>
        <p:grpSpPr>
          <a:xfrm>
            <a:off x="9726295" y="4258945"/>
            <a:ext cx="360000" cy="360000"/>
            <a:chOff x="3976" y="2132"/>
            <a:chExt cx="2540" cy="2716"/>
          </a:xfrm>
        </p:grpSpPr>
        <p:sp>
          <p:nvSpPr>
            <p:cNvPr id="169" name="矩形 168"/>
            <p:cNvSpPr/>
            <p:nvPr>
              <p:custDataLst>
                <p:tags r:id="rId165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71" name="椭圆 170"/>
              <p:cNvSpPr/>
              <p:nvPr>
                <p:custDataLst>
                  <p:tags r:id="rId166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>
                <p:custDataLst>
                  <p:tags r:id="rId167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>
                <p:custDataLst>
                  <p:tags r:id="rId168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>
                <p:custDataLst>
                  <p:tags r:id="rId169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>
                <p:custDataLst>
                  <p:tags r:id="rId170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6" name="直接连接符 175"/>
              <p:cNvCxnSpPr>
                <a:stCxn id="171" idx="6"/>
                <a:endCxn id="174" idx="2"/>
              </p:cNvCxnSpPr>
              <p:nvPr>
                <p:custDataLst>
                  <p:tags r:id="rId171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>
                <a:stCxn id="172" idx="6"/>
                <a:endCxn id="174" idx="2"/>
              </p:cNvCxnSpPr>
              <p:nvPr>
                <p:custDataLst>
                  <p:tags r:id="rId172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>
                <a:stCxn id="173" idx="6"/>
                <a:endCxn id="174" idx="2"/>
              </p:cNvCxnSpPr>
              <p:nvPr>
                <p:custDataLst>
                  <p:tags r:id="rId173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>
                <a:stCxn id="171" idx="6"/>
                <a:endCxn id="175" idx="2"/>
              </p:cNvCxnSpPr>
              <p:nvPr>
                <p:custDataLst>
                  <p:tags r:id="rId174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>
                <a:stCxn id="172" idx="6"/>
                <a:endCxn id="175" idx="2"/>
              </p:cNvCxnSpPr>
              <p:nvPr>
                <p:custDataLst>
                  <p:tags r:id="rId175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>
                <a:stCxn id="173" idx="6"/>
                <a:endCxn id="175" idx="2"/>
              </p:cNvCxnSpPr>
              <p:nvPr>
                <p:custDataLst>
                  <p:tags r:id="rId176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椭圆 181"/>
          <p:cNvSpPr/>
          <p:nvPr>
            <p:custDataLst>
              <p:tags r:id="rId177"/>
            </p:custDataLst>
          </p:nvPr>
        </p:nvSpPr>
        <p:spPr>
          <a:xfrm>
            <a:off x="3777615" y="3119120"/>
            <a:ext cx="292735" cy="2997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x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83" name="椭圆 182"/>
          <p:cNvSpPr/>
          <p:nvPr>
            <p:custDataLst>
              <p:tags r:id="rId178"/>
            </p:custDataLst>
          </p:nvPr>
        </p:nvSpPr>
        <p:spPr>
          <a:xfrm>
            <a:off x="6584950" y="3159760"/>
            <a:ext cx="292735" cy="2997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x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1050925" y="431165"/>
            <a:ext cx="1799590" cy="1799590"/>
            <a:chOff x="1415" y="1062"/>
            <a:chExt cx="2834" cy="2834"/>
          </a:xfrm>
        </p:grpSpPr>
        <p:sp>
          <p:nvSpPr>
            <p:cNvPr id="28" name="椭圆 27"/>
            <p:cNvSpPr/>
            <p:nvPr/>
          </p:nvSpPr>
          <p:spPr>
            <a:xfrm>
              <a:off x="1876" y="1365"/>
              <a:ext cx="567" cy="5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>
              <p:custDataLst>
                <p:tags r:id="rId1"/>
              </p:custDataLst>
            </p:nvPr>
          </p:nvSpPr>
          <p:spPr>
            <a:xfrm>
              <a:off x="1876" y="2236"/>
              <a:ext cx="567" cy="566"/>
            </a:xfrm>
            <a:prstGeom prst="ellipse">
              <a:avLst/>
            </a:prstGeom>
            <a:solidFill>
              <a:srgbClr val="0070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2"/>
              </p:custDataLst>
            </p:nvPr>
          </p:nvSpPr>
          <p:spPr>
            <a:xfrm>
              <a:off x="1876" y="3106"/>
              <a:ext cx="567" cy="566"/>
            </a:xfrm>
            <a:prstGeom prst="ellipse">
              <a:avLst/>
            </a:prstGeom>
            <a:solidFill>
              <a:srgbClr val="0070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222" y="1869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>
              <p:custDataLst>
                <p:tags r:id="rId3"/>
              </p:custDataLst>
            </p:nvPr>
          </p:nvSpPr>
          <p:spPr>
            <a:xfrm>
              <a:off x="3222" y="2636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28" idx="6"/>
              <a:endCxn id="31" idx="1"/>
            </p:cNvCxnSpPr>
            <p:nvPr/>
          </p:nvCxnSpPr>
          <p:spPr>
            <a:xfrm>
              <a:off x="2443" y="1649"/>
              <a:ext cx="779" cy="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6"/>
              <a:endCxn id="31" idx="1"/>
            </p:cNvCxnSpPr>
            <p:nvPr/>
          </p:nvCxnSpPr>
          <p:spPr>
            <a:xfrm flipV="1">
              <a:off x="2443" y="2153"/>
              <a:ext cx="779" cy="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6"/>
              <a:endCxn id="31" idx="1"/>
            </p:cNvCxnSpPr>
            <p:nvPr/>
          </p:nvCxnSpPr>
          <p:spPr>
            <a:xfrm flipV="1">
              <a:off x="2443" y="2153"/>
              <a:ext cx="779" cy="1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8" idx="6"/>
              <a:endCxn id="32" idx="1"/>
            </p:cNvCxnSpPr>
            <p:nvPr/>
          </p:nvCxnSpPr>
          <p:spPr>
            <a:xfrm>
              <a:off x="2443" y="1649"/>
              <a:ext cx="779" cy="1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9" idx="6"/>
              <a:endCxn id="32" idx="1"/>
            </p:cNvCxnSpPr>
            <p:nvPr/>
          </p:nvCxnSpPr>
          <p:spPr>
            <a:xfrm>
              <a:off x="2443" y="2519"/>
              <a:ext cx="779" cy="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0" idx="6"/>
              <a:endCxn id="32" idx="1"/>
            </p:cNvCxnSpPr>
            <p:nvPr/>
          </p:nvCxnSpPr>
          <p:spPr>
            <a:xfrm flipV="1">
              <a:off x="2443" y="2920"/>
              <a:ext cx="779" cy="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415" y="1062"/>
              <a:ext cx="2835" cy="2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50925" y="2345690"/>
            <a:ext cx="1799590" cy="1799590"/>
            <a:chOff x="1415" y="1062"/>
            <a:chExt cx="2834" cy="2834"/>
          </a:xfrm>
        </p:grpSpPr>
        <p:sp>
          <p:nvSpPr>
            <p:cNvPr id="42" name="椭圆 41"/>
            <p:cNvSpPr/>
            <p:nvPr>
              <p:custDataLst>
                <p:tags r:id="rId4"/>
              </p:custDataLst>
            </p:nvPr>
          </p:nvSpPr>
          <p:spPr>
            <a:xfrm>
              <a:off x="1876" y="1365"/>
              <a:ext cx="567" cy="5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>
              <p:custDataLst>
                <p:tags r:id="rId5"/>
              </p:custDataLst>
            </p:nvPr>
          </p:nvSpPr>
          <p:spPr>
            <a:xfrm>
              <a:off x="1876" y="2236"/>
              <a:ext cx="567" cy="566"/>
            </a:xfrm>
            <a:prstGeom prst="ellipse">
              <a:avLst/>
            </a:prstGeom>
            <a:solidFill>
              <a:srgbClr val="64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>
              <p:custDataLst>
                <p:tags r:id="rId6"/>
              </p:custDataLst>
            </p:nvPr>
          </p:nvSpPr>
          <p:spPr>
            <a:xfrm>
              <a:off x="1876" y="3106"/>
              <a:ext cx="567" cy="566"/>
            </a:xfrm>
            <a:prstGeom prst="ellipse">
              <a:avLst/>
            </a:prstGeom>
            <a:solidFill>
              <a:srgbClr val="64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>
              <p:custDataLst>
                <p:tags r:id="rId7"/>
              </p:custDataLst>
            </p:nvPr>
          </p:nvSpPr>
          <p:spPr>
            <a:xfrm>
              <a:off x="3222" y="1869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>
              <p:custDataLst>
                <p:tags r:id="rId8"/>
              </p:custDataLst>
            </p:nvPr>
          </p:nvSpPr>
          <p:spPr>
            <a:xfrm>
              <a:off x="3222" y="2636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>
              <a:stCxn id="42" idx="6"/>
              <a:endCxn id="45" idx="1"/>
            </p:cNvCxnSpPr>
            <p:nvPr>
              <p:custDataLst>
                <p:tags r:id="rId9"/>
              </p:custDataLst>
            </p:nvPr>
          </p:nvCxnSpPr>
          <p:spPr>
            <a:xfrm>
              <a:off x="2443" y="1649"/>
              <a:ext cx="779" cy="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5" idx="1"/>
            </p:cNvCxnSpPr>
            <p:nvPr>
              <p:custDataLst>
                <p:tags r:id="rId10"/>
              </p:custDataLst>
            </p:nvPr>
          </p:nvCxnSpPr>
          <p:spPr>
            <a:xfrm flipV="1">
              <a:off x="2443" y="2153"/>
              <a:ext cx="779" cy="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1"/>
            </p:cNvCxnSpPr>
            <p:nvPr>
              <p:custDataLst>
                <p:tags r:id="rId11"/>
              </p:custDataLst>
            </p:nvPr>
          </p:nvCxnSpPr>
          <p:spPr>
            <a:xfrm flipV="1">
              <a:off x="2443" y="2153"/>
              <a:ext cx="779" cy="1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2" idx="6"/>
              <a:endCxn id="46" idx="1"/>
            </p:cNvCxnSpPr>
            <p:nvPr>
              <p:custDataLst>
                <p:tags r:id="rId12"/>
              </p:custDataLst>
            </p:nvPr>
          </p:nvCxnSpPr>
          <p:spPr>
            <a:xfrm>
              <a:off x="2443" y="1649"/>
              <a:ext cx="779" cy="1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3" idx="6"/>
              <a:endCxn id="46" idx="1"/>
            </p:cNvCxnSpPr>
            <p:nvPr>
              <p:custDataLst>
                <p:tags r:id="rId13"/>
              </p:custDataLst>
            </p:nvPr>
          </p:nvCxnSpPr>
          <p:spPr>
            <a:xfrm>
              <a:off x="2443" y="2519"/>
              <a:ext cx="779" cy="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4" idx="6"/>
              <a:endCxn id="46" idx="1"/>
            </p:cNvCxnSpPr>
            <p:nvPr>
              <p:custDataLst>
                <p:tags r:id="rId14"/>
              </p:custDataLst>
            </p:nvPr>
          </p:nvCxnSpPr>
          <p:spPr>
            <a:xfrm flipV="1">
              <a:off x="2443" y="2920"/>
              <a:ext cx="779" cy="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>
              <p:custDataLst>
                <p:tags r:id="rId15"/>
              </p:custDataLst>
            </p:nvPr>
          </p:nvSpPr>
          <p:spPr>
            <a:xfrm>
              <a:off x="1415" y="1062"/>
              <a:ext cx="2835" cy="2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50925" y="4260215"/>
            <a:ext cx="1799590" cy="1799590"/>
            <a:chOff x="1415" y="1062"/>
            <a:chExt cx="2834" cy="2834"/>
          </a:xfrm>
        </p:grpSpPr>
        <p:sp>
          <p:nvSpPr>
            <p:cNvPr id="55" name="椭圆 54"/>
            <p:cNvSpPr/>
            <p:nvPr>
              <p:custDataLst>
                <p:tags r:id="rId16"/>
              </p:custDataLst>
            </p:nvPr>
          </p:nvSpPr>
          <p:spPr>
            <a:xfrm>
              <a:off x="1876" y="1365"/>
              <a:ext cx="567" cy="56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>
              <p:custDataLst>
                <p:tags r:id="rId17"/>
              </p:custDataLst>
            </p:nvPr>
          </p:nvSpPr>
          <p:spPr>
            <a:xfrm>
              <a:off x="1876" y="2236"/>
              <a:ext cx="567" cy="566"/>
            </a:xfrm>
            <a:prstGeom prst="ellipse">
              <a:avLst/>
            </a:prstGeom>
            <a:solidFill>
              <a:srgbClr val="00D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>
              <p:custDataLst>
                <p:tags r:id="rId18"/>
              </p:custDataLst>
            </p:nvPr>
          </p:nvSpPr>
          <p:spPr>
            <a:xfrm>
              <a:off x="1876" y="3106"/>
              <a:ext cx="567" cy="566"/>
            </a:xfrm>
            <a:prstGeom prst="ellipse">
              <a:avLst/>
            </a:prstGeom>
            <a:solidFill>
              <a:srgbClr val="00D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>
              <p:custDataLst>
                <p:tags r:id="rId19"/>
              </p:custDataLst>
            </p:nvPr>
          </p:nvSpPr>
          <p:spPr>
            <a:xfrm>
              <a:off x="3222" y="1869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>
              <p:custDataLst>
                <p:tags r:id="rId20"/>
              </p:custDataLst>
            </p:nvPr>
          </p:nvSpPr>
          <p:spPr>
            <a:xfrm>
              <a:off x="3222" y="2636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5" idx="6"/>
              <a:endCxn id="58" idx="1"/>
            </p:cNvCxnSpPr>
            <p:nvPr>
              <p:custDataLst>
                <p:tags r:id="rId21"/>
              </p:custDataLst>
            </p:nvPr>
          </p:nvCxnSpPr>
          <p:spPr>
            <a:xfrm>
              <a:off x="2443" y="1649"/>
              <a:ext cx="779" cy="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6" idx="6"/>
              <a:endCxn id="58" idx="1"/>
            </p:cNvCxnSpPr>
            <p:nvPr>
              <p:custDataLst>
                <p:tags r:id="rId22"/>
              </p:custDataLst>
            </p:nvPr>
          </p:nvCxnSpPr>
          <p:spPr>
            <a:xfrm flipV="1">
              <a:off x="2443" y="2153"/>
              <a:ext cx="779" cy="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7" idx="6"/>
              <a:endCxn id="58" idx="1"/>
            </p:cNvCxnSpPr>
            <p:nvPr>
              <p:custDataLst>
                <p:tags r:id="rId23"/>
              </p:custDataLst>
            </p:nvPr>
          </p:nvCxnSpPr>
          <p:spPr>
            <a:xfrm flipV="1">
              <a:off x="2443" y="2153"/>
              <a:ext cx="779" cy="1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5" idx="6"/>
              <a:endCxn id="59" idx="1"/>
            </p:cNvCxnSpPr>
            <p:nvPr>
              <p:custDataLst>
                <p:tags r:id="rId24"/>
              </p:custDataLst>
            </p:nvPr>
          </p:nvCxnSpPr>
          <p:spPr>
            <a:xfrm>
              <a:off x="2443" y="1649"/>
              <a:ext cx="779" cy="1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6" idx="6"/>
              <a:endCxn id="59" idx="1"/>
            </p:cNvCxnSpPr>
            <p:nvPr>
              <p:custDataLst>
                <p:tags r:id="rId25"/>
              </p:custDataLst>
            </p:nvPr>
          </p:nvCxnSpPr>
          <p:spPr>
            <a:xfrm>
              <a:off x="2443" y="2519"/>
              <a:ext cx="779" cy="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7" idx="6"/>
              <a:endCxn id="59" idx="1"/>
            </p:cNvCxnSpPr>
            <p:nvPr>
              <p:custDataLst>
                <p:tags r:id="rId26"/>
              </p:custDataLst>
            </p:nvPr>
          </p:nvCxnSpPr>
          <p:spPr>
            <a:xfrm flipV="1">
              <a:off x="2443" y="2920"/>
              <a:ext cx="779" cy="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>
              <p:custDataLst>
                <p:tags r:id="rId27"/>
              </p:custDataLst>
            </p:nvPr>
          </p:nvSpPr>
          <p:spPr>
            <a:xfrm>
              <a:off x="1415" y="1062"/>
              <a:ext cx="2835" cy="2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295846" y="1170559"/>
                <a:ext cx="89979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𝑐𝑙𝑖𝑒𝑛𝑡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46" y="1170559"/>
                <a:ext cx="899795" cy="368300"/>
              </a:xfrm>
              <a:prstGeom prst="rect">
                <a:avLst/>
              </a:prstGeom>
              <a:blipFill rotWithShape="1">
                <a:blip r:embed="rId28"/>
                <a:stretch>
                  <a:fillRect l="-63" t="-69" r="6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95846" y="3062224"/>
                <a:ext cx="89979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𝑐𝑙𝑖𝑒𝑛𝑡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0"/>
                </p:custDataLst>
              </p:nvPr>
            </p:nvSpPr>
            <p:spPr>
              <a:xfrm>
                <a:off x="295846" y="3062224"/>
                <a:ext cx="899795" cy="368300"/>
              </a:xfrm>
              <a:prstGeom prst="rect">
                <a:avLst/>
              </a:prstGeom>
              <a:blipFill rotWithShape="1">
                <a:blip r:embed="rId31"/>
                <a:stretch>
                  <a:fillRect l="-63" t="-69" r="6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295846" y="5005959"/>
                <a:ext cx="8858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𝑐𝑙𝑖𝑒𝑛𝑡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295846" y="5005959"/>
                <a:ext cx="885825" cy="368300"/>
              </a:xfrm>
              <a:prstGeom prst="rect">
                <a:avLst/>
              </a:prstGeom>
              <a:blipFill rotWithShape="1">
                <a:blip r:embed="rId34"/>
                <a:stretch>
                  <a:fillRect l="-64" t="-69" r="6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矩形 69"/>
          <p:cNvSpPr/>
          <p:nvPr/>
        </p:nvSpPr>
        <p:spPr>
          <a:xfrm>
            <a:off x="1219835" y="1130935"/>
            <a:ext cx="649605" cy="10344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>
            <p:custDataLst>
              <p:tags r:id="rId35"/>
            </p:custDataLst>
          </p:nvPr>
        </p:nvSpPr>
        <p:spPr>
          <a:xfrm>
            <a:off x="1195705" y="3038475"/>
            <a:ext cx="649605" cy="10344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>
            <p:custDataLst>
              <p:tags r:id="rId36"/>
            </p:custDataLst>
          </p:nvPr>
        </p:nvSpPr>
        <p:spPr>
          <a:xfrm>
            <a:off x="1219835" y="4953000"/>
            <a:ext cx="649605" cy="10344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2853055" y="1292225"/>
            <a:ext cx="730250" cy="243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>
            <p:custDataLst>
              <p:tags r:id="rId37"/>
            </p:custDataLst>
          </p:nvPr>
        </p:nvSpPr>
        <p:spPr>
          <a:xfrm>
            <a:off x="2853055" y="3186430"/>
            <a:ext cx="730250" cy="243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右箭头 74"/>
          <p:cNvSpPr/>
          <p:nvPr>
            <p:custDataLst>
              <p:tags r:id="rId38"/>
            </p:custDataLst>
          </p:nvPr>
        </p:nvSpPr>
        <p:spPr>
          <a:xfrm>
            <a:off x="2851150" y="5015865"/>
            <a:ext cx="730250" cy="243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>
            <p:custDataLst>
              <p:tags r:id="rId39"/>
            </p:custDataLst>
          </p:nvPr>
        </p:nvSpPr>
        <p:spPr>
          <a:xfrm>
            <a:off x="296545" y="284480"/>
            <a:ext cx="2459990" cy="633857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1040701" y="6060694"/>
                <a:ext cx="958850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𝑙𝑜𝑐𝑎𝑙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1"/>
                </p:custDataLst>
              </p:nvPr>
            </p:nvSpPr>
            <p:spPr>
              <a:xfrm>
                <a:off x="1040701" y="6060694"/>
                <a:ext cx="958850" cy="521970"/>
              </a:xfrm>
              <a:prstGeom prst="rect">
                <a:avLst/>
              </a:prstGeom>
              <a:blipFill rotWithShape="1">
                <a:blip r:embed="rId42"/>
                <a:stretch>
                  <a:fillRect l="-60" t="-49" r="-735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3790315" y="669290"/>
            <a:ext cx="2227580" cy="21600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>
            <p:custDataLst>
              <p:tags r:id="rId43"/>
            </p:custDataLst>
          </p:nvPr>
        </p:nvSpPr>
        <p:spPr>
          <a:xfrm>
            <a:off x="3669030" y="284480"/>
            <a:ext cx="2459990" cy="633857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3883025" y="874395"/>
            <a:ext cx="648970" cy="1033780"/>
            <a:chOff x="6970" y="1377"/>
            <a:chExt cx="1022" cy="1628"/>
          </a:xfrm>
        </p:grpSpPr>
        <p:sp>
          <p:nvSpPr>
            <p:cNvPr id="80" name="椭圆 79"/>
            <p:cNvSpPr/>
            <p:nvPr>
              <p:custDataLst>
                <p:tags r:id="rId44"/>
              </p:custDataLst>
            </p:nvPr>
          </p:nvSpPr>
          <p:spPr>
            <a:xfrm>
              <a:off x="7198" y="1487"/>
              <a:ext cx="567" cy="566"/>
            </a:xfrm>
            <a:prstGeom prst="ellipse">
              <a:avLst/>
            </a:prstGeom>
            <a:solidFill>
              <a:srgbClr val="0070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>
              <p:custDataLst>
                <p:tags r:id="rId45"/>
              </p:custDataLst>
            </p:nvPr>
          </p:nvSpPr>
          <p:spPr>
            <a:xfrm>
              <a:off x="7198" y="2357"/>
              <a:ext cx="567" cy="566"/>
            </a:xfrm>
            <a:prstGeom prst="ellipse">
              <a:avLst/>
            </a:prstGeom>
            <a:solidFill>
              <a:srgbClr val="0070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>
              <p:custDataLst>
                <p:tags r:id="rId46"/>
              </p:custDataLst>
            </p:nvPr>
          </p:nvSpPr>
          <p:spPr>
            <a:xfrm>
              <a:off x="6970" y="1377"/>
              <a:ext cx="1023" cy="16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583430" y="874395"/>
            <a:ext cx="648970" cy="1033780"/>
            <a:chOff x="8152" y="1377"/>
            <a:chExt cx="1022" cy="1628"/>
          </a:xfrm>
        </p:grpSpPr>
        <p:sp>
          <p:nvSpPr>
            <p:cNvPr id="83" name="椭圆 82"/>
            <p:cNvSpPr/>
            <p:nvPr>
              <p:custDataLst>
                <p:tags r:id="rId47"/>
              </p:custDataLst>
            </p:nvPr>
          </p:nvSpPr>
          <p:spPr>
            <a:xfrm>
              <a:off x="8380" y="1487"/>
              <a:ext cx="567" cy="566"/>
            </a:xfrm>
            <a:prstGeom prst="ellipse">
              <a:avLst/>
            </a:prstGeom>
            <a:solidFill>
              <a:srgbClr val="64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>
              <p:custDataLst>
                <p:tags r:id="rId48"/>
              </p:custDataLst>
            </p:nvPr>
          </p:nvSpPr>
          <p:spPr>
            <a:xfrm>
              <a:off x="8380" y="2357"/>
              <a:ext cx="567" cy="566"/>
            </a:xfrm>
            <a:prstGeom prst="ellipse">
              <a:avLst/>
            </a:prstGeom>
            <a:solidFill>
              <a:srgbClr val="64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>
              <p:custDataLst>
                <p:tags r:id="rId49"/>
              </p:custDataLst>
            </p:nvPr>
          </p:nvSpPr>
          <p:spPr>
            <a:xfrm>
              <a:off x="8152" y="1377"/>
              <a:ext cx="1023" cy="16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283835" y="874395"/>
            <a:ext cx="648970" cy="1033780"/>
            <a:chOff x="9175" y="1377"/>
            <a:chExt cx="1022" cy="1628"/>
          </a:xfrm>
        </p:grpSpPr>
        <p:sp>
          <p:nvSpPr>
            <p:cNvPr id="86" name="椭圆 85"/>
            <p:cNvSpPr/>
            <p:nvPr>
              <p:custDataLst>
                <p:tags r:id="rId50"/>
              </p:custDataLst>
            </p:nvPr>
          </p:nvSpPr>
          <p:spPr>
            <a:xfrm>
              <a:off x="9317" y="1487"/>
              <a:ext cx="567" cy="566"/>
            </a:xfrm>
            <a:prstGeom prst="ellipse">
              <a:avLst/>
            </a:prstGeom>
            <a:solidFill>
              <a:srgbClr val="00D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>
              <p:custDataLst>
                <p:tags r:id="rId51"/>
              </p:custDataLst>
            </p:nvPr>
          </p:nvSpPr>
          <p:spPr>
            <a:xfrm>
              <a:off x="9317" y="2357"/>
              <a:ext cx="567" cy="566"/>
            </a:xfrm>
            <a:prstGeom prst="ellipse">
              <a:avLst/>
            </a:prstGeom>
            <a:solidFill>
              <a:srgbClr val="00D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>
              <p:custDataLst>
                <p:tags r:id="rId52"/>
              </p:custDataLst>
            </p:nvPr>
          </p:nvSpPr>
          <p:spPr>
            <a:xfrm>
              <a:off x="9175" y="1377"/>
              <a:ext cx="1023" cy="16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/>
              <p:cNvSpPr txBox="1"/>
              <p:nvPr/>
            </p:nvSpPr>
            <p:spPr>
              <a:xfrm>
                <a:off x="4142676" y="2196719"/>
                <a:ext cx="141668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𝑎𝑣𝑒𝑟𝑎𝑔𝑒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676" y="2196719"/>
                <a:ext cx="1416685" cy="460375"/>
              </a:xfrm>
              <a:prstGeom prst="rect">
                <a:avLst/>
              </a:prstGeom>
              <a:blipFill rotWithShape="1">
                <a:blip r:embed="rId53"/>
                <a:stretch>
                  <a:fillRect l="-40" t="-55" r="40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矩形 92"/>
          <p:cNvSpPr/>
          <p:nvPr>
            <p:custDataLst>
              <p:tags r:id="rId54"/>
            </p:custDataLst>
          </p:nvPr>
        </p:nvSpPr>
        <p:spPr>
          <a:xfrm>
            <a:off x="3790315" y="3186430"/>
            <a:ext cx="2227580" cy="21600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椭圆 93"/>
          <p:cNvSpPr/>
          <p:nvPr>
            <p:custDataLst>
              <p:tags r:id="rId55"/>
            </p:custDataLst>
          </p:nvPr>
        </p:nvSpPr>
        <p:spPr>
          <a:xfrm>
            <a:off x="4046855" y="3785870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椭圆 94"/>
          <p:cNvSpPr/>
          <p:nvPr>
            <p:custDataLst>
              <p:tags r:id="rId56"/>
            </p:custDataLst>
          </p:nvPr>
        </p:nvSpPr>
        <p:spPr>
          <a:xfrm>
            <a:off x="4718685" y="3785870"/>
            <a:ext cx="360045" cy="3600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椭圆 95"/>
          <p:cNvSpPr/>
          <p:nvPr>
            <p:custDataLst>
              <p:tags r:id="rId57"/>
            </p:custDataLst>
          </p:nvPr>
        </p:nvSpPr>
        <p:spPr>
          <a:xfrm>
            <a:off x="5393055" y="3785870"/>
            <a:ext cx="360045" cy="36004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矩形 96"/>
          <p:cNvSpPr/>
          <p:nvPr>
            <p:custDataLst>
              <p:tags r:id="rId58"/>
            </p:custDataLst>
          </p:nvPr>
        </p:nvSpPr>
        <p:spPr>
          <a:xfrm>
            <a:off x="3887470" y="3435985"/>
            <a:ext cx="2051050" cy="10344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3896931" y="4633214"/>
                <a:ext cx="192151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𝑝𝑒𝑟𝑠𝑜𝑛𝑎𝑙𝑖𝑧𝑒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0"/>
                </p:custDataLst>
              </p:nvPr>
            </p:nvSpPr>
            <p:spPr>
              <a:xfrm>
                <a:off x="3896931" y="4633214"/>
                <a:ext cx="1921510" cy="460375"/>
              </a:xfrm>
              <a:prstGeom prst="rect">
                <a:avLst/>
              </a:prstGeom>
              <a:blipFill rotWithShape="1">
                <a:blip r:embed="rId61"/>
                <a:stretch>
                  <a:fillRect l="-30" t="-55" r="30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>
                <p:custDataLst>
                  <p:tags r:id="rId62"/>
                </p:custDataLst>
              </p:nvPr>
            </p:nvSpPr>
            <p:spPr>
              <a:xfrm>
                <a:off x="4235386" y="6042279"/>
                <a:ext cx="1231900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𝑠𝑒𝑟𝑣𝑒𝑟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3"/>
                </p:custDataLst>
              </p:nvPr>
            </p:nvSpPr>
            <p:spPr>
              <a:xfrm>
                <a:off x="4235386" y="6042279"/>
                <a:ext cx="1231900" cy="521970"/>
              </a:xfrm>
              <a:prstGeom prst="rect">
                <a:avLst/>
              </a:prstGeom>
              <a:blipFill rotWithShape="1">
                <a:blip r:embed="rId64"/>
                <a:stretch>
                  <a:fillRect l="-46" t="-49" r="-572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右箭头 99"/>
          <p:cNvSpPr/>
          <p:nvPr>
            <p:custDataLst>
              <p:tags r:id="rId65"/>
            </p:custDataLst>
          </p:nvPr>
        </p:nvSpPr>
        <p:spPr>
          <a:xfrm>
            <a:off x="6178550" y="1303655"/>
            <a:ext cx="730250" cy="243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右箭头 100"/>
          <p:cNvSpPr/>
          <p:nvPr>
            <p:custDataLst>
              <p:tags r:id="rId66"/>
            </p:custDataLst>
          </p:nvPr>
        </p:nvSpPr>
        <p:spPr>
          <a:xfrm>
            <a:off x="6178550" y="3197860"/>
            <a:ext cx="730250" cy="243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右箭头 101"/>
          <p:cNvSpPr/>
          <p:nvPr>
            <p:custDataLst>
              <p:tags r:id="rId67"/>
            </p:custDataLst>
          </p:nvPr>
        </p:nvSpPr>
        <p:spPr>
          <a:xfrm>
            <a:off x="6176645" y="5027295"/>
            <a:ext cx="730250" cy="243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矩形 102"/>
          <p:cNvSpPr/>
          <p:nvPr>
            <p:custDataLst>
              <p:tags r:id="rId68"/>
            </p:custDataLst>
          </p:nvPr>
        </p:nvSpPr>
        <p:spPr>
          <a:xfrm>
            <a:off x="6996430" y="284480"/>
            <a:ext cx="2459990" cy="633857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>
            <a:off x="7771130" y="558165"/>
            <a:ext cx="1799590" cy="1799590"/>
            <a:chOff x="1415" y="1062"/>
            <a:chExt cx="2834" cy="2834"/>
          </a:xfrm>
        </p:grpSpPr>
        <p:sp>
          <p:nvSpPr>
            <p:cNvPr id="105" name="椭圆 104"/>
            <p:cNvSpPr/>
            <p:nvPr>
              <p:custDataLst>
                <p:tags r:id="rId69"/>
              </p:custDataLst>
            </p:nvPr>
          </p:nvSpPr>
          <p:spPr>
            <a:xfrm>
              <a:off x="1876" y="1365"/>
              <a:ext cx="567" cy="5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>
              <p:custDataLst>
                <p:tags r:id="rId70"/>
              </p:custDataLst>
            </p:nvPr>
          </p:nvSpPr>
          <p:spPr>
            <a:xfrm>
              <a:off x="1876" y="2236"/>
              <a:ext cx="567" cy="566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>
              <p:custDataLst>
                <p:tags r:id="rId71"/>
              </p:custDataLst>
            </p:nvPr>
          </p:nvSpPr>
          <p:spPr>
            <a:xfrm>
              <a:off x="1876" y="3106"/>
              <a:ext cx="567" cy="566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>
              <p:custDataLst>
                <p:tags r:id="rId72"/>
              </p:custDataLst>
            </p:nvPr>
          </p:nvSpPr>
          <p:spPr>
            <a:xfrm>
              <a:off x="3222" y="1869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>
              <p:custDataLst>
                <p:tags r:id="rId73"/>
              </p:custDataLst>
            </p:nvPr>
          </p:nvSpPr>
          <p:spPr>
            <a:xfrm>
              <a:off x="3222" y="2636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>
              <a:stCxn id="105" idx="6"/>
              <a:endCxn id="108" idx="1"/>
            </p:cNvCxnSpPr>
            <p:nvPr>
              <p:custDataLst>
                <p:tags r:id="rId74"/>
              </p:custDataLst>
            </p:nvPr>
          </p:nvCxnSpPr>
          <p:spPr>
            <a:xfrm>
              <a:off x="2443" y="1649"/>
              <a:ext cx="779" cy="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6" idx="6"/>
              <a:endCxn id="108" idx="1"/>
            </p:cNvCxnSpPr>
            <p:nvPr>
              <p:custDataLst>
                <p:tags r:id="rId75"/>
              </p:custDataLst>
            </p:nvPr>
          </p:nvCxnSpPr>
          <p:spPr>
            <a:xfrm flipV="1">
              <a:off x="2443" y="2153"/>
              <a:ext cx="779" cy="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7" idx="6"/>
              <a:endCxn id="108" idx="1"/>
            </p:cNvCxnSpPr>
            <p:nvPr>
              <p:custDataLst>
                <p:tags r:id="rId76"/>
              </p:custDataLst>
            </p:nvPr>
          </p:nvCxnSpPr>
          <p:spPr>
            <a:xfrm flipV="1">
              <a:off x="2443" y="2153"/>
              <a:ext cx="779" cy="1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5" idx="6"/>
              <a:endCxn id="109" idx="1"/>
            </p:cNvCxnSpPr>
            <p:nvPr>
              <p:custDataLst>
                <p:tags r:id="rId77"/>
              </p:custDataLst>
            </p:nvPr>
          </p:nvCxnSpPr>
          <p:spPr>
            <a:xfrm>
              <a:off x="2443" y="1649"/>
              <a:ext cx="779" cy="1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6" idx="6"/>
              <a:endCxn id="109" idx="1"/>
            </p:cNvCxnSpPr>
            <p:nvPr>
              <p:custDataLst>
                <p:tags r:id="rId78"/>
              </p:custDataLst>
            </p:nvPr>
          </p:nvCxnSpPr>
          <p:spPr>
            <a:xfrm>
              <a:off x="2443" y="2519"/>
              <a:ext cx="779" cy="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7" idx="6"/>
              <a:endCxn id="109" idx="1"/>
            </p:cNvCxnSpPr>
            <p:nvPr>
              <p:custDataLst>
                <p:tags r:id="rId79"/>
              </p:custDataLst>
            </p:nvPr>
          </p:nvCxnSpPr>
          <p:spPr>
            <a:xfrm flipV="1">
              <a:off x="2443" y="2920"/>
              <a:ext cx="779" cy="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>
              <p:custDataLst>
                <p:tags r:id="rId80"/>
              </p:custDataLst>
            </p:nvPr>
          </p:nvSpPr>
          <p:spPr>
            <a:xfrm>
              <a:off x="1415" y="1062"/>
              <a:ext cx="2835" cy="2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/>
              <p:cNvSpPr txBox="1"/>
              <p:nvPr>
                <p:custDataLst>
                  <p:tags r:id="rId81"/>
                </p:custDataLst>
              </p:nvPr>
            </p:nvSpPr>
            <p:spPr>
              <a:xfrm>
                <a:off x="7016051" y="1297559"/>
                <a:ext cx="89979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𝑐𝑙𝑖𝑒𝑛𝑡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2"/>
                </p:custDataLst>
              </p:nvPr>
            </p:nvSpPr>
            <p:spPr>
              <a:xfrm>
                <a:off x="7016051" y="1297559"/>
                <a:ext cx="899795" cy="368300"/>
              </a:xfrm>
              <a:prstGeom prst="rect">
                <a:avLst/>
              </a:prstGeom>
              <a:blipFill rotWithShape="1">
                <a:blip r:embed="rId28"/>
                <a:stretch>
                  <a:fillRect l="-63" t="-69" r="6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/>
          <p:cNvSpPr/>
          <p:nvPr>
            <p:custDataLst>
              <p:tags r:id="rId83"/>
            </p:custDataLst>
          </p:nvPr>
        </p:nvSpPr>
        <p:spPr>
          <a:xfrm>
            <a:off x="7940040" y="1257935"/>
            <a:ext cx="649605" cy="10344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>
            <a:off x="7771765" y="2472690"/>
            <a:ext cx="1799590" cy="1799590"/>
            <a:chOff x="1415" y="1062"/>
            <a:chExt cx="2834" cy="2834"/>
          </a:xfrm>
        </p:grpSpPr>
        <p:sp>
          <p:nvSpPr>
            <p:cNvPr id="120" name="椭圆 119"/>
            <p:cNvSpPr/>
            <p:nvPr>
              <p:custDataLst>
                <p:tags r:id="rId84"/>
              </p:custDataLst>
            </p:nvPr>
          </p:nvSpPr>
          <p:spPr>
            <a:xfrm>
              <a:off x="1876" y="1365"/>
              <a:ext cx="567" cy="5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>
              <p:custDataLst>
                <p:tags r:id="rId85"/>
              </p:custDataLst>
            </p:nvPr>
          </p:nvSpPr>
          <p:spPr>
            <a:xfrm>
              <a:off x="1876" y="2236"/>
              <a:ext cx="567" cy="566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>
              <p:custDataLst>
                <p:tags r:id="rId86"/>
              </p:custDataLst>
            </p:nvPr>
          </p:nvSpPr>
          <p:spPr>
            <a:xfrm>
              <a:off x="1876" y="3106"/>
              <a:ext cx="567" cy="566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>
              <p:custDataLst>
                <p:tags r:id="rId87"/>
              </p:custDataLst>
            </p:nvPr>
          </p:nvSpPr>
          <p:spPr>
            <a:xfrm>
              <a:off x="3222" y="1869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>
              <p:custDataLst>
                <p:tags r:id="rId88"/>
              </p:custDataLst>
            </p:nvPr>
          </p:nvSpPr>
          <p:spPr>
            <a:xfrm>
              <a:off x="3222" y="2636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5" name="直接连接符 124"/>
            <p:cNvCxnSpPr>
              <a:stCxn id="120" idx="6"/>
              <a:endCxn id="123" idx="1"/>
            </p:cNvCxnSpPr>
            <p:nvPr>
              <p:custDataLst>
                <p:tags r:id="rId89"/>
              </p:custDataLst>
            </p:nvPr>
          </p:nvCxnSpPr>
          <p:spPr>
            <a:xfrm>
              <a:off x="2443" y="1649"/>
              <a:ext cx="779" cy="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21" idx="6"/>
              <a:endCxn id="123" idx="1"/>
            </p:cNvCxnSpPr>
            <p:nvPr>
              <p:custDataLst>
                <p:tags r:id="rId90"/>
              </p:custDataLst>
            </p:nvPr>
          </p:nvCxnSpPr>
          <p:spPr>
            <a:xfrm flipV="1">
              <a:off x="2443" y="2153"/>
              <a:ext cx="779" cy="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22" idx="6"/>
              <a:endCxn id="123" idx="1"/>
            </p:cNvCxnSpPr>
            <p:nvPr>
              <p:custDataLst>
                <p:tags r:id="rId91"/>
              </p:custDataLst>
            </p:nvPr>
          </p:nvCxnSpPr>
          <p:spPr>
            <a:xfrm flipV="1">
              <a:off x="2443" y="2153"/>
              <a:ext cx="779" cy="1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0" idx="6"/>
              <a:endCxn id="124" idx="1"/>
            </p:cNvCxnSpPr>
            <p:nvPr>
              <p:custDataLst>
                <p:tags r:id="rId92"/>
              </p:custDataLst>
            </p:nvPr>
          </p:nvCxnSpPr>
          <p:spPr>
            <a:xfrm>
              <a:off x="2443" y="1649"/>
              <a:ext cx="779" cy="1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1" idx="6"/>
              <a:endCxn id="124" idx="1"/>
            </p:cNvCxnSpPr>
            <p:nvPr>
              <p:custDataLst>
                <p:tags r:id="rId93"/>
              </p:custDataLst>
            </p:nvPr>
          </p:nvCxnSpPr>
          <p:spPr>
            <a:xfrm>
              <a:off x="2443" y="2519"/>
              <a:ext cx="779" cy="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2" idx="6"/>
              <a:endCxn id="124" idx="1"/>
            </p:cNvCxnSpPr>
            <p:nvPr>
              <p:custDataLst>
                <p:tags r:id="rId94"/>
              </p:custDataLst>
            </p:nvPr>
          </p:nvCxnSpPr>
          <p:spPr>
            <a:xfrm flipV="1">
              <a:off x="2443" y="2920"/>
              <a:ext cx="779" cy="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矩形 130"/>
            <p:cNvSpPr/>
            <p:nvPr>
              <p:custDataLst>
                <p:tags r:id="rId95"/>
              </p:custDataLst>
            </p:nvPr>
          </p:nvSpPr>
          <p:spPr>
            <a:xfrm>
              <a:off x="1415" y="1062"/>
              <a:ext cx="2835" cy="2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/>
              <p:cNvSpPr txBox="1"/>
              <p:nvPr>
                <p:custDataLst>
                  <p:tags r:id="rId96"/>
                </p:custDataLst>
              </p:nvPr>
            </p:nvSpPr>
            <p:spPr>
              <a:xfrm>
                <a:off x="7016686" y="3189224"/>
                <a:ext cx="89979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𝑐𝑙𝑖𝑒𝑛𝑡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7"/>
                </p:custDataLst>
              </p:nvPr>
            </p:nvSpPr>
            <p:spPr>
              <a:xfrm>
                <a:off x="7016686" y="3189224"/>
                <a:ext cx="899795" cy="368300"/>
              </a:xfrm>
              <a:prstGeom prst="rect">
                <a:avLst/>
              </a:prstGeom>
              <a:blipFill rotWithShape="1">
                <a:blip r:embed="rId31"/>
                <a:stretch>
                  <a:fillRect l="-63" t="-69" r="6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矩形 132"/>
          <p:cNvSpPr/>
          <p:nvPr>
            <p:custDataLst>
              <p:tags r:id="rId98"/>
            </p:custDataLst>
          </p:nvPr>
        </p:nvSpPr>
        <p:spPr>
          <a:xfrm>
            <a:off x="7916545" y="3165475"/>
            <a:ext cx="649605" cy="10344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4" name="组合 133"/>
          <p:cNvGrpSpPr/>
          <p:nvPr/>
        </p:nvGrpSpPr>
        <p:grpSpPr>
          <a:xfrm>
            <a:off x="7771130" y="4314825"/>
            <a:ext cx="1799590" cy="1799590"/>
            <a:chOff x="1415" y="1062"/>
            <a:chExt cx="2834" cy="2834"/>
          </a:xfrm>
        </p:grpSpPr>
        <p:sp>
          <p:nvSpPr>
            <p:cNvPr id="135" name="椭圆 134"/>
            <p:cNvSpPr/>
            <p:nvPr>
              <p:custDataLst>
                <p:tags r:id="rId99"/>
              </p:custDataLst>
            </p:nvPr>
          </p:nvSpPr>
          <p:spPr>
            <a:xfrm>
              <a:off x="1876" y="1365"/>
              <a:ext cx="567" cy="56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>
              <p:custDataLst>
                <p:tags r:id="rId100"/>
              </p:custDataLst>
            </p:nvPr>
          </p:nvSpPr>
          <p:spPr>
            <a:xfrm>
              <a:off x="1876" y="2236"/>
              <a:ext cx="567" cy="566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>
              <p:custDataLst>
                <p:tags r:id="rId101"/>
              </p:custDataLst>
            </p:nvPr>
          </p:nvSpPr>
          <p:spPr>
            <a:xfrm>
              <a:off x="1876" y="3106"/>
              <a:ext cx="567" cy="566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>
              <p:custDataLst>
                <p:tags r:id="rId102"/>
              </p:custDataLst>
            </p:nvPr>
          </p:nvSpPr>
          <p:spPr>
            <a:xfrm>
              <a:off x="3222" y="1869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>
              <p:custDataLst>
                <p:tags r:id="rId103"/>
              </p:custDataLst>
            </p:nvPr>
          </p:nvSpPr>
          <p:spPr>
            <a:xfrm>
              <a:off x="3222" y="2636"/>
              <a:ext cx="567" cy="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0" name="直接连接符 139"/>
            <p:cNvCxnSpPr>
              <a:stCxn id="135" idx="6"/>
              <a:endCxn id="138" idx="1"/>
            </p:cNvCxnSpPr>
            <p:nvPr>
              <p:custDataLst>
                <p:tags r:id="rId104"/>
              </p:custDataLst>
            </p:nvPr>
          </p:nvCxnSpPr>
          <p:spPr>
            <a:xfrm>
              <a:off x="2443" y="1649"/>
              <a:ext cx="779" cy="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36" idx="6"/>
              <a:endCxn id="138" idx="1"/>
            </p:cNvCxnSpPr>
            <p:nvPr>
              <p:custDataLst>
                <p:tags r:id="rId105"/>
              </p:custDataLst>
            </p:nvPr>
          </p:nvCxnSpPr>
          <p:spPr>
            <a:xfrm flipV="1">
              <a:off x="2443" y="2153"/>
              <a:ext cx="779" cy="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37" idx="6"/>
              <a:endCxn id="138" idx="1"/>
            </p:cNvCxnSpPr>
            <p:nvPr>
              <p:custDataLst>
                <p:tags r:id="rId106"/>
              </p:custDataLst>
            </p:nvPr>
          </p:nvCxnSpPr>
          <p:spPr>
            <a:xfrm flipV="1">
              <a:off x="2443" y="2153"/>
              <a:ext cx="779" cy="1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35" idx="6"/>
              <a:endCxn id="139" idx="1"/>
            </p:cNvCxnSpPr>
            <p:nvPr>
              <p:custDataLst>
                <p:tags r:id="rId107"/>
              </p:custDataLst>
            </p:nvPr>
          </p:nvCxnSpPr>
          <p:spPr>
            <a:xfrm>
              <a:off x="2443" y="1649"/>
              <a:ext cx="779" cy="1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36" idx="6"/>
              <a:endCxn id="139" idx="1"/>
            </p:cNvCxnSpPr>
            <p:nvPr>
              <p:custDataLst>
                <p:tags r:id="rId108"/>
              </p:custDataLst>
            </p:nvPr>
          </p:nvCxnSpPr>
          <p:spPr>
            <a:xfrm>
              <a:off x="2443" y="2519"/>
              <a:ext cx="779" cy="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7" idx="6"/>
              <a:endCxn id="139" idx="1"/>
            </p:cNvCxnSpPr>
            <p:nvPr>
              <p:custDataLst>
                <p:tags r:id="rId109"/>
              </p:custDataLst>
            </p:nvPr>
          </p:nvCxnSpPr>
          <p:spPr>
            <a:xfrm flipV="1">
              <a:off x="2443" y="2920"/>
              <a:ext cx="779" cy="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>
              <p:custDataLst>
                <p:tags r:id="rId110"/>
              </p:custDataLst>
            </p:nvPr>
          </p:nvSpPr>
          <p:spPr>
            <a:xfrm>
              <a:off x="1415" y="1062"/>
              <a:ext cx="2835" cy="2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/>
              <p:cNvSpPr txBox="1"/>
              <p:nvPr>
                <p:custDataLst>
                  <p:tags r:id="rId111"/>
                </p:custDataLst>
              </p:nvPr>
            </p:nvSpPr>
            <p:spPr>
              <a:xfrm>
                <a:off x="7016051" y="5060569"/>
                <a:ext cx="8858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𝑐𝑙𝑖𝑒𝑛𝑡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2"/>
                </p:custDataLst>
              </p:nvPr>
            </p:nvSpPr>
            <p:spPr>
              <a:xfrm>
                <a:off x="7016051" y="5060569"/>
                <a:ext cx="885825" cy="368300"/>
              </a:xfrm>
              <a:prstGeom prst="rect">
                <a:avLst/>
              </a:prstGeom>
              <a:blipFill rotWithShape="1">
                <a:blip r:embed="rId34"/>
                <a:stretch>
                  <a:fillRect l="-64" t="-69" r="6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矩形 147"/>
          <p:cNvSpPr/>
          <p:nvPr>
            <p:custDataLst>
              <p:tags r:id="rId113"/>
            </p:custDataLst>
          </p:nvPr>
        </p:nvSpPr>
        <p:spPr>
          <a:xfrm>
            <a:off x="7940040" y="5007610"/>
            <a:ext cx="649605" cy="10344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/>
              <p:cNvSpPr txBox="1"/>
              <p:nvPr>
                <p:custDataLst>
                  <p:tags r:id="rId114"/>
                </p:custDataLst>
              </p:nvPr>
            </p:nvSpPr>
            <p:spPr>
              <a:xfrm>
                <a:off x="7746936" y="6042279"/>
                <a:ext cx="958850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𝑙𝑜𝑐𝑎𝑙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9" name="文本框 14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5"/>
                </p:custDataLst>
              </p:nvPr>
            </p:nvSpPr>
            <p:spPr>
              <a:xfrm>
                <a:off x="7746936" y="6042279"/>
                <a:ext cx="958850" cy="521970"/>
              </a:xfrm>
              <a:prstGeom prst="rect">
                <a:avLst/>
              </a:prstGeom>
              <a:blipFill rotWithShape="1">
                <a:blip r:embed="rId42"/>
                <a:stretch>
                  <a:fillRect l="-60" t="-49" r="-735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/>
          <p:cNvSpPr txBox="1"/>
          <p:nvPr>
            <p:custDataLst>
              <p:tags r:id="rId116"/>
            </p:custDataLst>
          </p:nvPr>
        </p:nvSpPr>
        <p:spPr>
          <a:xfrm>
            <a:off x="10299700" y="1519555"/>
            <a:ext cx="1497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classifier’s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pPr algn="ctr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or 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pPr algn="ctr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decoser’s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  <a:p>
            <a:pPr algn="ctr"/>
            <a:r>
              <a:rPr lang="en-US" altLang="zh-CN"/>
              <a:t>parameters</a:t>
            </a:r>
            <a:endParaRPr lang="en-US" altLang="zh-CN"/>
          </a:p>
        </p:txBody>
      </p:sp>
      <p:sp>
        <p:nvSpPr>
          <p:cNvPr id="165" name="椭圆 164"/>
          <p:cNvSpPr/>
          <p:nvPr>
            <p:custDataLst>
              <p:tags r:id="rId117"/>
            </p:custDataLst>
          </p:nvPr>
        </p:nvSpPr>
        <p:spPr>
          <a:xfrm>
            <a:off x="9939655" y="1985645"/>
            <a:ext cx="360045" cy="36004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矩形 165"/>
          <p:cNvSpPr/>
          <p:nvPr>
            <p:custDataLst>
              <p:tags r:id="rId118"/>
            </p:custDataLst>
          </p:nvPr>
        </p:nvSpPr>
        <p:spPr>
          <a:xfrm>
            <a:off x="9939655" y="3112135"/>
            <a:ext cx="360045" cy="360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文本框 166"/>
          <p:cNvSpPr txBox="1"/>
          <p:nvPr>
            <p:custDataLst>
              <p:tags r:id="rId119"/>
            </p:custDataLst>
          </p:nvPr>
        </p:nvSpPr>
        <p:spPr>
          <a:xfrm>
            <a:off x="10426700" y="3112135"/>
            <a:ext cx="149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predictions</a:t>
            </a:r>
            <a:endParaRPr lang="en-US" altLang="zh-CN"/>
          </a:p>
        </p:txBody>
      </p:sp>
      <p:sp>
        <p:nvSpPr>
          <p:cNvPr id="168" name="右箭头 167"/>
          <p:cNvSpPr/>
          <p:nvPr>
            <p:custDataLst>
              <p:tags r:id="rId120"/>
            </p:custDataLst>
          </p:nvPr>
        </p:nvSpPr>
        <p:spPr>
          <a:xfrm>
            <a:off x="9939655" y="4130040"/>
            <a:ext cx="360000" cy="243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>
            <p:custDataLst>
              <p:tags r:id="rId121"/>
            </p:custDataLst>
          </p:nvPr>
        </p:nvSpPr>
        <p:spPr>
          <a:xfrm>
            <a:off x="10426700" y="4072890"/>
            <a:ext cx="149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communicate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5400000">
            <a:off x="2573020" y="4516755"/>
            <a:ext cx="541020" cy="589280"/>
            <a:chOff x="3976" y="2132"/>
            <a:chExt cx="2540" cy="2716"/>
          </a:xfrm>
        </p:grpSpPr>
        <p:sp>
          <p:nvSpPr>
            <p:cNvPr id="10" name="矩形 9"/>
            <p:cNvSpPr/>
            <p:nvPr>
              <p:custDataLst>
                <p:tags r:id="rId1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2" name="椭圆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>
                <p:custDataLst>
                  <p:tags r:id="rId3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>
                <p:custDataLst>
                  <p:tags r:id="rId4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>
                <p:custDataLst>
                  <p:tags r:id="rId5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>
                <p:custDataLst>
                  <p:tags r:id="rId6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>
                <a:stCxn id="12" idx="6"/>
                <a:endCxn id="25" idx="2"/>
              </p:cNvCxnSpPr>
              <p:nvPr>
                <p:custDataLst>
                  <p:tags r:id="rId7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6" idx="6"/>
                <a:endCxn id="25" idx="2"/>
              </p:cNvCxnSpPr>
              <p:nvPr>
                <p:custDataLst>
                  <p:tags r:id="rId8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4" idx="6"/>
                <a:endCxn id="25" idx="2"/>
              </p:cNvCxnSpPr>
              <p:nvPr>
                <p:custDataLst>
                  <p:tags r:id="rId9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2" idx="6"/>
                <a:endCxn id="26" idx="2"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16" idx="6"/>
                <a:endCxn id="26" idx="2"/>
              </p:cNvCxnSpPr>
              <p:nvPr>
                <p:custDataLst>
                  <p:tags r:id="rId11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4" idx="6"/>
                <a:endCxn id="26" idx="2"/>
              </p:cNvCxnSpPr>
              <p:nvPr>
                <p:custDataLst>
                  <p:tags r:id="rId12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/>
          <p:cNvGrpSpPr/>
          <p:nvPr/>
        </p:nvGrpSpPr>
        <p:grpSpPr>
          <a:xfrm rot="5400000">
            <a:off x="1978025" y="4516755"/>
            <a:ext cx="541020" cy="589280"/>
            <a:chOff x="3976" y="2132"/>
            <a:chExt cx="2540" cy="2716"/>
          </a:xfrm>
        </p:grpSpPr>
        <p:sp>
          <p:nvSpPr>
            <p:cNvPr id="36" name="矩形 35"/>
            <p:cNvSpPr/>
            <p:nvPr>
              <p:custDataLst>
                <p:tags r:id="rId13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39" name="椭圆 38"/>
              <p:cNvSpPr/>
              <p:nvPr>
                <p:custDataLst>
                  <p:tags r:id="rId14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>
                <p:custDataLst>
                  <p:tags r:id="rId15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>
                <p:custDataLst>
                  <p:tags r:id="rId16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>
                <p:custDataLst>
                  <p:tags r:id="rId17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>
                <p:custDataLst>
                  <p:tags r:id="rId18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>
                <a:stCxn id="39" idx="6"/>
                <a:endCxn id="42" idx="2"/>
              </p:cNvCxnSpPr>
              <p:nvPr>
                <p:custDataLst>
                  <p:tags r:id="rId19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40" idx="6"/>
                <a:endCxn id="42" idx="2"/>
              </p:cNvCxnSpPr>
              <p:nvPr>
                <p:custDataLst>
                  <p:tags r:id="rId20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41" idx="6"/>
                <a:endCxn id="42" idx="2"/>
              </p:cNvCxnSpPr>
              <p:nvPr>
                <p:custDataLst>
                  <p:tags r:id="rId21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39" idx="6"/>
                <a:endCxn id="43" idx="2"/>
              </p:cNvCxnSpPr>
              <p:nvPr>
                <p:custDataLst>
                  <p:tags r:id="rId22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0" idx="6"/>
                <a:endCxn id="43" idx="2"/>
              </p:cNvCxnSpPr>
              <p:nvPr>
                <p:custDataLst>
                  <p:tags r:id="rId23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41" idx="6"/>
                <a:endCxn id="43" idx="2"/>
              </p:cNvCxnSpPr>
              <p:nvPr>
                <p:custDataLst>
                  <p:tags r:id="rId24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 rot="5400000">
            <a:off x="1362710" y="4516755"/>
            <a:ext cx="541020" cy="589280"/>
            <a:chOff x="3976" y="2132"/>
            <a:chExt cx="2540" cy="2716"/>
          </a:xfrm>
        </p:grpSpPr>
        <p:sp>
          <p:nvSpPr>
            <p:cNvPr id="51" name="矩形 50"/>
            <p:cNvSpPr/>
            <p:nvPr>
              <p:custDataLst>
                <p:tags r:id="rId25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3" name="椭圆 52"/>
              <p:cNvSpPr/>
              <p:nvPr>
                <p:custDataLst>
                  <p:tags r:id="rId26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>
                <p:custDataLst>
                  <p:tags r:id="rId27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>
                <p:custDataLst>
                  <p:tags r:id="rId28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>
                <p:custDataLst>
                  <p:tags r:id="rId29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>
                <p:custDataLst>
                  <p:tags r:id="rId30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>
                <a:stCxn id="53" idx="6"/>
                <a:endCxn id="56" idx="2"/>
              </p:cNvCxnSpPr>
              <p:nvPr>
                <p:custDataLst>
                  <p:tags r:id="rId31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4" idx="6"/>
                <a:endCxn id="56" idx="2"/>
              </p:cNvCxnSpPr>
              <p:nvPr>
                <p:custDataLst>
                  <p:tags r:id="rId32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55" idx="6"/>
                <a:endCxn id="56" idx="2"/>
              </p:cNvCxnSpPr>
              <p:nvPr>
                <p:custDataLst>
                  <p:tags r:id="rId33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3" idx="6"/>
                <a:endCxn id="57" idx="2"/>
              </p:cNvCxnSpPr>
              <p:nvPr>
                <p:custDataLst>
                  <p:tags r:id="rId34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stCxn id="54" idx="6"/>
                <a:endCxn id="57" idx="2"/>
              </p:cNvCxnSpPr>
              <p:nvPr>
                <p:custDataLst>
                  <p:tags r:id="rId35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55" idx="6"/>
                <a:endCxn id="57" idx="2"/>
              </p:cNvCxnSpPr>
              <p:nvPr>
                <p:custDataLst>
                  <p:tags r:id="rId36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 rot="5400000">
            <a:off x="1976120" y="5454015"/>
            <a:ext cx="545465" cy="652780"/>
            <a:chOff x="3976" y="1381"/>
            <a:chExt cx="2969" cy="4173"/>
          </a:xfrm>
        </p:grpSpPr>
        <p:sp>
          <p:nvSpPr>
            <p:cNvPr id="85" name="矩形 84"/>
            <p:cNvSpPr/>
            <p:nvPr>
              <p:custDataLst>
                <p:tags r:id="rId37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87" name="椭圆 86"/>
              <p:cNvSpPr/>
              <p:nvPr>
                <p:custDataLst>
                  <p:tags r:id="rId38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>
                <p:custDataLst>
                  <p:tags r:id="rId39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>
                <p:custDataLst>
                  <p:tags r:id="rId40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>
                <p:custDataLst>
                  <p:tags r:id="rId41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>
                <p:custDataLst>
                  <p:tags r:id="rId42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/>
              <p:cNvCxnSpPr>
                <a:stCxn id="87" idx="6"/>
                <a:endCxn id="90" idx="2"/>
              </p:cNvCxnSpPr>
              <p:nvPr>
                <p:custDataLst>
                  <p:tags r:id="rId43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88" idx="6"/>
                <a:endCxn id="90" idx="2"/>
              </p:cNvCxnSpPr>
              <p:nvPr>
                <p:custDataLst>
                  <p:tags r:id="rId44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89" idx="6"/>
                <a:endCxn id="90" idx="2"/>
              </p:cNvCxnSpPr>
              <p:nvPr>
                <p:custDataLst>
                  <p:tags r:id="rId45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87" idx="6"/>
                <a:endCxn id="91" idx="2"/>
              </p:cNvCxnSpPr>
              <p:nvPr>
                <p:custDataLst>
                  <p:tags r:id="rId46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88" idx="6"/>
                <a:endCxn id="91" idx="2"/>
              </p:cNvCxnSpPr>
              <p:nvPr>
                <p:custDataLst>
                  <p:tags r:id="rId47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89" idx="6"/>
                <a:endCxn id="91" idx="2"/>
              </p:cNvCxnSpPr>
              <p:nvPr>
                <p:custDataLst>
                  <p:tags r:id="rId48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4" name="肘形连接符 113"/>
          <p:cNvCxnSpPr/>
          <p:nvPr>
            <p:custDataLst>
              <p:tags r:id="rId49"/>
            </p:custDataLst>
          </p:nvPr>
        </p:nvCxnSpPr>
        <p:spPr>
          <a:xfrm rot="5400000">
            <a:off x="2317750" y="5009515"/>
            <a:ext cx="453390" cy="598805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肘形连接符 114"/>
          <p:cNvCxnSpPr/>
          <p:nvPr>
            <p:custDataLst>
              <p:tags r:id="rId50"/>
            </p:custDataLst>
          </p:nvPr>
        </p:nvCxnSpPr>
        <p:spPr>
          <a:xfrm rot="5400000" flipV="1">
            <a:off x="1712595" y="5003165"/>
            <a:ext cx="453390" cy="611505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>
            <p:custDataLst>
              <p:tags r:id="rId51"/>
            </p:custDataLst>
          </p:nvPr>
        </p:nvCxnSpPr>
        <p:spPr>
          <a:xfrm rot="5400000">
            <a:off x="2054225" y="5271135"/>
            <a:ext cx="379730" cy="254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椭圆 247"/>
          <p:cNvSpPr/>
          <p:nvPr/>
        </p:nvSpPr>
        <p:spPr>
          <a:xfrm>
            <a:off x="708660" y="501650"/>
            <a:ext cx="2880000" cy="28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1" name="组合 290"/>
          <p:cNvGrpSpPr/>
          <p:nvPr/>
        </p:nvGrpSpPr>
        <p:grpSpPr>
          <a:xfrm rot="5400000">
            <a:off x="1589405" y="873760"/>
            <a:ext cx="541020" cy="589280"/>
            <a:chOff x="3976" y="2132"/>
            <a:chExt cx="2540" cy="2716"/>
          </a:xfrm>
        </p:grpSpPr>
        <p:sp>
          <p:nvSpPr>
            <p:cNvPr id="292" name="矩形 291"/>
            <p:cNvSpPr/>
            <p:nvPr>
              <p:custDataLst>
                <p:tags r:id="rId52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3" name="组合 29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294" name="椭圆 293"/>
              <p:cNvSpPr/>
              <p:nvPr>
                <p:custDataLst>
                  <p:tags r:id="rId53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5" name="椭圆 294"/>
              <p:cNvSpPr/>
              <p:nvPr>
                <p:custDataLst>
                  <p:tags r:id="rId54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6" name="椭圆 295"/>
              <p:cNvSpPr/>
              <p:nvPr>
                <p:custDataLst>
                  <p:tags r:id="rId55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7" name="椭圆 296"/>
              <p:cNvSpPr/>
              <p:nvPr>
                <p:custDataLst>
                  <p:tags r:id="rId56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8" name="椭圆 297"/>
              <p:cNvSpPr/>
              <p:nvPr>
                <p:custDataLst>
                  <p:tags r:id="rId57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99" name="直接连接符 298"/>
              <p:cNvCxnSpPr>
                <a:stCxn id="294" idx="6"/>
                <a:endCxn id="297" idx="2"/>
              </p:cNvCxnSpPr>
              <p:nvPr>
                <p:custDataLst>
                  <p:tags r:id="rId58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 299"/>
              <p:cNvCxnSpPr>
                <a:stCxn id="295" idx="6"/>
                <a:endCxn id="297" idx="2"/>
              </p:cNvCxnSpPr>
              <p:nvPr>
                <p:custDataLst>
                  <p:tags r:id="rId59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/>
              <p:cNvCxnSpPr>
                <a:stCxn id="296" idx="6"/>
                <a:endCxn id="297" idx="2"/>
              </p:cNvCxnSpPr>
              <p:nvPr>
                <p:custDataLst>
                  <p:tags r:id="rId60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/>
              <p:cNvCxnSpPr>
                <a:stCxn id="294" idx="6"/>
                <a:endCxn id="298" idx="2"/>
              </p:cNvCxnSpPr>
              <p:nvPr>
                <p:custDataLst>
                  <p:tags r:id="rId61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>
                <a:stCxn id="295" idx="6"/>
                <a:endCxn id="298" idx="2"/>
              </p:cNvCxnSpPr>
              <p:nvPr>
                <p:custDataLst>
                  <p:tags r:id="rId62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/>
              <p:cNvCxnSpPr>
                <a:stCxn id="296" idx="6"/>
                <a:endCxn id="298" idx="2"/>
              </p:cNvCxnSpPr>
              <p:nvPr>
                <p:custDataLst>
                  <p:tags r:id="rId63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" name="组合 306"/>
          <p:cNvGrpSpPr/>
          <p:nvPr/>
        </p:nvGrpSpPr>
        <p:grpSpPr>
          <a:xfrm rot="5400000">
            <a:off x="5117465" y="4516755"/>
            <a:ext cx="541020" cy="589280"/>
            <a:chOff x="3976" y="2132"/>
            <a:chExt cx="2540" cy="2716"/>
          </a:xfrm>
        </p:grpSpPr>
        <p:sp>
          <p:nvSpPr>
            <p:cNvPr id="308" name="矩形 307"/>
            <p:cNvSpPr/>
            <p:nvPr>
              <p:custDataLst>
                <p:tags r:id="rId64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9" name="组合 308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310" name="椭圆 309"/>
              <p:cNvSpPr/>
              <p:nvPr>
                <p:custDataLst>
                  <p:tags r:id="rId65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/>
              <p:nvPr>
                <p:custDataLst>
                  <p:tags r:id="rId66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2" name="椭圆 311"/>
              <p:cNvSpPr/>
              <p:nvPr>
                <p:custDataLst>
                  <p:tags r:id="rId67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/>
              <p:nvPr>
                <p:custDataLst>
                  <p:tags r:id="rId68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/>
              <p:nvPr>
                <p:custDataLst>
                  <p:tags r:id="rId69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15" name="直接连接符 314"/>
              <p:cNvCxnSpPr>
                <a:stCxn id="310" idx="6"/>
                <a:endCxn id="313" idx="2"/>
              </p:cNvCxnSpPr>
              <p:nvPr>
                <p:custDataLst>
                  <p:tags r:id="rId70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/>
              <p:cNvCxnSpPr>
                <a:stCxn id="311" idx="6"/>
                <a:endCxn id="313" idx="2"/>
              </p:cNvCxnSpPr>
              <p:nvPr>
                <p:custDataLst>
                  <p:tags r:id="rId71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>
                <a:stCxn id="312" idx="6"/>
                <a:endCxn id="313" idx="2"/>
              </p:cNvCxnSpPr>
              <p:nvPr>
                <p:custDataLst>
                  <p:tags r:id="rId72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/>
              <p:cNvCxnSpPr>
                <a:stCxn id="310" idx="6"/>
                <a:endCxn id="314" idx="2"/>
              </p:cNvCxnSpPr>
              <p:nvPr>
                <p:custDataLst>
                  <p:tags r:id="rId73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/>
              <p:cNvCxnSpPr>
                <a:stCxn id="311" idx="6"/>
                <a:endCxn id="314" idx="2"/>
              </p:cNvCxnSpPr>
              <p:nvPr>
                <p:custDataLst>
                  <p:tags r:id="rId74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 319"/>
              <p:cNvCxnSpPr>
                <a:stCxn id="312" idx="6"/>
                <a:endCxn id="314" idx="2"/>
              </p:cNvCxnSpPr>
              <p:nvPr>
                <p:custDataLst>
                  <p:tags r:id="rId75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1" name="组合 320"/>
          <p:cNvGrpSpPr/>
          <p:nvPr/>
        </p:nvGrpSpPr>
        <p:grpSpPr>
          <a:xfrm rot="5400000">
            <a:off x="4522470" y="4516755"/>
            <a:ext cx="541020" cy="589280"/>
            <a:chOff x="3976" y="2132"/>
            <a:chExt cx="2540" cy="2716"/>
          </a:xfrm>
        </p:grpSpPr>
        <p:sp>
          <p:nvSpPr>
            <p:cNvPr id="322" name="矩形 321"/>
            <p:cNvSpPr/>
            <p:nvPr>
              <p:custDataLst>
                <p:tags r:id="rId76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23" name="组合 32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324" name="椭圆 323"/>
              <p:cNvSpPr/>
              <p:nvPr>
                <p:custDataLst>
                  <p:tags r:id="rId77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5" name="椭圆 324"/>
              <p:cNvSpPr/>
              <p:nvPr>
                <p:custDataLst>
                  <p:tags r:id="rId78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6" name="椭圆 325"/>
              <p:cNvSpPr/>
              <p:nvPr>
                <p:custDataLst>
                  <p:tags r:id="rId79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7" name="椭圆 326"/>
              <p:cNvSpPr/>
              <p:nvPr>
                <p:custDataLst>
                  <p:tags r:id="rId80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8" name="椭圆 327"/>
              <p:cNvSpPr/>
              <p:nvPr>
                <p:custDataLst>
                  <p:tags r:id="rId81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29" name="直接连接符 328"/>
              <p:cNvCxnSpPr>
                <a:stCxn id="324" idx="6"/>
                <a:endCxn id="327" idx="2"/>
              </p:cNvCxnSpPr>
              <p:nvPr>
                <p:custDataLst>
                  <p:tags r:id="rId82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直接连接符 329"/>
              <p:cNvCxnSpPr>
                <a:stCxn id="325" idx="6"/>
                <a:endCxn id="327" idx="2"/>
              </p:cNvCxnSpPr>
              <p:nvPr>
                <p:custDataLst>
                  <p:tags r:id="rId83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直接连接符 330"/>
              <p:cNvCxnSpPr>
                <a:stCxn id="326" idx="6"/>
                <a:endCxn id="327" idx="2"/>
              </p:cNvCxnSpPr>
              <p:nvPr>
                <p:custDataLst>
                  <p:tags r:id="rId84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/>
              <p:cNvCxnSpPr>
                <a:stCxn id="324" idx="6"/>
                <a:endCxn id="328" idx="2"/>
              </p:cNvCxnSpPr>
              <p:nvPr>
                <p:custDataLst>
                  <p:tags r:id="rId85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 332"/>
              <p:cNvCxnSpPr>
                <a:stCxn id="325" idx="6"/>
                <a:endCxn id="328" idx="2"/>
              </p:cNvCxnSpPr>
              <p:nvPr>
                <p:custDataLst>
                  <p:tags r:id="rId86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/>
              <p:cNvCxnSpPr>
                <a:stCxn id="326" idx="6"/>
                <a:endCxn id="328" idx="2"/>
              </p:cNvCxnSpPr>
              <p:nvPr>
                <p:custDataLst>
                  <p:tags r:id="rId87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组合 334"/>
          <p:cNvGrpSpPr/>
          <p:nvPr/>
        </p:nvGrpSpPr>
        <p:grpSpPr>
          <a:xfrm rot="5400000">
            <a:off x="3907155" y="4516755"/>
            <a:ext cx="541020" cy="589280"/>
            <a:chOff x="3976" y="2132"/>
            <a:chExt cx="2540" cy="2716"/>
          </a:xfrm>
        </p:grpSpPr>
        <p:sp>
          <p:nvSpPr>
            <p:cNvPr id="336" name="矩形 335"/>
            <p:cNvSpPr/>
            <p:nvPr>
              <p:custDataLst>
                <p:tags r:id="rId88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37" name="组合 336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338" name="椭圆 337"/>
              <p:cNvSpPr/>
              <p:nvPr>
                <p:custDataLst>
                  <p:tags r:id="rId89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>
                <p:custDataLst>
                  <p:tags r:id="rId90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>
                <p:custDataLst>
                  <p:tags r:id="rId91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>
                <p:custDataLst>
                  <p:tags r:id="rId92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>
                <p:custDataLst>
                  <p:tags r:id="rId93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43" name="直接连接符 342"/>
              <p:cNvCxnSpPr>
                <a:stCxn id="338" idx="6"/>
                <a:endCxn id="341" idx="2"/>
              </p:cNvCxnSpPr>
              <p:nvPr>
                <p:custDataLst>
                  <p:tags r:id="rId94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343"/>
              <p:cNvCxnSpPr>
                <a:stCxn id="339" idx="6"/>
                <a:endCxn id="341" idx="2"/>
              </p:cNvCxnSpPr>
              <p:nvPr>
                <p:custDataLst>
                  <p:tags r:id="rId95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/>
              <p:cNvCxnSpPr>
                <a:stCxn id="340" idx="6"/>
                <a:endCxn id="341" idx="2"/>
              </p:cNvCxnSpPr>
              <p:nvPr>
                <p:custDataLst>
                  <p:tags r:id="rId96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/>
              <p:cNvCxnSpPr>
                <a:stCxn id="338" idx="6"/>
                <a:endCxn id="342" idx="2"/>
              </p:cNvCxnSpPr>
              <p:nvPr>
                <p:custDataLst>
                  <p:tags r:id="rId97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/>
              <p:cNvCxnSpPr>
                <a:stCxn id="339" idx="6"/>
                <a:endCxn id="342" idx="2"/>
              </p:cNvCxnSpPr>
              <p:nvPr>
                <p:custDataLst>
                  <p:tags r:id="rId98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/>
              <p:cNvCxnSpPr>
                <a:stCxn id="340" idx="6"/>
                <a:endCxn id="342" idx="2"/>
              </p:cNvCxnSpPr>
              <p:nvPr>
                <p:custDataLst>
                  <p:tags r:id="rId99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9" name="组合 348"/>
          <p:cNvGrpSpPr/>
          <p:nvPr/>
        </p:nvGrpSpPr>
        <p:grpSpPr>
          <a:xfrm rot="5400000">
            <a:off x="4520565" y="5454015"/>
            <a:ext cx="545465" cy="652780"/>
            <a:chOff x="3976" y="1381"/>
            <a:chExt cx="2969" cy="4173"/>
          </a:xfrm>
        </p:grpSpPr>
        <p:sp>
          <p:nvSpPr>
            <p:cNvPr id="350" name="矩形 349"/>
            <p:cNvSpPr/>
            <p:nvPr>
              <p:custDataLst>
                <p:tags r:id="rId100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51" name="组合 350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352" name="椭圆 351"/>
              <p:cNvSpPr/>
              <p:nvPr>
                <p:custDataLst>
                  <p:tags r:id="rId101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>
                <p:custDataLst>
                  <p:tags r:id="rId102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>
                <p:custDataLst>
                  <p:tags r:id="rId103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>
                <p:custDataLst>
                  <p:tags r:id="rId104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6" name="椭圆 355"/>
              <p:cNvSpPr/>
              <p:nvPr>
                <p:custDataLst>
                  <p:tags r:id="rId105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57" name="直接连接符 356"/>
              <p:cNvCxnSpPr>
                <a:stCxn id="352" idx="6"/>
                <a:endCxn id="355" idx="2"/>
              </p:cNvCxnSpPr>
              <p:nvPr>
                <p:custDataLst>
                  <p:tags r:id="rId106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/>
              <p:cNvCxnSpPr>
                <a:stCxn id="353" idx="6"/>
                <a:endCxn id="355" idx="2"/>
              </p:cNvCxnSpPr>
              <p:nvPr>
                <p:custDataLst>
                  <p:tags r:id="rId107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直接连接符 358"/>
              <p:cNvCxnSpPr>
                <a:stCxn id="354" idx="6"/>
                <a:endCxn id="355" idx="2"/>
              </p:cNvCxnSpPr>
              <p:nvPr>
                <p:custDataLst>
                  <p:tags r:id="rId108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直接连接符 359"/>
              <p:cNvCxnSpPr>
                <a:stCxn id="352" idx="6"/>
                <a:endCxn id="356" idx="2"/>
              </p:cNvCxnSpPr>
              <p:nvPr>
                <p:custDataLst>
                  <p:tags r:id="rId109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直接连接符 360"/>
              <p:cNvCxnSpPr>
                <a:stCxn id="353" idx="6"/>
                <a:endCxn id="356" idx="2"/>
              </p:cNvCxnSpPr>
              <p:nvPr>
                <p:custDataLst>
                  <p:tags r:id="rId110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直接连接符 361"/>
              <p:cNvCxnSpPr>
                <a:stCxn id="354" idx="6"/>
                <a:endCxn id="356" idx="2"/>
              </p:cNvCxnSpPr>
              <p:nvPr>
                <p:custDataLst>
                  <p:tags r:id="rId111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3" name="肘形连接符 362"/>
          <p:cNvCxnSpPr/>
          <p:nvPr>
            <p:custDataLst>
              <p:tags r:id="rId112"/>
            </p:custDataLst>
          </p:nvPr>
        </p:nvCxnSpPr>
        <p:spPr>
          <a:xfrm rot="5400000">
            <a:off x="4862195" y="5009515"/>
            <a:ext cx="453390" cy="598805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肘形连接符 363"/>
          <p:cNvCxnSpPr/>
          <p:nvPr>
            <p:custDataLst>
              <p:tags r:id="rId113"/>
            </p:custDataLst>
          </p:nvPr>
        </p:nvCxnSpPr>
        <p:spPr>
          <a:xfrm rot="5400000" flipV="1">
            <a:off x="4257040" y="5003165"/>
            <a:ext cx="453390" cy="611505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>
            <p:custDataLst>
              <p:tags r:id="rId114"/>
            </p:custDataLst>
          </p:nvPr>
        </p:nvCxnSpPr>
        <p:spPr>
          <a:xfrm rot="5400000">
            <a:off x="4598670" y="5271135"/>
            <a:ext cx="379730" cy="254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7" name="组合 366"/>
          <p:cNvGrpSpPr/>
          <p:nvPr/>
        </p:nvGrpSpPr>
        <p:grpSpPr>
          <a:xfrm rot="5400000">
            <a:off x="7661910" y="4516755"/>
            <a:ext cx="541020" cy="589280"/>
            <a:chOff x="3976" y="2132"/>
            <a:chExt cx="2540" cy="2716"/>
          </a:xfrm>
        </p:grpSpPr>
        <p:sp>
          <p:nvSpPr>
            <p:cNvPr id="368" name="矩形 367"/>
            <p:cNvSpPr/>
            <p:nvPr>
              <p:custDataLst>
                <p:tags r:id="rId115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69" name="组合 368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370" name="椭圆 36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/>
              <p:nvPr>
                <p:custDataLst>
                  <p:tags r:id="rId117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4" name="椭圆 373"/>
              <p:cNvSpPr/>
              <p:nvPr>
                <p:custDataLst>
                  <p:tags r:id="rId120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75" name="直接连接符 374"/>
              <p:cNvCxnSpPr>
                <a:stCxn id="370" idx="6"/>
                <a:endCxn id="373" idx="2"/>
              </p:cNvCxnSpPr>
              <p:nvPr>
                <p:custDataLst>
                  <p:tags r:id="rId121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>
                <a:stCxn id="371" idx="6"/>
                <a:endCxn id="373" idx="2"/>
              </p:cNvCxnSpPr>
              <p:nvPr>
                <p:custDataLst>
                  <p:tags r:id="rId122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/>
              <p:cNvCxnSpPr>
                <a:stCxn id="372" idx="6"/>
                <a:endCxn id="373" idx="2"/>
              </p:cNvCxnSpPr>
              <p:nvPr>
                <p:custDataLst>
                  <p:tags r:id="rId123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>
                <a:stCxn id="370" idx="6"/>
                <a:endCxn id="374" idx="2"/>
              </p:cNvCxnSpPr>
              <p:nvPr>
                <p:custDataLst>
                  <p:tags r:id="rId124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/>
              <p:cNvCxnSpPr>
                <a:stCxn id="371" idx="6"/>
                <a:endCxn id="374" idx="2"/>
              </p:cNvCxnSpPr>
              <p:nvPr>
                <p:custDataLst>
                  <p:tags r:id="rId125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/>
              <p:cNvCxnSpPr>
                <a:stCxn id="372" idx="6"/>
                <a:endCxn id="374" idx="2"/>
              </p:cNvCxnSpPr>
              <p:nvPr>
                <p:custDataLst>
                  <p:tags r:id="rId126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1" name="组合 380"/>
          <p:cNvGrpSpPr/>
          <p:nvPr/>
        </p:nvGrpSpPr>
        <p:grpSpPr>
          <a:xfrm rot="5400000">
            <a:off x="7066915" y="4516755"/>
            <a:ext cx="541020" cy="589280"/>
            <a:chOff x="3976" y="2132"/>
            <a:chExt cx="2540" cy="2716"/>
          </a:xfrm>
        </p:grpSpPr>
        <p:sp>
          <p:nvSpPr>
            <p:cNvPr id="382" name="矩形 381"/>
            <p:cNvSpPr/>
            <p:nvPr>
              <p:custDataLst>
                <p:tags r:id="rId127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3" name="组合 38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384" name="椭圆 383"/>
              <p:cNvSpPr/>
              <p:nvPr>
                <p:custDataLst>
                  <p:tags r:id="rId128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5" name="椭圆 384"/>
              <p:cNvSpPr/>
              <p:nvPr>
                <p:custDataLst>
                  <p:tags r:id="rId129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6" name="椭圆 385"/>
              <p:cNvSpPr/>
              <p:nvPr>
                <p:custDataLst>
                  <p:tags r:id="rId130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7" name="椭圆 386"/>
              <p:cNvSpPr/>
              <p:nvPr>
                <p:custDataLst>
                  <p:tags r:id="rId131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8" name="椭圆 387"/>
              <p:cNvSpPr/>
              <p:nvPr>
                <p:custDataLst>
                  <p:tags r:id="rId132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89" name="直接连接符 388"/>
              <p:cNvCxnSpPr>
                <a:stCxn id="384" idx="6"/>
                <a:endCxn id="387" idx="2"/>
              </p:cNvCxnSpPr>
              <p:nvPr>
                <p:custDataLst>
                  <p:tags r:id="rId133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>
                <a:stCxn id="385" idx="6"/>
                <a:endCxn id="387" idx="2"/>
              </p:cNvCxnSpPr>
              <p:nvPr>
                <p:custDataLst>
                  <p:tags r:id="rId134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>
                <a:stCxn id="386" idx="6"/>
                <a:endCxn id="387" idx="2"/>
              </p:cNvCxnSpPr>
              <p:nvPr>
                <p:custDataLst>
                  <p:tags r:id="rId135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>
                <a:stCxn id="384" idx="6"/>
                <a:endCxn id="388" idx="2"/>
              </p:cNvCxnSpPr>
              <p:nvPr>
                <p:custDataLst>
                  <p:tags r:id="rId136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>
                <a:stCxn id="385" idx="6"/>
                <a:endCxn id="388" idx="2"/>
              </p:cNvCxnSpPr>
              <p:nvPr>
                <p:custDataLst>
                  <p:tags r:id="rId137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>
                <a:stCxn id="386" idx="6"/>
                <a:endCxn id="388" idx="2"/>
              </p:cNvCxnSpPr>
              <p:nvPr>
                <p:custDataLst>
                  <p:tags r:id="rId138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5" name="组合 394"/>
          <p:cNvGrpSpPr/>
          <p:nvPr/>
        </p:nvGrpSpPr>
        <p:grpSpPr>
          <a:xfrm rot="5400000">
            <a:off x="6451600" y="4516755"/>
            <a:ext cx="541020" cy="589280"/>
            <a:chOff x="3976" y="2132"/>
            <a:chExt cx="2540" cy="2716"/>
          </a:xfrm>
        </p:grpSpPr>
        <p:sp>
          <p:nvSpPr>
            <p:cNvPr id="396" name="矩形 395"/>
            <p:cNvSpPr/>
            <p:nvPr>
              <p:custDataLst>
                <p:tags r:id="rId139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97" name="组合 396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398" name="椭圆 397"/>
              <p:cNvSpPr/>
              <p:nvPr>
                <p:custDataLst>
                  <p:tags r:id="rId140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9" name="椭圆 398"/>
              <p:cNvSpPr/>
              <p:nvPr>
                <p:custDataLst>
                  <p:tags r:id="rId141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0" name="椭圆 399"/>
              <p:cNvSpPr/>
              <p:nvPr>
                <p:custDataLst>
                  <p:tags r:id="rId142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1" name="椭圆 400"/>
              <p:cNvSpPr/>
              <p:nvPr>
                <p:custDataLst>
                  <p:tags r:id="rId143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2" name="椭圆 401"/>
              <p:cNvSpPr/>
              <p:nvPr>
                <p:custDataLst>
                  <p:tags r:id="rId144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03" name="直接连接符 402"/>
              <p:cNvCxnSpPr>
                <a:stCxn id="398" idx="6"/>
                <a:endCxn id="401" idx="2"/>
              </p:cNvCxnSpPr>
              <p:nvPr>
                <p:custDataLst>
                  <p:tags r:id="rId145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>
                <a:stCxn id="399" idx="6"/>
                <a:endCxn id="401" idx="2"/>
              </p:cNvCxnSpPr>
              <p:nvPr>
                <p:custDataLst>
                  <p:tags r:id="rId146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直接连接符 404"/>
              <p:cNvCxnSpPr>
                <a:stCxn id="400" idx="6"/>
                <a:endCxn id="401" idx="2"/>
              </p:cNvCxnSpPr>
              <p:nvPr>
                <p:custDataLst>
                  <p:tags r:id="rId147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>
                <a:stCxn id="398" idx="6"/>
                <a:endCxn id="402" idx="2"/>
              </p:cNvCxnSpPr>
              <p:nvPr>
                <p:custDataLst>
                  <p:tags r:id="rId148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>
                <a:stCxn id="399" idx="6"/>
                <a:endCxn id="402" idx="2"/>
              </p:cNvCxnSpPr>
              <p:nvPr>
                <p:custDataLst>
                  <p:tags r:id="rId149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>
                <a:stCxn id="400" idx="6"/>
                <a:endCxn id="402" idx="2"/>
              </p:cNvCxnSpPr>
              <p:nvPr>
                <p:custDataLst>
                  <p:tags r:id="rId150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9" name="组合 408"/>
          <p:cNvGrpSpPr/>
          <p:nvPr/>
        </p:nvGrpSpPr>
        <p:grpSpPr>
          <a:xfrm rot="5400000">
            <a:off x="7065010" y="5454015"/>
            <a:ext cx="545465" cy="652780"/>
            <a:chOff x="3976" y="1381"/>
            <a:chExt cx="2969" cy="4173"/>
          </a:xfrm>
        </p:grpSpPr>
        <p:sp>
          <p:nvSpPr>
            <p:cNvPr id="410" name="矩形 409"/>
            <p:cNvSpPr/>
            <p:nvPr>
              <p:custDataLst>
                <p:tags r:id="rId151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11" name="组合 410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412" name="椭圆 411"/>
              <p:cNvSpPr/>
              <p:nvPr>
                <p:custDataLst>
                  <p:tags r:id="rId152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3" name="椭圆 412"/>
              <p:cNvSpPr/>
              <p:nvPr>
                <p:custDataLst>
                  <p:tags r:id="rId153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4" name="椭圆 413"/>
              <p:cNvSpPr/>
              <p:nvPr>
                <p:custDataLst>
                  <p:tags r:id="rId154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5" name="椭圆 414"/>
              <p:cNvSpPr/>
              <p:nvPr>
                <p:custDataLst>
                  <p:tags r:id="rId155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6" name="椭圆 415"/>
              <p:cNvSpPr/>
              <p:nvPr>
                <p:custDataLst>
                  <p:tags r:id="rId156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17" name="直接连接符 416"/>
              <p:cNvCxnSpPr>
                <a:stCxn id="412" idx="6"/>
                <a:endCxn id="415" idx="2"/>
              </p:cNvCxnSpPr>
              <p:nvPr>
                <p:custDataLst>
                  <p:tags r:id="rId157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直接连接符 417"/>
              <p:cNvCxnSpPr>
                <a:stCxn id="413" idx="6"/>
                <a:endCxn id="415" idx="2"/>
              </p:cNvCxnSpPr>
              <p:nvPr>
                <p:custDataLst>
                  <p:tags r:id="rId158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直接连接符 418"/>
              <p:cNvCxnSpPr>
                <a:stCxn id="414" idx="6"/>
                <a:endCxn id="415" idx="2"/>
              </p:cNvCxnSpPr>
              <p:nvPr>
                <p:custDataLst>
                  <p:tags r:id="rId159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>
                <a:stCxn id="412" idx="6"/>
                <a:endCxn id="416" idx="2"/>
              </p:cNvCxnSpPr>
              <p:nvPr>
                <p:custDataLst>
                  <p:tags r:id="rId160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/>
              <p:cNvCxnSpPr>
                <a:stCxn id="413" idx="6"/>
                <a:endCxn id="416" idx="2"/>
              </p:cNvCxnSpPr>
              <p:nvPr>
                <p:custDataLst>
                  <p:tags r:id="rId161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/>
              <p:cNvCxnSpPr>
                <a:stCxn id="414" idx="6"/>
                <a:endCxn id="416" idx="2"/>
              </p:cNvCxnSpPr>
              <p:nvPr>
                <p:custDataLst>
                  <p:tags r:id="rId162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3" name="肘形连接符 422"/>
          <p:cNvCxnSpPr/>
          <p:nvPr>
            <p:custDataLst>
              <p:tags r:id="rId163"/>
            </p:custDataLst>
          </p:nvPr>
        </p:nvCxnSpPr>
        <p:spPr>
          <a:xfrm rot="5400000">
            <a:off x="7406640" y="5009515"/>
            <a:ext cx="453390" cy="598805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肘形连接符 423"/>
          <p:cNvCxnSpPr/>
          <p:nvPr>
            <p:custDataLst>
              <p:tags r:id="rId164"/>
            </p:custDataLst>
          </p:nvPr>
        </p:nvCxnSpPr>
        <p:spPr>
          <a:xfrm rot="5400000" flipV="1">
            <a:off x="6801485" y="5003165"/>
            <a:ext cx="453390" cy="611505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连接符 424"/>
          <p:cNvCxnSpPr/>
          <p:nvPr>
            <p:custDataLst>
              <p:tags r:id="rId165"/>
            </p:custDataLst>
          </p:nvPr>
        </p:nvCxnSpPr>
        <p:spPr>
          <a:xfrm rot="5400000">
            <a:off x="7143115" y="5271135"/>
            <a:ext cx="379730" cy="254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7" name="组合 426"/>
          <p:cNvGrpSpPr/>
          <p:nvPr/>
        </p:nvGrpSpPr>
        <p:grpSpPr>
          <a:xfrm rot="5400000">
            <a:off x="10206355" y="4516755"/>
            <a:ext cx="541020" cy="589280"/>
            <a:chOff x="3976" y="2132"/>
            <a:chExt cx="2540" cy="2716"/>
          </a:xfrm>
        </p:grpSpPr>
        <p:sp>
          <p:nvSpPr>
            <p:cNvPr id="428" name="矩形 427"/>
            <p:cNvSpPr/>
            <p:nvPr>
              <p:custDataLst>
                <p:tags r:id="rId166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29" name="组合 428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430" name="椭圆 429"/>
              <p:cNvSpPr/>
              <p:nvPr>
                <p:custDataLst>
                  <p:tags r:id="rId167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1" name="椭圆 430"/>
              <p:cNvSpPr/>
              <p:nvPr>
                <p:custDataLst>
                  <p:tags r:id="rId168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2" name="椭圆 431"/>
              <p:cNvSpPr/>
              <p:nvPr>
                <p:custDataLst>
                  <p:tags r:id="rId169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3" name="椭圆 432"/>
              <p:cNvSpPr/>
              <p:nvPr>
                <p:custDataLst>
                  <p:tags r:id="rId170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4" name="椭圆 433"/>
              <p:cNvSpPr/>
              <p:nvPr>
                <p:custDataLst>
                  <p:tags r:id="rId171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35" name="直接连接符 434"/>
              <p:cNvCxnSpPr>
                <a:stCxn id="430" idx="6"/>
                <a:endCxn id="433" idx="2"/>
              </p:cNvCxnSpPr>
              <p:nvPr>
                <p:custDataLst>
                  <p:tags r:id="rId172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>
                <a:stCxn id="431" idx="6"/>
                <a:endCxn id="433" idx="2"/>
              </p:cNvCxnSpPr>
              <p:nvPr>
                <p:custDataLst>
                  <p:tags r:id="rId173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>
                <a:stCxn id="432" idx="6"/>
                <a:endCxn id="433" idx="2"/>
              </p:cNvCxnSpPr>
              <p:nvPr>
                <p:custDataLst>
                  <p:tags r:id="rId174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/>
              <p:cNvCxnSpPr>
                <a:stCxn id="430" idx="6"/>
                <a:endCxn id="434" idx="2"/>
              </p:cNvCxnSpPr>
              <p:nvPr>
                <p:custDataLst>
                  <p:tags r:id="rId175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>
                <a:stCxn id="431" idx="6"/>
                <a:endCxn id="434" idx="2"/>
              </p:cNvCxnSpPr>
              <p:nvPr>
                <p:custDataLst>
                  <p:tags r:id="rId176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>
                <a:stCxn id="432" idx="6"/>
                <a:endCxn id="434" idx="2"/>
              </p:cNvCxnSpPr>
              <p:nvPr>
                <p:custDataLst>
                  <p:tags r:id="rId177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1" name="组合 440"/>
          <p:cNvGrpSpPr/>
          <p:nvPr/>
        </p:nvGrpSpPr>
        <p:grpSpPr>
          <a:xfrm rot="5400000">
            <a:off x="9611360" y="4516755"/>
            <a:ext cx="541020" cy="589280"/>
            <a:chOff x="3976" y="2132"/>
            <a:chExt cx="2540" cy="2716"/>
          </a:xfrm>
        </p:grpSpPr>
        <p:sp>
          <p:nvSpPr>
            <p:cNvPr id="442" name="矩形 441"/>
            <p:cNvSpPr/>
            <p:nvPr>
              <p:custDataLst>
                <p:tags r:id="rId178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43" name="组合 44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444" name="椭圆 443"/>
              <p:cNvSpPr/>
              <p:nvPr>
                <p:custDataLst>
                  <p:tags r:id="rId179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5" name="椭圆 444"/>
              <p:cNvSpPr/>
              <p:nvPr>
                <p:custDataLst>
                  <p:tags r:id="rId180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6" name="椭圆 445"/>
              <p:cNvSpPr/>
              <p:nvPr>
                <p:custDataLst>
                  <p:tags r:id="rId181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7" name="椭圆 446"/>
              <p:cNvSpPr/>
              <p:nvPr>
                <p:custDataLst>
                  <p:tags r:id="rId182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8" name="椭圆 447"/>
              <p:cNvSpPr/>
              <p:nvPr>
                <p:custDataLst>
                  <p:tags r:id="rId183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49" name="直接连接符 448"/>
              <p:cNvCxnSpPr>
                <a:stCxn id="444" idx="6"/>
                <a:endCxn id="447" idx="2"/>
              </p:cNvCxnSpPr>
              <p:nvPr>
                <p:custDataLst>
                  <p:tags r:id="rId184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>
                <a:stCxn id="445" idx="6"/>
                <a:endCxn id="447" idx="2"/>
              </p:cNvCxnSpPr>
              <p:nvPr>
                <p:custDataLst>
                  <p:tags r:id="rId185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>
                <a:stCxn id="446" idx="6"/>
                <a:endCxn id="447" idx="2"/>
              </p:cNvCxnSpPr>
              <p:nvPr>
                <p:custDataLst>
                  <p:tags r:id="rId186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>
                <a:stCxn id="444" idx="6"/>
                <a:endCxn id="448" idx="2"/>
              </p:cNvCxnSpPr>
              <p:nvPr>
                <p:custDataLst>
                  <p:tags r:id="rId187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>
                <a:stCxn id="445" idx="6"/>
                <a:endCxn id="448" idx="2"/>
              </p:cNvCxnSpPr>
              <p:nvPr>
                <p:custDataLst>
                  <p:tags r:id="rId188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直接连接符 453"/>
              <p:cNvCxnSpPr>
                <a:stCxn id="446" idx="6"/>
                <a:endCxn id="448" idx="2"/>
              </p:cNvCxnSpPr>
              <p:nvPr>
                <p:custDataLst>
                  <p:tags r:id="rId189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5" name="组合 454"/>
          <p:cNvGrpSpPr/>
          <p:nvPr/>
        </p:nvGrpSpPr>
        <p:grpSpPr>
          <a:xfrm rot="5400000">
            <a:off x="8996045" y="4516755"/>
            <a:ext cx="541020" cy="589280"/>
            <a:chOff x="3976" y="2132"/>
            <a:chExt cx="2540" cy="2716"/>
          </a:xfrm>
        </p:grpSpPr>
        <p:sp>
          <p:nvSpPr>
            <p:cNvPr id="456" name="矩形 455"/>
            <p:cNvSpPr/>
            <p:nvPr>
              <p:custDataLst>
                <p:tags r:id="rId190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57" name="组合 456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458" name="椭圆 457"/>
              <p:cNvSpPr/>
              <p:nvPr>
                <p:custDataLst>
                  <p:tags r:id="rId191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9" name="椭圆 458"/>
              <p:cNvSpPr/>
              <p:nvPr>
                <p:custDataLst>
                  <p:tags r:id="rId192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0" name="椭圆 459"/>
              <p:cNvSpPr/>
              <p:nvPr>
                <p:custDataLst>
                  <p:tags r:id="rId193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1" name="椭圆 460"/>
              <p:cNvSpPr/>
              <p:nvPr>
                <p:custDataLst>
                  <p:tags r:id="rId194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2" name="椭圆 461"/>
              <p:cNvSpPr/>
              <p:nvPr>
                <p:custDataLst>
                  <p:tags r:id="rId195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63" name="直接连接符 462"/>
              <p:cNvCxnSpPr>
                <a:stCxn id="458" idx="6"/>
                <a:endCxn id="461" idx="2"/>
              </p:cNvCxnSpPr>
              <p:nvPr>
                <p:custDataLst>
                  <p:tags r:id="rId196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直接连接符 463"/>
              <p:cNvCxnSpPr>
                <a:stCxn id="459" idx="6"/>
                <a:endCxn id="461" idx="2"/>
              </p:cNvCxnSpPr>
              <p:nvPr>
                <p:custDataLst>
                  <p:tags r:id="rId197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直接连接符 464"/>
              <p:cNvCxnSpPr>
                <a:stCxn id="460" idx="6"/>
                <a:endCxn id="461" idx="2"/>
              </p:cNvCxnSpPr>
              <p:nvPr>
                <p:custDataLst>
                  <p:tags r:id="rId198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直接连接符 465"/>
              <p:cNvCxnSpPr>
                <a:stCxn id="458" idx="6"/>
                <a:endCxn id="462" idx="2"/>
              </p:cNvCxnSpPr>
              <p:nvPr>
                <p:custDataLst>
                  <p:tags r:id="rId199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直接连接符 466"/>
              <p:cNvCxnSpPr>
                <a:stCxn id="459" idx="6"/>
                <a:endCxn id="462" idx="2"/>
              </p:cNvCxnSpPr>
              <p:nvPr>
                <p:custDataLst>
                  <p:tags r:id="rId200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直接连接符 467"/>
              <p:cNvCxnSpPr>
                <a:stCxn id="460" idx="6"/>
                <a:endCxn id="462" idx="2"/>
              </p:cNvCxnSpPr>
              <p:nvPr>
                <p:custDataLst>
                  <p:tags r:id="rId201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9" name="组合 468"/>
          <p:cNvGrpSpPr/>
          <p:nvPr/>
        </p:nvGrpSpPr>
        <p:grpSpPr>
          <a:xfrm rot="5400000">
            <a:off x="9609455" y="5454015"/>
            <a:ext cx="545465" cy="652780"/>
            <a:chOff x="3976" y="1381"/>
            <a:chExt cx="2969" cy="4173"/>
          </a:xfrm>
        </p:grpSpPr>
        <p:sp>
          <p:nvSpPr>
            <p:cNvPr id="470" name="矩形 469"/>
            <p:cNvSpPr/>
            <p:nvPr>
              <p:custDataLst>
                <p:tags r:id="rId202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71" name="组合 470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472" name="椭圆 471"/>
              <p:cNvSpPr/>
              <p:nvPr>
                <p:custDataLst>
                  <p:tags r:id="rId203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3" name="椭圆 472"/>
              <p:cNvSpPr/>
              <p:nvPr>
                <p:custDataLst>
                  <p:tags r:id="rId204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4" name="椭圆 473"/>
              <p:cNvSpPr/>
              <p:nvPr>
                <p:custDataLst>
                  <p:tags r:id="rId205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5" name="椭圆 474"/>
              <p:cNvSpPr/>
              <p:nvPr>
                <p:custDataLst>
                  <p:tags r:id="rId206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6" name="椭圆 475"/>
              <p:cNvSpPr/>
              <p:nvPr>
                <p:custDataLst>
                  <p:tags r:id="rId207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77" name="直接连接符 476"/>
              <p:cNvCxnSpPr>
                <a:stCxn id="472" idx="6"/>
                <a:endCxn id="475" idx="2"/>
              </p:cNvCxnSpPr>
              <p:nvPr>
                <p:custDataLst>
                  <p:tags r:id="rId208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直接连接符 477"/>
              <p:cNvCxnSpPr>
                <a:stCxn id="473" idx="6"/>
                <a:endCxn id="475" idx="2"/>
              </p:cNvCxnSpPr>
              <p:nvPr>
                <p:custDataLst>
                  <p:tags r:id="rId209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直接连接符 478"/>
              <p:cNvCxnSpPr>
                <a:stCxn id="474" idx="6"/>
                <a:endCxn id="475" idx="2"/>
              </p:cNvCxnSpPr>
              <p:nvPr>
                <p:custDataLst>
                  <p:tags r:id="rId210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直接连接符 479"/>
              <p:cNvCxnSpPr>
                <a:stCxn id="472" idx="6"/>
                <a:endCxn id="476" idx="2"/>
              </p:cNvCxnSpPr>
              <p:nvPr>
                <p:custDataLst>
                  <p:tags r:id="rId211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直接连接符 480"/>
              <p:cNvCxnSpPr>
                <a:stCxn id="473" idx="6"/>
                <a:endCxn id="476" idx="2"/>
              </p:cNvCxnSpPr>
              <p:nvPr>
                <p:custDataLst>
                  <p:tags r:id="rId212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直接连接符 481"/>
              <p:cNvCxnSpPr>
                <a:stCxn id="474" idx="6"/>
                <a:endCxn id="476" idx="2"/>
              </p:cNvCxnSpPr>
              <p:nvPr>
                <p:custDataLst>
                  <p:tags r:id="rId213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3" name="肘形连接符 482"/>
          <p:cNvCxnSpPr/>
          <p:nvPr>
            <p:custDataLst>
              <p:tags r:id="rId214"/>
            </p:custDataLst>
          </p:nvPr>
        </p:nvCxnSpPr>
        <p:spPr>
          <a:xfrm rot="5400000">
            <a:off x="9951085" y="5009515"/>
            <a:ext cx="453390" cy="598805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肘形连接符 483"/>
          <p:cNvCxnSpPr/>
          <p:nvPr>
            <p:custDataLst>
              <p:tags r:id="rId215"/>
            </p:custDataLst>
          </p:nvPr>
        </p:nvCxnSpPr>
        <p:spPr>
          <a:xfrm rot="5400000" flipV="1">
            <a:off x="9345930" y="5003165"/>
            <a:ext cx="453390" cy="611505"/>
          </a:xfrm>
          <a:prstGeom prst="bentConnector3">
            <a:avLst>
              <a:gd name="adj1" fmla="val 50000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直接连接符 484"/>
          <p:cNvCxnSpPr/>
          <p:nvPr>
            <p:custDataLst>
              <p:tags r:id="rId216"/>
            </p:custDataLst>
          </p:nvPr>
        </p:nvCxnSpPr>
        <p:spPr>
          <a:xfrm rot="5400000">
            <a:off x="9687560" y="5271135"/>
            <a:ext cx="379730" cy="254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6" name="组合 485"/>
          <p:cNvGrpSpPr/>
          <p:nvPr/>
        </p:nvGrpSpPr>
        <p:grpSpPr>
          <a:xfrm rot="5400000">
            <a:off x="2265045" y="753110"/>
            <a:ext cx="541020" cy="589280"/>
            <a:chOff x="3976" y="2132"/>
            <a:chExt cx="2540" cy="2716"/>
          </a:xfrm>
        </p:grpSpPr>
        <p:sp>
          <p:nvSpPr>
            <p:cNvPr id="487" name="矩形 486"/>
            <p:cNvSpPr/>
            <p:nvPr>
              <p:custDataLst>
                <p:tags r:id="rId217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88" name="组合 487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489" name="椭圆 488"/>
              <p:cNvSpPr/>
              <p:nvPr>
                <p:custDataLst>
                  <p:tags r:id="rId218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/>
              <p:nvPr>
                <p:custDataLst>
                  <p:tags r:id="rId219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/>
              <p:nvPr>
                <p:custDataLst>
                  <p:tags r:id="rId220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/>
              <p:nvPr>
                <p:custDataLst>
                  <p:tags r:id="rId221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/>
              <p:nvPr>
                <p:custDataLst>
                  <p:tags r:id="rId222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94" name="直接连接符 493"/>
              <p:cNvCxnSpPr>
                <a:stCxn id="489" idx="6"/>
                <a:endCxn id="492" idx="2"/>
              </p:cNvCxnSpPr>
              <p:nvPr>
                <p:custDataLst>
                  <p:tags r:id="rId223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直接连接符 494"/>
              <p:cNvCxnSpPr>
                <a:stCxn id="490" idx="6"/>
                <a:endCxn id="492" idx="2"/>
              </p:cNvCxnSpPr>
              <p:nvPr>
                <p:custDataLst>
                  <p:tags r:id="rId224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直接连接符 495"/>
              <p:cNvCxnSpPr>
                <a:stCxn id="491" idx="6"/>
                <a:endCxn id="492" idx="2"/>
              </p:cNvCxnSpPr>
              <p:nvPr>
                <p:custDataLst>
                  <p:tags r:id="rId225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直接连接符 496"/>
              <p:cNvCxnSpPr>
                <a:stCxn id="489" idx="6"/>
                <a:endCxn id="493" idx="2"/>
              </p:cNvCxnSpPr>
              <p:nvPr>
                <p:custDataLst>
                  <p:tags r:id="rId226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直接连接符 497"/>
              <p:cNvCxnSpPr>
                <a:stCxn id="490" idx="6"/>
                <a:endCxn id="493" idx="2"/>
              </p:cNvCxnSpPr>
              <p:nvPr>
                <p:custDataLst>
                  <p:tags r:id="rId227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直接连接符 498"/>
              <p:cNvCxnSpPr>
                <a:stCxn id="491" idx="6"/>
                <a:endCxn id="493" idx="2"/>
              </p:cNvCxnSpPr>
              <p:nvPr>
                <p:custDataLst>
                  <p:tags r:id="rId228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00" name="椭圆 499"/>
          <p:cNvSpPr/>
          <p:nvPr/>
        </p:nvSpPr>
        <p:spPr>
          <a:xfrm>
            <a:off x="1283970" y="687705"/>
            <a:ext cx="1805940" cy="11156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1" name="组合 500"/>
          <p:cNvGrpSpPr/>
          <p:nvPr/>
        </p:nvGrpSpPr>
        <p:grpSpPr>
          <a:xfrm rot="5400000">
            <a:off x="2037080" y="1261110"/>
            <a:ext cx="541020" cy="589280"/>
            <a:chOff x="3976" y="2132"/>
            <a:chExt cx="2540" cy="2716"/>
          </a:xfrm>
        </p:grpSpPr>
        <p:sp>
          <p:nvSpPr>
            <p:cNvPr id="502" name="矩形 501"/>
            <p:cNvSpPr/>
            <p:nvPr>
              <p:custDataLst>
                <p:tags r:id="rId229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3" name="组合 50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04" name="椭圆 503"/>
              <p:cNvSpPr/>
              <p:nvPr>
                <p:custDataLst>
                  <p:tags r:id="rId230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/>
              <p:nvPr>
                <p:custDataLst>
                  <p:tags r:id="rId231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/>
              <p:nvPr>
                <p:custDataLst>
                  <p:tags r:id="rId232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/>
              <p:nvPr>
                <p:custDataLst>
                  <p:tags r:id="rId233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8" name="椭圆 507"/>
              <p:cNvSpPr/>
              <p:nvPr>
                <p:custDataLst>
                  <p:tags r:id="rId234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09" name="直接连接符 508"/>
              <p:cNvCxnSpPr>
                <a:stCxn id="504" idx="6"/>
                <a:endCxn id="507" idx="2"/>
              </p:cNvCxnSpPr>
              <p:nvPr>
                <p:custDataLst>
                  <p:tags r:id="rId235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>
                <a:stCxn id="505" idx="6"/>
                <a:endCxn id="507" idx="2"/>
              </p:cNvCxnSpPr>
              <p:nvPr>
                <p:custDataLst>
                  <p:tags r:id="rId236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/>
              <p:cNvCxnSpPr>
                <a:stCxn id="506" idx="6"/>
                <a:endCxn id="507" idx="2"/>
              </p:cNvCxnSpPr>
              <p:nvPr>
                <p:custDataLst>
                  <p:tags r:id="rId237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直接连接符 511"/>
              <p:cNvCxnSpPr>
                <a:stCxn id="504" idx="6"/>
                <a:endCxn id="508" idx="2"/>
              </p:cNvCxnSpPr>
              <p:nvPr>
                <p:custDataLst>
                  <p:tags r:id="rId238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直接连接符 512"/>
              <p:cNvCxnSpPr>
                <a:stCxn id="505" idx="6"/>
                <a:endCxn id="508" idx="2"/>
              </p:cNvCxnSpPr>
              <p:nvPr>
                <p:custDataLst>
                  <p:tags r:id="rId239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直接连接符 513"/>
              <p:cNvCxnSpPr>
                <a:stCxn id="506" idx="6"/>
                <a:endCxn id="508" idx="2"/>
              </p:cNvCxnSpPr>
              <p:nvPr>
                <p:custDataLst>
                  <p:tags r:id="rId240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5" name="组合 514"/>
          <p:cNvGrpSpPr/>
          <p:nvPr/>
        </p:nvGrpSpPr>
        <p:grpSpPr>
          <a:xfrm rot="5400000">
            <a:off x="1111250" y="1884680"/>
            <a:ext cx="541020" cy="589280"/>
            <a:chOff x="3976" y="2132"/>
            <a:chExt cx="2540" cy="2716"/>
          </a:xfrm>
        </p:grpSpPr>
        <p:sp>
          <p:nvSpPr>
            <p:cNvPr id="516" name="矩形 515"/>
            <p:cNvSpPr/>
            <p:nvPr>
              <p:custDataLst>
                <p:tags r:id="rId241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17" name="组合 516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18" name="椭圆 517"/>
              <p:cNvSpPr/>
              <p:nvPr>
                <p:custDataLst>
                  <p:tags r:id="rId242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/>
              <p:nvPr>
                <p:custDataLst>
                  <p:tags r:id="rId243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/>
              <p:nvPr>
                <p:custDataLst>
                  <p:tags r:id="rId244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/>
              <p:nvPr>
                <p:custDataLst>
                  <p:tags r:id="rId245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/>
              <p:nvPr>
                <p:custDataLst>
                  <p:tags r:id="rId246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23" name="直接连接符 522"/>
              <p:cNvCxnSpPr>
                <a:stCxn id="518" idx="6"/>
                <a:endCxn id="521" idx="2"/>
              </p:cNvCxnSpPr>
              <p:nvPr>
                <p:custDataLst>
                  <p:tags r:id="rId247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直接连接符 523"/>
              <p:cNvCxnSpPr>
                <a:stCxn id="519" idx="6"/>
                <a:endCxn id="521" idx="2"/>
              </p:cNvCxnSpPr>
              <p:nvPr>
                <p:custDataLst>
                  <p:tags r:id="rId248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直接连接符 524"/>
              <p:cNvCxnSpPr>
                <a:stCxn id="520" idx="6"/>
                <a:endCxn id="521" idx="2"/>
              </p:cNvCxnSpPr>
              <p:nvPr>
                <p:custDataLst>
                  <p:tags r:id="rId249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直接连接符 525"/>
              <p:cNvCxnSpPr>
                <a:stCxn id="518" idx="6"/>
                <a:endCxn id="522" idx="2"/>
              </p:cNvCxnSpPr>
              <p:nvPr>
                <p:custDataLst>
                  <p:tags r:id="rId250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直接连接符 526"/>
              <p:cNvCxnSpPr>
                <a:stCxn id="519" idx="6"/>
                <a:endCxn id="522" idx="2"/>
              </p:cNvCxnSpPr>
              <p:nvPr>
                <p:custDataLst>
                  <p:tags r:id="rId251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直接连接符 527"/>
              <p:cNvCxnSpPr>
                <a:stCxn id="520" idx="6"/>
                <a:endCxn id="522" idx="2"/>
              </p:cNvCxnSpPr>
              <p:nvPr>
                <p:custDataLst>
                  <p:tags r:id="rId252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9" name="组合 528"/>
          <p:cNvGrpSpPr/>
          <p:nvPr/>
        </p:nvGrpSpPr>
        <p:grpSpPr>
          <a:xfrm rot="5400000">
            <a:off x="1423670" y="2589530"/>
            <a:ext cx="541020" cy="589280"/>
            <a:chOff x="3976" y="2132"/>
            <a:chExt cx="2540" cy="2716"/>
          </a:xfrm>
        </p:grpSpPr>
        <p:sp>
          <p:nvSpPr>
            <p:cNvPr id="530" name="矩形 529"/>
            <p:cNvSpPr/>
            <p:nvPr>
              <p:custDataLst>
                <p:tags r:id="rId253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31" name="组合 530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32" name="椭圆 531"/>
              <p:cNvSpPr/>
              <p:nvPr>
                <p:custDataLst>
                  <p:tags r:id="rId254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/>
              <p:nvPr>
                <p:custDataLst>
                  <p:tags r:id="rId255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4" name="椭圆 533"/>
              <p:cNvSpPr/>
              <p:nvPr>
                <p:custDataLst>
                  <p:tags r:id="rId256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/>
              <p:nvPr>
                <p:custDataLst>
                  <p:tags r:id="rId257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/>
              <p:nvPr>
                <p:custDataLst>
                  <p:tags r:id="rId258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37" name="直接连接符 536"/>
              <p:cNvCxnSpPr>
                <a:stCxn id="532" idx="6"/>
                <a:endCxn id="535" idx="2"/>
              </p:cNvCxnSpPr>
              <p:nvPr>
                <p:custDataLst>
                  <p:tags r:id="rId259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直接连接符 537"/>
              <p:cNvCxnSpPr>
                <a:stCxn id="533" idx="6"/>
                <a:endCxn id="535" idx="2"/>
              </p:cNvCxnSpPr>
              <p:nvPr>
                <p:custDataLst>
                  <p:tags r:id="rId260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直接连接符 538"/>
              <p:cNvCxnSpPr>
                <a:stCxn id="534" idx="6"/>
                <a:endCxn id="535" idx="2"/>
              </p:cNvCxnSpPr>
              <p:nvPr>
                <p:custDataLst>
                  <p:tags r:id="rId261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直接连接符 539"/>
              <p:cNvCxnSpPr>
                <a:stCxn id="532" idx="6"/>
                <a:endCxn id="536" idx="2"/>
              </p:cNvCxnSpPr>
              <p:nvPr>
                <p:custDataLst>
                  <p:tags r:id="rId262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直接连接符 540"/>
              <p:cNvCxnSpPr>
                <a:stCxn id="533" idx="6"/>
                <a:endCxn id="536" idx="2"/>
              </p:cNvCxnSpPr>
              <p:nvPr>
                <p:custDataLst>
                  <p:tags r:id="rId263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直接连接符 541"/>
              <p:cNvCxnSpPr>
                <a:stCxn id="534" idx="6"/>
                <a:endCxn id="536" idx="2"/>
              </p:cNvCxnSpPr>
              <p:nvPr>
                <p:custDataLst>
                  <p:tags r:id="rId264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3" name="组合 542"/>
          <p:cNvGrpSpPr/>
          <p:nvPr/>
        </p:nvGrpSpPr>
        <p:grpSpPr>
          <a:xfrm rot="5400000">
            <a:off x="1518920" y="2157095"/>
            <a:ext cx="541020" cy="589280"/>
            <a:chOff x="3976" y="2132"/>
            <a:chExt cx="2540" cy="2716"/>
          </a:xfrm>
        </p:grpSpPr>
        <p:sp>
          <p:nvSpPr>
            <p:cNvPr id="544" name="矩形 543"/>
            <p:cNvSpPr/>
            <p:nvPr>
              <p:custDataLst>
                <p:tags r:id="rId265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45" name="组合 544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46" name="椭圆 545"/>
              <p:cNvSpPr/>
              <p:nvPr>
                <p:custDataLst>
                  <p:tags r:id="rId266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/>
              <p:nvPr>
                <p:custDataLst>
                  <p:tags r:id="rId267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8" name="椭圆 547"/>
              <p:cNvSpPr/>
              <p:nvPr>
                <p:custDataLst>
                  <p:tags r:id="rId268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/>
              <p:nvPr>
                <p:custDataLst>
                  <p:tags r:id="rId269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/>
              <p:nvPr>
                <p:custDataLst>
                  <p:tags r:id="rId270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51" name="直接连接符 550"/>
              <p:cNvCxnSpPr>
                <a:stCxn id="546" idx="6"/>
                <a:endCxn id="549" idx="2"/>
              </p:cNvCxnSpPr>
              <p:nvPr>
                <p:custDataLst>
                  <p:tags r:id="rId271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2" name="直接连接符 551"/>
              <p:cNvCxnSpPr>
                <a:stCxn id="547" idx="6"/>
                <a:endCxn id="549" idx="2"/>
              </p:cNvCxnSpPr>
              <p:nvPr>
                <p:custDataLst>
                  <p:tags r:id="rId272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3" name="直接连接符 552"/>
              <p:cNvCxnSpPr>
                <a:stCxn id="548" idx="6"/>
                <a:endCxn id="549" idx="2"/>
              </p:cNvCxnSpPr>
              <p:nvPr>
                <p:custDataLst>
                  <p:tags r:id="rId273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4" name="直接连接符 553"/>
              <p:cNvCxnSpPr>
                <a:stCxn id="546" idx="6"/>
                <a:endCxn id="550" idx="2"/>
              </p:cNvCxnSpPr>
              <p:nvPr>
                <p:custDataLst>
                  <p:tags r:id="rId274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5" name="直接连接符 554"/>
              <p:cNvCxnSpPr>
                <a:stCxn id="547" idx="6"/>
                <a:endCxn id="550" idx="2"/>
              </p:cNvCxnSpPr>
              <p:nvPr>
                <p:custDataLst>
                  <p:tags r:id="rId275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6" name="直接连接符 555"/>
              <p:cNvCxnSpPr>
                <a:stCxn id="548" idx="6"/>
                <a:endCxn id="550" idx="2"/>
              </p:cNvCxnSpPr>
              <p:nvPr>
                <p:custDataLst>
                  <p:tags r:id="rId276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7" name="椭圆 556"/>
          <p:cNvSpPr/>
          <p:nvPr/>
        </p:nvSpPr>
        <p:spPr>
          <a:xfrm rot="20040000">
            <a:off x="1015365" y="1692275"/>
            <a:ext cx="1086485" cy="148145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58" name="组合 557"/>
          <p:cNvGrpSpPr/>
          <p:nvPr/>
        </p:nvGrpSpPr>
        <p:grpSpPr>
          <a:xfrm rot="5400000">
            <a:off x="2426335" y="2085340"/>
            <a:ext cx="541020" cy="589280"/>
            <a:chOff x="3976" y="2132"/>
            <a:chExt cx="2540" cy="2716"/>
          </a:xfrm>
        </p:grpSpPr>
        <p:sp>
          <p:nvSpPr>
            <p:cNvPr id="559" name="矩形 558"/>
            <p:cNvSpPr/>
            <p:nvPr>
              <p:custDataLst>
                <p:tags r:id="rId277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60" name="组合 559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61" name="椭圆 560"/>
              <p:cNvSpPr/>
              <p:nvPr>
                <p:custDataLst>
                  <p:tags r:id="rId278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/>
              <p:nvPr>
                <p:custDataLst>
                  <p:tags r:id="rId279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/>
              <p:nvPr>
                <p:custDataLst>
                  <p:tags r:id="rId280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/>
              <p:nvPr>
                <p:custDataLst>
                  <p:tags r:id="rId281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/>
              <p:nvPr>
                <p:custDataLst>
                  <p:tags r:id="rId282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66" name="直接连接符 565"/>
              <p:cNvCxnSpPr>
                <a:stCxn id="561" idx="6"/>
                <a:endCxn id="564" idx="2"/>
              </p:cNvCxnSpPr>
              <p:nvPr>
                <p:custDataLst>
                  <p:tags r:id="rId283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7" name="直接连接符 566"/>
              <p:cNvCxnSpPr>
                <a:stCxn id="562" idx="6"/>
                <a:endCxn id="564" idx="2"/>
              </p:cNvCxnSpPr>
              <p:nvPr>
                <p:custDataLst>
                  <p:tags r:id="rId284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直接连接符 567"/>
              <p:cNvCxnSpPr>
                <a:stCxn id="563" idx="6"/>
                <a:endCxn id="564" idx="2"/>
              </p:cNvCxnSpPr>
              <p:nvPr>
                <p:custDataLst>
                  <p:tags r:id="rId285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直接连接符 568"/>
              <p:cNvCxnSpPr>
                <a:stCxn id="561" idx="6"/>
                <a:endCxn id="565" idx="2"/>
              </p:cNvCxnSpPr>
              <p:nvPr>
                <p:custDataLst>
                  <p:tags r:id="rId286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直接连接符 569"/>
              <p:cNvCxnSpPr>
                <a:stCxn id="562" idx="6"/>
                <a:endCxn id="565" idx="2"/>
              </p:cNvCxnSpPr>
              <p:nvPr>
                <p:custDataLst>
                  <p:tags r:id="rId287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直接连接符 570"/>
              <p:cNvCxnSpPr>
                <a:stCxn id="563" idx="6"/>
                <a:endCxn id="565" idx="2"/>
              </p:cNvCxnSpPr>
              <p:nvPr>
                <p:custDataLst>
                  <p:tags r:id="rId288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2" name="组合 571"/>
          <p:cNvGrpSpPr/>
          <p:nvPr/>
        </p:nvGrpSpPr>
        <p:grpSpPr>
          <a:xfrm rot="5400000">
            <a:off x="2411095" y="2544445"/>
            <a:ext cx="541020" cy="589280"/>
            <a:chOff x="3976" y="2132"/>
            <a:chExt cx="2540" cy="2716"/>
          </a:xfrm>
        </p:grpSpPr>
        <p:sp>
          <p:nvSpPr>
            <p:cNvPr id="573" name="矩形 572"/>
            <p:cNvSpPr/>
            <p:nvPr>
              <p:custDataLst>
                <p:tags r:id="rId289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74" name="组合 573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75" name="椭圆 574"/>
              <p:cNvSpPr/>
              <p:nvPr>
                <p:custDataLst>
                  <p:tags r:id="rId290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/>
              <p:nvPr>
                <p:custDataLst>
                  <p:tags r:id="rId291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/>
              <p:nvPr>
                <p:custDataLst>
                  <p:tags r:id="rId292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8" name="椭圆 577"/>
              <p:cNvSpPr/>
              <p:nvPr>
                <p:custDataLst>
                  <p:tags r:id="rId293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/>
              <p:nvPr>
                <p:custDataLst>
                  <p:tags r:id="rId294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80" name="直接连接符 579"/>
              <p:cNvCxnSpPr>
                <a:stCxn id="575" idx="6"/>
                <a:endCxn id="578" idx="2"/>
              </p:cNvCxnSpPr>
              <p:nvPr>
                <p:custDataLst>
                  <p:tags r:id="rId295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1" name="直接连接符 580"/>
              <p:cNvCxnSpPr>
                <a:stCxn id="576" idx="6"/>
                <a:endCxn id="578" idx="2"/>
              </p:cNvCxnSpPr>
              <p:nvPr>
                <p:custDataLst>
                  <p:tags r:id="rId296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2" name="直接连接符 581"/>
              <p:cNvCxnSpPr>
                <a:stCxn id="577" idx="6"/>
                <a:endCxn id="578" idx="2"/>
              </p:cNvCxnSpPr>
              <p:nvPr>
                <p:custDataLst>
                  <p:tags r:id="rId297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3" name="直接连接符 582"/>
              <p:cNvCxnSpPr>
                <a:stCxn id="575" idx="6"/>
                <a:endCxn id="579" idx="2"/>
              </p:cNvCxnSpPr>
              <p:nvPr>
                <p:custDataLst>
                  <p:tags r:id="rId298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4" name="直接连接符 583"/>
              <p:cNvCxnSpPr>
                <a:stCxn id="576" idx="6"/>
                <a:endCxn id="579" idx="2"/>
              </p:cNvCxnSpPr>
              <p:nvPr>
                <p:custDataLst>
                  <p:tags r:id="rId299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5" name="直接连接符 584"/>
              <p:cNvCxnSpPr>
                <a:stCxn id="577" idx="6"/>
                <a:endCxn id="579" idx="2"/>
              </p:cNvCxnSpPr>
              <p:nvPr>
                <p:custDataLst>
                  <p:tags r:id="rId300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6" name="组合 585"/>
          <p:cNvGrpSpPr/>
          <p:nvPr/>
        </p:nvGrpSpPr>
        <p:grpSpPr>
          <a:xfrm rot="5400000">
            <a:off x="2844165" y="1831340"/>
            <a:ext cx="541020" cy="589280"/>
            <a:chOff x="3976" y="2132"/>
            <a:chExt cx="2540" cy="2716"/>
          </a:xfrm>
        </p:grpSpPr>
        <p:sp>
          <p:nvSpPr>
            <p:cNvPr id="587" name="矩形 586"/>
            <p:cNvSpPr/>
            <p:nvPr>
              <p:custDataLst>
                <p:tags r:id="rId301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88" name="组合 587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89" name="椭圆 588"/>
              <p:cNvSpPr/>
              <p:nvPr>
                <p:custDataLst>
                  <p:tags r:id="rId302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/>
              <p:nvPr>
                <p:custDataLst>
                  <p:tags r:id="rId303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/>
              <p:nvPr>
                <p:custDataLst>
                  <p:tags r:id="rId304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/>
              <p:nvPr>
                <p:custDataLst>
                  <p:tags r:id="rId305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/>
              <p:nvPr>
                <p:custDataLst>
                  <p:tags r:id="rId306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94" name="直接连接符 593"/>
              <p:cNvCxnSpPr>
                <a:stCxn id="589" idx="6"/>
                <a:endCxn id="592" idx="2"/>
              </p:cNvCxnSpPr>
              <p:nvPr>
                <p:custDataLst>
                  <p:tags r:id="rId307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直接连接符 594"/>
              <p:cNvCxnSpPr>
                <a:stCxn id="590" idx="6"/>
                <a:endCxn id="592" idx="2"/>
              </p:cNvCxnSpPr>
              <p:nvPr>
                <p:custDataLst>
                  <p:tags r:id="rId308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直接连接符 595"/>
              <p:cNvCxnSpPr>
                <a:stCxn id="591" idx="6"/>
                <a:endCxn id="592" idx="2"/>
              </p:cNvCxnSpPr>
              <p:nvPr>
                <p:custDataLst>
                  <p:tags r:id="rId309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直接连接符 596"/>
              <p:cNvCxnSpPr>
                <a:stCxn id="589" idx="6"/>
                <a:endCxn id="593" idx="2"/>
              </p:cNvCxnSpPr>
              <p:nvPr>
                <p:custDataLst>
                  <p:tags r:id="rId310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直接连接符 597"/>
              <p:cNvCxnSpPr>
                <a:stCxn id="590" idx="6"/>
                <a:endCxn id="593" idx="2"/>
              </p:cNvCxnSpPr>
              <p:nvPr>
                <p:custDataLst>
                  <p:tags r:id="rId311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直接连接符 598"/>
              <p:cNvCxnSpPr>
                <a:stCxn id="591" idx="6"/>
                <a:endCxn id="593" idx="2"/>
              </p:cNvCxnSpPr>
              <p:nvPr>
                <p:custDataLst>
                  <p:tags r:id="rId312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00" name="椭圆 599"/>
          <p:cNvSpPr/>
          <p:nvPr/>
        </p:nvSpPr>
        <p:spPr>
          <a:xfrm rot="17460000">
            <a:off x="2020570" y="1904365"/>
            <a:ext cx="1692910" cy="101155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1" name="矩形 600"/>
          <p:cNvSpPr/>
          <p:nvPr/>
        </p:nvSpPr>
        <p:spPr>
          <a:xfrm>
            <a:off x="503555" y="258445"/>
            <a:ext cx="11228070" cy="37528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6" name="文本框 605"/>
              <p:cNvSpPr txBox="1"/>
              <p:nvPr/>
            </p:nvSpPr>
            <p:spPr>
              <a:xfrm>
                <a:off x="1762061" y="6135624"/>
                <a:ext cx="89979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client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06" name="文本框 6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61" y="6135624"/>
                <a:ext cx="899795" cy="368300"/>
              </a:xfrm>
              <a:prstGeom prst="rect">
                <a:avLst/>
              </a:prstGeom>
              <a:blipFill rotWithShape="1">
                <a:blip r:embed="rId313"/>
                <a:stretch>
                  <a:fillRect l="-63" t="-69" r="6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文本框 606"/>
              <p:cNvSpPr txBox="1"/>
              <p:nvPr>
                <p:custDataLst>
                  <p:tags r:id="rId314"/>
                </p:custDataLst>
              </p:nvPr>
            </p:nvSpPr>
            <p:spPr>
              <a:xfrm>
                <a:off x="4448111" y="6135624"/>
                <a:ext cx="8648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client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07" name="文本框 60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5"/>
                </p:custDataLst>
              </p:nvPr>
            </p:nvSpPr>
            <p:spPr>
              <a:xfrm>
                <a:off x="4448111" y="6135624"/>
                <a:ext cx="864870" cy="368300"/>
              </a:xfrm>
              <a:prstGeom prst="rect">
                <a:avLst/>
              </a:prstGeom>
              <a:blipFill rotWithShape="1">
                <a:blip r:embed="rId316"/>
                <a:stretch>
                  <a:fillRect l="-66" t="-69" r="6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8" name="文本框 607"/>
              <p:cNvSpPr txBox="1"/>
              <p:nvPr>
                <p:custDataLst>
                  <p:tags r:id="rId317"/>
                </p:custDataLst>
              </p:nvPr>
            </p:nvSpPr>
            <p:spPr>
              <a:xfrm>
                <a:off x="6965886" y="6135624"/>
                <a:ext cx="8477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client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08" name="文本框 60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8"/>
                </p:custDataLst>
              </p:nvPr>
            </p:nvSpPr>
            <p:spPr>
              <a:xfrm>
                <a:off x="6965886" y="6135624"/>
                <a:ext cx="847725" cy="368300"/>
              </a:xfrm>
              <a:prstGeom prst="rect">
                <a:avLst/>
              </a:prstGeom>
              <a:blipFill rotWithShape="1">
                <a:blip r:embed="rId319"/>
                <a:stretch>
                  <a:fillRect l="-67" t="-69" r="6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文本框 608"/>
              <p:cNvSpPr txBox="1"/>
              <p:nvPr>
                <p:custDataLst>
                  <p:tags r:id="rId320"/>
                </p:custDataLst>
              </p:nvPr>
            </p:nvSpPr>
            <p:spPr>
              <a:xfrm>
                <a:off x="9483026" y="6135624"/>
                <a:ext cx="87820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client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09" name="文本框 60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1"/>
                </p:custDataLst>
              </p:nvPr>
            </p:nvSpPr>
            <p:spPr>
              <a:xfrm>
                <a:off x="9483026" y="6135624"/>
                <a:ext cx="878205" cy="368300"/>
              </a:xfrm>
              <a:prstGeom prst="rect">
                <a:avLst/>
              </a:prstGeom>
              <a:blipFill rotWithShape="1">
                <a:blip r:embed="rId322"/>
                <a:stretch>
                  <a:fillRect l="-65" t="-69" r="6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上下箭头 609"/>
          <p:cNvSpPr/>
          <p:nvPr/>
        </p:nvSpPr>
        <p:spPr>
          <a:xfrm>
            <a:off x="2146935" y="4097655"/>
            <a:ext cx="233680" cy="44640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1" name="上下箭头 610"/>
          <p:cNvSpPr/>
          <p:nvPr>
            <p:custDataLst>
              <p:tags r:id="rId323"/>
            </p:custDataLst>
          </p:nvPr>
        </p:nvSpPr>
        <p:spPr>
          <a:xfrm>
            <a:off x="4664710" y="4128770"/>
            <a:ext cx="233680" cy="44640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2" name="上下箭头 611"/>
          <p:cNvSpPr/>
          <p:nvPr>
            <p:custDataLst>
              <p:tags r:id="rId324"/>
            </p:custDataLst>
          </p:nvPr>
        </p:nvSpPr>
        <p:spPr>
          <a:xfrm>
            <a:off x="7260590" y="4094480"/>
            <a:ext cx="233680" cy="44640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3" name="上下箭头 612"/>
          <p:cNvSpPr/>
          <p:nvPr>
            <p:custDataLst>
              <p:tags r:id="rId325"/>
            </p:custDataLst>
          </p:nvPr>
        </p:nvSpPr>
        <p:spPr>
          <a:xfrm>
            <a:off x="9779000" y="4128770"/>
            <a:ext cx="233680" cy="44640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" name="文本框 613"/>
              <p:cNvSpPr txBox="1"/>
              <p:nvPr>
                <p:custDataLst>
                  <p:tags r:id="rId326"/>
                </p:custDataLst>
              </p:nvPr>
            </p:nvSpPr>
            <p:spPr>
              <a:xfrm>
                <a:off x="5782246" y="4011549"/>
                <a:ext cx="11277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server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14" name="文本框 6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7"/>
                </p:custDataLst>
              </p:nvPr>
            </p:nvSpPr>
            <p:spPr>
              <a:xfrm>
                <a:off x="5782246" y="4011549"/>
                <a:ext cx="1127760" cy="368300"/>
              </a:xfrm>
              <a:prstGeom prst="rect">
                <a:avLst/>
              </a:prstGeom>
              <a:blipFill rotWithShape="1">
                <a:blip r:embed="rId328"/>
                <a:stretch>
                  <a:fillRect l="-51" t="-69" r="5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" name="文本框 614"/>
          <p:cNvSpPr txBox="1"/>
          <p:nvPr>
            <p:custDataLst>
              <p:tags r:id="rId329"/>
            </p:custDataLst>
          </p:nvPr>
        </p:nvSpPr>
        <p:spPr>
          <a:xfrm>
            <a:off x="1130236" y="3381629"/>
            <a:ext cx="1979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encoder/extractor</a:t>
            </a:r>
            <a:endParaRPr lang="zh-CN" altLang="en-US"/>
          </a:p>
        </p:txBody>
      </p:sp>
      <p:sp>
        <p:nvSpPr>
          <p:cNvPr id="616" name="右箭头 615"/>
          <p:cNvSpPr/>
          <p:nvPr/>
        </p:nvSpPr>
        <p:spPr>
          <a:xfrm>
            <a:off x="3739515" y="2063115"/>
            <a:ext cx="1191895" cy="263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7" name="文本框 616"/>
          <p:cNvSpPr txBox="1"/>
          <p:nvPr>
            <p:custDataLst>
              <p:tags r:id="rId330"/>
            </p:custDataLst>
          </p:nvPr>
        </p:nvSpPr>
        <p:spPr>
          <a:xfrm>
            <a:off x="3725481" y="1778889"/>
            <a:ext cx="10833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weighted</a:t>
            </a:r>
            <a:endParaRPr lang="zh-CN" altLang="en-US"/>
          </a:p>
        </p:txBody>
      </p:sp>
      <p:sp>
        <p:nvSpPr>
          <p:cNvPr id="619" name="文本框 618"/>
          <p:cNvSpPr txBox="1"/>
          <p:nvPr>
            <p:custDataLst>
              <p:tags r:id="rId331"/>
            </p:custDataLst>
          </p:nvPr>
        </p:nvSpPr>
        <p:spPr>
          <a:xfrm>
            <a:off x="3826446" y="2234819"/>
            <a:ext cx="937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average</a:t>
            </a:r>
            <a:endParaRPr lang="zh-CN" altLang="en-US"/>
          </a:p>
        </p:txBody>
      </p:sp>
      <p:sp>
        <p:nvSpPr>
          <p:cNvPr id="620" name="矩形 619"/>
          <p:cNvSpPr/>
          <p:nvPr/>
        </p:nvSpPr>
        <p:spPr>
          <a:xfrm>
            <a:off x="5054600" y="501650"/>
            <a:ext cx="1080135" cy="2835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1" name="组合 620"/>
          <p:cNvGrpSpPr/>
          <p:nvPr/>
        </p:nvGrpSpPr>
        <p:grpSpPr>
          <a:xfrm rot="5400000">
            <a:off x="5324090" y="581660"/>
            <a:ext cx="541020" cy="589280"/>
            <a:chOff x="3976" y="2132"/>
            <a:chExt cx="2540" cy="2716"/>
          </a:xfrm>
        </p:grpSpPr>
        <p:sp>
          <p:nvSpPr>
            <p:cNvPr id="622" name="矩形 621"/>
            <p:cNvSpPr/>
            <p:nvPr>
              <p:custDataLst>
                <p:tags r:id="rId332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23" name="组合 62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624" name="椭圆 623"/>
              <p:cNvSpPr/>
              <p:nvPr>
                <p:custDataLst>
                  <p:tags r:id="rId333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5" name="椭圆 624"/>
              <p:cNvSpPr/>
              <p:nvPr>
                <p:custDataLst>
                  <p:tags r:id="rId334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6" name="椭圆 625"/>
              <p:cNvSpPr/>
              <p:nvPr>
                <p:custDataLst>
                  <p:tags r:id="rId335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7" name="椭圆 626"/>
              <p:cNvSpPr/>
              <p:nvPr>
                <p:custDataLst>
                  <p:tags r:id="rId336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8" name="椭圆 627"/>
              <p:cNvSpPr/>
              <p:nvPr>
                <p:custDataLst>
                  <p:tags r:id="rId337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29" name="直接连接符 628"/>
              <p:cNvCxnSpPr>
                <a:stCxn id="624" idx="6"/>
                <a:endCxn id="627" idx="2"/>
              </p:cNvCxnSpPr>
              <p:nvPr>
                <p:custDataLst>
                  <p:tags r:id="rId338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0" name="直接连接符 629"/>
              <p:cNvCxnSpPr>
                <a:stCxn id="625" idx="6"/>
                <a:endCxn id="627" idx="2"/>
              </p:cNvCxnSpPr>
              <p:nvPr>
                <p:custDataLst>
                  <p:tags r:id="rId339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1" name="直接连接符 630"/>
              <p:cNvCxnSpPr>
                <a:stCxn id="626" idx="6"/>
                <a:endCxn id="627" idx="2"/>
              </p:cNvCxnSpPr>
              <p:nvPr>
                <p:custDataLst>
                  <p:tags r:id="rId340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2" name="直接连接符 631"/>
              <p:cNvCxnSpPr>
                <a:stCxn id="624" idx="6"/>
                <a:endCxn id="628" idx="2"/>
              </p:cNvCxnSpPr>
              <p:nvPr>
                <p:custDataLst>
                  <p:tags r:id="rId341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3" name="直接连接符 632"/>
              <p:cNvCxnSpPr>
                <a:stCxn id="625" idx="6"/>
                <a:endCxn id="628" idx="2"/>
              </p:cNvCxnSpPr>
              <p:nvPr>
                <p:custDataLst>
                  <p:tags r:id="rId342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直接连接符 633"/>
              <p:cNvCxnSpPr>
                <a:stCxn id="626" idx="6"/>
                <a:endCxn id="628" idx="2"/>
              </p:cNvCxnSpPr>
              <p:nvPr>
                <p:custDataLst>
                  <p:tags r:id="rId343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5" name="组合 634"/>
          <p:cNvGrpSpPr/>
          <p:nvPr/>
        </p:nvGrpSpPr>
        <p:grpSpPr>
          <a:xfrm rot="5400000">
            <a:off x="5324090" y="1616710"/>
            <a:ext cx="541020" cy="589280"/>
            <a:chOff x="3976" y="2132"/>
            <a:chExt cx="2540" cy="2716"/>
          </a:xfrm>
        </p:grpSpPr>
        <p:sp>
          <p:nvSpPr>
            <p:cNvPr id="636" name="矩形 635"/>
            <p:cNvSpPr/>
            <p:nvPr>
              <p:custDataLst>
                <p:tags r:id="rId344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37" name="组合 636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638" name="椭圆 637"/>
              <p:cNvSpPr/>
              <p:nvPr>
                <p:custDataLst>
                  <p:tags r:id="rId345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9" name="椭圆 638"/>
              <p:cNvSpPr/>
              <p:nvPr>
                <p:custDataLst>
                  <p:tags r:id="rId346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0" name="椭圆 639"/>
              <p:cNvSpPr/>
              <p:nvPr>
                <p:custDataLst>
                  <p:tags r:id="rId347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/>
              <p:nvPr>
                <p:custDataLst>
                  <p:tags r:id="rId348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/>
              <p:nvPr>
                <p:custDataLst>
                  <p:tags r:id="rId349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43" name="直接连接符 642"/>
              <p:cNvCxnSpPr>
                <a:stCxn id="638" idx="6"/>
                <a:endCxn id="641" idx="2"/>
              </p:cNvCxnSpPr>
              <p:nvPr>
                <p:custDataLst>
                  <p:tags r:id="rId350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直接连接符 643"/>
              <p:cNvCxnSpPr>
                <a:stCxn id="639" idx="6"/>
                <a:endCxn id="641" idx="2"/>
              </p:cNvCxnSpPr>
              <p:nvPr>
                <p:custDataLst>
                  <p:tags r:id="rId351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直接连接符 644"/>
              <p:cNvCxnSpPr>
                <a:stCxn id="640" idx="6"/>
                <a:endCxn id="641" idx="2"/>
              </p:cNvCxnSpPr>
              <p:nvPr>
                <p:custDataLst>
                  <p:tags r:id="rId352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直接连接符 645"/>
              <p:cNvCxnSpPr>
                <a:stCxn id="638" idx="6"/>
                <a:endCxn id="642" idx="2"/>
              </p:cNvCxnSpPr>
              <p:nvPr>
                <p:custDataLst>
                  <p:tags r:id="rId353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直接连接符 646"/>
              <p:cNvCxnSpPr>
                <a:stCxn id="639" idx="6"/>
                <a:endCxn id="642" idx="2"/>
              </p:cNvCxnSpPr>
              <p:nvPr>
                <p:custDataLst>
                  <p:tags r:id="rId354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直接连接符 647"/>
              <p:cNvCxnSpPr>
                <a:stCxn id="640" idx="6"/>
                <a:endCxn id="642" idx="2"/>
              </p:cNvCxnSpPr>
              <p:nvPr>
                <p:custDataLst>
                  <p:tags r:id="rId355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9" name="组合 648"/>
          <p:cNvGrpSpPr/>
          <p:nvPr/>
        </p:nvGrpSpPr>
        <p:grpSpPr>
          <a:xfrm rot="5400000">
            <a:off x="5348855" y="2651760"/>
            <a:ext cx="541020" cy="589280"/>
            <a:chOff x="3976" y="2132"/>
            <a:chExt cx="2540" cy="2716"/>
          </a:xfrm>
        </p:grpSpPr>
        <p:sp>
          <p:nvSpPr>
            <p:cNvPr id="650" name="矩形 649"/>
            <p:cNvSpPr/>
            <p:nvPr>
              <p:custDataLst>
                <p:tags r:id="rId356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51" name="组合 650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652" name="椭圆 651"/>
              <p:cNvSpPr/>
              <p:nvPr>
                <p:custDataLst>
                  <p:tags r:id="rId357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/>
              <p:nvPr>
                <p:custDataLst>
                  <p:tags r:id="rId358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/>
              <p:nvPr>
                <p:custDataLst>
                  <p:tags r:id="rId359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/>
              <p:nvPr>
                <p:custDataLst>
                  <p:tags r:id="rId360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/>
              <p:nvPr>
                <p:custDataLst>
                  <p:tags r:id="rId361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57" name="直接连接符 656"/>
              <p:cNvCxnSpPr>
                <a:stCxn id="652" idx="6"/>
                <a:endCxn id="655" idx="2"/>
              </p:cNvCxnSpPr>
              <p:nvPr>
                <p:custDataLst>
                  <p:tags r:id="rId362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直接连接符 657"/>
              <p:cNvCxnSpPr>
                <a:stCxn id="653" idx="6"/>
                <a:endCxn id="655" idx="2"/>
              </p:cNvCxnSpPr>
              <p:nvPr>
                <p:custDataLst>
                  <p:tags r:id="rId363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直接连接符 658"/>
              <p:cNvCxnSpPr>
                <a:stCxn id="654" idx="6"/>
                <a:endCxn id="655" idx="2"/>
              </p:cNvCxnSpPr>
              <p:nvPr>
                <p:custDataLst>
                  <p:tags r:id="rId364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直接连接符 659"/>
              <p:cNvCxnSpPr>
                <a:stCxn id="652" idx="6"/>
                <a:endCxn id="656" idx="2"/>
              </p:cNvCxnSpPr>
              <p:nvPr>
                <p:custDataLst>
                  <p:tags r:id="rId365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直接连接符 660"/>
              <p:cNvCxnSpPr>
                <a:stCxn id="653" idx="6"/>
                <a:endCxn id="656" idx="2"/>
              </p:cNvCxnSpPr>
              <p:nvPr>
                <p:custDataLst>
                  <p:tags r:id="rId366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直接连接符 661"/>
              <p:cNvCxnSpPr>
                <a:stCxn id="654" idx="6"/>
                <a:endCxn id="656" idx="2"/>
              </p:cNvCxnSpPr>
              <p:nvPr>
                <p:custDataLst>
                  <p:tags r:id="rId367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3" name="下箭头 662"/>
          <p:cNvSpPr/>
          <p:nvPr/>
        </p:nvSpPr>
        <p:spPr>
          <a:xfrm>
            <a:off x="5478780" y="3469005"/>
            <a:ext cx="324485" cy="466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4" name="文本框 663"/>
          <p:cNvSpPr txBox="1"/>
          <p:nvPr>
            <p:custDataLst>
              <p:tags r:id="rId368"/>
            </p:custDataLst>
          </p:nvPr>
        </p:nvSpPr>
        <p:spPr>
          <a:xfrm>
            <a:off x="4631626" y="3469259"/>
            <a:ext cx="795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assign</a:t>
            </a:r>
            <a:endParaRPr lang="zh-CN" altLang="en-US"/>
          </a:p>
        </p:txBody>
      </p:sp>
      <p:sp>
        <p:nvSpPr>
          <p:cNvPr id="665" name="椭圆 664"/>
          <p:cNvSpPr/>
          <p:nvPr>
            <p:custDataLst>
              <p:tags r:id="rId369"/>
            </p:custDataLst>
          </p:nvPr>
        </p:nvSpPr>
        <p:spPr>
          <a:xfrm>
            <a:off x="9138920" y="501650"/>
            <a:ext cx="2376805" cy="2879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6" name="文本框 665"/>
          <p:cNvSpPr txBox="1"/>
          <p:nvPr>
            <p:custDataLst>
              <p:tags r:id="rId370"/>
            </p:custDataLst>
          </p:nvPr>
        </p:nvSpPr>
        <p:spPr>
          <a:xfrm>
            <a:off x="9404286" y="3337814"/>
            <a:ext cx="1963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decoder/classifier</a:t>
            </a:r>
            <a:endParaRPr lang="zh-CN" altLang="en-US"/>
          </a:p>
        </p:txBody>
      </p:sp>
      <p:grpSp>
        <p:nvGrpSpPr>
          <p:cNvPr id="710" name="组合 709"/>
          <p:cNvGrpSpPr/>
          <p:nvPr/>
        </p:nvGrpSpPr>
        <p:grpSpPr>
          <a:xfrm rot="5400000">
            <a:off x="10182225" y="789940"/>
            <a:ext cx="545465" cy="652780"/>
            <a:chOff x="3976" y="1381"/>
            <a:chExt cx="2969" cy="4173"/>
          </a:xfrm>
        </p:grpSpPr>
        <p:sp>
          <p:nvSpPr>
            <p:cNvPr id="711" name="矩形 710"/>
            <p:cNvSpPr/>
            <p:nvPr>
              <p:custDataLst>
                <p:tags r:id="rId371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12" name="组合 711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713" name="椭圆 712"/>
              <p:cNvSpPr/>
              <p:nvPr>
                <p:custDataLst>
                  <p:tags r:id="rId372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4" name="椭圆 713"/>
              <p:cNvSpPr/>
              <p:nvPr>
                <p:custDataLst>
                  <p:tags r:id="rId373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5" name="椭圆 714"/>
              <p:cNvSpPr/>
              <p:nvPr>
                <p:custDataLst>
                  <p:tags r:id="rId374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6" name="椭圆 715"/>
              <p:cNvSpPr/>
              <p:nvPr>
                <p:custDataLst>
                  <p:tags r:id="rId375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7" name="椭圆 716"/>
              <p:cNvSpPr/>
              <p:nvPr>
                <p:custDataLst>
                  <p:tags r:id="rId376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8" name="直接连接符 717"/>
              <p:cNvCxnSpPr>
                <a:stCxn id="713" idx="6"/>
                <a:endCxn id="716" idx="2"/>
              </p:cNvCxnSpPr>
              <p:nvPr>
                <p:custDataLst>
                  <p:tags r:id="rId377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9" name="直接连接符 718"/>
              <p:cNvCxnSpPr>
                <a:stCxn id="714" idx="6"/>
                <a:endCxn id="716" idx="2"/>
              </p:cNvCxnSpPr>
              <p:nvPr>
                <p:custDataLst>
                  <p:tags r:id="rId378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0" name="直接连接符 719"/>
              <p:cNvCxnSpPr>
                <a:stCxn id="715" idx="6"/>
                <a:endCxn id="716" idx="2"/>
              </p:cNvCxnSpPr>
              <p:nvPr>
                <p:custDataLst>
                  <p:tags r:id="rId379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1" name="直接连接符 720"/>
              <p:cNvCxnSpPr>
                <a:stCxn id="713" idx="6"/>
                <a:endCxn id="717" idx="2"/>
              </p:cNvCxnSpPr>
              <p:nvPr>
                <p:custDataLst>
                  <p:tags r:id="rId380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2" name="直接连接符 721"/>
              <p:cNvCxnSpPr>
                <a:stCxn id="714" idx="6"/>
                <a:endCxn id="717" idx="2"/>
              </p:cNvCxnSpPr>
              <p:nvPr>
                <p:custDataLst>
                  <p:tags r:id="rId381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3" name="直接连接符 722"/>
              <p:cNvCxnSpPr>
                <a:stCxn id="715" idx="6"/>
                <a:endCxn id="717" idx="2"/>
              </p:cNvCxnSpPr>
              <p:nvPr>
                <p:custDataLst>
                  <p:tags r:id="rId382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4" name="组合 723"/>
          <p:cNvGrpSpPr/>
          <p:nvPr/>
        </p:nvGrpSpPr>
        <p:grpSpPr>
          <a:xfrm rot="5400000">
            <a:off x="9538970" y="1557655"/>
            <a:ext cx="545465" cy="652780"/>
            <a:chOff x="3976" y="1381"/>
            <a:chExt cx="2969" cy="4173"/>
          </a:xfrm>
        </p:grpSpPr>
        <p:sp>
          <p:nvSpPr>
            <p:cNvPr id="725" name="矩形 724"/>
            <p:cNvSpPr/>
            <p:nvPr>
              <p:custDataLst>
                <p:tags r:id="rId383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26" name="组合 725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727" name="椭圆 726"/>
              <p:cNvSpPr/>
              <p:nvPr>
                <p:custDataLst>
                  <p:tags r:id="rId384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70F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8" name="椭圆 727"/>
              <p:cNvSpPr/>
              <p:nvPr>
                <p:custDataLst>
                  <p:tags r:id="rId385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9" name="椭圆 728"/>
              <p:cNvSpPr/>
              <p:nvPr>
                <p:custDataLst>
                  <p:tags r:id="rId386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0" name="椭圆 729"/>
              <p:cNvSpPr/>
              <p:nvPr>
                <p:custDataLst>
                  <p:tags r:id="rId387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1" name="椭圆 730"/>
              <p:cNvSpPr/>
              <p:nvPr>
                <p:custDataLst>
                  <p:tags r:id="rId388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32" name="直接连接符 731"/>
              <p:cNvCxnSpPr>
                <a:stCxn id="727" idx="6"/>
                <a:endCxn id="730" idx="2"/>
              </p:cNvCxnSpPr>
              <p:nvPr>
                <p:custDataLst>
                  <p:tags r:id="rId389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3" name="直接连接符 732"/>
              <p:cNvCxnSpPr>
                <a:stCxn id="728" idx="6"/>
                <a:endCxn id="730" idx="2"/>
              </p:cNvCxnSpPr>
              <p:nvPr>
                <p:custDataLst>
                  <p:tags r:id="rId390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4" name="直接连接符 733"/>
              <p:cNvCxnSpPr>
                <a:stCxn id="729" idx="6"/>
                <a:endCxn id="730" idx="2"/>
              </p:cNvCxnSpPr>
              <p:nvPr>
                <p:custDataLst>
                  <p:tags r:id="rId391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5" name="直接连接符 734"/>
              <p:cNvCxnSpPr>
                <a:stCxn id="727" idx="6"/>
                <a:endCxn id="731" idx="2"/>
              </p:cNvCxnSpPr>
              <p:nvPr>
                <p:custDataLst>
                  <p:tags r:id="rId392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6" name="直接连接符 735"/>
              <p:cNvCxnSpPr>
                <a:stCxn id="728" idx="6"/>
                <a:endCxn id="731" idx="2"/>
              </p:cNvCxnSpPr>
              <p:nvPr>
                <p:custDataLst>
                  <p:tags r:id="rId393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7" name="直接连接符 736"/>
              <p:cNvCxnSpPr>
                <a:stCxn id="729" idx="6"/>
                <a:endCxn id="731" idx="2"/>
              </p:cNvCxnSpPr>
              <p:nvPr>
                <p:custDataLst>
                  <p:tags r:id="rId394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8" name="组合 737"/>
          <p:cNvGrpSpPr/>
          <p:nvPr/>
        </p:nvGrpSpPr>
        <p:grpSpPr>
          <a:xfrm rot="5400000">
            <a:off x="10707370" y="1710690"/>
            <a:ext cx="545465" cy="652780"/>
            <a:chOff x="3976" y="1381"/>
            <a:chExt cx="2969" cy="4173"/>
          </a:xfrm>
        </p:grpSpPr>
        <p:sp>
          <p:nvSpPr>
            <p:cNvPr id="739" name="矩形 738"/>
            <p:cNvSpPr/>
            <p:nvPr>
              <p:custDataLst>
                <p:tags r:id="rId395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40" name="组合 739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741" name="椭圆 740"/>
              <p:cNvSpPr/>
              <p:nvPr>
                <p:custDataLst>
                  <p:tags r:id="rId396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2" name="椭圆 741"/>
              <p:cNvSpPr/>
              <p:nvPr>
                <p:custDataLst>
                  <p:tags r:id="rId397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3" name="椭圆 742"/>
              <p:cNvSpPr/>
              <p:nvPr>
                <p:custDataLst>
                  <p:tags r:id="rId398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4" name="椭圆 743"/>
              <p:cNvSpPr/>
              <p:nvPr>
                <p:custDataLst>
                  <p:tags r:id="rId399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5" name="椭圆 744"/>
              <p:cNvSpPr/>
              <p:nvPr>
                <p:custDataLst>
                  <p:tags r:id="rId400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6" name="直接连接符 745"/>
              <p:cNvCxnSpPr>
                <a:stCxn id="741" idx="6"/>
                <a:endCxn id="744" idx="2"/>
              </p:cNvCxnSpPr>
              <p:nvPr>
                <p:custDataLst>
                  <p:tags r:id="rId401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7" name="直接连接符 746"/>
              <p:cNvCxnSpPr>
                <a:stCxn id="742" idx="6"/>
                <a:endCxn id="744" idx="2"/>
              </p:cNvCxnSpPr>
              <p:nvPr>
                <p:custDataLst>
                  <p:tags r:id="rId402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8" name="直接连接符 747"/>
              <p:cNvCxnSpPr>
                <a:stCxn id="743" idx="6"/>
                <a:endCxn id="744" idx="2"/>
              </p:cNvCxnSpPr>
              <p:nvPr>
                <p:custDataLst>
                  <p:tags r:id="rId403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9" name="直接连接符 748"/>
              <p:cNvCxnSpPr>
                <a:stCxn id="741" idx="6"/>
                <a:endCxn id="745" idx="2"/>
              </p:cNvCxnSpPr>
              <p:nvPr>
                <p:custDataLst>
                  <p:tags r:id="rId404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0" name="直接连接符 749"/>
              <p:cNvCxnSpPr>
                <a:stCxn id="742" idx="6"/>
                <a:endCxn id="745" idx="2"/>
              </p:cNvCxnSpPr>
              <p:nvPr>
                <p:custDataLst>
                  <p:tags r:id="rId405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1" name="直接连接符 750"/>
              <p:cNvCxnSpPr>
                <a:stCxn id="743" idx="6"/>
                <a:endCxn id="745" idx="2"/>
              </p:cNvCxnSpPr>
              <p:nvPr>
                <p:custDataLst>
                  <p:tags r:id="rId406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2" name="组合 751"/>
          <p:cNvGrpSpPr/>
          <p:nvPr/>
        </p:nvGrpSpPr>
        <p:grpSpPr>
          <a:xfrm rot="5400000">
            <a:off x="10017760" y="2426335"/>
            <a:ext cx="545465" cy="652780"/>
            <a:chOff x="3976" y="1381"/>
            <a:chExt cx="2969" cy="4173"/>
          </a:xfrm>
        </p:grpSpPr>
        <p:sp>
          <p:nvSpPr>
            <p:cNvPr id="753" name="矩形 752"/>
            <p:cNvSpPr/>
            <p:nvPr>
              <p:custDataLst>
                <p:tags r:id="rId407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54" name="组合 753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755" name="椭圆 754"/>
              <p:cNvSpPr/>
              <p:nvPr>
                <p:custDataLst>
                  <p:tags r:id="rId408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6" name="椭圆 755"/>
              <p:cNvSpPr/>
              <p:nvPr>
                <p:custDataLst>
                  <p:tags r:id="rId409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7" name="椭圆 756"/>
              <p:cNvSpPr/>
              <p:nvPr>
                <p:custDataLst>
                  <p:tags r:id="rId410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8" name="椭圆 757"/>
              <p:cNvSpPr/>
              <p:nvPr>
                <p:custDataLst>
                  <p:tags r:id="rId411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9" name="椭圆 758"/>
              <p:cNvSpPr/>
              <p:nvPr>
                <p:custDataLst>
                  <p:tags r:id="rId412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60" name="直接连接符 759"/>
              <p:cNvCxnSpPr>
                <a:stCxn id="755" idx="6"/>
                <a:endCxn id="758" idx="2"/>
              </p:cNvCxnSpPr>
              <p:nvPr>
                <p:custDataLst>
                  <p:tags r:id="rId413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1" name="直接连接符 760"/>
              <p:cNvCxnSpPr>
                <a:stCxn id="756" idx="6"/>
                <a:endCxn id="758" idx="2"/>
              </p:cNvCxnSpPr>
              <p:nvPr>
                <p:custDataLst>
                  <p:tags r:id="rId414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2" name="直接连接符 761"/>
              <p:cNvCxnSpPr>
                <a:stCxn id="757" idx="6"/>
                <a:endCxn id="758" idx="2"/>
              </p:cNvCxnSpPr>
              <p:nvPr>
                <p:custDataLst>
                  <p:tags r:id="rId415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3" name="直接连接符 762"/>
              <p:cNvCxnSpPr>
                <a:stCxn id="755" idx="6"/>
                <a:endCxn id="759" idx="2"/>
              </p:cNvCxnSpPr>
              <p:nvPr>
                <p:custDataLst>
                  <p:tags r:id="rId416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4" name="直接连接符 763"/>
              <p:cNvCxnSpPr>
                <a:stCxn id="756" idx="6"/>
                <a:endCxn id="759" idx="2"/>
              </p:cNvCxnSpPr>
              <p:nvPr>
                <p:custDataLst>
                  <p:tags r:id="rId417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5" name="直接连接符 764"/>
              <p:cNvCxnSpPr>
                <a:stCxn id="757" idx="6"/>
                <a:endCxn id="759" idx="2"/>
              </p:cNvCxnSpPr>
              <p:nvPr>
                <p:custDataLst>
                  <p:tags r:id="rId418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66" name="矩形 765"/>
          <p:cNvSpPr/>
          <p:nvPr>
            <p:custDataLst>
              <p:tags r:id="rId419"/>
            </p:custDataLst>
          </p:nvPr>
        </p:nvSpPr>
        <p:spPr>
          <a:xfrm>
            <a:off x="6652260" y="501650"/>
            <a:ext cx="1080135" cy="2835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7" name="左箭头 766"/>
          <p:cNvSpPr/>
          <p:nvPr/>
        </p:nvSpPr>
        <p:spPr>
          <a:xfrm>
            <a:off x="7812405" y="2061210"/>
            <a:ext cx="1264920" cy="27432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68" name="组合 767"/>
          <p:cNvGrpSpPr/>
          <p:nvPr/>
        </p:nvGrpSpPr>
        <p:grpSpPr>
          <a:xfrm rot="5400000">
            <a:off x="6919595" y="431165"/>
            <a:ext cx="545465" cy="652780"/>
            <a:chOff x="3976" y="1381"/>
            <a:chExt cx="2969" cy="4173"/>
          </a:xfrm>
        </p:grpSpPr>
        <p:sp>
          <p:nvSpPr>
            <p:cNvPr id="769" name="矩形 768"/>
            <p:cNvSpPr/>
            <p:nvPr>
              <p:custDataLst>
                <p:tags r:id="rId420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70" name="组合 769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771" name="椭圆 770"/>
              <p:cNvSpPr/>
              <p:nvPr>
                <p:custDataLst>
                  <p:tags r:id="rId421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2" name="椭圆 771"/>
              <p:cNvSpPr/>
              <p:nvPr>
                <p:custDataLst>
                  <p:tags r:id="rId422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3" name="椭圆 772"/>
              <p:cNvSpPr/>
              <p:nvPr>
                <p:custDataLst>
                  <p:tags r:id="rId423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4" name="椭圆 773"/>
              <p:cNvSpPr/>
              <p:nvPr>
                <p:custDataLst>
                  <p:tags r:id="rId424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5" name="椭圆 774"/>
              <p:cNvSpPr/>
              <p:nvPr>
                <p:custDataLst>
                  <p:tags r:id="rId425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76" name="直接连接符 775"/>
              <p:cNvCxnSpPr>
                <a:stCxn id="771" idx="6"/>
                <a:endCxn id="774" idx="2"/>
              </p:cNvCxnSpPr>
              <p:nvPr>
                <p:custDataLst>
                  <p:tags r:id="rId426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7" name="直接连接符 776"/>
              <p:cNvCxnSpPr>
                <a:stCxn id="772" idx="6"/>
                <a:endCxn id="774" idx="2"/>
              </p:cNvCxnSpPr>
              <p:nvPr>
                <p:custDataLst>
                  <p:tags r:id="rId427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8" name="直接连接符 777"/>
              <p:cNvCxnSpPr>
                <a:stCxn id="773" idx="6"/>
                <a:endCxn id="774" idx="2"/>
              </p:cNvCxnSpPr>
              <p:nvPr>
                <p:custDataLst>
                  <p:tags r:id="rId428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9" name="直接连接符 778"/>
              <p:cNvCxnSpPr>
                <a:stCxn id="771" idx="6"/>
                <a:endCxn id="775" idx="2"/>
              </p:cNvCxnSpPr>
              <p:nvPr>
                <p:custDataLst>
                  <p:tags r:id="rId429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0" name="直接连接符 779"/>
              <p:cNvCxnSpPr>
                <a:stCxn id="772" idx="6"/>
                <a:endCxn id="775" idx="2"/>
              </p:cNvCxnSpPr>
              <p:nvPr>
                <p:custDataLst>
                  <p:tags r:id="rId430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1" name="直接连接符 780"/>
              <p:cNvCxnSpPr>
                <a:stCxn id="773" idx="6"/>
                <a:endCxn id="775" idx="2"/>
              </p:cNvCxnSpPr>
              <p:nvPr>
                <p:custDataLst>
                  <p:tags r:id="rId431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2" name="组合 781"/>
          <p:cNvGrpSpPr/>
          <p:nvPr/>
        </p:nvGrpSpPr>
        <p:grpSpPr>
          <a:xfrm rot="5400000">
            <a:off x="6919595" y="1158875"/>
            <a:ext cx="545465" cy="652780"/>
            <a:chOff x="3976" y="1381"/>
            <a:chExt cx="2969" cy="4173"/>
          </a:xfrm>
        </p:grpSpPr>
        <p:sp>
          <p:nvSpPr>
            <p:cNvPr id="783" name="矩形 782"/>
            <p:cNvSpPr/>
            <p:nvPr>
              <p:custDataLst>
                <p:tags r:id="rId432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84" name="组合 783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785" name="椭圆 784"/>
              <p:cNvSpPr/>
              <p:nvPr>
                <p:custDataLst>
                  <p:tags r:id="rId433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6" name="椭圆 785"/>
              <p:cNvSpPr/>
              <p:nvPr>
                <p:custDataLst>
                  <p:tags r:id="rId434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7" name="椭圆 786"/>
              <p:cNvSpPr/>
              <p:nvPr>
                <p:custDataLst>
                  <p:tags r:id="rId435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8" name="椭圆 787"/>
              <p:cNvSpPr/>
              <p:nvPr>
                <p:custDataLst>
                  <p:tags r:id="rId436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9" name="椭圆 788"/>
              <p:cNvSpPr/>
              <p:nvPr>
                <p:custDataLst>
                  <p:tags r:id="rId437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90" name="直接连接符 789"/>
              <p:cNvCxnSpPr>
                <a:stCxn id="785" idx="6"/>
                <a:endCxn id="788" idx="2"/>
              </p:cNvCxnSpPr>
              <p:nvPr>
                <p:custDataLst>
                  <p:tags r:id="rId438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1" name="直接连接符 790"/>
              <p:cNvCxnSpPr>
                <a:stCxn id="786" idx="6"/>
                <a:endCxn id="788" idx="2"/>
              </p:cNvCxnSpPr>
              <p:nvPr>
                <p:custDataLst>
                  <p:tags r:id="rId439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2" name="直接连接符 791"/>
              <p:cNvCxnSpPr>
                <a:stCxn id="787" idx="6"/>
                <a:endCxn id="788" idx="2"/>
              </p:cNvCxnSpPr>
              <p:nvPr>
                <p:custDataLst>
                  <p:tags r:id="rId440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3" name="直接连接符 792"/>
              <p:cNvCxnSpPr>
                <a:stCxn id="785" idx="6"/>
                <a:endCxn id="789" idx="2"/>
              </p:cNvCxnSpPr>
              <p:nvPr>
                <p:custDataLst>
                  <p:tags r:id="rId441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4" name="直接连接符 793"/>
              <p:cNvCxnSpPr>
                <a:stCxn id="786" idx="6"/>
                <a:endCxn id="789" idx="2"/>
              </p:cNvCxnSpPr>
              <p:nvPr>
                <p:custDataLst>
                  <p:tags r:id="rId442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5" name="直接连接符 794"/>
              <p:cNvCxnSpPr>
                <a:stCxn id="787" idx="6"/>
                <a:endCxn id="789" idx="2"/>
              </p:cNvCxnSpPr>
              <p:nvPr>
                <p:custDataLst>
                  <p:tags r:id="rId443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6" name="组合 795"/>
          <p:cNvGrpSpPr/>
          <p:nvPr/>
        </p:nvGrpSpPr>
        <p:grpSpPr>
          <a:xfrm rot="5400000">
            <a:off x="6919595" y="1886585"/>
            <a:ext cx="545465" cy="652780"/>
            <a:chOff x="3976" y="1381"/>
            <a:chExt cx="2969" cy="4173"/>
          </a:xfrm>
        </p:grpSpPr>
        <p:sp>
          <p:nvSpPr>
            <p:cNvPr id="797" name="矩形 796"/>
            <p:cNvSpPr/>
            <p:nvPr>
              <p:custDataLst>
                <p:tags r:id="rId444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98" name="组合 797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799" name="椭圆 798"/>
              <p:cNvSpPr/>
              <p:nvPr>
                <p:custDataLst>
                  <p:tags r:id="rId445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0" name="椭圆 799"/>
              <p:cNvSpPr/>
              <p:nvPr>
                <p:custDataLst>
                  <p:tags r:id="rId446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1" name="椭圆 800"/>
              <p:cNvSpPr/>
              <p:nvPr>
                <p:custDataLst>
                  <p:tags r:id="rId447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2" name="椭圆 801"/>
              <p:cNvSpPr/>
              <p:nvPr>
                <p:custDataLst>
                  <p:tags r:id="rId448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3" name="椭圆 802"/>
              <p:cNvSpPr/>
              <p:nvPr>
                <p:custDataLst>
                  <p:tags r:id="rId449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04" name="直接连接符 803"/>
              <p:cNvCxnSpPr>
                <a:stCxn id="799" idx="6"/>
                <a:endCxn id="802" idx="2"/>
              </p:cNvCxnSpPr>
              <p:nvPr>
                <p:custDataLst>
                  <p:tags r:id="rId450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5" name="直接连接符 804"/>
              <p:cNvCxnSpPr>
                <a:stCxn id="800" idx="6"/>
                <a:endCxn id="802" idx="2"/>
              </p:cNvCxnSpPr>
              <p:nvPr>
                <p:custDataLst>
                  <p:tags r:id="rId451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6" name="直接连接符 805"/>
              <p:cNvCxnSpPr>
                <a:stCxn id="801" idx="6"/>
                <a:endCxn id="802" idx="2"/>
              </p:cNvCxnSpPr>
              <p:nvPr>
                <p:custDataLst>
                  <p:tags r:id="rId452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7" name="直接连接符 806"/>
              <p:cNvCxnSpPr>
                <a:stCxn id="799" idx="6"/>
                <a:endCxn id="803" idx="2"/>
              </p:cNvCxnSpPr>
              <p:nvPr>
                <p:custDataLst>
                  <p:tags r:id="rId453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8" name="直接连接符 807"/>
              <p:cNvCxnSpPr>
                <a:stCxn id="800" idx="6"/>
                <a:endCxn id="803" idx="2"/>
              </p:cNvCxnSpPr>
              <p:nvPr>
                <p:custDataLst>
                  <p:tags r:id="rId454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9" name="直接连接符 808"/>
              <p:cNvCxnSpPr>
                <a:stCxn id="801" idx="6"/>
                <a:endCxn id="803" idx="2"/>
              </p:cNvCxnSpPr>
              <p:nvPr>
                <p:custDataLst>
                  <p:tags r:id="rId455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0" name="组合 809"/>
          <p:cNvGrpSpPr/>
          <p:nvPr/>
        </p:nvGrpSpPr>
        <p:grpSpPr>
          <a:xfrm rot="5400000">
            <a:off x="6919595" y="2614295"/>
            <a:ext cx="545465" cy="652780"/>
            <a:chOff x="3976" y="1381"/>
            <a:chExt cx="2969" cy="4173"/>
          </a:xfrm>
        </p:grpSpPr>
        <p:sp>
          <p:nvSpPr>
            <p:cNvPr id="811" name="矩形 810"/>
            <p:cNvSpPr/>
            <p:nvPr>
              <p:custDataLst>
                <p:tags r:id="rId456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12" name="组合 811"/>
            <p:cNvGrpSpPr/>
            <p:nvPr/>
          </p:nvGrpSpPr>
          <p:grpSpPr>
            <a:xfrm rot="0">
              <a:off x="4351" y="1381"/>
              <a:ext cx="2594" cy="4173"/>
              <a:chOff x="4351" y="1381"/>
              <a:chExt cx="2594" cy="4173"/>
            </a:xfrm>
          </p:grpSpPr>
          <p:sp>
            <p:nvSpPr>
              <p:cNvPr id="813" name="椭圆 812"/>
              <p:cNvSpPr/>
              <p:nvPr>
                <p:custDataLst>
                  <p:tags r:id="rId457"/>
                </p:custDataLst>
              </p:nvPr>
            </p:nvSpPr>
            <p:spPr>
              <a:xfrm>
                <a:off x="4351" y="1381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4" name="椭圆 813"/>
              <p:cNvSpPr/>
              <p:nvPr>
                <p:custDataLst>
                  <p:tags r:id="rId458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5" name="椭圆 814"/>
              <p:cNvSpPr/>
              <p:nvPr>
                <p:custDataLst>
                  <p:tags r:id="rId459"/>
                </p:custDataLst>
              </p:nvPr>
            </p:nvSpPr>
            <p:spPr>
              <a:xfrm>
                <a:off x="4352" y="4987"/>
                <a:ext cx="567" cy="56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6" name="椭圆 815"/>
              <p:cNvSpPr/>
              <p:nvPr>
                <p:custDataLst>
                  <p:tags r:id="rId460"/>
                </p:custDataLst>
              </p:nvPr>
            </p:nvSpPr>
            <p:spPr>
              <a:xfrm>
                <a:off x="6378" y="238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7" name="椭圆 816"/>
              <p:cNvSpPr/>
              <p:nvPr>
                <p:custDataLst>
                  <p:tags r:id="rId461"/>
                </p:custDataLst>
              </p:nvPr>
            </p:nvSpPr>
            <p:spPr>
              <a:xfrm>
                <a:off x="6378" y="3844"/>
                <a:ext cx="567" cy="56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8" name="直接连接符 817"/>
              <p:cNvCxnSpPr>
                <a:stCxn id="813" idx="6"/>
                <a:endCxn id="816" idx="2"/>
              </p:cNvCxnSpPr>
              <p:nvPr>
                <p:custDataLst>
                  <p:tags r:id="rId462"/>
                </p:custDataLst>
              </p:nvPr>
            </p:nvCxnSpPr>
            <p:spPr>
              <a:xfrm>
                <a:off x="4918" y="1665"/>
                <a:ext cx="1459" cy="1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9" name="直接连接符 818"/>
              <p:cNvCxnSpPr>
                <a:stCxn id="814" idx="6"/>
                <a:endCxn id="816" idx="2"/>
              </p:cNvCxnSpPr>
              <p:nvPr>
                <p:custDataLst>
                  <p:tags r:id="rId463"/>
                </p:custDataLst>
              </p:nvPr>
            </p:nvCxnSpPr>
            <p:spPr>
              <a:xfrm flipV="1">
                <a:off x="4943" y="2667"/>
                <a:ext cx="1435" cy="7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0" name="直接连接符 819"/>
              <p:cNvCxnSpPr>
                <a:stCxn id="815" idx="6"/>
                <a:endCxn id="816" idx="2"/>
              </p:cNvCxnSpPr>
              <p:nvPr>
                <p:custDataLst>
                  <p:tags r:id="rId464"/>
                </p:custDataLst>
              </p:nvPr>
            </p:nvCxnSpPr>
            <p:spPr>
              <a:xfrm flipV="1">
                <a:off x="4920" y="2668"/>
                <a:ext cx="1458" cy="26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1" name="直接连接符 820"/>
              <p:cNvCxnSpPr>
                <a:stCxn id="813" idx="6"/>
                <a:endCxn id="817" idx="2"/>
              </p:cNvCxnSpPr>
              <p:nvPr>
                <p:custDataLst>
                  <p:tags r:id="rId465"/>
                </p:custDataLst>
              </p:nvPr>
            </p:nvCxnSpPr>
            <p:spPr>
              <a:xfrm>
                <a:off x="4918" y="1665"/>
                <a:ext cx="1459" cy="24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" name="直接连接符 821"/>
              <p:cNvCxnSpPr>
                <a:stCxn id="814" idx="6"/>
                <a:endCxn id="817" idx="2"/>
              </p:cNvCxnSpPr>
              <p:nvPr>
                <p:custDataLst>
                  <p:tags r:id="rId466"/>
                </p:custDataLst>
              </p:nvPr>
            </p:nvCxnSpPr>
            <p:spPr>
              <a:xfrm>
                <a:off x="4943" y="3446"/>
                <a:ext cx="1435" cy="6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" name="直接连接符 822"/>
              <p:cNvCxnSpPr>
                <a:stCxn id="815" idx="6"/>
                <a:endCxn id="817" idx="2"/>
              </p:cNvCxnSpPr>
              <p:nvPr>
                <p:custDataLst>
                  <p:tags r:id="rId467"/>
                </p:custDataLst>
              </p:nvPr>
            </p:nvCxnSpPr>
            <p:spPr>
              <a:xfrm flipV="1">
                <a:off x="4920" y="4127"/>
                <a:ext cx="1458" cy="11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4" name="文本框 823"/>
          <p:cNvSpPr txBox="1"/>
          <p:nvPr>
            <p:custDataLst>
              <p:tags r:id="rId468"/>
            </p:custDataLst>
          </p:nvPr>
        </p:nvSpPr>
        <p:spPr>
          <a:xfrm>
            <a:off x="7846631" y="2281809"/>
            <a:ext cx="1316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personalize</a:t>
            </a:r>
            <a:endParaRPr lang="zh-CN" altLang="en-US"/>
          </a:p>
        </p:txBody>
      </p:sp>
      <p:sp>
        <p:nvSpPr>
          <p:cNvPr id="826" name="下箭头 825"/>
          <p:cNvSpPr/>
          <p:nvPr>
            <p:custDataLst>
              <p:tags r:id="rId469"/>
            </p:custDataLst>
          </p:nvPr>
        </p:nvSpPr>
        <p:spPr>
          <a:xfrm>
            <a:off x="6967855" y="3469005"/>
            <a:ext cx="324485" cy="466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7" name="上箭头 826"/>
          <p:cNvSpPr/>
          <p:nvPr/>
        </p:nvSpPr>
        <p:spPr>
          <a:xfrm>
            <a:off x="1998345" y="3688715"/>
            <a:ext cx="275590" cy="24701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8" name="上箭头 827"/>
          <p:cNvSpPr/>
          <p:nvPr>
            <p:custDataLst>
              <p:tags r:id="rId470"/>
            </p:custDataLst>
          </p:nvPr>
        </p:nvSpPr>
        <p:spPr>
          <a:xfrm>
            <a:off x="10277475" y="3688715"/>
            <a:ext cx="275590" cy="24701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9" name="文本框 828"/>
          <p:cNvSpPr txBox="1"/>
          <p:nvPr>
            <p:custDataLst>
              <p:tags r:id="rId471"/>
            </p:custDataLst>
          </p:nvPr>
        </p:nvSpPr>
        <p:spPr>
          <a:xfrm>
            <a:off x="7273226" y="3469259"/>
            <a:ext cx="795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assign</a:t>
            </a:r>
            <a:endParaRPr lang="zh-CN" altLang="en-US"/>
          </a:p>
        </p:txBody>
      </p:sp>
      <p:cxnSp>
        <p:nvCxnSpPr>
          <p:cNvPr id="830" name="直接连接符 829"/>
          <p:cNvCxnSpPr>
            <a:stCxn id="500" idx="6"/>
            <a:endCxn id="831" idx="2"/>
          </p:cNvCxnSpPr>
          <p:nvPr/>
        </p:nvCxnSpPr>
        <p:spPr>
          <a:xfrm flipV="1">
            <a:off x="3089910" y="777240"/>
            <a:ext cx="871220" cy="4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>
            <p:custDataLst>
              <p:tags r:id="rId472"/>
            </p:custDataLst>
          </p:nvPr>
        </p:nvSpPr>
        <p:spPr>
          <a:xfrm>
            <a:off x="3209861" y="409194"/>
            <a:ext cx="1502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sub-encoders</a:t>
            </a:r>
            <a:endParaRPr lang="zh-CN" altLang="en-US"/>
          </a:p>
        </p:txBody>
      </p:sp>
      <p:cxnSp>
        <p:nvCxnSpPr>
          <p:cNvPr id="832" name="直接连接符 831"/>
          <p:cNvCxnSpPr>
            <a:stCxn id="636" idx="1"/>
            <a:endCxn id="831" idx="2"/>
          </p:cNvCxnSpPr>
          <p:nvPr/>
        </p:nvCxnSpPr>
        <p:spPr>
          <a:xfrm flipH="1" flipV="1">
            <a:off x="3961130" y="777240"/>
            <a:ext cx="1633220" cy="86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3" name="文本框 832"/>
          <p:cNvSpPr txBox="1"/>
          <p:nvPr>
            <p:custDataLst>
              <p:tags r:id="rId473"/>
            </p:custDataLst>
          </p:nvPr>
        </p:nvSpPr>
        <p:spPr>
          <a:xfrm>
            <a:off x="8073961" y="1754124"/>
            <a:ext cx="8312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partial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2524760" y="1353820"/>
            <a:ext cx="1080000" cy="1080000"/>
            <a:chOff x="3976" y="2132"/>
            <a:chExt cx="2540" cy="2716"/>
          </a:xfrm>
        </p:grpSpPr>
        <p:sp>
          <p:nvSpPr>
            <p:cNvPr id="14" name="矩形 13"/>
            <p:cNvSpPr/>
            <p:nvPr/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>
                <p:custDataLst>
                  <p:tags r:id="rId1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>
                <p:custDataLst>
                  <p:tags r:id="rId2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>
                <p:custDataLst>
                  <p:tags r:id="rId3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>
                <p:custDataLst>
                  <p:tags r:id="rId4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2" idx="6"/>
                <a:endCxn id="5" idx="2"/>
              </p:cNvCxnSpPr>
              <p:nvPr/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stCxn id="3" idx="6"/>
                <a:endCxn id="5" idx="2"/>
              </p:cNvCxnSpPr>
              <p:nvPr/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4" idx="6"/>
                <a:endCxn id="5" idx="2"/>
              </p:cNvCxnSpPr>
              <p:nvPr/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2" idx="6"/>
                <a:endCxn id="6" idx="2"/>
              </p:cNvCxnSpPr>
              <p:nvPr/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3" idx="6"/>
                <a:endCxn id="6" idx="2"/>
              </p:cNvCxnSpPr>
              <p:nvPr/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" idx="6"/>
                <a:endCxn id="6" idx="2"/>
              </p:cNvCxnSpPr>
              <p:nvPr/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图片 14" descr="1682832174.3836093"/>
          <p:cNvPicPr/>
          <p:nvPr>
            <p:custDataLst>
              <p:tags r:id="rId5"/>
            </p:custDataLst>
          </p:nvPr>
        </p:nvPicPr>
        <p:blipFill>
          <a:blip r:embed="rId6"/>
          <a:srcRect l="63145" t="22572" r="27177" b="65123"/>
          <a:stretch>
            <a:fillRect/>
          </a:stretch>
        </p:blipFill>
        <p:spPr>
          <a:xfrm>
            <a:off x="8093710" y="2621915"/>
            <a:ext cx="720000" cy="720000"/>
          </a:xfrm>
          <a:prstGeom prst="rect">
            <a:avLst/>
          </a:prstGeom>
        </p:spPr>
      </p:pic>
      <p:pic>
        <p:nvPicPr>
          <p:cNvPr id="19" name="图片 18" descr="1682832174.383609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rcRect l="22428" t="12196" r="20030" b="11314"/>
          <a:stretch>
            <a:fillRect/>
          </a:stretch>
        </p:blipFill>
        <p:spPr>
          <a:xfrm>
            <a:off x="3791585" y="3342005"/>
            <a:ext cx="1385570" cy="1385570"/>
          </a:xfrm>
          <a:prstGeom prst="rect">
            <a:avLst/>
          </a:prstGeom>
        </p:spPr>
      </p:pic>
      <p:pic>
        <p:nvPicPr>
          <p:cNvPr id="20" name="图片 19" descr="1682832174.3836093"/>
          <p:cNvPicPr/>
          <p:nvPr>
            <p:custDataLst>
              <p:tags r:id="rId8"/>
            </p:custDataLst>
          </p:nvPr>
        </p:nvPicPr>
        <p:blipFill>
          <a:blip r:embed="rId6"/>
          <a:srcRect l="43156" t="42098" r="38305" b="37710"/>
          <a:stretch>
            <a:fillRect/>
          </a:stretch>
        </p:blipFill>
        <p:spPr>
          <a:xfrm>
            <a:off x="4642485" y="729615"/>
            <a:ext cx="1260000" cy="1260000"/>
          </a:xfrm>
          <a:prstGeom prst="rect">
            <a:avLst/>
          </a:prstGeom>
        </p:spPr>
      </p:pic>
      <p:pic>
        <p:nvPicPr>
          <p:cNvPr id="21" name="图片 20" descr="1682832174.3836093"/>
          <p:cNvPicPr/>
          <p:nvPr>
            <p:custDataLst>
              <p:tags r:id="rId9"/>
            </p:custDataLst>
          </p:nvPr>
        </p:nvPicPr>
        <p:blipFill>
          <a:blip r:embed="rId6"/>
          <a:srcRect l="47533" t="22257" r="41101" b="63160"/>
          <a:stretch>
            <a:fillRect/>
          </a:stretch>
        </p:blipFill>
        <p:spPr>
          <a:xfrm>
            <a:off x="6845935" y="3524250"/>
            <a:ext cx="540000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539990" y="4131310"/>
            <a:ext cx="821690" cy="648970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p>
            <a:pPr algn="ctr"/>
            <a:r>
              <a:rPr lang="en-US" altLang="zh-CN" sz="4000"/>
              <a:t>...</a:t>
            </a:r>
            <a:endParaRPr lang="en-US" altLang="zh-CN" sz="4000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3769995" y="4130040"/>
            <a:ext cx="821690" cy="648970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p>
            <a:pPr algn="ctr"/>
            <a:r>
              <a:rPr lang="en-US" altLang="zh-CN" sz="4000"/>
              <a:t>...</a:t>
            </a:r>
            <a:endParaRPr lang="en-US" altLang="zh-CN" sz="4000"/>
          </a:p>
        </p:txBody>
      </p:sp>
      <p:sp>
        <p:nvSpPr>
          <p:cNvPr id="22" name="右箭头 21"/>
          <p:cNvSpPr/>
          <p:nvPr/>
        </p:nvSpPr>
        <p:spPr>
          <a:xfrm>
            <a:off x="5805805" y="35369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24" name="右箭头 23"/>
          <p:cNvSpPr/>
          <p:nvPr>
            <p:custDataLst>
              <p:tags r:id="rId2"/>
            </p:custDataLst>
          </p:nvPr>
        </p:nvSpPr>
        <p:spPr>
          <a:xfrm>
            <a:off x="5843905" y="506539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869940" y="4236085"/>
            <a:ext cx="821690" cy="648970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p>
            <a:pPr algn="ctr"/>
            <a:r>
              <a:rPr lang="en-US" altLang="zh-CN" sz="4000"/>
              <a:t>...</a:t>
            </a:r>
            <a:endParaRPr lang="en-US" altLang="zh-CN" sz="4000"/>
          </a:p>
        </p:txBody>
      </p:sp>
      <p:sp>
        <p:nvSpPr>
          <p:cNvPr id="31" name="右箭头 30"/>
          <p:cNvSpPr/>
          <p:nvPr>
            <p:custDataLst>
              <p:tags r:id="rId4"/>
            </p:custDataLst>
          </p:nvPr>
        </p:nvSpPr>
        <p:spPr>
          <a:xfrm>
            <a:off x="1845945" y="88011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2" name="右箭头 31"/>
          <p:cNvSpPr/>
          <p:nvPr>
            <p:custDataLst>
              <p:tags r:id="rId5"/>
            </p:custDataLst>
          </p:nvPr>
        </p:nvSpPr>
        <p:spPr>
          <a:xfrm>
            <a:off x="1839595" y="303212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3" name="右箭头 32"/>
          <p:cNvSpPr/>
          <p:nvPr>
            <p:custDataLst>
              <p:tags r:id="rId6"/>
            </p:custDataLst>
          </p:nvPr>
        </p:nvSpPr>
        <p:spPr>
          <a:xfrm>
            <a:off x="1881505" y="565340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4" name="文本框 33"/>
          <p:cNvSpPr txBox="1"/>
          <p:nvPr>
            <p:custDataLst>
              <p:tags r:id="rId7"/>
            </p:custDataLst>
          </p:nvPr>
        </p:nvSpPr>
        <p:spPr>
          <a:xfrm>
            <a:off x="1894205" y="4236085"/>
            <a:ext cx="821690" cy="648970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p>
            <a:pPr algn="ctr"/>
            <a:r>
              <a:rPr lang="en-US" altLang="zh-CN" sz="4000"/>
              <a:t>...</a:t>
            </a:r>
            <a:endParaRPr lang="en-US" altLang="zh-CN" sz="4000"/>
          </a:p>
        </p:txBody>
      </p:sp>
      <p:sp>
        <p:nvSpPr>
          <p:cNvPr id="37" name="右箭头 36"/>
          <p:cNvSpPr/>
          <p:nvPr>
            <p:custDataLst>
              <p:tags r:id="rId8"/>
            </p:custDataLst>
          </p:nvPr>
        </p:nvSpPr>
        <p:spPr>
          <a:xfrm>
            <a:off x="8860155" y="88011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8" name="右箭头 37"/>
          <p:cNvSpPr/>
          <p:nvPr>
            <p:custDataLst>
              <p:tags r:id="rId9"/>
            </p:custDataLst>
          </p:nvPr>
        </p:nvSpPr>
        <p:spPr>
          <a:xfrm>
            <a:off x="8860155" y="261747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9" name="右箭头 38"/>
          <p:cNvSpPr/>
          <p:nvPr>
            <p:custDataLst>
              <p:tags r:id="rId10"/>
            </p:custDataLst>
          </p:nvPr>
        </p:nvSpPr>
        <p:spPr>
          <a:xfrm>
            <a:off x="8853805" y="550100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40" name="文本框 39"/>
          <p:cNvSpPr txBox="1"/>
          <p:nvPr>
            <p:custDataLst>
              <p:tags r:id="rId11"/>
            </p:custDataLst>
          </p:nvPr>
        </p:nvSpPr>
        <p:spPr>
          <a:xfrm>
            <a:off x="8908415" y="4236085"/>
            <a:ext cx="821690" cy="648970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p>
            <a:pPr algn="ctr"/>
            <a:r>
              <a:rPr lang="en-US" altLang="zh-CN" sz="4000"/>
              <a:t>...</a:t>
            </a:r>
            <a:endParaRPr lang="en-US" altLang="zh-CN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46951" y="4003294"/>
                <a:ext cx="135318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𝑖𝑛𝑝𝑢𝑡𝑠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1" y="4003294"/>
                <a:ext cx="1353185" cy="583565"/>
              </a:xfrm>
              <a:prstGeom prst="rect">
                <a:avLst/>
              </a:prstGeom>
              <a:blipFill rotWithShape="1">
                <a:blip r:embed="rId12"/>
                <a:stretch>
                  <a:fillRect l="-42" t="-44" r="-1553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/>
          <p:cNvGrpSpPr/>
          <p:nvPr/>
        </p:nvGrpSpPr>
        <p:grpSpPr>
          <a:xfrm>
            <a:off x="3637915" y="193675"/>
            <a:ext cx="1260000" cy="1260000"/>
            <a:chOff x="3976" y="2132"/>
            <a:chExt cx="2540" cy="2716"/>
          </a:xfrm>
        </p:grpSpPr>
        <p:sp>
          <p:nvSpPr>
            <p:cNvPr id="99" name="矩形 98"/>
            <p:cNvSpPr/>
            <p:nvPr>
              <p:custDataLst>
                <p:tags r:id="rId13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0" name="组合 99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01" name="椭圆 100"/>
              <p:cNvSpPr/>
              <p:nvPr>
                <p:custDataLst>
                  <p:tags r:id="rId14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>
                <p:custDataLst>
                  <p:tags r:id="rId15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>
                <p:custDataLst>
                  <p:tags r:id="rId16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>
                <p:custDataLst>
                  <p:tags r:id="rId17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>
                <p:custDataLst>
                  <p:tags r:id="rId18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>
                <a:stCxn id="101" idx="6"/>
                <a:endCxn id="104" idx="2"/>
              </p:cNvCxnSpPr>
              <p:nvPr>
                <p:custDataLst>
                  <p:tags r:id="rId19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2" idx="6"/>
                <a:endCxn id="104" idx="2"/>
              </p:cNvCxnSpPr>
              <p:nvPr>
                <p:custDataLst>
                  <p:tags r:id="rId20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03" idx="6"/>
                <a:endCxn id="104" idx="2"/>
              </p:cNvCxnSpPr>
              <p:nvPr>
                <p:custDataLst>
                  <p:tags r:id="rId21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1" idx="6"/>
                <a:endCxn id="105" idx="2"/>
              </p:cNvCxnSpPr>
              <p:nvPr>
                <p:custDataLst>
                  <p:tags r:id="rId22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102" idx="6"/>
                <a:endCxn id="105" idx="2"/>
              </p:cNvCxnSpPr>
              <p:nvPr>
                <p:custDataLst>
                  <p:tags r:id="rId23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>
                <a:stCxn id="103" idx="6"/>
                <a:endCxn id="105" idx="2"/>
              </p:cNvCxnSpPr>
              <p:nvPr>
                <p:custDataLst>
                  <p:tags r:id="rId24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324796" y="1420114"/>
                <a:ext cx="188531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𝑒𝑛𝑐𝑜𝑑𝑒𝑟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3324796" y="1420114"/>
                <a:ext cx="1885315" cy="583565"/>
              </a:xfrm>
              <a:prstGeom prst="rect">
                <a:avLst/>
              </a:prstGeom>
              <a:blipFill rotWithShape="1">
                <a:blip r:embed="rId27"/>
                <a:stretch>
                  <a:fillRect l="-30" t="-44" r="30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3637915" y="2060575"/>
            <a:ext cx="1260000" cy="1260000"/>
            <a:chOff x="3976" y="2132"/>
            <a:chExt cx="2540" cy="2716"/>
          </a:xfrm>
        </p:grpSpPr>
        <p:sp>
          <p:nvSpPr>
            <p:cNvPr id="11" name="矩形 10"/>
            <p:cNvSpPr/>
            <p:nvPr>
              <p:custDataLst>
                <p:tags r:id="rId28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26" name="椭圆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>
                <p:custDataLst>
                  <p:tags r:id="rId30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>
                <p:custDataLst>
                  <p:tags r:id="rId31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32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>
                <p:custDataLst>
                  <p:tags r:id="rId33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>
                <a:stCxn id="26" idx="6"/>
                <a:endCxn id="29" idx="2"/>
              </p:cNvCxnSpPr>
              <p:nvPr>
                <p:custDataLst>
                  <p:tags r:id="rId34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27" idx="6"/>
                <a:endCxn id="29" idx="2"/>
              </p:cNvCxnSpPr>
              <p:nvPr>
                <p:custDataLst>
                  <p:tags r:id="rId35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28" idx="6"/>
                <a:endCxn id="29" idx="2"/>
              </p:cNvCxnSpPr>
              <p:nvPr>
                <p:custDataLst>
                  <p:tags r:id="rId36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26" idx="6"/>
                <a:endCxn id="35" idx="2"/>
              </p:cNvCxnSpPr>
              <p:nvPr>
                <p:custDataLst>
                  <p:tags r:id="rId37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27" idx="6"/>
                <a:endCxn id="35" idx="2"/>
              </p:cNvCxnSpPr>
              <p:nvPr>
                <p:custDataLst>
                  <p:tags r:id="rId38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28" idx="6"/>
                <a:endCxn id="35" idx="2"/>
              </p:cNvCxnSpPr>
              <p:nvPr>
                <p:custDataLst>
                  <p:tags r:id="rId39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3324796" y="3312414"/>
                <a:ext cx="1860550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𝑒𝑛𝑐𝑜𝑑𝑒𝑟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1"/>
                </p:custDataLst>
              </p:nvPr>
            </p:nvSpPr>
            <p:spPr>
              <a:xfrm>
                <a:off x="3324796" y="3312414"/>
                <a:ext cx="1860550" cy="583565"/>
              </a:xfrm>
              <a:prstGeom prst="rect">
                <a:avLst/>
              </a:prstGeom>
              <a:blipFill rotWithShape="1">
                <a:blip r:embed="rId42"/>
                <a:stretch>
                  <a:fillRect l="-31" t="-44" r="-481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3551555" y="4837430"/>
            <a:ext cx="1260000" cy="1260000"/>
            <a:chOff x="3976" y="2132"/>
            <a:chExt cx="2540" cy="2716"/>
          </a:xfrm>
        </p:grpSpPr>
        <p:sp>
          <p:nvSpPr>
            <p:cNvPr id="48" name="矩形 47"/>
            <p:cNvSpPr/>
            <p:nvPr>
              <p:custDataLst>
                <p:tags r:id="rId43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0" name="椭圆 49"/>
              <p:cNvSpPr/>
              <p:nvPr>
                <p:custDataLst>
                  <p:tags r:id="rId44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>
                <p:custDataLst>
                  <p:tags r:id="rId45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>
                <p:custDataLst>
                  <p:tags r:id="rId46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>
                <p:custDataLst>
                  <p:tags r:id="rId47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>
                <p:custDataLst>
                  <p:tags r:id="rId48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>
                <a:stCxn id="50" idx="6"/>
                <a:endCxn id="53" idx="2"/>
              </p:cNvCxnSpPr>
              <p:nvPr>
                <p:custDataLst>
                  <p:tags r:id="rId49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51" idx="6"/>
                <a:endCxn id="53" idx="2"/>
              </p:cNvCxnSpPr>
              <p:nvPr>
                <p:custDataLst>
                  <p:tags r:id="rId50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52" idx="6"/>
                <a:endCxn id="53" idx="2"/>
              </p:cNvCxnSpPr>
              <p:nvPr>
                <p:custDataLst>
                  <p:tags r:id="rId51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50" idx="6"/>
                <a:endCxn id="54" idx="2"/>
              </p:cNvCxnSpPr>
              <p:nvPr>
                <p:custDataLst>
                  <p:tags r:id="rId52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1" idx="6"/>
                <a:endCxn id="54" idx="2"/>
              </p:cNvCxnSpPr>
              <p:nvPr>
                <p:custDataLst>
                  <p:tags r:id="rId53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52" idx="6"/>
                <a:endCxn id="54" idx="2"/>
              </p:cNvCxnSpPr>
              <p:nvPr>
                <p:custDataLst>
                  <p:tags r:id="rId54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3238436" y="6089269"/>
                <a:ext cx="187134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𝑒𝑛𝑐𝑜𝑑𝑒𝑟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6"/>
                </p:custDataLst>
              </p:nvPr>
            </p:nvSpPr>
            <p:spPr>
              <a:xfrm>
                <a:off x="3238436" y="6089269"/>
                <a:ext cx="1871345" cy="583565"/>
              </a:xfrm>
              <a:prstGeom prst="rect">
                <a:avLst/>
              </a:prstGeom>
              <a:blipFill rotWithShape="1">
                <a:blip r:embed="rId57"/>
                <a:stretch>
                  <a:fillRect l="-31" t="-44" r="-750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图片 64" descr="1682832174.3836093"/>
          <p:cNvPicPr/>
          <p:nvPr>
            <p:custDataLst>
              <p:tags r:id="rId58"/>
            </p:custDataLst>
          </p:nvPr>
        </p:nvPicPr>
        <p:blipFill>
          <a:blip r:embed="rId59"/>
          <a:srcRect l="63145" t="22572" r="27177" b="65123"/>
          <a:stretch>
            <a:fillRect/>
          </a:stretch>
        </p:blipFill>
        <p:spPr>
          <a:xfrm>
            <a:off x="7251065" y="264160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6" name="图片 65" descr="1682832174.3836093"/>
          <p:cNvPicPr/>
          <p:nvPr>
            <p:custDataLst>
              <p:tags r:id="rId60"/>
            </p:custDataLst>
          </p:nvPr>
        </p:nvPicPr>
        <p:blipFill>
          <a:blip r:embed="rId59"/>
          <a:srcRect l="63145" t="22572" r="27177" b="65123"/>
          <a:stretch>
            <a:fillRect/>
          </a:stretch>
        </p:blipFill>
        <p:spPr>
          <a:xfrm>
            <a:off x="7359015" y="372110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7" name="图片 66" descr="1682832174.3836093"/>
          <p:cNvPicPr>
            <a:picLocks noChangeAspect="1"/>
          </p:cNvPicPr>
          <p:nvPr>
            <p:custDataLst>
              <p:tags r:id="rId61"/>
            </p:custDataLst>
          </p:nvPr>
        </p:nvPicPr>
        <p:blipFill>
          <a:blip r:embed="rId59"/>
          <a:srcRect l="22428" t="12196" r="20030" b="11314"/>
          <a:stretch>
            <a:fillRect/>
          </a:stretch>
        </p:blipFill>
        <p:spPr>
          <a:xfrm>
            <a:off x="120015" y="2490470"/>
            <a:ext cx="1385570" cy="138557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8" name="图片 67" descr="1682832174.3836093"/>
          <p:cNvPicPr>
            <a:picLocks noChangeAspect="1"/>
          </p:cNvPicPr>
          <p:nvPr>
            <p:custDataLst>
              <p:tags r:id="rId62"/>
            </p:custDataLst>
          </p:nvPr>
        </p:nvPicPr>
        <p:blipFill>
          <a:blip r:embed="rId59"/>
          <a:srcRect l="22428" t="12196" r="20030" b="11314"/>
          <a:stretch>
            <a:fillRect/>
          </a:stretch>
        </p:blipFill>
        <p:spPr>
          <a:xfrm>
            <a:off x="247015" y="2617470"/>
            <a:ext cx="1385570" cy="13855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3" name="右箭头 72"/>
          <p:cNvSpPr/>
          <p:nvPr>
            <p:custDataLst>
              <p:tags r:id="rId63"/>
            </p:custDataLst>
          </p:nvPr>
        </p:nvSpPr>
        <p:spPr>
          <a:xfrm>
            <a:off x="5824855" y="104267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pic>
        <p:nvPicPr>
          <p:cNvPr id="74" name="图片 73" descr="1682832174.3836093"/>
          <p:cNvPicPr/>
          <p:nvPr>
            <p:custDataLst>
              <p:tags r:id="rId64"/>
            </p:custDataLst>
          </p:nvPr>
        </p:nvPicPr>
        <p:blipFill>
          <a:blip r:embed="rId59"/>
          <a:srcRect l="63145" t="22572" r="27177" b="65123"/>
          <a:stretch>
            <a:fillRect/>
          </a:stretch>
        </p:blipFill>
        <p:spPr>
          <a:xfrm>
            <a:off x="7251065" y="938530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5" name="图片 74" descr="1682832174.3836093"/>
          <p:cNvPicPr/>
          <p:nvPr>
            <p:custDataLst>
              <p:tags r:id="rId65"/>
            </p:custDataLst>
          </p:nvPr>
        </p:nvPicPr>
        <p:blipFill>
          <a:blip r:embed="rId59"/>
          <a:srcRect l="63145" t="22572" r="27177" b="65123"/>
          <a:stretch>
            <a:fillRect/>
          </a:stretch>
        </p:blipFill>
        <p:spPr>
          <a:xfrm>
            <a:off x="7397115" y="1042670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6" name="右箭头 75"/>
          <p:cNvSpPr/>
          <p:nvPr>
            <p:custDataLst>
              <p:tags r:id="rId66"/>
            </p:custDataLst>
          </p:nvPr>
        </p:nvSpPr>
        <p:spPr>
          <a:xfrm>
            <a:off x="5824855" y="223901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pic>
        <p:nvPicPr>
          <p:cNvPr id="77" name="图片 76" descr="1682832174.3836093"/>
          <p:cNvPicPr/>
          <p:nvPr>
            <p:custDataLst>
              <p:tags r:id="rId67"/>
            </p:custDataLst>
          </p:nvPr>
        </p:nvPicPr>
        <p:blipFill>
          <a:blip r:embed="rId59"/>
          <a:srcRect l="63145" t="22572" r="27177" b="65123"/>
          <a:stretch>
            <a:fillRect/>
          </a:stretch>
        </p:blipFill>
        <p:spPr>
          <a:xfrm>
            <a:off x="7260590" y="2149475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9" name="右箭头 78"/>
          <p:cNvSpPr/>
          <p:nvPr>
            <p:custDataLst>
              <p:tags r:id="rId68"/>
            </p:custDataLst>
          </p:nvPr>
        </p:nvSpPr>
        <p:spPr>
          <a:xfrm>
            <a:off x="5843905" y="292798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pic>
        <p:nvPicPr>
          <p:cNvPr id="80" name="图片 79" descr="1682832174.3836093"/>
          <p:cNvPicPr/>
          <p:nvPr>
            <p:custDataLst>
              <p:tags r:id="rId69"/>
            </p:custDataLst>
          </p:nvPr>
        </p:nvPicPr>
        <p:blipFill>
          <a:blip r:embed="rId59"/>
          <a:srcRect l="63145" t="22572" r="27177" b="65123"/>
          <a:stretch>
            <a:fillRect/>
          </a:stretch>
        </p:blipFill>
        <p:spPr>
          <a:xfrm>
            <a:off x="7251065" y="2820035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图片 81" descr="1682832174.3836093"/>
          <p:cNvPicPr/>
          <p:nvPr>
            <p:custDataLst>
              <p:tags r:id="rId70"/>
            </p:custDataLst>
          </p:nvPr>
        </p:nvPicPr>
        <p:blipFill>
          <a:blip r:embed="rId59"/>
          <a:srcRect l="43156" t="42098" r="38305" b="37710"/>
          <a:stretch>
            <a:fillRect/>
          </a:stretch>
        </p:blipFill>
        <p:spPr>
          <a:xfrm>
            <a:off x="7359015" y="2239010"/>
            <a:ext cx="540000" cy="540000"/>
          </a:xfrm>
          <a:prstGeom prst="rect">
            <a:avLst/>
          </a:prstGeom>
        </p:spPr>
      </p:pic>
      <p:pic>
        <p:nvPicPr>
          <p:cNvPr id="84" name="图片 83" descr="1682832174.3836093"/>
          <p:cNvPicPr/>
          <p:nvPr>
            <p:custDataLst>
              <p:tags r:id="rId71"/>
            </p:custDataLst>
          </p:nvPr>
        </p:nvPicPr>
        <p:blipFill>
          <a:blip r:embed="rId59"/>
          <a:srcRect l="43156" t="42098" r="38305" b="37710"/>
          <a:stretch>
            <a:fillRect/>
          </a:stretch>
        </p:blipFill>
        <p:spPr>
          <a:xfrm>
            <a:off x="7359015" y="2900045"/>
            <a:ext cx="540000" cy="540000"/>
          </a:xfrm>
          <a:prstGeom prst="rect">
            <a:avLst/>
          </a:prstGeom>
        </p:spPr>
      </p:pic>
      <p:pic>
        <p:nvPicPr>
          <p:cNvPr id="85" name="图片 84" descr="1682832174.3836093"/>
          <p:cNvPicPr/>
          <p:nvPr>
            <p:custDataLst>
              <p:tags r:id="rId72"/>
            </p:custDataLst>
          </p:nvPr>
        </p:nvPicPr>
        <p:blipFill>
          <a:blip r:embed="rId59"/>
          <a:srcRect l="47533" t="22257" r="41101" b="63160"/>
          <a:stretch>
            <a:fillRect/>
          </a:stretch>
        </p:blipFill>
        <p:spPr>
          <a:xfrm>
            <a:off x="7232015" y="4938395"/>
            <a:ext cx="540000" cy="540000"/>
          </a:xfrm>
          <a:prstGeom prst="rect">
            <a:avLst/>
          </a:prstGeom>
        </p:spPr>
      </p:pic>
      <p:pic>
        <p:nvPicPr>
          <p:cNvPr id="86" name="图片 85" descr="1682832174.3836093"/>
          <p:cNvPicPr/>
          <p:nvPr>
            <p:custDataLst>
              <p:tags r:id="rId73"/>
            </p:custDataLst>
          </p:nvPr>
        </p:nvPicPr>
        <p:blipFill>
          <a:blip r:embed="rId59"/>
          <a:srcRect l="47533" t="22257" r="41101" b="63160"/>
          <a:stretch>
            <a:fillRect/>
          </a:stretch>
        </p:blipFill>
        <p:spPr>
          <a:xfrm>
            <a:off x="7359015" y="5065395"/>
            <a:ext cx="540000" cy="540000"/>
          </a:xfrm>
          <a:prstGeom prst="rect">
            <a:avLst/>
          </a:prstGeom>
        </p:spPr>
      </p:pic>
      <p:sp>
        <p:nvSpPr>
          <p:cNvPr id="87" name="右箭头 86"/>
          <p:cNvSpPr/>
          <p:nvPr>
            <p:custDataLst>
              <p:tags r:id="rId74"/>
            </p:custDataLst>
          </p:nvPr>
        </p:nvSpPr>
        <p:spPr>
          <a:xfrm>
            <a:off x="5824855" y="567182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pic>
        <p:nvPicPr>
          <p:cNvPr id="88" name="图片 87" descr="1682832174.3836093"/>
          <p:cNvPicPr/>
          <p:nvPr>
            <p:custDataLst>
              <p:tags r:id="rId75"/>
            </p:custDataLst>
          </p:nvPr>
        </p:nvPicPr>
        <p:blipFill>
          <a:blip r:embed="rId59"/>
          <a:srcRect l="47533" t="22257" r="41101" b="63160"/>
          <a:stretch>
            <a:fillRect/>
          </a:stretch>
        </p:blipFill>
        <p:spPr>
          <a:xfrm>
            <a:off x="7339965" y="5671820"/>
            <a:ext cx="540000" cy="540000"/>
          </a:xfrm>
          <a:prstGeom prst="rect">
            <a:avLst/>
          </a:prstGeom>
        </p:spPr>
      </p:pic>
      <p:pic>
        <p:nvPicPr>
          <p:cNvPr id="89" name="图片 88" descr="1682832174.3836093"/>
          <p:cNvPicPr/>
          <p:nvPr>
            <p:custDataLst>
              <p:tags r:id="rId76"/>
            </p:custDataLst>
          </p:nvPr>
        </p:nvPicPr>
        <p:blipFill>
          <a:blip r:embed="rId59"/>
          <a:srcRect l="47533" t="22257" r="41101" b="63160"/>
          <a:stretch>
            <a:fillRect/>
          </a:stretch>
        </p:blipFill>
        <p:spPr>
          <a:xfrm>
            <a:off x="7466965" y="5798820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/>
              <p:cNvSpPr txBox="1"/>
              <p:nvPr>
                <p:custDataLst>
                  <p:tags r:id="rId77"/>
                </p:custDataLst>
              </p:nvPr>
            </p:nvSpPr>
            <p:spPr>
              <a:xfrm>
                <a:off x="6798881" y="6259449"/>
                <a:ext cx="1875790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𝑓𝑒𝑎𝑡𝑢𝑟𝑒𝑠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8"/>
                </p:custDataLst>
              </p:nvPr>
            </p:nvSpPr>
            <p:spPr>
              <a:xfrm>
                <a:off x="6798881" y="6259449"/>
                <a:ext cx="1875790" cy="583565"/>
              </a:xfrm>
              <a:prstGeom prst="rect">
                <a:avLst/>
              </a:prstGeom>
              <a:blipFill rotWithShape="1">
                <a:blip r:embed="rId79"/>
                <a:stretch>
                  <a:fillRect l="-30" t="-44" r="30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组合 90"/>
          <p:cNvGrpSpPr/>
          <p:nvPr/>
        </p:nvGrpSpPr>
        <p:grpSpPr>
          <a:xfrm>
            <a:off x="10256520" y="2179955"/>
            <a:ext cx="1260000" cy="1260000"/>
            <a:chOff x="3976" y="2132"/>
            <a:chExt cx="2540" cy="2716"/>
          </a:xfrm>
        </p:grpSpPr>
        <p:sp>
          <p:nvSpPr>
            <p:cNvPr id="92" name="矩形 91"/>
            <p:cNvSpPr/>
            <p:nvPr>
              <p:custDataLst>
                <p:tags r:id="rId80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94" name="椭圆 93"/>
              <p:cNvSpPr/>
              <p:nvPr>
                <p:custDataLst>
                  <p:tags r:id="rId81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>
                <p:custDataLst>
                  <p:tags r:id="rId82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>
                <p:custDataLst>
                  <p:tags r:id="rId83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>
                <p:custDataLst>
                  <p:tags r:id="rId84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>
                <p:custDataLst>
                  <p:tags r:id="rId85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连接符 112"/>
              <p:cNvCxnSpPr>
                <a:stCxn id="94" idx="6"/>
                <a:endCxn id="97" idx="2"/>
              </p:cNvCxnSpPr>
              <p:nvPr>
                <p:custDataLst>
                  <p:tags r:id="rId86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95" idx="6"/>
                <a:endCxn id="97" idx="2"/>
              </p:cNvCxnSpPr>
              <p:nvPr>
                <p:custDataLst>
                  <p:tags r:id="rId87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96" idx="6"/>
                <a:endCxn id="97" idx="2"/>
              </p:cNvCxnSpPr>
              <p:nvPr>
                <p:custDataLst>
                  <p:tags r:id="rId88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94" idx="6"/>
                <a:endCxn id="112" idx="2"/>
              </p:cNvCxnSpPr>
              <p:nvPr>
                <p:custDataLst>
                  <p:tags r:id="rId89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>
                <a:stCxn id="95" idx="6"/>
                <a:endCxn id="112" idx="2"/>
              </p:cNvCxnSpPr>
              <p:nvPr>
                <p:custDataLst>
                  <p:tags r:id="rId90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96" idx="6"/>
                <a:endCxn id="112" idx="2"/>
              </p:cNvCxnSpPr>
              <p:nvPr>
                <p:custDataLst>
                  <p:tags r:id="rId91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/>
              <p:cNvSpPr txBox="1"/>
              <p:nvPr>
                <p:custDataLst>
                  <p:tags r:id="rId92"/>
                </p:custDataLst>
              </p:nvPr>
            </p:nvSpPr>
            <p:spPr>
              <a:xfrm>
                <a:off x="9895776" y="3365119"/>
                <a:ext cx="1980565" cy="15684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𝑐𝑎𝑙𝑠𝑠𝑖𝑓𝑖𝑒𝑟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𝑜𝑟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𝑑𝑒𝑐𝑜𝑒𝑟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3"/>
                </p:custDataLst>
              </p:nvPr>
            </p:nvSpPr>
            <p:spPr>
              <a:xfrm>
                <a:off x="9895776" y="3365119"/>
                <a:ext cx="1980565" cy="1568450"/>
              </a:xfrm>
              <a:prstGeom prst="rect">
                <a:avLst/>
              </a:prstGeom>
              <a:blipFill rotWithShape="1">
                <a:blip r:embed="rId94"/>
                <a:stretch>
                  <a:fillRect l="-29" t="-16" r="-965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" name="矩形 187"/>
          <p:cNvSpPr/>
          <p:nvPr>
            <p:custDataLst>
              <p:tags r:id="rId1"/>
            </p:custDataLst>
          </p:nvPr>
        </p:nvSpPr>
        <p:spPr>
          <a:xfrm>
            <a:off x="2287905" y="1630045"/>
            <a:ext cx="4392930" cy="334835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矩形 186"/>
          <p:cNvSpPr/>
          <p:nvPr>
            <p:custDataLst>
              <p:tags r:id="rId2"/>
            </p:custDataLst>
          </p:nvPr>
        </p:nvSpPr>
        <p:spPr>
          <a:xfrm>
            <a:off x="2426970" y="1754505"/>
            <a:ext cx="4392930" cy="334835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214495" y="206565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1" name="右箭头 30"/>
          <p:cNvSpPr/>
          <p:nvPr>
            <p:custDataLst>
              <p:tags r:id="rId3"/>
            </p:custDataLst>
          </p:nvPr>
        </p:nvSpPr>
        <p:spPr>
          <a:xfrm>
            <a:off x="1692910" y="321119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37" name="右箭头 36"/>
          <p:cNvSpPr/>
          <p:nvPr>
            <p:custDataLst>
              <p:tags r:id="rId4"/>
            </p:custDataLst>
          </p:nvPr>
        </p:nvSpPr>
        <p:spPr>
          <a:xfrm>
            <a:off x="7087235" y="319532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3621" y="4190619"/>
                <a:ext cx="107823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inputs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1" y="4190619"/>
                <a:ext cx="1078230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53" t="-55" r="53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/>
          <p:cNvGrpSpPr/>
          <p:nvPr/>
        </p:nvGrpSpPr>
        <p:grpSpPr>
          <a:xfrm>
            <a:off x="2866390" y="2343785"/>
            <a:ext cx="1715770" cy="1718310"/>
            <a:chOff x="3976" y="2132"/>
            <a:chExt cx="2540" cy="2716"/>
          </a:xfrm>
        </p:grpSpPr>
        <p:sp>
          <p:nvSpPr>
            <p:cNvPr id="99" name="矩形 98"/>
            <p:cNvSpPr/>
            <p:nvPr>
              <p:custDataLst>
                <p:tags r:id="rId6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0" name="组合 99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01" name="椭圆 100"/>
              <p:cNvSpPr/>
              <p:nvPr>
                <p:custDataLst>
                  <p:tags r:id="rId7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>
                <p:custDataLst>
                  <p:tags r:id="rId8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>
                <p:custDataLst>
                  <p:tags r:id="rId9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>
                <p:custDataLst>
                  <p:tags r:id="rId11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>
                <a:stCxn id="101" idx="6"/>
                <a:endCxn id="104" idx="2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2" idx="6"/>
                <a:endCxn id="104" idx="2"/>
              </p:cNvCxnSpPr>
              <p:nvPr>
                <p:custDataLst>
                  <p:tags r:id="rId13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03" idx="6"/>
                <a:endCxn id="104" idx="2"/>
              </p:cNvCxnSpPr>
              <p:nvPr>
                <p:custDataLst>
                  <p:tags r:id="rId14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1" idx="6"/>
                <a:endCxn id="105" idx="2"/>
              </p:cNvCxnSpPr>
              <p:nvPr>
                <p:custDataLst>
                  <p:tags r:id="rId15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102" idx="6"/>
                <a:endCxn id="105" idx="2"/>
              </p:cNvCxnSpPr>
              <p:nvPr>
                <p:custDataLst>
                  <p:tags r:id="rId16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>
                <a:stCxn id="103" idx="6"/>
                <a:endCxn id="105" idx="2"/>
              </p:cNvCxnSpPr>
              <p:nvPr>
                <p:custDataLst>
                  <p:tags r:id="rId17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684780" y="4062095"/>
                <a:ext cx="149225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encoder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684780" y="4062095"/>
                <a:ext cx="1492250" cy="460375"/>
              </a:xfrm>
              <a:prstGeom prst="rect">
                <a:avLst/>
              </a:prstGeom>
              <a:blipFill rotWithShape="1">
                <a:blip r:embed="rId20"/>
                <a:stretch>
                  <a:fillRect r="-6340" b="-2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图片 64" descr="1682832174.3836093"/>
          <p:cNvPicPr/>
          <p:nvPr>
            <p:custDataLst>
              <p:tags r:id="rId21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050155" y="1976120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6" name="图片 65" descr="1682832174.3836093"/>
          <p:cNvPicPr/>
          <p:nvPr>
            <p:custDataLst>
              <p:tags r:id="rId23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158105" y="2084070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7" name="图片 66" descr="1682832174.383609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2"/>
          <a:srcRect l="22428" t="12196" r="20030" b="11314"/>
          <a:stretch>
            <a:fillRect/>
          </a:stretch>
        </p:blipFill>
        <p:spPr>
          <a:xfrm>
            <a:off x="120015" y="2490470"/>
            <a:ext cx="1385570" cy="138557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8" name="图片 67" descr="1682832174.383609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2"/>
          <a:srcRect l="22428" t="12196" r="20030" b="11314"/>
          <a:stretch>
            <a:fillRect/>
          </a:stretch>
        </p:blipFill>
        <p:spPr>
          <a:xfrm>
            <a:off x="247015" y="2617470"/>
            <a:ext cx="1385570" cy="13855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3" name="右箭头 72"/>
          <p:cNvSpPr/>
          <p:nvPr>
            <p:custDataLst>
              <p:tags r:id="rId26"/>
            </p:custDataLst>
          </p:nvPr>
        </p:nvSpPr>
        <p:spPr>
          <a:xfrm>
            <a:off x="4233545" y="275463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pic>
        <p:nvPicPr>
          <p:cNvPr id="74" name="图片 73" descr="1682832174.3836093"/>
          <p:cNvPicPr/>
          <p:nvPr>
            <p:custDataLst>
              <p:tags r:id="rId27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050155" y="2650490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5" name="图片 74" descr="1682832174.3836093"/>
          <p:cNvPicPr/>
          <p:nvPr>
            <p:custDataLst>
              <p:tags r:id="rId28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196205" y="3192780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右箭头 4"/>
          <p:cNvSpPr/>
          <p:nvPr>
            <p:custDataLst>
              <p:tags r:id="rId29"/>
            </p:custDataLst>
          </p:nvPr>
        </p:nvSpPr>
        <p:spPr>
          <a:xfrm>
            <a:off x="4341495" y="219265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grpSp>
        <p:nvGrpSpPr>
          <p:cNvPr id="9" name="组合 8"/>
          <p:cNvGrpSpPr/>
          <p:nvPr/>
        </p:nvGrpSpPr>
        <p:grpSpPr>
          <a:xfrm>
            <a:off x="2640965" y="2470785"/>
            <a:ext cx="1715770" cy="1718310"/>
            <a:chOff x="3976" y="2132"/>
            <a:chExt cx="2540" cy="2716"/>
          </a:xfrm>
        </p:grpSpPr>
        <p:sp>
          <p:nvSpPr>
            <p:cNvPr id="13" name="矩形 12"/>
            <p:cNvSpPr/>
            <p:nvPr>
              <p:custDataLst>
                <p:tags r:id="rId30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5" name="椭圆 14"/>
              <p:cNvSpPr/>
              <p:nvPr>
                <p:custDataLst>
                  <p:tags r:id="rId31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>
                <p:custDataLst>
                  <p:tags r:id="rId32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>
                <p:custDataLst>
                  <p:tags r:id="rId33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>
                <p:custDataLst>
                  <p:tags r:id="rId34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>
                <p:custDataLst>
                  <p:tags r:id="rId35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>
                <a:stCxn id="15" idx="6"/>
                <a:endCxn id="19" idx="2"/>
              </p:cNvCxnSpPr>
              <p:nvPr>
                <p:custDataLst>
                  <p:tags r:id="rId36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7" idx="6"/>
                <a:endCxn id="19" idx="2"/>
              </p:cNvCxnSpPr>
              <p:nvPr>
                <p:custDataLst>
                  <p:tags r:id="rId37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8" idx="6"/>
                <a:endCxn id="19" idx="2"/>
              </p:cNvCxnSpPr>
              <p:nvPr>
                <p:custDataLst>
                  <p:tags r:id="rId38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15" idx="6"/>
                <a:endCxn id="20" idx="2"/>
              </p:cNvCxnSpPr>
              <p:nvPr>
                <p:custDataLst>
                  <p:tags r:id="rId39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17" idx="6"/>
                <a:endCxn id="20" idx="2"/>
              </p:cNvCxnSpPr>
              <p:nvPr>
                <p:custDataLst>
                  <p:tags r:id="rId40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18" idx="6"/>
                <a:endCxn id="20" idx="2"/>
              </p:cNvCxnSpPr>
              <p:nvPr>
                <p:custDataLst>
                  <p:tags r:id="rId41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2707005" y="4189095"/>
                <a:ext cx="149225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encoder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3"/>
                </p:custDataLst>
              </p:nvPr>
            </p:nvSpPr>
            <p:spPr>
              <a:xfrm>
                <a:off x="2707005" y="4189095"/>
                <a:ext cx="1492250" cy="460375"/>
              </a:xfrm>
              <a:prstGeom prst="rect">
                <a:avLst/>
              </a:prstGeom>
              <a:blipFill rotWithShape="1">
                <a:blip r:embed="rId20"/>
                <a:stretch>
                  <a:fillRect r="-6340" b="-2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图片 69" descr="1682832174.3836093"/>
          <p:cNvPicPr/>
          <p:nvPr>
            <p:custDataLst>
              <p:tags r:id="rId44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177155" y="2103120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图片 70" descr="1682832174.3836093"/>
          <p:cNvPicPr/>
          <p:nvPr>
            <p:custDataLst>
              <p:tags r:id="rId45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266690" y="193865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2" name="右箭头 71"/>
          <p:cNvSpPr/>
          <p:nvPr>
            <p:custDataLst>
              <p:tags r:id="rId46"/>
            </p:custDataLst>
          </p:nvPr>
        </p:nvSpPr>
        <p:spPr>
          <a:xfrm>
            <a:off x="4360545" y="288163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pic>
        <p:nvPicPr>
          <p:cNvPr id="78" name="图片 77" descr="1682832174.3836093"/>
          <p:cNvPicPr/>
          <p:nvPr>
            <p:custDataLst>
              <p:tags r:id="rId47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177155" y="3215640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9" name="右箭头 118"/>
          <p:cNvSpPr/>
          <p:nvPr>
            <p:custDataLst>
              <p:tags r:id="rId48"/>
            </p:custDataLst>
          </p:nvPr>
        </p:nvSpPr>
        <p:spPr>
          <a:xfrm>
            <a:off x="4468495" y="2319655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grpSp>
        <p:nvGrpSpPr>
          <p:cNvPr id="121" name="组合 120"/>
          <p:cNvGrpSpPr/>
          <p:nvPr/>
        </p:nvGrpSpPr>
        <p:grpSpPr>
          <a:xfrm>
            <a:off x="2663190" y="2597785"/>
            <a:ext cx="1715770" cy="1718310"/>
            <a:chOff x="3976" y="2132"/>
            <a:chExt cx="2540" cy="2716"/>
          </a:xfrm>
        </p:grpSpPr>
        <p:sp>
          <p:nvSpPr>
            <p:cNvPr id="122" name="矩形 121"/>
            <p:cNvSpPr/>
            <p:nvPr>
              <p:custDataLst>
                <p:tags r:id="rId49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3" name="组合 12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24" name="椭圆 12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>
                <p:custDataLst>
                  <p:tags r:id="rId51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>
                <p:custDataLst>
                  <p:tags r:id="rId52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>
                <p:custDataLst>
                  <p:tags r:id="rId53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>
                <p:custDataLst>
                  <p:tags r:id="rId54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连接符 128"/>
              <p:cNvCxnSpPr>
                <a:stCxn id="124" idx="6"/>
                <a:endCxn id="127" idx="2"/>
              </p:cNvCxnSpPr>
              <p:nvPr>
                <p:custDataLst>
                  <p:tags r:id="rId55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>
                <a:stCxn id="125" idx="6"/>
                <a:endCxn id="127" idx="2"/>
              </p:cNvCxnSpPr>
              <p:nvPr>
                <p:custDataLst>
                  <p:tags r:id="rId56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>
                <a:stCxn id="126" idx="6"/>
                <a:endCxn id="127" idx="2"/>
              </p:cNvCxnSpPr>
              <p:nvPr>
                <p:custDataLst>
                  <p:tags r:id="rId57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>
                <a:stCxn id="124" idx="6"/>
                <a:endCxn id="128" idx="2"/>
              </p:cNvCxnSpPr>
              <p:nvPr>
                <p:custDataLst>
                  <p:tags r:id="rId58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>
                <a:stCxn id="125" idx="6"/>
                <a:endCxn id="128" idx="2"/>
              </p:cNvCxnSpPr>
              <p:nvPr>
                <p:custDataLst>
                  <p:tags r:id="rId59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>
                <a:stCxn id="126" idx="6"/>
                <a:endCxn id="128" idx="2"/>
              </p:cNvCxnSpPr>
              <p:nvPr>
                <p:custDataLst>
                  <p:tags r:id="rId60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/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2834005" y="4316095"/>
                <a:ext cx="149225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encoder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2"/>
                </p:custDataLst>
              </p:nvPr>
            </p:nvSpPr>
            <p:spPr>
              <a:xfrm>
                <a:off x="2834005" y="4316095"/>
                <a:ext cx="1492250" cy="460375"/>
              </a:xfrm>
              <a:prstGeom prst="rect">
                <a:avLst/>
              </a:prstGeom>
              <a:blipFill rotWithShape="1">
                <a:blip r:embed="rId20"/>
                <a:stretch>
                  <a:fillRect r="-6340" b="-2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 descr="1682832174.3836093"/>
          <p:cNvPicPr/>
          <p:nvPr>
            <p:custDataLst>
              <p:tags r:id="rId63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285740" y="195770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7" name="图片 136" descr="1682832174.3836093"/>
          <p:cNvPicPr/>
          <p:nvPr>
            <p:custDataLst>
              <p:tags r:id="rId64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393690" y="206565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8" name="右箭头 137"/>
          <p:cNvSpPr/>
          <p:nvPr>
            <p:custDataLst>
              <p:tags r:id="rId65"/>
            </p:custDataLst>
          </p:nvPr>
        </p:nvSpPr>
        <p:spPr>
          <a:xfrm>
            <a:off x="4487545" y="344678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sp>
        <p:nvSpPr>
          <p:cNvPr id="141" name="矩形 140"/>
          <p:cNvSpPr/>
          <p:nvPr>
            <p:custDataLst>
              <p:tags r:id="rId66"/>
            </p:custDataLst>
          </p:nvPr>
        </p:nvSpPr>
        <p:spPr>
          <a:xfrm>
            <a:off x="2568575" y="1888490"/>
            <a:ext cx="4392930" cy="334835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右箭头 141"/>
          <p:cNvSpPr/>
          <p:nvPr>
            <p:custDataLst>
              <p:tags r:id="rId67"/>
            </p:custDataLst>
          </p:nvPr>
        </p:nvSpPr>
        <p:spPr>
          <a:xfrm>
            <a:off x="4595495" y="237617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p:grpSp>
        <p:nvGrpSpPr>
          <p:cNvPr id="143" name="组合 142"/>
          <p:cNvGrpSpPr/>
          <p:nvPr/>
        </p:nvGrpSpPr>
        <p:grpSpPr>
          <a:xfrm>
            <a:off x="2790190" y="2724785"/>
            <a:ext cx="1715770" cy="1718310"/>
            <a:chOff x="3976" y="2132"/>
            <a:chExt cx="2540" cy="2716"/>
          </a:xfrm>
        </p:grpSpPr>
        <p:sp>
          <p:nvSpPr>
            <p:cNvPr id="144" name="矩形 143"/>
            <p:cNvSpPr/>
            <p:nvPr>
              <p:custDataLst>
                <p:tags r:id="rId68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46" name="椭圆 145"/>
              <p:cNvSpPr/>
              <p:nvPr>
                <p:custDataLst>
                  <p:tags r:id="rId69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/>
              <p:nvPr>
                <p:custDataLst>
                  <p:tags r:id="rId70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>
                <p:custDataLst>
                  <p:tags r:id="rId71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>
                <p:custDataLst>
                  <p:tags r:id="rId72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>
                <p:custDataLst>
                  <p:tags r:id="rId73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1" name="直接连接符 150"/>
              <p:cNvCxnSpPr>
                <a:stCxn id="146" idx="6"/>
                <a:endCxn id="149" idx="2"/>
              </p:cNvCxnSpPr>
              <p:nvPr>
                <p:custDataLst>
                  <p:tags r:id="rId74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stCxn id="147" idx="6"/>
                <a:endCxn id="149" idx="2"/>
              </p:cNvCxnSpPr>
              <p:nvPr>
                <p:custDataLst>
                  <p:tags r:id="rId75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8" idx="6"/>
                <a:endCxn id="149" idx="2"/>
              </p:cNvCxnSpPr>
              <p:nvPr>
                <p:custDataLst>
                  <p:tags r:id="rId76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46" idx="6"/>
                <a:endCxn id="150" idx="2"/>
              </p:cNvCxnSpPr>
              <p:nvPr>
                <p:custDataLst>
                  <p:tags r:id="rId77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147" idx="6"/>
                <a:endCxn id="150" idx="2"/>
              </p:cNvCxnSpPr>
              <p:nvPr>
                <p:custDataLst>
                  <p:tags r:id="rId78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stCxn id="148" idx="6"/>
                <a:endCxn id="150" idx="2"/>
              </p:cNvCxnSpPr>
              <p:nvPr>
                <p:custDataLst>
                  <p:tags r:id="rId79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/>
              <p:cNvSpPr txBox="1"/>
              <p:nvPr>
                <p:custDataLst>
                  <p:tags r:id="rId80"/>
                </p:custDataLst>
              </p:nvPr>
            </p:nvSpPr>
            <p:spPr>
              <a:xfrm>
                <a:off x="2864485" y="4443095"/>
                <a:ext cx="149225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encoder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1"/>
                </p:custDataLst>
              </p:nvPr>
            </p:nvSpPr>
            <p:spPr>
              <a:xfrm>
                <a:off x="2864485" y="4443095"/>
                <a:ext cx="1492250" cy="460375"/>
              </a:xfrm>
              <a:prstGeom prst="rect">
                <a:avLst/>
              </a:prstGeom>
              <a:blipFill rotWithShape="1"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8" name="图片 157" descr="1682832174.3836093"/>
          <p:cNvPicPr/>
          <p:nvPr>
            <p:custDataLst>
              <p:tags r:id="rId83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412740" y="208470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9" name="图片 158" descr="1682832174.3836093"/>
          <p:cNvPicPr/>
          <p:nvPr>
            <p:custDataLst>
              <p:tags r:id="rId84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520690" y="219265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0" name="右箭头 159"/>
          <p:cNvSpPr/>
          <p:nvPr>
            <p:custDataLst>
              <p:tags r:id="rId85"/>
            </p:custDataLst>
          </p:nvPr>
        </p:nvSpPr>
        <p:spPr>
          <a:xfrm>
            <a:off x="4614545" y="3958590"/>
            <a:ext cx="563880" cy="435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/>
              <p:cNvSpPr txBox="1"/>
              <p:nvPr>
                <p:custDataLst>
                  <p:tags r:id="rId86"/>
                </p:custDataLst>
              </p:nvPr>
            </p:nvSpPr>
            <p:spPr>
              <a:xfrm>
                <a:off x="5231066" y="4776724"/>
                <a:ext cx="144335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features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7"/>
                </p:custDataLst>
              </p:nvPr>
            </p:nvSpPr>
            <p:spPr>
              <a:xfrm>
                <a:off x="5231066" y="4776724"/>
                <a:ext cx="1443355" cy="460375"/>
              </a:xfrm>
              <a:prstGeom prst="rect">
                <a:avLst/>
              </a:prstGeom>
              <a:blipFill rotWithShape="1">
                <a:blip r:embed="rId88"/>
                <a:stretch>
                  <a:fillRect l="-40" t="-55" r="40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/>
              <p:cNvSpPr txBox="1"/>
              <p:nvPr/>
            </p:nvSpPr>
            <p:spPr>
              <a:xfrm>
                <a:off x="5749226" y="3123184"/>
                <a:ext cx="30924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⋮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26" y="3123184"/>
                <a:ext cx="309245" cy="583565"/>
              </a:xfrm>
              <a:prstGeom prst="rect">
                <a:avLst/>
              </a:prstGeom>
              <a:blipFill rotWithShape="1">
                <a:blip r:embed="rId89"/>
                <a:stretch>
                  <a:fillRect l="-185" t="-44" r="-6797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5" name="图片 164" descr="1682832174.3836093"/>
          <p:cNvPicPr/>
          <p:nvPr>
            <p:custDataLst>
              <p:tags r:id="rId90"/>
            </p:custDataLst>
          </p:nvPr>
        </p:nvPicPr>
        <p:blipFill>
          <a:blip r:embed="rId22"/>
          <a:srcRect l="63145" t="22572" r="27177" b="65123"/>
          <a:stretch>
            <a:fillRect/>
          </a:stretch>
        </p:blipFill>
        <p:spPr>
          <a:xfrm>
            <a:off x="5422265" y="3667760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6" name="图片 165" descr="1682832174.3836093"/>
          <p:cNvPicPr/>
          <p:nvPr>
            <p:custDataLst>
              <p:tags r:id="rId91"/>
            </p:custDataLst>
          </p:nvPr>
        </p:nvPicPr>
        <p:blipFill>
          <a:blip r:embed="rId22"/>
          <a:srcRect l="43156" t="42098" r="38305" b="37710"/>
          <a:stretch>
            <a:fillRect/>
          </a:stretch>
        </p:blipFill>
        <p:spPr>
          <a:xfrm>
            <a:off x="5520690" y="375729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/>
              <p:cNvSpPr txBox="1"/>
              <p:nvPr>
                <p:custDataLst>
                  <p:tags r:id="rId92"/>
                </p:custDataLst>
              </p:nvPr>
            </p:nvSpPr>
            <p:spPr>
              <a:xfrm>
                <a:off x="4615116" y="3179064"/>
                <a:ext cx="309245" cy="5835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⋮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3"/>
                </p:custDataLst>
              </p:nvPr>
            </p:nvSpPr>
            <p:spPr>
              <a:xfrm>
                <a:off x="4615116" y="3179064"/>
                <a:ext cx="309245" cy="583565"/>
              </a:xfrm>
              <a:prstGeom prst="rect">
                <a:avLst/>
              </a:prstGeom>
              <a:blipFill rotWithShape="1">
                <a:blip r:embed="rId89"/>
                <a:stretch>
                  <a:fillRect l="-185" t="-44" r="-6797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/>
              <p:cNvSpPr txBox="1"/>
              <p:nvPr>
                <p:custDataLst>
                  <p:tags r:id="rId94"/>
                </p:custDataLst>
              </p:nvPr>
            </p:nvSpPr>
            <p:spPr>
              <a:xfrm>
                <a:off x="3608070" y="5603875"/>
                <a:ext cx="232410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extracte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features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2" name="文本框 18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5"/>
                </p:custDataLst>
              </p:nvPr>
            </p:nvSpPr>
            <p:spPr>
              <a:xfrm>
                <a:off x="3608070" y="5603875"/>
                <a:ext cx="2324100" cy="460375"/>
              </a:xfrm>
              <a:prstGeom prst="rect">
                <a:avLst/>
              </a:prstGeom>
              <a:blipFill rotWithShape="1">
                <a:blip r:embed="rId96"/>
                <a:stretch>
                  <a:fillRect r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组合 184"/>
          <p:cNvGrpSpPr/>
          <p:nvPr/>
        </p:nvGrpSpPr>
        <p:grpSpPr>
          <a:xfrm>
            <a:off x="7651115" y="2257341"/>
            <a:ext cx="1552787" cy="2121055"/>
            <a:chOff x="16294" y="3312"/>
            <a:chExt cx="2445" cy="3340"/>
          </a:xfrm>
        </p:grpSpPr>
        <p:grpSp>
          <p:nvGrpSpPr>
            <p:cNvPr id="168" name="组合 167"/>
            <p:cNvGrpSpPr/>
            <p:nvPr/>
          </p:nvGrpSpPr>
          <p:grpSpPr>
            <a:xfrm>
              <a:off x="16294" y="3312"/>
              <a:ext cx="2445" cy="3340"/>
              <a:chOff x="3976" y="1381"/>
              <a:chExt cx="2969" cy="4173"/>
            </a:xfrm>
          </p:grpSpPr>
          <p:sp>
            <p:nvSpPr>
              <p:cNvPr id="169" name="矩形 168"/>
              <p:cNvSpPr/>
              <p:nvPr>
                <p:custDataLst>
                  <p:tags r:id="rId97"/>
                </p:custDataLst>
              </p:nvPr>
            </p:nvSpPr>
            <p:spPr>
              <a:xfrm>
                <a:off x="3976" y="2132"/>
                <a:ext cx="2540" cy="2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70" name="组合 169"/>
              <p:cNvGrpSpPr/>
              <p:nvPr/>
            </p:nvGrpSpPr>
            <p:grpSpPr>
              <a:xfrm rot="0">
                <a:off x="4351" y="1381"/>
                <a:ext cx="2594" cy="4173"/>
                <a:chOff x="4351" y="1381"/>
                <a:chExt cx="2594" cy="4173"/>
              </a:xfrm>
            </p:grpSpPr>
            <p:sp>
              <p:nvSpPr>
                <p:cNvPr id="171" name="椭圆 170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4351" y="1381"/>
                  <a:ext cx="567" cy="56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2" name="椭圆 171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4376" y="3163"/>
                  <a:ext cx="567" cy="56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3" name="椭圆 172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4352" y="4987"/>
                  <a:ext cx="567" cy="56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4" name="椭圆 173"/>
                <p:cNvSpPr/>
                <p:nvPr>
                  <p:custDataLst>
                    <p:tags r:id="rId101"/>
                  </p:custDataLst>
                </p:nvPr>
              </p:nvSpPr>
              <p:spPr>
                <a:xfrm>
                  <a:off x="6378" y="2384"/>
                  <a:ext cx="567" cy="56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5" name="椭圆 174"/>
                <p:cNvSpPr/>
                <p:nvPr>
                  <p:custDataLst>
                    <p:tags r:id="rId102"/>
                  </p:custDataLst>
                </p:nvPr>
              </p:nvSpPr>
              <p:spPr>
                <a:xfrm>
                  <a:off x="6378" y="3844"/>
                  <a:ext cx="567" cy="56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76" name="直接连接符 175"/>
                <p:cNvCxnSpPr>
                  <a:stCxn id="171" idx="6"/>
                  <a:endCxn id="174" idx="2"/>
                </p:cNvCxnSpPr>
                <p:nvPr>
                  <p:custDataLst>
                    <p:tags r:id="rId103"/>
                  </p:custDataLst>
                </p:nvPr>
              </p:nvCxnSpPr>
              <p:spPr>
                <a:xfrm>
                  <a:off x="4918" y="1665"/>
                  <a:ext cx="1459" cy="100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/>
                <p:cNvCxnSpPr>
                  <a:stCxn id="172" idx="6"/>
                  <a:endCxn id="174" idx="2"/>
                </p:cNvCxnSpPr>
                <p:nvPr>
                  <p:custDataLst>
                    <p:tags r:id="rId104"/>
                  </p:custDataLst>
                </p:nvPr>
              </p:nvCxnSpPr>
              <p:spPr>
                <a:xfrm flipV="1">
                  <a:off x="4943" y="2667"/>
                  <a:ext cx="1435" cy="77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/>
                <p:cNvCxnSpPr>
                  <a:stCxn id="173" idx="6"/>
                  <a:endCxn id="174" idx="2"/>
                </p:cNvCxnSpPr>
                <p:nvPr>
                  <p:custDataLst>
                    <p:tags r:id="rId105"/>
                  </p:custDataLst>
                </p:nvPr>
              </p:nvCxnSpPr>
              <p:spPr>
                <a:xfrm flipV="1">
                  <a:off x="4920" y="2668"/>
                  <a:ext cx="1458" cy="260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/>
                <p:cNvCxnSpPr>
                  <a:stCxn id="171" idx="6"/>
                  <a:endCxn id="175" idx="2"/>
                </p:cNvCxnSpPr>
                <p:nvPr>
                  <p:custDataLst>
                    <p:tags r:id="rId106"/>
                  </p:custDataLst>
                </p:nvPr>
              </p:nvCxnSpPr>
              <p:spPr>
                <a:xfrm>
                  <a:off x="4918" y="1665"/>
                  <a:ext cx="1459" cy="246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/>
                <p:cNvCxnSpPr>
                  <a:stCxn id="172" idx="6"/>
                  <a:endCxn id="175" idx="2"/>
                </p:cNvCxnSpPr>
                <p:nvPr>
                  <p:custDataLst>
                    <p:tags r:id="rId107"/>
                  </p:custDataLst>
                </p:nvPr>
              </p:nvCxnSpPr>
              <p:spPr>
                <a:xfrm>
                  <a:off x="4943" y="3446"/>
                  <a:ext cx="1435" cy="68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连接符 180"/>
                <p:cNvCxnSpPr>
                  <a:stCxn id="173" idx="6"/>
                  <a:endCxn id="175" idx="2"/>
                </p:cNvCxnSpPr>
                <p:nvPr>
                  <p:custDataLst>
                    <p:tags r:id="rId108"/>
                  </p:custDataLst>
                </p:nvPr>
              </p:nvCxnSpPr>
              <p:spPr>
                <a:xfrm flipV="1">
                  <a:off x="4920" y="4127"/>
                  <a:ext cx="1458" cy="114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文本框 182"/>
                <p:cNvSpPr txBox="1"/>
                <p:nvPr>
                  <p:custDataLst>
                    <p:tags r:id="rId109"/>
                  </p:custDataLst>
                </p:nvPr>
              </p:nvSpPr>
              <p:spPr>
                <a:xfrm>
                  <a:off x="16583" y="5318"/>
                  <a:ext cx="487" cy="91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⋮</m:t>
                        </m:r>
                      </m:oMath>
                    </m:oMathPara>
                  </a14:m>
                  <a:endParaRPr lang="en-US" altLang="zh-CN" sz="3200" i="1"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83" name="文本框 18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0"/>
                  </p:custDataLst>
                </p:nvPr>
              </p:nvSpPr>
              <p:spPr>
                <a:xfrm>
                  <a:off x="16583" y="5318"/>
                  <a:ext cx="487" cy="919"/>
                </a:xfrm>
                <a:prstGeom prst="rect">
                  <a:avLst/>
                </a:prstGeom>
                <a:blipFill rotWithShape="1">
                  <a:blip r:embed="rId8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文本框 183"/>
                <p:cNvSpPr txBox="1"/>
                <p:nvPr>
                  <p:custDataLst>
                    <p:tags r:id="rId111"/>
                  </p:custDataLst>
                </p:nvPr>
              </p:nvSpPr>
              <p:spPr>
                <a:xfrm>
                  <a:off x="16603" y="3834"/>
                  <a:ext cx="487" cy="772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⋮</m:t>
                        </m:r>
                      </m:oMath>
                    </m:oMathPara>
                  </a14:m>
                  <a:endParaRPr lang="en-US" altLang="zh-CN" sz="3200" i="1"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84" name="文本框 18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2"/>
                  </p:custDataLst>
                </p:nvPr>
              </p:nvSpPr>
              <p:spPr>
                <a:xfrm>
                  <a:off x="16603" y="3834"/>
                  <a:ext cx="487" cy="772"/>
                </a:xfrm>
                <a:prstGeom prst="rect">
                  <a:avLst/>
                </a:prstGeom>
                <a:blipFill rotWithShape="1">
                  <a:blip r:embed="rId1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/>
              <p:cNvSpPr txBox="1"/>
              <p:nvPr>
                <p:custDataLst>
                  <p:tags r:id="rId114"/>
                </p:custDataLst>
              </p:nvPr>
            </p:nvSpPr>
            <p:spPr>
              <a:xfrm>
                <a:off x="7847965" y="4760595"/>
                <a:ext cx="121983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decoder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6" name="文本框 18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5"/>
                </p:custDataLst>
              </p:nvPr>
            </p:nvSpPr>
            <p:spPr>
              <a:xfrm>
                <a:off x="7847965" y="4760595"/>
                <a:ext cx="1219835" cy="460375"/>
              </a:xfrm>
              <a:prstGeom prst="rect">
                <a:avLst/>
              </a:prstGeom>
              <a:blipFill rotWithShape="1">
                <a:blip r:embed="rId116"/>
                <a:stretch>
                  <a:fillRect r="-1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3143885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tx1"/>
                </a:solidFill>
              </a:rPr>
              <a:t>x</a:t>
            </a:r>
            <a:endParaRPr lang="en-US" altLang="zh-CN" sz="4000">
              <a:solidFill>
                <a:schemeClr val="tx1"/>
              </a:solidFill>
            </a:endParaRPr>
          </a:p>
        </p:txBody>
      </p:sp>
      <p:cxnSp>
        <p:nvCxnSpPr>
          <p:cNvPr id="79" name="肘形连接符 78"/>
          <p:cNvCxnSpPr>
            <a:stCxn id="3" idx="3"/>
          </p:cNvCxnSpPr>
          <p:nvPr/>
        </p:nvCxnSpPr>
        <p:spPr>
          <a:xfrm flipV="1">
            <a:off x="1080135" y="1943735"/>
            <a:ext cx="1219835" cy="1740535"/>
          </a:xfrm>
          <a:prstGeom prst="bentConnector3">
            <a:avLst>
              <a:gd name="adj1" fmla="val 5002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" idx="3"/>
          </p:cNvCxnSpPr>
          <p:nvPr/>
        </p:nvCxnSpPr>
        <p:spPr>
          <a:xfrm>
            <a:off x="1080135" y="3684270"/>
            <a:ext cx="1219835" cy="1787525"/>
          </a:xfrm>
          <a:prstGeom prst="bentConnector3">
            <a:avLst>
              <a:gd name="adj1" fmla="val 50026"/>
            </a:avLst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1657985" y="3685540"/>
            <a:ext cx="61087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4925695" y="386715"/>
            <a:ext cx="360000" cy="360000"/>
          </a:xfrm>
          <a:prstGeom prst="ellipse">
            <a:avLst/>
          </a:prstGeom>
          <a:solidFill>
            <a:srgbClr val="000000">
              <a:alpha val="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+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endCxn id="139" idx="4"/>
          </p:cNvCxnSpPr>
          <p:nvPr/>
        </p:nvCxnSpPr>
        <p:spPr>
          <a:xfrm flipH="1" flipV="1">
            <a:off x="5106035" y="746760"/>
            <a:ext cx="2540" cy="2921000"/>
          </a:xfrm>
          <a:prstGeom prst="straightConnector1">
            <a:avLst/>
          </a:prstGeom>
          <a:ln w="127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969510" y="1084580"/>
            <a:ext cx="675005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3200"/>
              <a:t>encoder loss</a:t>
            </a:r>
            <a:endParaRPr lang="en-US" altLang="zh-CN" sz="3200"/>
          </a:p>
        </p:txBody>
      </p:sp>
      <p:grpSp>
        <p:nvGrpSpPr>
          <p:cNvPr id="2" name="组合 1"/>
          <p:cNvGrpSpPr/>
          <p:nvPr/>
        </p:nvGrpSpPr>
        <p:grpSpPr>
          <a:xfrm>
            <a:off x="2299970" y="567055"/>
            <a:ext cx="4705350" cy="6287770"/>
            <a:chOff x="3622" y="893"/>
            <a:chExt cx="7410" cy="9902"/>
          </a:xfrm>
        </p:grpSpPr>
        <p:grpSp>
          <p:nvGrpSpPr>
            <p:cNvPr id="8" name="组合 7"/>
            <p:cNvGrpSpPr/>
            <p:nvPr/>
          </p:nvGrpSpPr>
          <p:grpSpPr>
            <a:xfrm>
              <a:off x="3622" y="1708"/>
              <a:ext cx="2702" cy="2706"/>
              <a:chOff x="3976" y="2132"/>
              <a:chExt cx="2540" cy="2716"/>
            </a:xfrm>
          </p:grpSpPr>
          <p:sp>
            <p:nvSpPr>
              <p:cNvPr id="10" name="矩形 9"/>
              <p:cNvSpPr/>
              <p:nvPr>
                <p:custDataLst>
                  <p:tags r:id="rId1"/>
                </p:custDataLst>
              </p:nvPr>
            </p:nvSpPr>
            <p:spPr>
              <a:xfrm>
                <a:off x="3976" y="2132"/>
                <a:ext cx="2540" cy="2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 rot="0">
                <a:off x="4376" y="2244"/>
                <a:ext cx="1813" cy="2404"/>
                <a:chOff x="4376" y="2244"/>
                <a:chExt cx="1813" cy="2404"/>
              </a:xfrm>
            </p:grpSpPr>
            <p:sp>
              <p:nvSpPr>
                <p:cNvPr id="12" name="椭圆 11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4376" y="2244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4376" y="3163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4376" y="4082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623" y="2766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623" y="3470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7" name="直接连接符 26"/>
                <p:cNvCxnSpPr>
                  <a:stCxn id="12" idx="6"/>
                  <a:endCxn id="25" idx="2"/>
                </p:cNvCxnSpPr>
                <p:nvPr>
                  <p:custDataLst>
                    <p:tags r:id="rId7"/>
                  </p:custDataLst>
                </p:nvPr>
              </p:nvCxnSpPr>
              <p:spPr>
                <a:xfrm>
                  <a:off x="4943" y="2528"/>
                  <a:ext cx="680" cy="52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16" idx="6"/>
                  <a:endCxn id="25" idx="2"/>
                </p:cNvCxnSpPr>
                <p:nvPr>
                  <p:custDataLst>
                    <p:tags r:id="rId8"/>
                  </p:custDataLst>
                </p:nvPr>
              </p:nvCxnSpPr>
              <p:spPr>
                <a:xfrm flipV="1">
                  <a:off x="4943" y="3050"/>
                  <a:ext cx="680" cy="39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24" idx="6"/>
                  <a:endCxn id="25" idx="2"/>
                </p:cNvCxnSpPr>
                <p:nvPr>
                  <p:custDataLst>
                    <p:tags r:id="rId9"/>
                  </p:custDataLst>
                </p:nvPr>
              </p:nvCxnSpPr>
              <p:spPr>
                <a:xfrm flipV="1">
                  <a:off x="4943" y="3050"/>
                  <a:ext cx="680" cy="131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12" idx="6"/>
                  <a:endCxn id="26" idx="2"/>
                </p:cNvCxnSpPr>
                <p:nvPr>
                  <p:custDataLst>
                    <p:tags r:id="rId10"/>
                  </p:custDataLst>
                </p:nvPr>
              </p:nvCxnSpPr>
              <p:spPr>
                <a:xfrm>
                  <a:off x="4943" y="2528"/>
                  <a:ext cx="680" cy="122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16" idx="6"/>
                  <a:endCxn id="26" idx="2"/>
                </p:cNvCxnSpPr>
                <p:nvPr>
                  <p:custDataLst>
                    <p:tags r:id="rId11"/>
                  </p:custDataLst>
                </p:nvPr>
              </p:nvCxnSpPr>
              <p:spPr>
                <a:xfrm>
                  <a:off x="4943" y="3447"/>
                  <a:ext cx="680" cy="30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24" idx="6"/>
                  <a:endCxn id="26" idx="2"/>
                </p:cNvCxnSpPr>
                <p:nvPr>
                  <p:custDataLst>
                    <p:tags r:id="rId12"/>
                  </p:custDataLst>
                </p:nvPr>
              </p:nvCxnSpPr>
              <p:spPr>
                <a:xfrm flipV="1">
                  <a:off x="4943" y="3754"/>
                  <a:ext cx="680" cy="61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组合 34"/>
            <p:cNvGrpSpPr/>
            <p:nvPr/>
          </p:nvGrpSpPr>
          <p:grpSpPr>
            <a:xfrm>
              <a:off x="3622" y="4441"/>
              <a:ext cx="2702" cy="2706"/>
              <a:chOff x="3976" y="2132"/>
              <a:chExt cx="2540" cy="2716"/>
            </a:xfrm>
          </p:grpSpPr>
          <p:sp>
            <p:nvSpPr>
              <p:cNvPr id="36" name="矩形 35"/>
              <p:cNvSpPr/>
              <p:nvPr>
                <p:custDataLst>
                  <p:tags r:id="rId13"/>
                </p:custDataLst>
              </p:nvPr>
            </p:nvSpPr>
            <p:spPr>
              <a:xfrm>
                <a:off x="3976" y="2132"/>
                <a:ext cx="2540" cy="2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 rot="0">
                <a:off x="4376" y="2244"/>
                <a:ext cx="1813" cy="2404"/>
                <a:chOff x="4376" y="2244"/>
                <a:chExt cx="1813" cy="2404"/>
              </a:xfrm>
            </p:grpSpPr>
            <p:sp>
              <p:nvSpPr>
                <p:cNvPr id="39" name="椭圆 38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4376" y="2244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4376" y="3163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4376" y="4082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623" y="2766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5623" y="3470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4" name="直接连接符 43"/>
                <p:cNvCxnSpPr>
                  <a:stCxn id="39" idx="6"/>
                  <a:endCxn id="42" idx="2"/>
                </p:cNvCxnSpPr>
                <p:nvPr>
                  <p:custDataLst>
                    <p:tags r:id="rId19"/>
                  </p:custDataLst>
                </p:nvPr>
              </p:nvCxnSpPr>
              <p:spPr>
                <a:xfrm>
                  <a:off x="4943" y="2528"/>
                  <a:ext cx="680" cy="52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40" idx="6"/>
                  <a:endCxn id="42" idx="2"/>
                </p:cNvCxnSpPr>
                <p:nvPr>
                  <p:custDataLst>
                    <p:tags r:id="rId20"/>
                  </p:custDataLst>
                </p:nvPr>
              </p:nvCxnSpPr>
              <p:spPr>
                <a:xfrm flipV="1">
                  <a:off x="4943" y="3050"/>
                  <a:ext cx="680" cy="39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41" idx="6"/>
                  <a:endCxn id="42" idx="2"/>
                </p:cNvCxnSpPr>
                <p:nvPr>
                  <p:custDataLst>
                    <p:tags r:id="rId21"/>
                  </p:custDataLst>
                </p:nvPr>
              </p:nvCxnSpPr>
              <p:spPr>
                <a:xfrm flipV="1">
                  <a:off x="4943" y="3050"/>
                  <a:ext cx="680" cy="131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39" idx="6"/>
                  <a:endCxn id="43" idx="2"/>
                </p:cNvCxnSpPr>
                <p:nvPr>
                  <p:custDataLst>
                    <p:tags r:id="rId22"/>
                  </p:custDataLst>
                </p:nvPr>
              </p:nvCxnSpPr>
              <p:spPr>
                <a:xfrm>
                  <a:off x="4943" y="2528"/>
                  <a:ext cx="680" cy="122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>
                  <a:stCxn id="40" idx="6"/>
                  <a:endCxn id="43" idx="2"/>
                </p:cNvCxnSpPr>
                <p:nvPr>
                  <p:custDataLst>
                    <p:tags r:id="rId23"/>
                  </p:custDataLst>
                </p:nvPr>
              </p:nvCxnSpPr>
              <p:spPr>
                <a:xfrm>
                  <a:off x="4943" y="3447"/>
                  <a:ext cx="680" cy="30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>
                  <a:stCxn id="41" idx="6"/>
                  <a:endCxn id="43" idx="2"/>
                </p:cNvCxnSpPr>
                <p:nvPr>
                  <p:custDataLst>
                    <p:tags r:id="rId24"/>
                  </p:custDataLst>
                </p:nvPr>
              </p:nvCxnSpPr>
              <p:spPr>
                <a:xfrm flipV="1">
                  <a:off x="4943" y="3754"/>
                  <a:ext cx="680" cy="61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组合 49"/>
            <p:cNvGrpSpPr/>
            <p:nvPr/>
          </p:nvGrpSpPr>
          <p:grpSpPr>
            <a:xfrm>
              <a:off x="3622" y="7264"/>
              <a:ext cx="2702" cy="2706"/>
              <a:chOff x="3976" y="2132"/>
              <a:chExt cx="2540" cy="2716"/>
            </a:xfrm>
          </p:grpSpPr>
          <p:sp>
            <p:nvSpPr>
              <p:cNvPr id="51" name="矩形 50"/>
              <p:cNvSpPr/>
              <p:nvPr>
                <p:custDataLst>
                  <p:tags r:id="rId25"/>
                </p:custDataLst>
              </p:nvPr>
            </p:nvSpPr>
            <p:spPr>
              <a:xfrm>
                <a:off x="3976" y="2132"/>
                <a:ext cx="2540" cy="2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 rot="0">
                <a:off x="4376" y="2244"/>
                <a:ext cx="1813" cy="2404"/>
                <a:chOff x="4376" y="2244"/>
                <a:chExt cx="1813" cy="2404"/>
              </a:xfrm>
            </p:grpSpPr>
            <p:sp>
              <p:nvSpPr>
                <p:cNvPr id="53" name="椭圆 52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4376" y="2244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4376" y="3163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4376" y="4082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5623" y="2766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5623" y="3470"/>
                  <a:ext cx="567" cy="56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58" name="直接连接符 57"/>
                <p:cNvCxnSpPr>
                  <a:stCxn id="53" idx="6"/>
                  <a:endCxn id="56" idx="2"/>
                </p:cNvCxnSpPr>
                <p:nvPr>
                  <p:custDataLst>
                    <p:tags r:id="rId31"/>
                  </p:custDataLst>
                </p:nvPr>
              </p:nvCxnSpPr>
              <p:spPr>
                <a:xfrm>
                  <a:off x="4943" y="2528"/>
                  <a:ext cx="680" cy="52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>
                  <a:stCxn id="54" idx="6"/>
                  <a:endCxn id="56" idx="2"/>
                </p:cNvCxnSpPr>
                <p:nvPr>
                  <p:custDataLst>
                    <p:tags r:id="rId32"/>
                  </p:custDataLst>
                </p:nvPr>
              </p:nvCxnSpPr>
              <p:spPr>
                <a:xfrm flipV="1">
                  <a:off x="4943" y="3050"/>
                  <a:ext cx="680" cy="39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>
                  <a:stCxn id="55" idx="6"/>
                  <a:endCxn id="56" idx="2"/>
                </p:cNvCxnSpPr>
                <p:nvPr>
                  <p:custDataLst>
                    <p:tags r:id="rId33"/>
                  </p:custDataLst>
                </p:nvPr>
              </p:nvCxnSpPr>
              <p:spPr>
                <a:xfrm flipV="1">
                  <a:off x="4943" y="3050"/>
                  <a:ext cx="680" cy="131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>
                  <a:stCxn id="53" idx="6"/>
                  <a:endCxn id="57" idx="2"/>
                </p:cNvCxnSpPr>
                <p:nvPr>
                  <p:custDataLst>
                    <p:tags r:id="rId34"/>
                  </p:custDataLst>
                </p:nvPr>
              </p:nvCxnSpPr>
              <p:spPr>
                <a:xfrm>
                  <a:off x="4943" y="2528"/>
                  <a:ext cx="680" cy="122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>
                  <a:stCxn id="54" idx="6"/>
                  <a:endCxn id="57" idx="2"/>
                </p:cNvCxnSpPr>
                <p:nvPr>
                  <p:custDataLst>
                    <p:tags r:id="rId35"/>
                  </p:custDataLst>
                </p:nvPr>
              </p:nvCxnSpPr>
              <p:spPr>
                <a:xfrm>
                  <a:off x="4943" y="3447"/>
                  <a:ext cx="680" cy="30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>
                  <a:stCxn id="55" idx="6"/>
                  <a:endCxn id="57" idx="2"/>
                </p:cNvCxnSpPr>
                <p:nvPr>
                  <p:custDataLst>
                    <p:tags r:id="rId36"/>
                  </p:custDataLst>
                </p:nvPr>
              </p:nvCxnSpPr>
              <p:spPr>
                <a:xfrm flipV="1">
                  <a:off x="4943" y="3754"/>
                  <a:ext cx="680" cy="61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" name="组合 81"/>
            <p:cNvGrpSpPr/>
            <p:nvPr/>
          </p:nvGrpSpPr>
          <p:grpSpPr>
            <a:xfrm>
              <a:off x="8588" y="4122"/>
              <a:ext cx="2445" cy="3340"/>
              <a:chOff x="16294" y="3312"/>
              <a:chExt cx="2445" cy="3340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16294" y="3312"/>
                <a:ext cx="2445" cy="3340"/>
                <a:chOff x="3976" y="1381"/>
                <a:chExt cx="2969" cy="4173"/>
              </a:xfrm>
            </p:grpSpPr>
            <p:sp>
              <p:nvSpPr>
                <p:cNvPr id="85" name="矩形 84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3976" y="2132"/>
                  <a:ext cx="2540" cy="27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86" name="组合 85"/>
                <p:cNvGrpSpPr/>
                <p:nvPr/>
              </p:nvGrpSpPr>
              <p:grpSpPr>
                <a:xfrm rot="0">
                  <a:off x="4351" y="1381"/>
                  <a:ext cx="2594" cy="4173"/>
                  <a:chOff x="4351" y="1381"/>
                  <a:chExt cx="2594" cy="4173"/>
                </a:xfrm>
              </p:grpSpPr>
              <p:sp>
                <p:nvSpPr>
                  <p:cNvPr id="87" name="椭圆 86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4351" y="1381"/>
                    <a:ext cx="567" cy="567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4376" y="3163"/>
                    <a:ext cx="567" cy="567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/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4352" y="4987"/>
                    <a:ext cx="567" cy="567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椭圆 89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6378" y="2384"/>
                    <a:ext cx="567" cy="567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" name="椭圆 90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6378" y="3844"/>
                    <a:ext cx="567" cy="567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2" name="直接连接符 91"/>
                  <p:cNvCxnSpPr>
                    <a:stCxn id="87" idx="6"/>
                    <a:endCxn id="90" idx="2"/>
                  </p:cNvCxnSpPr>
                  <p:nvPr>
                    <p:custDataLst>
                      <p:tags r:id="rId43"/>
                    </p:custDataLst>
                  </p:nvPr>
                </p:nvCxnSpPr>
                <p:spPr>
                  <a:xfrm>
                    <a:off x="4918" y="1665"/>
                    <a:ext cx="1459" cy="100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>
                    <a:stCxn id="88" idx="6"/>
                    <a:endCxn id="90" idx="2"/>
                  </p:cNvCxnSpPr>
                  <p:nvPr>
                    <p:custDataLst>
                      <p:tags r:id="rId44"/>
                    </p:custDataLst>
                  </p:nvPr>
                </p:nvCxnSpPr>
                <p:spPr>
                  <a:xfrm flipV="1">
                    <a:off x="4943" y="2667"/>
                    <a:ext cx="1435" cy="77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/>
                  <p:cNvCxnSpPr>
                    <a:stCxn id="89" idx="6"/>
                    <a:endCxn id="90" idx="2"/>
                  </p:cNvCxnSpPr>
                  <p:nvPr>
                    <p:custDataLst>
                      <p:tags r:id="rId45"/>
                    </p:custDataLst>
                  </p:nvPr>
                </p:nvCxnSpPr>
                <p:spPr>
                  <a:xfrm flipV="1">
                    <a:off x="4920" y="2668"/>
                    <a:ext cx="1458" cy="260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>
                    <a:stCxn id="87" idx="6"/>
                    <a:endCxn id="91" idx="2"/>
                  </p:cNvCxnSpPr>
                  <p:nvPr>
                    <p:custDataLst>
                      <p:tags r:id="rId46"/>
                    </p:custDataLst>
                  </p:nvPr>
                </p:nvCxnSpPr>
                <p:spPr>
                  <a:xfrm>
                    <a:off x="4918" y="1665"/>
                    <a:ext cx="1459" cy="246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>
                    <a:stCxn id="88" idx="6"/>
                    <a:endCxn id="91" idx="2"/>
                  </p:cNvCxnSpPr>
                  <p:nvPr>
                    <p:custDataLst>
                      <p:tags r:id="rId47"/>
                    </p:custDataLst>
                  </p:nvPr>
                </p:nvCxnSpPr>
                <p:spPr>
                  <a:xfrm>
                    <a:off x="4943" y="3446"/>
                    <a:ext cx="1435" cy="681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/>
                  <p:cNvCxnSpPr>
                    <a:stCxn id="89" idx="6"/>
                    <a:endCxn id="91" idx="2"/>
                  </p:cNvCxnSpPr>
                  <p:nvPr>
                    <p:custDataLst>
                      <p:tags r:id="rId48"/>
                    </p:custDataLst>
                  </p:nvPr>
                </p:nvCxnSpPr>
                <p:spPr>
                  <a:xfrm flipV="1">
                    <a:off x="4920" y="4127"/>
                    <a:ext cx="1458" cy="114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文本框 111"/>
                  <p:cNvSpPr txBox="1"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16583" y="5318"/>
                    <a:ext cx="487" cy="91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2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⋮</m:t>
                          </m:r>
                        </m:oMath>
                      </m:oMathPara>
                    </a14:m>
                    <a:endParaRPr lang="en-US" altLang="zh-CN" sz="3200" i="1"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12" name="文本框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16583" y="5318"/>
                    <a:ext cx="487" cy="919"/>
                  </a:xfrm>
                  <a:prstGeom prst="rect">
                    <a:avLst/>
                  </a:prstGeom>
                  <a:blipFill rotWithShape="1">
                    <a:blip r:embed="rId5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文本框 112"/>
                  <p:cNvSpPr txBox="1"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16603" y="3834"/>
                    <a:ext cx="487" cy="77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no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2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⋮</m:t>
                          </m:r>
                        </m:oMath>
                      </m:oMathPara>
                    </a14:m>
                    <a:endParaRPr lang="en-US" altLang="zh-CN" sz="3200" i="1"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13" name="文本框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3"/>
                    </p:custDataLst>
                  </p:nvPr>
                </p:nvSpPr>
                <p:spPr>
                  <a:xfrm>
                    <a:off x="16603" y="3834"/>
                    <a:ext cx="487" cy="772"/>
                  </a:xfrm>
                  <a:prstGeom prst="rect">
                    <a:avLst/>
                  </a:prstGeom>
                  <a:blipFill rotWithShape="1">
                    <a:blip r:embed="rId5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肘形连接符 113"/>
            <p:cNvCxnSpPr/>
            <p:nvPr/>
          </p:nvCxnSpPr>
          <p:spPr>
            <a:xfrm>
              <a:off x="6324" y="3061"/>
              <a:ext cx="2264" cy="2749"/>
            </a:xfrm>
            <a:prstGeom prst="bent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肘形连接符 114"/>
            <p:cNvCxnSpPr/>
            <p:nvPr/>
          </p:nvCxnSpPr>
          <p:spPr>
            <a:xfrm flipV="1">
              <a:off x="6324" y="5810"/>
              <a:ext cx="2264" cy="2807"/>
            </a:xfrm>
            <a:prstGeom prst="bentConnector3">
              <a:avLst>
                <a:gd name="adj1" fmla="val 5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6324" y="5809"/>
              <a:ext cx="1897" cy="11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3813" y="10071"/>
                  <a:ext cx="2350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encoder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6"/>
                  </p:custDataLst>
                </p:nvPr>
              </p:nvSpPr>
              <p:spPr>
                <a:xfrm>
                  <a:off x="3813" y="10071"/>
                  <a:ext cx="2350" cy="725"/>
                </a:xfrm>
                <a:prstGeom prst="rect">
                  <a:avLst/>
                </a:prstGeom>
                <a:blipFill rotWithShape="1">
                  <a:blip r:embed="rId5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文本框 117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9014" y="7736"/>
                  <a:ext cx="1921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decoder</m:t>
                        </m:r>
                      </m:oMath>
                    </m:oMathPara>
                  </a14:m>
                  <a:endParaRPr lang="en-US" altLang="zh-CN" sz="240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8" name="文本框 11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9"/>
                  </p:custDataLst>
                </p:nvPr>
              </p:nvSpPr>
              <p:spPr>
                <a:xfrm>
                  <a:off x="9014" y="7736"/>
                  <a:ext cx="1921" cy="725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肘形连接符 188"/>
            <p:cNvCxnSpPr>
              <a:endCxn id="139" idx="6"/>
            </p:cNvCxnSpPr>
            <p:nvPr/>
          </p:nvCxnSpPr>
          <p:spPr>
            <a:xfrm rot="16200000" flipV="1">
              <a:off x="7516" y="1701"/>
              <a:ext cx="3302" cy="1686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文本框 189"/>
          <p:cNvSpPr txBox="1"/>
          <p:nvPr>
            <p:custDataLst>
              <p:tags r:id="rId61"/>
            </p:custDataLst>
          </p:nvPr>
        </p:nvSpPr>
        <p:spPr>
          <a:xfrm>
            <a:off x="6264275" y="475615"/>
            <a:ext cx="675005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3200"/>
              <a:t>decoder loss</a:t>
            </a:r>
            <a:endParaRPr lang="en-US" altLang="zh-CN" sz="3200"/>
          </a:p>
        </p:txBody>
      </p:sp>
      <p:cxnSp>
        <p:nvCxnSpPr>
          <p:cNvPr id="191" name="肘形连接符 190"/>
          <p:cNvCxnSpPr>
            <a:stCxn id="139" idx="2"/>
          </p:cNvCxnSpPr>
          <p:nvPr/>
        </p:nvCxnSpPr>
        <p:spPr>
          <a:xfrm rot="10800000" flipV="1">
            <a:off x="3157855" y="566420"/>
            <a:ext cx="1767840" cy="51752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2403475" y="0"/>
            <a:ext cx="5400000" cy="5400000"/>
          </a:xfrm>
          <a:prstGeom prst="ellipse">
            <a:avLst/>
          </a:prstGeom>
          <a:solidFill>
            <a:srgbClr val="F43308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4620260" y="0"/>
            <a:ext cx="5400000" cy="5400000"/>
          </a:xfrm>
          <a:prstGeom prst="ellipse">
            <a:avLst/>
          </a:prstGeom>
          <a:solidFill>
            <a:srgbClr val="F4F207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2475230" y="1457960"/>
            <a:ext cx="5400000" cy="5400000"/>
          </a:xfrm>
          <a:prstGeom prst="ellipse">
            <a:avLst/>
          </a:prstGeom>
          <a:solidFill>
            <a:srgbClr val="17C913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4686300" y="1457960"/>
            <a:ext cx="5400000" cy="5400000"/>
          </a:xfrm>
          <a:prstGeom prst="ellipse">
            <a:avLst/>
          </a:prstGeom>
          <a:solidFill>
            <a:srgbClr val="1D41D5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2" idx="1"/>
          </p:cNvCxnSpPr>
          <p:nvPr/>
        </p:nvCxnSpPr>
        <p:spPr>
          <a:xfrm flipH="1" flipV="1">
            <a:off x="2118995" y="786130"/>
            <a:ext cx="107505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5605" y="250190"/>
            <a:ext cx="1723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client</a:t>
            </a:r>
            <a:r>
              <a:rPr lang="en-US" altLang="zh-CN" sz="3200" baseline="-25000"/>
              <a:t>1</a:t>
            </a:r>
            <a:r>
              <a:rPr lang="en-US" altLang="zh-CN" sz="3200"/>
              <a:t>’s classifier</a:t>
            </a:r>
            <a:endParaRPr lang="en-US" altLang="zh-CN" sz="3200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962275" y="465455"/>
            <a:ext cx="25336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personalize part</a:t>
            </a:r>
            <a:endParaRPr lang="en-US" altLang="zh-CN" sz="320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741795" y="381635"/>
            <a:ext cx="25952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personalize part</a:t>
            </a:r>
            <a:endParaRPr lang="en-US" altLang="zh-CN" sz="3200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2967990" y="5315585"/>
            <a:ext cx="23101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personalize part</a:t>
            </a:r>
            <a:endParaRPr lang="en-US" altLang="zh-CN" sz="3200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7204710" y="5400040"/>
            <a:ext cx="25336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personalize part</a:t>
            </a:r>
            <a:endParaRPr lang="en-US" altLang="zh-CN" sz="3200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5108575" y="2890520"/>
            <a:ext cx="19754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generalize</a:t>
            </a:r>
            <a:endParaRPr lang="en-US" altLang="zh-CN" sz="3200"/>
          </a:p>
          <a:p>
            <a:pPr algn="ctr"/>
            <a:r>
              <a:rPr lang="en-US" altLang="zh-CN" sz="3200"/>
              <a:t>part</a:t>
            </a:r>
            <a:endParaRPr lang="en-US" altLang="zh-CN" sz="3200"/>
          </a:p>
        </p:txBody>
      </p:sp>
      <p:cxnSp>
        <p:nvCxnSpPr>
          <p:cNvPr id="13" name="直接连接符 12"/>
          <p:cNvCxnSpPr>
            <a:stCxn id="9" idx="3"/>
          </p:cNvCxnSpPr>
          <p:nvPr/>
        </p:nvCxnSpPr>
        <p:spPr>
          <a:xfrm>
            <a:off x="9337040" y="920115"/>
            <a:ext cx="108966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10312400" y="381635"/>
            <a:ext cx="1723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client</a:t>
            </a:r>
            <a:r>
              <a:rPr lang="en-US" altLang="zh-CN" sz="3200" baseline="-25000"/>
              <a:t>2</a:t>
            </a:r>
            <a:r>
              <a:rPr lang="en-US" altLang="zh-CN" sz="3200"/>
              <a:t>’s classifier</a:t>
            </a:r>
            <a:endParaRPr lang="en-US" altLang="zh-CN" sz="3200"/>
          </a:p>
        </p:txBody>
      </p: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 flipH="1" flipV="1">
            <a:off x="2118995" y="6025515"/>
            <a:ext cx="107505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395605" y="5489575"/>
            <a:ext cx="1723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client</a:t>
            </a:r>
            <a:r>
              <a:rPr lang="en-US" altLang="zh-CN" sz="3200" baseline="-25000"/>
              <a:t>3</a:t>
            </a:r>
            <a:r>
              <a:rPr lang="en-US" altLang="zh-CN" sz="3200"/>
              <a:t>’s classifier</a:t>
            </a:r>
            <a:endParaRPr lang="en-US" altLang="zh-CN" sz="3200"/>
          </a:p>
        </p:txBody>
      </p:sp>
      <p:cxnSp>
        <p:nvCxnSpPr>
          <p:cNvPr id="17" name="直接连接符 16"/>
          <p:cNvCxnSpPr/>
          <p:nvPr>
            <p:custDataLst>
              <p:tags r:id="rId12"/>
            </p:custDataLst>
          </p:nvPr>
        </p:nvCxnSpPr>
        <p:spPr>
          <a:xfrm>
            <a:off x="9337040" y="6028055"/>
            <a:ext cx="108966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10312400" y="5489575"/>
            <a:ext cx="1723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client</a:t>
            </a:r>
            <a:r>
              <a:rPr lang="en-US" altLang="zh-CN" sz="3200" baseline="-25000"/>
              <a:t>4</a:t>
            </a:r>
            <a:r>
              <a:rPr lang="en-US" altLang="zh-CN" sz="3200"/>
              <a:t>’s classifier</a:t>
            </a:r>
            <a:endParaRPr lang="en-US" altLang="zh-CN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857625" y="0"/>
            <a:ext cx="4189730" cy="6445250"/>
            <a:chOff x="5692" y="0"/>
            <a:chExt cx="6598" cy="10150"/>
          </a:xfrm>
        </p:grpSpPr>
        <p:sp>
          <p:nvSpPr>
            <p:cNvPr id="2" name="椭圆 1"/>
            <p:cNvSpPr/>
            <p:nvPr/>
          </p:nvSpPr>
          <p:spPr>
            <a:xfrm>
              <a:off x="5692" y="0"/>
              <a:ext cx="2835" cy="6803"/>
            </a:xfrm>
            <a:prstGeom prst="ellipse">
              <a:avLst/>
            </a:prstGeom>
            <a:solidFill>
              <a:srgbClr val="F43308">
                <a:alpha val="70000"/>
              </a:srgbClr>
            </a:solidFill>
            <a:ln>
              <a:noFill/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>
              <p:custDataLst>
                <p:tags r:id="rId1"/>
              </p:custDataLst>
            </p:nvPr>
          </p:nvSpPr>
          <p:spPr>
            <a:xfrm>
              <a:off x="9456" y="0"/>
              <a:ext cx="2835" cy="6803"/>
            </a:xfrm>
            <a:prstGeom prst="ellipse">
              <a:avLst/>
            </a:prstGeom>
            <a:solidFill>
              <a:srgbClr val="F4F207">
                <a:alpha val="70000"/>
              </a:srgbClr>
            </a:solidFill>
            <a:ln>
              <a:noFill/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>
              <p:custDataLst>
                <p:tags r:id="rId2"/>
              </p:custDataLst>
            </p:nvPr>
          </p:nvSpPr>
          <p:spPr>
            <a:xfrm>
              <a:off x="5820" y="3348"/>
              <a:ext cx="2835" cy="6803"/>
            </a:xfrm>
            <a:prstGeom prst="ellipse">
              <a:avLst/>
            </a:prstGeom>
            <a:solidFill>
              <a:srgbClr val="17C913">
                <a:alpha val="70000"/>
              </a:srgbClr>
            </a:solidFill>
            <a:ln>
              <a:noFill/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3"/>
              </p:custDataLst>
            </p:nvPr>
          </p:nvSpPr>
          <p:spPr>
            <a:xfrm>
              <a:off x="9323" y="3348"/>
              <a:ext cx="2835" cy="6803"/>
            </a:xfrm>
            <a:prstGeom prst="ellipse">
              <a:avLst/>
            </a:prstGeom>
            <a:solidFill>
              <a:srgbClr val="1D41D5">
                <a:alpha val="70000"/>
              </a:srgbClr>
            </a:solidFill>
            <a:ln>
              <a:noFill/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83321" y="2874899"/>
                <a:ext cx="217424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general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component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683321" y="2874899"/>
                <a:ext cx="2174240" cy="829945"/>
              </a:xfrm>
              <a:prstGeom prst="rect">
                <a:avLst/>
              </a:prstGeom>
              <a:blipFill rotWithShape="1">
                <a:blip r:embed="rId6"/>
                <a:stretch>
                  <a:fillRect l="-26" t="-31" r="26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endCxn id="20" idx="3"/>
          </p:cNvCxnSpPr>
          <p:nvPr/>
        </p:nvCxnSpPr>
        <p:spPr>
          <a:xfrm flipH="1" flipV="1">
            <a:off x="3857625" y="3289935"/>
            <a:ext cx="192341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676586" y="1449324"/>
                <a:ext cx="1657985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personal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component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676586" y="1449324"/>
                <a:ext cx="1657985" cy="829945"/>
              </a:xfrm>
              <a:prstGeom prst="rect">
                <a:avLst/>
              </a:prstGeom>
              <a:blipFill rotWithShape="1">
                <a:blip r:embed="rId9"/>
                <a:stretch>
                  <a:fillRect l="-34" t="-31" r="3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582346" y="1449324"/>
                <a:ext cx="1657985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personal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component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6582346" y="1449324"/>
                <a:ext cx="1657985" cy="829945"/>
              </a:xfrm>
              <a:prstGeom prst="rect">
                <a:avLst/>
              </a:prstGeom>
              <a:blipFill rotWithShape="1">
                <a:blip r:embed="rId9"/>
                <a:stretch>
                  <a:fillRect l="-34" t="-31" r="3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857561" y="4102354"/>
                <a:ext cx="1657985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personal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component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3857561" y="4102354"/>
                <a:ext cx="1657985" cy="829945"/>
              </a:xfrm>
              <a:prstGeom prst="rect">
                <a:avLst/>
              </a:prstGeom>
              <a:blipFill rotWithShape="1">
                <a:blip r:embed="rId9"/>
                <a:stretch>
                  <a:fillRect l="-34" t="-31" r="3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389941" y="4041394"/>
                <a:ext cx="1657985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personal</m:t>
                      </m:r>
                      <m: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component</m:t>
                      </m:r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6389941" y="4041394"/>
                <a:ext cx="1657985" cy="829945"/>
              </a:xfrm>
              <a:prstGeom prst="rect">
                <a:avLst/>
              </a:prstGeom>
              <a:blipFill rotWithShape="1">
                <a:blip r:embed="rId9"/>
                <a:stretch>
                  <a:fillRect l="-34" t="-31" r="3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4223321" y="6144514"/>
            <a:ext cx="35420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latin typeface="Cambria Math" panose="02040503050406030204" charset="0"/>
                <a:cs typeface="Cambria Math" panose="02040503050406030204" charset="0"/>
              </a:rPr>
              <a:t>client’s decoder/classifier</a:t>
            </a:r>
            <a:endParaRPr lang="en-US" altLang="zh-CN" sz="2400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078291" y="1287399"/>
                <a:ext cx="104711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client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1" y="1287399"/>
                <a:ext cx="1047115" cy="460375"/>
              </a:xfrm>
              <a:prstGeom prst="rect">
                <a:avLst/>
              </a:prstGeom>
              <a:blipFill rotWithShape="1">
                <a:blip r:embed="rId17"/>
                <a:stretch>
                  <a:fillRect l="-55" t="-55" r="55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8780081" y="1414399"/>
                <a:ext cx="104711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client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8780081" y="1414399"/>
                <a:ext cx="1047115" cy="460375"/>
              </a:xfrm>
              <a:prstGeom prst="rect">
                <a:avLst/>
              </a:prstGeom>
              <a:blipFill rotWithShape="1">
                <a:blip r:embed="rId20"/>
                <a:stretch>
                  <a:fillRect l="-55" t="-55" r="55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078291" y="4805299"/>
                <a:ext cx="104711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client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078291" y="4805299"/>
                <a:ext cx="1047115" cy="460375"/>
              </a:xfrm>
              <a:prstGeom prst="rect">
                <a:avLst/>
              </a:prstGeom>
              <a:blipFill rotWithShape="1">
                <a:blip r:embed="rId23"/>
                <a:stretch>
                  <a:fillRect l="-55" t="-55" r="55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8780081" y="4619244"/>
                <a:ext cx="104711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client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8780081" y="4619244"/>
                <a:ext cx="1047115" cy="460375"/>
              </a:xfrm>
              <a:prstGeom prst="rect">
                <a:avLst/>
              </a:prstGeom>
              <a:blipFill rotWithShape="1">
                <a:blip r:embed="rId26"/>
                <a:stretch>
                  <a:fillRect l="-55" t="-55" r="55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4" name="图片 63" descr="1682832159.6624963"/>
          <p:cNvPicPr/>
          <p:nvPr>
            <p:custDataLst>
              <p:tags r:id="rId1"/>
            </p:custDataLst>
          </p:nvPr>
        </p:nvPicPr>
        <p:blipFill>
          <a:blip r:embed="rId2"/>
          <a:srcRect l="52281" t="55466" r="38745" b="34624"/>
          <a:stretch>
            <a:fillRect/>
          </a:stretch>
        </p:blipFill>
        <p:spPr>
          <a:xfrm>
            <a:off x="5461000" y="4102735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5" name="图片 44" descr="1682832166.1708083"/>
          <p:cNvPicPr/>
          <p:nvPr>
            <p:custDataLst>
              <p:tags r:id="rId3"/>
            </p:custDataLst>
          </p:nvPr>
        </p:nvPicPr>
        <p:blipFill>
          <a:blip r:embed="rId4"/>
          <a:srcRect l="22255" t="12428" r="19857" b="11314"/>
          <a:stretch>
            <a:fillRect/>
          </a:stretch>
        </p:blipFill>
        <p:spPr>
          <a:xfrm>
            <a:off x="253365" y="284988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179060" y="3244850"/>
            <a:ext cx="949960" cy="572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ctr"/>
            <a:r>
              <a:rPr lang="en-US" altLang="zh-CN" sz="3600"/>
              <a:t>...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838960" y="336232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6"/>
            </p:custDataLst>
          </p:nvPr>
        </p:nvSpPr>
        <p:spPr>
          <a:xfrm>
            <a:off x="4838700" y="83502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>
            <p:custDataLst>
              <p:tags r:id="rId7"/>
            </p:custDataLst>
          </p:nvPr>
        </p:nvSpPr>
        <p:spPr>
          <a:xfrm>
            <a:off x="4838700" y="227838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>
            <p:custDataLst>
              <p:tags r:id="rId8"/>
            </p:custDataLst>
          </p:nvPr>
        </p:nvSpPr>
        <p:spPr>
          <a:xfrm>
            <a:off x="4829175" y="585470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>
            <p:custDataLst>
              <p:tags r:id="rId9"/>
            </p:custDataLst>
          </p:nvPr>
        </p:nvSpPr>
        <p:spPr>
          <a:xfrm>
            <a:off x="6330315" y="83058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690360" y="1404620"/>
                <a:ext cx="3083560" cy="62738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𝑓𝑒𝑎𝑡𝑢𝑟𝑒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0" y="1404620"/>
                <a:ext cx="3083560" cy="6273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箭头 22"/>
          <p:cNvSpPr/>
          <p:nvPr>
            <p:custDataLst>
              <p:tags r:id="rId11"/>
            </p:custDataLst>
          </p:nvPr>
        </p:nvSpPr>
        <p:spPr>
          <a:xfrm>
            <a:off x="6330315" y="223964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>
            <p:custDataLst>
              <p:tags r:id="rId12"/>
            </p:custDataLst>
          </p:nvPr>
        </p:nvSpPr>
        <p:spPr>
          <a:xfrm>
            <a:off x="6330315" y="4426268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7766685" y="3659505"/>
            <a:ext cx="931545" cy="5219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ctr"/>
            <a:r>
              <a:rPr lang="en-US" altLang="zh-CN" sz="3600"/>
              <a:t>...</a:t>
            </a:r>
            <a:endParaRPr lang="en-US" altLang="zh-CN" sz="3600"/>
          </a:p>
        </p:txBody>
      </p:sp>
      <p:sp>
        <p:nvSpPr>
          <p:cNvPr id="28" name="右大括号 27"/>
          <p:cNvSpPr/>
          <p:nvPr/>
        </p:nvSpPr>
        <p:spPr>
          <a:xfrm>
            <a:off x="10113645" y="835025"/>
            <a:ext cx="164465" cy="52216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0275570" y="2804795"/>
                <a:ext cx="1804670" cy="145669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32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𝑙𝑜𝑠𝑠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sz="32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10275570" y="2804795"/>
                <a:ext cx="1804670" cy="145669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肘形连接符 29"/>
          <p:cNvCxnSpPr/>
          <p:nvPr/>
        </p:nvCxnSpPr>
        <p:spPr>
          <a:xfrm rot="16200000" flipV="1">
            <a:off x="6964045" y="-1409065"/>
            <a:ext cx="667385" cy="7759700"/>
          </a:xfrm>
          <a:prstGeom prst="bentConnector3">
            <a:avLst>
              <a:gd name="adj1" fmla="val 386536"/>
            </a:avLst>
          </a:prstGeom>
          <a:ln>
            <a:prstDash val="dash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右箭头 31"/>
          <p:cNvSpPr/>
          <p:nvPr>
            <p:custDataLst>
              <p:tags r:id="rId17"/>
            </p:custDataLst>
          </p:nvPr>
        </p:nvSpPr>
        <p:spPr>
          <a:xfrm>
            <a:off x="6330315" y="579945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>
            <p:custDataLst>
              <p:tags r:id="rId18"/>
            </p:custDataLst>
          </p:nvPr>
        </p:nvSpPr>
        <p:spPr>
          <a:xfrm>
            <a:off x="4819650" y="4426268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>
            <p:custDataLst>
              <p:tags r:id="rId19"/>
            </p:custDataLst>
          </p:nvPr>
        </p:nvSpPr>
        <p:spPr>
          <a:xfrm>
            <a:off x="1211580" y="516636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631950" y="5112385"/>
            <a:ext cx="93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forward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186180" y="5812155"/>
            <a:ext cx="360000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>
            <p:custDataLst>
              <p:tags r:id="rId20"/>
            </p:custDataLst>
          </p:nvPr>
        </p:nvSpPr>
        <p:spPr>
          <a:xfrm>
            <a:off x="1631950" y="560768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backward</a:t>
            </a:r>
            <a:endParaRPr lang="en-US" altLang="zh-CN"/>
          </a:p>
        </p:txBody>
      </p:sp>
      <p:pic>
        <p:nvPicPr>
          <p:cNvPr id="44" name="图片 43" descr="1682832159.6624963"/>
          <p:cNvPicPr/>
          <p:nvPr>
            <p:custDataLst>
              <p:tags r:id="rId21"/>
            </p:custDataLst>
          </p:nvPr>
        </p:nvPicPr>
        <p:blipFill>
          <a:blip r:embed="rId2"/>
          <a:srcRect l="22949" t="12659" r="20204" b="11082"/>
          <a:stretch>
            <a:fillRect/>
          </a:stretch>
        </p:blipFill>
        <p:spPr>
          <a:xfrm>
            <a:off x="129540" y="2741295"/>
            <a:ext cx="1440000" cy="144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253365" y="4180205"/>
                <a:ext cx="116903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𝑖𝑛𝑝𝑢𝑡</m:t>
                      </m:r>
                    </m:oMath>
                  </m:oMathPara>
                </a14:m>
                <a:endParaRPr lang="en-US" altLang="zh-CN" sz="3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4180205"/>
                <a:ext cx="1169035" cy="645160"/>
              </a:xfrm>
              <a:prstGeom prst="rect">
                <a:avLst/>
              </a:prstGeom>
              <a:blipFill rotWithShape="1">
                <a:blip r:embed="rId22"/>
                <a:stretch>
                  <a:fillRect r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 descr="1682832159.6624963"/>
          <p:cNvPicPr/>
          <p:nvPr>
            <p:custDataLst>
              <p:tags r:id="rId23"/>
            </p:custDataLst>
          </p:nvPr>
        </p:nvPicPr>
        <p:blipFill>
          <a:blip r:embed="rId2"/>
          <a:srcRect l="52440" t="35487" r="40660" b="55917"/>
          <a:stretch>
            <a:fillRect/>
          </a:stretch>
        </p:blipFill>
        <p:spPr>
          <a:xfrm>
            <a:off x="5461000" y="567690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2" name="图片 51" descr="1682832159.6624963"/>
          <p:cNvPicPr/>
          <p:nvPr>
            <p:custDataLst>
              <p:tags r:id="rId24"/>
            </p:custDataLst>
          </p:nvPr>
        </p:nvPicPr>
        <p:blipFill>
          <a:blip r:embed="rId2"/>
          <a:srcRect l="52440" t="35487" r="40660" b="55917"/>
          <a:stretch>
            <a:fillRect/>
          </a:stretch>
        </p:blipFill>
        <p:spPr>
          <a:xfrm>
            <a:off x="5293995" y="409575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4957445" y="1341755"/>
                <a:ext cx="1726565" cy="462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45" y="1341755"/>
                <a:ext cx="1726565" cy="46228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 descr="1682832159.6624963"/>
          <p:cNvPicPr/>
          <p:nvPr>
            <p:custDataLst>
              <p:tags r:id="rId26"/>
            </p:custDataLst>
          </p:nvPr>
        </p:nvPicPr>
        <p:blipFill>
          <a:blip r:embed="rId2"/>
          <a:srcRect l="44920" t="40720" r="38745" b="41241"/>
          <a:stretch>
            <a:fillRect/>
          </a:stretch>
        </p:blipFill>
        <p:spPr>
          <a:xfrm>
            <a:off x="5454015" y="2032000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5" name="图片 54" descr="1682832159.6624963"/>
          <p:cNvPicPr/>
          <p:nvPr>
            <p:custDataLst>
              <p:tags r:id="rId27"/>
            </p:custDataLst>
          </p:nvPr>
        </p:nvPicPr>
        <p:blipFill>
          <a:blip r:embed="rId2"/>
          <a:srcRect l="44920" t="40720" r="38745" b="41241"/>
          <a:stretch>
            <a:fillRect/>
          </a:stretch>
        </p:blipFill>
        <p:spPr>
          <a:xfrm>
            <a:off x="5299075" y="1906270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4950460" y="2743835"/>
                <a:ext cx="1726565" cy="462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 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4950460" y="2743835"/>
                <a:ext cx="1726565" cy="46228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4950460" y="4784090"/>
                <a:ext cx="1726565" cy="462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 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"/>
                </p:custDataLst>
              </p:nvPr>
            </p:nvSpPr>
            <p:spPr>
              <a:xfrm>
                <a:off x="4950460" y="4784090"/>
                <a:ext cx="1726565" cy="46228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 descr="1682832159.6624963"/>
          <p:cNvPicPr/>
          <p:nvPr>
            <p:custDataLst>
              <p:tags r:id="rId34"/>
            </p:custDataLst>
          </p:nvPr>
        </p:nvPicPr>
        <p:blipFill>
          <a:blip r:embed="rId2"/>
          <a:srcRect l="52281" t="55466" r="38745" b="34624"/>
          <a:stretch>
            <a:fillRect/>
          </a:stretch>
        </p:blipFill>
        <p:spPr>
          <a:xfrm>
            <a:off x="5299075" y="4008120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4888865" y="6234430"/>
                <a:ext cx="1726565" cy="462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 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6"/>
                </p:custDataLst>
              </p:nvPr>
            </p:nvSpPr>
            <p:spPr>
              <a:xfrm>
                <a:off x="4888865" y="6234430"/>
                <a:ext cx="1726565" cy="46228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图片 67" descr="1682832159.6624963"/>
          <p:cNvPicPr/>
          <p:nvPr>
            <p:custDataLst>
              <p:tags r:id="rId38"/>
            </p:custDataLst>
          </p:nvPr>
        </p:nvPicPr>
        <p:blipFill>
          <a:blip r:embed="rId2"/>
          <a:srcRect l="44699" t="53928" r="46327" b="36162"/>
          <a:stretch>
            <a:fillRect/>
          </a:stretch>
        </p:blipFill>
        <p:spPr>
          <a:xfrm>
            <a:off x="5461000" y="5607685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9" name="图片 68" descr="1682832159.6624963"/>
          <p:cNvPicPr/>
          <p:nvPr>
            <p:custDataLst>
              <p:tags r:id="rId39"/>
            </p:custDataLst>
          </p:nvPr>
        </p:nvPicPr>
        <p:blipFill>
          <a:blip r:embed="rId2"/>
          <a:srcRect l="44699" t="53928" r="46327" b="36162"/>
          <a:stretch>
            <a:fillRect/>
          </a:stretch>
        </p:blipFill>
        <p:spPr>
          <a:xfrm>
            <a:off x="5288280" y="5480685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1631950" y="6102985"/>
                <a:ext cx="149796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𝑡ℎ</m:t>
                    </m:r>
                  </m:oMath>
                </a14:m>
                <a:r>
                  <a:rPr lang="en-US" altLang="zh-CN"/>
                  <a:t> </a:t>
                </a:r>
                <a:r>
                  <a:rPr lang="en-US" altLang="zh-CN"/>
                  <a:t>encoder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1"/>
                </p:custDataLst>
              </p:nvPr>
            </p:nvSpPr>
            <p:spPr>
              <a:xfrm>
                <a:off x="1631950" y="6102985"/>
                <a:ext cx="1497965" cy="368300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/>
          <p:cNvGrpSpPr/>
          <p:nvPr/>
        </p:nvGrpSpPr>
        <p:grpSpPr>
          <a:xfrm>
            <a:off x="2611755" y="2613660"/>
            <a:ext cx="1612900" cy="1724660"/>
            <a:chOff x="3976" y="2132"/>
            <a:chExt cx="2540" cy="2716"/>
          </a:xfrm>
        </p:grpSpPr>
        <p:sp>
          <p:nvSpPr>
            <p:cNvPr id="99" name="矩形 98"/>
            <p:cNvSpPr/>
            <p:nvPr>
              <p:custDataLst>
                <p:tags r:id="rId43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0" name="组合 99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01" name="椭圆 100"/>
              <p:cNvSpPr/>
              <p:nvPr>
                <p:custDataLst>
                  <p:tags r:id="rId44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>
                <p:custDataLst>
                  <p:tags r:id="rId45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>
                <p:custDataLst>
                  <p:tags r:id="rId46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>
                <p:custDataLst>
                  <p:tags r:id="rId47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>
                <p:custDataLst>
                  <p:tags r:id="rId48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>
                <a:stCxn id="101" idx="6"/>
                <a:endCxn id="104" idx="2"/>
              </p:cNvCxnSpPr>
              <p:nvPr>
                <p:custDataLst>
                  <p:tags r:id="rId49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2" idx="6"/>
                <a:endCxn id="104" idx="2"/>
              </p:cNvCxnSpPr>
              <p:nvPr>
                <p:custDataLst>
                  <p:tags r:id="rId50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03" idx="6"/>
                <a:endCxn id="104" idx="2"/>
              </p:cNvCxnSpPr>
              <p:nvPr>
                <p:custDataLst>
                  <p:tags r:id="rId51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1" idx="6"/>
                <a:endCxn id="105" idx="2"/>
              </p:cNvCxnSpPr>
              <p:nvPr>
                <p:custDataLst>
                  <p:tags r:id="rId52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102" idx="6"/>
                <a:endCxn id="105" idx="2"/>
              </p:cNvCxnSpPr>
              <p:nvPr>
                <p:custDataLst>
                  <p:tags r:id="rId53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>
                <a:stCxn id="103" idx="6"/>
                <a:endCxn id="105" idx="2"/>
              </p:cNvCxnSpPr>
              <p:nvPr>
                <p:custDataLst>
                  <p:tags r:id="rId54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2127250" y="4241800"/>
                <a:ext cx="2534285" cy="583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r>
                        <a:rPr lang="en-US" altLang="zh-CN" sz="32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4241800"/>
                <a:ext cx="2534285" cy="583565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组合 112"/>
          <p:cNvGrpSpPr/>
          <p:nvPr/>
        </p:nvGrpSpPr>
        <p:grpSpPr>
          <a:xfrm>
            <a:off x="1188720" y="6112510"/>
            <a:ext cx="360000" cy="360000"/>
            <a:chOff x="3976" y="2132"/>
            <a:chExt cx="2540" cy="2716"/>
          </a:xfrm>
        </p:grpSpPr>
        <p:sp>
          <p:nvSpPr>
            <p:cNvPr id="114" name="矩形 113"/>
            <p:cNvSpPr/>
            <p:nvPr>
              <p:custDataLst>
                <p:tags r:id="rId56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16" name="椭圆 115"/>
              <p:cNvSpPr/>
              <p:nvPr>
                <p:custDataLst>
                  <p:tags r:id="rId57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>
                <p:custDataLst>
                  <p:tags r:id="rId58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>
                <p:custDataLst>
                  <p:tags r:id="rId59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>
                <p:custDataLst>
                  <p:tags r:id="rId60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>
                <p:custDataLst>
                  <p:tags r:id="rId61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>
                <a:stCxn id="116" idx="6"/>
                <a:endCxn id="119" idx="2"/>
              </p:cNvCxnSpPr>
              <p:nvPr>
                <p:custDataLst>
                  <p:tags r:id="rId62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117" idx="6"/>
                <a:endCxn id="119" idx="2"/>
              </p:cNvCxnSpPr>
              <p:nvPr>
                <p:custDataLst>
                  <p:tags r:id="rId63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118" idx="6"/>
                <a:endCxn id="119" idx="2"/>
              </p:cNvCxnSpPr>
              <p:nvPr>
                <p:custDataLst>
                  <p:tags r:id="rId64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stCxn id="116" idx="6"/>
                <a:endCxn id="120" idx="2"/>
              </p:cNvCxnSpPr>
              <p:nvPr>
                <p:custDataLst>
                  <p:tags r:id="rId65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117" idx="6"/>
                <a:endCxn id="120" idx="2"/>
              </p:cNvCxnSpPr>
              <p:nvPr>
                <p:custDataLst>
                  <p:tags r:id="rId66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18" idx="6"/>
                <a:endCxn id="120" idx="2"/>
              </p:cNvCxnSpPr>
              <p:nvPr>
                <p:custDataLst>
                  <p:tags r:id="rId67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6690360" y="3001010"/>
                <a:ext cx="3083560" cy="62738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𝑓𝑒𝑎𝑡𝑢𝑟𝑒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9"/>
                </p:custDataLst>
              </p:nvPr>
            </p:nvSpPr>
            <p:spPr>
              <a:xfrm>
                <a:off x="6690360" y="3001010"/>
                <a:ext cx="3083560" cy="627380"/>
              </a:xfrm>
              <a:prstGeom prst="rect">
                <a:avLst/>
              </a:prstGeom>
              <a:blipFill rotWithShape="1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6615430" y="4853305"/>
                <a:ext cx="3083560" cy="62738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𝑓𝑒𝑎𝑡𝑢𝑟𝑒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2"/>
                </p:custDataLst>
              </p:nvPr>
            </p:nvSpPr>
            <p:spPr>
              <a:xfrm>
                <a:off x="6615430" y="4853305"/>
                <a:ext cx="3083560" cy="627380"/>
              </a:xfrm>
              <a:prstGeom prst="rect">
                <a:avLst/>
              </a:prstGeom>
              <a:blipFill rotWithShape="1">
                <a:blip r:embed="rId73"/>
                <a:stretch>
                  <a:fillRect r="-15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>
                <p:custDataLst>
                  <p:tags r:id="rId74"/>
                </p:custDataLst>
              </p:nvPr>
            </p:nvSpPr>
            <p:spPr>
              <a:xfrm>
                <a:off x="6671945" y="6196330"/>
                <a:ext cx="3083560" cy="62738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𝑓𝑒𝑎𝑡𝑢𝑟𝑒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5"/>
                </p:custDataLst>
              </p:nvPr>
            </p:nvSpPr>
            <p:spPr>
              <a:xfrm>
                <a:off x="6671945" y="6196330"/>
                <a:ext cx="3083560" cy="627380"/>
              </a:xfrm>
              <a:prstGeom prst="rect">
                <a:avLst/>
              </a:prstGeom>
              <a:blipFill rotWithShape="1">
                <a:blip r:embed="rId76"/>
                <a:stretch>
                  <a:fillRect r="-5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descr="1682832159.6624963"/>
          <p:cNvPicPr/>
          <p:nvPr>
            <p:custDataLst>
              <p:tags r:id="rId77"/>
            </p:custDataLst>
          </p:nvPr>
        </p:nvPicPr>
        <p:blipFill>
          <a:blip r:embed="rId2"/>
          <a:srcRect l="52440" t="35487" r="40660" b="55917"/>
          <a:stretch>
            <a:fillRect/>
          </a:stretch>
        </p:blipFill>
        <p:spPr>
          <a:xfrm>
            <a:off x="7198360" y="567690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918450" y="672465"/>
                <a:ext cx="687070" cy="5676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50" y="672465"/>
                <a:ext cx="687070" cy="567690"/>
              </a:xfrm>
              <a:prstGeom prst="rect">
                <a:avLst/>
              </a:prstGeom>
              <a:blipFill rotWithShape="1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8605520" y="567690"/>
            <a:ext cx="743585" cy="743585"/>
          </a:xfrm>
          <a:prstGeom prst="rect">
            <a:avLst/>
          </a:prstGeom>
        </p:spPr>
      </p:pic>
      <p:pic>
        <p:nvPicPr>
          <p:cNvPr id="5" name="图片 4" descr="1682832159.6624963"/>
          <p:cNvPicPr/>
          <p:nvPr>
            <p:custDataLst>
              <p:tags r:id="rId80"/>
            </p:custDataLst>
          </p:nvPr>
        </p:nvPicPr>
        <p:blipFill>
          <a:blip r:embed="rId2"/>
          <a:srcRect l="44920" t="40720" r="38745" b="41241"/>
          <a:stretch>
            <a:fillRect/>
          </a:stretch>
        </p:blipFill>
        <p:spPr>
          <a:xfrm>
            <a:off x="7198360" y="2239645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81"/>
                </p:custDataLst>
              </p:nvPr>
            </p:nvSpPr>
            <p:spPr>
              <a:xfrm>
                <a:off x="7918450" y="2334895"/>
                <a:ext cx="687070" cy="5149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2"/>
                </p:custDataLst>
              </p:nvPr>
            </p:nvSpPr>
            <p:spPr>
              <a:xfrm>
                <a:off x="7918450" y="2334895"/>
                <a:ext cx="687070" cy="514985"/>
              </a:xfrm>
              <a:prstGeom prst="rect">
                <a:avLst/>
              </a:prstGeom>
              <a:blipFill rotWithShape="1">
                <a:blip r:embed="rId83"/>
                <a:stretch>
                  <a:fillRect b="-3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3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8605520" y="2216150"/>
            <a:ext cx="743585" cy="743585"/>
          </a:xfrm>
          <a:prstGeom prst="rect">
            <a:avLst/>
          </a:prstGeom>
        </p:spPr>
      </p:pic>
      <p:pic>
        <p:nvPicPr>
          <p:cNvPr id="8" name="图片 7" descr="1682832159.6624963"/>
          <p:cNvPicPr/>
          <p:nvPr>
            <p:custDataLst>
              <p:tags r:id="rId85"/>
            </p:custDataLst>
          </p:nvPr>
        </p:nvPicPr>
        <p:blipFill>
          <a:blip r:embed="rId2"/>
          <a:srcRect l="52281" t="55466" r="38745" b="34624"/>
          <a:stretch>
            <a:fillRect/>
          </a:stretch>
        </p:blipFill>
        <p:spPr>
          <a:xfrm>
            <a:off x="7198360" y="4133215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86"/>
                </p:custDataLst>
              </p:nvPr>
            </p:nvSpPr>
            <p:spPr>
              <a:xfrm>
                <a:off x="7918450" y="4241800"/>
                <a:ext cx="687070" cy="5149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7"/>
                </p:custDataLst>
              </p:nvPr>
            </p:nvSpPr>
            <p:spPr>
              <a:xfrm>
                <a:off x="7918450" y="4241800"/>
                <a:ext cx="687070" cy="514985"/>
              </a:xfrm>
              <a:prstGeom prst="rect">
                <a:avLst/>
              </a:prstGeom>
              <a:blipFill rotWithShape="1">
                <a:blip r:embed="rId83"/>
                <a:stretch>
                  <a:fillRect b="-3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片4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8605520" y="4102735"/>
            <a:ext cx="743585" cy="743585"/>
          </a:xfrm>
          <a:prstGeom prst="rect">
            <a:avLst/>
          </a:prstGeom>
        </p:spPr>
      </p:pic>
      <p:pic>
        <p:nvPicPr>
          <p:cNvPr id="11" name="图片 10" descr="1682832159.6624963"/>
          <p:cNvPicPr/>
          <p:nvPr>
            <p:custDataLst>
              <p:tags r:id="rId89"/>
            </p:custDataLst>
          </p:nvPr>
        </p:nvPicPr>
        <p:blipFill>
          <a:blip r:embed="rId2"/>
          <a:srcRect l="44699" t="53928" r="46327" b="36162"/>
          <a:stretch>
            <a:fillRect/>
          </a:stretch>
        </p:blipFill>
        <p:spPr>
          <a:xfrm>
            <a:off x="7198360" y="5482590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>
                <p:custDataLst>
                  <p:tags r:id="rId90"/>
                </p:custDataLst>
              </p:nvPr>
            </p:nvSpPr>
            <p:spPr>
              <a:xfrm>
                <a:off x="7918450" y="5612130"/>
                <a:ext cx="687070" cy="5149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1"/>
                </p:custDataLst>
              </p:nvPr>
            </p:nvSpPr>
            <p:spPr>
              <a:xfrm>
                <a:off x="7918450" y="5612130"/>
                <a:ext cx="687070" cy="514985"/>
              </a:xfrm>
              <a:prstGeom prst="rect">
                <a:avLst/>
              </a:prstGeom>
              <a:blipFill rotWithShape="1">
                <a:blip r:embed="rId83"/>
                <a:stretch>
                  <a:fillRect b="-3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 descr="图片5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8605520" y="5459095"/>
            <a:ext cx="743585" cy="7435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矩形 48"/>
          <p:cNvSpPr/>
          <p:nvPr>
            <p:custDataLst>
              <p:tags r:id="rId1"/>
            </p:custDataLst>
          </p:nvPr>
        </p:nvSpPr>
        <p:spPr>
          <a:xfrm>
            <a:off x="6482715" y="6139180"/>
            <a:ext cx="2417445" cy="568325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>
            <p:custDataLst>
              <p:tags r:id="rId2"/>
            </p:custDataLst>
          </p:nvPr>
        </p:nvSpPr>
        <p:spPr>
          <a:xfrm>
            <a:off x="6482715" y="4778375"/>
            <a:ext cx="2417445" cy="568325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>
            <p:custDataLst>
              <p:tags r:id="rId3"/>
            </p:custDataLst>
          </p:nvPr>
        </p:nvSpPr>
        <p:spPr>
          <a:xfrm>
            <a:off x="6482715" y="2912110"/>
            <a:ext cx="2417445" cy="568325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82715" y="1251585"/>
            <a:ext cx="2417445" cy="568325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4" name="图片 63" descr="1682832159.6624963"/>
          <p:cNvPicPr/>
          <p:nvPr>
            <p:custDataLst>
              <p:tags r:id="rId4"/>
            </p:custDataLst>
          </p:nvPr>
        </p:nvPicPr>
        <p:blipFill>
          <a:blip r:embed="rId5"/>
          <a:srcRect l="52281" t="55466" r="38745" b="34624"/>
          <a:stretch>
            <a:fillRect/>
          </a:stretch>
        </p:blipFill>
        <p:spPr>
          <a:xfrm>
            <a:off x="4603750" y="4102735"/>
            <a:ext cx="720000" cy="720000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pic>
        <p:nvPicPr>
          <p:cNvPr id="45" name="图片 44" descr="1682832166.1708083"/>
          <p:cNvPicPr/>
          <p:nvPr>
            <p:custDataLst>
              <p:tags r:id="rId6"/>
            </p:custDataLst>
          </p:nvPr>
        </p:nvPicPr>
        <p:blipFill>
          <a:blip r:embed="rId7"/>
          <a:srcRect l="22255" t="12428" r="19857" b="11314"/>
          <a:stretch>
            <a:fillRect/>
          </a:stretch>
        </p:blipFill>
        <p:spPr>
          <a:xfrm>
            <a:off x="253365" y="2849880"/>
            <a:ext cx="1440000" cy="1440000"/>
          </a:xfrm>
          <a:prstGeom prst="rect">
            <a:avLst/>
          </a:prstGeom>
          <a:ln w="25400">
            <a:solidFill>
              <a:srgbClr val="0070FC"/>
            </a:solidFill>
          </a:ln>
        </p:spPr>
      </p:pic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321810" y="3244850"/>
            <a:ext cx="949960" cy="572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ctr"/>
            <a:r>
              <a:rPr lang="en-US" altLang="zh-CN" sz="3600"/>
              <a:t>...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943735" y="336232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9"/>
            </p:custDataLst>
          </p:nvPr>
        </p:nvSpPr>
        <p:spPr>
          <a:xfrm>
            <a:off x="3981450" y="83502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>
            <p:custDataLst>
              <p:tags r:id="rId10"/>
            </p:custDataLst>
          </p:nvPr>
        </p:nvSpPr>
        <p:spPr>
          <a:xfrm>
            <a:off x="3981450" y="231648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>
            <p:custDataLst>
              <p:tags r:id="rId11"/>
            </p:custDataLst>
          </p:nvPr>
        </p:nvSpPr>
        <p:spPr>
          <a:xfrm>
            <a:off x="3971925" y="585470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>
            <p:custDataLst>
              <p:tags r:id="rId12"/>
            </p:custDataLst>
          </p:nvPr>
        </p:nvSpPr>
        <p:spPr>
          <a:xfrm>
            <a:off x="5434965" y="83058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13"/>
            </p:custDataLst>
          </p:nvPr>
        </p:nvSpPr>
        <p:spPr>
          <a:xfrm>
            <a:off x="5434965" y="243268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>
            <p:custDataLst>
              <p:tags r:id="rId14"/>
            </p:custDataLst>
          </p:nvPr>
        </p:nvSpPr>
        <p:spPr>
          <a:xfrm>
            <a:off x="5434965" y="4426268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5"/>
            </p:custDataLst>
          </p:nvPr>
        </p:nvSpPr>
        <p:spPr>
          <a:xfrm>
            <a:off x="7109460" y="3564255"/>
            <a:ext cx="931545" cy="5219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ctr"/>
            <a:r>
              <a:rPr lang="en-US" altLang="zh-CN" sz="3600"/>
              <a:t>...</a:t>
            </a:r>
            <a:endParaRPr lang="en-US" altLang="zh-CN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0603865" y="3591560"/>
                <a:ext cx="1277620" cy="92900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𝑠𝑡𝑑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0603865" y="3591560"/>
                <a:ext cx="1277620" cy="92900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肘形连接符 29"/>
          <p:cNvCxnSpPr>
            <a:stCxn id="29" idx="0"/>
            <a:endCxn id="99" idx="0"/>
          </p:cNvCxnSpPr>
          <p:nvPr/>
        </p:nvCxnSpPr>
        <p:spPr>
          <a:xfrm rot="16200000" flipV="1">
            <a:off x="6722428" y="-928687"/>
            <a:ext cx="977900" cy="8062595"/>
          </a:xfrm>
          <a:prstGeom prst="bentConnector3">
            <a:avLst>
              <a:gd name="adj1" fmla="val 340129"/>
            </a:avLst>
          </a:prstGeom>
          <a:ln>
            <a:prstDash val="dash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右箭头 31"/>
          <p:cNvSpPr/>
          <p:nvPr>
            <p:custDataLst>
              <p:tags r:id="rId19"/>
            </p:custDataLst>
          </p:nvPr>
        </p:nvSpPr>
        <p:spPr>
          <a:xfrm>
            <a:off x="5434965" y="579945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>
            <p:custDataLst>
              <p:tags r:id="rId20"/>
            </p:custDataLst>
          </p:nvPr>
        </p:nvSpPr>
        <p:spPr>
          <a:xfrm>
            <a:off x="3962400" y="4426268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>
            <p:custDataLst>
              <p:tags r:id="rId21"/>
            </p:custDataLst>
          </p:nvPr>
        </p:nvSpPr>
        <p:spPr>
          <a:xfrm>
            <a:off x="1211580" y="497586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631950" y="4921885"/>
            <a:ext cx="93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forward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186180" y="5621655"/>
            <a:ext cx="360000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>
            <p:custDataLst>
              <p:tags r:id="rId22"/>
            </p:custDataLst>
          </p:nvPr>
        </p:nvSpPr>
        <p:spPr>
          <a:xfrm>
            <a:off x="1631950" y="541718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backward</a:t>
            </a:r>
            <a:endParaRPr lang="en-US" altLang="zh-CN"/>
          </a:p>
        </p:txBody>
      </p:sp>
      <p:pic>
        <p:nvPicPr>
          <p:cNvPr id="44" name="图片 43" descr="1682832159.6624963"/>
          <p:cNvPicPr/>
          <p:nvPr>
            <p:custDataLst>
              <p:tags r:id="rId23"/>
            </p:custDataLst>
          </p:nvPr>
        </p:nvPicPr>
        <p:blipFill>
          <a:blip r:embed="rId5"/>
          <a:srcRect l="22949" t="12659" r="20204" b="11082"/>
          <a:stretch>
            <a:fillRect/>
          </a:stretch>
        </p:blipFill>
        <p:spPr>
          <a:xfrm>
            <a:off x="129540" y="2741295"/>
            <a:ext cx="1440000" cy="1440000"/>
          </a:xfrm>
          <a:prstGeom prst="rect">
            <a:avLst/>
          </a:prstGeom>
          <a:ln w="25400">
            <a:solidFill>
              <a:srgbClr val="0070FC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253365" y="4244340"/>
                <a:ext cx="116903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>
                          <a:latin typeface="Cambria Math" panose="02040503050406030204" charset="0"/>
                          <a:cs typeface="Cambria Math" panose="02040503050406030204" charset="0"/>
                        </a:rPr>
                        <m:t>inputs</m:t>
                      </m:r>
                    </m:oMath>
                  </m:oMathPara>
                </a14:m>
                <a:endParaRPr lang="en-US" altLang="zh-CN" sz="36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4244340"/>
                <a:ext cx="1169035" cy="645160"/>
              </a:xfrm>
              <a:prstGeom prst="rect">
                <a:avLst/>
              </a:prstGeom>
              <a:blipFill rotWithShape="1">
                <a:blip r:embed="rId24"/>
                <a:stretch>
                  <a:fillRect r="-13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 descr="1682832159.6624963"/>
          <p:cNvPicPr/>
          <p:nvPr>
            <p:custDataLst>
              <p:tags r:id="rId25"/>
            </p:custDataLst>
          </p:nvPr>
        </p:nvPicPr>
        <p:blipFill>
          <a:blip r:embed="rId5"/>
          <a:srcRect l="52440" t="35487" r="40660" b="55917"/>
          <a:stretch>
            <a:fillRect/>
          </a:stretch>
        </p:blipFill>
        <p:spPr>
          <a:xfrm>
            <a:off x="4603750" y="567690"/>
            <a:ext cx="720000" cy="720000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pic>
        <p:nvPicPr>
          <p:cNvPr id="52" name="图片 51" descr="1682832159.6624963"/>
          <p:cNvPicPr/>
          <p:nvPr>
            <p:custDataLst>
              <p:tags r:id="rId26"/>
            </p:custDataLst>
          </p:nvPr>
        </p:nvPicPr>
        <p:blipFill>
          <a:blip r:embed="rId5"/>
          <a:srcRect l="52440" t="35487" r="40660" b="55917"/>
          <a:stretch>
            <a:fillRect/>
          </a:stretch>
        </p:blipFill>
        <p:spPr>
          <a:xfrm>
            <a:off x="4436745" y="409575"/>
            <a:ext cx="720000" cy="720000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4321175" y="1341755"/>
                <a:ext cx="841375" cy="462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175" y="1341755"/>
                <a:ext cx="841375" cy="46228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 descr="1682832159.6624963"/>
          <p:cNvPicPr/>
          <p:nvPr>
            <p:custDataLst>
              <p:tags r:id="rId28"/>
            </p:custDataLst>
          </p:nvPr>
        </p:nvPicPr>
        <p:blipFill>
          <a:blip r:embed="rId5"/>
          <a:srcRect l="44920" t="40720" r="38745" b="41241"/>
          <a:stretch>
            <a:fillRect/>
          </a:stretch>
        </p:blipFill>
        <p:spPr>
          <a:xfrm>
            <a:off x="4596765" y="2070100"/>
            <a:ext cx="720000" cy="720000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pic>
        <p:nvPicPr>
          <p:cNvPr id="55" name="图片 54" descr="1682832159.6624963"/>
          <p:cNvPicPr/>
          <p:nvPr>
            <p:custDataLst>
              <p:tags r:id="rId29"/>
            </p:custDataLst>
          </p:nvPr>
        </p:nvPicPr>
        <p:blipFill>
          <a:blip r:embed="rId5"/>
          <a:srcRect l="44920" t="40720" r="38745" b="41241"/>
          <a:stretch>
            <a:fillRect/>
          </a:stretch>
        </p:blipFill>
        <p:spPr>
          <a:xfrm>
            <a:off x="4441825" y="1944370"/>
            <a:ext cx="720000" cy="720000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4331970" y="2743835"/>
                <a:ext cx="829945" cy="462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 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4331970" y="2743835"/>
                <a:ext cx="829945" cy="4622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4321810" y="4784090"/>
                <a:ext cx="949960" cy="462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 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4321810" y="4784090"/>
                <a:ext cx="949960" cy="4622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 descr="1682832159.6624963"/>
          <p:cNvPicPr/>
          <p:nvPr>
            <p:custDataLst>
              <p:tags r:id="rId36"/>
            </p:custDataLst>
          </p:nvPr>
        </p:nvPicPr>
        <p:blipFill>
          <a:blip r:embed="rId5"/>
          <a:srcRect l="52281" t="55466" r="38745" b="34624"/>
          <a:stretch>
            <a:fillRect/>
          </a:stretch>
        </p:blipFill>
        <p:spPr>
          <a:xfrm>
            <a:off x="4441825" y="4008120"/>
            <a:ext cx="720000" cy="7200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4400550" y="6327775"/>
                <a:ext cx="916305" cy="462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: 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8"/>
                </p:custDataLst>
              </p:nvPr>
            </p:nvSpPr>
            <p:spPr>
              <a:xfrm>
                <a:off x="4400550" y="6327775"/>
                <a:ext cx="916305" cy="462280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图片 67" descr="1682832159.6624963"/>
          <p:cNvPicPr/>
          <p:nvPr>
            <p:custDataLst>
              <p:tags r:id="rId40"/>
            </p:custDataLst>
          </p:nvPr>
        </p:nvPicPr>
        <p:blipFill>
          <a:blip r:embed="rId5"/>
          <a:srcRect l="44699" t="53928" r="46327" b="36162"/>
          <a:stretch>
            <a:fillRect/>
          </a:stretch>
        </p:blipFill>
        <p:spPr>
          <a:xfrm>
            <a:off x="4603750" y="5607685"/>
            <a:ext cx="720000" cy="720000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pic>
        <p:nvPicPr>
          <p:cNvPr id="69" name="图片 68" descr="1682832159.6624963"/>
          <p:cNvPicPr/>
          <p:nvPr>
            <p:custDataLst>
              <p:tags r:id="rId41"/>
            </p:custDataLst>
          </p:nvPr>
        </p:nvPicPr>
        <p:blipFill>
          <a:blip r:embed="rId5"/>
          <a:srcRect l="44699" t="53928" r="46327" b="36162"/>
          <a:stretch>
            <a:fillRect/>
          </a:stretch>
        </p:blipFill>
        <p:spPr>
          <a:xfrm>
            <a:off x="4431030" y="5480685"/>
            <a:ext cx="720000" cy="720000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1631950" y="5912485"/>
                <a:ext cx="149796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𝑡ℎ</m:t>
                    </m:r>
                  </m:oMath>
                </a14:m>
                <a:r>
                  <a:rPr lang="en-US" altLang="zh-CN"/>
                  <a:t> </a:t>
                </a:r>
                <a:r>
                  <a:rPr lang="en-US" altLang="zh-CN"/>
                  <a:t>encoder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3"/>
                </p:custDataLst>
              </p:nvPr>
            </p:nvSpPr>
            <p:spPr>
              <a:xfrm>
                <a:off x="1631950" y="5912485"/>
                <a:ext cx="1497965" cy="368300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/>
          <p:cNvGrpSpPr/>
          <p:nvPr/>
        </p:nvGrpSpPr>
        <p:grpSpPr>
          <a:xfrm>
            <a:off x="2373630" y="2613660"/>
            <a:ext cx="1612900" cy="1724660"/>
            <a:chOff x="3976" y="2132"/>
            <a:chExt cx="2540" cy="2716"/>
          </a:xfrm>
        </p:grpSpPr>
        <p:sp>
          <p:nvSpPr>
            <p:cNvPr id="99" name="矩形 98"/>
            <p:cNvSpPr/>
            <p:nvPr>
              <p:custDataLst>
                <p:tags r:id="rId45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0" name="组合 99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01" name="椭圆 100"/>
              <p:cNvSpPr/>
              <p:nvPr>
                <p:custDataLst>
                  <p:tags r:id="rId46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>
                <p:custDataLst>
                  <p:tags r:id="rId47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>
                <p:custDataLst>
                  <p:tags r:id="rId48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>
                <p:custDataLst>
                  <p:tags r:id="rId49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>
                <p:custDataLst>
                  <p:tags r:id="rId50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>
                <a:stCxn id="101" idx="6"/>
                <a:endCxn id="104" idx="2"/>
              </p:cNvCxnSpPr>
              <p:nvPr>
                <p:custDataLst>
                  <p:tags r:id="rId51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2" idx="6"/>
                <a:endCxn id="104" idx="2"/>
              </p:cNvCxnSpPr>
              <p:nvPr>
                <p:custDataLst>
                  <p:tags r:id="rId52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03" idx="6"/>
                <a:endCxn id="104" idx="2"/>
              </p:cNvCxnSpPr>
              <p:nvPr>
                <p:custDataLst>
                  <p:tags r:id="rId53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1" idx="6"/>
                <a:endCxn id="105" idx="2"/>
              </p:cNvCxnSpPr>
              <p:nvPr>
                <p:custDataLst>
                  <p:tags r:id="rId54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102" idx="6"/>
                <a:endCxn id="105" idx="2"/>
              </p:cNvCxnSpPr>
              <p:nvPr>
                <p:custDataLst>
                  <p:tags r:id="rId55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>
                <a:stCxn id="103" idx="6"/>
                <a:endCxn id="105" idx="2"/>
              </p:cNvCxnSpPr>
              <p:nvPr>
                <p:custDataLst>
                  <p:tags r:id="rId56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2246630" y="4244340"/>
                <a:ext cx="1739900" cy="58102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r>
                        <a:rPr lang="en-US" altLang="zh-CN" sz="32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30" y="4244340"/>
                <a:ext cx="1739900" cy="581025"/>
              </a:xfrm>
              <a:prstGeom prst="rect">
                <a:avLst/>
              </a:prstGeom>
              <a:blipFill rotWithShape="1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descr="1682832159.6624963"/>
          <p:cNvPicPr/>
          <p:nvPr>
            <p:custDataLst>
              <p:tags r:id="rId58"/>
            </p:custDataLst>
          </p:nvPr>
        </p:nvPicPr>
        <p:blipFill>
          <a:blip r:embed="rId5"/>
          <a:srcRect l="52440" t="35487" r="40660" b="55917"/>
          <a:stretch>
            <a:fillRect/>
          </a:stretch>
        </p:blipFill>
        <p:spPr>
          <a:xfrm>
            <a:off x="6541135" y="472440"/>
            <a:ext cx="720000" cy="720000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261225" y="577215"/>
                <a:ext cx="687070" cy="5676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25" y="577215"/>
                <a:ext cx="687070" cy="567690"/>
              </a:xfrm>
              <a:prstGeom prst="rect">
                <a:avLst/>
              </a:prstGeom>
              <a:blipFill rotWithShape="1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7948295" y="472440"/>
            <a:ext cx="743585" cy="74358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5" name="图片 4" descr="1682832159.6624963"/>
          <p:cNvPicPr/>
          <p:nvPr>
            <p:custDataLst>
              <p:tags r:id="rId61"/>
            </p:custDataLst>
          </p:nvPr>
        </p:nvPicPr>
        <p:blipFill>
          <a:blip r:embed="rId5"/>
          <a:srcRect l="44920" t="40720" r="38745" b="41241"/>
          <a:stretch>
            <a:fillRect/>
          </a:stretch>
        </p:blipFill>
        <p:spPr>
          <a:xfrm>
            <a:off x="6541135" y="2144395"/>
            <a:ext cx="720000" cy="720000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62"/>
                </p:custDataLst>
              </p:nvPr>
            </p:nvSpPr>
            <p:spPr>
              <a:xfrm>
                <a:off x="7261225" y="2239645"/>
                <a:ext cx="687070" cy="5149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3"/>
                </p:custDataLst>
              </p:nvPr>
            </p:nvSpPr>
            <p:spPr>
              <a:xfrm>
                <a:off x="7261225" y="2239645"/>
                <a:ext cx="687070" cy="514985"/>
              </a:xfrm>
              <a:prstGeom prst="rect">
                <a:avLst/>
              </a:prstGeom>
              <a:blipFill rotWithShape="1">
                <a:blip r:embed="rId64"/>
                <a:stretch>
                  <a:fillRect b="-3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3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7948295" y="2120900"/>
            <a:ext cx="743585" cy="743585"/>
          </a:xfrm>
          <a:prstGeom prst="rect">
            <a:avLst/>
          </a:prstGeom>
          <a:ln w="25400">
            <a:solidFill>
              <a:srgbClr val="17C913"/>
            </a:solidFill>
          </a:ln>
        </p:spPr>
      </p:pic>
      <p:pic>
        <p:nvPicPr>
          <p:cNvPr id="8" name="图片 7" descr="1682832159.6624963"/>
          <p:cNvPicPr/>
          <p:nvPr>
            <p:custDataLst>
              <p:tags r:id="rId66"/>
            </p:custDataLst>
          </p:nvPr>
        </p:nvPicPr>
        <p:blipFill>
          <a:blip r:embed="rId5"/>
          <a:srcRect l="52281" t="55466" r="38745" b="34624"/>
          <a:stretch>
            <a:fillRect/>
          </a:stretch>
        </p:blipFill>
        <p:spPr>
          <a:xfrm>
            <a:off x="6541135" y="4037965"/>
            <a:ext cx="720000" cy="720000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7261225" y="4146550"/>
                <a:ext cx="687070" cy="5149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8"/>
                </p:custDataLst>
              </p:nvPr>
            </p:nvSpPr>
            <p:spPr>
              <a:xfrm>
                <a:off x="7261225" y="4146550"/>
                <a:ext cx="687070" cy="514985"/>
              </a:xfrm>
              <a:prstGeom prst="rect">
                <a:avLst/>
              </a:prstGeom>
              <a:blipFill rotWithShape="1">
                <a:blip r:embed="rId64"/>
                <a:stretch>
                  <a:fillRect b="-3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片4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948295" y="4007485"/>
            <a:ext cx="743585" cy="74358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11" name="图片 10" descr="1682832159.6624963"/>
          <p:cNvPicPr/>
          <p:nvPr>
            <p:custDataLst>
              <p:tags r:id="rId70"/>
            </p:custDataLst>
          </p:nvPr>
        </p:nvPicPr>
        <p:blipFill>
          <a:blip r:embed="rId5"/>
          <a:srcRect l="44699" t="53928" r="46327" b="36162"/>
          <a:stretch>
            <a:fillRect/>
          </a:stretch>
        </p:blipFill>
        <p:spPr>
          <a:xfrm>
            <a:off x="6541135" y="5387340"/>
            <a:ext cx="720000" cy="720000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7261225" y="5516880"/>
                <a:ext cx="687070" cy="5149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2"/>
                </p:custDataLst>
              </p:nvPr>
            </p:nvSpPr>
            <p:spPr>
              <a:xfrm>
                <a:off x="7261225" y="5516880"/>
                <a:ext cx="687070" cy="514985"/>
              </a:xfrm>
              <a:prstGeom prst="rect">
                <a:avLst/>
              </a:prstGeom>
              <a:blipFill rotWithShape="1">
                <a:blip r:embed="rId64"/>
                <a:stretch>
                  <a:fillRect b="-3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 descr="图片5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7948295" y="5363845"/>
            <a:ext cx="743585" cy="74358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449695" y="1331595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95" y="1331595"/>
                <a:ext cx="903605" cy="292735"/>
              </a:xfrm>
              <a:prstGeom prst="rect">
                <a:avLst/>
              </a:prstGeom>
              <a:blipFill rotWithShape="1">
                <a:blip r:embed="rId74"/>
                <a:stretch>
                  <a:fillRect r="-2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>
                <p:custDataLst>
                  <p:tags r:id="rId75"/>
                </p:custDataLst>
              </p:nvPr>
            </p:nvSpPr>
            <p:spPr>
              <a:xfrm>
                <a:off x="7868285" y="1331595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6"/>
                </p:custDataLst>
              </p:nvPr>
            </p:nvSpPr>
            <p:spPr>
              <a:xfrm>
                <a:off x="7868285" y="1331595"/>
                <a:ext cx="903605" cy="292735"/>
              </a:xfrm>
              <a:prstGeom prst="rect">
                <a:avLst/>
              </a:prstGeom>
              <a:blipFill rotWithShape="1">
                <a:blip r:embed="rId77"/>
                <a:stretch>
                  <a:fillRect r="-6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78"/>
                </p:custDataLst>
              </p:nvPr>
            </p:nvSpPr>
            <p:spPr>
              <a:xfrm>
                <a:off x="6449695" y="304546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9"/>
                </p:custDataLst>
              </p:nvPr>
            </p:nvSpPr>
            <p:spPr>
              <a:xfrm>
                <a:off x="6449695" y="3045460"/>
                <a:ext cx="903605" cy="292735"/>
              </a:xfrm>
              <a:prstGeom prst="rect">
                <a:avLst/>
              </a:prstGeom>
              <a:blipFill rotWithShape="1">
                <a:blip r:embed="rId80"/>
                <a:stretch>
                  <a:fillRect r="-2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>
                <p:custDataLst>
                  <p:tags r:id="rId81"/>
                </p:custDataLst>
              </p:nvPr>
            </p:nvSpPr>
            <p:spPr>
              <a:xfrm>
                <a:off x="7868285" y="304546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2"/>
                </p:custDataLst>
              </p:nvPr>
            </p:nvSpPr>
            <p:spPr>
              <a:xfrm>
                <a:off x="7868285" y="3045460"/>
                <a:ext cx="903605" cy="292735"/>
              </a:xfrm>
              <a:prstGeom prst="rect">
                <a:avLst/>
              </a:prstGeom>
              <a:blipFill rotWithShape="1">
                <a:blip r:embed="rId83"/>
                <a:stretch>
                  <a:fillRect r="-6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84"/>
                </p:custDataLst>
              </p:nvPr>
            </p:nvSpPr>
            <p:spPr>
              <a:xfrm>
                <a:off x="6449695" y="490601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5"/>
                </p:custDataLst>
              </p:nvPr>
            </p:nvSpPr>
            <p:spPr>
              <a:xfrm>
                <a:off x="6449695" y="4906010"/>
                <a:ext cx="903605" cy="292735"/>
              </a:xfrm>
              <a:prstGeom prst="rect">
                <a:avLst/>
              </a:prstGeom>
              <a:blipFill rotWithShape="1">
                <a:blip r:embed="rId86"/>
                <a:stretch>
                  <a:fillRect r="-26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>
                <p:custDataLst>
                  <p:tags r:id="rId87"/>
                </p:custDataLst>
              </p:nvPr>
            </p:nvSpPr>
            <p:spPr>
              <a:xfrm>
                <a:off x="7744460" y="490601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8"/>
                </p:custDataLst>
              </p:nvPr>
            </p:nvSpPr>
            <p:spPr>
              <a:xfrm>
                <a:off x="7744460" y="4906010"/>
                <a:ext cx="903605" cy="292735"/>
              </a:xfrm>
              <a:prstGeom prst="rect">
                <a:avLst/>
              </a:prstGeom>
              <a:blipFill rotWithShape="1">
                <a:blip r:embed="rId89"/>
                <a:stretch>
                  <a:fillRect r="-30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>
                <p:custDataLst>
                  <p:tags r:id="rId90"/>
                </p:custDataLst>
              </p:nvPr>
            </p:nvSpPr>
            <p:spPr>
              <a:xfrm>
                <a:off x="6449695" y="626999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1"/>
                </p:custDataLst>
              </p:nvPr>
            </p:nvSpPr>
            <p:spPr>
              <a:xfrm>
                <a:off x="6449695" y="6269990"/>
                <a:ext cx="903605" cy="292735"/>
              </a:xfrm>
              <a:prstGeom prst="rect">
                <a:avLst/>
              </a:prstGeom>
              <a:blipFill rotWithShape="1">
                <a:blip r:embed="rId92"/>
                <a:stretch>
                  <a:fillRect r="-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>
                <p:custDataLst>
                  <p:tags r:id="rId93"/>
                </p:custDataLst>
              </p:nvPr>
            </p:nvSpPr>
            <p:spPr>
              <a:xfrm>
                <a:off x="7868285" y="626999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4"/>
                </p:custDataLst>
              </p:nvPr>
            </p:nvSpPr>
            <p:spPr>
              <a:xfrm>
                <a:off x="7868285" y="6269990"/>
                <a:ext cx="903605" cy="292735"/>
              </a:xfrm>
              <a:prstGeom prst="rect">
                <a:avLst/>
              </a:prstGeom>
              <a:blipFill rotWithShape="1">
                <a:blip r:embed="rId95"/>
                <a:stretch>
                  <a:fillRect r="-8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箭头 49"/>
          <p:cNvSpPr/>
          <p:nvPr>
            <p:custDataLst>
              <p:tags r:id="rId96"/>
            </p:custDataLst>
          </p:nvPr>
        </p:nvSpPr>
        <p:spPr>
          <a:xfrm>
            <a:off x="9083040" y="137223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>
            <p:custDataLst>
              <p:tags r:id="rId97"/>
            </p:custDataLst>
          </p:nvPr>
        </p:nvSpPr>
        <p:spPr>
          <a:xfrm>
            <a:off x="9083040" y="308610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>
            <p:custDataLst>
              <p:tags r:id="rId98"/>
            </p:custDataLst>
          </p:nvPr>
        </p:nvSpPr>
        <p:spPr>
          <a:xfrm>
            <a:off x="9083040" y="494665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>
            <p:custDataLst>
              <p:tags r:id="rId99"/>
            </p:custDataLst>
          </p:nvPr>
        </p:nvSpPr>
        <p:spPr>
          <a:xfrm>
            <a:off x="9083040" y="631063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>
                <p:custDataLst>
                  <p:tags r:id="rId100"/>
                </p:custDataLst>
              </p:nvPr>
            </p:nvSpPr>
            <p:spPr>
              <a:xfrm>
                <a:off x="9443085" y="1372235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𝑠𝑡𝑑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1"/>
                </p:custDataLst>
              </p:nvPr>
            </p:nvSpPr>
            <p:spPr>
              <a:xfrm>
                <a:off x="9443085" y="1372235"/>
                <a:ext cx="903605" cy="292735"/>
              </a:xfrm>
              <a:prstGeom prst="rect">
                <a:avLst/>
              </a:prstGeom>
              <a:blipFill rotWithShape="1"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>
                <p:custDataLst>
                  <p:tags r:id="rId103"/>
                </p:custDataLst>
              </p:nvPr>
            </p:nvSpPr>
            <p:spPr>
              <a:xfrm>
                <a:off x="9465310" y="301625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𝑠𝑡𝑑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4"/>
                </p:custDataLst>
              </p:nvPr>
            </p:nvSpPr>
            <p:spPr>
              <a:xfrm>
                <a:off x="9465310" y="3016250"/>
                <a:ext cx="903605" cy="292735"/>
              </a:xfrm>
              <a:prstGeom prst="rect">
                <a:avLst/>
              </a:prstGeom>
              <a:blipFill rotWithShape="1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/>
              <p:cNvSpPr txBox="1"/>
              <p:nvPr>
                <p:custDataLst>
                  <p:tags r:id="rId106"/>
                </p:custDataLst>
              </p:nvPr>
            </p:nvSpPr>
            <p:spPr>
              <a:xfrm>
                <a:off x="9465310" y="494665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𝑠𝑡𝑑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7"/>
                </p:custDataLst>
              </p:nvPr>
            </p:nvSpPr>
            <p:spPr>
              <a:xfrm>
                <a:off x="9465310" y="4946650"/>
                <a:ext cx="903605" cy="292735"/>
              </a:xfrm>
              <a:prstGeom prst="rect">
                <a:avLst/>
              </a:prstGeom>
              <a:blipFill rotWithShape="1"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>
                <p:custDataLst>
                  <p:tags r:id="rId109"/>
                </p:custDataLst>
              </p:nvPr>
            </p:nvSpPr>
            <p:spPr>
              <a:xfrm>
                <a:off x="9465310" y="6269990"/>
                <a:ext cx="903605" cy="292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𝑠𝑡𝑑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0"/>
                </p:custDataLst>
              </p:nvPr>
            </p:nvSpPr>
            <p:spPr>
              <a:xfrm>
                <a:off x="9465310" y="6269990"/>
                <a:ext cx="903605" cy="292735"/>
              </a:xfrm>
              <a:prstGeom prst="rect">
                <a:avLst/>
              </a:prstGeom>
              <a:blipFill rotWithShape="1"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/>
          <p:cNvSpPr txBox="1"/>
          <p:nvPr>
            <p:custDataLst>
              <p:tags r:id="rId112"/>
            </p:custDataLst>
          </p:nvPr>
        </p:nvSpPr>
        <p:spPr>
          <a:xfrm>
            <a:off x="9465310" y="3904615"/>
            <a:ext cx="931545" cy="5219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ctr"/>
            <a:r>
              <a:rPr lang="en-US" altLang="zh-CN" sz="3600"/>
              <a:t>...</a:t>
            </a:r>
            <a:endParaRPr lang="en-US" altLang="zh-CN" sz="3600"/>
          </a:p>
        </p:txBody>
      </p:sp>
      <p:grpSp>
        <p:nvGrpSpPr>
          <p:cNvPr id="72" name="组合 71"/>
          <p:cNvGrpSpPr/>
          <p:nvPr/>
        </p:nvGrpSpPr>
        <p:grpSpPr>
          <a:xfrm>
            <a:off x="1188720" y="5922010"/>
            <a:ext cx="360000" cy="360000"/>
            <a:chOff x="3976" y="2132"/>
            <a:chExt cx="2540" cy="2716"/>
          </a:xfrm>
        </p:grpSpPr>
        <p:sp>
          <p:nvSpPr>
            <p:cNvPr id="73" name="矩形 72"/>
            <p:cNvSpPr/>
            <p:nvPr>
              <p:custDataLst>
                <p:tags r:id="rId113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75" name="椭圆 74"/>
              <p:cNvSpPr/>
              <p:nvPr>
                <p:custDataLst>
                  <p:tags r:id="rId114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>
                <p:custDataLst>
                  <p:tags r:id="rId115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>
                <p:custDataLst>
                  <p:tags r:id="rId116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>
                <p:custDataLst>
                  <p:tags r:id="rId117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0" name="直接连接符 79"/>
              <p:cNvCxnSpPr>
                <a:stCxn id="75" idx="6"/>
                <a:endCxn id="78" idx="2"/>
              </p:cNvCxnSpPr>
              <p:nvPr>
                <p:custDataLst>
                  <p:tags r:id="rId119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76" idx="6"/>
                <a:endCxn id="78" idx="2"/>
              </p:cNvCxnSpPr>
              <p:nvPr>
                <p:custDataLst>
                  <p:tags r:id="rId120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7" idx="6"/>
                <a:endCxn id="78" idx="2"/>
              </p:cNvCxnSpPr>
              <p:nvPr>
                <p:custDataLst>
                  <p:tags r:id="rId121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75" idx="6"/>
                <a:endCxn id="79" idx="2"/>
              </p:cNvCxnSpPr>
              <p:nvPr>
                <p:custDataLst>
                  <p:tags r:id="rId122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76" idx="6"/>
                <a:endCxn id="79" idx="2"/>
              </p:cNvCxnSpPr>
              <p:nvPr>
                <p:custDataLst>
                  <p:tags r:id="rId123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77" idx="6"/>
                <a:endCxn id="79" idx="2"/>
              </p:cNvCxnSpPr>
              <p:nvPr>
                <p:custDataLst>
                  <p:tags r:id="rId124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椭圆 85"/>
          <p:cNvSpPr/>
          <p:nvPr/>
        </p:nvSpPr>
        <p:spPr>
          <a:xfrm>
            <a:off x="5875020" y="835025"/>
            <a:ext cx="292735" cy="2997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x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9" name="直角上箭头 88"/>
          <p:cNvSpPr/>
          <p:nvPr/>
        </p:nvSpPr>
        <p:spPr>
          <a:xfrm rot="5400000">
            <a:off x="6019800" y="1203960"/>
            <a:ext cx="375285" cy="42735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直角上箭头 92"/>
          <p:cNvSpPr/>
          <p:nvPr>
            <p:custDataLst>
              <p:tags r:id="rId125"/>
            </p:custDataLst>
          </p:nvPr>
        </p:nvSpPr>
        <p:spPr>
          <a:xfrm rot="5400000">
            <a:off x="6028055" y="2832100"/>
            <a:ext cx="359410" cy="42672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直角上箭头 96"/>
          <p:cNvSpPr/>
          <p:nvPr>
            <p:custDataLst>
              <p:tags r:id="rId126"/>
            </p:custDataLst>
          </p:nvPr>
        </p:nvSpPr>
        <p:spPr>
          <a:xfrm rot="5400000">
            <a:off x="5995035" y="4822825"/>
            <a:ext cx="375285" cy="37528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直角上箭头 132"/>
          <p:cNvSpPr/>
          <p:nvPr>
            <p:custDataLst>
              <p:tags r:id="rId127"/>
            </p:custDataLst>
          </p:nvPr>
        </p:nvSpPr>
        <p:spPr>
          <a:xfrm rot="5400000">
            <a:off x="5995035" y="6196330"/>
            <a:ext cx="375285" cy="37528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/>
              <p:cNvSpPr txBox="1"/>
              <p:nvPr>
                <p:custDataLst>
                  <p:tags r:id="rId128"/>
                </p:custDataLst>
              </p:nvPr>
            </p:nvSpPr>
            <p:spPr>
              <a:xfrm>
                <a:off x="7353300" y="1331595"/>
                <a:ext cx="687070" cy="2927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4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9"/>
                </p:custDataLst>
              </p:nvPr>
            </p:nvSpPr>
            <p:spPr>
              <a:xfrm>
                <a:off x="7353300" y="1331595"/>
                <a:ext cx="687070" cy="292735"/>
              </a:xfrm>
              <a:prstGeom prst="rect">
                <a:avLst/>
              </a:prstGeom>
              <a:blipFill rotWithShape="1">
                <a:blip r:embed="rId130"/>
                <a:stretch>
                  <a:fillRect b="-19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/>
              <p:cNvSpPr txBox="1"/>
              <p:nvPr>
                <p:custDataLst>
                  <p:tags r:id="rId131"/>
                </p:custDataLst>
              </p:nvPr>
            </p:nvSpPr>
            <p:spPr>
              <a:xfrm>
                <a:off x="7353300" y="3044825"/>
                <a:ext cx="687070" cy="2927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2"/>
                </p:custDataLst>
              </p:nvPr>
            </p:nvSpPr>
            <p:spPr>
              <a:xfrm>
                <a:off x="7353300" y="3044825"/>
                <a:ext cx="687070" cy="292735"/>
              </a:xfrm>
              <a:prstGeom prst="rect">
                <a:avLst/>
              </a:prstGeom>
              <a:blipFill rotWithShape="1">
                <a:blip r:embed="rId130"/>
                <a:stretch>
                  <a:fillRect b="-19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/>
              <p:cNvSpPr txBox="1"/>
              <p:nvPr>
                <p:custDataLst>
                  <p:tags r:id="rId133"/>
                </p:custDataLst>
              </p:nvPr>
            </p:nvSpPr>
            <p:spPr>
              <a:xfrm>
                <a:off x="7353935" y="4906010"/>
                <a:ext cx="687070" cy="2927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4"/>
                </p:custDataLst>
              </p:nvPr>
            </p:nvSpPr>
            <p:spPr>
              <a:xfrm>
                <a:off x="7353935" y="4906010"/>
                <a:ext cx="687070" cy="292735"/>
              </a:xfrm>
              <a:prstGeom prst="rect">
                <a:avLst/>
              </a:prstGeom>
              <a:blipFill rotWithShape="1">
                <a:blip r:embed="rId130"/>
                <a:stretch>
                  <a:fillRect b="-19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/>
              <p:cNvSpPr txBox="1"/>
              <p:nvPr>
                <p:custDataLst>
                  <p:tags r:id="rId135"/>
                </p:custDataLst>
              </p:nvPr>
            </p:nvSpPr>
            <p:spPr>
              <a:xfrm>
                <a:off x="7353935" y="6278880"/>
                <a:ext cx="687070" cy="2927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6"/>
                </p:custDataLst>
              </p:nvPr>
            </p:nvSpPr>
            <p:spPr>
              <a:xfrm>
                <a:off x="7353935" y="6278880"/>
                <a:ext cx="687070" cy="292735"/>
              </a:xfrm>
              <a:prstGeom prst="rect">
                <a:avLst/>
              </a:prstGeom>
              <a:blipFill rotWithShape="1">
                <a:blip r:embed="rId130"/>
                <a:stretch>
                  <a:fillRect b="-19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本框 140"/>
          <p:cNvSpPr txBox="1"/>
          <p:nvPr>
            <p:custDataLst>
              <p:tags r:id="rId137"/>
            </p:custDataLst>
          </p:nvPr>
        </p:nvSpPr>
        <p:spPr>
          <a:xfrm>
            <a:off x="1631950" y="6348730"/>
            <a:ext cx="208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Hadamard product</a:t>
            </a:r>
            <a:endParaRPr lang="en-US" altLang="zh-CN"/>
          </a:p>
        </p:txBody>
      </p:sp>
      <p:sp>
        <p:nvSpPr>
          <p:cNvPr id="145" name="右箭头 144"/>
          <p:cNvSpPr/>
          <p:nvPr>
            <p:custDataLst>
              <p:tags r:id="rId138"/>
            </p:custDataLst>
          </p:nvPr>
        </p:nvSpPr>
        <p:spPr>
          <a:xfrm>
            <a:off x="10204450" y="3929380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>
            <p:custDataLst>
              <p:tags r:id="rId139"/>
            </p:custDataLst>
          </p:nvPr>
        </p:nvSpPr>
        <p:spPr>
          <a:xfrm>
            <a:off x="5875020" y="2442210"/>
            <a:ext cx="292735" cy="2997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x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>
            <p:custDataLst>
              <p:tags r:id="rId140"/>
            </p:custDataLst>
          </p:nvPr>
        </p:nvSpPr>
        <p:spPr>
          <a:xfrm>
            <a:off x="5875020" y="5807710"/>
            <a:ext cx="292735" cy="2997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x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48" name="椭圆 147"/>
          <p:cNvSpPr/>
          <p:nvPr>
            <p:custDataLst>
              <p:tags r:id="rId141"/>
            </p:custDataLst>
          </p:nvPr>
        </p:nvSpPr>
        <p:spPr>
          <a:xfrm>
            <a:off x="5875020" y="4426585"/>
            <a:ext cx="292735" cy="2997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x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49" name="椭圆 148"/>
          <p:cNvSpPr/>
          <p:nvPr>
            <p:custDataLst>
              <p:tags r:id="rId142"/>
            </p:custDataLst>
          </p:nvPr>
        </p:nvSpPr>
        <p:spPr>
          <a:xfrm>
            <a:off x="1245235" y="6348730"/>
            <a:ext cx="292735" cy="2997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x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682832159.6624963"/>
          <p:cNvPicPr/>
          <p:nvPr>
            <p:custDataLst>
              <p:tags r:id="rId1"/>
            </p:custDataLst>
          </p:nvPr>
        </p:nvPicPr>
        <p:blipFill>
          <a:blip r:embed="rId2"/>
          <a:srcRect l="22949" t="12659" r="20204" b="11082"/>
          <a:stretch>
            <a:fillRect/>
          </a:stretch>
        </p:blipFill>
        <p:spPr>
          <a:xfrm>
            <a:off x="1243965" y="617220"/>
            <a:ext cx="1080000" cy="1080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3330575" y="572770"/>
            <a:ext cx="1080000" cy="1080000"/>
            <a:chOff x="3976" y="2132"/>
            <a:chExt cx="2540" cy="2716"/>
          </a:xfrm>
        </p:grpSpPr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6" name="椭圆 5"/>
              <p:cNvSpPr/>
              <p:nvPr>
                <p:custDataLst>
                  <p:tags r:id="rId4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>
                <p:custDataLst>
                  <p:tags r:id="rId5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>
                <p:custDataLst>
                  <p:tags r:id="rId6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>
                <p:custDataLst>
                  <p:tags r:id="rId7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>
                <p:custDataLst>
                  <p:tags r:id="rId8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>
                <a:stCxn id="6" idx="6"/>
                <a:endCxn id="9" idx="2"/>
              </p:cNvCxnSpPr>
              <p:nvPr>
                <p:custDataLst>
                  <p:tags r:id="rId9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7" idx="6"/>
                <a:endCxn id="9" idx="2"/>
              </p:cNvCxnSpPr>
              <p:nvPr>
                <p:custDataLst>
                  <p:tags r:id="rId10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9" idx="2"/>
              </p:cNvCxnSpPr>
              <p:nvPr>
                <p:custDataLst>
                  <p:tags r:id="rId11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" idx="6"/>
                <a:endCxn id="10" idx="2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7" idx="6"/>
                <a:endCxn id="10" idx="2"/>
              </p:cNvCxnSpPr>
              <p:nvPr>
                <p:custDataLst>
                  <p:tags r:id="rId13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8" idx="6"/>
                <a:endCxn id="10" idx="2"/>
              </p:cNvCxnSpPr>
              <p:nvPr>
                <p:custDataLst>
                  <p:tags r:id="rId14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右箭头 19"/>
          <p:cNvSpPr/>
          <p:nvPr>
            <p:custDataLst>
              <p:tags r:id="rId15"/>
            </p:custDataLst>
          </p:nvPr>
        </p:nvSpPr>
        <p:spPr>
          <a:xfrm>
            <a:off x="2689225" y="974408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>
            <p:custDataLst>
              <p:tags r:id="rId16"/>
            </p:custDataLst>
          </p:nvPr>
        </p:nvSpPr>
        <p:spPr>
          <a:xfrm>
            <a:off x="3756660" y="1629410"/>
            <a:ext cx="360000" cy="252000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1682832159.6624963"/>
          <p:cNvPicPr/>
          <p:nvPr>
            <p:custDataLst>
              <p:tags r:id="rId17"/>
            </p:custDataLst>
          </p:nvPr>
        </p:nvPicPr>
        <p:blipFill>
          <a:blip r:embed="rId2"/>
          <a:srcRect l="22949" t="12659" r="20204" b="11082"/>
          <a:stretch>
            <a:fillRect/>
          </a:stretch>
        </p:blipFill>
        <p:spPr>
          <a:xfrm>
            <a:off x="3502025" y="1981835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图片 23" descr="图片2_label_1"/>
          <p:cNvPicPr/>
          <p:nvPr/>
        </p:nvPicPr>
        <p:blipFill>
          <a:blip r:embed="rId18"/>
          <a:stretch>
            <a:fillRect/>
          </a:stretch>
        </p:blipFill>
        <p:spPr>
          <a:xfrm>
            <a:off x="1243965" y="5389880"/>
            <a:ext cx="1080000" cy="10800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330575" y="5399405"/>
            <a:ext cx="1080000" cy="1080000"/>
            <a:chOff x="3976" y="2132"/>
            <a:chExt cx="2540" cy="2716"/>
          </a:xfrm>
        </p:grpSpPr>
        <p:sp>
          <p:nvSpPr>
            <p:cNvPr id="26" name="矩形 25"/>
            <p:cNvSpPr/>
            <p:nvPr>
              <p:custDataLst>
                <p:tags r:id="rId19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28" name="椭圆 27"/>
              <p:cNvSpPr/>
              <p:nvPr>
                <p:custDataLst>
                  <p:tags r:id="rId20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>
                <p:custDataLst>
                  <p:tags r:id="rId22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>
                <p:custDataLst>
                  <p:tags r:id="rId24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28" idx="6"/>
                <a:endCxn id="31" idx="2"/>
              </p:cNvCxnSpPr>
              <p:nvPr>
                <p:custDataLst>
                  <p:tags r:id="rId25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9" idx="6"/>
                <a:endCxn id="31" idx="2"/>
              </p:cNvCxnSpPr>
              <p:nvPr>
                <p:custDataLst>
                  <p:tags r:id="rId26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0" idx="6"/>
                <a:endCxn id="31" idx="2"/>
              </p:cNvCxnSpPr>
              <p:nvPr>
                <p:custDataLst>
                  <p:tags r:id="rId27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8" idx="6"/>
                <a:endCxn id="32" idx="2"/>
              </p:cNvCxnSpPr>
              <p:nvPr>
                <p:custDataLst>
                  <p:tags r:id="rId28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29" idx="6"/>
                <a:endCxn id="32" idx="2"/>
              </p:cNvCxnSpPr>
              <p:nvPr>
                <p:custDataLst>
                  <p:tags r:id="rId29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0" idx="6"/>
                <a:endCxn id="32" idx="2"/>
              </p:cNvCxnSpPr>
              <p:nvPr>
                <p:custDataLst>
                  <p:tags r:id="rId30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右箭头 38"/>
          <p:cNvSpPr/>
          <p:nvPr>
            <p:custDataLst>
              <p:tags r:id="rId31"/>
            </p:custDataLst>
          </p:nvPr>
        </p:nvSpPr>
        <p:spPr>
          <a:xfrm>
            <a:off x="2689225" y="580961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>
            <p:custDataLst>
              <p:tags r:id="rId32"/>
            </p:custDataLst>
          </p:nvPr>
        </p:nvSpPr>
        <p:spPr>
          <a:xfrm>
            <a:off x="3756660" y="5139055"/>
            <a:ext cx="360000" cy="252000"/>
          </a:xfrm>
          <a:prstGeom prst="righ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 descr="图片2_label_1"/>
          <p:cNvPicPr/>
          <p:nvPr>
            <p:custDataLst>
              <p:tags r:id="rId3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57905" y="4330700"/>
            <a:ext cx="720000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2298636" y="4343019"/>
                <a:ext cx="1185545" cy="3695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636" y="4343019"/>
                <a:ext cx="1185545" cy="369570"/>
              </a:xfrm>
              <a:prstGeom prst="rect">
                <a:avLst/>
              </a:prstGeom>
              <a:blipFill rotWithShape="1">
                <a:blip r:embed="rId34"/>
                <a:stretch>
                  <a:fillRect l="-48" t="-69" r="4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2324671" y="2422779"/>
                <a:ext cx="1185545" cy="3695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6"/>
                </p:custDataLst>
              </p:nvPr>
            </p:nvSpPr>
            <p:spPr>
              <a:xfrm>
                <a:off x="2324671" y="2422779"/>
                <a:ext cx="1185545" cy="369570"/>
              </a:xfrm>
              <a:prstGeom prst="rect">
                <a:avLst/>
              </a:prstGeom>
              <a:blipFill rotWithShape="1">
                <a:blip r:embed="rId34"/>
                <a:stretch>
                  <a:fillRect l="-48" t="-69" r="4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 descr="1682832159.6624963"/>
          <p:cNvPicPr/>
          <p:nvPr>
            <p:custDataLst>
              <p:tags r:id="rId37"/>
            </p:custDataLst>
          </p:nvPr>
        </p:nvPicPr>
        <p:blipFill>
          <a:blip r:embed="rId2"/>
          <a:srcRect l="22949" t="12659" r="20204" b="11082"/>
          <a:stretch>
            <a:fillRect/>
          </a:stretch>
        </p:blipFill>
        <p:spPr>
          <a:xfrm>
            <a:off x="3629025" y="2108835"/>
            <a:ext cx="720000" cy="7200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2561526" y="2039239"/>
                <a:ext cx="555625" cy="3695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526" y="2039239"/>
                <a:ext cx="555625" cy="369570"/>
              </a:xfrm>
              <a:prstGeom prst="rect">
                <a:avLst/>
              </a:prstGeom>
              <a:blipFill rotWithShape="1">
                <a:blip r:embed="rId38"/>
                <a:stretch>
                  <a:fillRect l="-103" t="-69" r="10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2336165" y="4750435"/>
                <a:ext cx="1175385" cy="3524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2336165" y="4750435"/>
                <a:ext cx="1175385" cy="352425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1922716" y="3109214"/>
                <a:ext cx="1587500" cy="3632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16" y="3109214"/>
                <a:ext cx="1587500" cy="363220"/>
              </a:xfrm>
              <a:prstGeom prst="rect">
                <a:avLst/>
              </a:prstGeom>
              <a:blipFill rotWithShape="1">
                <a:blip r:embed="rId42"/>
                <a:stretch>
                  <a:fillRect l="-36" t="-70" r="36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箭头 51"/>
          <p:cNvSpPr/>
          <p:nvPr>
            <p:custDataLst>
              <p:tags r:id="rId43"/>
            </p:custDataLst>
          </p:nvPr>
        </p:nvSpPr>
        <p:spPr>
          <a:xfrm>
            <a:off x="3756660" y="2923540"/>
            <a:ext cx="360000" cy="252000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>
            <p:custDataLst>
              <p:tags r:id="rId44"/>
            </p:custDataLst>
          </p:nvPr>
        </p:nvSpPr>
        <p:spPr>
          <a:xfrm>
            <a:off x="3756660" y="3983990"/>
            <a:ext cx="360000" cy="252000"/>
          </a:xfrm>
          <a:prstGeom prst="righ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5" name="图片 54" descr="图片2_encoder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6368415" y="1981835"/>
            <a:ext cx="720000" cy="72000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6177280" y="572770"/>
            <a:ext cx="1080000" cy="1080000"/>
            <a:chOff x="3976" y="2132"/>
            <a:chExt cx="2540" cy="2716"/>
          </a:xfrm>
        </p:grpSpPr>
        <p:sp>
          <p:nvSpPr>
            <p:cNvPr id="57" name="矩形 56"/>
            <p:cNvSpPr/>
            <p:nvPr>
              <p:custDataLst>
                <p:tags r:id="rId46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8" name="组合 57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59" name="椭圆 58"/>
              <p:cNvSpPr/>
              <p:nvPr>
                <p:custDataLst>
                  <p:tags r:id="rId47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>
                <p:custDataLst>
                  <p:tags r:id="rId48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>
                <p:custDataLst>
                  <p:tags r:id="rId49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>
                <p:custDataLst>
                  <p:tags r:id="rId50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>
                <p:custDataLst>
                  <p:tags r:id="rId51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4" name="直接连接符 63"/>
              <p:cNvCxnSpPr>
                <a:stCxn id="59" idx="6"/>
                <a:endCxn id="62" idx="2"/>
              </p:cNvCxnSpPr>
              <p:nvPr>
                <p:custDataLst>
                  <p:tags r:id="rId52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60" idx="6"/>
                <a:endCxn id="62" idx="2"/>
              </p:cNvCxnSpPr>
              <p:nvPr>
                <p:custDataLst>
                  <p:tags r:id="rId53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61" idx="6"/>
                <a:endCxn id="62" idx="2"/>
              </p:cNvCxnSpPr>
              <p:nvPr>
                <p:custDataLst>
                  <p:tags r:id="rId54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9" idx="6"/>
                <a:endCxn id="63" idx="2"/>
              </p:cNvCxnSpPr>
              <p:nvPr>
                <p:custDataLst>
                  <p:tags r:id="rId55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60" idx="6"/>
                <a:endCxn id="63" idx="2"/>
              </p:cNvCxnSpPr>
              <p:nvPr>
                <p:custDataLst>
                  <p:tags r:id="rId56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1" idx="6"/>
                <a:endCxn id="63" idx="2"/>
              </p:cNvCxnSpPr>
              <p:nvPr>
                <p:custDataLst>
                  <p:tags r:id="rId57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右箭头 69"/>
          <p:cNvSpPr/>
          <p:nvPr>
            <p:custDataLst>
              <p:tags r:id="rId58"/>
            </p:custDataLst>
          </p:nvPr>
        </p:nvSpPr>
        <p:spPr>
          <a:xfrm>
            <a:off x="4570095" y="974408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7257415" y="937895"/>
                <a:ext cx="1048385" cy="35369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0"/>
                </p:custDataLst>
              </p:nvPr>
            </p:nvSpPr>
            <p:spPr>
              <a:xfrm>
                <a:off x="7257415" y="937895"/>
                <a:ext cx="1048385" cy="353695"/>
              </a:xfrm>
              <a:prstGeom prst="rect">
                <a:avLst/>
              </a:prstGeom>
              <a:blipFill rotWithShape="1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右箭头 73"/>
          <p:cNvSpPr/>
          <p:nvPr>
            <p:custDataLst>
              <p:tags r:id="rId62"/>
            </p:custDataLst>
          </p:nvPr>
        </p:nvSpPr>
        <p:spPr>
          <a:xfrm>
            <a:off x="6534150" y="1652905"/>
            <a:ext cx="360000" cy="252000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>
                <p:custDataLst>
                  <p:tags r:id="rId63"/>
                </p:custDataLst>
              </p:nvPr>
            </p:nvSpPr>
            <p:spPr>
              <a:xfrm>
                <a:off x="5111686" y="3109214"/>
                <a:ext cx="3258820" cy="8782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𝑓𝑒𝑎𝑡𝑢𝑟𝑒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𝑝𝑜𝑜𝑙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altLang="zh-CN">
                                              <a:latin typeface="Cambria Math" panose="02040503050406030204" charset="0"/>
                                            </a:rPr>
                                            <m:t> 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𝛾</m:t>
                                          </m:r>
                                        </m:sup>
                                      </m:sSup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4"/>
                </p:custDataLst>
              </p:nvPr>
            </p:nvSpPr>
            <p:spPr>
              <a:xfrm>
                <a:off x="5111686" y="3109214"/>
                <a:ext cx="3258820" cy="878205"/>
              </a:xfrm>
              <a:prstGeom prst="rect">
                <a:avLst/>
              </a:prstGeom>
              <a:blipFill rotWithShape="1">
                <a:blip r:embed="rId65"/>
                <a:stretch>
                  <a:fillRect l="-18" t="-29" r="1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4937696" y="842899"/>
                <a:ext cx="553720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96" y="842899"/>
                <a:ext cx="553720" cy="521970"/>
              </a:xfrm>
              <a:prstGeom prst="rect">
                <a:avLst/>
              </a:prstGeom>
              <a:blipFill rotWithShape="1">
                <a:blip r:embed="rId66"/>
                <a:stretch>
                  <a:fillRect l="-103" t="-49" r="103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右箭头 76"/>
          <p:cNvSpPr/>
          <p:nvPr>
            <p:custDataLst>
              <p:tags r:id="rId67"/>
            </p:custDataLst>
          </p:nvPr>
        </p:nvSpPr>
        <p:spPr>
          <a:xfrm>
            <a:off x="5579110" y="974408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5119306" y="2467864"/>
                <a:ext cx="1149985" cy="361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9"/>
                </p:custDataLst>
              </p:nvPr>
            </p:nvSpPr>
            <p:spPr>
              <a:xfrm>
                <a:off x="5119306" y="2467864"/>
                <a:ext cx="1149985" cy="361315"/>
              </a:xfrm>
              <a:prstGeom prst="rect">
                <a:avLst/>
              </a:prstGeom>
              <a:blipFill rotWithShape="1">
                <a:blip r:embed="rId70"/>
                <a:stretch>
                  <a:fillRect l="-50" t="-70" r="50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5119306" y="2084324"/>
                <a:ext cx="1177290" cy="4438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𝑓𝑒𝑎𝑡𝑢𝑟𝑒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2"/>
                </p:custDataLst>
              </p:nvPr>
            </p:nvSpPr>
            <p:spPr>
              <a:xfrm>
                <a:off x="5119306" y="2084324"/>
                <a:ext cx="1177290" cy="443865"/>
              </a:xfrm>
              <a:prstGeom prst="rect">
                <a:avLst/>
              </a:prstGeom>
              <a:blipFill rotWithShape="1">
                <a:blip r:embed="rId73"/>
                <a:stretch>
                  <a:fillRect l="-49" t="-57" r="49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右箭头 79"/>
          <p:cNvSpPr/>
          <p:nvPr>
            <p:custDataLst>
              <p:tags r:id="rId74"/>
            </p:custDataLst>
          </p:nvPr>
        </p:nvSpPr>
        <p:spPr>
          <a:xfrm>
            <a:off x="4570095" y="5809298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>
                <p:custDataLst>
                  <p:tags r:id="rId75"/>
                </p:custDataLst>
              </p:nvPr>
            </p:nvSpPr>
            <p:spPr>
              <a:xfrm>
                <a:off x="4985321" y="5677789"/>
                <a:ext cx="553720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6"/>
                </p:custDataLst>
              </p:nvPr>
            </p:nvSpPr>
            <p:spPr>
              <a:xfrm>
                <a:off x="4985321" y="5677789"/>
                <a:ext cx="553720" cy="521970"/>
              </a:xfrm>
              <a:prstGeom prst="rect">
                <a:avLst/>
              </a:prstGeom>
              <a:blipFill rotWithShape="1">
                <a:blip r:embed="rId66"/>
                <a:stretch>
                  <a:fillRect l="-103" t="-49" r="103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右箭头 81"/>
          <p:cNvSpPr/>
          <p:nvPr>
            <p:custDataLst>
              <p:tags r:id="rId77"/>
            </p:custDataLst>
          </p:nvPr>
        </p:nvSpPr>
        <p:spPr>
          <a:xfrm>
            <a:off x="5579110" y="5809298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6177280" y="5389880"/>
            <a:ext cx="1080000" cy="1080000"/>
            <a:chOff x="3976" y="2132"/>
            <a:chExt cx="2540" cy="2716"/>
          </a:xfrm>
        </p:grpSpPr>
        <p:sp>
          <p:nvSpPr>
            <p:cNvPr id="84" name="矩形 83"/>
            <p:cNvSpPr/>
            <p:nvPr>
              <p:custDataLst>
                <p:tags r:id="rId78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5" name="组合 84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86" name="椭圆 85"/>
              <p:cNvSpPr/>
              <p:nvPr>
                <p:custDataLst>
                  <p:tags r:id="rId79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>
                <p:custDataLst>
                  <p:tags r:id="rId80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>
                <p:custDataLst>
                  <p:tags r:id="rId81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>
                <p:custDataLst>
                  <p:tags r:id="rId82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>
                <p:custDataLst>
                  <p:tags r:id="rId83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stCxn id="86" idx="6"/>
                <a:endCxn id="89" idx="2"/>
              </p:cNvCxnSpPr>
              <p:nvPr>
                <p:custDataLst>
                  <p:tags r:id="rId84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7" idx="6"/>
                <a:endCxn id="89" idx="2"/>
              </p:cNvCxnSpPr>
              <p:nvPr>
                <p:custDataLst>
                  <p:tags r:id="rId85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88" idx="6"/>
                <a:endCxn id="89" idx="2"/>
              </p:cNvCxnSpPr>
              <p:nvPr>
                <p:custDataLst>
                  <p:tags r:id="rId86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86" idx="6"/>
                <a:endCxn id="90" idx="2"/>
              </p:cNvCxnSpPr>
              <p:nvPr>
                <p:custDataLst>
                  <p:tags r:id="rId87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87" idx="6"/>
                <a:endCxn id="90" idx="2"/>
              </p:cNvCxnSpPr>
              <p:nvPr>
                <p:custDataLst>
                  <p:tags r:id="rId88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88" idx="6"/>
                <a:endCxn id="90" idx="2"/>
              </p:cNvCxnSpPr>
              <p:nvPr>
                <p:custDataLst>
                  <p:tags r:id="rId89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8" name="图片 97" descr="图片2_encoder2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6459220" y="2084070"/>
            <a:ext cx="720000" cy="720000"/>
          </a:xfrm>
          <a:prstGeom prst="rect">
            <a:avLst/>
          </a:prstGeom>
        </p:spPr>
      </p:pic>
      <p:sp>
        <p:nvSpPr>
          <p:cNvPr id="100" name="右箭头 99"/>
          <p:cNvSpPr/>
          <p:nvPr>
            <p:custDataLst>
              <p:tags r:id="rId91"/>
            </p:custDataLst>
          </p:nvPr>
        </p:nvSpPr>
        <p:spPr>
          <a:xfrm>
            <a:off x="6534150" y="2923540"/>
            <a:ext cx="360000" cy="252000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右箭头 100"/>
          <p:cNvSpPr/>
          <p:nvPr>
            <p:custDataLst>
              <p:tags r:id="rId92"/>
            </p:custDataLst>
          </p:nvPr>
        </p:nvSpPr>
        <p:spPr>
          <a:xfrm>
            <a:off x="6534150" y="3983990"/>
            <a:ext cx="360000" cy="252000"/>
          </a:xfrm>
          <a:prstGeom prst="righ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右箭头 101"/>
          <p:cNvSpPr/>
          <p:nvPr>
            <p:custDataLst>
              <p:tags r:id="rId93"/>
            </p:custDataLst>
          </p:nvPr>
        </p:nvSpPr>
        <p:spPr>
          <a:xfrm>
            <a:off x="6534150" y="5137785"/>
            <a:ext cx="360000" cy="252000"/>
          </a:xfrm>
          <a:prstGeom prst="righ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>
                <p:custDataLst>
                  <p:tags r:id="rId94"/>
                </p:custDataLst>
              </p:nvPr>
            </p:nvSpPr>
            <p:spPr>
              <a:xfrm>
                <a:off x="5111051" y="4386199"/>
                <a:ext cx="1149985" cy="361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5"/>
                </p:custDataLst>
              </p:nvPr>
            </p:nvSpPr>
            <p:spPr>
              <a:xfrm>
                <a:off x="5111051" y="4386199"/>
                <a:ext cx="1149985" cy="361315"/>
              </a:xfrm>
              <a:prstGeom prst="rect">
                <a:avLst/>
              </a:prstGeom>
              <a:blipFill rotWithShape="1">
                <a:blip r:embed="rId70"/>
                <a:stretch>
                  <a:fillRect l="-50" t="-70" r="50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/>
              <p:cNvSpPr txBox="1"/>
              <p:nvPr/>
            </p:nvSpPr>
            <p:spPr>
              <a:xfrm>
                <a:off x="8738171" y="3109214"/>
                <a:ext cx="1943735" cy="910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𝑙𝑜𝑠𝑠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171" y="3109214"/>
                <a:ext cx="1943735" cy="910590"/>
              </a:xfrm>
              <a:prstGeom prst="rect">
                <a:avLst/>
              </a:prstGeom>
              <a:blipFill rotWithShape="1">
                <a:blip r:embed="rId96"/>
                <a:stretch>
                  <a:fillRect l="-29" t="-28" r="2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矩形 108"/>
          <p:cNvSpPr/>
          <p:nvPr/>
        </p:nvSpPr>
        <p:spPr>
          <a:xfrm>
            <a:off x="1713230" y="2998470"/>
            <a:ext cx="6593205" cy="10445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右箭头 109"/>
          <p:cNvSpPr/>
          <p:nvPr>
            <p:custDataLst>
              <p:tags r:id="rId97"/>
            </p:custDataLst>
          </p:nvPr>
        </p:nvSpPr>
        <p:spPr>
          <a:xfrm>
            <a:off x="8414385" y="3428683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肘形连接符 110"/>
          <p:cNvCxnSpPr>
            <a:stCxn id="108" idx="0"/>
            <a:endCxn id="2" idx="3"/>
          </p:cNvCxnSpPr>
          <p:nvPr/>
        </p:nvCxnSpPr>
        <p:spPr>
          <a:xfrm rot="16200000" flipV="1">
            <a:off x="8053070" y="1452245"/>
            <a:ext cx="2017395" cy="1295400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9726295" y="4535170"/>
            <a:ext cx="360000" cy="360000"/>
            <a:chOff x="3976" y="2132"/>
            <a:chExt cx="2540" cy="2716"/>
          </a:xfrm>
        </p:grpSpPr>
        <p:sp>
          <p:nvSpPr>
            <p:cNvPr id="115" name="矩形 114"/>
            <p:cNvSpPr/>
            <p:nvPr>
              <p:custDataLst>
                <p:tags r:id="rId98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17" name="椭圆 116"/>
              <p:cNvSpPr/>
              <p:nvPr>
                <p:custDataLst>
                  <p:tags r:id="rId99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>
                <p:custDataLst>
                  <p:tags r:id="rId100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>
                <p:custDataLst>
                  <p:tags r:id="rId101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>
                <p:custDataLst>
                  <p:tags r:id="rId102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>
                <p:custDataLst>
                  <p:tags r:id="rId103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2" name="直接连接符 121"/>
              <p:cNvCxnSpPr>
                <a:stCxn id="117" idx="6"/>
                <a:endCxn id="120" idx="2"/>
              </p:cNvCxnSpPr>
              <p:nvPr>
                <p:custDataLst>
                  <p:tags r:id="rId104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118" idx="6"/>
                <a:endCxn id="120" idx="2"/>
              </p:cNvCxnSpPr>
              <p:nvPr>
                <p:custDataLst>
                  <p:tags r:id="rId105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stCxn id="119" idx="6"/>
                <a:endCxn id="120" idx="2"/>
              </p:cNvCxnSpPr>
              <p:nvPr>
                <p:custDataLst>
                  <p:tags r:id="rId106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117" idx="6"/>
                <a:endCxn id="121" idx="2"/>
              </p:cNvCxnSpPr>
              <p:nvPr>
                <p:custDataLst>
                  <p:tags r:id="rId107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18" idx="6"/>
                <a:endCxn id="121" idx="2"/>
              </p:cNvCxnSpPr>
              <p:nvPr>
                <p:custDataLst>
                  <p:tags r:id="rId108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>
                <a:stCxn id="119" idx="6"/>
                <a:endCxn id="121" idx="2"/>
              </p:cNvCxnSpPr>
              <p:nvPr>
                <p:custDataLst>
                  <p:tags r:id="rId109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>
                <p:custDataLst>
                  <p:tags r:id="rId110"/>
                </p:custDataLst>
              </p:nvPr>
            </p:nvSpPr>
            <p:spPr>
              <a:xfrm>
                <a:off x="10086340" y="4549775"/>
                <a:ext cx="149796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𝑡ℎ</m:t>
                    </m:r>
                  </m:oMath>
                </a14:m>
                <a:r>
                  <a:rPr lang="en-US" altLang="zh-CN"/>
                  <a:t> </a:t>
                </a:r>
                <a:r>
                  <a:rPr lang="en-US" altLang="zh-CN"/>
                  <a:t>encoder</a:t>
                </a:r>
                <a:endParaRPr lang="en-US" altLang="zh-CN"/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1"/>
                </p:custDataLst>
              </p:nvPr>
            </p:nvSpPr>
            <p:spPr>
              <a:xfrm>
                <a:off x="10086340" y="4549775"/>
                <a:ext cx="1497965" cy="368300"/>
              </a:xfrm>
              <a:prstGeom prst="rect">
                <a:avLst/>
              </a:prstGeom>
              <a:blipFill rotWithShape="1"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/>
              <p:cNvSpPr txBox="1"/>
              <p:nvPr>
                <p:custDataLst>
                  <p:tags r:id="rId113"/>
                </p:custDataLst>
              </p:nvPr>
            </p:nvSpPr>
            <p:spPr>
              <a:xfrm>
                <a:off x="10086975" y="5066030"/>
                <a:ext cx="149796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𝑡ℎ</m:t>
                    </m:r>
                  </m:oMath>
                </a14:m>
                <a:r>
                  <a:rPr lang="en-US" altLang="zh-CN"/>
                  <a:t> pool</a:t>
                </a:r>
                <a:endParaRPr lang="en-US" altLang="zh-CN"/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4"/>
                </p:custDataLst>
              </p:nvPr>
            </p:nvSpPr>
            <p:spPr>
              <a:xfrm>
                <a:off x="10086975" y="5066030"/>
                <a:ext cx="1497965" cy="368300"/>
              </a:xfrm>
              <a:prstGeom prst="rect">
                <a:avLst/>
              </a:prstGeom>
              <a:blipFill rotWithShape="1"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组合 143"/>
          <p:cNvGrpSpPr/>
          <p:nvPr/>
        </p:nvGrpSpPr>
        <p:grpSpPr>
          <a:xfrm>
            <a:off x="9726295" y="5077460"/>
            <a:ext cx="360000" cy="360000"/>
            <a:chOff x="3976" y="2132"/>
            <a:chExt cx="2540" cy="2716"/>
          </a:xfrm>
        </p:grpSpPr>
        <p:sp>
          <p:nvSpPr>
            <p:cNvPr id="145" name="矩形 144"/>
            <p:cNvSpPr/>
            <p:nvPr>
              <p:custDataLst>
                <p:tags r:id="rId116"/>
              </p:custDataLst>
            </p:nvPr>
          </p:nvSpPr>
          <p:spPr>
            <a:xfrm>
              <a:off x="3976" y="2132"/>
              <a:ext cx="2540" cy="2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 rot="0">
              <a:off x="4376" y="2244"/>
              <a:ext cx="1813" cy="2404"/>
              <a:chOff x="4376" y="2244"/>
              <a:chExt cx="1813" cy="2404"/>
            </a:xfrm>
          </p:grpSpPr>
          <p:sp>
            <p:nvSpPr>
              <p:cNvPr id="147" name="椭圆 146"/>
              <p:cNvSpPr/>
              <p:nvPr>
                <p:custDataLst>
                  <p:tags r:id="rId117"/>
                </p:custDataLst>
              </p:nvPr>
            </p:nvSpPr>
            <p:spPr>
              <a:xfrm>
                <a:off x="4376" y="2244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>
                <p:custDataLst>
                  <p:tags r:id="rId118"/>
                </p:custDataLst>
              </p:nvPr>
            </p:nvSpPr>
            <p:spPr>
              <a:xfrm>
                <a:off x="4376" y="3163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>
                <p:custDataLst>
                  <p:tags r:id="rId119"/>
                </p:custDataLst>
              </p:nvPr>
            </p:nvSpPr>
            <p:spPr>
              <a:xfrm>
                <a:off x="4376" y="4082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>
                <p:custDataLst>
                  <p:tags r:id="rId120"/>
                </p:custDataLst>
              </p:nvPr>
            </p:nvSpPr>
            <p:spPr>
              <a:xfrm>
                <a:off x="5623" y="2766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>
                <p:custDataLst>
                  <p:tags r:id="rId121"/>
                </p:custDataLst>
              </p:nvPr>
            </p:nvSpPr>
            <p:spPr>
              <a:xfrm>
                <a:off x="5623" y="3470"/>
                <a:ext cx="567" cy="56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连接符 151"/>
              <p:cNvCxnSpPr>
                <a:stCxn id="147" idx="6"/>
                <a:endCxn id="150" idx="2"/>
              </p:cNvCxnSpPr>
              <p:nvPr>
                <p:custDataLst>
                  <p:tags r:id="rId122"/>
                </p:custDataLst>
              </p:nvPr>
            </p:nvCxnSpPr>
            <p:spPr>
              <a:xfrm>
                <a:off x="4943" y="2528"/>
                <a:ext cx="680" cy="5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8" idx="6"/>
                <a:endCxn id="150" idx="2"/>
              </p:cNvCxnSpPr>
              <p:nvPr>
                <p:custDataLst>
                  <p:tags r:id="rId123"/>
                </p:custDataLst>
              </p:nvPr>
            </p:nvCxnSpPr>
            <p:spPr>
              <a:xfrm flipV="1">
                <a:off x="4943" y="3050"/>
                <a:ext cx="680" cy="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49" idx="6"/>
                <a:endCxn id="150" idx="2"/>
              </p:cNvCxnSpPr>
              <p:nvPr>
                <p:custDataLst>
                  <p:tags r:id="rId124"/>
                </p:custDataLst>
              </p:nvPr>
            </p:nvCxnSpPr>
            <p:spPr>
              <a:xfrm flipV="1">
                <a:off x="4943" y="3050"/>
                <a:ext cx="680" cy="13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147" idx="6"/>
                <a:endCxn id="151" idx="2"/>
              </p:cNvCxnSpPr>
              <p:nvPr>
                <p:custDataLst>
                  <p:tags r:id="rId125"/>
                </p:custDataLst>
              </p:nvPr>
            </p:nvCxnSpPr>
            <p:spPr>
              <a:xfrm>
                <a:off x="4943" y="2528"/>
                <a:ext cx="680" cy="12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stCxn id="148" idx="6"/>
                <a:endCxn id="151" idx="2"/>
              </p:cNvCxnSpPr>
              <p:nvPr>
                <p:custDataLst>
                  <p:tags r:id="rId126"/>
                </p:custDataLst>
              </p:nvPr>
            </p:nvCxnSpPr>
            <p:spPr>
              <a:xfrm>
                <a:off x="4943" y="3447"/>
                <a:ext cx="680" cy="3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49" idx="6"/>
                <a:endCxn id="151" idx="2"/>
              </p:cNvCxnSpPr>
              <p:nvPr>
                <p:custDataLst>
                  <p:tags r:id="rId127"/>
                </p:custDataLst>
              </p:nvPr>
            </p:nvCxnSpPr>
            <p:spPr>
              <a:xfrm flipV="1">
                <a:off x="4943" y="3754"/>
                <a:ext cx="680" cy="6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8" name="直接箭头连接符 157"/>
          <p:cNvCxnSpPr/>
          <p:nvPr>
            <p:custDataLst>
              <p:tags r:id="rId128"/>
            </p:custDataLst>
          </p:nvPr>
        </p:nvCxnSpPr>
        <p:spPr>
          <a:xfrm>
            <a:off x="9726295" y="5738495"/>
            <a:ext cx="360000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>
            <p:custDataLst>
              <p:tags r:id="rId129"/>
            </p:custDataLst>
          </p:nvPr>
        </p:nvSpPr>
        <p:spPr>
          <a:xfrm>
            <a:off x="10086340" y="553402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backward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/>
              <p:cNvSpPr txBox="1"/>
              <p:nvPr/>
            </p:nvSpPr>
            <p:spPr>
              <a:xfrm>
                <a:off x="1453451" y="1740789"/>
                <a:ext cx="73596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input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51" y="1740789"/>
                <a:ext cx="735965" cy="368300"/>
              </a:xfrm>
              <a:prstGeom prst="rect">
                <a:avLst/>
              </a:prstGeom>
              <a:blipFill rotWithShape="1">
                <a:blip r:embed="rId130"/>
                <a:stretch>
                  <a:fillRect l="-78" t="-69" r="7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本框 160"/>
              <p:cNvSpPr txBox="1"/>
              <p:nvPr>
                <p:custDataLst>
                  <p:tags r:id="rId131"/>
                </p:custDataLst>
              </p:nvPr>
            </p:nvSpPr>
            <p:spPr>
              <a:xfrm>
                <a:off x="1243965" y="4932680"/>
                <a:ext cx="105473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label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1" name="文本框 16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2"/>
                </p:custDataLst>
              </p:nvPr>
            </p:nvSpPr>
            <p:spPr>
              <a:xfrm>
                <a:off x="1243965" y="4932680"/>
                <a:ext cx="1054735" cy="368300"/>
              </a:xfrm>
              <a:prstGeom prst="rect">
                <a:avLst/>
              </a:prstGeom>
              <a:blipFill rotWithShape="1"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2" name="图片 161" descr="图片2_label_3"/>
          <p:cNvPicPr>
            <a:picLocks noChangeAspect="1"/>
          </p:cNvPicPr>
          <p:nvPr/>
        </p:nvPicPr>
        <p:blipFill>
          <a:blip r:embed="rId134"/>
          <a:stretch>
            <a:fillRect/>
          </a:stretch>
        </p:blipFill>
        <p:spPr>
          <a:xfrm>
            <a:off x="6347460" y="4330700"/>
            <a:ext cx="720000" cy="720000"/>
          </a:xfrm>
          <a:prstGeom prst="rect">
            <a:avLst/>
          </a:prstGeom>
        </p:spPr>
      </p:pic>
      <p:sp>
        <p:nvSpPr>
          <p:cNvPr id="163" name="右箭头 162"/>
          <p:cNvSpPr/>
          <p:nvPr>
            <p:custDataLst>
              <p:tags r:id="rId135"/>
            </p:custDataLst>
          </p:nvPr>
        </p:nvSpPr>
        <p:spPr>
          <a:xfrm>
            <a:off x="9726295" y="5982335"/>
            <a:ext cx="360000" cy="25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>
            <p:custDataLst>
              <p:tags r:id="rId136"/>
            </p:custDataLst>
          </p:nvPr>
        </p:nvSpPr>
        <p:spPr>
          <a:xfrm>
            <a:off x="10086975" y="5947410"/>
            <a:ext cx="93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forward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137"/>
            </p:custDataLst>
          </p:nvPr>
        </p:nvSpPr>
        <p:spPr>
          <a:xfrm>
            <a:off x="3117215" y="563245"/>
            <a:ext cx="5297170" cy="105600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38"/>
            </p:custDataLst>
          </p:nvPr>
        </p:nvSpPr>
        <p:spPr>
          <a:xfrm>
            <a:off x="3117215" y="5405755"/>
            <a:ext cx="5297170" cy="105600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39"/>
                </p:custDataLst>
              </p:nvPr>
            </p:nvSpPr>
            <p:spPr>
              <a:xfrm>
                <a:off x="5121275" y="4750435"/>
                <a:ext cx="1175385" cy="3625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0"/>
                </p:custDataLst>
              </p:nvPr>
            </p:nvSpPr>
            <p:spPr>
              <a:xfrm>
                <a:off x="5121275" y="4750435"/>
                <a:ext cx="1175385" cy="362585"/>
              </a:xfrm>
              <a:prstGeom prst="rect">
                <a:avLst/>
              </a:prstGeom>
              <a:blipFill rotWithShape="1">
                <a:blip r:embed="rId1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>
                <p:custDataLst>
                  <p:tags r:id="rId142"/>
                </p:custDataLst>
              </p:nvPr>
            </p:nvSpPr>
            <p:spPr>
              <a:xfrm>
                <a:off x="7352665" y="5793740"/>
                <a:ext cx="1048385" cy="35369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,: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3"/>
                </p:custDataLst>
              </p:nvPr>
            </p:nvSpPr>
            <p:spPr>
              <a:xfrm>
                <a:off x="7352665" y="5793740"/>
                <a:ext cx="1048385" cy="353695"/>
              </a:xfrm>
              <a:prstGeom prst="rect">
                <a:avLst/>
              </a:prstGeom>
              <a:blipFill rotWithShape="1">
                <a:blip r:embed="rId1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00.xml><?xml version="1.0" encoding="utf-8"?>
<p:tagLst xmlns:p="http://schemas.openxmlformats.org/presentationml/2006/main">
  <p:tag name="KSO_WM_BEAUTIFY_FLAG" val=""/>
</p:tagLst>
</file>

<file path=ppt/tags/tag1001.xml><?xml version="1.0" encoding="utf-8"?>
<p:tagLst xmlns:p="http://schemas.openxmlformats.org/presentationml/2006/main">
  <p:tag name="KSO_WM_BEAUTIFY_FLAG" val=""/>
</p:tagLst>
</file>

<file path=ppt/tags/tag1002.xml><?xml version="1.0" encoding="utf-8"?>
<p:tagLst xmlns:p="http://schemas.openxmlformats.org/presentationml/2006/main">
  <p:tag name="KSO_WM_BEAUTIFY_FLAG" val=""/>
</p:tagLst>
</file>

<file path=ppt/tags/tag1003.xml><?xml version="1.0" encoding="utf-8"?>
<p:tagLst xmlns:p="http://schemas.openxmlformats.org/presentationml/2006/main">
  <p:tag name="KSO_WM_BEAUTIFY_FLAG" val=""/>
</p:tagLst>
</file>

<file path=ppt/tags/tag1004.xml><?xml version="1.0" encoding="utf-8"?>
<p:tagLst xmlns:p="http://schemas.openxmlformats.org/presentationml/2006/main">
  <p:tag name="KSO_WM_BEAUTIFY_FLAG" val=""/>
</p:tagLst>
</file>

<file path=ppt/tags/tag1005.xml><?xml version="1.0" encoding="utf-8"?>
<p:tagLst xmlns:p="http://schemas.openxmlformats.org/presentationml/2006/main">
  <p:tag name="KSO_WM_BEAUTIFY_FLAG" val=""/>
</p:tagLst>
</file>

<file path=ppt/tags/tag1006.xml><?xml version="1.0" encoding="utf-8"?>
<p:tagLst xmlns:p="http://schemas.openxmlformats.org/presentationml/2006/main">
  <p:tag name="KSO_WM_BEAUTIFY_FLAG" val=""/>
</p:tagLst>
</file>

<file path=ppt/tags/tag1007.xml><?xml version="1.0" encoding="utf-8"?>
<p:tagLst xmlns:p="http://schemas.openxmlformats.org/presentationml/2006/main">
  <p:tag name="KSO_WM_BEAUTIFY_FLAG" val=""/>
</p:tagLst>
</file>

<file path=ppt/tags/tag1008.xml><?xml version="1.0" encoding="utf-8"?>
<p:tagLst xmlns:p="http://schemas.openxmlformats.org/presentationml/2006/main">
  <p:tag name="KSO_WM_BEAUTIFY_FLAG" val=""/>
</p:tagLst>
</file>

<file path=ppt/tags/tag1009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10.xml><?xml version="1.0" encoding="utf-8"?>
<p:tagLst xmlns:p="http://schemas.openxmlformats.org/presentationml/2006/main">
  <p:tag name="KSO_WM_BEAUTIFY_FLAG" val=""/>
</p:tagLst>
</file>

<file path=ppt/tags/tag1011.xml><?xml version="1.0" encoding="utf-8"?>
<p:tagLst xmlns:p="http://schemas.openxmlformats.org/presentationml/2006/main">
  <p:tag name="KSO_WM_BEAUTIFY_FLAG" val=""/>
</p:tagLst>
</file>

<file path=ppt/tags/tag1012.xml><?xml version="1.0" encoding="utf-8"?>
<p:tagLst xmlns:p="http://schemas.openxmlformats.org/presentationml/2006/main">
  <p:tag name="KSO_WM_BEAUTIFY_FLAG" val=""/>
</p:tagLst>
</file>

<file path=ppt/tags/tag1013.xml><?xml version="1.0" encoding="utf-8"?>
<p:tagLst xmlns:p="http://schemas.openxmlformats.org/presentationml/2006/main">
  <p:tag name="KSO_WM_BEAUTIFY_FLAG" val=""/>
</p:tagLst>
</file>

<file path=ppt/tags/tag1014.xml><?xml version="1.0" encoding="utf-8"?>
<p:tagLst xmlns:p="http://schemas.openxmlformats.org/presentationml/2006/main">
  <p:tag name="KSO_WM_BEAUTIFY_FLAG" val=""/>
</p:tagLst>
</file>

<file path=ppt/tags/tag1015.xml><?xml version="1.0" encoding="utf-8"?>
<p:tagLst xmlns:p="http://schemas.openxmlformats.org/presentationml/2006/main">
  <p:tag name="KSO_WM_BEAUTIFY_FLAG" val=""/>
</p:tagLst>
</file>

<file path=ppt/tags/tag1016.xml><?xml version="1.0" encoding="utf-8"?>
<p:tagLst xmlns:p="http://schemas.openxmlformats.org/presentationml/2006/main">
  <p:tag name="KSO_WM_BEAUTIFY_FLAG" val=""/>
</p:tagLst>
</file>

<file path=ppt/tags/tag1017.xml><?xml version="1.0" encoding="utf-8"?>
<p:tagLst xmlns:p="http://schemas.openxmlformats.org/presentationml/2006/main">
  <p:tag name="KSO_WM_BEAUTIFY_FLAG" val=""/>
</p:tagLst>
</file>

<file path=ppt/tags/tag1018.xml><?xml version="1.0" encoding="utf-8"?>
<p:tagLst xmlns:p="http://schemas.openxmlformats.org/presentationml/2006/main">
  <p:tag name="KSO_WM_BEAUTIFY_FLAG" val=""/>
</p:tagLst>
</file>

<file path=ppt/tags/tag1019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20.xml><?xml version="1.0" encoding="utf-8"?>
<p:tagLst xmlns:p="http://schemas.openxmlformats.org/presentationml/2006/main">
  <p:tag name="KSO_WM_BEAUTIFY_FLAG" val=""/>
</p:tagLst>
</file>

<file path=ppt/tags/tag1021.xml><?xml version="1.0" encoding="utf-8"?>
<p:tagLst xmlns:p="http://schemas.openxmlformats.org/presentationml/2006/main">
  <p:tag name="KSO_WM_BEAUTIFY_FLAG" val=""/>
</p:tagLst>
</file>

<file path=ppt/tags/tag1022.xml><?xml version="1.0" encoding="utf-8"?>
<p:tagLst xmlns:p="http://schemas.openxmlformats.org/presentationml/2006/main">
  <p:tag name="KSO_WM_BEAUTIFY_FLAG" val=""/>
</p:tagLst>
</file>

<file path=ppt/tags/tag1023.xml><?xml version="1.0" encoding="utf-8"?>
<p:tagLst xmlns:p="http://schemas.openxmlformats.org/presentationml/2006/main">
  <p:tag name="KSO_WM_BEAUTIFY_FLAG" val=""/>
</p:tagLst>
</file>

<file path=ppt/tags/tag1024.xml><?xml version="1.0" encoding="utf-8"?>
<p:tagLst xmlns:p="http://schemas.openxmlformats.org/presentationml/2006/main">
  <p:tag name="KSO_WM_BEAUTIFY_FLAG" val=""/>
</p:tagLst>
</file>

<file path=ppt/tags/tag1025.xml><?xml version="1.0" encoding="utf-8"?>
<p:tagLst xmlns:p="http://schemas.openxmlformats.org/presentationml/2006/main">
  <p:tag name="KSO_WM_BEAUTIFY_FLAG" val=""/>
</p:tagLst>
</file>

<file path=ppt/tags/tag1026.xml><?xml version="1.0" encoding="utf-8"?>
<p:tagLst xmlns:p="http://schemas.openxmlformats.org/presentationml/2006/main">
  <p:tag name="KSO_WM_BEAUTIFY_FLAG" val=""/>
</p:tagLst>
</file>

<file path=ppt/tags/tag1027.xml><?xml version="1.0" encoding="utf-8"?>
<p:tagLst xmlns:p="http://schemas.openxmlformats.org/presentationml/2006/main">
  <p:tag name="KSO_WM_BEAUTIFY_FLAG" val=""/>
</p:tagLst>
</file>

<file path=ppt/tags/tag1028.xml><?xml version="1.0" encoding="utf-8"?>
<p:tagLst xmlns:p="http://schemas.openxmlformats.org/presentationml/2006/main">
  <p:tag name="KSO_WM_BEAUTIFY_FLAG" val=""/>
</p:tagLst>
</file>

<file path=ppt/tags/tag1029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30.xml><?xml version="1.0" encoding="utf-8"?>
<p:tagLst xmlns:p="http://schemas.openxmlformats.org/presentationml/2006/main">
  <p:tag name="KSO_WM_BEAUTIFY_FLAG" val=""/>
</p:tagLst>
</file>

<file path=ppt/tags/tag1031.xml><?xml version="1.0" encoding="utf-8"?>
<p:tagLst xmlns:p="http://schemas.openxmlformats.org/presentationml/2006/main">
  <p:tag name="KSO_WM_BEAUTIFY_FLAG" val=""/>
</p:tagLst>
</file>

<file path=ppt/tags/tag1032.xml><?xml version="1.0" encoding="utf-8"?>
<p:tagLst xmlns:p="http://schemas.openxmlformats.org/presentationml/2006/main">
  <p:tag name="KSO_WM_BEAUTIFY_FLAG" val=""/>
</p:tagLst>
</file>

<file path=ppt/tags/tag1033.xml><?xml version="1.0" encoding="utf-8"?>
<p:tagLst xmlns:p="http://schemas.openxmlformats.org/presentationml/2006/main">
  <p:tag name="KSO_WM_BEAUTIFY_FLAG" val=""/>
</p:tagLst>
</file>

<file path=ppt/tags/tag1034.xml><?xml version="1.0" encoding="utf-8"?>
<p:tagLst xmlns:p="http://schemas.openxmlformats.org/presentationml/2006/main">
  <p:tag name="KSO_WM_BEAUTIFY_FLAG" val=""/>
</p:tagLst>
</file>

<file path=ppt/tags/tag1035.xml><?xml version="1.0" encoding="utf-8"?>
<p:tagLst xmlns:p="http://schemas.openxmlformats.org/presentationml/2006/main">
  <p:tag name="KSO_WM_BEAUTIFY_FLAG" val=""/>
</p:tagLst>
</file>

<file path=ppt/tags/tag1036.xml><?xml version="1.0" encoding="utf-8"?>
<p:tagLst xmlns:p="http://schemas.openxmlformats.org/presentationml/2006/main">
  <p:tag name="KSO_WM_BEAUTIFY_FLAG" val=""/>
</p:tagLst>
</file>

<file path=ppt/tags/tag1037.xml><?xml version="1.0" encoding="utf-8"?>
<p:tagLst xmlns:p="http://schemas.openxmlformats.org/presentationml/2006/main">
  <p:tag name="KSO_WM_BEAUTIFY_FLAG" val=""/>
</p:tagLst>
</file>

<file path=ppt/tags/tag1038.xml><?xml version="1.0" encoding="utf-8"?>
<p:tagLst xmlns:p="http://schemas.openxmlformats.org/presentationml/2006/main">
  <p:tag name="KSO_WM_BEAUTIFY_FLAG" val=""/>
</p:tagLst>
</file>

<file path=ppt/tags/tag1039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40.xml><?xml version="1.0" encoding="utf-8"?>
<p:tagLst xmlns:p="http://schemas.openxmlformats.org/presentationml/2006/main">
  <p:tag name="KSO_WM_BEAUTIFY_FLAG" val=""/>
</p:tagLst>
</file>

<file path=ppt/tags/tag1041.xml><?xml version="1.0" encoding="utf-8"?>
<p:tagLst xmlns:p="http://schemas.openxmlformats.org/presentationml/2006/main">
  <p:tag name="KSO_WM_BEAUTIFY_FLAG" val=""/>
</p:tagLst>
</file>

<file path=ppt/tags/tag1042.xml><?xml version="1.0" encoding="utf-8"?>
<p:tagLst xmlns:p="http://schemas.openxmlformats.org/presentationml/2006/main">
  <p:tag name="KSO_WM_BEAUTIFY_FLAG" val=""/>
</p:tagLst>
</file>

<file path=ppt/tags/tag1043.xml><?xml version="1.0" encoding="utf-8"?>
<p:tagLst xmlns:p="http://schemas.openxmlformats.org/presentationml/2006/main">
  <p:tag name="KSO_WM_BEAUTIFY_FLAG" val=""/>
</p:tagLst>
</file>

<file path=ppt/tags/tag1044.xml><?xml version="1.0" encoding="utf-8"?>
<p:tagLst xmlns:p="http://schemas.openxmlformats.org/presentationml/2006/main">
  <p:tag name="KSO_WM_BEAUTIFY_FLAG" val=""/>
</p:tagLst>
</file>

<file path=ppt/tags/tag1045.xml><?xml version="1.0" encoding="utf-8"?>
<p:tagLst xmlns:p="http://schemas.openxmlformats.org/presentationml/2006/main">
  <p:tag name="KSO_WM_BEAUTIFY_FLAG" val=""/>
</p:tagLst>
</file>

<file path=ppt/tags/tag1046.xml><?xml version="1.0" encoding="utf-8"?>
<p:tagLst xmlns:p="http://schemas.openxmlformats.org/presentationml/2006/main">
  <p:tag name="KSO_WM_BEAUTIFY_FLAG" val=""/>
</p:tagLst>
</file>

<file path=ppt/tags/tag1047.xml><?xml version="1.0" encoding="utf-8"?>
<p:tagLst xmlns:p="http://schemas.openxmlformats.org/presentationml/2006/main">
  <p:tag name="KSO_WM_BEAUTIFY_FLAG" val=""/>
</p:tagLst>
</file>

<file path=ppt/tags/tag1048.xml><?xml version="1.0" encoding="utf-8"?>
<p:tagLst xmlns:p="http://schemas.openxmlformats.org/presentationml/2006/main">
  <p:tag name="KSO_WM_BEAUTIFY_FLAG" val=""/>
</p:tagLst>
</file>

<file path=ppt/tags/tag1049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50.xml><?xml version="1.0" encoding="utf-8"?>
<p:tagLst xmlns:p="http://schemas.openxmlformats.org/presentationml/2006/main">
  <p:tag name="KSO_WM_BEAUTIFY_FLAG" val=""/>
</p:tagLst>
</file>

<file path=ppt/tags/tag1051.xml><?xml version="1.0" encoding="utf-8"?>
<p:tagLst xmlns:p="http://schemas.openxmlformats.org/presentationml/2006/main">
  <p:tag name="KSO_WM_BEAUTIFY_FLAG" val=""/>
</p:tagLst>
</file>

<file path=ppt/tags/tag1052.xml><?xml version="1.0" encoding="utf-8"?>
<p:tagLst xmlns:p="http://schemas.openxmlformats.org/presentationml/2006/main">
  <p:tag name="KSO_WM_BEAUTIFY_FLAG" val=""/>
</p:tagLst>
</file>

<file path=ppt/tags/tag1053.xml><?xml version="1.0" encoding="utf-8"?>
<p:tagLst xmlns:p="http://schemas.openxmlformats.org/presentationml/2006/main">
  <p:tag name="KSO_WM_BEAUTIFY_FLAG" val=""/>
</p:tagLst>
</file>

<file path=ppt/tags/tag1054.xml><?xml version="1.0" encoding="utf-8"?>
<p:tagLst xmlns:p="http://schemas.openxmlformats.org/presentationml/2006/main">
  <p:tag name="KSO_WM_BEAUTIFY_FLAG" val=""/>
</p:tagLst>
</file>

<file path=ppt/tags/tag1055.xml><?xml version="1.0" encoding="utf-8"?>
<p:tagLst xmlns:p="http://schemas.openxmlformats.org/presentationml/2006/main">
  <p:tag name="KSO_WM_BEAUTIFY_FLAG" val=""/>
</p:tagLst>
</file>

<file path=ppt/tags/tag1056.xml><?xml version="1.0" encoding="utf-8"?>
<p:tagLst xmlns:p="http://schemas.openxmlformats.org/presentationml/2006/main">
  <p:tag name="KSO_WM_BEAUTIFY_FLAG" val=""/>
</p:tagLst>
</file>

<file path=ppt/tags/tag1057.xml><?xml version="1.0" encoding="utf-8"?>
<p:tagLst xmlns:p="http://schemas.openxmlformats.org/presentationml/2006/main">
  <p:tag name="KSO_WM_BEAUTIFY_FLAG" val=""/>
</p:tagLst>
</file>

<file path=ppt/tags/tag1058.xml><?xml version="1.0" encoding="utf-8"?>
<p:tagLst xmlns:p="http://schemas.openxmlformats.org/presentationml/2006/main">
  <p:tag name="KSO_WM_BEAUTIFY_FLAG" val=""/>
</p:tagLst>
</file>

<file path=ppt/tags/tag1059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60.xml><?xml version="1.0" encoding="utf-8"?>
<p:tagLst xmlns:p="http://schemas.openxmlformats.org/presentationml/2006/main">
  <p:tag name="KSO_WM_BEAUTIFY_FLAG" val=""/>
</p:tagLst>
</file>

<file path=ppt/tags/tag1061.xml><?xml version="1.0" encoding="utf-8"?>
<p:tagLst xmlns:p="http://schemas.openxmlformats.org/presentationml/2006/main">
  <p:tag name="KSO_WM_BEAUTIFY_FLAG" val=""/>
</p:tagLst>
</file>

<file path=ppt/tags/tag1062.xml><?xml version="1.0" encoding="utf-8"?>
<p:tagLst xmlns:p="http://schemas.openxmlformats.org/presentationml/2006/main">
  <p:tag name="KSO_WM_BEAUTIFY_FLAG" val=""/>
</p:tagLst>
</file>

<file path=ppt/tags/tag1063.xml><?xml version="1.0" encoding="utf-8"?>
<p:tagLst xmlns:p="http://schemas.openxmlformats.org/presentationml/2006/main">
  <p:tag name="KSO_WM_BEAUTIFY_FLAG" val=""/>
</p:tagLst>
</file>

<file path=ppt/tags/tag1064.xml><?xml version="1.0" encoding="utf-8"?>
<p:tagLst xmlns:p="http://schemas.openxmlformats.org/presentationml/2006/main">
  <p:tag name="KSO_WM_BEAUTIFY_FLAG" val=""/>
</p:tagLst>
</file>

<file path=ppt/tags/tag1065.xml><?xml version="1.0" encoding="utf-8"?>
<p:tagLst xmlns:p="http://schemas.openxmlformats.org/presentationml/2006/main">
  <p:tag name="KSO_WM_BEAUTIFY_FLAG" val=""/>
</p:tagLst>
</file>

<file path=ppt/tags/tag1066.xml><?xml version="1.0" encoding="utf-8"?>
<p:tagLst xmlns:p="http://schemas.openxmlformats.org/presentationml/2006/main">
  <p:tag name="KSO_WM_BEAUTIFY_FLAG" val=""/>
</p:tagLst>
</file>

<file path=ppt/tags/tag1067.xml><?xml version="1.0" encoding="utf-8"?>
<p:tagLst xmlns:p="http://schemas.openxmlformats.org/presentationml/2006/main">
  <p:tag name="KSO_WM_BEAUTIFY_FLAG" val=""/>
</p:tagLst>
</file>

<file path=ppt/tags/tag1068.xml><?xml version="1.0" encoding="utf-8"?>
<p:tagLst xmlns:p="http://schemas.openxmlformats.org/presentationml/2006/main">
  <p:tag name="KSO_WM_BEAUTIFY_FLAG" val=""/>
</p:tagLst>
</file>

<file path=ppt/tags/tag1069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70.xml><?xml version="1.0" encoding="utf-8"?>
<p:tagLst xmlns:p="http://schemas.openxmlformats.org/presentationml/2006/main">
  <p:tag name="KSO_WM_BEAUTIFY_FLAG" val=""/>
</p:tagLst>
</file>

<file path=ppt/tags/tag1071.xml><?xml version="1.0" encoding="utf-8"?>
<p:tagLst xmlns:p="http://schemas.openxmlformats.org/presentationml/2006/main">
  <p:tag name="KSO_WM_BEAUTIFY_FLAG" val=""/>
</p:tagLst>
</file>

<file path=ppt/tags/tag1072.xml><?xml version="1.0" encoding="utf-8"?>
<p:tagLst xmlns:p="http://schemas.openxmlformats.org/presentationml/2006/main">
  <p:tag name="KSO_WM_BEAUTIFY_FLAG" val=""/>
</p:tagLst>
</file>

<file path=ppt/tags/tag1073.xml><?xml version="1.0" encoding="utf-8"?>
<p:tagLst xmlns:p="http://schemas.openxmlformats.org/presentationml/2006/main">
  <p:tag name="KSO_WM_BEAUTIFY_FLAG" val=""/>
</p:tagLst>
</file>

<file path=ppt/tags/tag1074.xml><?xml version="1.0" encoding="utf-8"?>
<p:tagLst xmlns:p="http://schemas.openxmlformats.org/presentationml/2006/main">
  <p:tag name="KSO_WM_BEAUTIFY_FLAG" val=""/>
</p:tagLst>
</file>

<file path=ppt/tags/tag1075.xml><?xml version="1.0" encoding="utf-8"?>
<p:tagLst xmlns:p="http://schemas.openxmlformats.org/presentationml/2006/main">
  <p:tag name="KSO_WM_BEAUTIFY_FLAG" val=""/>
</p:tagLst>
</file>

<file path=ppt/tags/tag1076.xml><?xml version="1.0" encoding="utf-8"?>
<p:tagLst xmlns:p="http://schemas.openxmlformats.org/presentationml/2006/main">
  <p:tag name="KSO_WM_BEAUTIFY_FLAG" val=""/>
</p:tagLst>
</file>

<file path=ppt/tags/tag1077.xml><?xml version="1.0" encoding="utf-8"?>
<p:tagLst xmlns:p="http://schemas.openxmlformats.org/presentationml/2006/main">
  <p:tag name="KSO_WM_BEAUTIFY_FLAG" val=""/>
</p:tagLst>
</file>

<file path=ppt/tags/tag1078.xml><?xml version="1.0" encoding="utf-8"?>
<p:tagLst xmlns:p="http://schemas.openxmlformats.org/presentationml/2006/main">
  <p:tag name="KSO_WM_BEAUTIFY_FLAG" val=""/>
</p:tagLst>
</file>

<file path=ppt/tags/tag1079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80.xml><?xml version="1.0" encoding="utf-8"?>
<p:tagLst xmlns:p="http://schemas.openxmlformats.org/presentationml/2006/main">
  <p:tag name="KSO_WM_BEAUTIFY_FLAG" val=""/>
</p:tagLst>
</file>

<file path=ppt/tags/tag1081.xml><?xml version="1.0" encoding="utf-8"?>
<p:tagLst xmlns:p="http://schemas.openxmlformats.org/presentationml/2006/main">
  <p:tag name="KSO_WM_BEAUTIFY_FLAG" val=""/>
</p:tagLst>
</file>

<file path=ppt/tags/tag1082.xml><?xml version="1.0" encoding="utf-8"?>
<p:tagLst xmlns:p="http://schemas.openxmlformats.org/presentationml/2006/main">
  <p:tag name="KSO_WM_BEAUTIFY_FLAG" val=""/>
</p:tagLst>
</file>

<file path=ppt/tags/tag1083.xml><?xml version="1.0" encoding="utf-8"?>
<p:tagLst xmlns:p="http://schemas.openxmlformats.org/presentationml/2006/main">
  <p:tag name="KSO_WM_BEAUTIFY_FLAG" val=""/>
</p:tagLst>
</file>

<file path=ppt/tags/tag1084.xml><?xml version="1.0" encoding="utf-8"?>
<p:tagLst xmlns:p="http://schemas.openxmlformats.org/presentationml/2006/main">
  <p:tag name="KSO_WM_BEAUTIFY_FLAG" val=""/>
</p:tagLst>
</file>

<file path=ppt/tags/tag1085.xml><?xml version="1.0" encoding="utf-8"?>
<p:tagLst xmlns:p="http://schemas.openxmlformats.org/presentationml/2006/main">
  <p:tag name="KSO_WM_BEAUTIFY_FLAG" val=""/>
</p:tagLst>
</file>

<file path=ppt/tags/tag1086.xml><?xml version="1.0" encoding="utf-8"?>
<p:tagLst xmlns:p="http://schemas.openxmlformats.org/presentationml/2006/main">
  <p:tag name="KSO_WM_BEAUTIFY_FLAG" val=""/>
</p:tagLst>
</file>

<file path=ppt/tags/tag1087.xml><?xml version="1.0" encoding="utf-8"?>
<p:tagLst xmlns:p="http://schemas.openxmlformats.org/presentationml/2006/main">
  <p:tag name="KSO_WM_BEAUTIFY_FLAG" val=""/>
</p:tagLst>
</file>

<file path=ppt/tags/tag1088.xml><?xml version="1.0" encoding="utf-8"?>
<p:tagLst xmlns:p="http://schemas.openxmlformats.org/presentationml/2006/main">
  <p:tag name="KSO_WM_BEAUTIFY_FLAG" val=""/>
</p:tagLst>
</file>

<file path=ppt/tags/tag1089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090.xml><?xml version="1.0" encoding="utf-8"?>
<p:tagLst xmlns:p="http://schemas.openxmlformats.org/presentationml/2006/main">
  <p:tag name="KSO_WM_BEAUTIFY_FLAG" val=""/>
</p:tagLst>
</file>

<file path=ppt/tags/tag1091.xml><?xml version="1.0" encoding="utf-8"?>
<p:tagLst xmlns:p="http://schemas.openxmlformats.org/presentationml/2006/main">
  <p:tag name="KSO_WM_BEAUTIFY_FLAG" val=""/>
</p:tagLst>
</file>

<file path=ppt/tags/tag1092.xml><?xml version="1.0" encoding="utf-8"?>
<p:tagLst xmlns:p="http://schemas.openxmlformats.org/presentationml/2006/main">
  <p:tag name="KSO_WM_BEAUTIFY_FLAG" val=""/>
</p:tagLst>
</file>

<file path=ppt/tags/tag1093.xml><?xml version="1.0" encoding="utf-8"?>
<p:tagLst xmlns:p="http://schemas.openxmlformats.org/presentationml/2006/main">
  <p:tag name="KSO_WM_BEAUTIFY_FLAG" val=""/>
</p:tagLst>
</file>

<file path=ppt/tags/tag1094.xml><?xml version="1.0" encoding="utf-8"?>
<p:tagLst xmlns:p="http://schemas.openxmlformats.org/presentationml/2006/main">
  <p:tag name="KSO_WM_BEAUTIFY_FLAG" val=""/>
</p:tagLst>
</file>

<file path=ppt/tags/tag1095.xml><?xml version="1.0" encoding="utf-8"?>
<p:tagLst xmlns:p="http://schemas.openxmlformats.org/presentationml/2006/main">
  <p:tag name="KSO_WM_BEAUTIFY_FLAG" val=""/>
</p:tagLst>
</file>

<file path=ppt/tags/tag1096.xml><?xml version="1.0" encoding="utf-8"?>
<p:tagLst xmlns:p="http://schemas.openxmlformats.org/presentationml/2006/main">
  <p:tag name="KSO_WM_BEAUTIFY_FLAG" val=""/>
</p:tagLst>
</file>

<file path=ppt/tags/tag1097.xml><?xml version="1.0" encoding="utf-8"?>
<p:tagLst xmlns:p="http://schemas.openxmlformats.org/presentationml/2006/main">
  <p:tag name="KSO_WM_BEAUTIFY_FLAG" val=""/>
</p:tagLst>
</file>

<file path=ppt/tags/tag1098.xml><?xml version="1.0" encoding="utf-8"?>
<p:tagLst xmlns:p="http://schemas.openxmlformats.org/presentationml/2006/main">
  <p:tag name="KSO_WM_BEAUTIFY_FLAG" val=""/>
</p:tagLst>
</file>

<file path=ppt/tags/tag109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00.xml><?xml version="1.0" encoding="utf-8"?>
<p:tagLst xmlns:p="http://schemas.openxmlformats.org/presentationml/2006/main">
  <p:tag name="KSO_WM_BEAUTIFY_FLAG" val=""/>
</p:tagLst>
</file>

<file path=ppt/tags/tag1101.xml><?xml version="1.0" encoding="utf-8"?>
<p:tagLst xmlns:p="http://schemas.openxmlformats.org/presentationml/2006/main">
  <p:tag name="KSO_WM_BEAUTIFY_FLAG" val=""/>
</p:tagLst>
</file>

<file path=ppt/tags/tag1102.xml><?xml version="1.0" encoding="utf-8"?>
<p:tagLst xmlns:p="http://schemas.openxmlformats.org/presentationml/2006/main">
  <p:tag name="KSO_WM_BEAUTIFY_FLAG" val=""/>
</p:tagLst>
</file>

<file path=ppt/tags/tag1103.xml><?xml version="1.0" encoding="utf-8"?>
<p:tagLst xmlns:p="http://schemas.openxmlformats.org/presentationml/2006/main">
  <p:tag name="KSO_WM_BEAUTIFY_FLAG" val=""/>
</p:tagLst>
</file>

<file path=ppt/tags/tag1104.xml><?xml version="1.0" encoding="utf-8"?>
<p:tagLst xmlns:p="http://schemas.openxmlformats.org/presentationml/2006/main">
  <p:tag name="KSO_WM_BEAUTIFY_FLAG" val=""/>
</p:tagLst>
</file>

<file path=ppt/tags/tag1105.xml><?xml version="1.0" encoding="utf-8"?>
<p:tagLst xmlns:p="http://schemas.openxmlformats.org/presentationml/2006/main">
  <p:tag name="KSO_WM_BEAUTIFY_FLAG" val=""/>
</p:tagLst>
</file>

<file path=ppt/tags/tag1106.xml><?xml version="1.0" encoding="utf-8"?>
<p:tagLst xmlns:p="http://schemas.openxmlformats.org/presentationml/2006/main">
  <p:tag name="KSO_WM_BEAUTIFY_FLAG" val=""/>
</p:tagLst>
</file>

<file path=ppt/tags/tag1107.xml><?xml version="1.0" encoding="utf-8"?>
<p:tagLst xmlns:p="http://schemas.openxmlformats.org/presentationml/2006/main">
  <p:tag name="KSO_WM_BEAUTIFY_FLAG" val=""/>
</p:tagLst>
</file>

<file path=ppt/tags/tag1108.xml><?xml version="1.0" encoding="utf-8"?>
<p:tagLst xmlns:p="http://schemas.openxmlformats.org/presentationml/2006/main">
  <p:tag name="KSO_WM_BEAUTIFY_FLAG" val=""/>
</p:tagLst>
</file>

<file path=ppt/tags/tag1109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10.xml><?xml version="1.0" encoding="utf-8"?>
<p:tagLst xmlns:p="http://schemas.openxmlformats.org/presentationml/2006/main">
  <p:tag name="KSO_WM_BEAUTIFY_FLAG" val=""/>
</p:tagLst>
</file>

<file path=ppt/tags/tag1111.xml><?xml version="1.0" encoding="utf-8"?>
<p:tagLst xmlns:p="http://schemas.openxmlformats.org/presentationml/2006/main">
  <p:tag name="KSO_WM_BEAUTIFY_FLAG" val=""/>
</p:tagLst>
</file>

<file path=ppt/tags/tag1112.xml><?xml version="1.0" encoding="utf-8"?>
<p:tagLst xmlns:p="http://schemas.openxmlformats.org/presentationml/2006/main">
  <p:tag name="KSO_WM_BEAUTIFY_FLAG" val=""/>
</p:tagLst>
</file>

<file path=ppt/tags/tag1113.xml><?xml version="1.0" encoding="utf-8"?>
<p:tagLst xmlns:p="http://schemas.openxmlformats.org/presentationml/2006/main">
  <p:tag name="KSO_WM_BEAUTIFY_FLAG" val=""/>
</p:tagLst>
</file>

<file path=ppt/tags/tag1114.xml><?xml version="1.0" encoding="utf-8"?>
<p:tagLst xmlns:p="http://schemas.openxmlformats.org/presentationml/2006/main">
  <p:tag name="KSO_WM_BEAUTIFY_FLAG" val=""/>
</p:tagLst>
</file>

<file path=ppt/tags/tag1115.xml><?xml version="1.0" encoding="utf-8"?>
<p:tagLst xmlns:p="http://schemas.openxmlformats.org/presentationml/2006/main">
  <p:tag name="KSO_WM_BEAUTIFY_FLAG" val=""/>
</p:tagLst>
</file>

<file path=ppt/tags/tag1116.xml><?xml version="1.0" encoding="utf-8"?>
<p:tagLst xmlns:p="http://schemas.openxmlformats.org/presentationml/2006/main">
  <p:tag name="KSO_WM_BEAUTIFY_FLAG" val=""/>
</p:tagLst>
</file>

<file path=ppt/tags/tag1117.xml><?xml version="1.0" encoding="utf-8"?>
<p:tagLst xmlns:p="http://schemas.openxmlformats.org/presentationml/2006/main">
  <p:tag name="KSO_WM_BEAUTIFY_FLAG" val=""/>
</p:tagLst>
</file>

<file path=ppt/tags/tag1118.xml><?xml version="1.0" encoding="utf-8"?>
<p:tagLst xmlns:p="http://schemas.openxmlformats.org/presentationml/2006/main">
  <p:tag name="KSO_WM_BEAUTIFY_FLAG" val=""/>
</p:tagLst>
</file>

<file path=ppt/tags/tag1119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20.xml><?xml version="1.0" encoding="utf-8"?>
<p:tagLst xmlns:p="http://schemas.openxmlformats.org/presentationml/2006/main">
  <p:tag name="KSO_WM_BEAUTIFY_FLAG" val=""/>
</p:tagLst>
</file>

<file path=ppt/tags/tag1121.xml><?xml version="1.0" encoding="utf-8"?>
<p:tagLst xmlns:p="http://schemas.openxmlformats.org/presentationml/2006/main">
  <p:tag name="KSO_WM_BEAUTIFY_FLAG" val=""/>
</p:tagLst>
</file>

<file path=ppt/tags/tag1122.xml><?xml version="1.0" encoding="utf-8"?>
<p:tagLst xmlns:p="http://schemas.openxmlformats.org/presentationml/2006/main">
  <p:tag name="KSO_WM_BEAUTIFY_FLAG" val=""/>
</p:tagLst>
</file>

<file path=ppt/tags/tag1123.xml><?xml version="1.0" encoding="utf-8"?>
<p:tagLst xmlns:p="http://schemas.openxmlformats.org/presentationml/2006/main">
  <p:tag name="KSO_WM_BEAUTIFY_FLAG" val=""/>
</p:tagLst>
</file>

<file path=ppt/tags/tag1124.xml><?xml version="1.0" encoding="utf-8"?>
<p:tagLst xmlns:p="http://schemas.openxmlformats.org/presentationml/2006/main">
  <p:tag name="KSO_WM_BEAUTIFY_FLAG" val=""/>
</p:tagLst>
</file>

<file path=ppt/tags/tag1125.xml><?xml version="1.0" encoding="utf-8"?>
<p:tagLst xmlns:p="http://schemas.openxmlformats.org/presentationml/2006/main">
  <p:tag name="KSO_WM_BEAUTIFY_FLAG" val=""/>
</p:tagLst>
</file>

<file path=ppt/tags/tag1126.xml><?xml version="1.0" encoding="utf-8"?>
<p:tagLst xmlns:p="http://schemas.openxmlformats.org/presentationml/2006/main">
  <p:tag name="KSO_WM_BEAUTIFY_FLAG" val=""/>
</p:tagLst>
</file>

<file path=ppt/tags/tag1127.xml><?xml version="1.0" encoding="utf-8"?>
<p:tagLst xmlns:p="http://schemas.openxmlformats.org/presentationml/2006/main">
  <p:tag name="KSO_WM_BEAUTIFY_FLAG" val=""/>
</p:tagLst>
</file>

<file path=ppt/tags/tag1128.xml><?xml version="1.0" encoding="utf-8"?>
<p:tagLst xmlns:p="http://schemas.openxmlformats.org/presentationml/2006/main">
  <p:tag name="KSO_WM_BEAUTIFY_FLAG" val=""/>
</p:tagLst>
</file>

<file path=ppt/tags/tag1129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30.xml><?xml version="1.0" encoding="utf-8"?>
<p:tagLst xmlns:p="http://schemas.openxmlformats.org/presentationml/2006/main">
  <p:tag name="KSO_WM_BEAUTIFY_FLAG" val=""/>
</p:tagLst>
</file>

<file path=ppt/tags/tag1131.xml><?xml version="1.0" encoding="utf-8"?>
<p:tagLst xmlns:p="http://schemas.openxmlformats.org/presentationml/2006/main">
  <p:tag name="KSO_WM_BEAUTIFY_FLAG" val=""/>
</p:tagLst>
</file>

<file path=ppt/tags/tag1132.xml><?xml version="1.0" encoding="utf-8"?>
<p:tagLst xmlns:p="http://schemas.openxmlformats.org/presentationml/2006/main">
  <p:tag name="KSO_WM_BEAUTIFY_FLAG" val=""/>
</p:tagLst>
</file>

<file path=ppt/tags/tag1133.xml><?xml version="1.0" encoding="utf-8"?>
<p:tagLst xmlns:p="http://schemas.openxmlformats.org/presentationml/2006/main">
  <p:tag name="KSO_WM_BEAUTIFY_FLAG" val=""/>
</p:tagLst>
</file>

<file path=ppt/tags/tag1134.xml><?xml version="1.0" encoding="utf-8"?>
<p:tagLst xmlns:p="http://schemas.openxmlformats.org/presentationml/2006/main">
  <p:tag name="KSO_WM_BEAUTIFY_FLAG" val=""/>
</p:tagLst>
</file>

<file path=ppt/tags/tag1135.xml><?xml version="1.0" encoding="utf-8"?>
<p:tagLst xmlns:p="http://schemas.openxmlformats.org/presentationml/2006/main">
  <p:tag name="KSO_WM_BEAUTIFY_FLAG" val=""/>
</p:tagLst>
</file>

<file path=ppt/tags/tag1136.xml><?xml version="1.0" encoding="utf-8"?>
<p:tagLst xmlns:p="http://schemas.openxmlformats.org/presentationml/2006/main">
  <p:tag name="KSO_WM_BEAUTIFY_FLAG" val=""/>
</p:tagLst>
</file>

<file path=ppt/tags/tag1137.xml><?xml version="1.0" encoding="utf-8"?>
<p:tagLst xmlns:p="http://schemas.openxmlformats.org/presentationml/2006/main">
  <p:tag name="KSO_WM_BEAUTIFY_FLAG" val=""/>
</p:tagLst>
</file>

<file path=ppt/tags/tag1138.xml><?xml version="1.0" encoding="utf-8"?>
<p:tagLst xmlns:p="http://schemas.openxmlformats.org/presentationml/2006/main">
  <p:tag name="KSO_WM_BEAUTIFY_FLAG" val=""/>
</p:tagLst>
</file>

<file path=ppt/tags/tag1139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40.xml><?xml version="1.0" encoding="utf-8"?>
<p:tagLst xmlns:p="http://schemas.openxmlformats.org/presentationml/2006/main">
  <p:tag name="KSO_WM_BEAUTIFY_FLAG" val=""/>
</p:tagLst>
</file>

<file path=ppt/tags/tag1141.xml><?xml version="1.0" encoding="utf-8"?>
<p:tagLst xmlns:p="http://schemas.openxmlformats.org/presentationml/2006/main">
  <p:tag name="KSO_WM_BEAUTIFY_FLAG" val=""/>
</p:tagLst>
</file>

<file path=ppt/tags/tag1142.xml><?xml version="1.0" encoding="utf-8"?>
<p:tagLst xmlns:p="http://schemas.openxmlformats.org/presentationml/2006/main">
  <p:tag name="KSO_WM_BEAUTIFY_FLAG" val=""/>
</p:tagLst>
</file>

<file path=ppt/tags/tag1143.xml><?xml version="1.0" encoding="utf-8"?>
<p:tagLst xmlns:p="http://schemas.openxmlformats.org/presentationml/2006/main">
  <p:tag name="KSO_WM_BEAUTIFY_FLAG" val=""/>
</p:tagLst>
</file>

<file path=ppt/tags/tag1144.xml><?xml version="1.0" encoding="utf-8"?>
<p:tagLst xmlns:p="http://schemas.openxmlformats.org/presentationml/2006/main">
  <p:tag name="KSO_WM_BEAUTIFY_FLAG" val=""/>
</p:tagLst>
</file>

<file path=ppt/tags/tag1145.xml><?xml version="1.0" encoding="utf-8"?>
<p:tagLst xmlns:p="http://schemas.openxmlformats.org/presentationml/2006/main">
  <p:tag name="KSO_WM_BEAUTIFY_FLAG" val=""/>
</p:tagLst>
</file>

<file path=ppt/tags/tag1146.xml><?xml version="1.0" encoding="utf-8"?>
<p:tagLst xmlns:p="http://schemas.openxmlformats.org/presentationml/2006/main">
  <p:tag name="KSO_WM_BEAUTIFY_FLAG" val=""/>
</p:tagLst>
</file>

<file path=ppt/tags/tag1147.xml><?xml version="1.0" encoding="utf-8"?>
<p:tagLst xmlns:p="http://schemas.openxmlformats.org/presentationml/2006/main">
  <p:tag name="KSO_WM_BEAUTIFY_FLAG" val=""/>
</p:tagLst>
</file>

<file path=ppt/tags/tag1148.xml><?xml version="1.0" encoding="utf-8"?>
<p:tagLst xmlns:p="http://schemas.openxmlformats.org/presentationml/2006/main">
  <p:tag name="KSO_WM_BEAUTIFY_FLAG" val=""/>
</p:tagLst>
</file>

<file path=ppt/tags/tag1149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50.xml><?xml version="1.0" encoding="utf-8"?>
<p:tagLst xmlns:p="http://schemas.openxmlformats.org/presentationml/2006/main">
  <p:tag name="KSO_WM_BEAUTIFY_FLAG" val=""/>
</p:tagLst>
</file>

<file path=ppt/tags/tag1151.xml><?xml version="1.0" encoding="utf-8"?>
<p:tagLst xmlns:p="http://schemas.openxmlformats.org/presentationml/2006/main">
  <p:tag name="KSO_WM_BEAUTIFY_FLAG" val=""/>
</p:tagLst>
</file>

<file path=ppt/tags/tag1152.xml><?xml version="1.0" encoding="utf-8"?>
<p:tagLst xmlns:p="http://schemas.openxmlformats.org/presentationml/2006/main">
  <p:tag name="KSO_WM_BEAUTIFY_FLAG" val=""/>
</p:tagLst>
</file>

<file path=ppt/tags/tag1153.xml><?xml version="1.0" encoding="utf-8"?>
<p:tagLst xmlns:p="http://schemas.openxmlformats.org/presentationml/2006/main">
  <p:tag name="KSO_WM_BEAUTIFY_FLAG" val=""/>
</p:tagLst>
</file>

<file path=ppt/tags/tag1154.xml><?xml version="1.0" encoding="utf-8"?>
<p:tagLst xmlns:p="http://schemas.openxmlformats.org/presentationml/2006/main">
  <p:tag name="KSO_WM_BEAUTIFY_FLAG" val=""/>
</p:tagLst>
</file>

<file path=ppt/tags/tag1155.xml><?xml version="1.0" encoding="utf-8"?>
<p:tagLst xmlns:p="http://schemas.openxmlformats.org/presentationml/2006/main">
  <p:tag name="KSO_WM_BEAUTIFY_FLAG" val=""/>
</p:tagLst>
</file>

<file path=ppt/tags/tag1156.xml><?xml version="1.0" encoding="utf-8"?>
<p:tagLst xmlns:p="http://schemas.openxmlformats.org/presentationml/2006/main">
  <p:tag name="KSO_WM_BEAUTIFY_FLAG" val=""/>
</p:tagLst>
</file>

<file path=ppt/tags/tag1157.xml><?xml version="1.0" encoding="utf-8"?>
<p:tagLst xmlns:p="http://schemas.openxmlformats.org/presentationml/2006/main">
  <p:tag name="KSO_WM_BEAUTIFY_FLAG" val=""/>
</p:tagLst>
</file>

<file path=ppt/tags/tag1158.xml><?xml version="1.0" encoding="utf-8"?>
<p:tagLst xmlns:p="http://schemas.openxmlformats.org/presentationml/2006/main">
  <p:tag name="KSO_WM_BEAUTIFY_FLAG" val=""/>
</p:tagLst>
</file>

<file path=ppt/tags/tag1159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60.xml><?xml version="1.0" encoding="utf-8"?>
<p:tagLst xmlns:p="http://schemas.openxmlformats.org/presentationml/2006/main">
  <p:tag name="KSO_WM_BEAUTIFY_FLAG" val=""/>
</p:tagLst>
</file>

<file path=ppt/tags/tag1161.xml><?xml version="1.0" encoding="utf-8"?>
<p:tagLst xmlns:p="http://schemas.openxmlformats.org/presentationml/2006/main">
  <p:tag name="KSO_WM_BEAUTIFY_FLAG" val=""/>
</p:tagLst>
</file>

<file path=ppt/tags/tag1162.xml><?xml version="1.0" encoding="utf-8"?>
<p:tagLst xmlns:p="http://schemas.openxmlformats.org/presentationml/2006/main">
  <p:tag name="KSO_WM_BEAUTIFY_FLAG" val=""/>
</p:tagLst>
</file>

<file path=ppt/tags/tag1163.xml><?xml version="1.0" encoding="utf-8"?>
<p:tagLst xmlns:p="http://schemas.openxmlformats.org/presentationml/2006/main">
  <p:tag name="KSO_WM_BEAUTIFY_FLAG" val=""/>
</p:tagLst>
</file>

<file path=ppt/tags/tag1164.xml><?xml version="1.0" encoding="utf-8"?>
<p:tagLst xmlns:p="http://schemas.openxmlformats.org/presentationml/2006/main">
  <p:tag name="KSO_WM_BEAUTIFY_FLAG" val=""/>
</p:tagLst>
</file>

<file path=ppt/tags/tag1165.xml><?xml version="1.0" encoding="utf-8"?>
<p:tagLst xmlns:p="http://schemas.openxmlformats.org/presentationml/2006/main">
  <p:tag name="KSO_WM_BEAUTIFY_FLAG" val=""/>
</p:tagLst>
</file>

<file path=ppt/tags/tag1166.xml><?xml version="1.0" encoding="utf-8"?>
<p:tagLst xmlns:p="http://schemas.openxmlformats.org/presentationml/2006/main">
  <p:tag name="KSO_WM_BEAUTIFY_FLAG" val=""/>
</p:tagLst>
</file>

<file path=ppt/tags/tag1167.xml><?xml version="1.0" encoding="utf-8"?>
<p:tagLst xmlns:p="http://schemas.openxmlformats.org/presentationml/2006/main">
  <p:tag name="KSO_WM_BEAUTIFY_FLAG" val=""/>
</p:tagLst>
</file>

<file path=ppt/tags/tag1168.xml><?xml version="1.0" encoding="utf-8"?>
<p:tagLst xmlns:p="http://schemas.openxmlformats.org/presentationml/2006/main">
  <p:tag name="KSO_WM_BEAUTIFY_FLAG" val=""/>
</p:tagLst>
</file>

<file path=ppt/tags/tag1169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70.xml><?xml version="1.0" encoding="utf-8"?>
<p:tagLst xmlns:p="http://schemas.openxmlformats.org/presentationml/2006/main">
  <p:tag name="KSO_WM_BEAUTIFY_FLAG" val=""/>
</p:tagLst>
</file>

<file path=ppt/tags/tag1171.xml><?xml version="1.0" encoding="utf-8"?>
<p:tagLst xmlns:p="http://schemas.openxmlformats.org/presentationml/2006/main">
  <p:tag name="KSO_WM_BEAUTIFY_FLAG" val=""/>
</p:tagLst>
</file>

<file path=ppt/tags/tag1172.xml><?xml version="1.0" encoding="utf-8"?>
<p:tagLst xmlns:p="http://schemas.openxmlformats.org/presentationml/2006/main">
  <p:tag name="KSO_WM_BEAUTIFY_FLAG" val=""/>
</p:tagLst>
</file>

<file path=ppt/tags/tag1173.xml><?xml version="1.0" encoding="utf-8"?>
<p:tagLst xmlns:p="http://schemas.openxmlformats.org/presentationml/2006/main">
  <p:tag name="KSO_WM_BEAUTIFY_FLAG" val=""/>
</p:tagLst>
</file>

<file path=ppt/tags/tag1174.xml><?xml version="1.0" encoding="utf-8"?>
<p:tagLst xmlns:p="http://schemas.openxmlformats.org/presentationml/2006/main">
  <p:tag name="KSO_WM_BEAUTIFY_FLAG" val=""/>
</p:tagLst>
</file>

<file path=ppt/tags/tag1175.xml><?xml version="1.0" encoding="utf-8"?>
<p:tagLst xmlns:p="http://schemas.openxmlformats.org/presentationml/2006/main">
  <p:tag name="KSO_WM_BEAUTIFY_FLAG" val=""/>
</p:tagLst>
</file>

<file path=ppt/tags/tag1176.xml><?xml version="1.0" encoding="utf-8"?>
<p:tagLst xmlns:p="http://schemas.openxmlformats.org/presentationml/2006/main">
  <p:tag name="KSO_WM_BEAUTIFY_FLAG" val=""/>
</p:tagLst>
</file>

<file path=ppt/tags/tag1177.xml><?xml version="1.0" encoding="utf-8"?>
<p:tagLst xmlns:p="http://schemas.openxmlformats.org/presentationml/2006/main">
  <p:tag name="KSO_WM_BEAUTIFY_FLAG" val=""/>
</p:tagLst>
</file>

<file path=ppt/tags/tag1178.xml><?xml version="1.0" encoding="utf-8"?>
<p:tagLst xmlns:p="http://schemas.openxmlformats.org/presentationml/2006/main">
  <p:tag name="KSO_WM_BEAUTIFY_FLAG" val=""/>
</p:tagLst>
</file>

<file path=ppt/tags/tag1179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80.xml><?xml version="1.0" encoding="utf-8"?>
<p:tagLst xmlns:p="http://schemas.openxmlformats.org/presentationml/2006/main">
  <p:tag name="KSO_WM_BEAUTIFY_FLAG" val=""/>
</p:tagLst>
</file>

<file path=ppt/tags/tag1181.xml><?xml version="1.0" encoding="utf-8"?>
<p:tagLst xmlns:p="http://schemas.openxmlformats.org/presentationml/2006/main">
  <p:tag name="KSO_WM_BEAUTIFY_FLAG" val=""/>
</p:tagLst>
</file>

<file path=ppt/tags/tag1182.xml><?xml version="1.0" encoding="utf-8"?>
<p:tagLst xmlns:p="http://schemas.openxmlformats.org/presentationml/2006/main">
  <p:tag name="KSO_WM_BEAUTIFY_FLAG" val=""/>
</p:tagLst>
</file>

<file path=ppt/tags/tag1183.xml><?xml version="1.0" encoding="utf-8"?>
<p:tagLst xmlns:p="http://schemas.openxmlformats.org/presentationml/2006/main">
  <p:tag name="KSO_WM_BEAUTIFY_FLAG" val=""/>
</p:tagLst>
</file>

<file path=ppt/tags/tag1184.xml><?xml version="1.0" encoding="utf-8"?>
<p:tagLst xmlns:p="http://schemas.openxmlformats.org/presentationml/2006/main">
  <p:tag name="KSO_WM_BEAUTIFY_FLAG" val=""/>
</p:tagLst>
</file>

<file path=ppt/tags/tag1185.xml><?xml version="1.0" encoding="utf-8"?>
<p:tagLst xmlns:p="http://schemas.openxmlformats.org/presentationml/2006/main">
  <p:tag name="KSO_WM_BEAUTIFY_FLAG" val=""/>
</p:tagLst>
</file>

<file path=ppt/tags/tag1186.xml><?xml version="1.0" encoding="utf-8"?>
<p:tagLst xmlns:p="http://schemas.openxmlformats.org/presentationml/2006/main">
  <p:tag name="KSO_WM_BEAUTIFY_FLAG" val=""/>
</p:tagLst>
</file>

<file path=ppt/tags/tag1187.xml><?xml version="1.0" encoding="utf-8"?>
<p:tagLst xmlns:p="http://schemas.openxmlformats.org/presentationml/2006/main">
  <p:tag name="KSO_WM_BEAUTIFY_FLAG" val=""/>
</p:tagLst>
</file>

<file path=ppt/tags/tag1188.xml><?xml version="1.0" encoding="utf-8"?>
<p:tagLst xmlns:p="http://schemas.openxmlformats.org/presentationml/2006/main">
  <p:tag name="KSO_WM_BEAUTIFY_FLAG" val=""/>
</p:tagLst>
</file>

<file path=ppt/tags/tag1189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190.xml><?xml version="1.0" encoding="utf-8"?>
<p:tagLst xmlns:p="http://schemas.openxmlformats.org/presentationml/2006/main">
  <p:tag name="KSO_WM_BEAUTIFY_FLAG" val=""/>
</p:tagLst>
</file>

<file path=ppt/tags/tag1191.xml><?xml version="1.0" encoding="utf-8"?>
<p:tagLst xmlns:p="http://schemas.openxmlformats.org/presentationml/2006/main">
  <p:tag name="KSO_WM_BEAUTIFY_FLAG" val=""/>
</p:tagLst>
</file>

<file path=ppt/tags/tag1192.xml><?xml version="1.0" encoding="utf-8"?>
<p:tagLst xmlns:p="http://schemas.openxmlformats.org/presentationml/2006/main">
  <p:tag name="KSO_WM_BEAUTIFY_FLAG" val=""/>
</p:tagLst>
</file>

<file path=ppt/tags/tag1193.xml><?xml version="1.0" encoding="utf-8"?>
<p:tagLst xmlns:p="http://schemas.openxmlformats.org/presentationml/2006/main">
  <p:tag name="KSO_WM_BEAUTIFY_FLAG" val=""/>
</p:tagLst>
</file>

<file path=ppt/tags/tag1194.xml><?xml version="1.0" encoding="utf-8"?>
<p:tagLst xmlns:p="http://schemas.openxmlformats.org/presentationml/2006/main">
  <p:tag name="KSO_WM_BEAUTIFY_FLAG" val=""/>
</p:tagLst>
</file>

<file path=ppt/tags/tag1195.xml><?xml version="1.0" encoding="utf-8"?>
<p:tagLst xmlns:p="http://schemas.openxmlformats.org/presentationml/2006/main">
  <p:tag name="KSO_WM_BEAUTIFY_FLAG" val=""/>
</p:tagLst>
</file>

<file path=ppt/tags/tag1196.xml><?xml version="1.0" encoding="utf-8"?>
<p:tagLst xmlns:p="http://schemas.openxmlformats.org/presentationml/2006/main">
  <p:tag name="KSO_WM_BEAUTIFY_FLAG" val=""/>
</p:tagLst>
</file>

<file path=ppt/tags/tag1197.xml><?xml version="1.0" encoding="utf-8"?>
<p:tagLst xmlns:p="http://schemas.openxmlformats.org/presentationml/2006/main">
  <p:tag name="KSO_WM_BEAUTIFY_FLAG" val=""/>
</p:tagLst>
</file>

<file path=ppt/tags/tag1198.xml><?xml version="1.0" encoding="utf-8"?>
<p:tagLst xmlns:p="http://schemas.openxmlformats.org/presentationml/2006/main">
  <p:tag name="KSO_WM_BEAUTIFY_FLAG" val=""/>
</p:tagLst>
</file>

<file path=ppt/tags/tag119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00.xml><?xml version="1.0" encoding="utf-8"?>
<p:tagLst xmlns:p="http://schemas.openxmlformats.org/presentationml/2006/main">
  <p:tag name="KSO_WM_BEAUTIFY_FLAG" val=""/>
</p:tagLst>
</file>

<file path=ppt/tags/tag1201.xml><?xml version="1.0" encoding="utf-8"?>
<p:tagLst xmlns:p="http://schemas.openxmlformats.org/presentationml/2006/main">
  <p:tag name="KSO_WM_BEAUTIFY_FLAG" val=""/>
</p:tagLst>
</file>

<file path=ppt/tags/tag1202.xml><?xml version="1.0" encoding="utf-8"?>
<p:tagLst xmlns:p="http://schemas.openxmlformats.org/presentationml/2006/main">
  <p:tag name="KSO_WM_BEAUTIFY_FLAG" val=""/>
</p:tagLst>
</file>

<file path=ppt/tags/tag1203.xml><?xml version="1.0" encoding="utf-8"?>
<p:tagLst xmlns:p="http://schemas.openxmlformats.org/presentationml/2006/main">
  <p:tag name="KSO_WM_BEAUTIFY_FLAG" val=""/>
</p:tagLst>
</file>

<file path=ppt/tags/tag1204.xml><?xml version="1.0" encoding="utf-8"?>
<p:tagLst xmlns:p="http://schemas.openxmlformats.org/presentationml/2006/main">
  <p:tag name="KSO_WM_BEAUTIFY_FLAG" val=""/>
</p:tagLst>
</file>

<file path=ppt/tags/tag1205.xml><?xml version="1.0" encoding="utf-8"?>
<p:tagLst xmlns:p="http://schemas.openxmlformats.org/presentationml/2006/main">
  <p:tag name="KSO_WM_BEAUTIFY_FLAG" val=""/>
</p:tagLst>
</file>

<file path=ppt/tags/tag1206.xml><?xml version="1.0" encoding="utf-8"?>
<p:tagLst xmlns:p="http://schemas.openxmlformats.org/presentationml/2006/main">
  <p:tag name="KSO_WM_BEAUTIFY_FLAG" val=""/>
</p:tagLst>
</file>

<file path=ppt/tags/tag1207.xml><?xml version="1.0" encoding="utf-8"?>
<p:tagLst xmlns:p="http://schemas.openxmlformats.org/presentationml/2006/main">
  <p:tag name="KSO_WM_BEAUTIFY_FLAG" val=""/>
</p:tagLst>
</file>

<file path=ppt/tags/tag1208.xml><?xml version="1.0" encoding="utf-8"?>
<p:tagLst xmlns:p="http://schemas.openxmlformats.org/presentationml/2006/main">
  <p:tag name="KSO_WM_BEAUTIFY_FLAG" val=""/>
</p:tagLst>
</file>

<file path=ppt/tags/tag1209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10.xml><?xml version="1.0" encoding="utf-8"?>
<p:tagLst xmlns:p="http://schemas.openxmlformats.org/presentationml/2006/main">
  <p:tag name="KSO_WM_BEAUTIFY_FLAG" val=""/>
</p:tagLst>
</file>

<file path=ppt/tags/tag1211.xml><?xml version="1.0" encoding="utf-8"?>
<p:tagLst xmlns:p="http://schemas.openxmlformats.org/presentationml/2006/main">
  <p:tag name="KSO_WM_BEAUTIFY_FLAG" val=""/>
</p:tagLst>
</file>

<file path=ppt/tags/tag1212.xml><?xml version="1.0" encoding="utf-8"?>
<p:tagLst xmlns:p="http://schemas.openxmlformats.org/presentationml/2006/main">
  <p:tag name="KSO_WM_BEAUTIFY_FLAG" val=""/>
</p:tagLst>
</file>

<file path=ppt/tags/tag1213.xml><?xml version="1.0" encoding="utf-8"?>
<p:tagLst xmlns:p="http://schemas.openxmlformats.org/presentationml/2006/main">
  <p:tag name="KSO_WM_BEAUTIFY_FLAG" val=""/>
</p:tagLst>
</file>

<file path=ppt/tags/tag1214.xml><?xml version="1.0" encoding="utf-8"?>
<p:tagLst xmlns:p="http://schemas.openxmlformats.org/presentationml/2006/main">
  <p:tag name="KSO_WM_BEAUTIFY_FLAG" val=""/>
</p:tagLst>
</file>

<file path=ppt/tags/tag1215.xml><?xml version="1.0" encoding="utf-8"?>
<p:tagLst xmlns:p="http://schemas.openxmlformats.org/presentationml/2006/main">
  <p:tag name="KSO_WM_BEAUTIFY_FLAG" val=""/>
</p:tagLst>
</file>

<file path=ppt/tags/tag1216.xml><?xml version="1.0" encoding="utf-8"?>
<p:tagLst xmlns:p="http://schemas.openxmlformats.org/presentationml/2006/main">
  <p:tag name="KSO_WM_BEAUTIFY_FLAG" val=""/>
</p:tagLst>
</file>

<file path=ppt/tags/tag1217.xml><?xml version="1.0" encoding="utf-8"?>
<p:tagLst xmlns:p="http://schemas.openxmlformats.org/presentationml/2006/main">
  <p:tag name="KSO_WM_BEAUTIFY_FLAG" val=""/>
</p:tagLst>
</file>

<file path=ppt/tags/tag1218.xml><?xml version="1.0" encoding="utf-8"?>
<p:tagLst xmlns:p="http://schemas.openxmlformats.org/presentationml/2006/main">
  <p:tag name="KSO_WM_BEAUTIFY_FLAG" val=""/>
</p:tagLst>
</file>

<file path=ppt/tags/tag1219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20.xml><?xml version="1.0" encoding="utf-8"?>
<p:tagLst xmlns:p="http://schemas.openxmlformats.org/presentationml/2006/main">
  <p:tag name="KSO_WM_BEAUTIFY_FLAG" val=""/>
</p:tagLst>
</file>

<file path=ppt/tags/tag1221.xml><?xml version="1.0" encoding="utf-8"?>
<p:tagLst xmlns:p="http://schemas.openxmlformats.org/presentationml/2006/main">
  <p:tag name="KSO_WM_BEAUTIFY_FLAG" val=""/>
</p:tagLst>
</file>

<file path=ppt/tags/tag1222.xml><?xml version="1.0" encoding="utf-8"?>
<p:tagLst xmlns:p="http://schemas.openxmlformats.org/presentationml/2006/main">
  <p:tag name="KSO_WM_BEAUTIFY_FLAG" val=""/>
</p:tagLst>
</file>

<file path=ppt/tags/tag1223.xml><?xml version="1.0" encoding="utf-8"?>
<p:tagLst xmlns:p="http://schemas.openxmlformats.org/presentationml/2006/main">
  <p:tag name="KSO_WM_BEAUTIFY_FLAG" val=""/>
</p:tagLst>
</file>

<file path=ppt/tags/tag1224.xml><?xml version="1.0" encoding="utf-8"?>
<p:tagLst xmlns:p="http://schemas.openxmlformats.org/presentationml/2006/main">
  <p:tag name="KSO_WM_BEAUTIFY_FLAG" val=""/>
</p:tagLst>
</file>

<file path=ppt/tags/tag1225.xml><?xml version="1.0" encoding="utf-8"?>
<p:tagLst xmlns:p="http://schemas.openxmlformats.org/presentationml/2006/main">
  <p:tag name="KSO_WM_BEAUTIFY_FLAG" val=""/>
</p:tagLst>
</file>

<file path=ppt/tags/tag1226.xml><?xml version="1.0" encoding="utf-8"?>
<p:tagLst xmlns:p="http://schemas.openxmlformats.org/presentationml/2006/main">
  <p:tag name="KSO_WM_BEAUTIFY_FLAG" val=""/>
</p:tagLst>
</file>

<file path=ppt/tags/tag1227.xml><?xml version="1.0" encoding="utf-8"?>
<p:tagLst xmlns:p="http://schemas.openxmlformats.org/presentationml/2006/main">
  <p:tag name="KSO_WM_BEAUTIFY_FLAG" val=""/>
</p:tagLst>
</file>

<file path=ppt/tags/tag1228.xml><?xml version="1.0" encoding="utf-8"?>
<p:tagLst xmlns:p="http://schemas.openxmlformats.org/presentationml/2006/main">
  <p:tag name="KSO_WM_BEAUTIFY_FLAG" val=""/>
</p:tagLst>
</file>

<file path=ppt/tags/tag1229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30.xml><?xml version="1.0" encoding="utf-8"?>
<p:tagLst xmlns:p="http://schemas.openxmlformats.org/presentationml/2006/main">
  <p:tag name="KSO_WM_BEAUTIFY_FLAG" val=""/>
</p:tagLst>
</file>

<file path=ppt/tags/tag1231.xml><?xml version="1.0" encoding="utf-8"?>
<p:tagLst xmlns:p="http://schemas.openxmlformats.org/presentationml/2006/main">
  <p:tag name="KSO_WM_BEAUTIFY_FLAG" val=""/>
</p:tagLst>
</file>

<file path=ppt/tags/tag1232.xml><?xml version="1.0" encoding="utf-8"?>
<p:tagLst xmlns:p="http://schemas.openxmlformats.org/presentationml/2006/main">
  <p:tag name="KSO_WM_BEAUTIFY_FLAG" val=""/>
</p:tagLst>
</file>

<file path=ppt/tags/tag1233.xml><?xml version="1.0" encoding="utf-8"?>
<p:tagLst xmlns:p="http://schemas.openxmlformats.org/presentationml/2006/main">
  <p:tag name="KSO_WM_BEAUTIFY_FLAG" val=""/>
</p:tagLst>
</file>

<file path=ppt/tags/tag1234.xml><?xml version="1.0" encoding="utf-8"?>
<p:tagLst xmlns:p="http://schemas.openxmlformats.org/presentationml/2006/main">
  <p:tag name="KSO_WM_BEAUTIFY_FLAG" val=""/>
</p:tagLst>
</file>

<file path=ppt/tags/tag1235.xml><?xml version="1.0" encoding="utf-8"?>
<p:tagLst xmlns:p="http://schemas.openxmlformats.org/presentationml/2006/main">
  <p:tag name="KSO_WM_BEAUTIFY_FLAG" val=""/>
</p:tagLst>
</file>

<file path=ppt/tags/tag1236.xml><?xml version="1.0" encoding="utf-8"?>
<p:tagLst xmlns:p="http://schemas.openxmlformats.org/presentationml/2006/main">
  <p:tag name="KSO_WM_BEAUTIFY_FLAG" val=""/>
</p:tagLst>
</file>

<file path=ppt/tags/tag1237.xml><?xml version="1.0" encoding="utf-8"?>
<p:tagLst xmlns:p="http://schemas.openxmlformats.org/presentationml/2006/main">
  <p:tag name="KSO_WM_BEAUTIFY_FLAG" val=""/>
</p:tagLst>
</file>

<file path=ppt/tags/tag1238.xml><?xml version="1.0" encoding="utf-8"?>
<p:tagLst xmlns:p="http://schemas.openxmlformats.org/presentationml/2006/main">
  <p:tag name="KSO_WM_BEAUTIFY_FLAG" val=""/>
</p:tagLst>
</file>

<file path=ppt/tags/tag1239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40.xml><?xml version="1.0" encoding="utf-8"?>
<p:tagLst xmlns:p="http://schemas.openxmlformats.org/presentationml/2006/main">
  <p:tag name="KSO_WM_BEAUTIFY_FLAG" val=""/>
</p:tagLst>
</file>

<file path=ppt/tags/tag1241.xml><?xml version="1.0" encoding="utf-8"?>
<p:tagLst xmlns:p="http://schemas.openxmlformats.org/presentationml/2006/main">
  <p:tag name="KSO_WM_BEAUTIFY_FLAG" val=""/>
</p:tagLst>
</file>

<file path=ppt/tags/tag1242.xml><?xml version="1.0" encoding="utf-8"?>
<p:tagLst xmlns:p="http://schemas.openxmlformats.org/presentationml/2006/main">
  <p:tag name="KSO_WM_BEAUTIFY_FLAG" val=""/>
</p:tagLst>
</file>

<file path=ppt/tags/tag1243.xml><?xml version="1.0" encoding="utf-8"?>
<p:tagLst xmlns:p="http://schemas.openxmlformats.org/presentationml/2006/main">
  <p:tag name="KSO_WM_BEAUTIFY_FLAG" val=""/>
</p:tagLst>
</file>

<file path=ppt/tags/tag1244.xml><?xml version="1.0" encoding="utf-8"?>
<p:tagLst xmlns:p="http://schemas.openxmlformats.org/presentationml/2006/main">
  <p:tag name="KSO_WM_BEAUTIFY_FLAG" val=""/>
</p:tagLst>
</file>

<file path=ppt/tags/tag1245.xml><?xml version="1.0" encoding="utf-8"?>
<p:tagLst xmlns:p="http://schemas.openxmlformats.org/presentationml/2006/main">
  <p:tag name="KSO_WM_BEAUTIFY_FLAG" val=""/>
</p:tagLst>
</file>

<file path=ppt/tags/tag1246.xml><?xml version="1.0" encoding="utf-8"?>
<p:tagLst xmlns:p="http://schemas.openxmlformats.org/presentationml/2006/main">
  <p:tag name="KSO_WM_BEAUTIFY_FLAG" val=""/>
</p:tagLst>
</file>

<file path=ppt/tags/tag1247.xml><?xml version="1.0" encoding="utf-8"?>
<p:tagLst xmlns:p="http://schemas.openxmlformats.org/presentationml/2006/main">
  <p:tag name="KSO_WM_BEAUTIFY_FLAG" val=""/>
</p:tagLst>
</file>

<file path=ppt/tags/tag1248.xml><?xml version="1.0" encoding="utf-8"?>
<p:tagLst xmlns:p="http://schemas.openxmlformats.org/presentationml/2006/main">
  <p:tag name="KSO_WM_BEAUTIFY_FLAG" val=""/>
</p:tagLst>
</file>

<file path=ppt/tags/tag1249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50.xml><?xml version="1.0" encoding="utf-8"?>
<p:tagLst xmlns:p="http://schemas.openxmlformats.org/presentationml/2006/main">
  <p:tag name="KSO_WM_BEAUTIFY_FLAG" val=""/>
</p:tagLst>
</file>

<file path=ppt/tags/tag1251.xml><?xml version="1.0" encoding="utf-8"?>
<p:tagLst xmlns:p="http://schemas.openxmlformats.org/presentationml/2006/main">
  <p:tag name="KSO_WM_BEAUTIFY_FLAG" val=""/>
</p:tagLst>
</file>

<file path=ppt/tags/tag1252.xml><?xml version="1.0" encoding="utf-8"?>
<p:tagLst xmlns:p="http://schemas.openxmlformats.org/presentationml/2006/main">
  <p:tag name="KSO_WM_BEAUTIFY_FLAG" val=""/>
</p:tagLst>
</file>

<file path=ppt/tags/tag1253.xml><?xml version="1.0" encoding="utf-8"?>
<p:tagLst xmlns:p="http://schemas.openxmlformats.org/presentationml/2006/main">
  <p:tag name="KSO_WM_BEAUTIFY_FLAG" val=""/>
</p:tagLst>
</file>

<file path=ppt/tags/tag1254.xml><?xml version="1.0" encoding="utf-8"?>
<p:tagLst xmlns:p="http://schemas.openxmlformats.org/presentationml/2006/main">
  <p:tag name="KSO_WM_BEAUTIFY_FLAG" val=""/>
</p:tagLst>
</file>

<file path=ppt/tags/tag1255.xml><?xml version="1.0" encoding="utf-8"?>
<p:tagLst xmlns:p="http://schemas.openxmlformats.org/presentationml/2006/main">
  <p:tag name="KSO_WM_BEAUTIFY_FLAG" val=""/>
</p:tagLst>
</file>

<file path=ppt/tags/tag1256.xml><?xml version="1.0" encoding="utf-8"?>
<p:tagLst xmlns:p="http://schemas.openxmlformats.org/presentationml/2006/main">
  <p:tag name="KSO_WM_BEAUTIFY_FLAG" val=""/>
</p:tagLst>
</file>

<file path=ppt/tags/tag1257.xml><?xml version="1.0" encoding="utf-8"?>
<p:tagLst xmlns:p="http://schemas.openxmlformats.org/presentationml/2006/main">
  <p:tag name="KSO_WM_BEAUTIFY_FLAG" val=""/>
</p:tagLst>
</file>

<file path=ppt/tags/tag1258.xml><?xml version="1.0" encoding="utf-8"?>
<p:tagLst xmlns:p="http://schemas.openxmlformats.org/presentationml/2006/main">
  <p:tag name="KSO_WM_BEAUTIFY_FLAG" val=""/>
</p:tagLst>
</file>

<file path=ppt/tags/tag1259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60.xml><?xml version="1.0" encoding="utf-8"?>
<p:tagLst xmlns:p="http://schemas.openxmlformats.org/presentationml/2006/main">
  <p:tag name="KSO_WM_BEAUTIFY_FLAG" val=""/>
</p:tagLst>
</file>

<file path=ppt/tags/tag1261.xml><?xml version="1.0" encoding="utf-8"?>
<p:tagLst xmlns:p="http://schemas.openxmlformats.org/presentationml/2006/main">
  <p:tag name="KSO_WM_BEAUTIFY_FLAG" val=""/>
</p:tagLst>
</file>

<file path=ppt/tags/tag1262.xml><?xml version="1.0" encoding="utf-8"?>
<p:tagLst xmlns:p="http://schemas.openxmlformats.org/presentationml/2006/main">
  <p:tag name="KSO_WM_BEAUTIFY_FLAG" val=""/>
</p:tagLst>
</file>

<file path=ppt/tags/tag1263.xml><?xml version="1.0" encoding="utf-8"?>
<p:tagLst xmlns:p="http://schemas.openxmlformats.org/presentationml/2006/main">
  <p:tag name="KSO_WM_BEAUTIFY_FLAG" val=""/>
</p:tagLst>
</file>

<file path=ppt/tags/tag1264.xml><?xml version="1.0" encoding="utf-8"?>
<p:tagLst xmlns:p="http://schemas.openxmlformats.org/presentationml/2006/main">
  <p:tag name="KSO_WM_BEAUTIFY_FLAG" val=""/>
</p:tagLst>
</file>

<file path=ppt/tags/tag1265.xml><?xml version="1.0" encoding="utf-8"?>
<p:tagLst xmlns:p="http://schemas.openxmlformats.org/presentationml/2006/main">
  <p:tag name="KSO_WM_BEAUTIFY_FLAG" val=""/>
</p:tagLst>
</file>

<file path=ppt/tags/tag1266.xml><?xml version="1.0" encoding="utf-8"?>
<p:tagLst xmlns:p="http://schemas.openxmlformats.org/presentationml/2006/main">
  <p:tag name="KSO_WM_BEAUTIFY_FLAG" val=""/>
</p:tagLst>
</file>

<file path=ppt/tags/tag1267.xml><?xml version="1.0" encoding="utf-8"?>
<p:tagLst xmlns:p="http://schemas.openxmlformats.org/presentationml/2006/main">
  <p:tag name="KSO_WM_BEAUTIFY_FLAG" val=""/>
</p:tagLst>
</file>

<file path=ppt/tags/tag1268.xml><?xml version="1.0" encoding="utf-8"?>
<p:tagLst xmlns:p="http://schemas.openxmlformats.org/presentationml/2006/main">
  <p:tag name="KSO_WM_BEAUTIFY_FLAG" val=""/>
</p:tagLst>
</file>

<file path=ppt/tags/tag1269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70.xml><?xml version="1.0" encoding="utf-8"?>
<p:tagLst xmlns:p="http://schemas.openxmlformats.org/presentationml/2006/main">
  <p:tag name="KSO_WM_BEAUTIFY_FLAG" val=""/>
</p:tagLst>
</file>

<file path=ppt/tags/tag1271.xml><?xml version="1.0" encoding="utf-8"?>
<p:tagLst xmlns:p="http://schemas.openxmlformats.org/presentationml/2006/main">
  <p:tag name="KSO_WM_BEAUTIFY_FLAG" val=""/>
</p:tagLst>
</file>

<file path=ppt/tags/tag1272.xml><?xml version="1.0" encoding="utf-8"?>
<p:tagLst xmlns:p="http://schemas.openxmlformats.org/presentationml/2006/main">
  <p:tag name="KSO_WM_BEAUTIFY_FLAG" val=""/>
</p:tagLst>
</file>

<file path=ppt/tags/tag1273.xml><?xml version="1.0" encoding="utf-8"?>
<p:tagLst xmlns:p="http://schemas.openxmlformats.org/presentationml/2006/main">
  <p:tag name="KSO_WM_BEAUTIFY_FLAG" val=""/>
</p:tagLst>
</file>

<file path=ppt/tags/tag1274.xml><?xml version="1.0" encoding="utf-8"?>
<p:tagLst xmlns:p="http://schemas.openxmlformats.org/presentationml/2006/main">
  <p:tag name="KSO_WM_BEAUTIFY_FLAG" val=""/>
</p:tagLst>
</file>

<file path=ppt/tags/tag1275.xml><?xml version="1.0" encoding="utf-8"?>
<p:tagLst xmlns:p="http://schemas.openxmlformats.org/presentationml/2006/main">
  <p:tag name="KSO_WM_BEAUTIFY_FLAG" val=""/>
</p:tagLst>
</file>

<file path=ppt/tags/tag1276.xml><?xml version="1.0" encoding="utf-8"?>
<p:tagLst xmlns:p="http://schemas.openxmlformats.org/presentationml/2006/main">
  <p:tag name="KSO_WM_BEAUTIFY_FLAG" val=""/>
</p:tagLst>
</file>

<file path=ppt/tags/tag1277.xml><?xml version="1.0" encoding="utf-8"?>
<p:tagLst xmlns:p="http://schemas.openxmlformats.org/presentationml/2006/main">
  <p:tag name="KSO_WM_BEAUTIFY_FLAG" val=""/>
</p:tagLst>
</file>

<file path=ppt/tags/tag1278.xml><?xml version="1.0" encoding="utf-8"?>
<p:tagLst xmlns:p="http://schemas.openxmlformats.org/presentationml/2006/main">
  <p:tag name="KSO_WM_BEAUTIFY_FLAG" val=""/>
</p:tagLst>
</file>

<file path=ppt/tags/tag1279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80.xml><?xml version="1.0" encoding="utf-8"?>
<p:tagLst xmlns:p="http://schemas.openxmlformats.org/presentationml/2006/main">
  <p:tag name="KSO_WM_BEAUTIFY_FLAG" val=""/>
</p:tagLst>
</file>

<file path=ppt/tags/tag1281.xml><?xml version="1.0" encoding="utf-8"?>
<p:tagLst xmlns:p="http://schemas.openxmlformats.org/presentationml/2006/main">
  <p:tag name="KSO_WM_BEAUTIFY_FLAG" val=""/>
</p:tagLst>
</file>

<file path=ppt/tags/tag1282.xml><?xml version="1.0" encoding="utf-8"?>
<p:tagLst xmlns:p="http://schemas.openxmlformats.org/presentationml/2006/main">
  <p:tag name="KSO_WM_BEAUTIFY_FLAG" val=""/>
</p:tagLst>
</file>

<file path=ppt/tags/tag1283.xml><?xml version="1.0" encoding="utf-8"?>
<p:tagLst xmlns:p="http://schemas.openxmlformats.org/presentationml/2006/main">
  <p:tag name="KSO_WM_BEAUTIFY_FLAG" val=""/>
</p:tagLst>
</file>

<file path=ppt/tags/tag1284.xml><?xml version="1.0" encoding="utf-8"?>
<p:tagLst xmlns:p="http://schemas.openxmlformats.org/presentationml/2006/main">
  <p:tag name="KSO_WM_BEAUTIFY_FLAG" val=""/>
</p:tagLst>
</file>

<file path=ppt/tags/tag1285.xml><?xml version="1.0" encoding="utf-8"?>
<p:tagLst xmlns:p="http://schemas.openxmlformats.org/presentationml/2006/main">
  <p:tag name="KSO_WM_BEAUTIFY_FLAG" val=""/>
</p:tagLst>
</file>

<file path=ppt/tags/tag1286.xml><?xml version="1.0" encoding="utf-8"?>
<p:tagLst xmlns:p="http://schemas.openxmlformats.org/presentationml/2006/main">
  <p:tag name="KSO_WM_BEAUTIFY_FLAG" val=""/>
</p:tagLst>
</file>

<file path=ppt/tags/tag1287.xml><?xml version="1.0" encoding="utf-8"?>
<p:tagLst xmlns:p="http://schemas.openxmlformats.org/presentationml/2006/main">
  <p:tag name="KSO_WM_BEAUTIFY_FLAG" val=""/>
</p:tagLst>
</file>

<file path=ppt/tags/tag1288.xml><?xml version="1.0" encoding="utf-8"?>
<p:tagLst xmlns:p="http://schemas.openxmlformats.org/presentationml/2006/main">
  <p:tag name="KSO_WM_BEAUTIFY_FLAG" val=""/>
</p:tagLst>
</file>

<file path=ppt/tags/tag1289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290.xml><?xml version="1.0" encoding="utf-8"?>
<p:tagLst xmlns:p="http://schemas.openxmlformats.org/presentationml/2006/main">
  <p:tag name="KSO_WM_BEAUTIFY_FLAG" val=""/>
</p:tagLst>
</file>

<file path=ppt/tags/tag1291.xml><?xml version="1.0" encoding="utf-8"?>
<p:tagLst xmlns:p="http://schemas.openxmlformats.org/presentationml/2006/main">
  <p:tag name="KSO_WM_BEAUTIFY_FLAG" val=""/>
</p:tagLst>
</file>

<file path=ppt/tags/tag1292.xml><?xml version="1.0" encoding="utf-8"?>
<p:tagLst xmlns:p="http://schemas.openxmlformats.org/presentationml/2006/main">
  <p:tag name="KSO_WM_BEAUTIFY_FLAG" val=""/>
</p:tagLst>
</file>

<file path=ppt/tags/tag1293.xml><?xml version="1.0" encoding="utf-8"?>
<p:tagLst xmlns:p="http://schemas.openxmlformats.org/presentationml/2006/main">
  <p:tag name="KSO_WM_BEAUTIFY_FLAG" val=""/>
</p:tagLst>
</file>

<file path=ppt/tags/tag1294.xml><?xml version="1.0" encoding="utf-8"?>
<p:tagLst xmlns:p="http://schemas.openxmlformats.org/presentationml/2006/main">
  <p:tag name="KSO_WM_BEAUTIFY_FLAG" val=""/>
</p:tagLst>
</file>

<file path=ppt/tags/tag1295.xml><?xml version="1.0" encoding="utf-8"?>
<p:tagLst xmlns:p="http://schemas.openxmlformats.org/presentationml/2006/main">
  <p:tag name="KSO_WM_BEAUTIFY_FLAG" val=""/>
</p:tagLst>
</file>

<file path=ppt/tags/tag1296.xml><?xml version="1.0" encoding="utf-8"?>
<p:tagLst xmlns:p="http://schemas.openxmlformats.org/presentationml/2006/main">
  <p:tag name="KSO_WM_BEAUTIFY_FLAG" val=""/>
</p:tagLst>
</file>

<file path=ppt/tags/tag1297.xml><?xml version="1.0" encoding="utf-8"?>
<p:tagLst xmlns:p="http://schemas.openxmlformats.org/presentationml/2006/main">
  <p:tag name="KSO_WM_BEAUTIFY_FLAG" val=""/>
</p:tagLst>
</file>

<file path=ppt/tags/tag1298.xml><?xml version="1.0" encoding="utf-8"?>
<p:tagLst xmlns:p="http://schemas.openxmlformats.org/presentationml/2006/main">
  <p:tag name="KSO_WM_BEAUTIFY_FLAG" val=""/>
</p:tagLst>
</file>

<file path=ppt/tags/tag129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00.xml><?xml version="1.0" encoding="utf-8"?>
<p:tagLst xmlns:p="http://schemas.openxmlformats.org/presentationml/2006/main">
  <p:tag name="KSO_WM_BEAUTIFY_FLAG" val=""/>
</p:tagLst>
</file>

<file path=ppt/tags/tag1301.xml><?xml version="1.0" encoding="utf-8"?>
<p:tagLst xmlns:p="http://schemas.openxmlformats.org/presentationml/2006/main">
  <p:tag name="KSO_WM_BEAUTIFY_FLAG" val=""/>
</p:tagLst>
</file>

<file path=ppt/tags/tag1302.xml><?xml version="1.0" encoding="utf-8"?>
<p:tagLst xmlns:p="http://schemas.openxmlformats.org/presentationml/2006/main">
  <p:tag name="KSO_WM_BEAUTIFY_FLAG" val=""/>
</p:tagLst>
</file>

<file path=ppt/tags/tag1303.xml><?xml version="1.0" encoding="utf-8"?>
<p:tagLst xmlns:p="http://schemas.openxmlformats.org/presentationml/2006/main">
  <p:tag name="KSO_WM_BEAUTIFY_FLAG" val=""/>
</p:tagLst>
</file>

<file path=ppt/tags/tag1304.xml><?xml version="1.0" encoding="utf-8"?>
<p:tagLst xmlns:p="http://schemas.openxmlformats.org/presentationml/2006/main">
  <p:tag name="KSO_WM_BEAUTIFY_FLAG" val=""/>
</p:tagLst>
</file>

<file path=ppt/tags/tag1305.xml><?xml version="1.0" encoding="utf-8"?>
<p:tagLst xmlns:p="http://schemas.openxmlformats.org/presentationml/2006/main">
  <p:tag name="KSO_WM_BEAUTIFY_FLAG" val=""/>
</p:tagLst>
</file>

<file path=ppt/tags/tag1306.xml><?xml version="1.0" encoding="utf-8"?>
<p:tagLst xmlns:p="http://schemas.openxmlformats.org/presentationml/2006/main">
  <p:tag name="KSO_WM_BEAUTIFY_FLAG" val=""/>
</p:tagLst>
</file>

<file path=ppt/tags/tag1307.xml><?xml version="1.0" encoding="utf-8"?>
<p:tagLst xmlns:p="http://schemas.openxmlformats.org/presentationml/2006/main">
  <p:tag name="KSO_WM_BEAUTIFY_FLAG" val=""/>
</p:tagLst>
</file>

<file path=ppt/tags/tag1308.xml><?xml version="1.0" encoding="utf-8"?>
<p:tagLst xmlns:p="http://schemas.openxmlformats.org/presentationml/2006/main">
  <p:tag name="KSO_WM_BEAUTIFY_FLAG" val=""/>
</p:tagLst>
</file>

<file path=ppt/tags/tag1309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10.xml><?xml version="1.0" encoding="utf-8"?>
<p:tagLst xmlns:p="http://schemas.openxmlformats.org/presentationml/2006/main">
  <p:tag name="KSO_WM_BEAUTIFY_FLAG" val=""/>
</p:tagLst>
</file>

<file path=ppt/tags/tag1311.xml><?xml version="1.0" encoding="utf-8"?>
<p:tagLst xmlns:p="http://schemas.openxmlformats.org/presentationml/2006/main">
  <p:tag name="KSO_WM_BEAUTIFY_FLAG" val=""/>
</p:tagLst>
</file>

<file path=ppt/tags/tag1312.xml><?xml version="1.0" encoding="utf-8"?>
<p:tagLst xmlns:p="http://schemas.openxmlformats.org/presentationml/2006/main">
  <p:tag name="KSO_WM_BEAUTIFY_FLAG" val=""/>
</p:tagLst>
</file>

<file path=ppt/tags/tag1313.xml><?xml version="1.0" encoding="utf-8"?>
<p:tagLst xmlns:p="http://schemas.openxmlformats.org/presentationml/2006/main">
  <p:tag name="KSO_WM_BEAUTIFY_FLAG" val=""/>
</p:tagLst>
</file>

<file path=ppt/tags/tag1314.xml><?xml version="1.0" encoding="utf-8"?>
<p:tagLst xmlns:p="http://schemas.openxmlformats.org/presentationml/2006/main">
  <p:tag name="KSO_WM_BEAUTIFY_FLAG" val=""/>
</p:tagLst>
</file>

<file path=ppt/tags/tag1315.xml><?xml version="1.0" encoding="utf-8"?>
<p:tagLst xmlns:p="http://schemas.openxmlformats.org/presentationml/2006/main">
  <p:tag name="KSO_WM_BEAUTIFY_FLAG" val=""/>
</p:tagLst>
</file>

<file path=ppt/tags/tag1316.xml><?xml version="1.0" encoding="utf-8"?>
<p:tagLst xmlns:p="http://schemas.openxmlformats.org/presentationml/2006/main">
  <p:tag name="KSO_WM_BEAUTIFY_FLAG" val=""/>
</p:tagLst>
</file>

<file path=ppt/tags/tag1317.xml><?xml version="1.0" encoding="utf-8"?>
<p:tagLst xmlns:p="http://schemas.openxmlformats.org/presentationml/2006/main">
  <p:tag name="KSO_WM_BEAUTIFY_FLAG" val=""/>
</p:tagLst>
</file>

<file path=ppt/tags/tag1318.xml><?xml version="1.0" encoding="utf-8"?>
<p:tagLst xmlns:p="http://schemas.openxmlformats.org/presentationml/2006/main">
  <p:tag name="KSO_WM_BEAUTIFY_FLAG" val=""/>
</p:tagLst>
</file>

<file path=ppt/tags/tag1319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20.xml><?xml version="1.0" encoding="utf-8"?>
<p:tagLst xmlns:p="http://schemas.openxmlformats.org/presentationml/2006/main">
  <p:tag name="KSO_WM_BEAUTIFY_FLAG" val=""/>
</p:tagLst>
</file>

<file path=ppt/tags/tag1321.xml><?xml version="1.0" encoding="utf-8"?>
<p:tagLst xmlns:p="http://schemas.openxmlformats.org/presentationml/2006/main">
  <p:tag name="KSO_WM_BEAUTIFY_FLAG" val=""/>
</p:tagLst>
</file>

<file path=ppt/tags/tag1322.xml><?xml version="1.0" encoding="utf-8"?>
<p:tagLst xmlns:p="http://schemas.openxmlformats.org/presentationml/2006/main">
  <p:tag name="KSO_WM_BEAUTIFY_FLAG" val=""/>
</p:tagLst>
</file>

<file path=ppt/tags/tag1323.xml><?xml version="1.0" encoding="utf-8"?>
<p:tagLst xmlns:p="http://schemas.openxmlformats.org/presentationml/2006/main">
  <p:tag name="KSO_WM_BEAUTIFY_FLAG" val=""/>
</p:tagLst>
</file>

<file path=ppt/tags/tag1324.xml><?xml version="1.0" encoding="utf-8"?>
<p:tagLst xmlns:p="http://schemas.openxmlformats.org/presentationml/2006/main">
  <p:tag name="KSO_WM_BEAUTIFY_FLAG" val=""/>
</p:tagLst>
</file>

<file path=ppt/tags/tag1325.xml><?xml version="1.0" encoding="utf-8"?>
<p:tagLst xmlns:p="http://schemas.openxmlformats.org/presentationml/2006/main">
  <p:tag name="KSO_WM_BEAUTIFY_FLAG" val=""/>
</p:tagLst>
</file>

<file path=ppt/tags/tag1326.xml><?xml version="1.0" encoding="utf-8"?>
<p:tagLst xmlns:p="http://schemas.openxmlformats.org/presentationml/2006/main">
  <p:tag name="KSO_WM_BEAUTIFY_FLAG" val=""/>
</p:tagLst>
</file>

<file path=ppt/tags/tag1327.xml><?xml version="1.0" encoding="utf-8"?>
<p:tagLst xmlns:p="http://schemas.openxmlformats.org/presentationml/2006/main">
  <p:tag name="KSO_WM_BEAUTIFY_FLAG" val=""/>
</p:tagLst>
</file>

<file path=ppt/tags/tag1328.xml><?xml version="1.0" encoding="utf-8"?>
<p:tagLst xmlns:p="http://schemas.openxmlformats.org/presentationml/2006/main">
  <p:tag name="KSO_WM_BEAUTIFY_FLAG" val=""/>
</p:tagLst>
</file>

<file path=ppt/tags/tag1329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30.xml><?xml version="1.0" encoding="utf-8"?>
<p:tagLst xmlns:p="http://schemas.openxmlformats.org/presentationml/2006/main">
  <p:tag name="KSO_WM_BEAUTIFY_FLAG" val=""/>
</p:tagLst>
</file>

<file path=ppt/tags/tag1331.xml><?xml version="1.0" encoding="utf-8"?>
<p:tagLst xmlns:p="http://schemas.openxmlformats.org/presentationml/2006/main">
  <p:tag name="KSO_WM_BEAUTIFY_FLAG" val=""/>
</p:tagLst>
</file>

<file path=ppt/tags/tag1332.xml><?xml version="1.0" encoding="utf-8"?>
<p:tagLst xmlns:p="http://schemas.openxmlformats.org/presentationml/2006/main">
  <p:tag name="KSO_WM_BEAUTIFY_FLAG" val=""/>
</p:tagLst>
</file>

<file path=ppt/tags/tag1333.xml><?xml version="1.0" encoding="utf-8"?>
<p:tagLst xmlns:p="http://schemas.openxmlformats.org/presentationml/2006/main">
  <p:tag name="KSO_WM_BEAUTIFY_FLAG" val=""/>
</p:tagLst>
</file>

<file path=ppt/tags/tag1334.xml><?xml version="1.0" encoding="utf-8"?>
<p:tagLst xmlns:p="http://schemas.openxmlformats.org/presentationml/2006/main">
  <p:tag name="KSO_WM_BEAUTIFY_FLAG" val=""/>
</p:tagLst>
</file>

<file path=ppt/tags/tag1335.xml><?xml version="1.0" encoding="utf-8"?>
<p:tagLst xmlns:p="http://schemas.openxmlformats.org/presentationml/2006/main">
  <p:tag name="KSO_WM_BEAUTIFY_FLAG" val=""/>
</p:tagLst>
</file>

<file path=ppt/tags/tag1336.xml><?xml version="1.0" encoding="utf-8"?>
<p:tagLst xmlns:p="http://schemas.openxmlformats.org/presentationml/2006/main">
  <p:tag name="KSO_WM_BEAUTIFY_FLAG" val=""/>
</p:tagLst>
</file>

<file path=ppt/tags/tag1337.xml><?xml version="1.0" encoding="utf-8"?>
<p:tagLst xmlns:p="http://schemas.openxmlformats.org/presentationml/2006/main">
  <p:tag name="KSO_WM_BEAUTIFY_FLAG" val=""/>
</p:tagLst>
</file>

<file path=ppt/tags/tag1338.xml><?xml version="1.0" encoding="utf-8"?>
<p:tagLst xmlns:p="http://schemas.openxmlformats.org/presentationml/2006/main">
  <p:tag name="KSO_WM_BEAUTIFY_FLAG" val=""/>
</p:tagLst>
</file>

<file path=ppt/tags/tag1339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40.xml><?xml version="1.0" encoding="utf-8"?>
<p:tagLst xmlns:p="http://schemas.openxmlformats.org/presentationml/2006/main">
  <p:tag name="KSO_WM_BEAUTIFY_FLAG" val=""/>
</p:tagLst>
</file>

<file path=ppt/tags/tag1341.xml><?xml version="1.0" encoding="utf-8"?>
<p:tagLst xmlns:p="http://schemas.openxmlformats.org/presentationml/2006/main">
  <p:tag name="KSO_WM_BEAUTIFY_FLAG" val=""/>
</p:tagLst>
</file>

<file path=ppt/tags/tag1342.xml><?xml version="1.0" encoding="utf-8"?>
<p:tagLst xmlns:p="http://schemas.openxmlformats.org/presentationml/2006/main">
  <p:tag name="KSO_WM_BEAUTIFY_FLAG" val=""/>
</p:tagLst>
</file>

<file path=ppt/tags/tag1343.xml><?xml version="1.0" encoding="utf-8"?>
<p:tagLst xmlns:p="http://schemas.openxmlformats.org/presentationml/2006/main">
  <p:tag name="KSO_WM_BEAUTIFY_FLAG" val=""/>
</p:tagLst>
</file>

<file path=ppt/tags/tag1344.xml><?xml version="1.0" encoding="utf-8"?>
<p:tagLst xmlns:p="http://schemas.openxmlformats.org/presentationml/2006/main">
  <p:tag name="KSO_WM_BEAUTIFY_FLAG" val=""/>
</p:tagLst>
</file>

<file path=ppt/tags/tag1345.xml><?xml version="1.0" encoding="utf-8"?>
<p:tagLst xmlns:p="http://schemas.openxmlformats.org/presentationml/2006/main">
  <p:tag name="KSO_WM_BEAUTIFY_FLAG" val=""/>
</p:tagLst>
</file>

<file path=ppt/tags/tag1346.xml><?xml version="1.0" encoding="utf-8"?>
<p:tagLst xmlns:p="http://schemas.openxmlformats.org/presentationml/2006/main">
  <p:tag name="KSO_WM_BEAUTIFY_FLAG" val=""/>
</p:tagLst>
</file>

<file path=ppt/tags/tag1347.xml><?xml version="1.0" encoding="utf-8"?>
<p:tagLst xmlns:p="http://schemas.openxmlformats.org/presentationml/2006/main">
  <p:tag name="KSO_WM_BEAUTIFY_FLAG" val=""/>
</p:tagLst>
</file>

<file path=ppt/tags/tag1348.xml><?xml version="1.0" encoding="utf-8"?>
<p:tagLst xmlns:p="http://schemas.openxmlformats.org/presentationml/2006/main">
  <p:tag name="KSO_WM_BEAUTIFY_FLAG" val=""/>
</p:tagLst>
</file>

<file path=ppt/tags/tag1349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50.xml><?xml version="1.0" encoding="utf-8"?>
<p:tagLst xmlns:p="http://schemas.openxmlformats.org/presentationml/2006/main">
  <p:tag name="KSO_WM_BEAUTIFY_FLAG" val=""/>
</p:tagLst>
</file>

<file path=ppt/tags/tag1351.xml><?xml version="1.0" encoding="utf-8"?>
<p:tagLst xmlns:p="http://schemas.openxmlformats.org/presentationml/2006/main">
  <p:tag name="KSO_WM_BEAUTIFY_FLAG" val=""/>
</p:tagLst>
</file>

<file path=ppt/tags/tag1352.xml><?xml version="1.0" encoding="utf-8"?>
<p:tagLst xmlns:p="http://schemas.openxmlformats.org/presentationml/2006/main">
  <p:tag name="KSO_WM_BEAUTIFY_FLAG" val=""/>
</p:tagLst>
</file>

<file path=ppt/tags/tag1353.xml><?xml version="1.0" encoding="utf-8"?>
<p:tagLst xmlns:p="http://schemas.openxmlformats.org/presentationml/2006/main">
  <p:tag name="KSO_WM_BEAUTIFY_FLAG" val=""/>
</p:tagLst>
</file>

<file path=ppt/tags/tag1354.xml><?xml version="1.0" encoding="utf-8"?>
<p:tagLst xmlns:p="http://schemas.openxmlformats.org/presentationml/2006/main">
  <p:tag name="KSO_WM_BEAUTIFY_FLAG" val=""/>
</p:tagLst>
</file>

<file path=ppt/tags/tag1355.xml><?xml version="1.0" encoding="utf-8"?>
<p:tagLst xmlns:p="http://schemas.openxmlformats.org/presentationml/2006/main">
  <p:tag name="KSO_WM_BEAUTIFY_FLAG" val=""/>
</p:tagLst>
</file>

<file path=ppt/tags/tag1356.xml><?xml version="1.0" encoding="utf-8"?>
<p:tagLst xmlns:p="http://schemas.openxmlformats.org/presentationml/2006/main">
  <p:tag name="KSO_WM_BEAUTIFY_FLAG" val=""/>
</p:tagLst>
</file>

<file path=ppt/tags/tag1357.xml><?xml version="1.0" encoding="utf-8"?>
<p:tagLst xmlns:p="http://schemas.openxmlformats.org/presentationml/2006/main">
  <p:tag name="KSO_WM_BEAUTIFY_FLAG" val=""/>
</p:tagLst>
</file>

<file path=ppt/tags/tag1358.xml><?xml version="1.0" encoding="utf-8"?>
<p:tagLst xmlns:p="http://schemas.openxmlformats.org/presentationml/2006/main">
  <p:tag name="KSO_WM_BEAUTIFY_FLAG" val=""/>
</p:tagLst>
</file>

<file path=ppt/tags/tag1359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60.xml><?xml version="1.0" encoding="utf-8"?>
<p:tagLst xmlns:p="http://schemas.openxmlformats.org/presentationml/2006/main">
  <p:tag name="KSO_WM_BEAUTIFY_FLAG" val=""/>
</p:tagLst>
</file>

<file path=ppt/tags/tag1361.xml><?xml version="1.0" encoding="utf-8"?>
<p:tagLst xmlns:p="http://schemas.openxmlformats.org/presentationml/2006/main">
  <p:tag name="KSO_WM_BEAUTIFY_FLAG" val=""/>
</p:tagLst>
</file>

<file path=ppt/tags/tag1362.xml><?xml version="1.0" encoding="utf-8"?>
<p:tagLst xmlns:p="http://schemas.openxmlformats.org/presentationml/2006/main">
  <p:tag name="COMMONDATA" val="eyJoZGlkIjoiYzFlNTFiZmVmMTg5YzdhNzRjODI2MjcwYzcyM2I3NzkifQ=="/>
  <p:tag name="KSO_WPP_MARK_KEY" val="63e16523-736a-4136-8cdc-7226de15a931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BEAUTIFY_FLAG" val="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KSO_WM_BEAUTIFY_FLAG" val=""/>
</p:tagLst>
</file>

<file path=ppt/tags/tag731.xml><?xml version="1.0" encoding="utf-8"?>
<p:tagLst xmlns:p="http://schemas.openxmlformats.org/presentationml/2006/main">
  <p:tag name="KSO_WM_BEAUTIFY_FLAG" val=""/>
</p:tagLst>
</file>

<file path=ppt/tags/tag732.xml><?xml version="1.0" encoding="utf-8"?>
<p:tagLst xmlns:p="http://schemas.openxmlformats.org/presentationml/2006/main">
  <p:tag name="KSO_WM_BEAUTIFY_FLAG" val=""/>
</p:tagLst>
</file>

<file path=ppt/tags/tag733.xml><?xml version="1.0" encoding="utf-8"?>
<p:tagLst xmlns:p="http://schemas.openxmlformats.org/presentationml/2006/main">
  <p:tag name="KSO_WM_BEAUTIFY_FLAG" val=""/>
</p:tagLst>
</file>

<file path=ppt/tags/tag734.xml><?xml version="1.0" encoding="utf-8"?>
<p:tagLst xmlns:p="http://schemas.openxmlformats.org/presentationml/2006/main">
  <p:tag name="KSO_WM_BEAUTIFY_FLAG" val=""/>
</p:tagLst>
</file>

<file path=ppt/tags/tag735.xml><?xml version="1.0" encoding="utf-8"?>
<p:tagLst xmlns:p="http://schemas.openxmlformats.org/presentationml/2006/main">
  <p:tag name="KSO_WM_BEAUTIFY_FLAG" val=""/>
</p:tagLst>
</file>

<file path=ppt/tags/tag736.xml><?xml version="1.0" encoding="utf-8"?>
<p:tagLst xmlns:p="http://schemas.openxmlformats.org/presentationml/2006/main">
  <p:tag name="KSO_WM_BEAUTIFY_FLAG" val=""/>
</p:tagLst>
</file>

<file path=ppt/tags/tag737.xml><?xml version="1.0" encoding="utf-8"?>
<p:tagLst xmlns:p="http://schemas.openxmlformats.org/presentationml/2006/main">
  <p:tag name="KSO_WM_BEAUTIFY_FLAG" val=""/>
</p:tagLst>
</file>

<file path=ppt/tags/tag738.xml><?xml version="1.0" encoding="utf-8"?>
<p:tagLst xmlns:p="http://schemas.openxmlformats.org/presentationml/2006/main">
  <p:tag name="KSO_WM_BEAUTIFY_FLAG" val=""/>
</p:tagLst>
</file>

<file path=ppt/tags/tag739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40.xml><?xml version="1.0" encoding="utf-8"?>
<p:tagLst xmlns:p="http://schemas.openxmlformats.org/presentationml/2006/main">
  <p:tag name="KSO_WM_BEAUTIFY_FLAG" val=""/>
</p:tagLst>
</file>

<file path=ppt/tags/tag741.xml><?xml version="1.0" encoding="utf-8"?>
<p:tagLst xmlns:p="http://schemas.openxmlformats.org/presentationml/2006/main">
  <p:tag name="KSO_WM_BEAUTIFY_FLAG" val=""/>
</p:tagLst>
</file>

<file path=ppt/tags/tag742.xml><?xml version="1.0" encoding="utf-8"?>
<p:tagLst xmlns:p="http://schemas.openxmlformats.org/presentationml/2006/main">
  <p:tag name="KSO_WM_BEAUTIFY_FLAG" val=""/>
</p:tagLst>
</file>

<file path=ppt/tags/tag743.xml><?xml version="1.0" encoding="utf-8"?>
<p:tagLst xmlns:p="http://schemas.openxmlformats.org/presentationml/2006/main">
  <p:tag name="KSO_WM_BEAUTIFY_FLAG" val=""/>
</p:tagLst>
</file>

<file path=ppt/tags/tag744.xml><?xml version="1.0" encoding="utf-8"?>
<p:tagLst xmlns:p="http://schemas.openxmlformats.org/presentationml/2006/main">
  <p:tag name="KSO_WM_BEAUTIFY_FLAG" val=""/>
</p:tagLst>
</file>

<file path=ppt/tags/tag745.xml><?xml version="1.0" encoding="utf-8"?>
<p:tagLst xmlns:p="http://schemas.openxmlformats.org/presentationml/2006/main">
  <p:tag name="KSO_WM_BEAUTIFY_FLAG" val=""/>
</p:tagLst>
</file>

<file path=ppt/tags/tag746.xml><?xml version="1.0" encoding="utf-8"?>
<p:tagLst xmlns:p="http://schemas.openxmlformats.org/presentationml/2006/main">
  <p:tag name="KSO_WM_BEAUTIFY_FLAG" val=""/>
</p:tagLst>
</file>

<file path=ppt/tags/tag747.xml><?xml version="1.0" encoding="utf-8"?>
<p:tagLst xmlns:p="http://schemas.openxmlformats.org/presentationml/2006/main">
  <p:tag name="KSO_WM_BEAUTIFY_FLAG" val=""/>
</p:tagLst>
</file>

<file path=ppt/tags/tag748.xml><?xml version="1.0" encoding="utf-8"?>
<p:tagLst xmlns:p="http://schemas.openxmlformats.org/presentationml/2006/main">
  <p:tag name="KSO_WM_BEAUTIFY_FLAG" val=""/>
</p:tagLst>
</file>

<file path=ppt/tags/tag749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50.xml><?xml version="1.0" encoding="utf-8"?>
<p:tagLst xmlns:p="http://schemas.openxmlformats.org/presentationml/2006/main">
  <p:tag name="KSO_WM_BEAUTIFY_FLAG" val=""/>
</p:tagLst>
</file>

<file path=ppt/tags/tag751.xml><?xml version="1.0" encoding="utf-8"?>
<p:tagLst xmlns:p="http://schemas.openxmlformats.org/presentationml/2006/main">
  <p:tag name="KSO_WM_BEAUTIFY_FLAG" val=""/>
</p:tagLst>
</file>

<file path=ppt/tags/tag752.xml><?xml version="1.0" encoding="utf-8"?>
<p:tagLst xmlns:p="http://schemas.openxmlformats.org/presentationml/2006/main">
  <p:tag name="KSO_WM_BEAUTIFY_FLAG" val=""/>
</p:tagLst>
</file>

<file path=ppt/tags/tag753.xml><?xml version="1.0" encoding="utf-8"?>
<p:tagLst xmlns:p="http://schemas.openxmlformats.org/presentationml/2006/main">
  <p:tag name="KSO_WM_BEAUTIFY_FLAG" val=""/>
</p:tagLst>
</file>

<file path=ppt/tags/tag754.xml><?xml version="1.0" encoding="utf-8"?>
<p:tagLst xmlns:p="http://schemas.openxmlformats.org/presentationml/2006/main">
  <p:tag name="KSO_WM_BEAUTIFY_FLAG" val=""/>
</p:tagLst>
</file>

<file path=ppt/tags/tag755.xml><?xml version="1.0" encoding="utf-8"?>
<p:tagLst xmlns:p="http://schemas.openxmlformats.org/presentationml/2006/main">
  <p:tag name="KSO_WM_BEAUTIFY_FLAG" val=""/>
</p:tagLst>
</file>

<file path=ppt/tags/tag756.xml><?xml version="1.0" encoding="utf-8"?>
<p:tagLst xmlns:p="http://schemas.openxmlformats.org/presentationml/2006/main">
  <p:tag name="KSO_WM_BEAUTIFY_FLAG" val=""/>
</p:tagLst>
</file>

<file path=ppt/tags/tag757.xml><?xml version="1.0" encoding="utf-8"?>
<p:tagLst xmlns:p="http://schemas.openxmlformats.org/presentationml/2006/main">
  <p:tag name="KSO_WM_BEAUTIFY_FLAG" val=""/>
</p:tagLst>
</file>

<file path=ppt/tags/tag758.xml><?xml version="1.0" encoding="utf-8"?>
<p:tagLst xmlns:p="http://schemas.openxmlformats.org/presentationml/2006/main">
  <p:tag name="KSO_WM_BEAUTIFY_FLAG" val=""/>
</p:tagLst>
</file>

<file path=ppt/tags/tag759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60.xml><?xml version="1.0" encoding="utf-8"?>
<p:tagLst xmlns:p="http://schemas.openxmlformats.org/presentationml/2006/main">
  <p:tag name="KSO_WM_BEAUTIFY_FLAG" val=""/>
</p:tagLst>
</file>

<file path=ppt/tags/tag761.xml><?xml version="1.0" encoding="utf-8"?>
<p:tagLst xmlns:p="http://schemas.openxmlformats.org/presentationml/2006/main">
  <p:tag name="KSO_WM_BEAUTIFY_FLAG" val=""/>
</p:tagLst>
</file>

<file path=ppt/tags/tag762.xml><?xml version="1.0" encoding="utf-8"?>
<p:tagLst xmlns:p="http://schemas.openxmlformats.org/presentationml/2006/main">
  <p:tag name="KSO_WM_BEAUTIFY_FLAG" val=""/>
</p:tagLst>
</file>

<file path=ppt/tags/tag763.xml><?xml version="1.0" encoding="utf-8"?>
<p:tagLst xmlns:p="http://schemas.openxmlformats.org/presentationml/2006/main">
  <p:tag name="KSO_WM_BEAUTIFY_FLAG" val=""/>
</p:tagLst>
</file>

<file path=ppt/tags/tag764.xml><?xml version="1.0" encoding="utf-8"?>
<p:tagLst xmlns:p="http://schemas.openxmlformats.org/presentationml/2006/main">
  <p:tag name="KSO_WM_BEAUTIFY_FLAG" val=""/>
</p:tagLst>
</file>

<file path=ppt/tags/tag765.xml><?xml version="1.0" encoding="utf-8"?>
<p:tagLst xmlns:p="http://schemas.openxmlformats.org/presentationml/2006/main">
  <p:tag name="KSO_WM_BEAUTIFY_FLAG" val=""/>
</p:tagLst>
</file>

<file path=ppt/tags/tag766.xml><?xml version="1.0" encoding="utf-8"?>
<p:tagLst xmlns:p="http://schemas.openxmlformats.org/presentationml/2006/main">
  <p:tag name="KSO_WM_BEAUTIFY_FLAG" val=""/>
</p:tagLst>
</file>

<file path=ppt/tags/tag767.xml><?xml version="1.0" encoding="utf-8"?>
<p:tagLst xmlns:p="http://schemas.openxmlformats.org/presentationml/2006/main">
  <p:tag name="KSO_WM_BEAUTIFY_FLAG" val=""/>
</p:tagLst>
</file>

<file path=ppt/tags/tag768.xml><?xml version="1.0" encoding="utf-8"?>
<p:tagLst xmlns:p="http://schemas.openxmlformats.org/presentationml/2006/main">
  <p:tag name="KSO_WM_BEAUTIFY_FLAG" val=""/>
</p:tagLst>
</file>

<file path=ppt/tags/tag769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70.xml><?xml version="1.0" encoding="utf-8"?>
<p:tagLst xmlns:p="http://schemas.openxmlformats.org/presentationml/2006/main">
  <p:tag name="KSO_WM_BEAUTIFY_FLAG" val=""/>
</p:tagLst>
</file>

<file path=ppt/tags/tag771.xml><?xml version="1.0" encoding="utf-8"?>
<p:tagLst xmlns:p="http://schemas.openxmlformats.org/presentationml/2006/main">
  <p:tag name="KSO_WM_BEAUTIFY_FLAG" val=""/>
</p:tagLst>
</file>

<file path=ppt/tags/tag772.xml><?xml version="1.0" encoding="utf-8"?>
<p:tagLst xmlns:p="http://schemas.openxmlformats.org/presentationml/2006/main">
  <p:tag name="KSO_WM_BEAUTIFY_FLAG" val=""/>
</p:tagLst>
</file>

<file path=ppt/tags/tag773.xml><?xml version="1.0" encoding="utf-8"?>
<p:tagLst xmlns:p="http://schemas.openxmlformats.org/presentationml/2006/main">
  <p:tag name="KSO_WM_BEAUTIFY_FLAG" val=""/>
</p:tagLst>
</file>

<file path=ppt/tags/tag774.xml><?xml version="1.0" encoding="utf-8"?>
<p:tagLst xmlns:p="http://schemas.openxmlformats.org/presentationml/2006/main">
  <p:tag name="KSO_WM_BEAUTIFY_FLAG" val=""/>
</p:tagLst>
</file>

<file path=ppt/tags/tag775.xml><?xml version="1.0" encoding="utf-8"?>
<p:tagLst xmlns:p="http://schemas.openxmlformats.org/presentationml/2006/main">
  <p:tag name="KSO_WM_BEAUTIFY_FLAG" val=""/>
</p:tagLst>
</file>

<file path=ppt/tags/tag776.xml><?xml version="1.0" encoding="utf-8"?>
<p:tagLst xmlns:p="http://schemas.openxmlformats.org/presentationml/2006/main">
  <p:tag name="KSO_WM_BEAUTIFY_FLAG" val=""/>
</p:tagLst>
</file>

<file path=ppt/tags/tag777.xml><?xml version="1.0" encoding="utf-8"?>
<p:tagLst xmlns:p="http://schemas.openxmlformats.org/presentationml/2006/main">
  <p:tag name="KSO_WM_BEAUTIFY_FLAG" val=""/>
</p:tagLst>
</file>

<file path=ppt/tags/tag778.xml><?xml version="1.0" encoding="utf-8"?>
<p:tagLst xmlns:p="http://schemas.openxmlformats.org/presentationml/2006/main">
  <p:tag name="KSO_WM_BEAUTIFY_FLAG" val=""/>
</p:tagLst>
</file>

<file path=ppt/tags/tag779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80.xml><?xml version="1.0" encoding="utf-8"?>
<p:tagLst xmlns:p="http://schemas.openxmlformats.org/presentationml/2006/main">
  <p:tag name="KSO_WM_BEAUTIFY_FLAG" val=""/>
</p:tagLst>
</file>

<file path=ppt/tags/tag781.xml><?xml version="1.0" encoding="utf-8"?>
<p:tagLst xmlns:p="http://schemas.openxmlformats.org/presentationml/2006/main">
  <p:tag name="KSO_WM_BEAUTIFY_FLAG" val=""/>
</p:tagLst>
</file>

<file path=ppt/tags/tag782.xml><?xml version="1.0" encoding="utf-8"?>
<p:tagLst xmlns:p="http://schemas.openxmlformats.org/presentationml/2006/main">
  <p:tag name="KSO_WM_BEAUTIFY_FLAG" val=""/>
</p:tagLst>
</file>

<file path=ppt/tags/tag783.xml><?xml version="1.0" encoding="utf-8"?>
<p:tagLst xmlns:p="http://schemas.openxmlformats.org/presentationml/2006/main">
  <p:tag name="KSO_WM_BEAUTIFY_FLAG" val=""/>
</p:tagLst>
</file>

<file path=ppt/tags/tag784.xml><?xml version="1.0" encoding="utf-8"?>
<p:tagLst xmlns:p="http://schemas.openxmlformats.org/presentationml/2006/main">
  <p:tag name="KSO_WM_BEAUTIFY_FLAG" val=""/>
</p:tagLst>
</file>

<file path=ppt/tags/tag785.xml><?xml version="1.0" encoding="utf-8"?>
<p:tagLst xmlns:p="http://schemas.openxmlformats.org/presentationml/2006/main">
  <p:tag name="KSO_WM_BEAUTIFY_FLAG" val=""/>
</p:tagLst>
</file>

<file path=ppt/tags/tag786.xml><?xml version="1.0" encoding="utf-8"?>
<p:tagLst xmlns:p="http://schemas.openxmlformats.org/presentationml/2006/main">
  <p:tag name="KSO_WM_BEAUTIFY_FLAG" val=""/>
</p:tagLst>
</file>

<file path=ppt/tags/tag787.xml><?xml version="1.0" encoding="utf-8"?>
<p:tagLst xmlns:p="http://schemas.openxmlformats.org/presentationml/2006/main">
  <p:tag name="KSO_WM_BEAUTIFY_FLAG" val=""/>
</p:tagLst>
</file>

<file path=ppt/tags/tag788.xml><?xml version="1.0" encoding="utf-8"?>
<p:tagLst xmlns:p="http://schemas.openxmlformats.org/presentationml/2006/main">
  <p:tag name="KSO_WM_BEAUTIFY_FLAG" val=""/>
</p:tagLst>
</file>

<file path=ppt/tags/tag789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790.xml><?xml version="1.0" encoding="utf-8"?>
<p:tagLst xmlns:p="http://schemas.openxmlformats.org/presentationml/2006/main">
  <p:tag name="KSO_WM_BEAUTIFY_FLAG" val=""/>
</p:tagLst>
</file>

<file path=ppt/tags/tag791.xml><?xml version="1.0" encoding="utf-8"?>
<p:tagLst xmlns:p="http://schemas.openxmlformats.org/presentationml/2006/main">
  <p:tag name="KSO_WM_BEAUTIFY_FLAG" val=""/>
</p:tagLst>
</file>

<file path=ppt/tags/tag792.xml><?xml version="1.0" encoding="utf-8"?>
<p:tagLst xmlns:p="http://schemas.openxmlformats.org/presentationml/2006/main">
  <p:tag name="KSO_WM_BEAUTIFY_FLAG" val=""/>
</p:tagLst>
</file>

<file path=ppt/tags/tag793.xml><?xml version="1.0" encoding="utf-8"?>
<p:tagLst xmlns:p="http://schemas.openxmlformats.org/presentationml/2006/main">
  <p:tag name="KSO_WM_BEAUTIFY_FLAG" val=""/>
</p:tagLst>
</file>

<file path=ppt/tags/tag794.xml><?xml version="1.0" encoding="utf-8"?>
<p:tagLst xmlns:p="http://schemas.openxmlformats.org/presentationml/2006/main">
  <p:tag name="KSO_WM_BEAUTIFY_FLAG" val=""/>
</p:tagLst>
</file>

<file path=ppt/tags/tag795.xml><?xml version="1.0" encoding="utf-8"?>
<p:tagLst xmlns:p="http://schemas.openxmlformats.org/presentationml/2006/main">
  <p:tag name="KSO_WM_BEAUTIFY_FLAG" val=""/>
</p:tagLst>
</file>

<file path=ppt/tags/tag796.xml><?xml version="1.0" encoding="utf-8"?>
<p:tagLst xmlns:p="http://schemas.openxmlformats.org/presentationml/2006/main">
  <p:tag name="KSO_WM_BEAUTIFY_FLAG" val=""/>
</p:tagLst>
</file>

<file path=ppt/tags/tag797.xml><?xml version="1.0" encoding="utf-8"?>
<p:tagLst xmlns:p="http://schemas.openxmlformats.org/presentationml/2006/main">
  <p:tag name="KSO_WM_BEAUTIFY_FLAG" val=""/>
</p:tagLst>
</file>

<file path=ppt/tags/tag798.xml><?xml version="1.0" encoding="utf-8"?>
<p:tagLst xmlns:p="http://schemas.openxmlformats.org/presentationml/2006/main">
  <p:tag name="KSO_WM_BEAUTIFY_FLAG" val=""/>
</p:tagLst>
</file>

<file path=ppt/tags/tag79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00.xml><?xml version="1.0" encoding="utf-8"?>
<p:tagLst xmlns:p="http://schemas.openxmlformats.org/presentationml/2006/main">
  <p:tag name="KSO_WM_BEAUTIFY_FLAG" val=""/>
</p:tagLst>
</file>

<file path=ppt/tags/tag801.xml><?xml version="1.0" encoding="utf-8"?>
<p:tagLst xmlns:p="http://schemas.openxmlformats.org/presentationml/2006/main">
  <p:tag name="KSO_WM_BEAUTIFY_FLAG" val=""/>
</p:tagLst>
</file>

<file path=ppt/tags/tag802.xml><?xml version="1.0" encoding="utf-8"?>
<p:tagLst xmlns:p="http://schemas.openxmlformats.org/presentationml/2006/main">
  <p:tag name="KSO_WM_BEAUTIFY_FLAG" val=""/>
</p:tagLst>
</file>

<file path=ppt/tags/tag803.xml><?xml version="1.0" encoding="utf-8"?>
<p:tagLst xmlns:p="http://schemas.openxmlformats.org/presentationml/2006/main">
  <p:tag name="KSO_WM_BEAUTIFY_FLAG" val=""/>
</p:tagLst>
</file>

<file path=ppt/tags/tag804.xml><?xml version="1.0" encoding="utf-8"?>
<p:tagLst xmlns:p="http://schemas.openxmlformats.org/presentationml/2006/main">
  <p:tag name="KSO_WM_BEAUTIFY_FLAG" val=""/>
</p:tagLst>
</file>

<file path=ppt/tags/tag805.xml><?xml version="1.0" encoding="utf-8"?>
<p:tagLst xmlns:p="http://schemas.openxmlformats.org/presentationml/2006/main">
  <p:tag name="KSO_WM_BEAUTIFY_FLAG" val=""/>
</p:tagLst>
</file>

<file path=ppt/tags/tag806.xml><?xml version="1.0" encoding="utf-8"?>
<p:tagLst xmlns:p="http://schemas.openxmlformats.org/presentationml/2006/main">
  <p:tag name="KSO_WM_BEAUTIFY_FLAG" val=""/>
</p:tagLst>
</file>

<file path=ppt/tags/tag807.xml><?xml version="1.0" encoding="utf-8"?>
<p:tagLst xmlns:p="http://schemas.openxmlformats.org/presentationml/2006/main">
  <p:tag name="KSO_WM_BEAUTIFY_FLAG" val=""/>
</p:tagLst>
</file>

<file path=ppt/tags/tag808.xml><?xml version="1.0" encoding="utf-8"?>
<p:tagLst xmlns:p="http://schemas.openxmlformats.org/presentationml/2006/main">
  <p:tag name="KSO_WM_BEAUTIFY_FLAG" val=""/>
</p:tagLst>
</file>

<file path=ppt/tags/tag809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10.xml><?xml version="1.0" encoding="utf-8"?>
<p:tagLst xmlns:p="http://schemas.openxmlformats.org/presentationml/2006/main">
  <p:tag name="KSO_WM_BEAUTIFY_FLAG" val=""/>
</p:tagLst>
</file>

<file path=ppt/tags/tag811.xml><?xml version="1.0" encoding="utf-8"?>
<p:tagLst xmlns:p="http://schemas.openxmlformats.org/presentationml/2006/main">
  <p:tag name="KSO_WM_BEAUTIFY_FLAG" val=""/>
</p:tagLst>
</file>

<file path=ppt/tags/tag812.xml><?xml version="1.0" encoding="utf-8"?>
<p:tagLst xmlns:p="http://schemas.openxmlformats.org/presentationml/2006/main">
  <p:tag name="KSO_WM_BEAUTIFY_FLAG" val=""/>
</p:tagLst>
</file>

<file path=ppt/tags/tag813.xml><?xml version="1.0" encoding="utf-8"?>
<p:tagLst xmlns:p="http://schemas.openxmlformats.org/presentationml/2006/main">
  <p:tag name="KSO_WM_BEAUTIFY_FLAG" val=""/>
</p:tagLst>
</file>

<file path=ppt/tags/tag814.xml><?xml version="1.0" encoding="utf-8"?>
<p:tagLst xmlns:p="http://schemas.openxmlformats.org/presentationml/2006/main">
  <p:tag name="KSO_WM_BEAUTIFY_FLAG" val=""/>
</p:tagLst>
</file>

<file path=ppt/tags/tag815.xml><?xml version="1.0" encoding="utf-8"?>
<p:tagLst xmlns:p="http://schemas.openxmlformats.org/presentationml/2006/main">
  <p:tag name="KSO_WM_BEAUTIFY_FLAG" val=""/>
</p:tagLst>
</file>

<file path=ppt/tags/tag816.xml><?xml version="1.0" encoding="utf-8"?>
<p:tagLst xmlns:p="http://schemas.openxmlformats.org/presentationml/2006/main">
  <p:tag name="KSO_WM_BEAUTIFY_FLAG" val=""/>
</p:tagLst>
</file>

<file path=ppt/tags/tag817.xml><?xml version="1.0" encoding="utf-8"?>
<p:tagLst xmlns:p="http://schemas.openxmlformats.org/presentationml/2006/main">
  <p:tag name="KSO_WM_BEAUTIFY_FLAG" val=""/>
</p:tagLst>
</file>

<file path=ppt/tags/tag818.xml><?xml version="1.0" encoding="utf-8"?>
<p:tagLst xmlns:p="http://schemas.openxmlformats.org/presentationml/2006/main">
  <p:tag name="KSO_WM_BEAUTIFY_FLAG" val=""/>
</p:tagLst>
</file>

<file path=ppt/tags/tag819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20.xml><?xml version="1.0" encoding="utf-8"?>
<p:tagLst xmlns:p="http://schemas.openxmlformats.org/presentationml/2006/main">
  <p:tag name="KSO_WM_BEAUTIFY_FLAG" val=""/>
</p:tagLst>
</file>

<file path=ppt/tags/tag821.xml><?xml version="1.0" encoding="utf-8"?>
<p:tagLst xmlns:p="http://schemas.openxmlformats.org/presentationml/2006/main">
  <p:tag name="KSO_WM_BEAUTIFY_FLAG" val=""/>
</p:tagLst>
</file>

<file path=ppt/tags/tag822.xml><?xml version="1.0" encoding="utf-8"?>
<p:tagLst xmlns:p="http://schemas.openxmlformats.org/presentationml/2006/main">
  <p:tag name="KSO_WM_BEAUTIFY_FLAG" val=""/>
</p:tagLst>
</file>

<file path=ppt/tags/tag823.xml><?xml version="1.0" encoding="utf-8"?>
<p:tagLst xmlns:p="http://schemas.openxmlformats.org/presentationml/2006/main">
  <p:tag name="KSO_WM_BEAUTIFY_FLAG" val=""/>
</p:tagLst>
</file>

<file path=ppt/tags/tag824.xml><?xml version="1.0" encoding="utf-8"?>
<p:tagLst xmlns:p="http://schemas.openxmlformats.org/presentationml/2006/main">
  <p:tag name="KSO_WM_BEAUTIFY_FLAG" val=""/>
</p:tagLst>
</file>

<file path=ppt/tags/tag825.xml><?xml version="1.0" encoding="utf-8"?>
<p:tagLst xmlns:p="http://schemas.openxmlformats.org/presentationml/2006/main">
  <p:tag name="KSO_WM_BEAUTIFY_FLAG" val=""/>
</p:tagLst>
</file>

<file path=ppt/tags/tag826.xml><?xml version="1.0" encoding="utf-8"?>
<p:tagLst xmlns:p="http://schemas.openxmlformats.org/presentationml/2006/main">
  <p:tag name="KSO_WM_BEAUTIFY_FLAG" val=""/>
</p:tagLst>
</file>

<file path=ppt/tags/tag827.xml><?xml version="1.0" encoding="utf-8"?>
<p:tagLst xmlns:p="http://schemas.openxmlformats.org/presentationml/2006/main">
  <p:tag name="KSO_WM_BEAUTIFY_FLAG" val=""/>
</p:tagLst>
</file>

<file path=ppt/tags/tag828.xml><?xml version="1.0" encoding="utf-8"?>
<p:tagLst xmlns:p="http://schemas.openxmlformats.org/presentationml/2006/main">
  <p:tag name="KSO_WM_BEAUTIFY_FLAG" val=""/>
</p:tagLst>
</file>

<file path=ppt/tags/tag829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30.xml><?xml version="1.0" encoding="utf-8"?>
<p:tagLst xmlns:p="http://schemas.openxmlformats.org/presentationml/2006/main">
  <p:tag name="KSO_WM_BEAUTIFY_FLAG" val=""/>
</p:tagLst>
</file>

<file path=ppt/tags/tag831.xml><?xml version="1.0" encoding="utf-8"?>
<p:tagLst xmlns:p="http://schemas.openxmlformats.org/presentationml/2006/main">
  <p:tag name="KSO_WM_BEAUTIFY_FLAG" val=""/>
</p:tagLst>
</file>

<file path=ppt/tags/tag832.xml><?xml version="1.0" encoding="utf-8"?>
<p:tagLst xmlns:p="http://schemas.openxmlformats.org/presentationml/2006/main">
  <p:tag name="KSO_WM_BEAUTIFY_FLAG" val=""/>
</p:tagLst>
</file>

<file path=ppt/tags/tag833.xml><?xml version="1.0" encoding="utf-8"?>
<p:tagLst xmlns:p="http://schemas.openxmlformats.org/presentationml/2006/main">
  <p:tag name="KSO_WM_BEAUTIFY_FLAG" val=""/>
</p:tagLst>
</file>

<file path=ppt/tags/tag834.xml><?xml version="1.0" encoding="utf-8"?>
<p:tagLst xmlns:p="http://schemas.openxmlformats.org/presentationml/2006/main">
  <p:tag name="KSO_WM_BEAUTIFY_FLAG" val=""/>
</p:tagLst>
</file>

<file path=ppt/tags/tag835.xml><?xml version="1.0" encoding="utf-8"?>
<p:tagLst xmlns:p="http://schemas.openxmlformats.org/presentationml/2006/main">
  <p:tag name="KSO_WM_BEAUTIFY_FLAG" val=""/>
</p:tagLst>
</file>

<file path=ppt/tags/tag836.xml><?xml version="1.0" encoding="utf-8"?>
<p:tagLst xmlns:p="http://schemas.openxmlformats.org/presentationml/2006/main">
  <p:tag name="KSO_WM_BEAUTIFY_FLAG" val=""/>
</p:tagLst>
</file>

<file path=ppt/tags/tag837.xml><?xml version="1.0" encoding="utf-8"?>
<p:tagLst xmlns:p="http://schemas.openxmlformats.org/presentationml/2006/main">
  <p:tag name="KSO_WM_BEAUTIFY_FLAG" val=""/>
</p:tagLst>
</file>

<file path=ppt/tags/tag838.xml><?xml version="1.0" encoding="utf-8"?>
<p:tagLst xmlns:p="http://schemas.openxmlformats.org/presentationml/2006/main">
  <p:tag name="KSO_WM_BEAUTIFY_FLAG" val=""/>
</p:tagLst>
</file>

<file path=ppt/tags/tag839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40.xml><?xml version="1.0" encoding="utf-8"?>
<p:tagLst xmlns:p="http://schemas.openxmlformats.org/presentationml/2006/main">
  <p:tag name="KSO_WM_BEAUTIFY_FLAG" val=""/>
</p:tagLst>
</file>

<file path=ppt/tags/tag841.xml><?xml version="1.0" encoding="utf-8"?>
<p:tagLst xmlns:p="http://schemas.openxmlformats.org/presentationml/2006/main">
  <p:tag name="KSO_WM_BEAUTIFY_FLAG" val=""/>
</p:tagLst>
</file>

<file path=ppt/tags/tag842.xml><?xml version="1.0" encoding="utf-8"?>
<p:tagLst xmlns:p="http://schemas.openxmlformats.org/presentationml/2006/main">
  <p:tag name="KSO_WM_BEAUTIFY_FLAG" val=""/>
</p:tagLst>
</file>

<file path=ppt/tags/tag843.xml><?xml version="1.0" encoding="utf-8"?>
<p:tagLst xmlns:p="http://schemas.openxmlformats.org/presentationml/2006/main">
  <p:tag name="KSO_WM_BEAUTIFY_FLAG" val=""/>
</p:tagLst>
</file>

<file path=ppt/tags/tag844.xml><?xml version="1.0" encoding="utf-8"?>
<p:tagLst xmlns:p="http://schemas.openxmlformats.org/presentationml/2006/main">
  <p:tag name="KSO_WM_BEAUTIFY_FLAG" val=""/>
</p:tagLst>
</file>

<file path=ppt/tags/tag845.xml><?xml version="1.0" encoding="utf-8"?>
<p:tagLst xmlns:p="http://schemas.openxmlformats.org/presentationml/2006/main">
  <p:tag name="KSO_WM_BEAUTIFY_FLAG" val=""/>
</p:tagLst>
</file>

<file path=ppt/tags/tag846.xml><?xml version="1.0" encoding="utf-8"?>
<p:tagLst xmlns:p="http://schemas.openxmlformats.org/presentationml/2006/main">
  <p:tag name="KSO_WM_BEAUTIFY_FLAG" val=""/>
</p:tagLst>
</file>

<file path=ppt/tags/tag847.xml><?xml version="1.0" encoding="utf-8"?>
<p:tagLst xmlns:p="http://schemas.openxmlformats.org/presentationml/2006/main">
  <p:tag name="KSO_WM_BEAUTIFY_FLAG" val=""/>
</p:tagLst>
</file>

<file path=ppt/tags/tag848.xml><?xml version="1.0" encoding="utf-8"?>
<p:tagLst xmlns:p="http://schemas.openxmlformats.org/presentationml/2006/main">
  <p:tag name="KSO_WM_BEAUTIFY_FLAG" val=""/>
</p:tagLst>
</file>

<file path=ppt/tags/tag849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50.xml><?xml version="1.0" encoding="utf-8"?>
<p:tagLst xmlns:p="http://schemas.openxmlformats.org/presentationml/2006/main">
  <p:tag name="KSO_WM_BEAUTIFY_FLAG" val=""/>
</p:tagLst>
</file>

<file path=ppt/tags/tag851.xml><?xml version="1.0" encoding="utf-8"?>
<p:tagLst xmlns:p="http://schemas.openxmlformats.org/presentationml/2006/main">
  <p:tag name="KSO_WM_BEAUTIFY_FLAG" val=""/>
</p:tagLst>
</file>

<file path=ppt/tags/tag852.xml><?xml version="1.0" encoding="utf-8"?>
<p:tagLst xmlns:p="http://schemas.openxmlformats.org/presentationml/2006/main">
  <p:tag name="KSO_WM_BEAUTIFY_FLAG" val=""/>
</p:tagLst>
</file>

<file path=ppt/tags/tag853.xml><?xml version="1.0" encoding="utf-8"?>
<p:tagLst xmlns:p="http://schemas.openxmlformats.org/presentationml/2006/main">
  <p:tag name="KSO_WM_BEAUTIFY_FLAG" val=""/>
</p:tagLst>
</file>

<file path=ppt/tags/tag854.xml><?xml version="1.0" encoding="utf-8"?>
<p:tagLst xmlns:p="http://schemas.openxmlformats.org/presentationml/2006/main">
  <p:tag name="KSO_WM_BEAUTIFY_FLAG" val=""/>
</p:tagLst>
</file>

<file path=ppt/tags/tag855.xml><?xml version="1.0" encoding="utf-8"?>
<p:tagLst xmlns:p="http://schemas.openxmlformats.org/presentationml/2006/main">
  <p:tag name="KSO_WM_BEAUTIFY_FLAG" val=""/>
</p:tagLst>
</file>

<file path=ppt/tags/tag856.xml><?xml version="1.0" encoding="utf-8"?>
<p:tagLst xmlns:p="http://schemas.openxmlformats.org/presentationml/2006/main">
  <p:tag name="KSO_WM_BEAUTIFY_FLAG" val=""/>
</p:tagLst>
</file>

<file path=ppt/tags/tag857.xml><?xml version="1.0" encoding="utf-8"?>
<p:tagLst xmlns:p="http://schemas.openxmlformats.org/presentationml/2006/main">
  <p:tag name="KSO_WM_BEAUTIFY_FLAG" val=""/>
</p:tagLst>
</file>

<file path=ppt/tags/tag858.xml><?xml version="1.0" encoding="utf-8"?>
<p:tagLst xmlns:p="http://schemas.openxmlformats.org/presentationml/2006/main">
  <p:tag name="KSO_WM_BEAUTIFY_FLAG" val=""/>
</p:tagLst>
</file>

<file path=ppt/tags/tag859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60.xml><?xml version="1.0" encoding="utf-8"?>
<p:tagLst xmlns:p="http://schemas.openxmlformats.org/presentationml/2006/main">
  <p:tag name="KSO_WM_BEAUTIFY_FLAG" val=""/>
</p:tagLst>
</file>

<file path=ppt/tags/tag861.xml><?xml version="1.0" encoding="utf-8"?>
<p:tagLst xmlns:p="http://schemas.openxmlformats.org/presentationml/2006/main">
  <p:tag name="KSO_WM_BEAUTIFY_FLAG" val=""/>
</p:tagLst>
</file>

<file path=ppt/tags/tag862.xml><?xml version="1.0" encoding="utf-8"?>
<p:tagLst xmlns:p="http://schemas.openxmlformats.org/presentationml/2006/main">
  <p:tag name="KSO_WM_BEAUTIFY_FLAG" val=""/>
</p:tagLst>
</file>

<file path=ppt/tags/tag863.xml><?xml version="1.0" encoding="utf-8"?>
<p:tagLst xmlns:p="http://schemas.openxmlformats.org/presentationml/2006/main">
  <p:tag name="KSO_WM_BEAUTIFY_FLAG" val=""/>
</p:tagLst>
</file>

<file path=ppt/tags/tag864.xml><?xml version="1.0" encoding="utf-8"?>
<p:tagLst xmlns:p="http://schemas.openxmlformats.org/presentationml/2006/main">
  <p:tag name="KSO_WM_BEAUTIFY_FLAG" val=""/>
</p:tagLst>
</file>

<file path=ppt/tags/tag865.xml><?xml version="1.0" encoding="utf-8"?>
<p:tagLst xmlns:p="http://schemas.openxmlformats.org/presentationml/2006/main">
  <p:tag name="KSO_WM_BEAUTIFY_FLAG" val=""/>
</p:tagLst>
</file>

<file path=ppt/tags/tag866.xml><?xml version="1.0" encoding="utf-8"?>
<p:tagLst xmlns:p="http://schemas.openxmlformats.org/presentationml/2006/main">
  <p:tag name="KSO_WM_BEAUTIFY_FLAG" val=""/>
</p:tagLst>
</file>

<file path=ppt/tags/tag867.xml><?xml version="1.0" encoding="utf-8"?>
<p:tagLst xmlns:p="http://schemas.openxmlformats.org/presentationml/2006/main">
  <p:tag name="KSO_WM_BEAUTIFY_FLAG" val=""/>
</p:tagLst>
</file>

<file path=ppt/tags/tag868.xml><?xml version="1.0" encoding="utf-8"?>
<p:tagLst xmlns:p="http://schemas.openxmlformats.org/presentationml/2006/main">
  <p:tag name="KSO_WM_BEAUTIFY_FLAG" val=""/>
</p:tagLst>
</file>

<file path=ppt/tags/tag869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70.xml><?xml version="1.0" encoding="utf-8"?>
<p:tagLst xmlns:p="http://schemas.openxmlformats.org/presentationml/2006/main">
  <p:tag name="KSO_WM_BEAUTIFY_FLAG" val=""/>
</p:tagLst>
</file>

<file path=ppt/tags/tag871.xml><?xml version="1.0" encoding="utf-8"?>
<p:tagLst xmlns:p="http://schemas.openxmlformats.org/presentationml/2006/main">
  <p:tag name="KSO_WM_BEAUTIFY_FLAG" val=""/>
</p:tagLst>
</file>

<file path=ppt/tags/tag872.xml><?xml version="1.0" encoding="utf-8"?>
<p:tagLst xmlns:p="http://schemas.openxmlformats.org/presentationml/2006/main">
  <p:tag name="KSO_WM_BEAUTIFY_FLAG" val=""/>
</p:tagLst>
</file>

<file path=ppt/tags/tag873.xml><?xml version="1.0" encoding="utf-8"?>
<p:tagLst xmlns:p="http://schemas.openxmlformats.org/presentationml/2006/main">
  <p:tag name="KSO_WM_BEAUTIFY_FLAG" val=""/>
</p:tagLst>
</file>

<file path=ppt/tags/tag874.xml><?xml version="1.0" encoding="utf-8"?>
<p:tagLst xmlns:p="http://schemas.openxmlformats.org/presentationml/2006/main">
  <p:tag name="KSO_WM_BEAUTIFY_FLAG" val=""/>
</p:tagLst>
</file>

<file path=ppt/tags/tag875.xml><?xml version="1.0" encoding="utf-8"?>
<p:tagLst xmlns:p="http://schemas.openxmlformats.org/presentationml/2006/main">
  <p:tag name="KSO_WM_BEAUTIFY_FLAG" val=""/>
</p:tagLst>
</file>

<file path=ppt/tags/tag876.xml><?xml version="1.0" encoding="utf-8"?>
<p:tagLst xmlns:p="http://schemas.openxmlformats.org/presentationml/2006/main">
  <p:tag name="KSO_WM_BEAUTIFY_FLAG" val=""/>
</p:tagLst>
</file>

<file path=ppt/tags/tag877.xml><?xml version="1.0" encoding="utf-8"?>
<p:tagLst xmlns:p="http://schemas.openxmlformats.org/presentationml/2006/main">
  <p:tag name="KSO_WM_BEAUTIFY_FLAG" val=""/>
</p:tagLst>
</file>

<file path=ppt/tags/tag878.xml><?xml version="1.0" encoding="utf-8"?>
<p:tagLst xmlns:p="http://schemas.openxmlformats.org/presentationml/2006/main">
  <p:tag name="KSO_WM_BEAUTIFY_FLAG" val=""/>
</p:tagLst>
</file>

<file path=ppt/tags/tag879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80.xml><?xml version="1.0" encoding="utf-8"?>
<p:tagLst xmlns:p="http://schemas.openxmlformats.org/presentationml/2006/main">
  <p:tag name="KSO_WM_BEAUTIFY_FLAG" val=""/>
</p:tagLst>
</file>

<file path=ppt/tags/tag881.xml><?xml version="1.0" encoding="utf-8"?>
<p:tagLst xmlns:p="http://schemas.openxmlformats.org/presentationml/2006/main">
  <p:tag name="KSO_WM_BEAUTIFY_FLAG" val=""/>
</p:tagLst>
</file>

<file path=ppt/tags/tag882.xml><?xml version="1.0" encoding="utf-8"?>
<p:tagLst xmlns:p="http://schemas.openxmlformats.org/presentationml/2006/main">
  <p:tag name="KSO_WM_BEAUTIFY_FLAG" val=""/>
</p:tagLst>
</file>

<file path=ppt/tags/tag883.xml><?xml version="1.0" encoding="utf-8"?>
<p:tagLst xmlns:p="http://schemas.openxmlformats.org/presentationml/2006/main">
  <p:tag name="KSO_WM_BEAUTIFY_FLAG" val=""/>
</p:tagLst>
</file>

<file path=ppt/tags/tag884.xml><?xml version="1.0" encoding="utf-8"?>
<p:tagLst xmlns:p="http://schemas.openxmlformats.org/presentationml/2006/main">
  <p:tag name="KSO_WM_BEAUTIFY_FLAG" val=""/>
</p:tagLst>
</file>

<file path=ppt/tags/tag885.xml><?xml version="1.0" encoding="utf-8"?>
<p:tagLst xmlns:p="http://schemas.openxmlformats.org/presentationml/2006/main">
  <p:tag name="KSO_WM_BEAUTIFY_FLAG" val=""/>
</p:tagLst>
</file>

<file path=ppt/tags/tag886.xml><?xml version="1.0" encoding="utf-8"?>
<p:tagLst xmlns:p="http://schemas.openxmlformats.org/presentationml/2006/main">
  <p:tag name="KSO_WM_BEAUTIFY_FLAG" val=""/>
</p:tagLst>
</file>

<file path=ppt/tags/tag887.xml><?xml version="1.0" encoding="utf-8"?>
<p:tagLst xmlns:p="http://schemas.openxmlformats.org/presentationml/2006/main">
  <p:tag name="KSO_WM_BEAUTIFY_FLAG" val=""/>
</p:tagLst>
</file>

<file path=ppt/tags/tag888.xml><?xml version="1.0" encoding="utf-8"?>
<p:tagLst xmlns:p="http://schemas.openxmlformats.org/presentationml/2006/main">
  <p:tag name="KSO_WM_BEAUTIFY_FLAG" val=""/>
</p:tagLst>
</file>

<file path=ppt/tags/tag889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890.xml><?xml version="1.0" encoding="utf-8"?>
<p:tagLst xmlns:p="http://schemas.openxmlformats.org/presentationml/2006/main">
  <p:tag name="KSO_WM_BEAUTIFY_FLAG" val=""/>
</p:tagLst>
</file>

<file path=ppt/tags/tag891.xml><?xml version="1.0" encoding="utf-8"?>
<p:tagLst xmlns:p="http://schemas.openxmlformats.org/presentationml/2006/main">
  <p:tag name="KSO_WM_BEAUTIFY_FLAG" val=""/>
</p:tagLst>
</file>

<file path=ppt/tags/tag892.xml><?xml version="1.0" encoding="utf-8"?>
<p:tagLst xmlns:p="http://schemas.openxmlformats.org/presentationml/2006/main">
  <p:tag name="KSO_WM_BEAUTIFY_FLAG" val=""/>
</p:tagLst>
</file>

<file path=ppt/tags/tag893.xml><?xml version="1.0" encoding="utf-8"?>
<p:tagLst xmlns:p="http://schemas.openxmlformats.org/presentationml/2006/main">
  <p:tag name="KSO_WM_BEAUTIFY_FLAG" val=""/>
</p:tagLst>
</file>

<file path=ppt/tags/tag894.xml><?xml version="1.0" encoding="utf-8"?>
<p:tagLst xmlns:p="http://schemas.openxmlformats.org/presentationml/2006/main">
  <p:tag name="KSO_WM_BEAUTIFY_FLAG" val=""/>
</p:tagLst>
</file>

<file path=ppt/tags/tag895.xml><?xml version="1.0" encoding="utf-8"?>
<p:tagLst xmlns:p="http://schemas.openxmlformats.org/presentationml/2006/main">
  <p:tag name="KSO_WM_BEAUTIFY_FLAG" val=""/>
</p:tagLst>
</file>

<file path=ppt/tags/tag896.xml><?xml version="1.0" encoding="utf-8"?>
<p:tagLst xmlns:p="http://schemas.openxmlformats.org/presentationml/2006/main">
  <p:tag name="KSO_WM_BEAUTIFY_FLAG" val=""/>
</p:tagLst>
</file>

<file path=ppt/tags/tag897.xml><?xml version="1.0" encoding="utf-8"?>
<p:tagLst xmlns:p="http://schemas.openxmlformats.org/presentationml/2006/main">
  <p:tag name="KSO_WM_BEAUTIFY_FLAG" val=""/>
</p:tagLst>
</file>

<file path=ppt/tags/tag898.xml><?xml version="1.0" encoding="utf-8"?>
<p:tagLst xmlns:p="http://schemas.openxmlformats.org/presentationml/2006/main">
  <p:tag name="KSO_WM_BEAUTIFY_FLAG" val=""/>
</p:tagLst>
</file>

<file path=ppt/tags/tag89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00.xml><?xml version="1.0" encoding="utf-8"?>
<p:tagLst xmlns:p="http://schemas.openxmlformats.org/presentationml/2006/main">
  <p:tag name="KSO_WM_BEAUTIFY_FLAG" val=""/>
</p:tagLst>
</file>

<file path=ppt/tags/tag901.xml><?xml version="1.0" encoding="utf-8"?>
<p:tagLst xmlns:p="http://schemas.openxmlformats.org/presentationml/2006/main">
  <p:tag name="KSO_WM_BEAUTIFY_FLAG" val=""/>
</p:tagLst>
</file>

<file path=ppt/tags/tag902.xml><?xml version="1.0" encoding="utf-8"?>
<p:tagLst xmlns:p="http://schemas.openxmlformats.org/presentationml/2006/main">
  <p:tag name="KSO_WM_BEAUTIFY_FLAG" val=""/>
</p:tagLst>
</file>

<file path=ppt/tags/tag903.xml><?xml version="1.0" encoding="utf-8"?>
<p:tagLst xmlns:p="http://schemas.openxmlformats.org/presentationml/2006/main">
  <p:tag name="KSO_WM_BEAUTIFY_FLAG" val=""/>
</p:tagLst>
</file>

<file path=ppt/tags/tag904.xml><?xml version="1.0" encoding="utf-8"?>
<p:tagLst xmlns:p="http://schemas.openxmlformats.org/presentationml/2006/main">
  <p:tag name="KSO_WM_BEAUTIFY_FLAG" val=""/>
</p:tagLst>
</file>

<file path=ppt/tags/tag905.xml><?xml version="1.0" encoding="utf-8"?>
<p:tagLst xmlns:p="http://schemas.openxmlformats.org/presentationml/2006/main">
  <p:tag name="KSO_WM_BEAUTIFY_FLAG" val=""/>
</p:tagLst>
</file>

<file path=ppt/tags/tag906.xml><?xml version="1.0" encoding="utf-8"?>
<p:tagLst xmlns:p="http://schemas.openxmlformats.org/presentationml/2006/main">
  <p:tag name="KSO_WM_BEAUTIFY_FLAG" val=""/>
</p:tagLst>
</file>

<file path=ppt/tags/tag907.xml><?xml version="1.0" encoding="utf-8"?>
<p:tagLst xmlns:p="http://schemas.openxmlformats.org/presentationml/2006/main">
  <p:tag name="KSO_WM_BEAUTIFY_FLAG" val=""/>
</p:tagLst>
</file>

<file path=ppt/tags/tag908.xml><?xml version="1.0" encoding="utf-8"?>
<p:tagLst xmlns:p="http://schemas.openxmlformats.org/presentationml/2006/main">
  <p:tag name="KSO_WM_BEAUTIFY_FLAG" val=""/>
</p:tagLst>
</file>

<file path=ppt/tags/tag909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10.xml><?xml version="1.0" encoding="utf-8"?>
<p:tagLst xmlns:p="http://schemas.openxmlformats.org/presentationml/2006/main">
  <p:tag name="KSO_WM_BEAUTIFY_FLAG" val=""/>
</p:tagLst>
</file>

<file path=ppt/tags/tag911.xml><?xml version="1.0" encoding="utf-8"?>
<p:tagLst xmlns:p="http://schemas.openxmlformats.org/presentationml/2006/main">
  <p:tag name="KSO_WM_BEAUTIFY_FLAG" val=""/>
</p:tagLst>
</file>

<file path=ppt/tags/tag912.xml><?xml version="1.0" encoding="utf-8"?>
<p:tagLst xmlns:p="http://schemas.openxmlformats.org/presentationml/2006/main">
  <p:tag name="KSO_WM_BEAUTIFY_FLAG" val=""/>
</p:tagLst>
</file>

<file path=ppt/tags/tag913.xml><?xml version="1.0" encoding="utf-8"?>
<p:tagLst xmlns:p="http://schemas.openxmlformats.org/presentationml/2006/main">
  <p:tag name="KSO_WM_BEAUTIFY_FLAG" val=""/>
</p:tagLst>
</file>

<file path=ppt/tags/tag914.xml><?xml version="1.0" encoding="utf-8"?>
<p:tagLst xmlns:p="http://schemas.openxmlformats.org/presentationml/2006/main">
  <p:tag name="KSO_WM_BEAUTIFY_FLAG" val=""/>
</p:tagLst>
</file>

<file path=ppt/tags/tag915.xml><?xml version="1.0" encoding="utf-8"?>
<p:tagLst xmlns:p="http://schemas.openxmlformats.org/presentationml/2006/main">
  <p:tag name="KSO_WM_BEAUTIFY_FLAG" val=""/>
</p:tagLst>
</file>

<file path=ppt/tags/tag916.xml><?xml version="1.0" encoding="utf-8"?>
<p:tagLst xmlns:p="http://schemas.openxmlformats.org/presentationml/2006/main">
  <p:tag name="KSO_WM_BEAUTIFY_FLAG" val=""/>
</p:tagLst>
</file>

<file path=ppt/tags/tag917.xml><?xml version="1.0" encoding="utf-8"?>
<p:tagLst xmlns:p="http://schemas.openxmlformats.org/presentationml/2006/main">
  <p:tag name="KSO_WM_BEAUTIFY_FLAG" val=""/>
</p:tagLst>
</file>

<file path=ppt/tags/tag918.xml><?xml version="1.0" encoding="utf-8"?>
<p:tagLst xmlns:p="http://schemas.openxmlformats.org/presentationml/2006/main">
  <p:tag name="KSO_WM_BEAUTIFY_FLAG" val=""/>
</p:tagLst>
</file>

<file path=ppt/tags/tag919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20.xml><?xml version="1.0" encoding="utf-8"?>
<p:tagLst xmlns:p="http://schemas.openxmlformats.org/presentationml/2006/main">
  <p:tag name="KSO_WM_BEAUTIFY_FLAG" val=""/>
</p:tagLst>
</file>

<file path=ppt/tags/tag921.xml><?xml version="1.0" encoding="utf-8"?>
<p:tagLst xmlns:p="http://schemas.openxmlformats.org/presentationml/2006/main">
  <p:tag name="KSO_WM_BEAUTIFY_FLAG" val=""/>
</p:tagLst>
</file>

<file path=ppt/tags/tag922.xml><?xml version="1.0" encoding="utf-8"?>
<p:tagLst xmlns:p="http://schemas.openxmlformats.org/presentationml/2006/main">
  <p:tag name="KSO_WM_BEAUTIFY_FLAG" val=""/>
</p:tagLst>
</file>

<file path=ppt/tags/tag923.xml><?xml version="1.0" encoding="utf-8"?>
<p:tagLst xmlns:p="http://schemas.openxmlformats.org/presentationml/2006/main">
  <p:tag name="KSO_WM_BEAUTIFY_FLAG" val=""/>
</p:tagLst>
</file>

<file path=ppt/tags/tag924.xml><?xml version="1.0" encoding="utf-8"?>
<p:tagLst xmlns:p="http://schemas.openxmlformats.org/presentationml/2006/main">
  <p:tag name="KSO_WM_BEAUTIFY_FLAG" val=""/>
</p:tagLst>
</file>

<file path=ppt/tags/tag925.xml><?xml version="1.0" encoding="utf-8"?>
<p:tagLst xmlns:p="http://schemas.openxmlformats.org/presentationml/2006/main">
  <p:tag name="KSO_WM_BEAUTIFY_FLAG" val=""/>
</p:tagLst>
</file>

<file path=ppt/tags/tag926.xml><?xml version="1.0" encoding="utf-8"?>
<p:tagLst xmlns:p="http://schemas.openxmlformats.org/presentationml/2006/main">
  <p:tag name="KSO_WM_BEAUTIFY_FLAG" val=""/>
</p:tagLst>
</file>

<file path=ppt/tags/tag927.xml><?xml version="1.0" encoding="utf-8"?>
<p:tagLst xmlns:p="http://schemas.openxmlformats.org/presentationml/2006/main">
  <p:tag name="KSO_WM_BEAUTIFY_FLAG" val=""/>
</p:tagLst>
</file>

<file path=ppt/tags/tag928.xml><?xml version="1.0" encoding="utf-8"?>
<p:tagLst xmlns:p="http://schemas.openxmlformats.org/presentationml/2006/main">
  <p:tag name="KSO_WM_BEAUTIFY_FLAG" val=""/>
</p:tagLst>
</file>

<file path=ppt/tags/tag929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30.xml><?xml version="1.0" encoding="utf-8"?>
<p:tagLst xmlns:p="http://schemas.openxmlformats.org/presentationml/2006/main">
  <p:tag name="KSO_WM_BEAUTIFY_FLAG" val=""/>
</p:tagLst>
</file>

<file path=ppt/tags/tag931.xml><?xml version="1.0" encoding="utf-8"?>
<p:tagLst xmlns:p="http://schemas.openxmlformats.org/presentationml/2006/main">
  <p:tag name="KSO_WM_BEAUTIFY_FLAG" val=""/>
</p:tagLst>
</file>

<file path=ppt/tags/tag932.xml><?xml version="1.0" encoding="utf-8"?>
<p:tagLst xmlns:p="http://schemas.openxmlformats.org/presentationml/2006/main">
  <p:tag name="KSO_WM_BEAUTIFY_FLAG" val=""/>
</p:tagLst>
</file>

<file path=ppt/tags/tag933.xml><?xml version="1.0" encoding="utf-8"?>
<p:tagLst xmlns:p="http://schemas.openxmlformats.org/presentationml/2006/main">
  <p:tag name="KSO_WM_BEAUTIFY_FLAG" val=""/>
</p:tagLst>
</file>

<file path=ppt/tags/tag934.xml><?xml version="1.0" encoding="utf-8"?>
<p:tagLst xmlns:p="http://schemas.openxmlformats.org/presentationml/2006/main">
  <p:tag name="KSO_WM_BEAUTIFY_FLAG" val=""/>
</p:tagLst>
</file>

<file path=ppt/tags/tag935.xml><?xml version="1.0" encoding="utf-8"?>
<p:tagLst xmlns:p="http://schemas.openxmlformats.org/presentationml/2006/main">
  <p:tag name="KSO_WM_BEAUTIFY_FLAG" val=""/>
</p:tagLst>
</file>

<file path=ppt/tags/tag936.xml><?xml version="1.0" encoding="utf-8"?>
<p:tagLst xmlns:p="http://schemas.openxmlformats.org/presentationml/2006/main">
  <p:tag name="KSO_WM_BEAUTIFY_FLAG" val=""/>
</p:tagLst>
</file>

<file path=ppt/tags/tag937.xml><?xml version="1.0" encoding="utf-8"?>
<p:tagLst xmlns:p="http://schemas.openxmlformats.org/presentationml/2006/main">
  <p:tag name="KSO_WM_BEAUTIFY_FLAG" val=""/>
</p:tagLst>
</file>

<file path=ppt/tags/tag938.xml><?xml version="1.0" encoding="utf-8"?>
<p:tagLst xmlns:p="http://schemas.openxmlformats.org/presentationml/2006/main">
  <p:tag name="KSO_WM_BEAUTIFY_FLAG" val=""/>
</p:tagLst>
</file>

<file path=ppt/tags/tag939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40.xml><?xml version="1.0" encoding="utf-8"?>
<p:tagLst xmlns:p="http://schemas.openxmlformats.org/presentationml/2006/main">
  <p:tag name="KSO_WM_BEAUTIFY_FLAG" val=""/>
</p:tagLst>
</file>

<file path=ppt/tags/tag941.xml><?xml version="1.0" encoding="utf-8"?>
<p:tagLst xmlns:p="http://schemas.openxmlformats.org/presentationml/2006/main">
  <p:tag name="KSO_WM_BEAUTIFY_FLAG" val=""/>
</p:tagLst>
</file>

<file path=ppt/tags/tag942.xml><?xml version="1.0" encoding="utf-8"?>
<p:tagLst xmlns:p="http://schemas.openxmlformats.org/presentationml/2006/main">
  <p:tag name="KSO_WM_BEAUTIFY_FLAG" val=""/>
</p:tagLst>
</file>

<file path=ppt/tags/tag943.xml><?xml version="1.0" encoding="utf-8"?>
<p:tagLst xmlns:p="http://schemas.openxmlformats.org/presentationml/2006/main">
  <p:tag name="KSO_WM_BEAUTIFY_FLAG" val=""/>
</p:tagLst>
</file>

<file path=ppt/tags/tag944.xml><?xml version="1.0" encoding="utf-8"?>
<p:tagLst xmlns:p="http://schemas.openxmlformats.org/presentationml/2006/main">
  <p:tag name="KSO_WM_BEAUTIFY_FLAG" val=""/>
</p:tagLst>
</file>

<file path=ppt/tags/tag945.xml><?xml version="1.0" encoding="utf-8"?>
<p:tagLst xmlns:p="http://schemas.openxmlformats.org/presentationml/2006/main">
  <p:tag name="KSO_WM_BEAUTIFY_FLAG" val=""/>
</p:tagLst>
</file>

<file path=ppt/tags/tag946.xml><?xml version="1.0" encoding="utf-8"?>
<p:tagLst xmlns:p="http://schemas.openxmlformats.org/presentationml/2006/main">
  <p:tag name="KSO_WM_BEAUTIFY_FLAG" val=""/>
</p:tagLst>
</file>

<file path=ppt/tags/tag947.xml><?xml version="1.0" encoding="utf-8"?>
<p:tagLst xmlns:p="http://schemas.openxmlformats.org/presentationml/2006/main">
  <p:tag name="KSO_WM_BEAUTIFY_FLAG" val=""/>
</p:tagLst>
</file>

<file path=ppt/tags/tag948.xml><?xml version="1.0" encoding="utf-8"?>
<p:tagLst xmlns:p="http://schemas.openxmlformats.org/presentationml/2006/main">
  <p:tag name="KSO_WM_BEAUTIFY_FLAG" val=""/>
</p:tagLst>
</file>

<file path=ppt/tags/tag949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50.xml><?xml version="1.0" encoding="utf-8"?>
<p:tagLst xmlns:p="http://schemas.openxmlformats.org/presentationml/2006/main">
  <p:tag name="KSO_WM_BEAUTIFY_FLAG" val=""/>
</p:tagLst>
</file>

<file path=ppt/tags/tag951.xml><?xml version="1.0" encoding="utf-8"?>
<p:tagLst xmlns:p="http://schemas.openxmlformats.org/presentationml/2006/main">
  <p:tag name="KSO_WM_BEAUTIFY_FLAG" val=""/>
</p:tagLst>
</file>

<file path=ppt/tags/tag952.xml><?xml version="1.0" encoding="utf-8"?>
<p:tagLst xmlns:p="http://schemas.openxmlformats.org/presentationml/2006/main">
  <p:tag name="KSO_WM_BEAUTIFY_FLAG" val=""/>
</p:tagLst>
</file>

<file path=ppt/tags/tag953.xml><?xml version="1.0" encoding="utf-8"?>
<p:tagLst xmlns:p="http://schemas.openxmlformats.org/presentationml/2006/main">
  <p:tag name="KSO_WM_BEAUTIFY_FLAG" val=""/>
</p:tagLst>
</file>

<file path=ppt/tags/tag954.xml><?xml version="1.0" encoding="utf-8"?>
<p:tagLst xmlns:p="http://schemas.openxmlformats.org/presentationml/2006/main">
  <p:tag name="KSO_WM_BEAUTIFY_FLAG" val=""/>
</p:tagLst>
</file>

<file path=ppt/tags/tag955.xml><?xml version="1.0" encoding="utf-8"?>
<p:tagLst xmlns:p="http://schemas.openxmlformats.org/presentationml/2006/main">
  <p:tag name="KSO_WM_BEAUTIFY_FLAG" val=""/>
</p:tagLst>
</file>

<file path=ppt/tags/tag956.xml><?xml version="1.0" encoding="utf-8"?>
<p:tagLst xmlns:p="http://schemas.openxmlformats.org/presentationml/2006/main">
  <p:tag name="KSO_WM_BEAUTIFY_FLAG" val=""/>
</p:tagLst>
</file>

<file path=ppt/tags/tag957.xml><?xml version="1.0" encoding="utf-8"?>
<p:tagLst xmlns:p="http://schemas.openxmlformats.org/presentationml/2006/main">
  <p:tag name="KSO_WM_BEAUTIFY_FLAG" val=""/>
</p:tagLst>
</file>

<file path=ppt/tags/tag958.xml><?xml version="1.0" encoding="utf-8"?>
<p:tagLst xmlns:p="http://schemas.openxmlformats.org/presentationml/2006/main">
  <p:tag name="KSO_WM_BEAUTIFY_FLAG" val=""/>
</p:tagLst>
</file>

<file path=ppt/tags/tag959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60.xml><?xml version="1.0" encoding="utf-8"?>
<p:tagLst xmlns:p="http://schemas.openxmlformats.org/presentationml/2006/main">
  <p:tag name="KSO_WM_BEAUTIFY_FLAG" val=""/>
</p:tagLst>
</file>

<file path=ppt/tags/tag961.xml><?xml version="1.0" encoding="utf-8"?>
<p:tagLst xmlns:p="http://schemas.openxmlformats.org/presentationml/2006/main">
  <p:tag name="KSO_WM_BEAUTIFY_FLAG" val=""/>
</p:tagLst>
</file>

<file path=ppt/tags/tag962.xml><?xml version="1.0" encoding="utf-8"?>
<p:tagLst xmlns:p="http://schemas.openxmlformats.org/presentationml/2006/main">
  <p:tag name="KSO_WM_BEAUTIFY_FLAG" val=""/>
</p:tagLst>
</file>

<file path=ppt/tags/tag963.xml><?xml version="1.0" encoding="utf-8"?>
<p:tagLst xmlns:p="http://schemas.openxmlformats.org/presentationml/2006/main">
  <p:tag name="KSO_WM_BEAUTIFY_FLAG" val=""/>
</p:tagLst>
</file>

<file path=ppt/tags/tag964.xml><?xml version="1.0" encoding="utf-8"?>
<p:tagLst xmlns:p="http://schemas.openxmlformats.org/presentationml/2006/main">
  <p:tag name="KSO_WM_BEAUTIFY_FLAG" val=""/>
</p:tagLst>
</file>

<file path=ppt/tags/tag965.xml><?xml version="1.0" encoding="utf-8"?>
<p:tagLst xmlns:p="http://schemas.openxmlformats.org/presentationml/2006/main">
  <p:tag name="KSO_WM_BEAUTIFY_FLAG" val=""/>
</p:tagLst>
</file>

<file path=ppt/tags/tag966.xml><?xml version="1.0" encoding="utf-8"?>
<p:tagLst xmlns:p="http://schemas.openxmlformats.org/presentationml/2006/main">
  <p:tag name="KSO_WM_BEAUTIFY_FLAG" val=""/>
</p:tagLst>
</file>

<file path=ppt/tags/tag967.xml><?xml version="1.0" encoding="utf-8"?>
<p:tagLst xmlns:p="http://schemas.openxmlformats.org/presentationml/2006/main">
  <p:tag name="KSO_WM_BEAUTIFY_FLAG" val=""/>
</p:tagLst>
</file>

<file path=ppt/tags/tag968.xml><?xml version="1.0" encoding="utf-8"?>
<p:tagLst xmlns:p="http://schemas.openxmlformats.org/presentationml/2006/main">
  <p:tag name="KSO_WM_BEAUTIFY_FLAG" val=""/>
</p:tagLst>
</file>

<file path=ppt/tags/tag969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70.xml><?xml version="1.0" encoding="utf-8"?>
<p:tagLst xmlns:p="http://schemas.openxmlformats.org/presentationml/2006/main">
  <p:tag name="KSO_WM_BEAUTIFY_FLAG" val=""/>
</p:tagLst>
</file>

<file path=ppt/tags/tag971.xml><?xml version="1.0" encoding="utf-8"?>
<p:tagLst xmlns:p="http://schemas.openxmlformats.org/presentationml/2006/main">
  <p:tag name="KSO_WM_BEAUTIFY_FLAG" val=""/>
</p:tagLst>
</file>

<file path=ppt/tags/tag972.xml><?xml version="1.0" encoding="utf-8"?>
<p:tagLst xmlns:p="http://schemas.openxmlformats.org/presentationml/2006/main">
  <p:tag name="KSO_WM_BEAUTIFY_FLAG" val=""/>
</p:tagLst>
</file>

<file path=ppt/tags/tag973.xml><?xml version="1.0" encoding="utf-8"?>
<p:tagLst xmlns:p="http://schemas.openxmlformats.org/presentationml/2006/main">
  <p:tag name="KSO_WM_BEAUTIFY_FLAG" val=""/>
</p:tagLst>
</file>

<file path=ppt/tags/tag974.xml><?xml version="1.0" encoding="utf-8"?>
<p:tagLst xmlns:p="http://schemas.openxmlformats.org/presentationml/2006/main">
  <p:tag name="KSO_WM_BEAUTIFY_FLAG" val=""/>
</p:tagLst>
</file>

<file path=ppt/tags/tag975.xml><?xml version="1.0" encoding="utf-8"?>
<p:tagLst xmlns:p="http://schemas.openxmlformats.org/presentationml/2006/main">
  <p:tag name="KSO_WM_BEAUTIFY_FLAG" val=""/>
</p:tagLst>
</file>

<file path=ppt/tags/tag976.xml><?xml version="1.0" encoding="utf-8"?>
<p:tagLst xmlns:p="http://schemas.openxmlformats.org/presentationml/2006/main">
  <p:tag name="KSO_WM_BEAUTIFY_FLAG" val=""/>
</p:tagLst>
</file>

<file path=ppt/tags/tag977.xml><?xml version="1.0" encoding="utf-8"?>
<p:tagLst xmlns:p="http://schemas.openxmlformats.org/presentationml/2006/main">
  <p:tag name="KSO_WM_BEAUTIFY_FLAG" val=""/>
</p:tagLst>
</file>

<file path=ppt/tags/tag978.xml><?xml version="1.0" encoding="utf-8"?>
<p:tagLst xmlns:p="http://schemas.openxmlformats.org/presentationml/2006/main">
  <p:tag name="KSO_WM_BEAUTIFY_FLAG" val=""/>
</p:tagLst>
</file>

<file path=ppt/tags/tag979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80.xml><?xml version="1.0" encoding="utf-8"?>
<p:tagLst xmlns:p="http://schemas.openxmlformats.org/presentationml/2006/main">
  <p:tag name="KSO_WM_BEAUTIFY_FLAG" val=""/>
</p:tagLst>
</file>

<file path=ppt/tags/tag981.xml><?xml version="1.0" encoding="utf-8"?>
<p:tagLst xmlns:p="http://schemas.openxmlformats.org/presentationml/2006/main">
  <p:tag name="KSO_WM_BEAUTIFY_FLAG" val=""/>
</p:tagLst>
</file>

<file path=ppt/tags/tag982.xml><?xml version="1.0" encoding="utf-8"?>
<p:tagLst xmlns:p="http://schemas.openxmlformats.org/presentationml/2006/main">
  <p:tag name="KSO_WM_BEAUTIFY_FLAG" val=""/>
</p:tagLst>
</file>

<file path=ppt/tags/tag983.xml><?xml version="1.0" encoding="utf-8"?>
<p:tagLst xmlns:p="http://schemas.openxmlformats.org/presentationml/2006/main">
  <p:tag name="KSO_WM_BEAUTIFY_FLAG" val=""/>
</p:tagLst>
</file>

<file path=ppt/tags/tag984.xml><?xml version="1.0" encoding="utf-8"?>
<p:tagLst xmlns:p="http://schemas.openxmlformats.org/presentationml/2006/main">
  <p:tag name="KSO_WM_BEAUTIFY_FLAG" val=""/>
</p:tagLst>
</file>

<file path=ppt/tags/tag985.xml><?xml version="1.0" encoding="utf-8"?>
<p:tagLst xmlns:p="http://schemas.openxmlformats.org/presentationml/2006/main">
  <p:tag name="KSO_WM_BEAUTIFY_FLAG" val=""/>
</p:tagLst>
</file>

<file path=ppt/tags/tag986.xml><?xml version="1.0" encoding="utf-8"?>
<p:tagLst xmlns:p="http://schemas.openxmlformats.org/presentationml/2006/main">
  <p:tag name="KSO_WM_BEAUTIFY_FLAG" val=""/>
</p:tagLst>
</file>

<file path=ppt/tags/tag987.xml><?xml version="1.0" encoding="utf-8"?>
<p:tagLst xmlns:p="http://schemas.openxmlformats.org/presentationml/2006/main">
  <p:tag name="KSO_WM_BEAUTIFY_FLAG" val=""/>
</p:tagLst>
</file>

<file path=ppt/tags/tag988.xml><?xml version="1.0" encoding="utf-8"?>
<p:tagLst xmlns:p="http://schemas.openxmlformats.org/presentationml/2006/main">
  <p:tag name="KSO_WM_BEAUTIFY_FLAG" val=""/>
</p:tagLst>
</file>

<file path=ppt/tags/tag989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ags/tag990.xml><?xml version="1.0" encoding="utf-8"?>
<p:tagLst xmlns:p="http://schemas.openxmlformats.org/presentationml/2006/main">
  <p:tag name="KSO_WM_BEAUTIFY_FLAG" val=""/>
</p:tagLst>
</file>

<file path=ppt/tags/tag991.xml><?xml version="1.0" encoding="utf-8"?>
<p:tagLst xmlns:p="http://schemas.openxmlformats.org/presentationml/2006/main">
  <p:tag name="KSO_WM_BEAUTIFY_FLAG" val=""/>
</p:tagLst>
</file>

<file path=ppt/tags/tag992.xml><?xml version="1.0" encoding="utf-8"?>
<p:tagLst xmlns:p="http://schemas.openxmlformats.org/presentationml/2006/main">
  <p:tag name="KSO_WM_BEAUTIFY_FLAG" val=""/>
</p:tagLst>
</file>

<file path=ppt/tags/tag993.xml><?xml version="1.0" encoding="utf-8"?>
<p:tagLst xmlns:p="http://schemas.openxmlformats.org/presentationml/2006/main">
  <p:tag name="KSO_WM_BEAUTIFY_FLAG" val=""/>
</p:tagLst>
</file>

<file path=ppt/tags/tag994.xml><?xml version="1.0" encoding="utf-8"?>
<p:tagLst xmlns:p="http://schemas.openxmlformats.org/presentationml/2006/main">
  <p:tag name="KSO_WM_BEAUTIFY_FLAG" val=""/>
</p:tagLst>
</file>

<file path=ppt/tags/tag995.xml><?xml version="1.0" encoding="utf-8"?>
<p:tagLst xmlns:p="http://schemas.openxmlformats.org/presentationml/2006/main">
  <p:tag name="KSO_WM_BEAUTIFY_FLAG" val=""/>
</p:tagLst>
</file>

<file path=ppt/tags/tag996.xml><?xml version="1.0" encoding="utf-8"?>
<p:tagLst xmlns:p="http://schemas.openxmlformats.org/presentationml/2006/main">
  <p:tag name="KSO_WM_BEAUTIFY_FLAG" val=""/>
</p:tagLst>
</file>

<file path=ppt/tags/tag997.xml><?xml version="1.0" encoding="utf-8"?>
<p:tagLst xmlns:p="http://schemas.openxmlformats.org/presentationml/2006/main">
  <p:tag name="KSO_WM_BEAUTIFY_FLAG" val=""/>
</p:tagLst>
</file>

<file path=ppt/tags/tag998.xml><?xml version="1.0" encoding="utf-8"?>
<p:tagLst xmlns:p="http://schemas.openxmlformats.org/presentationml/2006/main">
  <p:tag name="KSO_WM_BEAUTIFY_FLAG" val=""/>
</p:tagLst>
</file>

<file path=ppt/tags/tag9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WPS 演示</Application>
  <PresentationFormat>宽屏</PresentationFormat>
  <Paragraphs>409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Cambria Math</vt:lpstr>
      <vt:lpstr>MS Mincho</vt:lpstr>
      <vt:lpstr>Calibri</vt:lpstr>
      <vt:lpstr>微软雅黑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</dc:creator>
  <cp:lastModifiedBy>qinghe</cp:lastModifiedBy>
  <cp:revision>22</cp:revision>
  <dcterms:created xsi:type="dcterms:W3CDTF">2023-08-17T02:00:00Z</dcterms:created>
  <dcterms:modified xsi:type="dcterms:W3CDTF">2023-09-26T13:53:57Z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64CDEA0E5E58404AB811E7DC0E25F0B4_12</vt:lpwstr>
  </property>
  <property fmtid="{D5CDD505-2E9C-101B-9397-08002B2CF9AE}" pid="3" name="KSOProductBuildVer">
    <vt:lpwstr>2052-11.1.0.14309</vt:lpwstr>
  </property>
</Properties>
</file>