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273" r:id="rId5"/>
    <p:sldId id="290" r:id="rId6"/>
    <p:sldId id="264" r:id="rId7"/>
    <p:sldId id="274" r:id="rId8"/>
    <p:sldId id="275" r:id="rId9"/>
    <p:sldId id="291" r:id="rId10"/>
    <p:sldId id="265" r:id="rId11"/>
    <p:sldId id="266" r:id="rId12"/>
    <p:sldId id="276" r:id="rId13"/>
    <p:sldId id="277" r:id="rId14"/>
    <p:sldId id="292" r:id="rId15"/>
    <p:sldId id="267" r:id="rId16"/>
    <p:sldId id="268" r:id="rId17"/>
    <p:sldId id="278" r:id="rId18"/>
    <p:sldId id="309" r:id="rId19"/>
    <p:sldId id="279" r:id="rId20"/>
    <p:sldId id="293" r:id="rId21"/>
    <p:sldId id="269" r:id="rId22"/>
    <p:sldId id="270" r:id="rId23"/>
    <p:sldId id="271" r:id="rId24"/>
    <p:sldId id="28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0.00204124145231931</c:v>
                  </c:pt>
                  <c:pt idx="1">
                    <c:v>0.00311804782231164</c:v>
                  </c:pt>
                  <c:pt idx="2">
                    <c:v>1.11022302462515e-16</c:v>
                  </c:pt>
                  <c:pt idx="3">
                    <c:v>0</c:v>
                  </c:pt>
                  <c:pt idx="4">
                    <c:v>0.0023570226039551</c:v>
                  </c:pt>
                  <c:pt idx="5">
                    <c:v>0.00311804782231164</c:v>
                  </c:pt>
                  <c:pt idx="6">
                    <c:v>0</c:v>
                  </c:pt>
                  <c:pt idx="7">
                    <c:v>0</c:v>
                  </c:pt>
                  <c:pt idx="8">
                    <c:v>0.00353553390593271</c:v>
                  </c:pt>
                  <c:pt idx="9">
                    <c:v>0</c:v>
                  </c:pt>
                  <c:pt idx="10">
                    <c:v>0.00204124145231931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0.00204124145231931</c:v>
                  </c:pt>
                  <c:pt idx="1">
                    <c:v>0.00311804782231164</c:v>
                  </c:pt>
                  <c:pt idx="2">
                    <c:v>1.11022302462515e-16</c:v>
                  </c:pt>
                  <c:pt idx="3">
                    <c:v>0</c:v>
                  </c:pt>
                  <c:pt idx="4">
                    <c:v>0.0023570226039551</c:v>
                  </c:pt>
                  <c:pt idx="5">
                    <c:v>0.00311804782231164</c:v>
                  </c:pt>
                  <c:pt idx="6">
                    <c:v>0</c:v>
                  </c:pt>
                  <c:pt idx="7">
                    <c:v>0</c:v>
                  </c:pt>
                  <c:pt idx="8">
                    <c:v>0.00353553390593271</c:v>
                  </c:pt>
                  <c:pt idx="9">
                    <c:v>0</c:v>
                  </c:pt>
                  <c:pt idx="10">
                    <c:v>0.00204124145231931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c:formatCode="0.0_ 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0.855</c:v>
                </c:pt>
                <c:pt idx="1">
                  <c:v>0.858333333333333</c:v>
                </c:pt>
                <c:pt idx="2">
                  <c:v>0.887499999999999</c:v>
                </c:pt>
                <c:pt idx="3">
                  <c:v>0.86</c:v>
                </c:pt>
                <c:pt idx="4">
                  <c:v>0.874166666666666</c:v>
                </c:pt>
                <c:pt idx="5">
                  <c:v>0.854166666666666</c:v>
                </c:pt>
                <c:pt idx="6">
                  <c:v>0.8725</c:v>
                </c:pt>
                <c:pt idx="7">
                  <c:v>0.8675</c:v>
                </c:pt>
                <c:pt idx="8">
                  <c:v>0.8625</c:v>
                </c:pt>
                <c:pt idx="9">
                  <c:v>0.8725</c:v>
                </c:pt>
                <c:pt idx="10">
                  <c:v>0.8675</c:v>
                </c:pt>
              </c:numCache>
            </c:numRef>
          </c:val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Sheet1!$F$2:$F$12</c:f>
                <c:numCache>
                  <c:formatCode>General</c:formatCode>
                  <c:ptCount val="11"/>
                  <c:pt idx="0">
                    <c:v>0.000376466975453158</c:v>
                  </c:pt>
                  <c:pt idx="1">
                    <c:v>0.00494642279770054</c:v>
                  </c:pt>
                  <c:pt idx="2">
                    <c:v>0</c:v>
                  </c:pt>
                  <c:pt idx="3">
                    <c:v>0.000361648058122478</c:v>
                  </c:pt>
                  <c:pt idx="4">
                    <c:v>0.000361648058122478</c:v>
                  </c:pt>
                  <c:pt idx="5">
                    <c:v>0.00152147594785355</c:v>
                  </c:pt>
                  <c:pt idx="6">
                    <c:v>0</c:v>
                  </c:pt>
                  <c:pt idx="7">
                    <c:v>0.00139041512804932</c:v>
                  </c:pt>
                  <c:pt idx="8">
                    <c:v>0.00349273798225229</c:v>
                  </c:pt>
                  <c:pt idx="9">
                    <c:v>0</c:v>
                  </c:pt>
                  <c:pt idx="10">
                    <c:v>0.00059373181459399</c:v>
                  </c:pt>
                </c:numCache>
              </c:numRef>
            </c:plus>
            <c:minus>
              <c:numRef>
                <c:f>Sheet1!$F$2:$F$12</c:f>
                <c:numCache>
                  <c:formatCode>General</c:formatCode>
                  <c:ptCount val="11"/>
                  <c:pt idx="0">
                    <c:v>0.000376466975453158</c:v>
                  </c:pt>
                  <c:pt idx="1">
                    <c:v>0.00494642279770054</c:v>
                  </c:pt>
                  <c:pt idx="2">
                    <c:v>0</c:v>
                  </c:pt>
                  <c:pt idx="3">
                    <c:v>0.000361648058122478</c:v>
                  </c:pt>
                  <c:pt idx="4">
                    <c:v>0.000361648058122478</c:v>
                  </c:pt>
                  <c:pt idx="5">
                    <c:v>0.00152147594785355</c:v>
                  </c:pt>
                  <c:pt idx="6">
                    <c:v>0</c:v>
                  </c:pt>
                  <c:pt idx="7">
                    <c:v>0.00139041512804932</c:v>
                  </c:pt>
                  <c:pt idx="8">
                    <c:v>0.00349273798225229</c:v>
                  </c:pt>
                  <c:pt idx="9">
                    <c:v>0</c:v>
                  </c:pt>
                  <c:pt idx="10">
                    <c:v>0.00059373181459399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c:formatCode="0.0_ ">
                  <c:v>1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0.849616408348083</c:v>
                </c:pt>
                <c:pt idx="1">
                  <c:v>0.851236164569854</c:v>
                </c:pt>
                <c:pt idx="2">
                  <c:v>0.885294079780578</c:v>
                </c:pt>
                <c:pt idx="3">
                  <c:v>0.858823517958323</c:v>
                </c:pt>
                <c:pt idx="4">
                  <c:v>0.871227542559305</c:v>
                </c:pt>
                <c:pt idx="5">
                  <c:v>0.844032367070516</c:v>
                </c:pt>
                <c:pt idx="6">
                  <c:v>0.87225067615509</c:v>
                </c:pt>
                <c:pt idx="7">
                  <c:v>0.858269353707631</c:v>
                </c:pt>
                <c:pt idx="8">
                  <c:v>0.862531940142313</c:v>
                </c:pt>
                <c:pt idx="9">
                  <c:v>0.867647051811218</c:v>
                </c:pt>
                <c:pt idx="10">
                  <c:v>0.862617194652557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0.0012301155765001</c:v>
                  </c:pt>
                  <c:pt idx="1">
                    <c:v>0.00387120050098346</c:v>
                  </c:pt>
                  <c:pt idx="2">
                    <c:v>0</c:v>
                  </c:pt>
                  <c:pt idx="3">
                    <c:v>0.000117884620146636</c:v>
                  </c:pt>
                  <c:pt idx="4">
                    <c:v>0.00103783154722865</c:v>
                  </c:pt>
                  <c:pt idx="5">
                    <c:v>0.00225965400937886</c:v>
                  </c:pt>
                  <c:pt idx="6">
                    <c:v>0</c:v>
                  </c:pt>
                  <c:pt idx="7">
                    <c:v>0.000663675243604513</c:v>
                  </c:pt>
                  <c:pt idx="8">
                    <c:v>0.00354018224261914</c:v>
                  </c:pt>
                  <c:pt idx="9">
                    <c:v>1.11022302462515e-16</c:v>
                  </c:pt>
                  <c:pt idx="10">
                    <c:v>0.00142955608357776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0.0012301155765001</c:v>
                  </c:pt>
                  <c:pt idx="1">
                    <c:v>0.00387120050098346</c:v>
                  </c:pt>
                  <c:pt idx="2">
                    <c:v>0</c:v>
                  </c:pt>
                  <c:pt idx="3">
                    <c:v>0.000117884620146636</c:v>
                  </c:pt>
                  <c:pt idx="4">
                    <c:v>0.00103783154722865</c:v>
                  </c:pt>
                  <c:pt idx="5">
                    <c:v>0.00225965400937886</c:v>
                  </c:pt>
                  <c:pt idx="6">
                    <c:v>0</c:v>
                  </c:pt>
                  <c:pt idx="7">
                    <c:v>0.000663675243604513</c:v>
                  </c:pt>
                  <c:pt idx="8">
                    <c:v>0.00354018224261914</c:v>
                  </c:pt>
                  <c:pt idx="9">
                    <c:v>1.11022302462515e-16</c:v>
                  </c:pt>
                  <c:pt idx="10">
                    <c:v>0.00142955608357776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 c:formatCode="0.0_ 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0.850397561205197</c:v>
                </c:pt>
                <c:pt idx="1">
                  <c:v>0.85360970433445</c:v>
                </c:pt>
                <c:pt idx="2">
                  <c:v>0.884948009875057</c:v>
                </c:pt>
                <c:pt idx="3">
                  <c:v>0.857326163152399</c:v>
                </c:pt>
                <c:pt idx="4">
                  <c:v>0.870725048687832</c:v>
                </c:pt>
                <c:pt idx="5">
                  <c:v>0.847754884387163</c:v>
                </c:pt>
                <c:pt idx="6">
                  <c:v>0.870232105869673</c:v>
                </c:pt>
                <c:pt idx="7">
                  <c:v>0.862096248799938</c:v>
                </c:pt>
                <c:pt idx="8">
                  <c:v>0.859885012276854</c:v>
                </c:pt>
                <c:pt idx="9">
                  <c:v>0.869065972440434</c:v>
                </c:pt>
                <c:pt idx="10">
                  <c:v>0.863579241995054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035811"/>
        <c:axId val="777709947"/>
      </c:barChart>
      <c:catAx>
        <c:axId val="40703581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800" b="1"/>
                  <a:t>α</a:t>
                </a:r>
                <a:endParaRPr lang="el-GR" sz="2800" b="1"/>
              </a:p>
            </c:rich>
          </c:tx>
          <c:layout>
            <c:manualLayout>
              <c:xMode val="edge"/>
              <c:yMode val="edge"/>
              <c:x val="0.522244791666667"/>
              <c:y val="0.9009350986019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7709947"/>
        <c:crosses val="autoZero"/>
        <c:auto val="1"/>
        <c:lblAlgn val="ctr"/>
        <c:lblOffset val="100"/>
        <c:noMultiLvlLbl val="0"/>
      </c:catAx>
      <c:valAx>
        <c:axId val="777709947"/>
        <c:scaling>
          <c:orientation val="minMax"/>
          <c:max val="0.89"/>
          <c:min val="0.8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/>
                  <a:t>Value</a:t>
                </a:r>
                <a:endParaRPr lang="en-US" altLang="zh-CN" sz="2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70358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800" b="1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0.00314954325486021</c:v>
                  </c:pt>
                  <c:pt idx="1">
                    <c:v>0</c:v>
                  </c:pt>
                  <c:pt idx="2">
                    <c:v>0.00429210396767067</c:v>
                  </c:pt>
                  <c:pt idx="3">
                    <c:v>0.00518890067589977</c:v>
                  </c:pt>
                  <c:pt idx="4">
                    <c:v>0.00595207728271505</c:v>
                  </c:pt>
                  <c:pt idx="5">
                    <c:v>0.00119041545654299</c:v>
                  </c:pt>
                  <c:pt idx="6">
                    <c:v>0.00314954325486021</c:v>
                  </c:pt>
                  <c:pt idx="7">
                    <c:v>0</c:v>
                  </c:pt>
                  <c:pt idx="8">
                    <c:v>0.00238083091308603</c:v>
                  </c:pt>
                  <c:pt idx="9">
                    <c:v>0.00429210396767067</c:v>
                  </c:pt>
                  <c:pt idx="10">
                    <c:v>0.00714249273925805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0.00314954325486021</c:v>
                  </c:pt>
                  <c:pt idx="1">
                    <c:v>0</c:v>
                  </c:pt>
                  <c:pt idx="2">
                    <c:v>0.00429210396767067</c:v>
                  </c:pt>
                  <c:pt idx="3">
                    <c:v>0.00518890067589977</c:v>
                  </c:pt>
                  <c:pt idx="4">
                    <c:v>0.00595207728271505</c:v>
                  </c:pt>
                  <c:pt idx="5">
                    <c:v>0.00119041545654299</c:v>
                  </c:pt>
                  <c:pt idx="6">
                    <c:v>0.00314954325486021</c:v>
                  </c:pt>
                  <c:pt idx="7">
                    <c:v>0</c:v>
                  </c:pt>
                  <c:pt idx="8">
                    <c:v>0.00238083091308603</c:v>
                  </c:pt>
                  <c:pt idx="9">
                    <c:v>0.00429210396767067</c:v>
                  </c:pt>
                  <c:pt idx="10">
                    <c:v>0.00714249273925805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0.763468013468013</c:v>
                </c:pt>
                <c:pt idx="1">
                  <c:v>0.777777777777777</c:v>
                </c:pt>
                <c:pt idx="2">
                  <c:v>0.804713804713804</c:v>
                </c:pt>
                <c:pt idx="3">
                  <c:v>0.788720538720538</c:v>
                </c:pt>
                <c:pt idx="4">
                  <c:v>0.792087542087542</c:v>
                </c:pt>
                <c:pt idx="5">
                  <c:v>0.792087542087542</c:v>
                </c:pt>
                <c:pt idx="6">
                  <c:v>0.755892255892256</c:v>
                </c:pt>
                <c:pt idx="7">
                  <c:v>0.777777777777777</c:v>
                </c:pt>
                <c:pt idx="8">
                  <c:v>0.754208754208754</c:v>
                </c:pt>
                <c:pt idx="9">
                  <c:v>0.794612794612794</c:v>
                </c:pt>
                <c:pt idx="10">
                  <c:v>0.782828282828282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0.00550275469778967</c:v>
                  </c:pt>
                  <c:pt idx="1">
                    <c:v>0.00536842492148517</c:v>
                  </c:pt>
                  <c:pt idx="2">
                    <c:v>0.00181969133348313</c:v>
                  </c:pt>
                  <c:pt idx="3">
                    <c:v>0.00232131921221176</c:v>
                  </c:pt>
                  <c:pt idx="4">
                    <c:v>0.00466246555559274</c:v>
                  </c:pt>
                  <c:pt idx="5">
                    <c:v>0.00332254456790768</c:v>
                  </c:pt>
                  <c:pt idx="6">
                    <c:v>0.00425200900301784</c:v>
                  </c:pt>
                  <c:pt idx="7">
                    <c:v>0.000721681633387865</c:v>
                  </c:pt>
                  <c:pt idx="8">
                    <c:v>0.000542062511364563</c:v>
                  </c:pt>
                  <c:pt idx="9">
                    <c:v>0.00246330020973479</c:v>
                  </c:pt>
                  <c:pt idx="10">
                    <c:v>0.00160775741599787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0.00550275469778967</c:v>
                  </c:pt>
                  <c:pt idx="1">
                    <c:v>0.00536842492148517</c:v>
                  </c:pt>
                  <c:pt idx="2">
                    <c:v>0.00181969133348313</c:v>
                  </c:pt>
                  <c:pt idx="3">
                    <c:v>0.00232131921221176</c:v>
                  </c:pt>
                  <c:pt idx="4">
                    <c:v>0.00466246555559274</c:v>
                  </c:pt>
                  <c:pt idx="5">
                    <c:v>0.00332254456790768</c:v>
                  </c:pt>
                  <c:pt idx="6">
                    <c:v>0.00425200900301784</c:v>
                  </c:pt>
                  <c:pt idx="7">
                    <c:v>0.000721681633387865</c:v>
                  </c:pt>
                  <c:pt idx="8">
                    <c:v>0.000542062511364563</c:v>
                  </c:pt>
                  <c:pt idx="9">
                    <c:v>0.00246330020973479</c:v>
                  </c:pt>
                  <c:pt idx="10">
                    <c:v>0.00160775741599787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0.806318362553914</c:v>
                </c:pt>
                <c:pt idx="1">
                  <c:v>0.828877468903859</c:v>
                </c:pt>
                <c:pt idx="2">
                  <c:v>0.851248939832051</c:v>
                </c:pt>
                <c:pt idx="3">
                  <c:v>0.831679860750834</c:v>
                </c:pt>
                <c:pt idx="4">
                  <c:v>0.833642601966857</c:v>
                </c:pt>
                <c:pt idx="5">
                  <c:v>0.828906973203023</c:v>
                </c:pt>
                <c:pt idx="6">
                  <c:v>0.784104247887929</c:v>
                </c:pt>
                <c:pt idx="7">
                  <c:v>0.820883850256601</c:v>
                </c:pt>
                <c:pt idx="8">
                  <c:v>0.780152996381123</c:v>
                </c:pt>
                <c:pt idx="9">
                  <c:v>0.840663214524587</c:v>
                </c:pt>
                <c:pt idx="10">
                  <c:v>0.805669367313385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0.00416982992220185</c:v>
                  </c:pt>
                  <c:pt idx="1">
                    <c:v>0.000818854780638074</c:v>
                  </c:pt>
                  <c:pt idx="2">
                    <c:v>0.0041056720305369</c:v>
                  </c:pt>
                  <c:pt idx="3">
                    <c:v>0.00343649198192872</c:v>
                  </c:pt>
                  <c:pt idx="4">
                    <c:v>0.00635959379497869</c:v>
                  </c:pt>
                  <c:pt idx="5">
                    <c:v>0.00256004349357137</c:v>
                  </c:pt>
                  <c:pt idx="6">
                    <c:v>0.00365966018610588</c:v>
                  </c:pt>
                  <c:pt idx="7">
                    <c:v>0.000310621918270225</c:v>
                  </c:pt>
                  <c:pt idx="8">
                    <c:v>0.00108020747897249</c:v>
                  </c:pt>
                  <c:pt idx="9">
                    <c:v>0.00387129221292597</c:v>
                  </c:pt>
                  <c:pt idx="10">
                    <c:v>0.00394048860199651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0.00416982992220185</c:v>
                  </c:pt>
                  <c:pt idx="1">
                    <c:v>0.000818854780638074</c:v>
                  </c:pt>
                  <c:pt idx="2">
                    <c:v>0.0041056720305369</c:v>
                  </c:pt>
                  <c:pt idx="3">
                    <c:v>0.00343649198192872</c:v>
                  </c:pt>
                  <c:pt idx="4">
                    <c:v>0.00635959379497869</c:v>
                  </c:pt>
                  <c:pt idx="5">
                    <c:v>0.00256004349357137</c:v>
                  </c:pt>
                  <c:pt idx="6">
                    <c:v>0.00365966018610588</c:v>
                  </c:pt>
                  <c:pt idx="7">
                    <c:v>0.000310621918270225</c:v>
                  </c:pt>
                  <c:pt idx="8">
                    <c:v>0.00108020747897249</c:v>
                  </c:pt>
                  <c:pt idx="9">
                    <c:v>0.00387129221292597</c:v>
                  </c:pt>
                  <c:pt idx="10">
                    <c:v>0.00394048860199651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0.714845293297841</c:v>
                </c:pt>
                <c:pt idx="1">
                  <c:v>0.737905970800006</c:v>
                </c:pt>
                <c:pt idx="2">
                  <c:v>0.761571263472469</c:v>
                </c:pt>
                <c:pt idx="3">
                  <c:v>0.743413806280671</c:v>
                </c:pt>
                <c:pt idx="4">
                  <c:v>0.744567176123848</c:v>
                </c:pt>
                <c:pt idx="5">
                  <c:v>0.746935793962381</c:v>
                </c:pt>
                <c:pt idx="6">
                  <c:v>0.70160120090897</c:v>
                </c:pt>
                <c:pt idx="7">
                  <c:v>0.728591274219435</c:v>
                </c:pt>
                <c:pt idx="8">
                  <c:v>0.703905739323802</c:v>
                </c:pt>
                <c:pt idx="9">
                  <c:v>0.749248984010146</c:v>
                </c:pt>
                <c:pt idx="10">
                  <c:v>0.731612918448872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554901"/>
        <c:axId val="284942621"/>
      </c:barChart>
      <c:catAx>
        <c:axId val="48155490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800" b="1"/>
                  <a:t>α</a:t>
                </a:r>
                <a:endParaRPr lang="el-GR" sz="2800" b="1"/>
              </a:p>
            </c:rich>
          </c:tx>
          <c:layout>
            <c:manualLayout>
              <c:xMode val="edge"/>
              <c:yMode val="edge"/>
              <c:x val="0.517243893547211"/>
              <c:y val="0.90417553930191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4942621"/>
        <c:crosses val="autoZero"/>
        <c:auto val="1"/>
        <c:lblAlgn val="ctr"/>
        <c:lblOffset val="100"/>
        <c:noMultiLvlLbl val="0"/>
      </c:catAx>
      <c:valAx>
        <c:axId val="284942621"/>
        <c:scaling>
          <c:orientation val="minMax"/>
          <c:max val="0.855"/>
          <c:min val="0.6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/>
                  <a:t>Value</a:t>
                </a:r>
                <a:endParaRPr lang="en-US" altLang="zh-CN" sz="2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155490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800" b="1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0.00314954325486021</c:v>
                  </c:pt>
                  <c:pt idx="1">
                    <c:v>1.11022302462515e-16</c:v>
                  </c:pt>
                  <c:pt idx="2">
                    <c:v>0.0020618600528478</c:v>
                  </c:pt>
                  <c:pt idx="3">
                    <c:v>0.00314954325486021</c:v>
                  </c:pt>
                  <c:pt idx="4">
                    <c:v>0.00119041545654299</c:v>
                  </c:pt>
                  <c:pt idx="5">
                    <c:v>0.00119041545654304</c:v>
                  </c:pt>
                  <c:pt idx="6">
                    <c:v>0</c:v>
                  </c:pt>
                  <c:pt idx="7">
                    <c:v>0.00119041545654304</c:v>
                  </c:pt>
                  <c:pt idx="8">
                    <c:v>0.00429210396767067</c:v>
                  </c:pt>
                  <c:pt idx="9">
                    <c:v>0.00518890067589982</c:v>
                  </c:pt>
                  <c:pt idx="10">
                    <c:v>0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0.00314954325486021</c:v>
                  </c:pt>
                  <c:pt idx="1">
                    <c:v>1.11022302462515e-16</c:v>
                  </c:pt>
                  <c:pt idx="2">
                    <c:v>0.0020618600528478</c:v>
                  </c:pt>
                  <c:pt idx="3">
                    <c:v>0.00314954325486021</c:v>
                  </c:pt>
                  <c:pt idx="4">
                    <c:v>0.00119041545654299</c:v>
                  </c:pt>
                  <c:pt idx="5">
                    <c:v>0.00119041545654304</c:v>
                  </c:pt>
                  <c:pt idx="6">
                    <c:v>0</c:v>
                  </c:pt>
                  <c:pt idx="7">
                    <c:v>0.00119041545654304</c:v>
                  </c:pt>
                  <c:pt idx="8">
                    <c:v>0.00429210396767067</c:v>
                  </c:pt>
                  <c:pt idx="9">
                    <c:v>0.00518890067589982</c:v>
                  </c:pt>
                  <c:pt idx="1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0.787037037037037</c:v>
                </c:pt>
                <c:pt idx="1">
                  <c:v>0.868686868686868</c:v>
                </c:pt>
                <c:pt idx="2">
                  <c:v>0.866161616161616</c:v>
                </c:pt>
                <c:pt idx="3">
                  <c:v>0.884680134680134</c:v>
                </c:pt>
                <c:pt idx="4">
                  <c:v>0.87037037037037</c:v>
                </c:pt>
                <c:pt idx="5">
                  <c:v>0.89057239057239</c:v>
                </c:pt>
                <c:pt idx="6">
                  <c:v>0.861111111111111</c:v>
                </c:pt>
                <c:pt idx="7">
                  <c:v>0.867003367003367</c:v>
                </c:pt>
                <c:pt idx="8">
                  <c:v>0.874579124579124</c:v>
                </c:pt>
                <c:pt idx="9">
                  <c:v>0.861952861952861</c:v>
                </c:pt>
                <c:pt idx="10">
                  <c:v>0.873737373737373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0.00127362286887735</c:v>
                  </c:pt>
                  <c:pt idx="1">
                    <c:v>0.00998325873375995</c:v>
                  </c:pt>
                  <c:pt idx="2">
                    <c:v>0.00110954829537078</c:v>
                  </c:pt>
                  <c:pt idx="3">
                    <c:v>0.00906733404197404</c:v>
                  </c:pt>
                  <c:pt idx="4">
                    <c:v>0.00295181805507898</c:v>
                  </c:pt>
                  <c:pt idx="5">
                    <c:v>0.00096302820709752</c:v>
                  </c:pt>
                  <c:pt idx="6">
                    <c:v>0</c:v>
                  </c:pt>
                  <c:pt idx="7">
                    <c:v>0</c:v>
                  </c:pt>
                  <c:pt idx="8">
                    <c:v>0.00208445857028828</c:v>
                  </c:pt>
                  <c:pt idx="9">
                    <c:v>0.00475153434481271</c:v>
                  </c:pt>
                  <c:pt idx="10">
                    <c:v>0.00454888119202493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0.00127362286887735</c:v>
                  </c:pt>
                  <c:pt idx="1">
                    <c:v>0.00998325873375995</c:v>
                  </c:pt>
                  <c:pt idx="2">
                    <c:v>0.00110954829537078</c:v>
                  </c:pt>
                  <c:pt idx="3">
                    <c:v>0.00906733404197404</c:v>
                  </c:pt>
                  <c:pt idx="4">
                    <c:v>0.00295181805507898</c:v>
                  </c:pt>
                  <c:pt idx="5">
                    <c:v>0.00096302820709752</c:v>
                  </c:pt>
                  <c:pt idx="6">
                    <c:v>0</c:v>
                  </c:pt>
                  <c:pt idx="7">
                    <c:v>0</c:v>
                  </c:pt>
                  <c:pt idx="8">
                    <c:v>0.00208445857028828</c:v>
                  </c:pt>
                  <c:pt idx="9">
                    <c:v>0.00475153434481271</c:v>
                  </c:pt>
                  <c:pt idx="10">
                    <c:v>0.00454888119202493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0.821244219938913</c:v>
                </c:pt>
                <c:pt idx="1">
                  <c:v>0.820515831311543</c:v>
                </c:pt>
                <c:pt idx="2">
                  <c:v>0.830240527788798</c:v>
                </c:pt>
                <c:pt idx="3">
                  <c:v>0.787623504797617</c:v>
                </c:pt>
                <c:pt idx="4">
                  <c:v>0.777270158131917</c:v>
                </c:pt>
                <c:pt idx="5">
                  <c:v>0.816302994887034</c:v>
                </c:pt>
                <c:pt idx="6">
                  <c:v>0.754221737384796</c:v>
                </c:pt>
                <c:pt idx="7">
                  <c:v>0.791231095790863</c:v>
                </c:pt>
                <c:pt idx="8">
                  <c:v>0.768870890140533</c:v>
                </c:pt>
                <c:pt idx="9">
                  <c:v>0.752902229626973</c:v>
                </c:pt>
                <c:pt idx="10">
                  <c:v>0.745775401592254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0.00233894404229045</c:v>
                  </c:pt>
                  <c:pt idx="1">
                    <c:v>0.00136541425636489</c:v>
                  </c:pt>
                  <c:pt idx="2">
                    <c:v>0.00197688629667724</c:v>
                  </c:pt>
                  <c:pt idx="3">
                    <c:v>0.00936172453627243</c:v>
                  </c:pt>
                  <c:pt idx="4">
                    <c:v>0.0013880595538795</c:v>
                  </c:pt>
                  <c:pt idx="5">
                    <c:v>0.00103045880146958</c:v>
                  </c:pt>
                  <c:pt idx="6">
                    <c:v>0</c:v>
                  </c:pt>
                  <c:pt idx="7">
                    <c:v>0.000796214678172904</c:v>
                  </c:pt>
                  <c:pt idx="8">
                    <c:v>0.00436198956514636</c:v>
                  </c:pt>
                  <c:pt idx="9">
                    <c:v>0.0089077524542734</c:v>
                  </c:pt>
                  <c:pt idx="10">
                    <c:v>0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0.00233894404229045</c:v>
                  </c:pt>
                  <c:pt idx="1">
                    <c:v>0.00136541425636489</c:v>
                  </c:pt>
                  <c:pt idx="2">
                    <c:v>0.00197688629667724</c:v>
                  </c:pt>
                  <c:pt idx="3">
                    <c:v>0.00936172453627243</c:v>
                  </c:pt>
                  <c:pt idx="4">
                    <c:v>0.0013880595538795</c:v>
                  </c:pt>
                  <c:pt idx="5">
                    <c:v>0.00103045880146958</c:v>
                  </c:pt>
                  <c:pt idx="6">
                    <c:v>0</c:v>
                  </c:pt>
                  <c:pt idx="7">
                    <c:v>0.000796214678172904</c:v>
                  </c:pt>
                  <c:pt idx="8">
                    <c:v>0.00436198956514636</c:v>
                  </c:pt>
                  <c:pt idx="9">
                    <c:v>0.0089077524542734</c:v>
                  </c:pt>
                  <c:pt idx="1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0.736996066919964</c:v>
                </c:pt>
                <c:pt idx="1">
                  <c:v>0.781808406398822</c:v>
                </c:pt>
                <c:pt idx="2">
                  <c:v>0.80671563193734</c:v>
                </c:pt>
                <c:pt idx="3">
                  <c:v>0.80200600136974</c:v>
                </c:pt>
                <c:pt idx="4">
                  <c:v>0.778906468550527</c:v>
                </c:pt>
                <c:pt idx="5">
                  <c:v>0.821257997768129</c:v>
                </c:pt>
                <c:pt idx="6">
                  <c:v>0.767108455683726</c:v>
                </c:pt>
                <c:pt idx="7">
                  <c:v>0.789087101370507</c:v>
                </c:pt>
                <c:pt idx="8">
                  <c:v>0.783709203871862</c:v>
                </c:pt>
                <c:pt idx="9">
                  <c:v>0.766847582902902</c:v>
                </c:pt>
                <c:pt idx="10">
                  <c:v>0.766873384053551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205190"/>
        <c:axId val="618789405"/>
      </c:barChart>
      <c:catAx>
        <c:axId val="45420519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λ</a:t>
                </a:r>
                <a:endParaRPr lang="el-GR" sz="2400" b="1"/>
              </a:p>
            </c:rich>
          </c:tx>
          <c:layout>
            <c:manualLayout>
              <c:xMode val="edge"/>
              <c:yMode val="edge"/>
              <c:x val="0.493260767668351"/>
              <c:y val="0.92146693832191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8789405"/>
        <c:crosses val="autoZero"/>
        <c:auto val="1"/>
        <c:lblAlgn val="ctr"/>
        <c:lblOffset val="100"/>
        <c:noMultiLvlLbl val="0"/>
      </c:catAx>
      <c:valAx>
        <c:axId val="618789405"/>
        <c:scaling>
          <c:orientation val="minMax"/>
          <c:max val="0.9"/>
          <c:min val="0.7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Value</a:t>
                </a:r>
                <a:endParaRPr lang="en-US" altLang="zh-CN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420519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0.00127362286887735</c:v>
                  </c:pt>
                  <c:pt idx="1">
                    <c:v>0.00998325873375995</c:v>
                  </c:pt>
                  <c:pt idx="2">
                    <c:v>0.00110954829537078</c:v>
                  </c:pt>
                  <c:pt idx="3">
                    <c:v>0.00906733404197404</c:v>
                  </c:pt>
                  <c:pt idx="4">
                    <c:v>0.00295181805507898</c:v>
                  </c:pt>
                  <c:pt idx="5">
                    <c:v>0.00096302820709752</c:v>
                  </c:pt>
                  <c:pt idx="6">
                    <c:v>0</c:v>
                  </c:pt>
                  <c:pt idx="7">
                    <c:v>0</c:v>
                  </c:pt>
                  <c:pt idx="8">
                    <c:v>0.00208445857028828</c:v>
                  </c:pt>
                  <c:pt idx="9">
                    <c:v>0.00475153434481271</c:v>
                  </c:pt>
                  <c:pt idx="10">
                    <c:v>0.00454888119202493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0.00127362286887735</c:v>
                  </c:pt>
                  <c:pt idx="1">
                    <c:v>0.00998325873375995</c:v>
                  </c:pt>
                  <c:pt idx="2">
                    <c:v>0.00110954829537078</c:v>
                  </c:pt>
                  <c:pt idx="3">
                    <c:v>0.00906733404197404</c:v>
                  </c:pt>
                  <c:pt idx="4">
                    <c:v>0.00295181805507898</c:v>
                  </c:pt>
                  <c:pt idx="5">
                    <c:v>0.00096302820709752</c:v>
                  </c:pt>
                  <c:pt idx="6">
                    <c:v>0</c:v>
                  </c:pt>
                  <c:pt idx="7">
                    <c:v>0</c:v>
                  </c:pt>
                  <c:pt idx="8">
                    <c:v>0.00208445857028828</c:v>
                  </c:pt>
                  <c:pt idx="9">
                    <c:v>0.00475153434481271</c:v>
                  </c:pt>
                  <c:pt idx="10">
                    <c:v>0.00454888119202493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0.821244219938913</c:v>
                </c:pt>
                <c:pt idx="1">
                  <c:v>0.820515831311543</c:v>
                </c:pt>
                <c:pt idx="2">
                  <c:v>0.830240527788798</c:v>
                </c:pt>
                <c:pt idx="3">
                  <c:v>0.787623504797617</c:v>
                </c:pt>
                <c:pt idx="4">
                  <c:v>0.777270158131917</c:v>
                </c:pt>
                <c:pt idx="5">
                  <c:v>0.816302994887034</c:v>
                </c:pt>
                <c:pt idx="6">
                  <c:v>0.754221737384796</c:v>
                </c:pt>
                <c:pt idx="7">
                  <c:v>0.791231095790863</c:v>
                </c:pt>
                <c:pt idx="8">
                  <c:v>0.768870890140533</c:v>
                </c:pt>
                <c:pt idx="9">
                  <c:v>0.752902229626973</c:v>
                </c:pt>
                <c:pt idx="10">
                  <c:v>0.745775401592254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0.00233894404229045</c:v>
                  </c:pt>
                  <c:pt idx="1">
                    <c:v>0.00136541425636489</c:v>
                  </c:pt>
                  <c:pt idx="2">
                    <c:v>0.00197688629667724</c:v>
                  </c:pt>
                  <c:pt idx="3">
                    <c:v>0.00936172453627243</c:v>
                  </c:pt>
                  <c:pt idx="4">
                    <c:v>0.0013880595538795</c:v>
                  </c:pt>
                  <c:pt idx="5">
                    <c:v>0.00103045880146958</c:v>
                  </c:pt>
                  <c:pt idx="6">
                    <c:v>0</c:v>
                  </c:pt>
                  <c:pt idx="7">
                    <c:v>0.000796214678172904</c:v>
                  </c:pt>
                  <c:pt idx="8">
                    <c:v>0.00436198956514636</c:v>
                  </c:pt>
                  <c:pt idx="9">
                    <c:v>0.0089077524542734</c:v>
                  </c:pt>
                  <c:pt idx="10">
                    <c:v>0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0.00233894404229045</c:v>
                  </c:pt>
                  <c:pt idx="1">
                    <c:v>0.00136541425636489</c:v>
                  </c:pt>
                  <c:pt idx="2">
                    <c:v>0.00197688629667724</c:v>
                  </c:pt>
                  <c:pt idx="3">
                    <c:v>0.00936172453627243</c:v>
                  </c:pt>
                  <c:pt idx="4">
                    <c:v>0.0013880595538795</c:v>
                  </c:pt>
                  <c:pt idx="5">
                    <c:v>0.00103045880146958</c:v>
                  </c:pt>
                  <c:pt idx="6">
                    <c:v>0</c:v>
                  </c:pt>
                  <c:pt idx="7">
                    <c:v>0.000796214678172904</c:v>
                  </c:pt>
                  <c:pt idx="8">
                    <c:v>0.00436198956514636</c:v>
                  </c:pt>
                  <c:pt idx="9">
                    <c:v>0.0089077524542734</c:v>
                  </c:pt>
                  <c:pt idx="1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0.736996066919964</c:v>
                </c:pt>
                <c:pt idx="1">
                  <c:v>0.781808406398822</c:v>
                </c:pt>
                <c:pt idx="2">
                  <c:v>0.80671563193734</c:v>
                </c:pt>
                <c:pt idx="3">
                  <c:v>0.80200600136974</c:v>
                </c:pt>
                <c:pt idx="4">
                  <c:v>0.778906468550527</c:v>
                </c:pt>
                <c:pt idx="5">
                  <c:v>0.821257997768129</c:v>
                </c:pt>
                <c:pt idx="6">
                  <c:v>0.767108455683726</c:v>
                </c:pt>
                <c:pt idx="7">
                  <c:v>0.789087101370507</c:v>
                </c:pt>
                <c:pt idx="8">
                  <c:v>0.783709203871862</c:v>
                </c:pt>
                <c:pt idx="9">
                  <c:v>0.766847582902902</c:v>
                </c:pt>
                <c:pt idx="10">
                  <c:v>0.766873384053551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205190"/>
        <c:axId val="618789405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errBars>
            <c:errDir val="y"/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0.00314954325486021</c:v>
                  </c:pt>
                  <c:pt idx="1">
                    <c:v>1.11022302462515e-16</c:v>
                  </c:pt>
                  <c:pt idx="2">
                    <c:v>0.0020618600528478</c:v>
                  </c:pt>
                  <c:pt idx="3">
                    <c:v>0.00314954325486021</c:v>
                  </c:pt>
                  <c:pt idx="4">
                    <c:v>0.00119041545654299</c:v>
                  </c:pt>
                  <c:pt idx="5">
                    <c:v>0.00119041545654304</c:v>
                  </c:pt>
                  <c:pt idx="6">
                    <c:v>0</c:v>
                  </c:pt>
                  <c:pt idx="7">
                    <c:v>0.00119041545654304</c:v>
                  </c:pt>
                  <c:pt idx="8">
                    <c:v>0.00429210396767067</c:v>
                  </c:pt>
                  <c:pt idx="9">
                    <c:v>0.00518890067589982</c:v>
                  </c:pt>
                  <c:pt idx="10">
                    <c:v>0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0.00314954325486021</c:v>
                  </c:pt>
                  <c:pt idx="1">
                    <c:v>1.11022302462515e-16</c:v>
                  </c:pt>
                  <c:pt idx="2">
                    <c:v>0.0020618600528478</c:v>
                  </c:pt>
                  <c:pt idx="3">
                    <c:v>0.00314954325486021</c:v>
                  </c:pt>
                  <c:pt idx="4">
                    <c:v>0.00119041545654299</c:v>
                  </c:pt>
                  <c:pt idx="5">
                    <c:v>0.00119041545654304</c:v>
                  </c:pt>
                  <c:pt idx="6">
                    <c:v>0</c:v>
                  </c:pt>
                  <c:pt idx="7">
                    <c:v>0.00119041545654304</c:v>
                  </c:pt>
                  <c:pt idx="8">
                    <c:v>0.00429210396767067</c:v>
                  </c:pt>
                  <c:pt idx="9">
                    <c:v>0.00518890067589982</c:v>
                  </c:pt>
                  <c:pt idx="1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0.787037037037037</c:v>
                </c:pt>
                <c:pt idx="1">
                  <c:v>0.868686868686868</c:v>
                </c:pt>
                <c:pt idx="2">
                  <c:v>0.866161616161616</c:v>
                </c:pt>
                <c:pt idx="3">
                  <c:v>0.884680134680134</c:v>
                </c:pt>
                <c:pt idx="4">
                  <c:v>0.87037037037037</c:v>
                </c:pt>
                <c:pt idx="5">
                  <c:v>0.89057239057239</c:v>
                </c:pt>
                <c:pt idx="6">
                  <c:v>0.861111111111111</c:v>
                </c:pt>
                <c:pt idx="7">
                  <c:v>0.867003367003367</c:v>
                </c:pt>
                <c:pt idx="8">
                  <c:v>0.874579124579124</c:v>
                </c:pt>
                <c:pt idx="9">
                  <c:v>0.861952861952861</c:v>
                </c:pt>
                <c:pt idx="10">
                  <c:v>0.873737373737373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56334971"/>
        <c:axId val="879865627"/>
      </c:lineChart>
      <c:catAx>
        <c:axId val="45420519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/>
                  <a:t>λ</a:t>
                </a:r>
                <a:endParaRPr lang="el-GR" sz="2400"/>
              </a:p>
            </c:rich>
          </c:tx>
          <c:layout>
            <c:manualLayout>
              <c:xMode val="edge"/>
              <c:yMode val="edge"/>
              <c:x val="0.454699715168778"/>
              <c:y val="0.9124068074763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8789405"/>
        <c:crosses val="autoZero"/>
        <c:auto val="1"/>
        <c:lblAlgn val="ctr"/>
        <c:lblOffset val="100"/>
        <c:noMultiLvlLbl val="0"/>
      </c:catAx>
      <c:valAx>
        <c:axId val="618789405"/>
        <c:scaling>
          <c:orientation val="minMax"/>
          <c:max val="0.85"/>
          <c:min val="0.7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BMBACC\BMCAF1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4205190"/>
        <c:crosses val="autoZero"/>
        <c:crossBetween val="between"/>
      </c:valAx>
      <c:catAx>
        <c:axId val="7563349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9865627"/>
        <c:crosses val="autoZero"/>
        <c:auto val="1"/>
        <c:lblAlgn val="ctr"/>
        <c:lblOffset val="100"/>
        <c:noMultiLvlLbl val="0"/>
      </c:catAx>
      <c:valAx>
        <c:axId val="879865627"/>
        <c:scaling>
          <c:orientation val="minMax"/>
          <c:max val="0.9"/>
          <c:min val="0.78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BMACC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6334971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0.347283738665282</c:v>
                </c:pt>
                <c:pt idx="1">
                  <c:v>0.352132553234696</c:v>
                </c:pt>
                <c:pt idx="2">
                  <c:v>0.356159592047333</c:v>
                </c:pt>
                <c:pt idx="3">
                  <c:v>0.35972713958472</c:v>
                </c:pt>
                <c:pt idx="4">
                  <c:v>0.363161833956837</c:v>
                </c:pt>
                <c:pt idx="5">
                  <c:v>0.36701678764075</c:v>
                </c:pt>
                <c:pt idx="6">
                  <c:v>0.370856374502182</c:v>
                </c:pt>
                <c:pt idx="7">
                  <c:v>0.37445779889822</c:v>
                </c:pt>
                <c:pt idx="8">
                  <c:v>0.377804646268486</c:v>
                </c:pt>
                <c:pt idx="9">
                  <c:v>0.380856241099536</c:v>
                </c:pt>
                <c:pt idx="10">
                  <c:v>0.383657333441078</c:v>
                </c:pt>
                <c:pt idx="11">
                  <c:v>0.386130809783935</c:v>
                </c:pt>
                <c:pt idx="12">
                  <c:v>0.388350221328437</c:v>
                </c:pt>
                <c:pt idx="13">
                  <c:v>0.390207744203507</c:v>
                </c:pt>
                <c:pt idx="14">
                  <c:v>0.391817325726151</c:v>
                </c:pt>
                <c:pt idx="15">
                  <c:v>0.393623253330588</c:v>
                </c:pt>
                <c:pt idx="16">
                  <c:v>0.395275931805372</c:v>
                </c:pt>
                <c:pt idx="17">
                  <c:v>0.396431237459182</c:v>
                </c:pt>
                <c:pt idx="18">
                  <c:v>0.396492565050721</c:v>
                </c:pt>
                <c:pt idx="19">
                  <c:v>0.396302714943885</c:v>
                </c:pt>
                <c:pt idx="20">
                  <c:v>0.395802780985832</c:v>
                </c:pt>
                <c:pt idx="21">
                  <c:v>0.394098786637187</c:v>
                </c:pt>
                <c:pt idx="22">
                  <c:v>0.392396608367562</c:v>
                </c:pt>
                <c:pt idx="23">
                  <c:v>0.388828827999532</c:v>
                </c:pt>
                <c:pt idx="24">
                  <c:v>0.38594864308834</c:v>
                </c:pt>
                <c:pt idx="25">
                  <c:v>0.38125121500343</c:v>
                </c:pt>
                <c:pt idx="26">
                  <c:v>0.378017802722752</c:v>
                </c:pt>
                <c:pt idx="27">
                  <c:v>0.372527772560715</c:v>
                </c:pt>
                <c:pt idx="28">
                  <c:v>0.367668201215565</c:v>
                </c:pt>
                <c:pt idx="29">
                  <c:v>0.361712952144444</c:v>
                </c:pt>
                <c:pt idx="30">
                  <c:v>0.358651741407811</c:v>
                </c:pt>
                <c:pt idx="31">
                  <c:v>0.351044698618352</c:v>
                </c:pt>
                <c:pt idx="32">
                  <c:v>0.347797735594213</c:v>
                </c:pt>
                <c:pt idx="33">
                  <c:v>0.34042689949274</c:v>
                </c:pt>
                <c:pt idx="34">
                  <c:v>0.33469833433628</c:v>
                </c:pt>
                <c:pt idx="35">
                  <c:v>0.329524395056068</c:v>
                </c:pt>
                <c:pt idx="36">
                  <c:v>0.324230268597602</c:v>
                </c:pt>
                <c:pt idx="37">
                  <c:v>0.318407430313527</c:v>
                </c:pt>
                <c:pt idx="38">
                  <c:v>0.31763098668307</c:v>
                </c:pt>
                <c:pt idx="39">
                  <c:v>0.319864763878285</c:v>
                </c:pt>
                <c:pt idx="40">
                  <c:v>0.310516473837196</c:v>
                </c:pt>
                <c:pt idx="41">
                  <c:v>0.308087887242436</c:v>
                </c:pt>
                <c:pt idx="42">
                  <c:v>0.30160651076585</c:v>
                </c:pt>
                <c:pt idx="43">
                  <c:v>0.296249589882791</c:v>
                </c:pt>
                <c:pt idx="44">
                  <c:v>0.292324111796915</c:v>
                </c:pt>
                <c:pt idx="45">
                  <c:v>0.290273851715028</c:v>
                </c:pt>
                <c:pt idx="46">
                  <c:v>0.295346160419285</c:v>
                </c:pt>
                <c:pt idx="47">
                  <c:v>0.285895681008696</c:v>
                </c:pt>
                <c:pt idx="48">
                  <c:v>0.283014983870089</c:v>
                </c:pt>
                <c:pt idx="49">
                  <c:v>0.276263710111379</c:v>
                </c:pt>
                <c:pt idx="50">
                  <c:v>0.266589736565947</c:v>
                </c:pt>
                <c:pt idx="51">
                  <c:v>0.273289438337087</c:v>
                </c:pt>
                <c:pt idx="52">
                  <c:v>0.262817228212952</c:v>
                </c:pt>
                <c:pt idx="53">
                  <c:v>0.259854993782937</c:v>
                </c:pt>
                <c:pt idx="54">
                  <c:v>0.25976572651416</c:v>
                </c:pt>
                <c:pt idx="55">
                  <c:v>0.261294632218778</c:v>
                </c:pt>
                <c:pt idx="56">
                  <c:v>0.260380865074694</c:v>
                </c:pt>
                <c:pt idx="57">
                  <c:v>0.252037029713392</c:v>
                </c:pt>
                <c:pt idx="58">
                  <c:v>0.263914884999394</c:v>
                </c:pt>
                <c:pt idx="59">
                  <c:v>0.259961164556443</c:v>
                </c:pt>
                <c:pt idx="60">
                  <c:v>0.262663303874433</c:v>
                </c:pt>
                <c:pt idx="61">
                  <c:v>0.243746559135615</c:v>
                </c:pt>
                <c:pt idx="62">
                  <c:v>0.239286688156425</c:v>
                </c:pt>
                <c:pt idx="63">
                  <c:v>0.239910325035452</c:v>
                </c:pt>
                <c:pt idx="64">
                  <c:v>0.231692451052367</c:v>
                </c:pt>
                <c:pt idx="65">
                  <c:v>0.244537438265979</c:v>
                </c:pt>
                <c:pt idx="66">
                  <c:v>0.233457214199006</c:v>
                </c:pt>
                <c:pt idx="67">
                  <c:v>0.230522057972848</c:v>
                </c:pt>
                <c:pt idx="68">
                  <c:v>0.240899249911308</c:v>
                </c:pt>
                <c:pt idx="69">
                  <c:v>0.2310924930498</c:v>
                </c:pt>
                <c:pt idx="70">
                  <c:v>0.221452047117054</c:v>
                </c:pt>
                <c:pt idx="71">
                  <c:v>0.226219301111996</c:v>
                </c:pt>
                <c:pt idx="72">
                  <c:v>0.220017111860215</c:v>
                </c:pt>
                <c:pt idx="73">
                  <c:v>0.223264307714998</c:v>
                </c:pt>
                <c:pt idx="74">
                  <c:v>0.210095383226871</c:v>
                </c:pt>
                <c:pt idx="75">
                  <c:v>0.207552243955433</c:v>
                </c:pt>
                <c:pt idx="76">
                  <c:v>0.211140210740268</c:v>
                </c:pt>
                <c:pt idx="77">
                  <c:v>0.274101388640701</c:v>
                </c:pt>
                <c:pt idx="78">
                  <c:v>0.259641790762543</c:v>
                </c:pt>
                <c:pt idx="79">
                  <c:v>0.235878606326878</c:v>
                </c:pt>
                <c:pt idx="80">
                  <c:v>0.223461887799203</c:v>
                </c:pt>
                <c:pt idx="81">
                  <c:v>0.252435775473713</c:v>
                </c:pt>
                <c:pt idx="82">
                  <c:v>0.227861339226365</c:v>
                </c:pt>
                <c:pt idx="83">
                  <c:v>0.239807507023215</c:v>
                </c:pt>
                <c:pt idx="84">
                  <c:v>0.264621595852077</c:v>
                </c:pt>
                <c:pt idx="85">
                  <c:v>0.24190682452172</c:v>
                </c:pt>
                <c:pt idx="86">
                  <c:v>0.249252072535455</c:v>
                </c:pt>
                <c:pt idx="87">
                  <c:v>0.285710440948605</c:v>
                </c:pt>
                <c:pt idx="88">
                  <c:v>0.22038766182959</c:v>
                </c:pt>
                <c:pt idx="89">
                  <c:v>0.243775034323334</c:v>
                </c:pt>
                <c:pt idx="90">
                  <c:v>0.279797497205436</c:v>
                </c:pt>
                <c:pt idx="91">
                  <c:v>0.224174908362329</c:v>
                </c:pt>
                <c:pt idx="92">
                  <c:v>0.247703306376934</c:v>
                </c:pt>
                <c:pt idx="93">
                  <c:v>0.292337802238762</c:v>
                </c:pt>
                <c:pt idx="94">
                  <c:v>0.210799509659409</c:v>
                </c:pt>
                <c:pt idx="95">
                  <c:v>0.245166104286909</c:v>
                </c:pt>
                <c:pt idx="96">
                  <c:v>0.2548657823354</c:v>
                </c:pt>
                <c:pt idx="97">
                  <c:v>0.23354347795248</c:v>
                </c:pt>
                <c:pt idx="98">
                  <c:v>0.249257101677358</c:v>
                </c:pt>
                <c:pt idx="99">
                  <c:v>0.260381260886788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0.317706726491451</c:v>
                </c:pt>
                <c:pt idx="1">
                  <c:v>0.315608829259872</c:v>
                </c:pt>
                <c:pt idx="2">
                  <c:v>0.314291263930499</c:v>
                </c:pt>
                <c:pt idx="3">
                  <c:v>0.31395077239722</c:v>
                </c:pt>
                <c:pt idx="4">
                  <c:v>0.314072309993207</c:v>
                </c:pt>
                <c:pt idx="5">
                  <c:v>0.314738764427602</c:v>
                </c:pt>
                <c:pt idx="6">
                  <c:v>0.315679679624736</c:v>
                </c:pt>
                <c:pt idx="7">
                  <c:v>0.316913123242557</c:v>
                </c:pt>
                <c:pt idx="8">
                  <c:v>0.318484683521091</c:v>
                </c:pt>
                <c:pt idx="9">
                  <c:v>0.320495455525815</c:v>
                </c:pt>
                <c:pt idx="10">
                  <c:v>0.322631816379725</c:v>
                </c:pt>
                <c:pt idx="11">
                  <c:v>0.325008179061114</c:v>
                </c:pt>
                <c:pt idx="12">
                  <c:v>0.327986408956348</c:v>
                </c:pt>
                <c:pt idx="13">
                  <c:v>0.331141310743987</c:v>
                </c:pt>
                <c:pt idx="14">
                  <c:v>0.33434466458857</c:v>
                </c:pt>
                <c:pt idx="15">
                  <c:v>0.337698124349117</c:v>
                </c:pt>
                <c:pt idx="16">
                  <c:v>0.341995293274521</c:v>
                </c:pt>
                <c:pt idx="17">
                  <c:v>0.346869090571999</c:v>
                </c:pt>
                <c:pt idx="18">
                  <c:v>0.351875135675072</c:v>
                </c:pt>
                <c:pt idx="19">
                  <c:v>0.356655870564281</c:v>
                </c:pt>
                <c:pt idx="20">
                  <c:v>0.361220980994403</c:v>
                </c:pt>
                <c:pt idx="21">
                  <c:v>0.36463055294007</c:v>
                </c:pt>
                <c:pt idx="22">
                  <c:v>0.368964835070073</c:v>
                </c:pt>
                <c:pt idx="23">
                  <c:v>0.37214457988739</c:v>
                </c:pt>
                <c:pt idx="24">
                  <c:v>0.375130400061607</c:v>
                </c:pt>
                <c:pt idx="25">
                  <c:v>0.376685080118477</c:v>
                </c:pt>
                <c:pt idx="26">
                  <c:v>0.379518838599324</c:v>
                </c:pt>
                <c:pt idx="27">
                  <c:v>0.378844118677079</c:v>
                </c:pt>
                <c:pt idx="28">
                  <c:v>0.378180178813636</c:v>
                </c:pt>
                <c:pt idx="29">
                  <c:v>0.378200714476406</c:v>
                </c:pt>
                <c:pt idx="30">
                  <c:v>0.375684909522533</c:v>
                </c:pt>
                <c:pt idx="31">
                  <c:v>0.374764762818813</c:v>
                </c:pt>
                <c:pt idx="32">
                  <c:v>0.371324806474149</c:v>
                </c:pt>
                <c:pt idx="33">
                  <c:v>0.370876910164952</c:v>
                </c:pt>
                <c:pt idx="34">
                  <c:v>0.366705353371799</c:v>
                </c:pt>
                <c:pt idx="35">
                  <c:v>0.363482232205569</c:v>
                </c:pt>
                <c:pt idx="36">
                  <c:v>0.362535798922181</c:v>
                </c:pt>
                <c:pt idx="37">
                  <c:v>0.360182602889835</c:v>
                </c:pt>
                <c:pt idx="38">
                  <c:v>0.352063821628689</c:v>
                </c:pt>
                <c:pt idx="39">
                  <c:v>0.348373362794518</c:v>
                </c:pt>
                <c:pt idx="40">
                  <c:v>0.343835167586803</c:v>
                </c:pt>
                <c:pt idx="41">
                  <c:v>0.341690704226493</c:v>
                </c:pt>
                <c:pt idx="42">
                  <c:v>0.338361645117402</c:v>
                </c:pt>
                <c:pt idx="43">
                  <c:v>0.332466000691056</c:v>
                </c:pt>
                <c:pt idx="44">
                  <c:v>0.329500692896544</c:v>
                </c:pt>
                <c:pt idx="45">
                  <c:v>0.326764513738453</c:v>
                </c:pt>
                <c:pt idx="46">
                  <c:v>0.327361607924103</c:v>
                </c:pt>
                <c:pt idx="47">
                  <c:v>0.31523429788649</c:v>
                </c:pt>
                <c:pt idx="48">
                  <c:v>0.314312963746488</c:v>
                </c:pt>
                <c:pt idx="49">
                  <c:v>0.31256997026503</c:v>
                </c:pt>
                <c:pt idx="50">
                  <c:v>0.294569577090442</c:v>
                </c:pt>
                <c:pt idx="51">
                  <c:v>0.272100395523011</c:v>
                </c:pt>
                <c:pt idx="52">
                  <c:v>0.237896479666233</c:v>
                </c:pt>
                <c:pt idx="53">
                  <c:v>0.209242617711424</c:v>
                </c:pt>
                <c:pt idx="54">
                  <c:v>0.191617291420698</c:v>
                </c:pt>
                <c:pt idx="55">
                  <c:v>0.178436434362083</c:v>
                </c:pt>
                <c:pt idx="56">
                  <c:v>0.168737862259149</c:v>
                </c:pt>
                <c:pt idx="57">
                  <c:v>0.163475039880722</c:v>
                </c:pt>
                <c:pt idx="58">
                  <c:v>0.150205940008163</c:v>
                </c:pt>
                <c:pt idx="59">
                  <c:v>0.15281606465578</c:v>
                </c:pt>
                <c:pt idx="60">
                  <c:v>0.149555609095841</c:v>
                </c:pt>
                <c:pt idx="61">
                  <c:v>0.153439329005777</c:v>
                </c:pt>
                <c:pt idx="62">
                  <c:v>0.159450608771294</c:v>
                </c:pt>
                <c:pt idx="63">
                  <c:v>0.17433181637898</c:v>
                </c:pt>
                <c:pt idx="64">
                  <c:v>0.164617679547518</c:v>
                </c:pt>
                <c:pt idx="65">
                  <c:v>0.167078082449734</c:v>
                </c:pt>
                <c:pt idx="66">
                  <c:v>0.162037392146885</c:v>
                </c:pt>
                <c:pt idx="67">
                  <c:v>0.160791946109384</c:v>
                </c:pt>
                <c:pt idx="68">
                  <c:v>0.161108921747654</c:v>
                </c:pt>
                <c:pt idx="69">
                  <c:v>0.161122099962085</c:v>
                </c:pt>
                <c:pt idx="70">
                  <c:v>0.161453709006309</c:v>
                </c:pt>
                <c:pt idx="71">
                  <c:v>0.16195107018575</c:v>
                </c:pt>
                <c:pt idx="72">
                  <c:v>0.162466638721525</c:v>
                </c:pt>
                <c:pt idx="73">
                  <c:v>0.16286876052618</c:v>
                </c:pt>
                <c:pt idx="74">
                  <c:v>0.163311883807182</c:v>
                </c:pt>
                <c:pt idx="75">
                  <c:v>0.163784937467426</c:v>
                </c:pt>
                <c:pt idx="76">
                  <c:v>0.164187082555145</c:v>
                </c:pt>
                <c:pt idx="77">
                  <c:v>0.164657644927501</c:v>
                </c:pt>
                <c:pt idx="78">
                  <c:v>0.165052828378975</c:v>
                </c:pt>
                <c:pt idx="79">
                  <c:v>0.165476708207279</c:v>
                </c:pt>
                <c:pt idx="80">
                  <c:v>0.165891577489674</c:v>
                </c:pt>
                <c:pt idx="81">
                  <c:v>0.166317750699818</c:v>
                </c:pt>
                <c:pt idx="82">
                  <c:v>0.166707939933985</c:v>
                </c:pt>
                <c:pt idx="83">
                  <c:v>0.167103006970137</c:v>
                </c:pt>
                <c:pt idx="84">
                  <c:v>0.16749162459746</c:v>
                </c:pt>
                <c:pt idx="85">
                  <c:v>0.167882617097347</c:v>
                </c:pt>
                <c:pt idx="86">
                  <c:v>0.16822435427457</c:v>
                </c:pt>
                <c:pt idx="87">
                  <c:v>0.168580585159361</c:v>
                </c:pt>
                <c:pt idx="88">
                  <c:v>0.168929772917181</c:v>
                </c:pt>
                <c:pt idx="89">
                  <c:v>0.169280101545155</c:v>
                </c:pt>
                <c:pt idx="90">
                  <c:v>0.169610255397856</c:v>
                </c:pt>
                <c:pt idx="91">
                  <c:v>0.169926066882908</c:v>
                </c:pt>
                <c:pt idx="92">
                  <c:v>0.170242867898195</c:v>
                </c:pt>
                <c:pt idx="93">
                  <c:v>0.170559529215097</c:v>
                </c:pt>
                <c:pt idx="94">
                  <c:v>0.170857203193008</c:v>
                </c:pt>
                <c:pt idx="95">
                  <c:v>0.171139650046825</c:v>
                </c:pt>
                <c:pt idx="96">
                  <c:v>0.171425775624811</c:v>
                </c:pt>
                <c:pt idx="97">
                  <c:v>0.171709398273378</c:v>
                </c:pt>
                <c:pt idx="98">
                  <c:v>0.171964266337454</c:v>
                </c:pt>
                <c:pt idx="99">
                  <c:v>0.172220543026924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0.390011700801551</c:v>
                </c:pt>
                <c:pt idx="1">
                  <c:v>0.444455863907933</c:v>
                </c:pt>
                <c:pt idx="2">
                  <c:v>0.594075862318277</c:v>
                </c:pt>
                <c:pt idx="3">
                  <c:v>0.734331039711833</c:v>
                </c:pt>
                <c:pt idx="4">
                  <c:v>0.864834990352392</c:v>
                </c:pt>
                <c:pt idx="5">
                  <c:v>0.985672976821661</c:v>
                </c:pt>
                <c:pt idx="6">
                  <c:v>1.09787201508879</c:v>
                </c:pt>
                <c:pt idx="7">
                  <c:v>1.2024356983602</c:v>
                </c:pt>
                <c:pt idx="8">
                  <c:v>1.30005879327654</c:v>
                </c:pt>
                <c:pt idx="9">
                  <c:v>1.39176668599247</c:v>
                </c:pt>
                <c:pt idx="10">
                  <c:v>1.47831980139017</c:v>
                </c:pt>
                <c:pt idx="11">
                  <c:v>1.56020615249872</c:v>
                </c:pt>
                <c:pt idx="12">
                  <c:v>1.63860712200403</c:v>
                </c:pt>
                <c:pt idx="13">
                  <c:v>1.71320177614688</c:v>
                </c:pt>
                <c:pt idx="14">
                  <c:v>1.78898256272077</c:v>
                </c:pt>
                <c:pt idx="15">
                  <c:v>1.86214875429868</c:v>
                </c:pt>
                <c:pt idx="16">
                  <c:v>1.93110574036836</c:v>
                </c:pt>
                <c:pt idx="17">
                  <c:v>2.00419817119836</c:v>
                </c:pt>
                <c:pt idx="18">
                  <c:v>2.07302141934633</c:v>
                </c:pt>
                <c:pt idx="19">
                  <c:v>2.14303936809301</c:v>
                </c:pt>
                <c:pt idx="20">
                  <c:v>2.21264287829399</c:v>
                </c:pt>
                <c:pt idx="21">
                  <c:v>2.27827075868845</c:v>
                </c:pt>
                <c:pt idx="22">
                  <c:v>2.34319567680358</c:v>
                </c:pt>
                <c:pt idx="23">
                  <c:v>2.40640398114919</c:v>
                </c:pt>
                <c:pt idx="24">
                  <c:v>2.46821325272321</c:v>
                </c:pt>
                <c:pt idx="25">
                  <c:v>2.52914782613515</c:v>
                </c:pt>
                <c:pt idx="26">
                  <c:v>2.58452836424112</c:v>
                </c:pt>
                <c:pt idx="27">
                  <c:v>2.640962600708</c:v>
                </c:pt>
                <c:pt idx="28">
                  <c:v>2.69544329494237</c:v>
                </c:pt>
                <c:pt idx="29">
                  <c:v>2.74699162691831</c:v>
                </c:pt>
                <c:pt idx="30">
                  <c:v>2.79962066560983</c:v>
                </c:pt>
                <c:pt idx="31">
                  <c:v>2.85163428634405</c:v>
                </c:pt>
                <c:pt idx="32">
                  <c:v>2.8995556756854</c:v>
                </c:pt>
                <c:pt idx="33">
                  <c:v>2.94801834970712</c:v>
                </c:pt>
                <c:pt idx="34">
                  <c:v>2.99326870590448</c:v>
                </c:pt>
                <c:pt idx="35">
                  <c:v>3.03714368492364</c:v>
                </c:pt>
                <c:pt idx="36">
                  <c:v>3.08084841817617</c:v>
                </c:pt>
                <c:pt idx="37">
                  <c:v>3.12760956585407</c:v>
                </c:pt>
                <c:pt idx="38">
                  <c:v>3.17161493003368</c:v>
                </c:pt>
                <c:pt idx="39">
                  <c:v>3.21073196828365</c:v>
                </c:pt>
                <c:pt idx="40">
                  <c:v>3.26173715293407</c:v>
                </c:pt>
                <c:pt idx="41">
                  <c:v>3.29949595034122</c:v>
                </c:pt>
                <c:pt idx="42">
                  <c:v>3.3328216522932</c:v>
                </c:pt>
                <c:pt idx="43">
                  <c:v>3.36813926696777</c:v>
                </c:pt>
                <c:pt idx="44">
                  <c:v>3.40566001832485</c:v>
                </c:pt>
                <c:pt idx="45">
                  <c:v>3.43842953443527</c:v>
                </c:pt>
                <c:pt idx="46">
                  <c:v>3.47208641469478</c:v>
                </c:pt>
                <c:pt idx="47">
                  <c:v>3.5053938627243</c:v>
                </c:pt>
                <c:pt idx="48">
                  <c:v>3.53610888123512</c:v>
                </c:pt>
                <c:pt idx="49">
                  <c:v>3.5707801580429</c:v>
                </c:pt>
                <c:pt idx="50">
                  <c:v>3.60187105834484</c:v>
                </c:pt>
                <c:pt idx="51">
                  <c:v>3.63086462020874</c:v>
                </c:pt>
                <c:pt idx="52">
                  <c:v>3.65886390209198</c:v>
                </c:pt>
                <c:pt idx="53">
                  <c:v>3.68670783936977</c:v>
                </c:pt>
                <c:pt idx="54">
                  <c:v>3.71391475200653</c:v>
                </c:pt>
                <c:pt idx="55">
                  <c:v>3.73944975435733</c:v>
                </c:pt>
                <c:pt idx="56">
                  <c:v>3.76659594476223</c:v>
                </c:pt>
                <c:pt idx="57">
                  <c:v>3.7904143333435</c:v>
                </c:pt>
                <c:pt idx="58">
                  <c:v>3.81491146981716</c:v>
                </c:pt>
                <c:pt idx="59">
                  <c:v>3.84654961526393</c:v>
                </c:pt>
                <c:pt idx="60">
                  <c:v>3.87538485229015</c:v>
                </c:pt>
                <c:pt idx="61">
                  <c:v>3.90195436775684</c:v>
                </c:pt>
                <c:pt idx="62">
                  <c:v>3.93610410392284</c:v>
                </c:pt>
                <c:pt idx="63">
                  <c:v>3.95170785486698</c:v>
                </c:pt>
                <c:pt idx="64">
                  <c:v>3.96832935512065</c:v>
                </c:pt>
                <c:pt idx="65">
                  <c:v>3.98978553712368</c:v>
                </c:pt>
                <c:pt idx="66">
                  <c:v>4.01177257299423</c:v>
                </c:pt>
                <c:pt idx="67">
                  <c:v>4.03018705546855</c:v>
                </c:pt>
                <c:pt idx="68">
                  <c:v>4.05087210237979</c:v>
                </c:pt>
                <c:pt idx="69">
                  <c:v>4.06609885394573</c:v>
                </c:pt>
                <c:pt idx="70">
                  <c:v>4.08451370894908</c:v>
                </c:pt>
                <c:pt idx="71">
                  <c:v>4.10384014248847</c:v>
                </c:pt>
                <c:pt idx="72">
                  <c:v>4.11851033568382</c:v>
                </c:pt>
                <c:pt idx="73">
                  <c:v>4.15137819945812</c:v>
                </c:pt>
                <c:pt idx="74">
                  <c:v>4.17553149163723</c:v>
                </c:pt>
                <c:pt idx="75">
                  <c:v>4.18677330017089</c:v>
                </c:pt>
                <c:pt idx="76">
                  <c:v>4.19739335775375</c:v>
                </c:pt>
                <c:pt idx="77">
                  <c:v>4.21213768422603</c:v>
                </c:pt>
                <c:pt idx="78">
                  <c:v>4.22683618962764</c:v>
                </c:pt>
                <c:pt idx="79">
                  <c:v>4.24087010324001</c:v>
                </c:pt>
                <c:pt idx="80">
                  <c:v>4.25462536513805</c:v>
                </c:pt>
                <c:pt idx="81">
                  <c:v>4.26761507987976</c:v>
                </c:pt>
                <c:pt idx="82">
                  <c:v>4.2808424681425</c:v>
                </c:pt>
                <c:pt idx="83">
                  <c:v>4.29414846003055</c:v>
                </c:pt>
                <c:pt idx="84">
                  <c:v>4.30733375251293</c:v>
                </c:pt>
                <c:pt idx="85">
                  <c:v>4.31937463581562</c:v>
                </c:pt>
                <c:pt idx="86">
                  <c:v>4.33110855519771</c:v>
                </c:pt>
                <c:pt idx="87">
                  <c:v>4.34279441833496</c:v>
                </c:pt>
                <c:pt idx="88">
                  <c:v>4.35469634830951</c:v>
                </c:pt>
                <c:pt idx="89">
                  <c:v>4.36557233333587</c:v>
                </c:pt>
                <c:pt idx="90">
                  <c:v>4.37716916203498</c:v>
                </c:pt>
                <c:pt idx="91">
                  <c:v>4.38777171075344</c:v>
                </c:pt>
                <c:pt idx="92">
                  <c:v>4.39858175814151</c:v>
                </c:pt>
                <c:pt idx="93">
                  <c:v>4.40868698060512</c:v>
                </c:pt>
                <c:pt idx="94">
                  <c:v>4.41934280097484</c:v>
                </c:pt>
                <c:pt idx="95">
                  <c:v>4.42908145487308</c:v>
                </c:pt>
                <c:pt idx="96">
                  <c:v>4.43935729563236</c:v>
                </c:pt>
                <c:pt idx="97">
                  <c:v>4.44823801517486</c:v>
                </c:pt>
                <c:pt idx="98">
                  <c:v>4.45857010781765</c:v>
                </c:pt>
                <c:pt idx="99">
                  <c:v>4.46725450456142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0.358118559233844</c:v>
                </c:pt>
                <c:pt idx="1">
                  <c:v>0.525307934731245</c:v>
                </c:pt>
                <c:pt idx="2">
                  <c:v>0.676192063838243</c:v>
                </c:pt>
                <c:pt idx="3">
                  <c:v>0.806369911879301</c:v>
                </c:pt>
                <c:pt idx="4">
                  <c:v>0.916659738868475</c:v>
                </c:pt>
                <c:pt idx="5">
                  <c:v>1.00819738581776</c:v>
                </c:pt>
                <c:pt idx="6">
                  <c:v>1.08254877850413</c:v>
                </c:pt>
                <c:pt idx="7">
                  <c:v>1.14189656451344</c:v>
                </c:pt>
                <c:pt idx="8">
                  <c:v>1.18853859603405</c:v>
                </c:pt>
                <c:pt idx="9">
                  <c:v>1.22513649985194</c:v>
                </c:pt>
                <c:pt idx="10">
                  <c:v>1.25378165394067</c:v>
                </c:pt>
                <c:pt idx="11">
                  <c:v>1.27679547294974</c:v>
                </c:pt>
                <c:pt idx="12">
                  <c:v>1.29513787105679</c:v>
                </c:pt>
                <c:pt idx="13">
                  <c:v>1.31129017099738</c:v>
                </c:pt>
                <c:pt idx="14">
                  <c:v>1.32565293461084</c:v>
                </c:pt>
                <c:pt idx="15">
                  <c:v>1.33802983909845</c:v>
                </c:pt>
                <c:pt idx="16">
                  <c:v>1.3512653298676</c:v>
                </c:pt>
                <c:pt idx="17">
                  <c:v>1.36385885998606</c:v>
                </c:pt>
                <c:pt idx="18">
                  <c:v>1.37685304507613</c:v>
                </c:pt>
                <c:pt idx="19">
                  <c:v>1.39339687302708</c:v>
                </c:pt>
                <c:pt idx="20">
                  <c:v>1.41027960926294</c:v>
                </c:pt>
                <c:pt idx="21">
                  <c:v>1.42802400514483</c:v>
                </c:pt>
                <c:pt idx="22">
                  <c:v>1.45435305312275</c:v>
                </c:pt>
                <c:pt idx="23">
                  <c:v>1.47700253874063</c:v>
                </c:pt>
                <c:pt idx="24">
                  <c:v>1.49414064362645</c:v>
                </c:pt>
                <c:pt idx="25">
                  <c:v>1.51673108339309</c:v>
                </c:pt>
                <c:pt idx="26">
                  <c:v>1.54022043570876</c:v>
                </c:pt>
                <c:pt idx="27">
                  <c:v>1.55803253874182</c:v>
                </c:pt>
                <c:pt idx="28">
                  <c:v>1.58014651387929</c:v>
                </c:pt>
                <c:pt idx="29">
                  <c:v>1.59739907830953</c:v>
                </c:pt>
                <c:pt idx="30">
                  <c:v>1.61301549524068</c:v>
                </c:pt>
                <c:pt idx="31">
                  <c:v>1.63092520087957</c:v>
                </c:pt>
                <c:pt idx="32">
                  <c:v>1.64738800376653</c:v>
                </c:pt>
                <c:pt idx="33">
                  <c:v>1.66169963777065</c:v>
                </c:pt>
                <c:pt idx="34">
                  <c:v>1.67460180819034</c:v>
                </c:pt>
                <c:pt idx="35">
                  <c:v>1.68535057455301</c:v>
                </c:pt>
                <c:pt idx="36">
                  <c:v>1.69851034879684</c:v>
                </c:pt>
                <c:pt idx="37">
                  <c:v>1.70829035341739</c:v>
                </c:pt>
                <c:pt idx="38">
                  <c:v>1.71543061733245</c:v>
                </c:pt>
                <c:pt idx="39">
                  <c:v>1.72729920595884</c:v>
                </c:pt>
                <c:pt idx="40">
                  <c:v>1.73627603799104</c:v>
                </c:pt>
                <c:pt idx="41">
                  <c:v>1.74040328711271</c:v>
                </c:pt>
                <c:pt idx="42">
                  <c:v>1.74576919525861</c:v>
                </c:pt>
                <c:pt idx="43">
                  <c:v>1.75022352486848</c:v>
                </c:pt>
                <c:pt idx="44">
                  <c:v>1.75564642995595</c:v>
                </c:pt>
                <c:pt idx="45">
                  <c:v>1.76018681377172</c:v>
                </c:pt>
                <c:pt idx="46">
                  <c:v>1.76429543644189</c:v>
                </c:pt>
                <c:pt idx="47">
                  <c:v>1.76898222416639</c:v>
                </c:pt>
                <c:pt idx="48">
                  <c:v>1.77269708365201</c:v>
                </c:pt>
                <c:pt idx="49">
                  <c:v>1.77647043019533</c:v>
                </c:pt>
                <c:pt idx="50">
                  <c:v>1.78012046962976</c:v>
                </c:pt>
                <c:pt idx="51">
                  <c:v>1.78322046995162</c:v>
                </c:pt>
                <c:pt idx="52">
                  <c:v>1.7867311835289</c:v>
                </c:pt>
                <c:pt idx="53">
                  <c:v>1.7904357984662</c:v>
                </c:pt>
                <c:pt idx="54">
                  <c:v>1.79338026791811</c:v>
                </c:pt>
                <c:pt idx="55">
                  <c:v>1.79594438523054</c:v>
                </c:pt>
                <c:pt idx="56">
                  <c:v>1.79861821234226</c:v>
                </c:pt>
                <c:pt idx="57">
                  <c:v>1.8012860789895</c:v>
                </c:pt>
                <c:pt idx="58">
                  <c:v>1.80375669151544</c:v>
                </c:pt>
                <c:pt idx="59">
                  <c:v>1.80625729262828</c:v>
                </c:pt>
                <c:pt idx="60">
                  <c:v>1.80867463350296</c:v>
                </c:pt>
                <c:pt idx="61">
                  <c:v>1.81096736341714</c:v>
                </c:pt>
                <c:pt idx="62">
                  <c:v>1.81313324719667</c:v>
                </c:pt>
                <c:pt idx="63">
                  <c:v>1.81524399667978</c:v>
                </c:pt>
                <c:pt idx="64">
                  <c:v>1.81732531636953</c:v>
                </c:pt>
                <c:pt idx="65">
                  <c:v>1.81936752051115</c:v>
                </c:pt>
                <c:pt idx="66">
                  <c:v>1.82128846645355</c:v>
                </c:pt>
                <c:pt idx="67">
                  <c:v>1.82322151958942</c:v>
                </c:pt>
                <c:pt idx="68">
                  <c:v>1.82505249977111</c:v>
                </c:pt>
                <c:pt idx="69">
                  <c:v>1.82678271085023</c:v>
                </c:pt>
                <c:pt idx="70">
                  <c:v>1.82859096676111</c:v>
                </c:pt>
                <c:pt idx="71">
                  <c:v>1.83027721941471</c:v>
                </c:pt>
                <c:pt idx="72">
                  <c:v>1.83192770928144</c:v>
                </c:pt>
                <c:pt idx="73">
                  <c:v>1.83355025947093</c:v>
                </c:pt>
                <c:pt idx="74">
                  <c:v>1.83508787304162</c:v>
                </c:pt>
                <c:pt idx="75">
                  <c:v>1.83657649904489</c:v>
                </c:pt>
                <c:pt idx="76">
                  <c:v>1.83802228420972</c:v>
                </c:pt>
                <c:pt idx="77">
                  <c:v>1.83942075818777</c:v>
                </c:pt>
                <c:pt idx="78">
                  <c:v>1.84076484292745</c:v>
                </c:pt>
                <c:pt idx="79">
                  <c:v>1.84209235012531</c:v>
                </c:pt>
                <c:pt idx="80">
                  <c:v>1.84335336089134</c:v>
                </c:pt>
                <c:pt idx="81">
                  <c:v>1.84461511671543</c:v>
                </c:pt>
                <c:pt idx="82">
                  <c:v>1.84582322835922</c:v>
                </c:pt>
                <c:pt idx="83">
                  <c:v>1.8469750881195</c:v>
                </c:pt>
                <c:pt idx="84">
                  <c:v>1.84811800718307</c:v>
                </c:pt>
                <c:pt idx="85">
                  <c:v>1.84920951724052</c:v>
                </c:pt>
                <c:pt idx="86">
                  <c:v>1.8502963706851</c:v>
                </c:pt>
                <c:pt idx="87">
                  <c:v>1.85135584324598</c:v>
                </c:pt>
                <c:pt idx="88">
                  <c:v>1.85239594429731</c:v>
                </c:pt>
                <c:pt idx="89">
                  <c:v>1.85340587049722</c:v>
                </c:pt>
                <c:pt idx="90">
                  <c:v>1.85439437627792</c:v>
                </c:pt>
                <c:pt idx="91">
                  <c:v>1.85536313802003</c:v>
                </c:pt>
                <c:pt idx="92">
                  <c:v>1.85630246996879</c:v>
                </c:pt>
                <c:pt idx="93">
                  <c:v>1.85723509639501</c:v>
                </c:pt>
                <c:pt idx="94">
                  <c:v>1.85813661664724</c:v>
                </c:pt>
                <c:pt idx="95">
                  <c:v>1.85903962701559</c:v>
                </c:pt>
                <c:pt idx="96">
                  <c:v>1.8599085509777</c:v>
                </c:pt>
                <c:pt idx="97">
                  <c:v>1.86076797544956</c:v>
                </c:pt>
                <c:pt idx="98">
                  <c:v>1.86160560697317</c:v>
                </c:pt>
                <c:pt idx="99">
                  <c:v>1.86243057250976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0.328482058830559</c:v>
                </c:pt>
                <c:pt idx="1">
                  <c:v>0.512054795399308</c:v>
                </c:pt>
                <c:pt idx="2">
                  <c:v>0.677107367664575</c:v>
                </c:pt>
                <c:pt idx="3">
                  <c:v>0.818471424281597</c:v>
                </c:pt>
                <c:pt idx="4">
                  <c:v>0.937677640467882</c:v>
                </c:pt>
                <c:pt idx="5">
                  <c:v>1.0364937596023</c:v>
                </c:pt>
                <c:pt idx="6">
                  <c:v>1.11688850447535</c:v>
                </c:pt>
                <c:pt idx="7">
                  <c:v>1.18141314014792</c:v>
                </c:pt>
                <c:pt idx="8">
                  <c:v>1.23254051432013</c:v>
                </c:pt>
                <c:pt idx="9">
                  <c:v>1.27305313944816</c:v>
                </c:pt>
                <c:pt idx="10">
                  <c:v>1.30502451211214</c:v>
                </c:pt>
                <c:pt idx="11">
                  <c:v>1.33060608059167</c:v>
                </c:pt>
                <c:pt idx="12">
                  <c:v>1.35142598301172</c:v>
                </c:pt>
                <c:pt idx="13">
                  <c:v>1.36936008930206</c:v>
                </c:pt>
                <c:pt idx="14">
                  <c:v>1.38513064011931</c:v>
                </c:pt>
                <c:pt idx="15">
                  <c:v>1.39939282089471</c:v>
                </c:pt>
                <c:pt idx="16">
                  <c:v>1.4139249920845</c:v>
                </c:pt>
                <c:pt idx="17">
                  <c:v>1.42895877361297</c:v>
                </c:pt>
                <c:pt idx="18">
                  <c:v>1.44426552578806</c:v>
                </c:pt>
                <c:pt idx="19">
                  <c:v>1.46201280876994</c:v>
                </c:pt>
                <c:pt idx="20">
                  <c:v>1.48087097331881</c:v>
                </c:pt>
                <c:pt idx="21">
                  <c:v>1.5055519528687</c:v>
                </c:pt>
                <c:pt idx="22">
                  <c:v>1.52923809364438</c:v>
                </c:pt>
                <c:pt idx="23">
                  <c:v>1.55656458809971</c:v>
                </c:pt>
                <c:pt idx="24">
                  <c:v>1.58704370260238</c:v>
                </c:pt>
                <c:pt idx="25">
                  <c:v>1.61614902317523</c:v>
                </c:pt>
                <c:pt idx="26">
                  <c:v>1.64562333375215</c:v>
                </c:pt>
                <c:pt idx="27">
                  <c:v>1.67652405798435</c:v>
                </c:pt>
                <c:pt idx="28">
                  <c:v>1.70329920947551</c:v>
                </c:pt>
                <c:pt idx="29">
                  <c:v>1.73285733908414</c:v>
                </c:pt>
                <c:pt idx="30">
                  <c:v>1.75912026315927</c:v>
                </c:pt>
                <c:pt idx="31">
                  <c:v>1.78467277437448</c:v>
                </c:pt>
                <c:pt idx="32">
                  <c:v>1.80530361831188</c:v>
                </c:pt>
                <c:pt idx="33">
                  <c:v>1.82988829910755</c:v>
                </c:pt>
                <c:pt idx="34">
                  <c:v>1.8525255843997</c:v>
                </c:pt>
                <c:pt idx="35">
                  <c:v>1.87992695719003</c:v>
                </c:pt>
                <c:pt idx="36">
                  <c:v>1.90376732498407</c:v>
                </c:pt>
                <c:pt idx="37">
                  <c:v>1.92047096788883</c:v>
                </c:pt>
                <c:pt idx="38">
                  <c:v>1.93607490509748</c:v>
                </c:pt>
                <c:pt idx="39">
                  <c:v>1.95228159427642</c:v>
                </c:pt>
                <c:pt idx="40">
                  <c:v>1.96957793086767</c:v>
                </c:pt>
                <c:pt idx="41">
                  <c:v>1.9852802157402</c:v>
                </c:pt>
                <c:pt idx="42">
                  <c:v>1.99947208166122</c:v>
                </c:pt>
                <c:pt idx="43">
                  <c:v>2.01521031558513</c:v>
                </c:pt>
                <c:pt idx="44">
                  <c:v>2.03481893986463</c:v>
                </c:pt>
                <c:pt idx="45">
                  <c:v>2.04739905893802</c:v>
                </c:pt>
                <c:pt idx="46">
                  <c:v>2.06144843250513</c:v>
                </c:pt>
                <c:pt idx="47">
                  <c:v>2.07550041377544</c:v>
                </c:pt>
                <c:pt idx="48">
                  <c:v>2.08973735570907</c:v>
                </c:pt>
                <c:pt idx="49">
                  <c:v>2.10177283734083</c:v>
                </c:pt>
                <c:pt idx="50">
                  <c:v>2.11629811674356</c:v>
                </c:pt>
                <c:pt idx="51">
                  <c:v>2.13009044528007</c:v>
                </c:pt>
                <c:pt idx="52">
                  <c:v>2.13989708572626</c:v>
                </c:pt>
                <c:pt idx="53">
                  <c:v>2.15295162051916</c:v>
                </c:pt>
                <c:pt idx="54">
                  <c:v>2.16738879680633</c:v>
                </c:pt>
                <c:pt idx="55">
                  <c:v>2.18814592808485</c:v>
                </c:pt>
                <c:pt idx="56">
                  <c:v>2.20052246004343</c:v>
                </c:pt>
                <c:pt idx="57">
                  <c:v>2.20807492733001</c:v>
                </c:pt>
                <c:pt idx="58">
                  <c:v>2.21658777445554</c:v>
                </c:pt>
                <c:pt idx="59">
                  <c:v>2.22813300788402</c:v>
                </c:pt>
                <c:pt idx="60">
                  <c:v>2.24225725978612</c:v>
                </c:pt>
                <c:pt idx="61">
                  <c:v>2.25021578371524</c:v>
                </c:pt>
                <c:pt idx="62">
                  <c:v>2.258843742311</c:v>
                </c:pt>
                <c:pt idx="63">
                  <c:v>2.26690769195556</c:v>
                </c:pt>
                <c:pt idx="64">
                  <c:v>2.27562580257654</c:v>
                </c:pt>
                <c:pt idx="65">
                  <c:v>2.28399205952882</c:v>
                </c:pt>
                <c:pt idx="66">
                  <c:v>2.29197423905134</c:v>
                </c:pt>
                <c:pt idx="67">
                  <c:v>2.30000298470258</c:v>
                </c:pt>
                <c:pt idx="68">
                  <c:v>2.30797175318002</c:v>
                </c:pt>
                <c:pt idx="69">
                  <c:v>2.31564249843359</c:v>
                </c:pt>
                <c:pt idx="70">
                  <c:v>2.32317801564931</c:v>
                </c:pt>
                <c:pt idx="71">
                  <c:v>2.33062095940113</c:v>
                </c:pt>
                <c:pt idx="72">
                  <c:v>2.33782939612865</c:v>
                </c:pt>
                <c:pt idx="73">
                  <c:v>2.34478097409009</c:v>
                </c:pt>
                <c:pt idx="74">
                  <c:v>2.35141050070524</c:v>
                </c:pt>
                <c:pt idx="75">
                  <c:v>2.35834065824747</c:v>
                </c:pt>
                <c:pt idx="76">
                  <c:v>2.36487127840518</c:v>
                </c:pt>
                <c:pt idx="77">
                  <c:v>2.37143319100141</c:v>
                </c:pt>
                <c:pt idx="78">
                  <c:v>2.37761549651622</c:v>
                </c:pt>
                <c:pt idx="79">
                  <c:v>2.38375850021839</c:v>
                </c:pt>
                <c:pt idx="80">
                  <c:v>2.38971691578626</c:v>
                </c:pt>
                <c:pt idx="81">
                  <c:v>2.39566303789615</c:v>
                </c:pt>
                <c:pt idx="82">
                  <c:v>2.40135006606578</c:v>
                </c:pt>
                <c:pt idx="83">
                  <c:v>2.40693967789411</c:v>
                </c:pt>
                <c:pt idx="84">
                  <c:v>2.41240914911031</c:v>
                </c:pt>
                <c:pt idx="85">
                  <c:v>2.41782758384943</c:v>
                </c:pt>
                <c:pt idx="86">
                  <c:v>2.4230808019638</c:v>
                </c:pt>
                <c:pt idx="87">
                  <c:v>2.42819841951131</c:v>
                </c:pt>
                <c:pt idx="88">
                  <c:v>2.43319366127252</c:v>
                </c:pt>
                <c:pt idx="89">
                  <c:v>2.43811607360839</c:v>
                </c:pt>
                <c:pt idx="90">
                  <c:v>2.44287699460983</c:v>
                </c:pt>
                <c:pt idx="91">
                  <c:v>2.44749058037996</c:v>
                </c:pt>
                <c:pt idx="92">
                  <c:v>2.45200376957654</c:v>
                </c:pt>
                <c:pt idx="93">
                  <c:v>2.45653036981821</c:v>
                </c:pt>
                <c:pt idx="94">
                  <c:v>2.46079377830028</c:v>
                </c:pt>
                <c:pt idx="95">
                  <c:v>2.46503092348575</c:v>
                </c:pt>
                <c:pt idx="96">
                  <c:v>2.46912688016891</c:v>
                </c:pt>
                <c:pt idx="97">
                  <c:v>2.47319228947162</c:v>
                </c:pt>
                <c:pt idx="98">
                  <c:v>2.477134950459</c:v>
                </c:pt>
                <c:pt idx="99">
                  <c:v>2.48098112642765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0.318215857259929</c:v>
                </c:pt>
                <c:pt idx="1">
                  <c:v>0.504512153565883</c:v>
                </c:pt>
                <c:pt idx="2">
                  <c:v>0.675664190202951</c:v>
                </c:pt>
                <c:pt idx="3">
                  <c:v>0.833282340317964</c:v>
                </c:pt>
                <c:pt idx="4">
                  <c:v>0.982996262609958</c:v>
                </c:pt>
                <c:pt idx="5">
                  <c:v>1.12025504931807</c:v>
                </c:pt>
                <c:pt idx="6">
                  <c:v>1.24506698921322</c:v>
                </c:pt>
                <c:pt idx="7">
                  <c:v>1.35871991515159</c:v>
                </c:pt>
                <c:pt idx="8">
                  <c:v>1.4626464806497</c:v>
                </c:pt>
                <c:pt idx="9">
                  <c:v>1.55785996466875</c:v>
                </c:pt>
                <c:pt idx="10">
                  <c:v>1.64537113159894</c:v>
                </c:pt>
                <c:pt idx="11">
                  <c:v>1.72619260847568</c:v>
                </c:pt>
                <c:pt idx="12">
                  <c:v>1.80126521736383</c:v>
                </c:pt>
                <c:pt idx="13">
                  <c:v>1.87165681272745</c:v>
                </c:pt>
                <c:pt idx="14">
                  <c:v>1.93769391626119</c:v>
                </c:pt>
                <c:pt idx="15">
                  <c:v>2.00001802295446</c:v>
                </c:pt>
                <c:pt idx="16">
                  <c:v>2.06048320978879</c:v>
                </c:pt>
                <c:pt idx="17">
                  <c:v>2.11856178939342</c:v>
                </c:pt>
                <c:pt idx="18">
                  <c:v>2.17691231518983</c:v>
                </c:pt>
                <c:pt idx="19">
                  <c:v>2.23353020846843</c:v>
                </c:pt>
                <c:pt idx="20">
                  <c:v>2.29300428181886</c:v>
                </c:pt>
                <c:pt idx="21">
                  <c:v>2.35051345080137</c:v>
                </c:pt>
                <c:pt idx="22">
                  <c:v>2.41007134318351</c:v>
                </c:pt>
                <c:pt idx="23">
                  <c:v>2.46746577322483</c:v>
                </c:pt>
                <c:pt idx="24">
                  <c:v>2.52342764288187</c:v>
                </c:pt>
                <c:pt idx="25">
                  <c:v>2.58273389190435</c:v>
                </c:pt>
                <c:pt idx="26">
                  <c:v>2.64056026935577</c:v>
                </c:pt>
                <c:pt idx="27">
                  <c:v>2.69457157701253</c:v>
                </c:pt>
                <c:pt idx="28">
                  <c:v>2.74885296821594</c:v>
                </c:pt>
                <c:pt idx="29">
                  <c:v>2.8033060953021</c:v>
                </c:pt>
                <c:pt idx="30">
                  <c:v>2.8536258265376</c:v>
                </c:pt>
                <c:pt idx="31">
                  <c:v>2.90365051478147</c:v>
                </c:pt>
                <c:pt idx="32">
                  <c:v>2.9501149430871</c:v>
                </c:pt>
                <c:pt idx="33">
                  <c:v>2.99790799617767</c:v>
                </c:pt>
                <c:pt idx="34">
                  <c:v>3.04371416568756</c:v>
                </c:pt>
                <c:pt idx="35">
                  <c:v>3.08820493519306</c:v>
                </c:pt>
                <c:pt idx="36">
                  <c:v>3.13060507178306</c:v>
                </c:pt>
                <c:pt idx="37">
                  <c:v>3.17144505679607</c:v>
                </c:pt>
                <c:pt idx="38">
                  <c:v>3.211435303092</c:v>
                </c:pt>
                <c:pt idx="39">
                  <c:v>3.2510969787836</c:v>
                </c:pt>
                <c:pt idx="40">
                  <c:v>3.28734889626503</c:v>
                </c:pt>
                <c:pt idx="41">
                  <c:v>3.32427471876144</c:v>
                </c:pt>
                <c:pt idx="42">
                  <c:v>3.35991233587265</c:v>
                </c:pt>
                <c:pt idx="43">
                  <c:v>3.39527241885662</c:v>
                </c:pt>
                <c:pt idx="44">
                  <c:v>3.42590920627117</c:v>
                </c:pt>
                <c:pt idx="45">
                  <c:v>3.45839038491249</c:v>
                </c:pt>
                <c:pt idx="46">
                  <c:v>3.48862670361995</c:v>
                </c:pt>
                <c:pt idx="47">
                  <c:v>3.51878888905048</c:v>
                </c:pt>
                <c:pt idx="48">
                  <c:v>3.54649536311626</c:v>
                </c:pt>
                <c:pt idx="49">
                  <c:v>3.57537381350994</c:v>
                </c:pt>
                <c:pt idx="50">
                  <c:v>3.60565856099128</c:v>
                </c:pt>
                <c:pt idx="51">
                  <c:v>3.63045297563076</c:v>
                </c:pt>
                <c:pt idx="52">
                  <c:v>3.65502648055553</c:v>
                </c:pt>
                <c:pt idx="53">
                  <c:v>3.67956645786762</c:v>
                </c:pt>
                <c:pt idx="54">
                  <c:v>3.70346754789352</c:v>
                </c:pt>
                <c:pt idx="55">
                  <c:v>3.72647233307361</c:v>
                </c:pt>
                <c:pt idx="56">
                  <c:v>3.74803505837917</c:v>
                </c:pt>
                <c:pt idx="57">
                  <c:v>3.7699144333601</c:v>
                </c:pt>
                <c:pt idx="58">
                  <c:v>3.79156544804573</c:v>
                </c:pt>
                <c:pt idx="59">
                  <c:v>3.81109677255153</c:v>
                </c:pt>
                <c:pt idx="60">
                  <c:v>3.83107885718345</c:v>
                </c:pt>
                <c:pt idx="61">
                  <c:v>3.85065749287605</c:v>
                </c:pt>
                <c:pt idx="62">
                  <c:v>3.86942960321903</c:v>
                </c:pt>
                <c:pt idx="63">
                  <c:v>3.88811007142066</c:v>
                </c:pt>
                <c:pt idx="64">
                  <c:v>3.90627980232238</c:v>
                </c:pt>
                <c:pt idx="65">
                  <c:v>3.92359271645545</c:v>
                </c:pt>
                <c:pt idx="66">
                  <c:v>3.94096598029136</c:v>
                </c:pt>
                <c:pt idx="67">
                  <c:v>3.95665131509304</c:v>
                </c:pt>
                <c:pt idx="68">
                  <c:v>3.97339537739753</c:v>
                </c:pt>
                <c:pt idx="69">
                  <c:v>3.98905985057354</c:v>
                </c:pt>
                <c:pt idx="70">
                  <c:v>4.00453805923461</c:v>
                </c:pt>
                <c:pt idx="71">
                  <c:v>4.01979461312294</c:v>
                </c:pt>
                <c:pt idx="72">
                  <c:v>4.03404124081134</c:v>
                </c:pt>
                <c:pt idx="73">
                  <c:v>4.04866151511669</c:v>
                </c:pt>
                <c:pt idx="74">
                  <c:v>4.06252555549144</c:v>
                </c:pt>
                <c:pt idx="75">
                  <c:v>4.07639369368553</c:v>
                </c:pt>
                <c:pt idx="76">
                  <c:v>4.09000813961029</c:v>
                </c:pt>
                <c:pt idx="77">
                  <c:v>4.10324893891811</c:v>
                </c:pt>
                <c:pt idx="78">
                  <c:v>4.11622487008571</c:v>
                </c:pt>
                <c:pt idx="79">
                  <c:v>4.12886105477809</c:v>
                </c:pt>
                <c:pt idx="80">
                  <c:v>4.14169803261756</c:v>
                </c:pt>
                <c:pt idx="81">
                  <c:v>4.1536945849657</c:v>
                </c:pt>
                <c:pt idx="82">
                  <c:v>4.16518226265907</c:v>
                </c:pt>
                <c:pt idx="83">
                  <c:v>4.17701452970504</c:v>
                </c:pt>
                <c:pt idx="84">
                  <c:v>4.18845117092132</c:v>
                </c:pt>
                <c:pt idx="85">
                  <c:v>4.19962294399738</c:v>
                </c:pt>
                <c:pt idx="86">
                  <c:v>4.21026349067688</c:v>
                </c:pt>
                <c:pt idx="87">
                  <c:v>4.2210292071104</c:v>
                </c:pt>
                <c:pt idx="88">
                  <c:v>4.23144549131393</c:v>
                </c:pt>
                <c:pt idx="89">
                  <c:v>4.24137450754642</c:v>
                </c:pt>
                <c:pt idx="90">
                  <c:v>4.25143502652645</c:v>
                </c:pt>
                <c:pt idx="91">
                  <c:v>4.26115952432155</c:v>
                </c:pt>
                <c:pt idx="92">
                  <c:v>4.27080243825912</c:v>
                </c:pt>
                <c:pt idx="93">
                  <c:v>4.28030490875244</c:v>
                </c:pt>
                <c:pt idx="94">
                  <c:v>4.28935959935188</c:v>
                </c:pt>
                <c:pt idx="95">
                  <c:v>4.29848693311214</c:v>
                </c:pt>
                <c:pt idx="96">
                  <c:v>4.30712364614009</c:v>
                </c:pt>
                <c:pt idx="97">
                  <c:v>4.31582927703857</c:v>
                </c:pt>
                <c:pt idx="98">
                  <c:v>4.32407967746257</c:v>
                </c:pt>
                <c:pt idx="99">
                  <c:v>4.33230586349964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0.364861753769218</c:v>
                </c:pt>
                <c:pt idx="1">
                  <c:v>0.595217337831854</c:v>
                </c:pt>
                <c:pt idx="2">
                  <c:v>0.805830489844083</c:v>
                </c:pt>
                <c:pt idx="3">
                  <c:v>0.981346238404512</c:v>
                </c:pt>
                <c:pt idx="4">
                  <c:v>1.12762674689292</c:v>
                </c:pt>
                <c:pt idx="5">
                  <c:v>1.24909868463873</c:v>
                </c:pt>
                <c:pt idx="6">
                  <c:v>1.34979663416743</c:v>
                </c:pt>
                <c:pt idx="7">
                  <c:v>1.43312364816665</c:v>
                </c:pt>
                <c:pt idx="8">
                  <c:v>1.502684969455</c:v>
                </c:pt>
                <c:pt idx="9">
                  <c:v>1.56184555962681</c:v>
                </c:pt>
                <c:pt idx="10">
                  <c:v>1.61338504403829</c:v>
                </c:pt>
                <c:pt idx="11">
                  <c:v>1.65727864950895</c:v>
                </c:pt>
                <c:pt idx="12">
                  <c:v>1.69820245355367</c:v>
                </c:pt>
                <c:pt idx="13">
                  <c:v>1.73531081527471</c:v>
                </c:pt>
                <c:pt idx="14">
                  <c:v>1.77035089582204</c:v>
                </c:pt>
                <c:pt idx="15">
                  <c:v>1.80866010487079</c:v>
                </c:pt>
                <c:pt idx="16">
                  <c:v>1.84606239199638</c:v>
                </c:pt>
                <c:pt idx="17">
                  <c:v>1.88628286123275</c:v>
                </c:pt>
                <c:pt idx="18">
                  <c:v>1.92808508872985</c:v>
                </c:pt>
                <c:pt idx="19">
                  <c:v>1.96822378784418</c:v>
                </c:pt>
                <c:pt idx="20">
                  <c:v>2.00615134090185</c:v>
                </c:pt>
                <c:pt idx="21">
                  <c:v>2.04904414713382</c:v>
                </c:pt>
                <c:pt idx="22">
                  <c:v>2.08980347961187</c:v>
                </c:pt>
                <c:pt idx="23">
                  <c:v>2.12639141827821</c:v>
                </c:pt>
                <c:pt idx="24">
                  <c:v>2.16828770935535</c:v>
                </c:pt>
                <c:pt idx="25">
                  <c:v>2.20589973032474</c:v>
                </c:pt>
                <c:pt idx="26">
                  <c:v>2.24056374281644</c:v>
                </c:pt>
                <c:pt idx="27">
                  <c:v>2.27456893771886</c:v>
                </c:pt>
                <c:pt idx="28">
                  <c:v>2.30615530163049</c:v>
                </c:pt>
                <c:pt idx="29">
                  <c:v>2.337989769876</c:v>
                </c:pt>
                <c:pt idx="30">
                  <c:v>2.36897449940443</c:v>
                </c:pt>
                <c:pt idx="31">
                  <c:v>2.39663403481245</c:v>
                </c:pt>
                <c:pt idx="32">
                  <c:v>2.430603466928</c:v>
                </c:pt>
                <c:pt idx="33">
                  <c:v>2.46026646345853</c:v>
                </c:pt>
                <c:pt idx="34">
                  <c:v>2.48452648520469</c:v>
                </c:pt>
                <c:pt idx="35">
                  <c:v>2.50590052455663</c:v>
                </c:pt>
                <c:pt idx="36">
                  <c:v>2.52795349806547</c:v>
                </c:pt>
                <c:pt idx="37">
                  <c:v>2.54947543144226</c:v>
                </c:pt>
                <c:pt idx="38">
                  <c:v>2.57123447954654</c:v>
                </c:pt>
                <c:pt idx="39">
                  <c:v>2.59191934019327</c:v>
                </c:pt>
                <c:pt idx="40">
                  <c:v>2.61112581938505</c:v>
                </c:pt>
                <c:pt idx="41">
                  <c:v>2.63028126209974</c:v>
                </c:pt>
                <c:pt idx="42">
                  <c:v>2.64892522245645</c:v>
                </c:pt>
                <c:pt idx="43">
                  <c:v>2.66656130552291</c:v>
                </c:pt>
                <c:pt idx="44">
                  <c:v>2.68390420824289</c:v>
                </c:pt>
                <c:pt idx="45">
                  <c:v>2.70079132169485</c:v>
                </c:pt>
                <c:pt idx="46">
                  <c:v>2.71794628351926</c:v>
                </c:pt>
                <c:pt idx="47">
                  <c:v>2.73453537374734</c:v>
                </c:pt>
                <c:pt idx="48">
                  <c:v>2.75009758770465</c:v>
                </c:pt>
                <c:pt idx="49">
                  <c:v>2.7652321383357</c:v>
                </c:pt>
                <c:pt idx="50">
                  <c:v>2.77905743569135</c:v>
                </c:pt>
                <c:pt idx="51">
                  <c:v>2.79367696493864</c:v>
                </c:pt>
                <c:pt idx="52">
                  <c:v>2.80657168477773</c:v>
                </c:pt>
                <c:pt idx="53">
                  <c:v>2.81960368156433</c:v>
                </c:pt>
                <c:pt idx="54">
                  <c:v>2.83265896141529</c:v>
                </c:pt>
                <c:pt idx="55">
                  <c:v>2.84478645771741</c:v>
                </c:pt>
                <c:pt idx="56">
                  <c:v>2.85625848919153</c:v>
                </c:pt>
                <c:pt idx="57">
                  <c:v>2.86773275583982</c:v>
                </c:pt>
                <c:pt idx="58">
                  <c:v>2.87848655134439</c:v>
                </c:pt>
                <c:pt idx="59">
                  <c:v>2.88892034441232</c:v>
                </c:pt>
                <c:pt idx="60">
                  <c:v>2.89894547313451</c:v>
                </c:pt>
                <c:pt idx="61">
                  <c:v>2.90860515087842</c:v>
                </c:pt>
                <c:pt idx="62">
                  <c:v>2.91791539639234</c:v>
                </c:pt>
                <c:pt idx="63">
                  <c:v>2.92708724737167</c:v>
                </c:pt>
                <c:pt idx="64">
                  <c:v>2.93571501970291</c:v>
                </c:pt>
                <c:pt idx="65">
                  <c:v>2.94403079897165</c:v>
                </c:pt>
                <c:pt idx="66">
                  <c:v>2.95204408466815</c:v>
                </c:pt>
                <c:pt idx="67">
                  <c:v>2.9597220942378</c:v>
                </c:pt>
                <c:pt idx="68">
                  <c:v>2.96722650527954</c:v>
                </c:pt>
                <c:pt idx="69">
                  <c:v>2.97448094934225</c:v>
                </c:pt>
                <c:pt idx="70">
                  <c:v>2.98148449510335</c:v>
                </c:pt>
                <c:pt idx="71">
                  <c:v>2.98835765570402</c:v>
                </c:pt>
                <c:pt idx="72">
                  <c:v>2.9950151219964</c:v>
                </c:pt>
                <c:pt idx="73">
                  <c:v>3.001544252038</c:v>
                </c:pt>
                <c:pt idx="74">
                  <c:v>3.00787892192602</c:v>
                </c:pt>
                <c:pt idx="75">
                  <c:v>3.01399063318967</c:v>
                </c:pt>
                <c:pt idx="76">
                  <c:v>3.01994271576404</c:v>
                </c:pt>
                <c:pt idx="77">
                  <c:v>3.02581042051315</c:v>
                </c:pt>
                <c:pt idx="78">
                  <c:v>3.03137544542551</c:v>
                </c:pt>
                <c:pt idx="79">
                  <c:v>3.03682815283536</c:v>
                </c:pt>
                <c:pt idx="80">
                  <c:v>3.04205995053052</c:v>
                </c:pt>
                <c:pt idx="81">
                  <c:v>3.04716881364583</c:v>
                </c:pt>
                <c:pt idx="82">
                  <c:v>3.05212531238794</c:v>
                </c:pt>
                <c:pt idx="83">
                  <c:v>3.05697526782751</c:v>
                </c:pt>
                <c:pt idx="84">
                  <c:v>3.06170713156461</c:v>
                </c:pt>
                <c:pt idx="85">
                  <c:v>3.06633301079273</c:v>
                </c:pt>
                <c:pt idx="86">
                  <c:v>3.07082813233137</c:v>
                </c:pt>
                <c:pt idx="87">
                  <c:v>3.07522751390934</c:v>
                </c:pt>
                <c:pt idx="88">
                  <c:v>3.07951550930738</c:v>
                </c:pt>
                <c:pt idx="89">
                  <c:v>3.08370236307382</c:v>
                </c:pt>
                <c:pt idx="90">
                  <c:v>3.08778882026672</c:v>
                </c:pt>
                <c:pt idx="91">
                  <c:v>3.09181194752454</c:v>
                </c:pt>
                <c:pt idx="92">
                  <c:v>3.09568885713815</c:v>
                </c:pt>
                <c:pt idx="93">
                  <c:v>3.09954676777124</c:v>
                </c:pt>
                <c:pt idx="94">
                  <c:v>3.1032919883728</c:v>
                </c:pt>
                <c:pt idx="95">
                  <c:v>3.10695171356201</c:v>
                </c:pt>
                <c:pt idx="96">
                  <c:v>3.11056170612573</c:v>
                </c:pt>
                <c:pt idx="97">
                  <c:v>3.1140673905611</c:v>
                </c:pt>
                <c:pt idx="98">
                  <c:v>3.11751998960971</c:v>
                </c:pt>
                <c:pt idx="99">
                  <c:v>3.12089920043945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0.325413583777844</c:v>
                </c:pt>
                <c:pt idx="1">
                  <c:v>0.526997074484825</c:v>
                </c:pt>
                <c:pt idx="2">
                  <c:v>0.705658504739403</c:v>
                </c:pt>
                <c:pt idx="3">
                  <c:v>0.863648857921362</c:v>
                </c:pt>
                <c:pt idx="4">
                  <c:v>1.00247375667095</c:v>
                </c:pt>
                <c:pt idx="5">
                  <c:v>1.12368334084749</c:v>
                </c:pt>
                <c:pt idx="6">
                  <c:v>1.22963283210992</c:v>
                </c:pt>
                <c:pt idx="7">
                  <c:v>1.32094323635101</c:v>
                </c:pt>
                <c:pt idx="8">
                  <c:v>1.39907514676451</c:v>
                </c:pt>
                <c:pt idx="9">
                  <c:v>1.46565288305282</c:v>
                </c:pt>
                <c:pt idx="10">
                  <c:v>1.52229191735386</c:v>
                </c:pt>
                <c:pt idx="11">
                  <c:v>1.57059114426374</c:v>
                </c:pt>
                <c:pt idx="12">
                  <c:v>1.61175709217786</c:v>
                </c:pt>
                <c:pt idx="13">
                  <c:v>1.64683237671852</c:v>
                </c:pt>
                <c:pt idx="14">
                  <c:v>1.67697425931692</c:v>
                </c:pt>
                <c:pt idx="15">
                  <c:v>1.70356519520282</c:v>
                </c:pt>
                <c:pt idx="16">
                  <c:v>1.72698125243186</c:v>
                </c:pt>
                <c:pt idx="17">
                  <c:v>1.74929779022932</c:v>
                </c:pt>
                <c:pt idx="18">
                  <c:v>1.77118405699729</c:v>
                </c:pt>
                <c:pt idx="19">
                  <c:v>1.79340038448572</c:v>
                </c:pt>
                <c:pt idx="20">
                  <c:v>1.81905683130025</c:v>
                </c:pt>
                <c:pt idx="21">
                  <c:v>1.84530708938837</c:v>
                </c:pt>
                <c:pt idx="22">
                  <c:v>1.87637638300657</c:v>
                </c:pt>
                <c:pt idx="23">
                  <c:v>1.90716721117496</c:v>
                </c:pt>
                <c:pt idx="24">
                  <c:v>1.94183569401502</c:v>
                </c:pt>
                <c:pt idx="25">
                  <c:v>1.97853129357099</c:v>
                </c:pt>
                <c:pt idx="26">
                  <c:v>2.0153759047389</c:v>
                </c:pt>
                <c:pt idx="27">
                  <c:v>2.0511720329523</c:v>
                </c:pt>
                <c:pt idx="28">
                  <c:v>2.08928752690553</c:v>
                </c:pt>
                <c:pt idx="29">
                  <c:v>2.12379097938537</c:v>
                </c:pt>
                <c:pt idx="30">
                  <c:v>2.15743649750947</c:v>
                </c:pt>
                <c:pt idx="31">
                  <c:v>2.19005085527896</c:v>
                </c:pt>
                <c:pt idx="32">
                  <c:v>2.22115684300661</c:v>
                </c:pt>
                <c:pt idx="33">
                  <c:v>2.25106757134199</c:v>
                </c:pt>
                <c:pt idx="34">
                  <c:v>2.27979887276887</c:v>
                </c:pt>
                <c:pt idx="35">
                  <c:v>2.30875890702009</c:v>
                </c:pt>
                <c:pt idx="36">
                  <c:v>2.33526267111301</c:v>
                </c:pt>
                <c:pt idx="37">
                  <c:v>2.36160848289728</c:v>
                </c:pt>
                <c:pt idx="38">
                  <c:v>2.38573439419269</c:v>
                </c:pt>
                <c:pt idx="39">
                  <c:v>2.40998193621635</c:v>
                </c:pt>
                <c:pt idx="40">
                  <c:v>2.43263579905033</c:v>
                </c:pt>
                <c:pt idx="41">
                  <c:v>2.45498027652502</c:v>
                </c:pt>
                <c:pt idx="42">
                  <c:v>2.47748997062444</c:v>
                </c:pt>
                <c:pt idx="43">
                  <c:v>2.50017531216144</c:v>
                </c:pt>
                <c:pt idx="44">
                  <c:v>2.51956339925527</c:v>
                </c:pt>
                <c:pt idx="45">
                  <c:v>2.53955367952585</c:v>
                </c:pt>
                <c:pt idx="46">
                  <c:v>2.55838874727487</c:v>
                </c:pt>
                <c:pt idx="47">
                  <c:v>2.57728528231382</c:v>
                </c:pt>
                <c:pt idx="48">
                  <c:v>2.5956068187952</c:v>
                </c:pt>
                <c:pt idx="49">
                  <c:v>2.61361636221408</c:v>
                </c:pt>
                <c:pt idx="50">
                  <c:v>2.63109412044286</c:v>
                </c:pt>
                <c:pt idx="51">
                  <c:v>2.64804009348154</c:v>
                </c:pt>
                <c:pt idx="52">
                  <c:v>2.66467090696096</c:v>
                </c:pt>
                <c:pt idx="53">
                  <c:v>2.68022548407316</c:v>
                </c:pt>
                <c:pt idx="54">
                  <c:v>2.69454903900623</c:v>
                </c:pt>
                <c:pt idx="55">
                  <c:v>2.70855762064456</c:v>
                </c:pt>
                <c:pt idx="56">
                  <c:v>2.72260010242462</c:v>
                </c:pt>
                <c:pt idx="57">
                  <c:v>2.73625012487173</c:v>
                </c:pt>
                <c:pt idx="58">
                  <c:v>2.74927858263254</c:v>
                </c:pt>
                <c:pt idx="59">
                  <c:v>2.76253763586282</c:v>
                </c:pt>
                <c:pt idx="60">
                  <c:v>2.77475398033857</c:v>
                </c:pt>
                <c:pt idx="61">
                  <c:v>2.78794150799512</c:v>
                </c:pt>
                <c:pt idx="62">
                  <c:v>2.79925670474767</c:v>
                </c:pt>
                <c:pt idx="63">
                  <c:v>2.81113684177398</c:v>
                </c:pt>
                <c:pt idx="64">
                  <c:v>2.82225552946329</c:v>
                </c:pt>
                <c:pt idx="65">
                  <c:v>2.83420141786336</c:v>
                </c:pt>
                <c:pt idx="66">
                  <c:v>2.84537281841039</c:v>
                </c:pt>
                <c:pt idx="67">
                  <c:v>2.85552684217691</c:v>
                </c:pt>
                <c:pt idx="68">
                  <c:v>2.86561790853738</c:v>
                </c:pt>
                <c:pt idx="69">
                  <c:v>2.87484470754861</c:v>
                </c:pt>
                <c:pt idx="70">
                  <c:v>2.88442559540271</c:v>
                </c:pt>
                <c:pt idx="71">
                  <c:v>2.89312452077865</c:v>
                </c:pt>
                <c:pt idx="72">
                  <c:v>2.90185511112213</c:v>
                </c:pt>
                <c:pt idx="73">
                  <c:v>2.91011463850736</c:v>
                </c:pt>
                <c:pt idx="74">
                  <c:v>2.91837789118289</c:v>
                </c:pt>
                <c:pt idx="75">
                  <c:v>2.9260778799653</c:v>
                </c:pt>
                <c:pt idx="76">
                  <c:v>2.93388571590185</c:v>
                </c:pt>
                <c:pt idx="77">
                  <c:v>2.94101238250732</c:v>
                </c:pt>
                <c:pt idx="78">
                  <c:v>2.94816624373197</c:v>
                </c:pt>
                <c:pt idx="79">
                  <c:v>2.95518636703491</c:v>
                </c:pt>
                <c:pt idx="80">
                  <c:v>2.96186208724975</c:v>
                </c:pt>
                <c:pt idx="81">
                  <c:v>2.96836774796247</c:v>
                </c:pt>
                <c:pt idx="82">
                  <c:v>2.97467019408941</c:v>
                </c:pt>
                <c:pt idx="83">
                  <c:v>2.98084001988172</c:v>
                </c:pt>
                <c:pt idx="84">
                  <c:v>2.98705045133829</c:v>
                </c:pt>
                <c:pt idx="85">
                  <c:v>2.99302395433187</c:v>
                </c:pt>
                <c:pt idx="86">
                  <c:v>2.99878716468811</c:v>
                </c:pt>
                <c:pt idx="87">
                  <c:v>3.00447680056095</c:v>
                </c:pt>
                <c:pt idx="88">
                  <c:v>3.01003456115722</c:v>
                </c:pt>
                <c:pt idx="89">
                  <c:v>3.01547944545745</c:v>
                </c:pt>
                <c:pt idx="90">
                  <c:v>3.02087012678384</c:v>
                </c:pt>
                <c:pt idx="91">
                  <c:v>3.02609838545322</c:v>
                </c:pt>
                <c:pt idx="92">
                  <c:v>3.03128715604543</c:v>
                </c:pt>
                <c:pt idx="93">
                  <c:v>3.0362194404006</c:v>
                </c:pt>
                <c:pt idx="94">
                  <c:v>3.04105412214994</c:v>
                </c:pt>
                <c:pt idx="95">
                  <c:v>3.04578635841608</c:v>
                </c:pt>
                <c:pt idx="96">
                  <c:v>3.05040124803781</c:v>
                </c:pt>
                <c:pt idx="97">
                  <c:v>3.05499024689197</c:v>
                </c:pt>
                <c:pt idx="98">
                  <c:v>3.05941086262464</c:v>
                </c:pt>
                <c:pt idx="99">
                  <c:v>3.06378658860921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0.325176189653575</c:v>
                </c:pt>
                <c:pt idx="1">
                  <c:v>0.535375205799937</c:v>
                </c:pt>
                <c:pt idx="2">
                  <c:v>0.72610042989254</c:v>
                </c:pt>
                <c:pt idx="3">
                  <c:v>0.891796965152025</c:v>
                </c:pt>
                <c:pt idx="4">
                  <c:v>1.03306081146001</c:v>
                </c:pt>
                <c:pt idx="5">
                  <c:v>1.15143898874521</c:v>
                </c:pt>
                <c:pt idx="6">
                  <c:v>1.24924704432487</c:v>
                </c:pt>
                <c:pt idx="7">
                  <c:v>1.32902162149548</c:v>
                </c:pt>
                <c:pt idx="8">
                  <c:v>1.39331240206956</c:v>
                </c:pt>
                <c:pt idx="9">
                  <c:v>1.44476210698485</c:v>
                </c:pt>
                <c:pt idx="10">
                  <c:v>1.4856981113553</c:v>
                </c:pt>
                <c:pt idx="11">
                  <c:v>1.51826543733477</c:v>
                </c:pt>
                <c:pt idx="12">
                  <c:v>1.54415518045425</c:v>
                </c:pt>
                <c:pt idx="13">
                  <c:v>1.56491603702306</c:v>
                </c:pt>
                <c:pt idx="14">
                  <c:v>1.58174987882375</c:v>
                </c:pt>
                <c:pt idx="15">
                  <c:v>1.59551072865724</c:v>
                </c:pt>
                <c:pt idx="16">
                  <c:v>1.6073090955615</c:v>
                </c:pt>
                <c:pt idx="17">
                  <c:v>1.61752104759216</c:v>
                </c:pt>
                <c:pt idx="18">
                  <c:v>1.62721779197454</c:v>
                </c:pt>
                <c:pt idx="19">
                  <c:v>1.63693185895681</c:v>
                </c:pt>
                <c:pt idx="20">
                  <c:v>1.64690539240837</c:v>
                </c:pt>
                <c:pt idx="21">
                  <c:v>1.65907833725214</c:v>
                </c:pt>
                <c:pt idx="22">
                  <c:v>1.67322438210248</c:v>
                </c:pt>
                <c:pt idx="23">
                  <c:v>1.68427154421806</c:v>
                </c:pt>
                <c:pt idx="24">
                  <c:v>1.70569773763418</c:v>
                </c:pt>
                <c:pt idx="25">
                  <c:v>1.72597989439964</c:v>
                </c:pt>
                <c:pt idx="26">
                  <c:v>1.74848083406686</c:v>
                </c:pt>
                <c:pt idx="27">
                  <c:v>1.7726955935359</c:v>
                </c:pt>
                <c:pt idx="28">
                  <c:v>1.7998918890953</c:v>
                </c:pt>
                <c:pt idx="29">
                  <c:v>1.82831641286611</c:v>
                </c:pt>
                <c:pt idx="30">
                  <c:v>1.85785591602325</c:v>
                </c:pt>
                <c:pt idx="31">
                  <c:v>1.88196823000907</c:v>
                </c:pt>
                <c:pt idx="32">
                  <c:v>1.90796367824077</c:v>
                </c:pt>
                <c:pt idx="33">
                  <c:v>1.93279329687356</c:v>
                </c:pt>
                <c:pt idx="34">
                  <c:v>1.95886772125959</c:v>
                </c:pt>
                <c:pt idx="35">
                  <c:v>1.98099259287118</c:v>
                </c:pt>
                <c:pt idx="36">
                  <c:v>2.00246088206768</c:v>
                </c:pt>
                <c:pt idx="37">
                  <c:v>2.02435236424207</c:v>
                </c:pt>
                <c:pt idx="38">
                  <c:v>2.04482469707727</c:v>
                </c:pt>
                <c:pt idx="39">
                  <c:v>2.06342320889234</c:v>
                </c:pt>
                <c:pt idx="40">
                  <c:v>2.08397004753351</c:v>
                </c:pt>
                <c:pt idx="41">
                  <c:v>2.10134554654359</c:v>
                </c:pt>
                <c:pt idx="42">
                  <c:v>2.12146826088428</c:v>
                </c:pt>
                <c:pt idx="43">
                  <c:v>2.13850270956754</c:v>
                </c:pt>
                <c:pt idx="44">
                  <c:v>2.15351022779941</c:v>
                </c:pt>
                <c:pt idx="45">
                  <c:v>2.16925386339426</c:v>
                </c:pt>
                <c:pt idx="46">
                  <c:v>2.18316707760095</c:v>
                </c:pt>
                <c:pt idx="47">
                  <c:v>2.19835583120584</c:v>
                </c:pt>
                <c:pt idx="48">
                  <c:v>2.2121449932456</c:v>
                </c:pt>
                <c:pt idx="49">
                  <c:v>2.22370978444814</c:v>
                </c:pt>
                <c:pt idx="50">
                  <c:v>2.23410334438085</c:v>
                </c:pt>
                <c:pt idx="51">
                  <c:v>2.24447306245565</c:v>
                </c:pt>
                <c:pt idx="52">
                  <c:v>2.25526690483093</c:v>
                </c:pt>
                <c:pt idx="53">
                  <c:v>2.2658197209239</c:v>
                </c:pt>
                <c:pt idx="54">
                  <c:v>2.27807648479938</c:v>
                </c:pt>
                <c:pt idx="55">
                  <c:v>2.28627808392047</c:v>
                </c:pt>
                <c:pt idx="56">
                  <c:v>2.29500569403171</c:v>
                </c:pt>
                <c:pt idx="57">
                  <c:v>2.30346079915761</c:v>
                </c:pt>
                <c:pt idx="58">
                  <c:v>2.31162253767251</c:v>
                </c:pt>
                <c:pt idx="59">
                  <c:v>2.31967326253652</c:v>
                </c:pt>
                <c:pt idx="60">
                  <c:v>2.3263419046998</c:v>
                </c:pt>
                <c:pt idx="61">
                  <c:v>2.33314037322998</c:v>
                </c:pt>
                <c:pt idx="62">
                  <c:v>2.33932118862867</c:v>
                </c:pt>
                <c:pt idx="63">
                  <c:v>2.3454200476408</c:v>
                </c:pt>
                <c:pt idx="64">
                  <c:v>2.35070586204528</c:v>
                </c:pt>
                <c:pt idx="65">
                  <c:v>2.35590152442455</c:v>
                </c:pt>
                <c:pt idx="66">
                  <c:v>2.36101187765598</c:v>
                </c:pt>
                <c:pt idx="67">
                  <c:v>2.36588232219219</c:v>
                </c:pt>
                <c:pt idx="68">
                  <c:v>2.37061511725187</c:v>
                </c:pt>
                <c:pt idx="69">
                  <c:v>2.37521734088659</c:v>
                </c:pt>
                <c:pt idx="70">
                  <c:v>2.37977504730224</c:v>
                </c:pt>
                <c:pt idx="71">
                  <c:v>2.38406844437122</c:v>
                </c:pt>
                <c:pt idx="72">
                  <c:v>2.38838884979486</c:v>
                </c:pt>
                <c:pt idx="73">
                  <c:v>2.39241570234298</c:v>
                </c:pt>
                <c:pt idx="74">
                  <c:v>2.39632613956928</c:v>
                </c:pt>
                <c:pt idx="75">
                  <c:v>2.40012891590595</c:v>
                </c:pt>
                <c:pt idx="76">
                  <c:v>2.4038553237915</c:v>
                </c:pt>
                <c:pt idx="77">
                  <c:v>2.40750480443239</c:v>
                </c:pt>
                <c:pt idx="78">
                  <c:v>2.41094660013914</c:v>
                </c:pt>
                <c:pt idx="79">
                  <c:v>2.4144297465682</c:v>
                </c:pt>
                <c:pt idx="80">
                  <c:v>2.41772774606943</c:v>
                </c:pt>
                <c:pt idx="81">
                  <c:v>2.4208415299654</c:v>
                </c:pt>
                <c:pt idx="82">
                  <c:v>2.42389291524887</c:v>
                </c:pt>
                <c:pt idx="83">
                  <c:v>2.42685880511999</c:v>
                </c:pt>
                <c:pt idx="84">
                  <c:v>2.42972485721111</c:v>
                </c:pt>
                <c:pt idx="85">
                  <c:v>2.43245642632246</c:v>
                </c:pt>
                <c:pt idx="86">
                  <c:v>2.43510771542787</c:v>
                </c:pt>
                <c:pt idx="87">
                  <c:v>2.4376830086112</c:v>
                </c:pt>
                <c:pt idx="88">
                  <c:v>2.44021825492382</c:v>
                </c:pt>
                <c:pt idx="89">
                  <c:v>2.44257133454084</c:v>
                </c:pt>
                <c:pt idx="90">
                  <c:v>2.44491454213857</c:v>
                </c:pt>
                <c:pt idx="91">
                  <c:v>2.44718957692384</c:v>
                </c:pt>
                <c:pt idx="92">
                  <c:v>2.44944207370281</c:v>
                </c:pt>
                <c:pt idx="93">
                  <c:v>2.45158355683088</c:v>
                </c:pt>
                <c:pt idx="94">
                  <c:v>2.45370510965585</c:v>
                </c:pt>
                <c:pt idx="95">
                  <c:v>2.45583057403564</c:v>
                </c:pt>
                <c:pt idx="96">
                  <c:v>2.45786514133214</c:v>
                </c:pt>
                <c:pt idx="97">
                  <c:v>2.4598404765129</c:v>
                </c:pt>
                <c:pt idx="98">
                  <c:v>2.46182288974523</c:v>
                </c:pt>
                <c:pt idx="99">
                  <c:v>2.46373061090707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0.337797403335571</c:v>
                </c:pt>
                <c:pt idx="1">
                  <c:v>0.559213757514953</c:v>
                </c:pt>
                <c:pt idx="2">
                  <c:v>0.756184151396155</c:v>
                </c:pt>
                <c:pt idx="3">
                  <c:v>0.92445034533739</c:v>
                </c:pt>
                <c:pt idx="4">
                  <c:v>1.06358155608177</c:v>
                </c:pt>
                <c:pt idx="5">
                  <c:v>1.17705008015036</c:v>
                </c:pt>
                <c:pt idx="6">
                  <c:v>1.26890186220407</c:v>
                </c:pt>
                <c:pt idx="7">
                  <c:v>1.34301874786615</c:v>
                </c:pt>
                <c:pt idx="8">
                  <c:v>1.40257598832249</c:v>
                </c:pt>
                <c:pt idx="9">
                  <c:v>1.45056843757629</c:v>
                </c:pt>
                <c:pt idx="10">
                  <c:v>1.48856444284319</c:v>
                </c:pt>
                <c:pt idx="11">
                  <c:v>1.52037488296628</c:v>
                </c:pt>
                <c:pt idx="12">
                  <c:v>1.54953589662909</c:v>
                </c:pt>
                <c:pt idx="13">
                  <c:v>1.57262627035379</c:v>
                </c:pt>
                <c:pt idx="14">
                  <c:v>1.5988165512681</c:v>
                </c:pt>
                <c:pt idx="15">
                  <c:v>1.62495430558919</c:v>
                </c:pt>
                <c:pt idx="16">
                  <c:v>1.6509311273694</c:v>
                </c:pt>
                <c:pt idx="17">
                  <c:v>1.6815086826682</c:v>
                </c:pt>
                <c:pt idx="18">
                  <c:v>1.71466637402772</c:v>
                </c:pt>
                <c:pt idx="19">
                  <c:v>1.74574945122003</c:v>
                </c:pt>
                <c:pt idx="20">
                  <c:v>1.77935175597667</c:v>
                </c:pt>
                <c:pt idx="21">
                  <c:v>1.80972050875425</c:v>
                </c:pt>
                <c:pt idx="22">
                  <c:v>1.84642057865858</c:v>
                </c:pt>
                <c:pt idx="23">
                  <c:v>1.88106391578912</c:v>
                </c:pt>
                <c:pt idx="24">
                  <c:v>1.91622655838727</c:v>
                </c:pt>
                <c:pt idx="25">
                  <c:v>1.9508684054017</c:v>
                </c:pt>
                <c:pt idx="26">
                  <c:v>1.97901111096143</c:v>
                </c:pt>
                <c:pt idx="27">
                  <c:v>2.01040357351303</c:v>
                </c:pt>
                <c:pt idx="28">
                  <c:v>2.04186122864484</c:v>
                </c:pt>
                <c:pt idx="29">
                  <c:v>2.06729527562856</c:v>
                </c:pt>
                <c:pt idx="30">
                  <c:v>2.09578517824411</c:v>
                </c:pt>
                <c:pt idx="31">
                  <c:v>2.12260317057371</c:v>
                </c:pt>
                <c:pt idx="32">
                  <c:v>2.15301252901554</c:v>
                </c:pt>
                <c:pt idx="33">
                  <c:v>2.18055136501789</c:v>
                </c:pt>
                <c:pt idx="34">
                  <c:v>2.20916494727134</c:v>
                </c:pt>
                <c:pt idx="35">
                  <c:v>2.23877839744091</c:v>
                </c:pt>
                <c:pt idx="36">
                  <c:v>2.26452704519033</c:v>
                </c:pt>
                <c:pt idx="37">
                  <c:v>2.29228269308805</c:v>
                </c:pt>
                <c:pt idx="38">
                  <c:v>2.31669526547193</c:v>
                </c:pt>
                <c:pt idx="39">
                  <c:v>2.3413598537445</c:v>
                </c:pt>
                <c:pt idx="40">
                  <c:v>2.36500483006238</c:v>
                </c:pt>
                <c:pt idx="41">
                  <c:v>2.38924082368612</c:v>
                </c:pt>
                <c:pt idx="42">
                  <c:v>2.41311956197023</c:v>
                </c:pt>
                <c:pt idx="43">
                  <c:v>2.43505537509918</c:v>
                </c:pt>
                <c:pt idx="44">
                  <c:v>2.45498027652502</c:v>
                </c:pt>
                <c:pt idx="45">
                  <c:v>2.47722268104553</c:v>
                </c:pt>
                <c:pt idx="46">
                  <c:v>2.53231972455978</c:v>
                </c:pt>
                <c:pt idx="47">
                  <c:v>2.49824058264493</c:v>
                </c:pt>
                <c:pt idx="48">
                  <c:v>2.51102354377508</c:v>
                </c:pt>
                <c:pt idx="49">
                  <c:v>2.52905096858739</c:v>
                </c:pt>
                <c:pt idx="50">
                  <c:v>2.54716761410236</c:v>
                </c:pt>
                <c:pt idx="51">
                  <c:v>2.56523042917251</c:v>
                </c:pt>
                <c:pt idx="52">
                  <c:v>2.58185155689716</c:v>
                </c:pt>
                <c:pt idx="53">
                  <c:v>2.59669404476881</c:v>
                </c:pt>
                <c:pt idx="54">
                  <c:v>2.61151734739542</c:v>
                </c:pt>
                <c:pt idx="55">
                  <c:v>2.62705478817224</c:v>
                </c:pt>
                <c:pt idx="56">
                  <c:v>2.64196339994668</c:v>
                </c:pt>
                <c:pt idx="57">
                  <c:v>2.65506505966186</c:v>
                </c:pt>
                <c:pt idx="58">
                  <c:v>2.66780108213424</c:v>
                </c:pt>
                <c:pt idx="59">
                  <c:v>2.67959665507078</c:v>
                </c:pt>
                <c:pt idx="60">
                  <c:v>2.69133150577545</c:v>
                </c:pt>
                <c:pt idx="61">
                  <c:v>2.70195435732603</c:v>
                </c:pt>
                <c:pt idx="62">
                  <c:v>2.71234642714262</c:v>
                </c:pt>
                <c:pt idx="63">
                  <c:v>2.72227469831705</c:v>
                </c:pt>
                <c:pt idx="64">
                  <c:v>2.73192971944808</c:v>
                </c:pt>
                <c:pt idx="65">
                  <c:v>2.74131726473569</c:v>
                </c:pt>
                <c:pt idx="66">
                  <c:v>2.75031924247741</c:v>
                </c:pt>
                <c:pt idx="67">
                  <c:v>2.75904983282089</c:v>
                </c:pt>
                <c:pt idx="68">
                  <c:v>2.76712719351053</c:v>
                </c:pt>
                <c:pt idx="69">
                  <c:v>2.77500282973051</c:v>
                </c:pt>
                <c:pt idx="70">
                  <c:v>2.78269685804843</c:v>
                </c:pt>
                <c:pt idx="71">
                  <c:v>2.79020611196756</c:v>
                </c:pt>
                <c:pt idx="72">
                  <c:v>2.79701184481382</c:v>
                </c:pt>
                <c:pt idx="73">
                  <c:v>2.80355811119079</c:v>
                </c:pt>
                <c:pt idx="74">
                  <c:v>2.81039420515298</c:v>
                </c:pt>
                <c:pt idx="75">
                  <c:v>2.81656272709369</c:v>
                </c:pt>
                <c:pt idx="76">
                  <c:v>2.82244142144918</c:v>
                </c:pt>
                <c:pt idx="77">
                  <c:v>2.82788667827844</c:v>
                </c:pt>
                <c:pt idx="78">
                  <c:v>2.83304508775472</c:v>
                </c:pt>
                <c:pt idx="79">
                  <c:v>2.83793713897466</c:v>
                </c:pt>
                <c:pt idx="80">
                  <c:v>2.84260939806699</c:v>
                </c:pt>
                <c:pt idx="81">
                  <c:v>2.84717679023742</c:v>
                </c:pt>
                <c:pt idx="82">
                  <c:v>2.85156574100255</c:v>
                </c:pt>
                <c:pt idx="83">
                  <c:v>2.85589341074228</c:v>
                </c:pt>
                <c:pt idx="84">
                  <c:v>2.85993702709674</c:v>
                </c:pt>
                <c:pt idx="85">
                  <c:v>2.86385361105203</c:v>
                </c:pt>
                <c:pt idx="86">
                  <c:v>2.86765843629837</c:v>
                </c:pt>
                <c:pt idx="87">
                  <c:v>2.87138316780328</c:v>
                </c:pt>
                <c:pt idx="88">
                  <c:v>2.87498068064451</c:v>
                </c:pt>
                <c:pt idx="89">
                  <c:v>2.87849996238946</c:v>
                </c:pt>
                <c:pt idx="90">
                  <c:v>2.88187656551599</c:v>
                </c:pt>
                <c:pt idx="91">
                  <c:v>2.88515929132699</c:v>
                </c:pt>
                <c:pt idx="92">
                  <c:v>2.8884032741189</c:v>
                </c:pt>
                <c:pt idx="93">
                  <c:v>2.891481295228</c:v>
                </c:pt>
                <c:pt idx="94">
                  <c:v>2.89455354213714</c:v>
                </c:pt>
                <c:pt idx="95">
                  <c:v>2.89752129465341</c:v>
                </c:pt>
                <c:pt idx="96">
                  <c:v>2.90038473904132</c:v>
                </c:pt>
                <c:pt idx="97">
                  <c:v>2.90321838110685</c:v>
                </c:pt>
                <c:pt idx="98">
                  <c:v>2.90595535188913</c:v>
                </c:pt>
                <c:pt idx="99">
                  <c:v>2.90857385843992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0.325852609239518</c:v>
                </c:pt>
                <c:pt idx="1">
                  <c:v>0.538884801790118</c:v>
                </c:pt>
                <c:pt idx="2">
                  <c:v>0.71810083463788</c:v>
                </c:pt>
                <c:pt idx="3">
                  <c:v>0.863855239003896</c:v>
                </c:pt>
                <c:pt idx="4">
                  <c:v>0.978968385607004</c:v>
                </c:pt>
                <c:pt idx="5">
                  <c:v>1.06852976605296</c:v>
                </c:pt>
                <c:pt idx="6">
                  <c:v>1.13595128059387</c:v>
                </c:pt>
                <c:pt idx="7">
                  <c:v>1.18598705157637</c:v>
                </c:pt>
                <c:pt idx="8">
                  <c:v>1.22280484065413</c:v>
                </c:pt>
                <c:pt idx="9">
                  <c:v>1.24969352036714</c:v>
                </c:pt>
                <c:pt idx="10">
                  <c:v>1.26959225162863</c:v>
                </c:pt>
                <c:pt idx="11">
                  <c:v>1.28478994593024</c:v>
                </c:pt>
                <c:pt idx="12">
                  <c:v>1.29656139761209</c:v>
                </c:pt>
                <c:pt idx="13">
                  <c:v>1.30605725571513</c:v>
                </c:pt>
                <c:pt idx="14">
                  <c:v>1.31407557055354</c:v>
                </c:pt>
                <c:pt idx="15">
                  <c:v>1.3212963938713</c:v>
                </c:pt>
                <c:pt idx="16">
                  <c:v>1.32804801687598</c:v>
                </c:pt>
                <c:pt idx="17">
                  <c:v>1.33502129465341</c:v>
                </c:pt>
                <c:pt idx="18">
                  <c:v>1.34292989969253</c:v>
                </c:pt>
                <c:pt idx="19">
                  <c:v>1.35186407715082</c:v>
                </c:pt>
                <c:pt idx="20">
                  <c:v>1.36237740516662</c:v>
                </c:pt>
                <c:pt idx="21">
                  <c:v>1.37301674112677</c:v>
                </c:pt>
                <c:pt idx="22">
                  <c:v>1.3858045451343</c:v>
                </c:pt>
                <c:pt idx="23">
                  <c:v>1.40237780287861</c:v>
                </c:pt>
                <c:pt idx="24">
                  <c:v>1.41955092549324</c:v>
                </c:pt>
                <c:pt idx="25">
                  <c:v>1.43529837951064</c:v>
                </c:pt>
                <c:pt idx="26">
                  <c:v>1.45447989925742</c:v>
                </c:pt>
                <c:pt idx="27">
                  <c:v>1.47345690056681</c:v>
                </c:pt>
                <c:pt idx="28">
                  <c:v>1.49547597393393</c:v>
                </c:pt>
                <c:pt idx="29">
                  <c:v>1.51254255324602</c:v>
                </c:pt>
                <c:pt idx="30">
                  <c:v>1.53257697820663</c:v>
                </c:pt>
                <c:pt idx="31">
                  <c:v>1.54954483732581</c:v>
                </c:pt>
                <c:pt idx="32">
                  <c:v>1.56908221542835</c:v>
                </c:pt>
                <c:pt idx="33">
                  <c:v>1.5843853354454</c:v>
                </c:pt>
                <c:pt idx="34">
                  <c:v>1.60206891596317</c:v>
                </c:pt>
                <c:pt idx="35">
                  <c:v>1.61721371114254</c:v>
                </c:pt>
                <c:pt idx="36">
                  <c:v>1.62996407598257</c:v>
                </c:pt>
                <c:pt idx="37">
                  <c:v>1.64278000593185</c:v>
                </c:pt>
                <c:pt idx="38">
                  <c:v>1.65653768926858</c:v>
                </c:pt>
                <c:pt idx="39">
                  <c:v>1.66704040020704</c:v>
                </c:pt>
                <c:pt idx="40">
                  <c:v>1.67986303567886</c:v>
                </c:pt>
                <c:pt idx="41">
                  <c:v>1.68946366757154</c:v>
                </c:pt>
                <c:pt idx="42">
                  <c:v>1.69728677719831</c:v>
                </c:pt>
                <c:pt idx="43">
                  <c:v>1.70554760843515</c:v>
                </c:pt>
                <c:pt idx="44">
                  <c:v>1.71413701027631</c:v>
                </c:pt>
                <c:pt idx="45">
                  <c:v>1.72201637178659</c:v>
                </c:pt>
                <c:pt idx="46">
                  <c:v>1.72931365668773</c:v>
                </c:pt>
                <c:pt idx="47">
                  <c:v>1.73644181340932</c:v>
                </c:pt>
                <c:pt idx="48">
                  <c:v>1.74326654523611</c:v>
                </c:pt>
                <c:pt idx="49">
                  <c:v>1.7507467418909</c:v>
                </c:pt>
                <c:pt idx="50">
                  <c:v>1.75648275762796</c:v>
                </c:pt>
                <c:pt idx="51">
                  <c:v>1.76238417625427</c:v>
                </c:pt>
                <c:pt idx="52">
                  <c:v>1.76889188587665</c:v>
                </c:pt>
                <c:pt idx="53">
                  <c:v>1.77433062344789</c:v>
                </c:pt>
                <c:pt idx="54">
                  <c:v>1.77921038120985</c:v>
                </c:pt>
                <c:pt idx="55">
                  <c:v>1.78416837006807</c:v>
                </c:pt>
                <c:pt idx="56">
                  <c:v>1.78859997540712</c:v>
                </c:pt>
                <c:pt idx="57">
                  <c:v>1.79289635270833</c:v>
                </c:pt>
                <c:pt idx="58">
                  <c:v>1.79701428860425</c:v>
                </c:pt>
                <c:pt idx="59">
                  <c:v>1.80106256157159</c:v>
                </c:pt>
                <c:pt idx="60">
                  <c:v>1.80514864623546</c:v>
                </c:pt>
                <c:pt idx="61">
                  <c:v>1.80915128439664</c:v>
                </c:pt>
                <c:pt idx="62">
                  <c:v>1.81291010230779</c:v>
                </c:pt>
                <c:pt idx="63">
                  <c:v>1.81652288883924</c:v>
                </c:pt>
                <c:pt idx="64">
                  <c:v>1.81994140148162</c:v>
                </c:pt>
                <c:pt idx="65">
                  <c:v>1.82322487235069</c:v>
                </c:pt>
                <c:pt idx="66">
                  <c:v>1.82642135769128</c:v>
                </c:pt>
                <c:pt idx="67">
                  <c:v>1.82944145053625</c:v>
                </c:pt>
                <c:pt idx="68">
                  <c:v>1.83234196156263</c:v>
                </c:pt>
                <c:pt idx="69">
                  <c:v>1.83514934033155</c:v>
                </c:pt>
                <c:pt idx="70">
                  <c:v>1.83783769607543</c:v>
                </c:pt>
                <c:pt idx="71">
                  <c:v>1.8403785303235</c:v>
                </c:pt>
                <c:pt idx="72">
                  <c:v>1.84280723333358</c:v>
                </c:pt>
                <c:pt idx="73">
                  <c:v>1.84516515582799</c:v>
                </c:pt>
                <c:pt idx="74">
                  <c:v>1.84741001576185</c:v>
                </c:pt>
                <c:pt idx="75">
                  <c:v>1.84961408376693</c:v>
                </c:pt>
                <c:pt idx="76">
                  <c:v>1.85173749923706</c:v>
                </c:pt>
                <c:pt idx="77">
                  <c:v>1.85378957539796</c:v>
                </c:pt>
                <c:pt idx="78">
                  <c:v>1.85577794909477</c:v>
                </c:pt>
                <c:pt idx="79">
                  <c:v>1.85769833624362</c:v>
                </c:pt>
                <c:pt idx="80">
                  <c:v>1.85956470668315</c:v>
                </c:pt>
                <c:pt idx="81">
                  <c:v>1.86131484806537</c:v>
                </c:pt>
                <c:pt idx="82">
                  <c:v>1.8630588427186</c:v>
                </c:pt>
                <c:pt idx="83">
                  <c:v>1.86475571244955</c:v>
                </c:pt>
                <c:pt idx="84">
                  <c:v>1.86634045094251</c:v>
                </c:pt>
                <c:pt idx="85">
                  <c:v>1.86793617904186</c:v>
                </c:pt>
                <c:pt idx="86">
                  <c:v>1.86945032328367</c:v>
                </c:pt>
                <c:pt idx="87">
                  <c:v>1.87094379216432</c:v>
                </c:pt>
                <c:pt idx="88">
                  <c:v>1.87239032238721</c:v>
                </c:pt>
                <c:pt idx="89">
                  <c:v>1.87380742281675</c:v>
                </c:pt>
                <c:pt idx="90">
                  <c:v>1.87517050653696</c:v>
                </c:pt>
                <c:pt idx="91">
                  <c:v>1.876519061625</c:v>
                </c:pt>
                <c:pt idx="92">
                  <c:v>1.87783408910036</c:v>
                </c:pt>
                <c:pt idx="93">
                  <c:v>1.87911875545978</c:v>
                </c:pt>
                <c:pt idx="94">
                  <c:v>1.88039597123861</c:v>
                </c:pt>
                <c:pt idx="95">
                  <c:v>1.88164114952087</c:v>
                </c:pt>
                <c:pt idx="96">
                  <c:v>1.88285708427429</c:v>
                </c:pt>
                <c:pt idx="97">
                  <c:v>1.88404750078916</c:v>
                </c:pt>
                <c:pt idx="98">
                  <c:v>1.88521649688482</c:v>
                </c:pt>
                <c:pt idx="99">
                  <c:v>1.88636314123868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26601128"/>
        <c:axId val="263698771"/>
      </c:lineChart>
      <c:catAx>
        <c:axId val="3266011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ronds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698771"/>
        <c:crosses val="autoZero"/>
        <c:auto val="1"/>
        <c:lblAlgn val="ctr"/>
        <c:lblOffset val="100"/>
        <c:noMultiLvlLbl val="0"/>
      </c:catAx>
      <c:valAx>
        <c:axId val="2636987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STD  mean (1e-2)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6601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0.349650349650349</c:v>
                </c:pt>
                <c:pt idx="51">
                  <c:v>0.349650349650349</c:v>
                </c:pt>
                <c:pt idx="52">
                  <c:v>0.349650349650349</c:v>
                </c:pt>
                <c:pt idx="53">
                  <c:v>0.349650349650349</c:v>
                </c:pt>
                <c:pt idx="54">
                  <c:v>0.349650349650349</c:v>
                </c:pt>
                <c:pt idx="55">
                  <c:v>0.349650349650349</c:v>
                </c:pt>
                <c:pt idx="56">
                  <c:v>0.349650349650349</c:v>
                </c:pt>
                <c:pt idx="57">
                  <c:v>0.349650349650349</c:v>
                </c:pt>
                <c:pt idx="58">
                  <c:v>0.349650349650349</c:v>
                </c:pt>
                <c:pt idx="59">
                  <c:v>0.349650349650349</c:v>
                </c:pt>
                <c:pt idx="60">
                  <c:v>0.349650349650349</c:v>
                </c:pt>
                <c:pt idx="61">
                  <c:v>0.349650349650349</c:v>
                </c:pt>
                <c:pt idx="62">
                  <c:v>0.349650349650349</c:v>
                </c:pt>
                <c:pt idx="63">
                  <c:v>0.349650349650349</c:v>
                </c:pt>
                <c:pt idx="64">
                  <c:v>0.349650349650349</c:v>
                </c:pt>
                <c:pt idx="65">
                  <c:v>0.349650349650349</c:v>
                </c:pt>
                <c:pt idx="66">
                  <c:v>0.349650349650349</c:v>
                </c:pt>
                <c:pt idx="67">
                  <c:v>0.349650349650349</c:v>
                </c:pt>
                <c:pt idx="68">
                  <c:v>0.349650349650349</c:v>
                </c:pt>
                <c:pt idx="69">
                  <c:v>0.349650349650349</c:v>
                </c:pt>
                <c:pt idx="70">
                  <c:v>0.349650349650349</c:v>
                </c:pt>
                <c:pt idx="71">
                  <c:v>0.349650349650349</c:v>
                </c:pt>
                <c:pt idx="72">
                  <c:v>0.349650349650349</c:v>
                </c:pt>
                <c:pt idx="73">
                  <c:v>0.349650349650349</c:v>
                </c:pt>
                <c:pt idx="74">
                  <c:v>0.349650349650349</c:v>
                </c:pt>
                <c:pt idx="75">
                  <c:v>0.349650349650349</c:v>
                </c:pt>
                <c:pt idx="76">
                  <c:v>0.349650349650349</c:v>
                </c:pt>
                <c:pt idx="77">
                  <c:v>0.349650349650349</c:v>
                </c:pt>
                <c:pt idx="78">
                  <c:v>0.349650349650349</c:v>
                </c:pt>
                <c:pt idx="79">
                  <c:v>0.349650349650349</c:v>
                </c:pt>
                <c:pt idx="80">
                  <c:v>0.349650349650349</c:v>
                </c:pt>
                <c:pt idx="81">
                  <c:v>0.349650349650349</c:v>
                </c:pt>
                <c:pt idx="82">
                  <c:v>0.349650349650349</c:v>
                </c:pt>
                <c:pt idx="83">
                  <c:v>0.349650349650349</c:v>
                </c:pt>
                <c:pt idx="84">
                  <c:v>0.349650349650349</c:v>
                </c:pt>
                <c:pt idx="85">
                  <c:v>0.349650349650349</c:v>
                </c:pt>
                <c:pt idx="86">
                  <c:v>0.349650349650349</c:v>
                </c:pt>
                <c:pt idx="87">
                  <c:v>0.349650349650349</c:v>
                </c:pt>
                <c:pt idx="88">
                  <c:v>0.349650349650349</c:v>
                </c:pt>
                <c:pt idx="89">
                  <c:v>0.349650349650349</c:v>
                </c:pt>
                <c:pt idx="90">
                  <c:v>0.349650349650349</c:v>
                </c:pt>
                <c:pt idx="91">
                  <c:v>0.349650349650349</c:v>
                </c:pt>
                <c:pt idx="92">
                  <c:v>0.349650349650349</c:v>
                </c:pt>
                <c:pt idx="93">
                  <c:v>0.349650349650349</c:v>
                </c:pt>
                <c:pt idx="94">
                  <c:v>0.349650349650349</c:v>
                </c:pt>
                <c:pt idx="95">
                  <c:v>0.349650349650349</c:v>
                </c:pt>
                <c:pt idx="96">
                  <c:v>0.349650349650349</c:v>
                </c:pt>
                <c:pt idx="97">
                  <c:v>0.349650349650349</c:v>
                </c:pt>
                <c:pt idx="98">
                  <c:v>0.349650349650349</c:v>
                </c:pt>
                <c:pt idx="99">
                  <c:v>0.349650349650349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0.349650349650349</c:v>
                </c:pt>
                <c:pt idx="2">
                  <c:v>0.349650349650349</c:v>
                </c:pt>
                <c:pt idx="3">
                  <c:v>0.349650349650349</c:v>
                </c:pt>
                <c:pt idx="4">
                  <c:v>0.349650349650349</c:v>
                </c:pt>
                <c:pt idx="5">
                  <c:v>0.349650349650349</c:v>
                </c:pt>
                <c:pt idx="6">
                  <c:v>0.349650349650349</c:v>
                </c:pt>
                <c:pt idx="7">
                  <c:v>0.349650349650349</c:v>
                </c:pt>
                <c:pt idx="8">
                  <c:v>0.349650349650349</c:v>
                </c:pt>
                <c:pt idx="9">
                  <c:v>0.349650349650349</c:v>
                </c:pt>
                <c:pt idx="10">
                  <c:v>0.349650349650349</c:v>
                </c:pt>
                <c:pt idx="11">
                  <c:v>0.349650349650349</c:v>
                </c:pt>
                <c:pt idx="12">
                  <c:v>0.349650349650349</c:v>
                </c:pt>
                <c:pt idx="13">
                  <c:v>0.349650349650349</c:v>
                </c:pt>
                <c:pt idx="14">
                  <c:v>0.349650349650349</c:v>
                </c:pt>
                <c:pt idx="15">
                  <c:v>0.349650349650349</c:v>
                </c:pt>
                <c:pt idx="16">
                  <c:v>0.349650349650349</c:v>
                </c:pt>
                <c:pt idx="17">
                  <c:v>0.349650349650349</c:v>
                </c:pt>
                <c:pt idx="18">
                  <c:v>0.349650349650349</c:v>
                </c:pt>
                <c:pt idx="19">
                  <c:v>0.349650349650349</c:v>
                </c:pt>
                <c:pt idx="20">
                  <c:v>0.349650349650349</c:v>
                </c:pt>
                <c:pt idx="21">
                  <c:v>0.349650349650349</c:v>
                </c:pt>
                <c:pt idx="22">
                  <c:v>0.349650349650349</c:v>
                </c:pt>
                <c:pt idx="23">
                  <c:v>0.349650349650349</c:v>
                </c:pt>
                <c:pt idx="24">
                  <c:v>0.349650349650349</c:v>
                </c:pt>
                <c:pt idx="25">
                  <c:v>0.349650349650349</c:v>
                </c:pt>
                <c:pt idx="26">
                  <c:v>0.349650349650349</c:v>
                </c:pt>
                <c:pt idx="27">
                  <c:v>0.349650349650349</c:v>
                </c:pt>
                <c:pt idx="28">
                  <c:v>0.349650349650349</c:v>
                </c:pt>
                <c:pt idx="29">
                  <c:v>0.349650349650349</c:v>
                </c:pt>
                <c:pt idx="30">
                  <c:v>0.349650349650349</c:v>
                </c:pt>
                <c:pt idx="31">
                  <c:v>0.349650349650349</c:v>
                </c:pt>
                <c:pt idx="32">
                  <c:v>0.349650349650349</c:v>
                </c:pt>
                <c:pt idx="33">
                  <c:v>0.349650349650349</c:v>
                </c:pt>
                <c:pt idx="34">
                  <c:v>0.349650349650349</c:v>
                </c:pt>
                <c:pt idx="35">
                  <c:v>0.349650349650349</c:v>
                </c:pt>
                <c:pt idx="36">
                  <c:v>0.349650349650349</c:v>
                </c:pt>
                <c:pt idx="37">
                  <c:v>0.349650349650349</c:v>
                </c:pt>
                <c:pt idx="38">
                  <c:v>0.349650349650349</c:v>
                </c:pt>
                <c:pt idx="39">
                  <c:v>0.349650349650349</c:v>
                </c:pt>
                <c:pt idx="40">
                  <c:v>0.349650349650349</c:v>
                </c:pt>
                <c:pt idx="41">
                  <c:v>0.349650349650349</c:v>
                </c:pt>
                <c:pt idx="42">
                  <c:v>0.349650349650349</c:v>
                </c:pt>
                <c:pt idx="43">
                  <c:v>0.349650349650349</c:v>
                </c:pt>
                <c:pt idx="44">
                  <c:v>0.349650349650349</c:v>
                </c:pt>
                <c:pt idx="45">
                  <c:v>0.349650349650349</c:v>
                </c:pt>
                <c:pt idx="46">
                  <c:v>0.349650349650349</c:v>
                </c:pt>
                <c:pt idx="47">
                  <c:v>0.349650349650349</c:v>
                </c:pt>
                <c:pt idx="48">
                  <c:v>0.349650349650349</c:v>
                </c:pt>
                <c:pt idx="49">
                  <c:v>0.349650349650349</c:v>
                </c:pt>
                <c:pt idx="50">
                  <c:v>0.349650349650349</c:v>
                </c:pt>
                <c:pt idx="51">
                  <c:v>0.349650349650349</c:v>
                </c:pt>
                <c:pt idx="52">
                  <c:v>0.349650349650349</c:v>
                </c:pt>
                <c:pt idx="53">
                  <c:v>0.349650349650349</c:v>
                </c:pt>
                <c:pt idx="54">
                  <c:v>0.349650349650349</c:v>
                </c:pt>
                <c:pt idx="55">
                  <c:v>0.349650349650349</c:v>
                </c:pt>
                <c:pt idx="56">
                  <c:v>0.349650349650349</c:v>
                </c:pt>
                <c:pt idx="57">
                  <c:v>0.349650349650349</c:v>
                </c:pt>
                <c:pt idx="58">
                  <c:v>0.349650349650349</c:v>
                </c:pt>
                <c:pt idx="59">
                  <c:v>0.349650349650349</c:v>
                </c:pt>
                <c:pt idx="60">
                  <c:v>0.349650349650349</c:v>
                </c:pt>
                <c:pt idx="61">
                  <c:v>0.349650349650349</c:v>
                </c:pt>
                <c:pt idx="62">
                  <c:v>0.349650349650349</c:v>
                </c:pt>
                <c:pt idx="63">
                  <c:v>0.349650349650349</c:v>
                </c:pt>
                <c:pt idx="64">
                  <c:v>0.349650349650349</c:v>
                </c:pt>
                <c:pt idx="65">
                  <c:v>0.349650349650349</c:v>
                </c:pt>
                <c:pt idx="66">
                  <c:v>0.349650349650349</c:v>
                </c:pt>
                <c:pt idx="67">
                  <c:v>0.349650349650349</c:v>
                </c:pt>
                <c:pt idx="68">
                  <c:v>0.349650349650349</c:v>
                </c:pt>
                <c:pt idx="69">
                  <c:v>0.349650349650349</c:v>
                </c:pt>
                <c:pt idx="70">
                  <c:v>0.349650349650349</c:v>
                </c:pt>
                <c:pt idx="71">
                  <c:v>0.349650349650349</c:v>
                </c:pt>
                <c:pt idx="72">
                  <c:v>0.349650349650349</c:v>
                </c:pt>
                <c:pt idx="73">
                  <c:v>0.349650349650349</c:v>
                </c:pt>
                <c:pt idx="74">
                  <c:v>0.349650349650349</c:v>
                </c:pt>
                <c:pt idx="75">
                  <c:v>0.349650349650349</c:v>
                </c:pt>
                <c:pt idx="76">
                  <c:v>0.349650349650349</c:v>
                </c:pt>
                <c:pt idx="77">
                  <c:v>0.349650349650349</c:v>
                </c:pt>
                <c:pt idx="78">
                  <c:v>0.349650349650349</c:v>
                </c:pt>
                <c:pt idx="79">
                  <c:v>0.349650349650349</c:v>
                </c:pt>
                <c:pt idx="80">
                  <c:v>0.349650349650349</c:v>
                </c:pt>
                <c:pt idx="81">
                  <c:v>0.349650349650349</c:v>
                </c:pt>
                <c:pt idx="82">
                  <c:v>0.349650349650349</c:v>
                </c:pt>
                <c:pt idx="83">
                  <c:v>0.349650349650349</c:v>
                </c:pt>
                <c:pt idx="84">
                  <c:v>0.349650349650349</c:v>
                </c:pt>
                <c:pt idx="85">
                  <c:v>0.349650349650349</c:v>
                </c:pt>
                <c:pt idx="86">
                  <c:v>0.349650349650349</c:v>
                </c:pt>
                <c:pt idx="87">
                  <c:v>0.349650349650349</c:v>
                </c:pt>
                <c:pt idx="88">
                  <c:v>0.349650349650349</c:v>
                </c:pt>
                <c:pt idx="89">
                  <c:v>0.349650349650349</c:v>
                </c:pt>
                <c:pt idx="90">
                  <c:v>0.349650349650349</c:v>
                </c:pt>
                <c:pt idx="91">
                  <c:v>0.349650349650349</c:v>
                </c:pt>
                <c:pt idx="92">
                  <c:v>0.349650349650349</c:v>
                </c:pt>
                <c:pt idx="93">
                  <c:v>0.349650349650349</c:v>
                </c:pt>
                <c:pt idx="94">
                  <c:v>0.349650349650349</c:v>
                </c:pt>
                <c:pt idx="95">
                  <c:v>0.349650349650349</c:v>
                </c:pt>
                <c:pt idx="96">
                  <c:v>0.349650349650349</c:v>
                </c:pt>
                <c:pt idx="97">
                  <c:v>0.349650349650349</c:v>
                </c:pt>
                <c:pt idx="98">
                  <c:v>0.349650349650349</c:v>
                </c:pt>
                <c:pt idx="99">
                  <c:v>0.349650349650349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0.349650349650349</c:v>
                </c:pt>
                <c:pt idx="1">
                  <c:v>0.699300699300699</c:v>
                </c:pt>
                <c:pt idx="2">
                  <c:v>0.699300699300699</c:v>
                </c:pt>
                <c:pt idx="3">
                  <c:v>0.699300699300699</c:v>
                </c:pt>
                <c:pt idx="4">
                  <c:v>0.699300699300699</c:v>
                </c:pt>
                <c:pt idx="5">
                  <c:v>0.699300699300699</c:v>
                </c:pt>
                <c:pt idx="6">
                  <c:v>0.699300699300699</c:v>
                </c:pt>
                <c:pt idx="7">
                  <c:v>0.699300699300699</c:v>
                </c:pt>
                <c:pt idx="8">
                  <c:v>0.699300699300699</c:v>
                </c:pt>
                <c:pt idx="9">
                  <c:v>0.699300699300699</c:v>
                </c:pt>
                <c:pt idx="10">
                  <c:v>0.699300699300699</c:v>
                </c:pt>
                <c:pt idx="11">
                  <c:v>0.699300699300699</c:v>
                </c:pt>
                <c:pt idx="12">
                  <c:v>0.699300699300699</c:v>
                </c:pt>
                <c:pt idx="13">
                  <c:v>0.699300699300699</c:v>
                </c:pt>
                <c:pt idx="14">
                  <c:v>0.699300699300699</c:v>
                </c:pt>
                <c:pt idx="15">
                  <c:v>0.699300699300699</c:v>
                </c:pt>
                <c:pt idx="16">
                  <c:v>0.699300699300699</c:v>
                </c:pt>
                <c:pt idx="17">
                  <c:v>0.699300699300699</c:v>
                </c:pt>
                <c:pt idx="18">
                  <c:v>0.699300699300699</c:v>
                </c:pt>
                <c:pt idx="19">
                  <c:v>0.699300699300699</c:v>
                </c:pt>
                <c:pt idx="20">
                  <c:v>0.699300699300699</c:v>
                </c:pt>
                <c:pt idx="21">
                  <c:v>0.699300699300699</c:v>
                </c:pt>
                <c:pt idx="22">
                  <c:v>0.699300699300699</c:v>
                </c:pt>
                <c:pt idx="23">
                  <c:v>0.699300699300699</c:v>
                </c:pt>
                <c:pt idx="24">
                  <c:v>0.699300699300699</c:v>
                </c:pt>
                <c:pt idx="25">
                  <c:v>0.699300699300699</c:v>
                </c:pt>
                <c:pt idx="26">
                  <c:v>0.699300699300699</c:v>
                </c:pt>
                <c:pt idx="27">
                  <c:v>0.699300699300699</c:v>
                </c:pt>
                <c:pt idx="28">
                  <c:v>0.699300699300699</c:v>
                </c:pt>
                <c:pt idx="29">
                  <c:v>0.699300699300699</c:v>
                </c:pt>
                <c:pt idx="30">
                  <c:v>0.699300699300699</c:v>
                </c:pt>
                <c:pt idx="31">
                  <c:v>0.699300699300699</c:v>
                </c:pt>
                <c:pt idx="32">
                  <c:v>0.699300699300699</c:v>
                </c:pt>
                <c:pt idx="33">
                  <c:v>0.699300699300699</c:v>
                </c:pt>
                <c:pt idx="34">
                  <c:v>0.699300699300699</c:v>
                </c:pt>
                <c:pt idx="35">
                  <c:v>0.699300699300699</c:v>
                </c:pt>
                <c:pt idx="36">
                  <c:v>0.699300699300699</c:v>
                </c:pt>
                <c:pt idx="37">
                  <c:v>0.699300699300699</c:v>
                </c:pt>
                <c:pt idx="38">
                  <c:v>0.699300699300699</c:v>
                </c:pt>
                <c:pt idx="39">
                  <c:v>0.699300699300699</c:v>
                </c:pt>
                <c:pt idx="40">
                  <c:v>0.699300699300699</c:v>
                </c:pt>
                <c:pt idx="41">
                  <c:v>0.699300699300699</c:v>
                </c:pt>
                <c:pt idx="42">
                  <c:v>0.699300699300699</c:v>
                </c:pt>
                <c:pt idx="43">
                  <c:v>0.699300699300699</c:v>
                </c:pt>
                <c:pt idx="44">
                  <c:v>0.699300699300699</c:v>
                </c:pt>
                <c:pt idx="45">
                  <c:v>0.699300699300699</c:v>
                </c:pt>
                <c:pt idx="46">
                  <c:v>0.699300699300699</c:v>
                </c:pt>
                <c:pt idx="47">
                  <c:v>0.699300699300699</c:v>
                </c:pt>
                <c:pt idx="48">
                  <c:v>0.699300699300699</c:v>
                </c:pt>
                <c:pt idx="49">
                  <c:v>0.699300699300699</c:v>
                </c:pt>
                <c:pt idx="50">
                  <c:v>0.699300699300699</c:v>
                </c:pt>
                <c:pt idx="51">
                  <c:v>0.699300699300699</c:v>
                </c:pt>
                <c:pt idx="52">
                  <c:v>0.699300699300699</c:v>
                </c:pt>
                <c:pt idx="53">
                  <c:v>0.699300699300699</c:v>
                </c:pt>
                <c:pt idx="54">
                  <c:v>0.699300699300699</c:v>
                </c:pt>
                <c:pt idx="55">
                  <c:v>0.699300699300699</c:v>
                </c:pt>
                <c:pt idx="56">
                  <c:v>0.699300699300699</c:v>
                </c:pt>
                <c:pt idx="57">
                  <c:v>0.699300699300699</c:v>
                </c:pt>
                <c:pt idx="58">
                  <c:v>0.699300699300699</c:v>
                </c:pt>
                <c:pt idx="59">
                  <c:v>0.699300699300699</c:v>
                </c:pt>
                <c:pt idx="60">
                  <c:v>0.699300699300699</c:v>
                </c:pt>
                <c:pt idx="61">
                  <c:v>0.699300699300699</c:v>
                </c:pt>
                <c:pt idx="62">
                  <c:v>0.699300699300699</c:v>
                </c:pt>
                <c:pt idx="63">
                  <c:v>0.699300699300699</c:v>
                </c:pt>
                <c:pt idx="64">
                  <c:v>0.699300699300699</c:v>
                </c:pt>
                <c:pt idx="65">
                  <c:v>0.699300699300699</c:v>
                </c:pt>
                <c:pt idx="66">
                  <c:v>0.699300699300699</c:v>
                </c:pt>
                <c:pt idx="67">
                  <c:v>0.699300699300699</c:v>
                </c:pt>
                <c:pt idx="68">
                  <c:v>0.699300699300699</c:v>
                </c:pt>
                <c:pt idx="69">
                  <c:v>0.699300699300699</c:v>
                </c:pt>
                <c:pt idx="70">
                  <c:v>0.699300699300699</c:v>
                </c:pt>
                <c:pt idx="71">
                  <c:v>0.699300699300699</c:v>
                </c:pt>
                <c:pt idx="72">
                  <c:v>0.699300699300699</c:v>
                </c:pt>
                <c:pt idx="73">
                  <c:v>0.699300699300699</c:v>
                </c:pt>
                <c:pt idx="74">
                  <c:v>0.699300699300699</c:v>
                </c:pt>
                <c:pt idx="75">
                  <c:v>0.699300699300699</c:v>
                </c:pt>
                <c:pt idx="76">
                  <c:v>0.699300699300699</c:v>
                </c:pt>
                <c:pt idx="77">
                  <c:v>0.699300699300699</c:v>
                </c:pt>
                <c:pt idx="78">
                  <c:v>0.699300699300699</c:v>
                </c:pt>
                <c:pt idx="79">
                  <c:v>0.699300699300699</c:v>
                </c:pt>
                <c:pt idx="80">
                  <c:v>0.699300699300699</c:v>
                </c:pt>
                <c:pt idx="81">
                  <c:v>0.699300699300699</c:v>
                </c:pt>
                <c:pt idx="82">
                  <c:v>0.699300699300699</c:v>
                </c:pt>
                <c:pt idx="83">
                  <c:v>0.699300699300699</c:v>
                </c:pt>
                <c:pt idx="84">
                  <c:v>0.699300699300699</c:v>
                </c:pt>
                <c:pt idx="85">
                  <c:v>0.699300699300699</c:v>
                </c:pt>
                <c:pt idx="86">
                  <c:v>0.699300699300699</c:v>
                </c:pt>
                <c:pt idx="87">
                  <c:v>0.699300699300699</c:v>
                </c:pt>
                <c:pt idx="88">
                  <c:v>0.699300699300699</c:v>
                </c:pt>
                <c:pt idx="89">
                  <c:v>0.699300699300699</c:v>
                </c:pt>
                <c:pt idx="90">
                  <c:v>0.699300699300699</c:v>
                </c:pt>
                <c:pt idx="91">
                  <c:v>0.699300699300699</c:v>
                </c:pt>
                <c:pt idx="92">
                  <c:v>0.699300699300699</c:v>
                </c:pt>
                <c:pt idx="93">
                  <c:v>0.699300699300699</c:v>
                </c:pt>
                <c:pt idx="94">
                  <c:v>0.699300699300699</c:v>
                </c:pt>
                <c:pt idx="95">
                  <c:v>0.699300699300699</c:v>
                </c:pt>
                <c:pt idx="96">
                  <c:v>0.699300699300699</c:v>
                </c:pt>
                <c:pt idx="97">
                  <c:v>0.699300699300699</c:v>
                </c:pt>
                <c:pt idx="98">
                  <c:v>0.699300699300699</c:v>
                </c:pt>
                <c:pt idx="99">
                  <c:v>0.699300699300699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0.699300699300699</c:v>
                </c:pt>
                <c:pt idx="1">
                  <c:v>0.874125874125874</c:v>
                </c:pt>
                <c:pt idx="2">
                  <c:v>0.874125874125874</c:v>
                </c:pt>
                <c:pt idx="3">
                  <c:v>0.874125874125874</c:v>
                </c:pt>
                <c:pt idx="4">
                  <c:v>0.874125874125874</c:v>
                </c:pt>
                <c:pt idx="5">
                  <c:v>0.874125874125874</c:v>
                </c:pt>
                <c:pt idx="6">
                  <c:v>0.874125874125874</c:v>
                </c:pt>
                <c:pt idx="7">
                  <c:v>0.874125874125874</c:v>
                </c:pt>
                <c:pt idx="8">
                  <c:v>0.874125874125874</c:v>
                </c:pt>
                <c:pt idx="9">
                  <c:v>0.874125874125874</c:v>
                </c:pt>
                <c:pt idx="10">
                  <c:v>0.874125874125874</c:v>
                </c:pt>
                <c:pt idx="11">
                  <c:v>0.874125874125874</c:v>
                </c:pt>
                <c:pt idx="12">
                  <c:v>0.874125874125874</c:v>
                </c:pt>
                <c:pt idx="13">
                  <c:v>0.874125874125874</c:v>
                </c:pt>
                <c:pt idx="14">
                  <c:v>0.874125874125874</c:v>
                </c:pt>
                <c:pt idx="15">
                  <c:v>0.874125874125874</c:v>
                </c:pt>
                <c:pt idx="16">
                  <c:v>0.874125874125874</c:v>
                </c:pt>
                <c:pt idx="17">
                  <c:v>0.874125874125874</c:v>
                </c:pt>
                <c:pt idx="18">
                  <c:v>0.874125874125874</c:v>
                </c:pt>
                <c:pt idx="19">
                  <c:v>0.874125874125874</c:v>
                </c:pt>
                <c:pt idx="20">
                  <c:v>0.874125874125874</c:v>
                </c:pt>
                <c:pt idx="21">
                  <c:v>0.874125874125874</c:v>
                </c:pt>
                <c:pt idx="22">
                  <c:v>0.874125874125874</c:v>
                </c:pt>
                <c:pt idx="23">
                  <c:v>0.874125874125874</c:v>
                </c:pt>
                <c:pt idx="24">
                  <c:v>0.874125874125874</c:v>
                </c:pt>
                <c:pt idx="25">
                  <c:v>0.874125874125874</c:v>
                </c:pt>
                <c:pt idx="26">
                  <c:v>0.874125874125874</c:v>
                </c:pt>
                <c:pt idx="27">
                  <c:v>0.874125874125874</c:v>
                </c:pt>
                <c:pt idx="28">
                  <c:v>0.874125874125874</c:v>
                </c:pt>
                <c:pt idx="29">
                  <c:v>0.874125874125874</c:v>
                </c:pt>
                <c:pt idx="30">
                  <c:v>0.874125874125874</c:v>
                </c:pt>
                <c:pt idx="31">
                  <c:v>0.874125874125874</c:v>
                </c:pt>
                <c:pt idx="32">
                  <c:v>0.874125874125874</c:v>
                </c:pt>
                <c:pt idx="33">
                  <c:v>0.874125874125874</c:v>
                </c:pt>
                <c:pt idx="34">
                  <c:v>0.874125874125874</c:v>
                </c:pt>
                <c:pt idx="35">
                  <c:v>0.874125874125874</c:v>
                </c:pt>
                <c:pt idx="36">
                  <c:v>0.874125874125874</c:v>
                </c:pt>
                <c:pt idx="37">
                  <c:v>0.874125874125874</c:v>
                </c:pt>
                <c:pt idx="38">
                  <c:v>0.874125874125874</c:v>
                </c:pt>
                <c:pt idx="39">
                  <c:v>0.874125874125874</c:v>
                </c:pt>
                <c:pt idx="40">
                  <c:v>0.874125874125874</c:v>
                </c:pt>
                <c:pt idx="41">
                  <c:v>0.874125874125874</c:v>
                </c:pt>
                <c:pt idx="42">
                  <c:v>0.874125874125874</c:v>
                </c:pt>
                <c:pt idx="43">
                  <c:v>0.874125874125874</c:v>
                </c:pt>
                <c:pt idx="44">
                  <c:v>0.874125874125874</c:v>
                </c:pt>
                <c:pt idx="45">
                  <c:v>0.874125874125874</c:v>
                </c:pt>
                <c:pt idx="46">
                  <c:v>0.874125874125874</c:v>
                </c:pt>
                <c:pt idx="47">
                  <c:v>0.874125874125874</c:v>
                </c:pt>
                <c:pt idx="48">
                  <c:v>0.874125874125874</c:v>
                </c:pt>
                <c:pt idx="49">
                  <c:v>0.874125874125874</c:v>
                </c:pt>
                <c:pt idx="50">
                  <c:v>0.874125874125874</c:v>
                </c:pt>
                <c:pt idx="51">
                  <c:v>0.874125874125874</c:v>
                </c:pt>
                <c:pt idx="52">
                  <c:v>0.874125874125874</c:v>
                </c:pt>
                <c:pt idx="53">
                  <c:v>0.874125874125874</c:v>
                </c:pt>
                <c:pt idx="54">
                  <c:v>0.874125874125874</c:v>
                </c:pt>
                <c:pt idx="55">
                  <c:v>0.874125874125874</c:v>
                </c:pt>
                <c:pt idx="56">
                  <c:v>0.874125874125874</c:v>
                </c:pt>
                <c:pt idx="57">
                  <c:v>0.874125874125874</c:v>
                </c:pt>
                <c:pt idx="58">
                  <c:v>0.874125874125874</c:v>
                </c:pt>
                <c:pt idx="59">
                  <c:v>0.874125874125874</c:v>
                </c:pt>
                <c:pt idx="60">
                  <c:v>0.874125874125874</c:v>
                </c:pt>
                <c:pt idx="61">
                  <c:v>0.874125874125874</c:v>
                </c:pt>
                <c:pt idx="62">
                  <c:v>0.874125874125874</c:v>
                </c:pt>
                <c:pt idx="63">
                  <c:v>0.874125874125874</c:v>
                </c:pt>
                <c:pt idx="64">
                  <c:v>0.874125874125874</c:v>
                </c:pt>
                <c:pt idx="65">
                  <c:v>0.874125874125874</c:v>
                </c:pt>
                <c:pt idx="66">
                  <c:v>0.874125874125874</c:v>
                </c:pt>
                <c:pt idx="67">
                  <c:v>0.874125874125874</c:v>
                </c:pt>
                <c:pt idx="68">
                  <c:v>0.874125874125874</c:v>
                </c:pt>
                <c:pt idx="69">
                  <c:v>0.874125874125874</c:v>
                </c:pt>
                <c:pt idx="70">
                  <c:v>0.874125874125874</c:v>
                </c:pt>
                <c:pt idx="71">
                  <c:v>0.874125874125874</c:v>
                </c:pt>
                <c:pt idx="72">
                  <c:v>0.874125874125874</c:v>
                </c:pt>
                <c:pt idx="73">
                  <c:v>0.874125874125874</c:v>
                </c:pt>
                <c:pt idx="74">
                  <c:v>0.874125874125874</c:v>
                </c:pt>
                <c:pt idx="75">
                  <c:v>0.874125874125874</c:v>
                </c:pt>
                <c:pt idx="76">
                  <c:v>0.874125874125874</c:v>
                </c:pt>
                <c:pt idx="77">
                  <c:v>0.874125874125874</c:v>
                </c:pt>
                <c:pt idx="78">
                  <c:v>0.874125874125874</c:v>
                </c:pt>
                <c:pt idx="79">
                  <c:v>0.874125874125874</c:v>
                </c:pt>
                <c:pt idx="80">
                  <c:v>0.874125874125874</c:v>
                </c:pt>
                <c:pt idx="81">
                  <c:v>0.874125874125874</c:v>
                </c:pt>
                <c:pt idx="82">
                  <c:v>0.874125874125874</c:v>
                </c:pt>
                <c:pt idx="83">
                  <c:v>0.874125874125874</c:v>
                </c:pt>
                <c:pt idx="84">
                  <c:v>0.874125874125874</c:v>
                </c:pt>
                <c:pt idx="85">
                  <c:v>0.874125874125874</c:v>
                </c:pt>
                <c:pt idx="86">
                  <c:v>0.874125874125874</c:v>
                </c:pt>
                <c:pt idx="87">
                  <c:v>0.874125874125874</c:v>
                </c:pt>
                <c:pt idx="88">
                  <c:v>0.874125874125874</c:v>
                </c:pt>
                <c:pt idx="89">
                  <c:v>0.874125874125874</c:v>
                </c:pt>
                <c:pt idx="90">
                  <c:v>0.874125874125874</c:v>
                </c:pt>
                <c:pt idx="91">
                  <c:v>0.874125874125874</c:v>
                </c:pt>
                <c:pt idx="92">
                  <c:v>0.874125874125874</c:v>
                </c:pt>
                <c:pt idx="93">
                  <c:v>0.874125874125874</c:v>
                </c:pt>
                <c:pt idx="94">
                  <c:v>0.874125874125874</c:v>
                </c:pt>
                <c:pt idx="95">
                  <c:v>0.874125874125874</c:v>
                </c:pt>
                <c:pt idx="96">
                  <c:v>0.874125874125874</c:v>
                </c:pt>
                <c:pt idx="97">
                  <c:v>0.874125874125874</c:v>
                </c:pt>
                <c:pt idx="98">
                  <c:v>0.874125874125874</c:v>
                </c:pt>
                <c:pt idx="99">
                  <c:v>0.874125874125874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0.524475524475524</c:v>
                </c:pt>
                <c:pt idx="1">
                  <c:v>0.524475524475524</c:v>
                </c:pt>
                <c:pt idx="2">
                  <c:v>0.524475524475524</c:v>
                </c:pt>
                <c:pt idx="3">
                  <c:v>0.699300699300699</c:v>
                </c:pt>
                <c:pt idx="4">
                  <c:v>0.699300699300699</c:v>
                </c:pt>
                <c:pt idx="5">
                  <c:v>0.699300699300699</c:v>
                </c:pt>
                <c:pt idx="6">
                  <c:v>0.699300699300699</c:v>
                </c:pt>
                <c:pt idx="7">
                  <c:v>0.699300699300699</c:v>
                </c:pt>
                <c:pt idx="8">
                  <c:v>0.699300699300699</c:v>
                </c:pt>
                <c:pt idx="9">
                  <c:v>0.699300699300699</c:v>
                </c:pt>
                <c:pt idx="10">
                  <c:v>0.699300699300699</c:v>
                </c:pt>
                <c:pt idx="11">
                  <c:v>0.699300699300699</c:v>
                </c:pt>
                <c:pt idx="12">
                  <c:v>0.699300699300699</c:v>
                </c:pt>
                <c:pt idx="13">
                  <c:v>0.699300699300699</c:v>
                </c:pt>
                <c:pt idx="14">
                  <c:v>0.699300699300699</c:v>
                </c:pt>
                <c:pt idx="15">
                  <c:v>0.699300699300699</c:v>
                </c:pt>
                <c:pt idx="16">
                  <c:v>0.699300699300699</c:v>
                </c:pt>
                <c:pt idx="17">
                  <c:v>0.699300699300699</c:v>
                </c:pt>
                <c:pt idx="18">
                  <c:v>0.699300699300699</c:v>
                </c:pt>
                <c:pt idx="19">
                  <c:v>0.699300699300699</c:v>
                </c:pt>
                <c:pt idx="20">
                  <c:v>0.699300699300699</c:v>
                </c:pt>
                <c:pt idx="21">
                  <c:v>0.699300699300699</c:v>
                </c:pt>
                <c:pt idx="22">
                  <c:v>0.699300699300699</c:v>
                </c:pt>
                <c:pt idx="23">
                  <c:v>0.699300699300699</c:v>
                </c:pt>
                <c:pt idx="24">
                  <c:v>0.699300699300699</c:v>
                </c:pt>
                <c:pt idx="25">
                  <c:v>0.699300699300699</c:v>
                </c:pt>
                <c:pt idx="26">
                  <c:v>0.699300699300699</c:v>
                </c:pt>
                <c:pt idx="27">
                  <c:v>0.699300699300699</c:v>
                </c:pt>
                <c:pt idx="28">
                  <c:v>0.699300699300699</c:v>
                </c:pt>
                <c:pt idx="29">
                  <c:v>0.699300699300699</c:v>
                </c:pt>
                <c:pt idx="30">
                  <c:v>0.699300699300699</c:v>
                </c:pt>
                <c:pt idx="31">
                  <c:v>0.699300699300699</c:v>
                </c:pt>
                <c:pt idx="32">
                  <c:v>0.699300699300699</c:v>
                </c:pt>
                <c:pt idx="33">
                  <c:v>0.699300699300699</c:v>
                </c:pt>
                <c:pt idx="34">
                  <c:v>0.699300699300699</c:v>
                </c:pt>
                <c:pt idx="35">
                  <c:v>0.699300699300699</c:v>
                </c:pt>
                <c:pt idx="36">
                  <c:v>0.699300699300699</c:v>
                </c:pt>
                <c:pt idx="37">
                  <c:v>0.699300699300699</c:v>
                </c:pt>
                <c:pt idx="38">
                  <c:v>0.699300699300699</c:v>
                </c:pt>
                <c:pt idx="39">
                  <c:v>0.699300699300699</c:v>
                </c:pt>
                <c:pt idx="40">
                  <c:v>0.699300699300699</c:v>
                </c:pt>
                <c:pt idx="41">
                  <c:v>0.699300699300699</c:v>
                </c:pt>
                <c:pt idx="42">
                  <c:v>0.699300699300699</c:v>
                </c:pt>
                <c:pt idx="43">
                  <c:v>0.699300699300699</c:v>
                </c:pt>
                <c:pt idx="44">
                  <c:v>0.699300699300699</c:v>
                </c:pt>
                <c:pt idx="45">
                  <c:v>0.699300699300699</c:v>
                </c:pt>
                <c:pt idx="46">
                  <c:v>0.699300699300699</c:v>
                </c:pt>
                <c:pt idx="47">
                  <c:v>0.699300699300699</c:v>
                </c:pt>
                <c:pt idx="48">
                  <c:v>0.699300699300699</c:v>
                </c:pt>
                <c:pt idx="49">
                  <c:v>0.699300699300699</c:v>
                </c:pt>
                <c:pt idx="50">
                  <c:v>0.699300699300699</c:v>
                </c:pt>
                <c:pt idx="51">
                  <c:v>0.699300699300699</c:v>
                </c:pt>
                <c:pt idx="52">
                  <c:v>0.699300699300699</c:v>
                </c:pt>
                <c:pt idx="53">
                  <c:v>0.699300699300699</c:v>
                </c:pt>
                <c:pt idx="54">
                  <c:v>0.699300699300699</c:v>
                </c:pt>
                <c:pt idx="55">
                  <c:v>0.699300699300699</c:v>
                </c:pt>
                <c:pt idx="56">
                  <c:v>0.699300699300699</c:v>
                </c:pt>
                <c:pt idx="57">
                  <c:v>0.699300699300699</c:v>
                </c:pt>
                <c:pt idx="58">
                  <c:v>0.699300699300699</c:v>
                </c:pt>
                <c:pt idx="59">
                  <c:v>0.699300699300699</c:v>
                </c:pt>
                <c:pt idx="60">
                  <c:v>0.699300699300699</c:v>
                </c:pt>
                <c:pt idx="61">
                  <c:v>0.699300699300699</c:v>
                </c:pt>
                <c:pt idx="62">
                  <c:v>0.699300699300699</c:v>
                </c:pt>
                <c:pt idx="63">
                  <c:v>0.699300699300699</c:v>
                </c:pt>
                <c:pt idx="64">
                  <c:v>0.699300699300699</c:v>
                </c:pt>
                <c:pt idx="65">
                  <c:v>0.699300699300699</c:v>
                </c:pt>
                <c:pt idx="66">
                  <c:v>0.699300699300699</c:v>
                </c:pt>
                <c:pt idx="67">
                  <c:v>0.699300699300699</c:v>
                </c:pt>
                <c:pt idx="68">
                  <c:v>0.699300699300699</c:v>
                </c:pt>
                <c:pt idx="69">
                  <c:v>0.699300699300699</c:v>
                </c:pt>
                <c:pt idx="70">
                  <c:v>0.699300699300699</c:v>
                </c:pt>
                <c:pt idx="71">
                  <c:v>0.699300699300699</c:v>
                </c:pt>
                <c:pt idx="72">
                  <c:v>0.699300699300699</c:v>
                </c:pt>
                <c:pt idx="73">
                  <c:v>0.699300699300699</c:v>
                </c:pt>
                <c:pt idx="74">
                  <c:v>0.699300699300699</c:v>
                </c:pt>
                <c:pt idx="75">
                  <c:v>0.699300699300699</c:v>
                </c:pt>
                <c:pt idx="76">
                  <c:v>0.699300699300699</c:v>
                </c:pt>
                <c:pt idx="77">
                  <c:v>0.699300699300699</c:v>
                </c:pt>
                <c:pt idx="78">
                  <c:v>0.699300699300699</c:v>
                </c:pt>
                <c:pt idx="79">
                  <c:v>0.699300699300699</c:v>
                </c:pt>
                <c:pt idx="80">
                  <c:v>0.699300699300699</c:v>
                </c:pt>
                <c:pt idx="81">
                  <c:v>0.699300699300699</c:v>
                </c:pt>
                <c:pt idx="82">
                  <c:v>0.699300699300699</c:v>
                </c:pt>
                <c:pt idx="83">
                  <c:v>0.699300699300699</c:v>
                </c:pt>
                <c:pt idx="84">
                  <c:v>0.699300699300699</c:v>
                </c:pt>
                <c:pt idx="85">
                  <c:v>0.699300699300699</c:v>
                </c:pt>
                <c:pt idx="86">
                  <c:v>0.699300699300699</c:v>
                </c:pt>
                <c:pt idx="87">
                  <c:v>0.699300699300699</c:v>
                </c:pt>
                <c:pt idx="88">
                  <c:v>0.699300699300699</c:v>
                </c:pt>
                <c:pt idx="89">
                  <c:v>0.699300699300699</c:v>
                </c:pt>
                <c:pt idx="90">
                  <c:v>0.699300699300699</c:v>
                </c:pt>
                <c:pt idx="91">
                  <c:v>0.699300699300699</c:v>
                </c:pt>
                <c:pt idx="92">
                  <c:v>0.699300699300699</c:v>
                </c:pt>
                <c:pt idx="93">
                  <c:v>0.699300699300699</c:v>
                </c:pt>
                <c:pt idx="94">
                  <c:v>0.699300699300699</c:v>
                </c:pt>
                <c:pt idx="95">
                  <c:v>0.699300699300699</c:v>
                </c:pt>
                <c:pt idx="96">
                  <c:v>0.699300699300699</c:v>
                </c:pt>
                <c:pt idx="97">
                  <c:v>0.699300699300699</c:v>
                </c:pt>
                <c:pt idx="98">
                  <c:v>0.699300699300699</c:v>
                </c:pt>
                <c:pt idx="99">
                  <c:v>0.699300699300699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1.74825174825174</c:v>
                </c:pt>
                <c:pt idx="1">
                  <c:v>2.44755244755244</c:v>
                </c:pt>
                <c:pt idx="2">
                  <c:v>2.44755244755244</c:v>
                </c:pt>
                <c:pt idx="3">
                  <c:v>2.44755244755244</c:v>
                </c:pt>
                <c:pt idx="4">
                  <c:v>2.44755244755244</c:v>
                </c:pt>
                <c:pt idx="5">
                  <c:v>2.44755244755244</c:v>
                </c:pt>
                <c:pt idx="6">
                  <c:v>2.44755244755244</c:v>
                </c:pt>
                <c:pt idx="7">
                  <c:v>2.44755244755244</c:v>
                </c:pt>
                <c:pt idx="8">
                  <c:v>2.44755244755244</c:v>
                </c:pt>
                <c:pt idx="9">
                  <c:v>2.44755244755244</c:v>
                </c:pt>
                <c:pt idx="10">
                  <c:v>2.44755244755244</c:v>
                </c:pt>
                <c:pt idx="11">
                  <c:v>2.44755244755244</c:v>
                </c:pt>
                <c:pt idx="12">
                  <c:v>2.44755244755244</c:v>
                </c:pt>
                <c:pt idx="13">
                  <c:v>2.44755244755244</c:v>
                </c:pt>
                <c:pt idx="14">
                  <c:v>2.44755244755244</c:v>
                </c:pt>
                <c:pt idx="15">
                  <c:v>2.44755244755244</c:v>
                </c:pt>
                <c:pt idx="16">
                  <c:v>2.44755244755244</c:v>
                </c:pt>
                <c:pt idx="17">
                  <c:v>2.44755244755244</c:v>
                </c:pt>
                <c:pt idx="18">
                  <c:v>2.44755244755244</c:v>
                </c:pt>
                <c:pt idx="19">
                  <c:v>2.44755244755244</c:v>
                </c:pt>
                <c:pt idx="20">
                  <c:v>2.44755244755244</c:v>
                </c:pt>
                <c:pt idx="21">
                  <c:v>2.44755244755244</c:v>
                </c:pt>
                <c:pt idx="22">
                  <c:v>2.44755244755244</c:v>
                </c:pt>
                <c:pt idx="23">
                  <c:v>2.44755244755244</c:v>
                </c:pt>
                <c:pt idx="24">
                  <c:v>2.44755244755244</c:v>
                </c:pt>
                <c:pt idx="25">
                  <c:v>2.44755244755244</c:v>
                </c:pt>
                <c:pt idx="26">
                  <c:v>2.44755244755244</c:v>
                </c:pt>
                <c:pt idx="27">
                  <c:v>2.44755244755244</c:v>
                </c:pt>
                <c:pt idx="28">
                  <c:v>2.44755244755244</c:v>
                </c:pt>
                <c:pt idx="29">
                  <c:v>2.44755244755244</c:v>
                </c:pt>
                <c:pt idx="30">
                  <c:v>2.44755244755244</c:v>
                </c:pt>
                <c:pt idx="31">
                  <c:v>2.44755244755244</c:v>
                </c:pt>
                <c:pt idx="32">
                  <c:v>2.44755244755244</c:v>
                </c:pt>
                <c:pt idx="33">
                  <c:v>2.44755244755244</c:v>
                </c:pt>
                <c:pt idx="34">
                  <c:v>2.44755244755244</c:v>
                </c:pt>
                <c:pt idx="35">
                  <c:v>2.44755244755244</c:v>
                </c:pt>
                <c:pt idx="36">
                  <c:v>2.44755244755244</c:v>
                </c:pt>
                <c:pt idx="37">
                  <c:v>2.44755244755244</c:v>
                </c:pt>
                <c:pt idx="38">
                  <c:v>2.44755244755244</c:v>
                </c:pt>
                <c:pt idx="39">
                  <c:v>2.44755244755244</c:v>
                </c:pt>
                <c:pt idx="40">
                  <c:v>2.44755244755244</c:v>
                </c:pt>
                <c:pt idx="41">
                  <c:v>2.44755244755244</c:v>
                </c:pt>
                <c:pt idx="42">
                  <c:v>2.44755244755244</c:v>
                </c:pt>
                <c:pt idx="43">
                  <c:v>2.44755244755244</c:v>
                </c:pt>
                <c:pt idx="44">
                  <c:v>2.44755244755244</c:v>
                </c:pt>
                <c:pt idx="45">
                  <c:v>2.44755244755244</c:v>
                </c:pt>
                <c:pt idx="46">
                  <c:v>2.44755244755244</c:v>
                </c:pt>
                <c:pt idx="47">
                  <c:v>2.44755244755244</c:v>
                </c:pt>
                <c:pt idx="48">
                  <c:v>2.44755244755244</c:v>
                </c:pt>
                <c:pt idx="49">
                  <c:v>2.44755244755244</c:v>
                </c:pt>
                <c:pt idx="50">
                  <c:v>2.44755244755244</c:v>
                </c:pt>
                <c:pt idx="51">
                  <c:v>2.44755244755244</c:v>
                </c:pt>
                <c:pt idx="52">
                  <c:v>2.44755244755244</c:v>
                </c:pt>
                <c:pt idx="53">
                  <c:v>2.44755244755244</c:v>
                </c:pt>
                <c:pt idx="54">
                  <c:v>2.44755244755244</c:v>
                </c:pt>
                <c:pt idx="55">
                  <c:v>2.44755244755244</c:v>
                </c:pt>
                <c:pt idx="56">
                  <c:v>2.44755244755244</c:v>
                </c:pt>
                <c:pt idx="57">
                  <c:v>2.44755244755244</c:v>
                </c:pt>
                <c:pt idx="58">
                  <c:v>2.44755244755244</c:v>
                </c:pt>
                <c:pt idx="59">
                  <c:v>2.44755244755244</c:v>
                </c:pt>
                <c:pt idx="60">
                  <c:v>2.44755244755244</c:v>
                </c:pt>
                <c:pt idx="61">
                  <c:v>2.44755244755244</c:v>
                </c:pt>
                <c:pt idx="62">
                  <c:v>2.44755244755244</c:v>
                </c:pt>
                <c:pt idx="63">
                  <c:v>2.44755244755244</c:v>
                </c:pt>
                <c:pt idx="64">
                  <c:v>2.44755244755244</c:v>
                </c:pt>
                <c:pt idx="65">
                  <c:v>2.44755244755244</c:v>
                </c:pt>
                <c:pt idx="66">
                  <c:v>2.44755244755244</c:v>
                </c:pt>
                <c:pt idx="67">
                  <c:v>2.44755244755244</c:v>
                </c:pt>
                <c:pt idx="68">
                  <c:v>2.44755244755244</c:v>
                </c:pt>
                <c:pt idx="69">
                  <c:v>2.44755244755244</c:v>
                </c:pt>
                <c:pt idx="70">
                  <c:v>2.44755244755244</c:v>
                </c:pt>
                <c:pt idx="71">
                  <c:v>2.44755244755244</c:v>
                </c:pt>
                <c:pt idx="72">
                  <c:v>2.44755244755244</c:v>
                </c:pt>
                <c:pt idx="73">
                  <c:v>2.44755244755244</c:v>
                </c:pt>
                <c:pt idx="74">
                  <c:v>2.44755244755244</c:v>
                </c:pt>
                <c:pt idx="75">
                  <c:v>2.44755244755244</c:v>
                </c:pt>
                <c:pt idx="76">
                  <c:v>2.44755244755244</c:v>
                </c:pt>
                <c:pt idx="77">
                  <c:v>2.44755244755244</c:v>
                </c:pt>
                <c:pt idx="78">
                  <c:v>2.44755244755244</c:v>
                </c:pt>
                <c:pt idx="79">
                  <c:v>2.44755244755244</c:v>
                </c:pt>
                <c:pt idx="80">
                  <c:v>2.44755244755244</c:v>
                </c:pt>
                <c:pt idx="81">
                  <c:v>2.44755244755244</c:v>
                </c:pt>
                <c:pt idx="82">
                  <c:v>2.44755244755244</c:v>
                </c:pt>
                <c:pt idx="83">
                  <c:v>2.44755244755244</c:v>
                </c:pt>
                <c:pt idx="84">
                  <c:v>2.44755244755244</c:v>
                </c:pt>
                <c:pt idx="85">
                  <c:v>2.44755244755244</c:v>
                </c:pt>
                <c:pt idx="86">
                  <c:v>2.44755244755244</c:v>
                </c:pt>
                <c:pt idx="87">
                  <c:v>2.44755244755244</c:v>
                </c:pt>
                <c:pt idx="88">
                  <c:v>2.44755244755244</c:v>
                </c:pt>
                <c:pt idx="89">
                  <c:v>2.44755244755244</c:v>
                </c:pt>
                <c:pt idx="90">
                  <c:v>2.44755244755244</c:v>
                </c:pt>
                <c:pt idx="91">
                  <c:v>2.44755244755244</c:v>
                </c:pt>
                <c:pt idx="92">
                  <c:v>2.44755244755244</c:v>
                </c:pt>
                <c:pt idx="93">
                  <c:v>2.44755244755244</c:v>
                </c:pt>
                <c:pt idx="94">
                  <c:v>2.44755244755244</c:v>
                </c:pt>
                <c:pt idx="95">
                  <c:v>2.44755244755244</c:v>
                </c:pt>
                <c:pt idx="96">
                  <c:v>2.44755244755244</c:v>
                </c:pt>
                <c:pt idx="97">
                  <c:v>2.44755244755244</c:v>
                </c:pt>
                <c:pt idx="98">
                  <c:v>2.44755244755244</c:v>
                </c:pt>
                <c:pt idx="99">
                  <c:v>2.44755244755244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1.39860139860139</c:v>
                </c:pt>
                <c:pt idx="1">
                  <c:v>1.39860139860139</c:v>
                </c:pt>
                <c:pt idx="2">
                  <c:v>1.39860139860139</c:v>
                </c:pt>
                <c:pt idx="3">
                  <c:v>1.39860139860139</c:v>
                </c:pt>
                <c:pt idx="4">
                  <c:v>1.39860139860139</c:v>
                </c:pt>
                <c:pt idx="5">
                  <c:v>1.39860139860139</c:v>
                </c:pt>
                <c:pt idx="6">
                  <c:v>1.39860139860139</c:v>
                </c:pt>
                <c:pt idx="7">
                  <c:v>1.39860139860139</c:v>
                </c:pt>
                <c:pt idx="8">
                  <c:v>1.39860139860139</c:v>
                </c:pt>
                <c:pt idx="9">
                  <c:v>1.39860139860139</c:v>
                </c:pt>
                <c:pt idx="10">
                  <c:v>1.39860139860139</c:v>
                </c:pt>
                <c:pt idx="11">
                  <c:v>1.39860139860139</c:v>
                </c:pt>
                <c:pt idx="12">
                  <c:v>1.39860139860139</c:v>
                </c:pt>
                <c:pt idx="13">
                  <c:v>1.39860139860139</c:v>
                </c:pt>
                <c:pt idx="14">
                  <c:v>1.39860139860139</c:v>
                </c:pt>
                <c:pt idx="15">
                  <c:v>1.39860139860139</c:v>
                </c:pt>
                <c:pt idx="16">
                  <c:v>1.39860139860139</c:v>
                </c:pt>
                <c:pt idx="17">
                  <c:v>1.39860139860139</c:v>
                </c:pt>
                <c:pt idx="18">
                  <c:v>1.39860139860139</c:v>
                </c:pt>
                <c:pt idx="19">
                  <c:v>1.39860139860139</c:v>
                </c:pt>
                <c:pt idx="20">
                  <c:v>1.39860139860139</c:v>
                </c:pt>
                <c:pt idx="21">
                  <c:v>1.39860139860139</c:v>
                </c:pt>
                <c:pt idx="22">
                  <c:v>1.39860139860139</c:v>
                </c:pt>
                <c:pt idx="23">
                  <c:v>1.39860139860139</c:v>
                </c:pt>
                <c:pt idx="24">
                  <c:v>1.39860139860139</c:v>
                </c:pt>
                <c:pt idx="25">
                  <c:v>1.39860139860139</c:v>
                </c:pt>
                <c:pt idx="26">
                  <c:v>1.39860139860139</c:v>
                </c:pt>
                <c:pt idx="27">
                  <c:v>1.39860139860139</c:v>
                </c:pt>
                <c:pt idx="28">
                  <c:v>1.39860139860139</c:v>
                </c:pt>
                <c:pt idx="29">
                  <c:v>1.39860139860139</c:v>
                </c:pt>
                <c:pt idx="30">
                  <c:v>1.39860139860139</c:v>
                </c:pt>
                <c:pt idx="31">
                  <c:v>1.39860139860139</c:v>
                </c:pt>
                <c:pt idx="32">
                  <c:v>1.39860139860139</c:v>
                </c:pt>
                <c:pt idx="33">
                  <c:v>1.39860139860139</c:v>
                </c:pt>
                <c:pt idx="34">
                  <c:v>1.39860139860139</c:v>
                </c:pt>
                <c:pt idx="35">
                  <c:v>1.39860139860139</c:v>
                </c:pt>
                <c:pt idx="36">
                  <c:v>1.39860139860139</c:v>
                </c:pt>
                <c:pt idx="37">
                  <c:v>1.39860139860139</c:v>
                </c:pt>
                <c:pt idx="38">
                  <c:v>1.39860139860139</c:v>
                </c:pt>
                <c:pt idx="39">
                  <c:v>1.39860139860139</c:v>
                </c:pt>
                <c:pt idx="40">
                  <c:v>1.39860139860139</c:v>
                </c:pt>
                <c:pt idx="41">
                  <c:v>1.39860139860139</c:v>
                </c:pt>
                <c:pt idx="42">
                  <c:v>1.39860139860139</c:v>
                </c:pt>
                <c:pt idx="43">
                  <c:v>1.39860139860139</c:v>
                </c:pt>
                <c:pt idx="44">
                  <c:v>1.39860139860139</c:v>
                </c:pt>
                <c:pt idx="45">
                  <c:v>1.39860139860139</c:v>
                </c:pt>
                <c:pt idx="46">
                  <c:v>1.39860139860139</c:v>
                </c:pt>
                <c:pt idx="47">
                  <c:v>1.39860139860139</c:v>
                </c:pt>
                <c:pt idx="48">
                  <c:v>1.39860139860139</c:v>
                </c:pt>
                <c:pt idx="49">
                  <c:v>1.39860139860139</c:v>
                </c:pt>
                <c:pt idx="50">
                  <c:v>1.39860139860139</c:v>
                </c:pt>
                <c:pt idx="51">
                  <c:v>1.39860139860139</c:v>
                </c:pt>
                <c:pt idx="52">
                  <c:v>1.39860139860139</c:v>
                </c:pt>
                <c:pt idx="53">
                  <c:v>1.39860139860139</c:v>
                </c:pt>
                <c:pt idx="54">
                  <c:v>1.39860139860139</c:v>
                </c:pt>
                <c:pt idx="55">
                  <c:v>1.39860139860139</c:v>
                </c:pt>
                <c:pt idx="56">
                  <c:v>1.39860139860139</c:v>
                </c:pt>
                <c:pt idx="57">
                  <c:v>1.39860139860139</c:v>
                </c:pt>
                <c:pt idx="58">
                  <c:v>1.39860139860139</c:v>
                </c:pt>
                <c:pt idx="59">
                  <c:v>1.39860139860139</c:v>
                </c:pt>
                <c:pt idx="60">
                  <c:v>1.39860139860139</c:v>
                </c:pt>
                <c:pt idx="61">
                  <c:v>1.39860139860139</c:v>
                </c:pt>
                <c:pt idx="62">
                  <c:v>1.39860139860139</c:v>
                </c:pt>
                <c:pt idx="63">
                  <c:v>1.39860139860139</c:v>
                </c:pt>
                <c:pt idx="64">
                  <c:v>1.39860139860139</c:v>
                </c:pt>
                <c:pt idx="65">
                  <c:v>1.39860139860139</c:v>
                </c:pt>
                <c:pt idx="66">
                  <c:v>1.39860139860139</c:v>
                </c:pt>
                <c:pt idx="67">
                  <c:v>1.39860139860139</c:v>
                </c:pt>
                <c:pt idx="68">
                  <c:v>1.39860139860139</c:v>
                </c:pt>
                <c:pt idx="69">
                  <c:v>1.39860139860139</c:v>
                </c:pt>
                <c:pt idx="70">
                  <c:v>1.39860139860139</c:v>
                </c:pt>
                <c:pt idx="71">
                  <c:v>1.39860139860139</c:v>
                </c:pt>
                <c:pt idx="72">
                  <c:v>1.39860139860139</c:v>
                </c:pt>
                <c:pt idx="73">
                  <c:v>1.39860139860139</c:v>
                </c:pt>
                <c:pt idx="74">
                  <c:v>1.39860139860139</c:v>
                </c:pt>
                <c:pt idx="75">
                  <c:v>1.39860139860139</c:v>
                </c:pt>
                <c:pt idx="76">
                  <c:v>1.39860139860139</c:v>
                </c:pt>
                <c:pt idx="77">
                  <c:v>1.39860139860139</c:v>
                </c:pt>
                <c:pt idx="78">
                  <c:v>1.39860139860139</c:v>
                </c:pt>
                <c:pt idx="79">
                  <c:v>1.39860139860139</c:v>
                </c:pt>
                <c:pt idx="80">
                  <c:v>1.39860139860139</c:v>
                </c:pt>
                <c:pt idx="81">
                  <c:v>1.39860139860139</c:v>
                </c:pt>
                <c:pt idx="82">
                  <c:v>1.39860139860139</c:v>
                </c:pt>
                <c:pt idx="83">
                  <c:v>1.39860139860139</c:v>
                </c:pt>
                <c:pt idx="84">
                  <c:v>1.39860139860139</c:v>
                </c:pt>
                <c:pt idx="85">
                  <c:v>1.39860139860139</c:v>
                </c:pt>
                <c:pt idx="86">
                  <c:v>1.39860139860139</c:v>
                </c:pt>
                <c:pt idx="87">
                  <c:v>1.39860139860139</c:v>
                </c:pt>
                <c:pt idx="88">
                  <c:v>1.39860139860139</c:v>
                </c:pt>
                <c:pt idx="89">
                  <c:v>1.39860139860139</c:v>
                </c:pt>
                <c:pt idx="90">
                  <c:v>1.39860139860139</c:v>
                </c:pt>
                <c:pt idx="91">
                  <c:v>1.39860139860139</c:v>
                </c:pt>
                <c:pt idx="92">
                  <c:v>1.39860139860139</c:v>
                </c:pt>
                <c:pt idx="93">
                  <c:v>1.39860139860139</c:v>
                </c:pt>
                <c:pt idx="94">
                  <c:v>1.39860139860139</c:v>
                </c:pt>
                <c:pt idx="95">
                  <c:v>1.39860139860139</c:v>
                </c:pt>
                <c:pt idx="96">
                  <c:v>1.39860139860139</c:v>
                </c:pt>
                <c:pt idx="97">
                  <c:v>1.39860139860139</c:v>
                </c:pt>
                <c:pt idx="98">
                  <c:v>1.39860139860139</c:v>
                </c:pt>
                <c:pt idx="99">
                  <c:v>1.39860139860139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1.74825174825174</c:v>
                </c:pt>
                <c:pt idx="1">
                  <c:v>2.27272727272727</c:v>
                </c:pt>
                <c:pt idx="2">
                  <c:v>2.27272727272727</c:v>
                </c:pt>
                <c:pt idx="3">
                  <c:v>2.27272727272727</c:v>
                </c:pt>
                <c:pt idx="4">
                  <c:v>2.27272727272727</c:v>
                </c:pt>
                <c:pt idx="5">
                  <c:v>2.27272727272727</c:v>
                </c:pt>
                <c:pt idx="6">
                  <c:v>2.27272727272727</c:v>
                </c:pt>
                <c:pt idx="7">
                  <c:v>2.27272727272727</c:v>
                </c:pt>
                <c:pt idx="8">
                  <c:v>2.27272727272727</c:v>
                </c:pt>
                <c:pt idx="9">
                  <c:v>2.27272727272727</c:v>
                </c:pt>
                <c:pt idx="10">
                  <c:v>2.27272727272727</c:v>
                </c:pt>
                <c:pt idx="11">
                  <c:v>2.27272727272727</c:v>
                </c:pt>
                <c:pt idx="12">
                  <c:v>2.27272727272727</c:v>
                </c:pt>
                <c:pt idx="13">
                  <c:v>2.27272727272727</c:v>
                </c:pt>
                <c:pt idx="14">
                  <c:v>2.27272727272727</c:v>
                </c:pt>
                <c:pt idx="15">
                  <c:v>2.27272727272727</c:v>
                </c:pt>
                <c:pt idx="16">
                  <c:v>2.27272727272727</c:v>
                </c:pt>
                <c:pt idx="17">
                  <c:v>2.27272727272727</c:v>
                </c:pt>
                <c:pt idx="18">
                  <c:v>2.27272727272727</c:v>
                </c:pt>
                <c:pt idx="19">
                  <c:v>2.27272727272727</c:v>
                </c:pt>
                <c:pt idx="20">
                  <c:v>2.27272727272727</c:v>
                </c:pt>
                <c:pt idx="21">
                  <c:v>2.27272727272727</c:v>
                </c:pt>
                <c:pt idx="22">
                  <c:v>2.27272727272727</c:v>
                </c:pt>
                <c:pt idx="23">
                  <c:v>2.27272727272727</c:v>
                </c:pt>
                <c:pt idx="24">
                  <c:v>2.27272727272727</c:v>
                </c:pt>
                <c:pt idx="25">
                  <c:v>2.27272727272727</c:v>
                </c:pt>
                <c:pt idx="26">
                  <c:v>2.27272727272727</c:v>
                </c:pt>
                <c:pt idx="27">
                  <c:v>2.27272727272727</c:v>
                </c:pt>
                <c:pt idx="28">
                  <c:v>2.27272727272727</c:v>
                </c:pt>
                <c:pt idx="29">
                  <c:v>2.27272727272727</c:v>
                </c:pt>
                <c:pt idx="30">
                  <c:v>2.27272727272727</c:v>
                </c:pt>
                <c:pt idx="31">
                  <c:v>2.27272727272727</c:v>
                </c:pt>
                <c:pt idx="32">
                  <c:v>2.27272727272727</c:v>
                </c:pt>
                <c:pt idx="33">
                  <c:v>2.27272727272727</c:v>
                </c:pt>
                <c:pt idx="34">
                  <c:v>2.27272727272727</c:v>
                </c:pt>
                <c:pt idx="35">
                  <c:v>2.27272727272727</c:v>
                </c:pt>
                <c:pt idx="36">
                  <c:v>2.27272727272727</c:v>
                </c:pt>
                <c:pt idx="37">
                  <c:v>2.27272727272727</c:v>
                </c:pt>
                <c:pt idx="38">
                  <c:v>2.27272727272727</c:v>
                </c:pt>
                <c:pt idx="39">
                  <c:v>2.27272727272727</c:v>
                </c:pt>
                <c:pt idx="40">
                  <c:v>2.27272727272727</c:v>
                </c:pt>
                <c:pt idx="41">
                  <c:v>2.27272727272727</c:v>
                </c:pt>
                <c:pt idx="42">
                  <c:v>2.27272727272727</c:v>
                </c:pt>
                <c:pt idx="43">
                  <c:v>2.27272727272727</c:v>
                </c:pt>
                <c:pt idx="44">
                  <c:v>2.27272727272727</c:v>
                </c:pt>
                <c:pt idx="45">
                  <c:v>2.27272727272727</c:v>
                </c:pt>
                <c:pt idx="46">
                  <c:v>2.27272727272727</c:v>
                </c:pt>
                <c:pt idx="47">
                  <c:v>2.27272727272727</c:v>
                </c:pt>
                <c:pt idx="48">
                  <c:v>2.27272727272727</c:v>
                </c:pt>
                <c:pt idx="49">
                  <c:v>2.27272727272727</c:v>
                </c:pt>
                <c:pt idx="50">
                  <c:v>2.27272727272727</c:v>
                </c:pt>
                <c:pt idx="51">
                  <c:v>2.27272727272727</c:v>
                </c:pt>
                <c:pt idx="52">
                  <c:v>2.27272727272727</c:v>
                </c:pt>
                <c:pt idx="53">
                  <c:v>2.27272727272727</c:v>
                </c:pt>
                <c:pt idx="54">
                  <c:v>2.27272727272727</c:v>
                </c:pt>
                <c:pt idx="55">
                  <c:v>2.27272727272727</c:v>
                </c:pt>
                <c:pt idx="56">
                  <c:v>2.27272727272727</c:v>
                </c:pt>
                <c:pt idx="57">
                  <c:v>2.27272727272727</c:v>
                </c:pt>
                <c:pt idx="58">
                  <c:v>2.27272727272727</c:v>
                </c:pt>
                <c:pt idx="59">
                  <c:v>2.27272727272727</c:v>
                </c:pt>
                <c:pt idx="60">
                  <c:v>2.27272727272727</c:v>
                </c:pt>
                <c:pt idx="61">
                  <c:v>2.27272727272727</c:v>
                </c:pt>
                <c:pt idx="62">
                  <c:v>2.27272727272727</c:v>
                </c:pt>
                <c:pt idx="63">
                  <c:v>2.27272727272727</c:v>
                </c:pt>
                <c:pt idx="64">
                  <c:v>2.27272727272727</c:v>
                </c:pt>
                <c:pt idx="65">
                  <c:v>2.27272727272727</c:v>
                </c:pt>
                <c:pt idx="66">
                  <c:v>2.27272727272727</c:v>
                </c:pt>
                <c:pt idx="67">
                  <c:v>2.27272727272727</c:v>
                </c:pt>
                <c:pt idx="68">
                  <c:v>2.27272727272727</c:v>
                </c:pt>
                <c:pt idx="69">
                  <c:v>2.27272727272727</c:v>
                </c:pt>
                <c:pt idx="70">
                  <c:v>2.27272727272727</c:v>
                </c:pt>
                <c:pt idx="71">
                  <c:v>2.27272727272727</c:v>
                </c:pt>
                <c:pt idx="72">
                  <c:v>2.27272727272727</c:v>
                </c:pt>
                <c:pt idx="73">
                  <c:v>2.27272727272727</c:v>
                </c:pt>
                <c:pt idx="74">
                  <c:v>2.27272727272727</c:v>
                </c:pt>
                <c:pt idx="75">
                  <c:v>2.27272727272727</c:v>
                </c:pt>
                <c:pt idx="76">
                  <c:v>2.27272727272727</c:v>
                </c:pt>
                <c:pt idx="77">
                  <c:v>2.27272727272727</c:v>
                </c:pt>
                <c:pt idx="78">
                  <c:v>2.27272727272727</c:v>
                </c:pt>
                <c:pt idx="79">
                  <c:v>2.27272727272727</c:v>
                </c:pt>
                <c:pt idx="80">
                  <c:v>2.27272727272727</c:v>
                </c:pt>
                <c:pt idx="81">
                  <c:v>2.27272727272727</c:v>
                </c:pt>
                <c:pt idx="82">
                  <c:v>2.27272727272727</c:v>
                </c:pt>
                <c:pt idx="83">
                  <c:v>2.27272727272727</c:v>
                </c:pt>
                <c:pt idx="84">
                  <c:v>2.27272727272727</c:v>
                </c:pt>
                <c:pt idx="85">
                  <c:v>2.27272727272727</c:v>
                </c:pt>
                <c:pt idx="86">
                  <c:v>2.27272727272727</c:v>
                </c:pt>
                <c:pt idx="87">
                  <c:v>2.27272727272727</c:v>
                </c:pt>
                <c:pt idx="88">
                  <c:v>2.27272727272727</c:v>
                </c:pt>
                <c:pt idx="89">
                  <c:v>2.27272727272727</c:v>
                </c:pt>
                <c:pt idx="90">
                  <c:v>2.27272727272727</c:v>
                </c:pt>
                <c:pt idx="91">
                  <c:v>2.27272727272727</c:v>
                </c:pt>
                <c:pt idx="92">
                  <c:v>2.27272727272727</c:v>
                </c:pt>
                <c:pt idx="93">
                  <c:v>2.27272727272727</c:v>
                </c:pt>
                <c:pt idx="94">
                  <c:v>2.27272727272727</c:v>
                </c:pt>
                <c:pt idx="95">
                  <c:v>2.27272727272727</c:v>
                </c:pt>
                <c:pt idx="96">
                  <c:v>2.27272727272727</c:v>
                </c:pt>
                <c:pt idx="97">
                  <c:v>2.27272727272727</c:v>
                </c:pt>
                <c:pt idx="98">
                  <c:v>2.27272727272727</c:v>
                </c:pt>
                <c:pt idx="99">
                  <c:v>2.27272727272727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rgbClr val="E40D08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1.92307692307692</c:v>
                </c:pt>
                <c:pt idx="1">
                  <c:v>2.62237762237762</c:v>
                </c:pt>
                <c:pt idx="2">
                  <c:v>2.62237762237762</c:v>
                </c:pt>
                <c:pt idx="3">
                  <c:v>2.62237762237762</c:v>
                </c:pt>
                <c:pt idx="4">
                  <c:v>2.62237762237762</c:v>
                </c:pt>
                <c:pt idx="5">
                  <c:v>2.62237762237762</c:v>
                </c:pt>
                <c:pt idx="6">
                  <c:v>2.62237762237762</c:v>
                </c:pt>
                <c:pt idx="7">
                  <c:v>2.62237762237762</c:v>
                </c:pt>
                <c:pt idx="8">
                  <c:v>2.62237762237762</c:v>
                </c:pt>
                <c:pt idx="9">
                  <c:v>2.62237762237762</c:v>
                </c:pt>
                <c:pt idx="10">
                  <c:v>2.62237762237762</c:v>
                </c:pt>
                <c:pt idx="11">
                  <c:v>2.62237762237762</c:v>
                </c:pt>
                <c:pt idx="12">
                  <c:v>2.62237762237762</c:v>
                </c:pt>
                <c:pt idx="13">
                  <c:v>2.62237762237762</c:v>
                </c:pt>
                <c:pt idx="14">
                  <c:v>2.62237762237762</c:v>
                </c:pt>
                <c:pt idx="15">
                  <c:v>2.62237762237762</c:v>
                </c:pt>
                <c:pt idx="16">
                  <c:v>2.62237762237762</c:v>
                </c:pt>
                <c:pt idx="17">
                  <c:v>2.62237762237762</c:v>
                </c:pt>
                <c:pt idx="18">
                  <c:v>2.62237762237762</c:v>
                </c:pt>
                <c:pt idx="19">
                  <c:v>2.62237762237762</c:v>
                </c:pt>
                <c:pt idx="20">
                  <c:v>2.62237762237762</c:v>
                </c:pt>
                <c:pt idx="21">
                  <c:v>2.62237762237762</c:v>
                </c:pt>
                <c:pt idx="22">
                  <c:v>2.62237762237762</c:v>
                </c:pt>
                <c:pt idx="23">
                  <c:v>2.62237762237762</c:v>
                </c:pt>
                <c:pt idx="24">
                  <c:v>2.62237762237762</c:v>
                </c:pt>
                <c:pt idx="25">
                  <c:v>2.62237762237762</c:v>
                </c:pt>
                <c:pt idx="26">
                  <c:v>2.62237762237762</c:v>
                </c:pt>
                <c:pt idx="27">
                  <c:v>2.62237762237762</c:v>
                </c:pt>
                <c:pt idx="28">
                  <c:v>2.62237762237762</c:v>
                </c:pt>
                <c:pt idx="29">
                  <c:v>2.62237762237762</c:v>
                </c:pt>
                <c:pt idx="30">
                  <c:v>2.62237762237762</c:v>
                </c:pt>
                <c:pt idx="31">
                  <c:v>2.62237762237762</c:v>
                </c:pt>
                <c:pt idx="32">
                  <c:v>2.62237762237762</c:v>
                </c:pt>
                <c:pt idx="33">
                  <c:v>2.62237762237762</c:v>
                </c:pt>
                <c:pt idx="34">
                  <c:v>2.62237762237762</c:v>
                </c:pt>
                <c:pt idx="35">
                  <c:v>2.62237762237762</c:v>
                </c:pt>
                <c:pt idx="36">
                  <c:v>2.62237762237762</c:v>
                </c:pt>
                <c:pt idx="37">
                  <c:v>2.62237762237762</c:v>
                </c:pt>
                <c:pt idx="38">
                  <c:v>2.62237762237762</c:v>
                </c:pt>
                <c:pt idx="39">
                  <c:v>2.62237762237762</c:v>
                </c:pt>
                <c:pt idx="40">
                  <c:v>2.62237762237762</c:v>
                </c:pt>
                <c:pt idx="41">
                  <c:v>2.62237762237762</c:v>
                </c:pt>
                <c:pt idx="42">
                  <c:v>2.62237762237762</c:v>
                </c:pt>
                <c:pt idx="43">
                  <c:v>2.62237762237762</c:v>
                </c:pt>
                <c:pt idx="44">
                  <c:v>2.62237762237762</c:v>
                </c:pt>
                <c:pt idx="45">
                  <c:v>2.62237762237762</c:v>
                </c:pt>
                <c:pt idx="46">
                  <c:v>2.62237762237762</c:v>
                </c:pt>
                <c:pt idx="47">
                  <c:v>2.62237762237762</c:v>
                </c:pt>
                <c:pt idx="48">
                  <c:v>2.62237762237762</c:v>
                </c:pt>
                <c:pt idx="49">
                  <c:v>2.62237762237762</c:v>
                </c:pt>
                <c:pt idx="50">
                  <c:v>2.62237762237762</c:v>
                </c:pt>
                <c:pt idx="51">
                  <c:v>2.62237762237762</c:v>
                </c:pt>
                <c:pt idx="52">
                  <c:v>2.62237762237762</c:v>
                </c:pt>
                <c:pt idx="53">
                  <c:v>2.62237762237762</c:v>
                </c:pt>
                <c:pt idx="54">
                  <c:v>2.62237762237762</c:v>
                </c:pt>
                <c:pt idx="55">
                  <c:v>2.62237762237762</c:v>
                </c:pt>
                <c:pt idx="56">
                  <c:v>2.62237762237762</c:v>
                </c:pt>
                <c:pt idx="57">
                  <c:v>2.62237762237762</c:v>
                </c:pt>
                <c:pt idx="58">
                  <c:v>2.62237762237762</c:v>
                </c:pt>
                <c:pt idx="59">
                  <c:v>2.62237762237762</c:v>
                </c:pt>
                <c:pt idx="60">
                  <c:v>2.62237762237762</c:v>
                </c:pt>
                <c:pt idx="61">
                  <c:v>2.62237762237762</c:v>
                </c:pt>
                <c:pt idx="62">
                  <c:v>2.62237762237762</c:v>
                </c:pt>
                <c:pt idx="63">
                  <c:v>2.62237762237762</c:v>
                </c:pt>
                <c:pt idx="64">
                  <c:v>2.62237762237762</c:v>
                </c:pt>
                <c:pt idx="65">
                  <c:v>2.62237762237762</c:v>
                </c:pt>
                <c:pt idx="66">
                  <c:v>2.62237762237762</c:v>
                </c:pt>
                <c:pt idx="67">
                  <c:v>2.62237762237762</c:v>
                </c:pt>
                <c:pt idx="68">
                  <c:v>2.62237762237762</c:v>
                </c:pt>
                <c:pt idx="69">
                  <c:v>2.62237762237762</c:v>
                </c:pt>
                <c:pt idx="70">
                  <c:v>2.62237762237762</c:v>
                </c:pt>
                <c:pt idx="71">
                  <c:v>2.62237762237762</c:v>
                </c:pt>
                <c:pt idx="72">
                  <c:v>2.62237762237762</c:v>
                </c:pt>
                <c:pt idx="73">
                  <c:v>2.62237762237762</c:v>
                </c:pt>
                <c:pt idx="74">
                  <c:v>2.62237762237762</c:v>
                </c:pt>
                <c:pt idx="75">
                  <c:v>2.62237762237762</c:v>
                </c:pt>
                <c:pt idx="76">
                  <c:v>2.62237762237762</c:v>
                </c:pt>
                <c:pt idx="77">
                  <c:v>2.62237762237762</c:v>
                </c:pt>
                <c:pt idx="78">
                  <c:v>2.62237762237762</c:v>
                </c:pt>
                <c:pt idx="79">
                  <c:v>2.62237762237762</c:v>
                </c:pt>
                <c:pt idx="80">
                  <c:v>2.62237762237762</c:v>
                </c:pt>
                <c:pt idx="81">
                  <c:v>2.62237762237762</c:v>
                </c:pt>
                <c:pt idx="82">
                  <c:v>2.62237762237762</c:v>
                </c:pt>
                <c:pt idx="83">
                  <c:v>2.62237762237762</c:v>
                </c:pt>
                <c:pt idx="84">
                  <c:v>2.62237762237762</c:v>
                </c:pt>
                <c:pt idx="85">
                  <c:v>2.62237762237762</c:v>
                </c:pt>
                <c:pt idx="86">
                  <c:v>2.62237762237762</c:v>
                </c:pt>
                <c:pt idx="87">
                  <c:v>2.62237762237762</c:v>
                </c:pt>
                <c:pt idx="88">
                  <c:v>2.62237762237762</c:v>
                </c:pt>
                <c:pt idx="89">
                  <c:v>2.62237762237762</c:v>
                </c:pt>
                <c:pt idx="90">
                  <c:v>2.62237762237762</c:v>
                </c:pt>
                <c:pt idx="91">
                  <c:v>2.62237762237762</c:v>
                </c:pt>
                <c:pt idx="92">
                  <c:v>2.62237762237762</c:v>
                </c:pt>
                <c:pt idx="93">
                  <c:v>2.62237762237762</c:v>
                </c:pt>
                <c:pt idx="94">
                  <c:v>2.62237762237762</c:v>
                </c:pt>
                <c:pt idx="95">
                  <c:v>2.62237762237762</c:v>
                </c:pt>
                <c:pt idx="96">
                  <c:v>2.62237762237762</c:v>
                </c:pt>
                <c:pt idx="97">
                  <c:v>2.62237762237762</c:v>
                </c:pt>
                <c:pt idx="98">
                  <c:v>2.62237762237762</c:v>
                </c:pt>
                <c:pt idx="99">
                  <c:v>2.62237762237762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1.57342657342657</c:v>
                </c:pt>
                <c:pt idx="1">
                  <c:v>1.74825174825174</c:v>
                </c:pt>
                <c:pt idx="2">
                  <c:v>1.92307692307692</c:v>
                </c:pt>
                <c:pt idx="3">
                  <c:v>1.92307692307692</c:v>
                </c:pt>
                <c:pt idx="4">
                  <c:v>1.92307692307692</c:v>
                </c:pt>
                <c:pt idx="5">
                  <c:v>1.92307692307692</c:v>
                </c:pt>
                <c:pt idx="6">
                  <c:v>1.92307692307692</c:v>
                </c:pt>
                <c:pt idx="7">
                  <c:v>1.92307692307692</c:v>
                </c:pt>
                <c:pt idx="8">
                  <c:v>1.92307692307692</c:v>
                </c:pt>
                <c:pt idx="9">
                  <c:v>1.92307692307692</c:v>
                </c:pt>
                <c:pt idx="10">
                  <c:v>1.92307692307692</c:v>
                </c:pt>
                <c:pt idx="11">
                  <c:v>1.92307692307692</c:v>
                </c:pt>
                <c:pt idx="12">
                  <c:v>1.92307692307692</c:v>
                </c:pt>
                <c:pt idx="13">
                  <c:v>1.92307692307692</c:v>
                </c:pt>
                <c:pt idx="14">
                  <c:v>1.92307692307692</c:v>
                </c:pt>
                <c:pt idx="15">
                  <c:v>1.92307692307692</c:v>
                </c:pt>
                <c:pt idx="16">
                  <c:v>1.92307692307692</c:v>
                </c:pt>
                <c:pt idx="17">
                  <c:v>1.92307692307692</c:v>
                </c:pt>
                <c:pt idx="18">
                  <c:v>1.92307692307692</c:v>
                </c:pt>
                <c:pt idx="19">
                  <c:v>1.92307692307692</c:v>
                </c:pt>
                <c:pt idx="20">
                  <c:v>1.92307692307692</c:v>
                </c:pt>
                <c:pt idx="21">
                  <c:v>1.92307692307692</c:v>
                </c:pt>
                <c:pt idx="22">
                  <c:v>1.92307692307692</c:v>
                </c:pt>
                <c:pt idx="23">
                  <c:v>1.92307692307692</c:v>
                </c:pt>
                <c:pt idx="24">
                  <c:v>1.92307692307692</c:v>
                </c:pt>
                <c:pt idx="25">
                  <c:v>1.92307692307692</c:v>
                </c:pt>
                <c:pt idx="26">
                  <c:v>1.92307692307692</c:v>
                </c:pt>
                <c:pt idx="27">
                  <c:v>1.92307692307692</c:v>
                </c:pt>
                <c:pt idx="28">
                  <c:v>1.92307692307692</c:v>
                </c:pt>
                <c:pt idx="29">
                  <c:v>1.92307692307692</c:v>
                </c:pt>
                <c:pt idx="30">
                  <c:v>1.92307692307692</c:v>
                </c:pt>
                <c:pt idx="31">
                  <c:v>1.92307692307692</c:v>
                </c:pt>
                <c:pt idx="32">
                  <c:v>1.92307692307692</c:v>
                </c:pt>
                <c:pt idx="33">
                  <c:v>1.92307692307692</c:v>
                </c:pt>
                <c:pt idx="34">
                  <c:v>1.92307692307692</c:v>
                </c:pt>
                <c:pt idx="35">
                  <c:v>1.92307692307692</c:v>
                </c:pt>
                <c:pt idx="36">
                  <c:v>1.92307692307692</c:v>
                </c:pt>
                <c:pt idx="37">
                  <c:v>1.92307692307692</c:v>
                </c:pt>
                <c:pt idx="38">
                  <c:v>1.92307692307692</c:v>
                </c:pt>
                <c:pt idx="39">
                  <c:v>1.92307692307692</c:v>
                </c:pt>
                <c:pt idx="40">
                  <c:v>1.92307692307692</c:v>
                </c:pt>
                <c:pt idx="41">
                  <c:v>1.92307692307692</c:v>
                </c:pt>
                <c:pt idx="42">
                  <c:v>1.92307692307692</c:v>
                </c:pt>
                <c:pt idx="43">
                  <c:v>1.92307692307692</c:v>
                </c:pt>
                <c:pt idx="44">
                  <c:v>1.92307692307692</c:v>
                </c:pt>
                <c:pt idx="45">
                  <c:v>1.92307692307692</c:v>
                </c:pt>
                <c:pt idx="46">
                  <c:v>1.92307692307692</c:v>
                </c:pt>
                <c:pt idx="47">
                  <c:v>1.92307692307692</c:v>
                </c:pt>
                <c:pt idx="48">
                  <c:v>1.92307692307692</c:v>
                </c:pt>
                <c:pt idx="49">
                  <c:v>1.92307692307692</c:v>
                </c:pt>
                <c:pt idx="50">
                  <c:v>1.92307692307692</c:v>
                </c:pt>
                <c:pt idx="51">
                  <c:v>1.92307692307692</c:v>
                </c:pt>
                <c:pt idx="52">
                  <c:v>1.92307692307692</c:v>
                </c:pt>
                <c:pt idx="53">
                  <c:v>1.92307692307692</c:v>
                </c:pt>
                <c:pt idx="54">
                  <c:v>1.92307692307692</c:v>
                </c:pt>
                <c:pt idx="55">
                  <c:v>1.92307692307692</c:v>
                </c:pt>
                <c:pt idx="56">
                  <c:v>1.92307692307692</c:v>
                </c:pt>
                <c:pt idx="57">
                  <c:v>1.92307692307692</c:v>
                </c:pt>
                <c:pt idx="58">
                  <c:v>1.92307692307692</c:v>
                </c:pt>
                <c:pt idx="59">
                  <c:v>1.92307692307692</c:v>
                </c:pt>
                <c:pt idx="60">
                  <c:v>1.92307692307692</c:v>
                </c:pt>
                <c:pt idx="61">
                  <c:v>1.92307692307692</c:v>
                </c:pt>
                <c:pt idx="62">
                  <c:v>1.92307692307692</c:v>
                </c:pt>
                <c:pt idx="63">
                  <c:v>1.92307692307692</c:v>
                </c:pt>
                <c:pt idx="64">
                  <c:v>1.92307692307692</c:v>
                </c:pt>
                <c:pt idx="65">
                  <c:v>1.92307692307692</c:v>
                </c:pt>
                <c:pt idx="66">
                  <c:v>1.92307692307692</c:v>
                </c:pt>
                <c:pt idx="67">
                  <c:v>1.92307692307692</c:v>
                </c:pt>
                <c:pt idx="68">
                  <c:v>1.92307692307692</c:v>
                </c:pt>
                <c:pt idx="69">
                  <c:v>1.92307692307692</c:v>
                </c:pt>
                <c:pt idx="70">
                  <c:v>1.92307692307692</c:v>
                </c:pt>
                <c:pt idx="71">
                  <c:v>1.92307692307692</c:v>
                </c:pt>
                <c:pt idx="72">
                  <c:v>1.92307692307692</c:v>
                </c:pt>
                <c:pt idx="73">
                  <c:v>1.92307692307692</c:v>
                </c:pt>
                <c:pt idx="74">
                  <c:v>1.92307692307692</c:v>
                </c:pt>
                <c:pt idx="75">
                  <c:v>1.92307692307692</c:v>
                </c:pt>
                <c:pt idx="76">
                  <c:v>1.92307692307692</c:v>
                </c:pt>
                <c:pt idx="77">
                  <c:v>1.92307692307692</c:v>
                </c:pt>
                <c:pt idx="78">
                  <c:v>1.92307692307692</c:v>
                </c:pt>
                <c:pt idx="79">
                  <c:v>1.92307692307692</c:v>
                </c:pt>
                <c:pt idx="80">
                  <c:v>1.92307692307692</c:v>
                </c:pt>
                <c:pt idx="81">
                  <c:v>1.92307692307692</c:v>
                </c:pt>
                <c:pt idx="82">
                  <c:v>1.92307692307692</c:v>
                </c:pt>
                <c:pt idx="83">
                  <c:v>1.92307692307692</c:v>
                </c:pt>
                <c:pt idx="84">
                  <c:v>1.92307692307692</c:v>
                </c:pt>
                <c:pt idx="85">
                  <c:v>1.92307692307692</c:v>
                </c:pt>
                <c:pt idx="86">
                  <c:v>1.92307692307692</c:v>
                </c:pt>
                <c:pt idx="87">
                  <c:v>1.92307692307692</c:v>
                </c:pt>
                <c:pt idx="88">
                  <c:v>1.92307692307692</c:v>
                </c:pt>
                <c:pt idx="89">
                  <c:v>1.92307692307692</c:v>
                </c:pt>
                <c:pt idx="90">
                  <c:v>1.92307692307692</c:v>
                </c:pt>
                <c:pt idx="91">
                  <c:v>1.92307692307692</c:v>
                </c:pt>
                <c:pt idx="92">
                  <c:v>1.92307692307692</c:v>
                </c:pt>
                <c:pt idx="93">
                  <c:v>1.92307692307692</c:v>
                </c:pt>
                <c:pt idx="94">
                  <c:v>1.92307692307692</c:v>
                </c:pt>
                <c:pt idx="95">
                  <c:v>1.92307692307692</c:v>
                </c:pt>
                <c:pt idx="96">
                  <c:v>1.92307692307692</c:v>
                </c:pt>
                <c:pt idx="97">
                  <c:v>1.92307692307692</c:v>
                </c:pt>
                <c:pt idx="98">
                  <c:v>1.92307692307692</c:v>
                </c:pt>
                <c:pt idx="99">
                  <c:v>1.92307692307692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2507196"/>
        <c:axId val="241471096"/>
      </c:lineChart>
      <c:catAx>
        <c:axId val="5250719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ronds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1471096"/>
        <c:crosses val="autoZero"/>
        <c:auto val="1"/>
        <c:lblAlgn val="ctr"/>
        <c:lblOffset val="100"/>
        <c:noMultiLvlLbl val="0"/>
      </c:catAx>
      <c:valAx>
        <c:axId val="241471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Personalize rate (%)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5071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0.00540061724867323</c:v>
                  </c:pt>
                  <c:pt idx="1">
                    <c:v>0.00716860438920221</c:v>
                  </c:pt>
                  <c:pt idx="2">
                    <c:v>0.00424918292799398</c:v>
                  </c:pt>
                  <c:pt idx="3">
                    <c:v>0.00424918292799399</c:v>
                  </c:pt>
                  <c:pt idx="4">
                    <c:v>0.00235702260395516</c:v>
                  </c:pt>
                  <c:pt idx="5">
                    <c:v>0.00623609564462324</c:v>
                  </c:pt>
                  <c:pt idx="6">
                    <c:v>0.0031180478223116</c:v>
                  </c:pt>
                  <c:pt idx="7">
                    <c:v>0.00471404520791026</c:v>
                  </c:pt>
                  <c:pt idx="8">
                    <c:v>0.00424918292799399</c:v>
                  </c:pt>
                  <c:pt idx="9">
                    <c:v>0.00311804782231164</c:v>
                  </c:pt>
                  <c:pt idx="10">
                    <c:v>0.00117851130197755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0.00540061724867323</c:v>
                  </c:pt>
                  <c:pt idx="1">
                    <c:v>0.00716860438920221</c:v>
                  </c:pt>
                  <c:pt idx="2">
                    <c:v>0.00424918292799398</c:v>
                  </c:pt>
                  <c:pt idx="3">
                    <c:v>0.00424918292799399</c:v>
                  </c:pt>
                  <c:pt idx="4">
                    <c:v>0.00235702260395516</c:v>
                  </c:pt>
                  <c:pt idx="5">
                    <c:v>0.00623609564462324</c:v>
                  </c:pt>
                  <c:pt idx="6">
                    <c:v>0.0031180478223116</c:v>
                  </c:pt>
                  <c:pt idx="7">
                    <c:v>0.00471404520791026</c:v>
                  </c:pt>
                  <c:pt idx="8">
                    <c:v>0.00424918292799399</c:v>
                  </c:pt>
                  <c:pt idx="9">
                    <c:v>0.00311804782231164</c:v>
                  </c:pt>
                  <c:pt idx="10">
                    <c:v>0.00117851130197755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0.822499999999999</c:v>
                </c:pt>
                <c:pt idx="1">
                  <c:v>0.796666666666666</c:v>
                </c:pt>
                <c:pt idx="2">
                  <c:v>0.796666666666666</c:v>
                </c:pt>
                <c:pt idx="3">
                  <c:v>0.804166666666666</c:v>
                </c:pt>
                <c:pt idx="4">
                  <c:v>0.794166666666666</c:v>
                </c:pt>
                <c:pt idx="5">
                  <c:v>0.790833333333333</c:v>
                </c:pt>
                <c:pt idx="6">
                  <c:v>0.788333333333333</c:v>
                </c:pt>
                <c:pt idx="7">
                  <c:v>0.813333333333333</c:v>
                </c:pt>
                <c:pt idx="8">
                  <c:v>0.784166666666666</c:v>
                </c:pt>
                <c:pt idx="9">
                  <c:v>0.805833333333333</c:v>
                </c:pt>
                <c:pt idx="10">
                  <c:v>0.800833333333333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0.00336292888775805</c:v>
                  </c:pt>
                  <c:pt idx="1">
                    <c:v>0.0082324449093662</c:v>
                  </c:pt>
                  <c:pt idx="2">
                    <c:v>0.00147821843712654</c:v>
                  </c:pt>
                  <c:pt idx="3">
                    <c:v>0.00368099664400417</c:v>
                  </c:pt>
                  <c:pt idx="4">
                    <c:v>0.00879006518326059</c:v>
                  </c:pt>
                  <c:pt idx="5">
                    <c:v>0.00276971331314714</c:v>
                  </c:pt>
                  <c:pt idx="6">
                    <c:v>0.00204601721763589</c:v>
                  </c:pt>
                  <c:pt idx="7">
                    <c:v>0.0017790417941077</c:v>
                  </c:pt>
                  <c:pt idx="8">
                    <c:v>0.00627719273215374</c:v>
                  </c:pt>
                  <c:pt idx="9">
                    <c:v>0.00396021836470195</c:v>
                  </c:pt>
                  <c:pt idx="10">
                    <c:v>0.00249872283684532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0.00336292888775805</c:v>
                  </c:pt>
                  <c:pt idx="1">
                    <c:v>0.0082324449093662</c:v>
                  </c:pt>
                  <c:pt idx="2">
                    <c:v>0.00147821843712654</c:v>
                  </c:pt>
                  <c:pt idx="3">
                    <c:v>0.00368099664400417</c:v>
                  </c:pt>
                  <c:pt idx="4">
                    <c:v>0.00879006518326059</c:v>
                  </c:pt>
                  <c:pt idx="5">
                    <c:v>0.00276971331314714</c:v>
                  </c:pt>
                  <c:pt idx="6">
                    <c:v>0.00204601721763589</c:v>
                  </c:pt>
                  <c:pt idx="7">
                    <c:v>0.0017790417941077</c:v>
                  </c:pt>
                  <c:pt idx="8">
                    <c:v>0.00627719273215374</c:v>
                  </c:pt>
                  <c:pt idx="9">
                    <c:v>0.00396021836470195</c:v>
                  </c:pt>
                  <c:pt idx="10">
                    <c:v>0.00249872283684532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0.850257535775502</c:v>
                </c:pt>
                <c:pt idx="1">
                  <c:v>0.807727098464965</c:v>
                </c:pt>
                <c:pt idx="2">
                  <c:v>0.824792424837748</c:v>
                </c:pt>
                <c:pt idx="3">
                  <c:v>0.819899221261342</c:v>
                </c:pt>
                <c:pt idx="4">
                  <c:v>0.810170133908589</c:v>
                </c:pt>
                <c:pt idx="5">
                  <c:v>0.802682399749755</c:v>
                </c:pt>
                <c:pt idx="6">
                  <c:v>0.822210590044657</c:v>
                </c:pt>
                <c:pt idx="7">
                  <c:v>0.822499374548594</c:v>
                </c:pt>
                <c:pt idx="8">
                  <c:v>0.817282418409983</c:v>
                </c:pt>
                <c:pt idx="9">
                  <c:v>0.838029265403747</c:v>
                </c:pt>
                <c:pt idx="10">
                  <c:v>0.811769147713979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0.00375803569768045</c:v>
                  </c:pt>
                  <c:pt idx="1">
                    <c:v>0.00803389204873241</c:v>
                  </c:pt>
                  <c:pt idx="2">
                    <c:v>0.00299591736987624</c:v>
                  </c:pt>
                  <c:pt idx="3">
                    <c:v>0.00541379056127357</c:v>
                  </c:pt>
                  <c:pt idx="4">
                    <c:v>0.00236701704206392</c:v>
                  </c:pt>
                  <c:pt idx="5">
                    <c:v>0.00571515629418321</c:v>
                  </c:pt>
                  <c:pt idx="6">
                    <c:v>0.00205486058369505</c:v>
                  </c:pt>
                  <c:pt idx="7">
                    <c:v>0.00374723052859974</c:v>
                  </c:pt>
                  <c:pt idx="8">
                    <c:v>0.00230791787218462</c:v>
                  </c:pt>
                  <c:pt idx="9">
                    <c:v>0.000160702091466013</c:v>
                  </c:pt>
                  <c:pt idx="10">
                    <c:v>0.00111376758994652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0.00375803569768045</c:v>
                  </c:pt>
                  <c:pt idx="1">
                    <c:v>0.00803389204873241</c:v>
                  </c:pt>
                  <c:pt idx="2">
                    <c:v>0.00299591736987624</c:v>
                  </c:pt>
                  <c:pt idx="3">
                    <c:v>0.00541379056127357</c:v>
                  </c:pt>
                  <c:pt idx="4">
                    <c:v>0.00236701704206392</c:v>
                  </c:pt>
                  <c:pt idx="5">
                    <c:v>0.00571515629418321</c:v>
                  </c:pt>
                  <c:pt idx="6">
                    <c:v>0.00205486058369505</c:v>
                  </c:pt>
                  <c:pt idx="7">
                    <c:v>0.00374723052859974</c:v>
                  </c:pt>
                  <c:pt idx="8">
                    <c:v>0.00230791787218462</c:v>
                  </c:pt>
                  <c:pt idx="9">
                    <c:v>0.000160702091466013</c:v>
                  </c:pt>
                  <c:pt idx="10">
                    <c:v>0.00111376758994652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0.754176168672335</c:v>
                </c:pt>
                <c:pt idx="1">
                  <c:v>0.725301087279731</c:v>
                </c:pt>
                <c:pt idx="2">
                  <c:v>0.730965171528813</c:v>
                </c:pt>
                <c:pt idx="3">
                  <c:v>0.729286948411532</c:v>
                </c:pt>
                <c:pt idx="4">
                  <c:v>0.714537721221506</c:v>
                </c:pt>
                <c:pt idx="5">
                  <c:v>0.716147212986827</c:v>
                </c:pt>
                <c:pt idx="6">
                  <c:v>0.720355356882408</c:v>
                </c:pt>
                <c:pt idx="7">
                  <c:v>0.735689662134552</c:v>
                </c:pt>
                <c:pt idx="8">
                  <c:v>0.714910157434565</c:v>
                </c:pt>
                <c:pt idx="9">
                  <c:v>0.737716087264567</c:v>
                </c:pt>
                <c:pt idx="10">
                  <c:v>0.725842256017825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7396816"/>
        <c:axId val="826167180"/>
      </c:barChart>
      <c:catAx>
        <c:axId val="967396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800" b="1"/>
                  <a:t>α</a:t>
                </a:r>
                <a:endParaRPr lang="el-GR" sz="2800" b="1"/>
              </a:p>
            </c:rich>
          </c:tx>
          <c:layout>
            <c:manualLayout>
              <c:xMode val="edge"/>
              <c:yMode val="edge"/>
              <c:x val="0.516514764855997"/>
              <c:y val="0.90213869086195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6167180"/>
        <c:crosses val="autoZero"/>
        <c:auto val="1"/>
        <c:lblAlgn val="ctr"/>
        <c:lblOffset val="100"/>
        <c:noMultiLvlLbl val="0"/>
      </c:catAx>
      <c:valAx>
        <c:axId val="826167180"/>
        <c:scaling>
          <c:orientation val="minMax"/>
          <c:max val="0.855"/>
          <c:min val="0.70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/>
                  <a:t>Value</a:t>
                </a:r>
                <a:endParaRPr lang="en-US" altLang="zh-CN" sz="2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739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800" b="1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1.11022302462515e-16</c:v>
                  </c:pt>
                  <c:pt idx="1">
                    <c:v>0</c:v>
                  </c:pt>
                  <c:pt idx="2">
                    <c:v>0.00311804782231164</c:v>
                  </c:pt>
                  <c:pt idx="3">
                    <c:v>0.0054006172486732</c:v>
                  </c:pt>
                  <c:pt idx="4">
                    <c:v>0.00235702260395516</c:v>
                  </c:pt>
                  <c:pt idx="5">
                    <c:v>0</c:v>
                  </c:pt>
                  <c:pt idx="6">
                    <c:v>0.0011785113019776</c:v>
                  </c:pt>
                  <c:pt idx="7">
                    <c:v>0</c:v>
                  </c:pt>
                  <c:pt idx="8">
                    <c:v>0.0011785113019776</c:v>
                  </c:pt>
                  <c:pt idx="9">
                    <c:v>0</c:v>
                  </c:pt>
                  <c:pt idx="10">
                    <c:v>0.00117851130197755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1.11022302462515e-16</c:v>
                  </c:pt>
                  <c:pt idx="1">
                    <c:v>0</c:v>
                  </c:pt>
                  <c:pt idx="2">
                    <c:v>0.00311804782231164</c:v>
                  </c:pt>
                  <c:pt idx="3">
                    <c:v>0.0054006172486732</c:v>
                  </c:pt>
                  <c:pt idx="4">
                    <c:v>0.00235702260395516</c:v>
                  </c:pt>
                  <c:pt idx="5">
                    <c:v>0</c:v>
                  </c:pt>
                  <c:pt idx="6">
                    <c:v>0.0011785113019776</c:v>
                  </c:pt>
                  <c:pt idx="7">
                    <c:v>0</c:v>
                  </c:pt>
                  <c:pt idx="8">
                    <c:v>0.0011785113019776</c:v>
                  </c:pt>
                  <c:pt idx="9">
                    <c:v>0</c:v>
                  </c:pt>
                  <c:pt idx="10">
                    <c:v>0.00117851130197755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0.885</c:v>
                </c:pt>
                <c:pt idx="1">
                  <c:v>0.875</c:v>
                </c:pt>
                <c:pt idx="2">
                  <c:v>0.895833333333333</c:v>
                </c:pt>
                <c:pt idx="3">
                  <c:v>0.8725</c:v>
                </c:pt>
                <c:pt idx="4">
                  <c:v>0.873333333333333</c:v>
                </c:pt>
                <c:pt idx="5">
                  <c:v>0.87</c:v>
                </c:pt>
                <c:pt idx="6">
                  <c:v>0.866666666666666</c:v>
                </c:pt>
                <c:pt idx="7">
                  <c:v>0.8725</c:v>
                </c:pt>
                <c:pt idx="8">
                  <c:v>0.866666666666666</c:v>
                </c:pt>
                <c:pt idx="9">
                  <c:v>0.86</c:v>
                </c:pt>
                <c:pt idx="10">
                  <c:v>0.873333333333333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</c:v>
                  </c:pt>
                  <c:pt idx="1">
                    <c:v>0.00520109520837143</c:v>
                  </c:pt>
                  <c:pt idx="2">
                    <c:v>0.00340731694567435</c:v>
                  </c:pt>
                  <c:pt idx="3">
                    <c:v>0.0133672201491792</c:v>
                  </c:pt>
                  <c:pt idx="4">
                    <c:v>0.00234518721807491</c:v>
                  </c:pt>
                  <c:pt idx="5">
                    <c:v>0</c:v>
                  </c:pt>
                  <c:pt idx="6">
                    <c:v>0</c:v>
                  </c:pt>
                  <c:pt idx="7">
                    <c:v>0.000907860780774004</c:v>
                  </c:pt>
                  <c:pt idx="8">
                    <c:v>0.00124564763457366</c:v>
                  </c:pt>
                  <c:pt idx="9">
                    <c:v>0.00177031807145365</c:v>
                  </c:pt>
                  <c:pt idx="10">
                    <c:v>0.00563419877537605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</c:v>
                  </c:pt>
                  <c:pt idx="1">
                    <c:v>0.00520109520837143</c:v>
                  </c:pt>
                  <c:pt idx="2">
                    <c:v>0.00340731694567435</c:v>
                  </c:pt>
                  <c:pt idx="3">
                    <c:v>0.0133672201491792</c:v>
                  </c:pt>
                  <c:pt idx="4">
                    <c:v>0.00234518721807491</c:v>
                  </c:pt>
                  <c:pt idx="5">
                    <c:v>0</c:v>
                  </c:pt>
                  <c:pt idx="6">
                    <c:v>0</c:v>
                  </c:pt>
                  <c:pt idx="7">
                    <c:v>0.000907860780774004</c:v>
                  </c:pt>
                  <c:pt idx="8">
                    <c:v>0.00124564763457366</c:v>
                  </c:pt>
                  <c:pt idx="9">
                    <c:v>0.00177031807145365</c:v>
                  </c:pt>
                  <c:pt idx="10">
                    <c:v>0.00563419877537605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0.729882776737213</c:v>
                </c:pt>
                <c:pt idx="1">
                  <c:v>0.706895331541697</c:v>
                </c:pt>
                <c:pt idx="2">
                  <c:v>0.72980773448944</c:v>
                </c:pt>
                <c:pt idx="3">
                  <c:v>0.669126570224762</c:v>
                </c:pt>
                <c:pt idx="4">
                  <c:v>0.66196076075236</c:v>
                </c:pt>
                <c:pt idx="5">
                  <c:v>0.654561758041381</c:v>
                </c:pt>
                <c:pt idx="6">
                  <c:v>0.634408354759216</c:v>
                </c:pt>
                <c:pt idx="7">
                  <c:v>0.667310575644175</c:v>
                </c:pt>
                <c:pt idx="8">
                  <c:v>0.637545903523763</c:v>
                </c:pt>
                <c:pt idx="9">
                  <c:v>0.644230624039967</c:v>
                </c:pt>
                <c:pt idx="10">
                  <c:v>0.650614102681477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1.11022302462515e-16</c:v>
                  </c:pt>
                  <c:pt idx="1">
                    <c:v>0.00774269059561369</c:v>
                  </c:pt>
                  <c:pt idx="2">
                    <c:v>0.00667628948586073</c:v>
                  </c:pt>
                  <c:pt idx="3">
                    <c:v>0.0115173751161593</c:v>
                  </c:pt>
                  <c:pt idx="4">
                    <c:v>0.00308593976652044</c:v>
                  </c:pt>
                  <c:pt idx="5">
                    <c:v>0</c:v>
                  </c:pt>
                  <c:pt idx="6">
                    <c:v>0</c:v>
                  </c:pt>
                  <c:pt idx="7">
                    <c:v>0.001020415897648</c:v>
                  </c:pt>
                  <c:pt idx="8">
                    <c:v>0.00121781333239822</c:v>
                  </c:pt>
                  <c:pt idx="9">
                    <c:v>0.0060112889226444</c:v>
                  </c:pt>
                  <c:pt idx="10">
                    <c:v>0.01047802480372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1.11022302462515e-16</c:v>
                  </c:pt>
                  <c:pt idx="1">
                    <c:v>0.00774269059561369</c:v>
                  </c:pt>
                  <c:pt idx="2">
                    <c:v>0.00667628948586073</c:v>
                  </c:pt>
                  <c:pt idx="3">
                    <c:v>0.0115173751161593</c:v>
                  </c:pt>
                  <c:pt idx="4">
                    <c:v>0.00308593976652044</c:v>
                  </c:pt>
                  <c:pt idx="5">
                    <c:v>0</c:v>
                  </c:pt>
                  <c:pt idx="6">
                    <c:v>0</c:v>
                  </c:pt>
                  <c:pt idx="7">
                    <c:v>0.001020415897648</c:v>
                  </c:pt>
                  <c:pt idx="8">
                    <c:v>0.00121781333239822</c:v>
                  </c:pt>
                  <c:pt idx="9">
                    <c:v>0.0060112889226444</c:v>
                  </c:pt>
                  <c:pt idx="10">
                    <c:v>0.01047802480372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0.7557510720891</c:v>
                </c:pt>
                <c:pt idx="1">
                  <c:v>0.736334526639283</c:v>
                </c:pt>
                <c:pt idx="2">
                  <c:v>0.766167228017851</c:v>
                </c:pt>
                <c:pt idx="3">
                  <c:v>0.692897600233868</c:v>
                </c:pt>
                <c:pt idx="4">
                  <c:v>0.678150550409125</c:v>
                </c:pt>
                <c:pt idx="5">
                  <c:v>0.67206529190816</c:v>
                </c:pt>
                <c:pt idx="6">
                  <c:v>0.641112821420758</c:v>
                </c:pt>
                <c:pt idx="7">
                  <c:v>0.689888399251616</c:v>
                </c:pt>
                <c:pt idx="8">
                  <c:v>0.651941198989059</c:v>
                </c:pt>
                <c:pt idx="9">
                  <c:v>0.660094785533826</c:v>
                </c:pt>
                <c:pt idx="10">
                  <c:v>0.672193446450585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7396816"/>
        <c:axId val="826167180"/>
      </c:barChart>
      <c:catAx>
        <c:axId val="96739681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800" b="1"/>
                  <a:t>α</a:t>
                </a:r>
                <a:endParaRPr lang="el-GR" sz="2800" b="1"/>
              </a:p>
            </c:rich>
          </c:tx>
          <c:layout>
            <c:manualLayout>
              <c:xMode val="edge"/>
              <c:yMode val="edge"/>
              <c:x val="0.516514764855997"/>
              <c:y val="0.90213869086195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6167180"/>
        <c:crosses val="autoZero"/>
        <c:auto val="1"/>
        <c:lblAlgn val="ctr"/>
        <c:lblOffset val="100"/>
        <c:noMultiLvlLbl val="0"/>
      </c:catAx>
      <c:valAx>
        <c:axId val="826167180"/>
        <c:scaling>
          <c:orientation val="minMax"/>
          <c:max val="0.9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/>
                  <a:t>Value</a:t>
                </a:r>
                <a:endParaRPr lang="en-US" altLang="zh-CN" sz="2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739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800" b="1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0.0054006172486732</c:v>
                  </c:pt>
                  <c:pt idx="1">
                    <c:v>0.0031180478223116</c:v>
                  </c:pt>
                  <c:pt idx="2">
                    <c:v>0.00235702260395516</c:v>
                  </c:pt>
                  <c:pt idx="3">
                    <c:v>0.00204124145231931</c:v>
                  </c:pt>
                  <c:pt idx="4">
                    <c:v>0.00424918292799398</c:v>
                  </c:pt>
                  <c:pt idx="5">
                    <c:v>0.0011785113019776</c:v>
                  </c:pt>
                  <c:pt idx="6">
                    <c:v>0.00235702260395516</c:v>
                  </c:pt>
                  <c:pt idx="7">
                    <c:v>0.00117851130197755</c:v>
                  </c:pt>
                  <c:pt idx="8">
                    <c:v>1.11022302462515e-16</c:v>
                  </c:pt>
                  <c:pt idx="9">
                    <c:v>0.0011785113019776</c:v>
                  </c:pt>
                  <c:pt idx="10">
                    <c:v>0.0011785113019776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0.0054006172486732</c:v>
                  </c:pt>
                  <c:pt idx="1">
                    <c:v>0.0031180478223116</c:v>
                  </c:pt>
                  <c:pt idx="2">
                    <c:v>0.00235702260395516</c:v>
                  </c:pt>
                  <c:pt idx="3">
                    <c:v>0.00204124145231931</c:v>
                  </c:pt>
                  <c:pt idx="4">
                    <c:v>0.00424918292799398</c:v>
                  </c:pt>
                  <c:pt idx="5">
                    <c:v>0.0011785113019776</c:v>
                  </c:pt>
                  <c:pt idx="6">
                    <c:v>0.00235702260395516</c:v>
                  </c:pt>
                  <c:pt idx="7">
                    <c:v>0.00117851130197755</c:v>
                  </c:pt>
                  <c:pt idx="8">
                    <c:v>1.11022302462515e-16</c:v>
                  </c:pt>
                  <c:pt idx="9">
                    <c:v>0.0011785113019776</c:v>
                  </c:pt>
                  <c:pt idx="10">
                    <c:v>0.0011785113019776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0.822499999999999</c:v>
                </c:pt>
                <c:pt idx="1">
                  <c:v>0.878333333333333</c:v>
                </c:pt>
                <c:pt idx="2">
                  <c:v>0.886666666666666</c:v>
                </c:pt>
                <c:pt idx="3">
                  <c:v>0.879999999999999</c:v>
                </c:pt>
                <c:pt idx="4">
                  <c:v>0.891666666666666</c:v>
                </c:pt>
                <c:pt idx="5">
                  <c:v>0.888333333333333</c:v>
                </c:pt>
                <c:pt idx="6">
                  <c:v>0.879166666666666</c:v>
                </c:pt>
                <c:pt idx="7">
                  <c:v>0.875833333333333</c:v>
                </c:pt>
                <c:pt idx="8">
                  <c:v>0.885</c:v>
                </c:pt>
                <c:pt idx="9">
                  <c:v>0.893333333333333</c:v>
                </c:pt>
                <c:pt idx="10">
                  <c:v>0.908333333333333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0.00134812361735781</c:v>
                  </c:pt>
                  <c:pt idx="1">
                    <c:v>0.00402366687170792</c:v>
                  </c:pt>
                  <c:pt idx="2">
                    <c:v>0.00791783672284992</c:v>
                  </c:pt>
                  <c:pt idx="3">
                    <c:v>0</c:v>
                  </c:pt>
                  <c:pt idx="4">
                    <c:v>0.0011363493017046</c:v>
                  </c:pt>
                  <c:pt idx="5">
                    <c:v>1.12110617038978e-5</c:v>
                  </c:pt>
                  <c:pt idx="6">
                    <c:v>0.00409118356171531</c:v>
                  </c:pt>
                  <c:pt idx="7">
                    <c:v>0.000959006359853786</c:v>
                  </c:pt>
                  <c:pt idx="8">
                    <c:v>0</c:v>
                  </c:pt>
                  <c:pt idx="9">
                    <c:v>0.00199104522155364</c:v>
                  </c:pt>
                  <c:pt idx="10">
                    <c:v>0.00138649082651337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0.00134812361735781</c:v>
                  </c:pt>
                  <c:pt idx="1">
                    <c:v>0.00402366687170792</c:v>
                  </c:pt>
                  <c:pt idx="2">
                    <c:v>0.00791783672284992</c:v>
                  </c:pt>
                  <c:pt idx="3">
                    <c:v>0</c:v>
                  </c:pt>
                  <c:pt idx="4">
                    <c:v>0.0011363493017046</c:v>
                  </c:pt>
                  <c:pt idx="5">
                    <c:v>1.12110617038978e-5</c:v>
                  </c:pt>
                  <c:pt idx="6">
                    <c:v>0.00409118356171531</c:v>
                  </c:pt>
                  <c:pt idx="7">
                    <c:v>0.000959006359853786</c:v>
                  </c:pt>
                  <c:pt idx="8">
                    <c:v>0</c:v>
                  </c:pt>
                  <c:pt idx="9">
                    <c:v>0.00199104522155364</c:v>
                  </c:pt>
                  <c:pt idx="10">
                    <c:v>0.00138649082651337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0.855126579602559</c:v>
                </c:pt>
                <c:pt idx="1">
                  <c:v>0.701224029064178</c:v>
                </c:pt>
                <c:pt idx="2">
                  <c:v>0.776216884454091</c:v>
                </c:pt>
                <c:pt idx="3">
                  <c:v>0.681111752986908</c:v>
                </c:pt>
                <c:pt idx="4">
                  <c:v>0.694872458775838</c:v>
                </c:pt>
                <c:pt idx="5">
                  <c:v>0.70597243309021</c:v>
                </c:pt>
                <c:pt idx="6">
                  <c:v>0.667040646076202</c:v>
                </c:pt>
                <c:pt idx="7">
                  <c:v>0.667200048764546</c:v>
                </c:pt>
                <c:pt idx="8">
                  <c:v>0.697185516357421</c:v>
                </c:pt>
                <c:pt idx="9">
                  <c:v>0.754912594954172</c:v>
                </c:pt>
                <c:pt idx="10">
                  <c:v>0.757057269414266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0.00741760395985065</c:v>
                  </c:pt>
                  <c:pt idx="1">
                    <c:v>0.00327943164580333</c:v>
                  </c:pt>
                  <c:pt idx="2">
                    <c:v>0.00264071132557925</c:v>
                  </c:pt>
                  <c:pt idx="3">
                    <c:v>1.11022302462515e-16</c:v>
                  </c:pt>
                  <c:pt idx="4">
                    <c:v>0.00119928343346997</c:v>
                  </c:pt>
                  <c:pt idx="5">
                    <c:v>0.00319546944072449</c:v>
                  </c:pt>
                  <c:pt idx="6">
                    <c:v>0.000301981647892685</c:v>
                  </c:pt>
                  <c:pt idx="7">
                    <c:v>0.00248467371936114</c:v>
                  </c:pt>
                  <c:pt idx="8">
                    <c:v>1.11022302462515e-16</c:v>
                  </c:pt>
                  <c:pt idx="9">
                    <c:v>3.99742887131736e-6</c:v>
                  </c:pt>
                  <c:pt idx="10">
                    <c:v>0.00124917348174848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0.00741760395985065</c:v>
                  </c:pt>
                  <c:pt idx="1">
                    <c:v>0.00327943164580333</c:v>
                  </c:pt>
                  <c:pt idx="2">
                    <c:v>0.00264071132557925</c:v>
                  </c:pt>
                  <c:pt idx="3">
                    <c:v>1.11022302462515e-16</c:v>
                  </c:pt>
                  <c:pt idx="4">
                    <c:v>0.00119928343346997</c:v>
                  </c:pt>
                  <c:pt idx="5">
                    <c:v>0.00319546944072449</c:v>
                  </c:pt>
                  <c:pt idx="6">
                    <c:v>0.000301981647892685</c:v>
                  </c:pt>
                  <c:pt idx="7">
                    <c:v>0.00248467371936114</c:v>
                  </c:pt>
                  <c:pt idx="8">
                    <c:v>1.11022302462515e-16</c:v>
                  </c:pt>
                  <c:pt idx="9">
                    <c:v>3.99742887131736e-6</c:v>
                  </c:pt>
                  <c:pt idx="10">
                    <c:v>0.00124917348174848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0.759159575806424</c:v>
                </c:pt>
                <c:pt idx="1">
                  <c:v>0.728290444321554</c:v>
                </c:pt>
                <c:pt idx="2">
                  <c:v>0.773223573776348</c:v>
                </c:pt>
                <c:pt idx="3">
                  <c:v>0.706516592458849</c:v>
                </c:pt>
                <c:pt idx="4">
                  <c:v>0.691645800225223</c:v>
                </c:pt>
                <c:pt idx="5">
                  <c:v>0.742683408742619</c:v>
                </c:pt>
                <c:pt idx="6">
                  <c:v>0.679587702162043</c:v>
                </c:pt>
                <c:pt idx="7">
                  <c:v>0.685146367895794</c:v>
                </c:pt>
                <c:pt idx="8">
                  <c:v>0.733337815427917</c:v>
                </c:pt>
                <c:pt idx="9">
                  <c:v>0.762872236474494</c:v>
                </c:pt>
                <c:pt idx="10">
                  <c:v>0.790917487986018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584063"/>
        <c:axId val="89665112"/>
      </c:barChart>
      <c:catAx>
        <c:axId val="138584063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λ</a:t>
                </a:r>
                <a:endParaRPr lang="el-GR" sz="2400" b="1"/>
              </a:p>
            </c:rich>
          </c:tx>
          <c:layout>
            <c:manualLayout>
              <c:xMode val="edge"/>
              <c:yMode val="edge"/>
              <c:x val="0.490760897869903"/>
              <c:y val="0.90815665216183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665112"/>
        <c:crosses val="autoZero"/>
        <c:auto val="1"/>
        <c:lblAlgn val="ctr"/>
        <c:lblOffset val="100"/>
        <c:noMultiLvlLbl val="0"/>
      </c:catAx>
      <c:valAx>
        <c:axId val="89665112"/>
        <c:scaling>
          <c:orientation val="minMax"/>
          <c:max val="0.91"/>
          <c:min val="0.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Value</a:t>
                </a:r>
                <a:endParaRPr lang="en-US" altLang="zh-CN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858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0.00134812361735781</c:v>
                  </c:pt>
                  <c:pt idx="1">
                    <c:v>0.00402366687170792</c:v>
                  </c:pt>
                  <c:pt idx="2">
                    <c:v>0.00791783672284992</c:v>
                  </c:pt>
                  <c:pt idx="3">
                    <c:v>0</c:v>
                  </c:pt>
                  <c:pt idx="4">
                    <c:v>0.0011363493017046</c:v>
                  </c:pt>
                  <c:pt idx="5">
                    <c:v>1.12110617038978e-5</c:v>
                  </c:pt>
                  <c:pt idx="6">
                    <c:v>0.00409118356171531</c:v>
                  </c:pt>
                  <c:pt idx="7">
                    <c:v>0.000959006359853786</c:v>
                  </c:pt>
                  <c:pt idx="8">
                    <c:v>0</c:v>
                  </c:pt>
                  <c:pt idx="9">
                    <c:v>0.00199104522155364</c:v>
                  </c:pt>
                  <c:pt idx="10">
                    <c:v>0.00138649082651337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0.00134812361735781</c:v>
                  </c:pt>
                  <c:pt idx="1">
                    <c:v>0.00402366687170792</c:v>
                  </c:pt>
                  <c:pt idx="2">
                    <c:v>0.00791783672284992</c:v>
                  </c:pt>
                  <c:pt idx="3">
                    <c:v>0</c:v>
                  </c:pt>
                  <c:pt idx="4">
                    <c:v>0.0011363493017046</c:v>
                  </c:pt>
                  <c:pt idx="5">
                    <c:v>1.12110617038978e-5</c:v>
                  </c:pt>
                  <c:pt idx="6">
                    <c:v>0.00409118356171531</c:v>
                  </c:pt>
                  <c:pt idx="7">
                    <c:v>0.000959006359853786</c:v>
                  </c:pt>
                  <c:pt idx="8">
                    <c:v>0</c:v>
                  </c:pt>
                  <c:pt idx="9">
                    <c:v>0.00199104522155364</c:v>
                  </c:pt>
                  <c:pt idx="10">
                    <c:v>0.00138649082651337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0.855126579602559</c:v>
                </c:pt>
                <c:pt idx="1">
                  <c:v>0.701224029064178</c:v>
                </c:pt>
                <c:pt idx="2">
                  <c:v>0.776216884454091</c:v>
                </c:pt>
                <c:pt idx="3">
                  <c:v>0.681111752986908</c:v>
                </c:pt>
                <c:pt idx="4">
                  <c:v>0.694872458775838</c:v>
                </c:pt>
                <c:pt idx="5">
                  <c:v>0.70597243309021</c:v>
                </c:pt>
                <c:pt idx="6">
                  <c:v>0.667040646076202</c:v>
                </c:pt>
                <c:pt idx="7">
                  <c:v>0.667200048764546</c:v>
                </c:pt>
                <c:pt idx="8">
                  <c:v>0.697185516357421</c:v>
                </c:pt>
                <c:pt idx="9">
                  <c:v>0.754912594954172</c:v>
                </c:pt>
                <c:pt idx="10">
                  <c:v>0.757057269414266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0.00741760395985065</c:v>
                  </c:pt>
                  <c:pt idx="1">
                    <c:v>0.00327943164580333</c:v>
                  </c:pt>
                  <c:pt idx="2">
                    <c:v>0.00264071132557925</c:v>
                  </c:pt>
                  <c:pt idx="3">
                    <c:v>1.11022302462515e-16</c:v>
                  </c:pt>
                  <c:pt idx="4">
                    <c:v>0.00119928343346997</c:v>
                  </c:pt>
                  <c:pt idx="5">
                    <c:v>0.00319546944072449</c:v>
                  </c:pt>
                  <c:pt idx="6">
                    <c:v>0.000301981647892685</c:v>
                  </c:pt>
                  <c:pt idx="7">
                    <c:v>0.00248467371936114</c:v>
                  </c:pt>
                  <c:pt idx="8">
                    <c:v>1.11022302462515e-16</c:v>
                  </c:pt>
                  <c:pt idx="9">
                    <c:v>3.99742887131736e-6</c:v>
                  </c:pt>
                  <c:pt idx="10">
                    <c:v>0.00124917348174848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0.00741760395985065</c:v>
                  </c:pt>
                  <c:pt idx="1">
                    <c:v>0.00327943164580333</c:v>
                  </c:pt>
                  <c:pt idx="2">
                    <c:v>0.00264071132557925</c:v>
                  </c:pt>
                  <c:pt idx="3">
                    <c:v>1.11022302462515e-16</c:v>
                  </c:pt>
                  <c:pt idx="4">
                    <c:v>0.00119928343346997</c:v>
                  </c:pt>
                  <c:pt idx="5">
                    <c:v>0.00319546944072449</c:v>
                  </c:pt>
                  <c:pt idx="6">
                    <c:v>0.000301981647892685</c:v>
                  </c:pt>
                  <c:pt idx="7">
                    <c:v>0.00248467371936114</c:v>
                  </c:pt>
                  <c:pt idx="8">
                    <c:v>1.11022302462515e-16</c:v>
                  </c:pt>
                  <c:pt idx="9">
                    <c:v>3.99742887131736e-6</c:v>
                  </c:pt>
                  <c:pt idx="10">
                    <c:v>0.00124917348174848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0.759159575806424</c:v>
                </c:pt>
                <c:pt idx="1">
                  <c:v>0.728290444321554</c:v>
                </c:pt>
                <c:pt idx="2">
                  <c:v>0.773223573776348</c:v>
                </c:pt>
                <c:pt idx="3">
                  <c:v>0.706516592458849</c:v>
                </c:pt>
                <c:pt idx="4">
                  <c:v>0.691645800225223</c:v>
                </c:pt>
                <c:pt idx="5">
                  <c:v>0.742683408742619</c:v>
                </c:pt>
                <c:pt idx="6">
                  <c:v>0.679587702162043</c:v>
                </c:pt>
                <c:pt idx="7">
                  <c:v>0.685146367895794</c:v>
                </c:pt>
                <c:pt idx="8">
                  <c:v>0.733337815427917</c:v>
                </c:pt>
                <c:pt idx="9">
                  <c:v>0.762872236474494</c:v>
                </c:pt>
                <c:pt idx="10">
                  <c:v>0.790917487986018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584063"/>
        <c:axId val="896651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errBars>
            <c:errDir val="y"/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0.0054006172486732</c:v>
                  </c:pt>
                  <c:pt idx="1">
                    <c:v>0.0031180478223116</c:v>
                  </c:pt>
                  <c:pt idx="2">
                    <c:v>0.00235702260395516</c:v>
                  </c:pt>
                  <c:pt idx="3">
                    <c:v>0.00204124145231931</c:v>
                  </c:pt>
                  <c:pt idx="4">
                    <c:v>0.00424918292799398</c:v>
                  </c:pt>
                  <c:pt idx="5">
                    <c:v>0.0011785113019776</c:v>
                  </c:pt>
                  <c:pt idx="6">
                    <c:v>0.00235702260395516</c:v>
                  </c:pt>
                  <c:pt idx="7">
                    <c:v>0.00117851130197755</c:v>
                  </c:pt>
                  <c:pt idx="8">
                    <c:v>1.11022302462515e-16</c:v>
                  </c:pt>
                  <c:pt idx="9">
                    <c:v>0.0011785113019776</c:v>
                  </c:pt>
                  <c:pt idx="10">
                    <c:v>0.0011785113019776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0.0054006172486732</c:v>
                  </c:pt>
                  <c:pt idx="1">
                    <c:v>0.0031180478223116</c:v>
                  </c:pt>
                  <c:pt idx="2">
                    <c:v>0.00235702260395516</c:v>
                  </c:pt>
                  <c:pt idx="3">
                    <c:v>0.00204124145231931</c:v>
                  </c:pt>
                  <c:pt idx="4">
                    <c:v>0.00424918292799398</c:v>
                  </c:pt>
                  <c:pt idx="5">
                    <c:v>0.0011785113019776</c:v>
                  </c:pt>
                  <c:pt idx="6">
                    <c:v>0.00235702260395516</c:v>
                  </c:pt>
                  <c:pt idx="7">
                    <c:v>0.00117851130197755</c:v>
                  </c:pt>
                  <c:pt idx="8">
                    <c:v>1.11022302462515e-16</c:v>
                  </c:pt>
                  <c:pt idx="9">
                    <c:v>0.0011785113019776</c:v>
                  </c:pt>
                  <c:pt idx="10">
                    <c:v>0.0011785113019776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ptCount val="0"/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0.822499999999999</c:v>
                </c:pt>
                <c:pt idx="1">
                  <c:v>0.878333333333333</c:v>
                </c:pt>
                <c:pt idx="2">
                  <c:v>0.886666666666666</c:v>
                </c:pt>
                <c:pt idx="3">
                  <c:v>0.879999999999999</c:v>
                </c:pt>
                <c:pt idx="4">
                  <c:v>0.891666666666666</c:v>
                </c:pt>
                <c:pt idx="5">
                  <c:v>0.888333333333333</c:v>
                </c:pt>
                <c:pt idx="6">
                  <c:v>0.879166666666666</c:v>
                </c:pt>
                <c:pt idx="7">
                  <c:v>0.875833333333333</c:v>
                </c:pt>
                <c:pt idx="8">
                  <c:v>0.885</c:v>
                </c:pt>
                <c:pt idx="9">
                  <c:v>0.893333333333333</c:v>
                </c:pt>
                <c:pt idx="10">
                  <c:v>0.908333333333333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00938494"/>
        <c:axId val="611379288"/>
      </c:lineChart>
      <c:catAx>
        <c:axId val="138584063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/>
                  <a:t>λ</a:t>
                </a:r>
                <a:endParaRPr lang="el-GR" sz="2400"/>
              </a:p>
            </c:rich>
          </c:tx>
          <c:layout>
            <c:manualLayout>
              <c:xMode val="edge"/>
              <c:yMode val="edge"/>
              <c:x val="0.453129985323208"/>
              <c:y val="0.90758412857860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665112"/>
        <c:crosses val="autoZero"/>
        <c:auto val="1"/>
        <c:lblAlgn val="ctr"/>
        <c:lblOffset val="100"/>
        <c:noMultiLvlLbl val="0"/>
      </c:catAx>
      <c:valAx>
        <c:axId val="89665112"/>
        <c:scaling>
          <c:orientation val="minMax"/>
          <c:max val="0.86"/>
          <c:min val="0.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BMBACC\BMCAF1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8584063"/>
        <c:crosses val="autoZero"/>
        <c:crossBetween val="between"/>
      </c:valAx>
      <c:catAx>
        <c:axId val="600938494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1379288"/>
        <c:crosses val="autoZero"/>
        <c:auto val="1"/>
        <c:lblAlgn val="ctr"/>
        <c:lblOffset val="100"/>
        <c:noMultiLvlLbl val="0"/>
      </c:catAx>
      <c:valAx>
        <c:axId val="611379288"/>
        <c:scaling>
          <c:orientation val="minMax"/>
          <c:min val="0.82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/>
                  <a:t>BMACC</a:t>
                </a:r>
                <a:endParaRPr lang="en-US" altLang="zh-CN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093849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28201656163741"/>
          <c:y val="0.0279603740394408"/>
          <c:w val="0.925462215509609"/>
          <c:h val="0.7500972132209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0.344892218708992</c:v>
                </c:pt>
                <c:pt idx="1">
                  <c:v>0.350145786069333</c:v>
                </c:pt>
                <c:pt idx="2">
                  <c:v>0.354703934863209</c:v>
                </c:pt>
                <c:pt idx="3">
                  <c:v>0.358964363113045</c:v>
                </c:pt>
                <c:pt idx="4">
                  <c:v>0.363459135405719</c:v>
                </c:pt>
                <c:pt idx="5">
                  <c:v>0.367771694436669</c:v>
                </c:pt>
                <c:pt idx="6">
                  <c:v>0.371882319450378</c:v>
                </c:pt>
                <c:pt idx="7">
                  <c:v>0.375686143524944</c:v>
                </c:pt>
                <c:pt idx="8">
                  <c:v>0.379303214140236</c:v>
                </c:pt>
                <c:pt idx="9">
                  <c:v>0.382830575108528</c:v>
                </c:pt>
                <c:pt idx="10">
                  <c:v>0.386198027990758</c:v>
                </c:pt>
                <c:pt idx="11">
                  <c:v>0.389318517409265</c:v>
                </c:pt>
                <c:pt idx="12">
                  <c:v>0.392187107354402</c:v>
                </c:pt>
                <c:pt idx="13">
                  <c:v>0.395377306267619</c:v>
                </c:pt>
                <c:pt idx="14">
                  <c:v>0.398691557347774</c:v>
                </c:pt>
                <c:pt idx="15">
                  <c:v>0.401621172204613</c:v>
                </c:pt>
                <c:pt idx="16">
                  <c:v>0.404133321717381</c:v>
                </c:pt>
                <c:pt idx="17">
                  <c:v>0.406202254816889</c:v>
                </c:pt>
                <c:pt idx="18">
                  <c:v>0.407798076048493</c:v>
                </c:pt>
                <c:pt idx="19">
                  <c:v>0.40894248522818</c:v>
                </c:pt>
                <c:pt idx="20">
                  <c:v>0.409671803936362</c:v>
                </c:pt>
                <c:pt idx="21">
                  <c:v>0.409776950255036</c:v>
                </c:pt>
                <c:pt idx="22">
                  <c:v>0.409387750551104</c:v>
                </c:pt>
                <c:pt idx="23">
                  <c:v>0.408593704923987</c:v>
                </c:pt>
                <c:pt idx="24">
                  <c:v>0.407452601939439</c:v>
                </c:pt>
                <c:pt idx="25">
                  <c:v>0.405666325241327</c:v>
                </c:pt>
                <c:pt idx="26">
                  <c:v>0.40330309420824</c:v>
                </c:pt>
                <c:pt idx="27">
                  <c:v>0.400443002581596</c:v>
                </c:pt>
                <c:pt idx="28">
                  <c:v>0.397521583363413</c:v>
                </c:pt>
                <c:pt idx="29">
                  <c:v>0.393280992284417</c:v>
                </c:pt>
                <c:pt idx="30">
                  <c:v>0.388436834327876</c:v>
                </c:pt>
                <c:pt idx="31">
                  <c:v>0.385015434585511</c:v>
                </c:pt>
                <c:pt idx="32">
                  <c:v>0.379266263917088</c:v>
                </c:pt>
                <c:pt idx="33">
                  <c:v>0.37705642171204</c:v>
                </c:pt>
                <c:pt idx="34">
                  <c:v>0.37197177298367</c:v>
                </c:pt>
                <c:pt idx="35">
                  <c:v>0.366830010898411</c:v>
                </c:pt>
                <c:pt idx="36">
                  <c:v>0.361735071055591</c:v>
                </c:pt>
                <c:pt idx="37">
                  <c:v>0.356149906292557</c:v>
                </c:pt>
                <c:pt idx="38">
                  <c:v>0.353482598438859</c:v>
                </c:pt>
                <c:pt idx="39">
                  <c:v>0.350474496372044</c:v>
                </c:pt>
                <c:pt idx="40">
                  <c:v>0.34168295096606</c:v>
                </c:pt>
                <c:pt idx="41">
                  <c:v>0.343410717323422</c:v>
                </c:pt>
                <c:pt idx="42">
                  <c:v>0.340065243653953</c:v>
                </c:pt>
                <c:pt idx="43">
                  <c:v>0.332154333591461</c:v>
                </c:pt>
                <c:pt idx="44">
                  <c:v>0.336219603195786</c:v>
                </c:pt>
                <c:pt idx="45">
                  <c:v>0.329075125046074</c:v>
                </c:pt>
                <c:pt idx="46">
                  <c:v>0.328423641622066</c:v>
                </c:pt>
                <c:pt idx="47">
                  <c:v>0.325709953904151</c:v>
                </c:pt>
                <c:pt idx="48">
                  <c:v>0.328025594353675</c:v>
                </c:pt>
                <c:pt idx="49">
                  <c:v>0.323118059895932</c:v>
                </c:pt>
                <c:pt idx="50">
                  <c:v>0.32810487318784</c:v>
                </c:pt>
                <c:pt idx="51">
                  <c:v>0.320818345062434</c:v>
                </c:pt>
                <c:pt idx="52">
                  <c:v>0.324740819633007</c:v>
                </c:pt>
                <c:pt idx="53">
                  <c:v>0.316055677831172</c:v>
                </c:pt>
                <c:pt idx="54">
                  <c:v>0.327600236050784</c:v>
                </c:pt>
                <c:pt idx="55">
                  <c:v>0.321231200359761</c:v>
                </c:pt>
                <c:pt idx="56">
                  <c:v>0.326869264245033</c:v>
                </c:pt>
                <c:pt idx="57">
                  <c:v>0.324810156598687</c:v>
                </c:pt>
                <c:pt idx="58">
                  <c:v>0.32624986488372</c:v>
                </c:pt>
                <c:pt idx="59">
                  <c:v>0.327268545515835</c:v>
                </c:pt>
                <c:pt idx="60">
                  <c:v>0.324408570304512</c:v>
                </c:pt>
                <c:pt idx="61">
                  <c:v>0.329876318573951</c:v>
                </c:pt>
                <c:pt idx="62">
                  <c:v>0.340139167383313</c:v>
                </c:pt>
                <c:pt idx="63">
                  <c:v>0.334946974180638</c:v>
                </c:pt>
                <c:pt idx="64">
                  <c:v>0.366594432853162</c:v>
                </c:pt>
                <c:pt idx="65">
                  <c:v>0.353707163594663</c:v>
                </c:pt>
                <c:pt idx="66">
                  <c:v>0.434965454041957</c:v>
                </c:pt>
                <c:pt idx="67">
                  <c:v>0.431432714685797</c:v>
                </c:pt>
                <c:pt idx="68">
                  <c:v>0.503162993118166</c:v>
                </c:pt>
                <c:pt idx="69">
                  <c:v>0.504963984712958</c:v>
                </c:pt>
                <c:pt idx="70">
                  <c:v>0.55368379689753</c:v>
                </c:pt>
                <c:pt idx="71">
                  <c:v>0.538868410512805</c:v>
                </c:pt>
                <c:pt idx="72">
                  <c:v>0.614730129018425</c:v>
                </c:pt>
                <c:pt idx="73">
                  <c:v>0.586501276120543</c:v>
                </c:pt>
                <c:pt idx="74">
                  <c:v>0.612135045230388</c:v>
                </c:pt>
                <c:pt idx="75">
                  <c:v>0.547617068514227</c:v>
                </c:pt>
                <c:pt idx="76">
                  <c:v>0.53548514842987</c:v>
                </c:pt>
                <c:pt idx="77">
                  <c:v>0.461837975308299</c:v>
                </c:pt>
                <c:pt idx="78">
                  <c:v>0.452608754858374</c:v>
                </c:pt>
                <c:pt idx="79">
                  <c:v>0.402330281212925</c:v>
                </c:pt>
                <c:pt idx="80">
                  <c:v>0.396108208224177</c:v>
                </c:pt>
                <c:pt idx="81">
                  <c:v>0.37640833761543</c:v>
                </c:pt>
                <c:pt idx="82">
                  <c:v>0.372036476619541</c:v>
                </c:pt>
                <c:pt idx="83">
                  <c:v>0.362594681791961</c:v>
                </c:pt>
                <c:pt idx="84">
                  <c:v>0.361903640441596</c:v>
                </c:pt>
                <c:pt idx="85">
                  <c:v>0.35490714944899</c:v>
                </c:pt>
                <c:pt idx="86">
                  <c:v>0.357615645043551</c:v>
                </c:pt>
                <c:pt idx="87">
                  <c:v>0.35125040449202</c:v>
                </c:pt>
                <c:pt idx="88">
                  <c:v>0.356085388921201</c:v>
                </c:pt>
                <c:pt idx="89">
                  <c:v>0.350628909654915</c:v>
                </c:pt>
                <c:pt idx="90">
                  <c:v>0.357611407525837</c:v>
                </c:pt>
                <c:pt idx="91">
                  <c:v>0.349654420278966</c:v>
                </c:pt>
                <c:pt idx="92">
                  <c:v>0.358740356750786</c:v>
                </c:pt>
                <c:pt idx="93">
                  <c:v>0.349330832250416</c:v>
                </c:pt>
                <c:pt idx="94">
                  <c:v>0.357823306694626</c:v>
                </c:pt>
                <c:pt idx="95">
                  <c:v>0.347816431894898</c:v>
                </c:pt>
                <c:pt idx="96">
                  <c:v>0.357457599602639</c:v>
                </c:pt>
                <c:pt idx="97">
                  <c:v>0.345701281912624</c:v>
                </c:pt>
                <c:pt idx="98">
                  <c:v>0.354148889891803</c:v>
                </c:pt>
                <c:pt idx="99">
                  <c:v>0.34476772416383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0.312560866586864</c:v>
                </c:pt>
                <c:pt idx="1">
                  <c:v>0.310305110178887</c:v>
                </c:pt>
                <c:pt idx="2">
                  <c:v>0.309295626357197</c:v>
                </c:pt>
                <c:pt idx="3">
                  <c:v>0.308726704679429</c:v>
                </c:pt>
                <c:pt idx="4">
                  <c:v>0.308466237038373</c:v>
                </c:pt>
                <c:pt idx="5">
                  <c:v>0.30885562300682</c:v>
                </c:pt>
                <c:pt idx="6">
                  <c:v>0.309520424343645</c:v>
                </c:pt>
                <c:pt idx="7">
                  <c:v>0.310580269433558</c:v>
                </c:pt>
                <c:pt idx="8">
                  <c:v>0.312156858853995</c:v>
                </c:pt>
                <c:pt idx="9">
                  <c:v>0.31382197048515</c:v>
                </c:pt>
                <c:pt idx="10">
                  <c:v>0.316132535226643</c:v>
                </c:pt>
                <c:pt idx="11">
                  <c:v>0.318786734715104</c:v>
                </c:pt>
                <c:pt idx="12">
                  <c:v>0.321448338218033</c:v>
                </c:pt>
                <c:pt idx="13">
                  <c:v>0.324110174551606</c:v>
                </c:pt>
                <c:pt idx="14">
                  <c:v>0.327450851909816</c:v>
                </c:pt>
                <c:pt idx="15">
                  <c:v>0.331533071584999</c:v>
                </c:pt>
                <c:pt idx="16">
                  <c:v>0.33570360392332</c:v>
                </c:pt>
                <c:pt idx="17">
                  <c:v>0.339853693731129</c:v>
                </c:pt>
                <c:pt idx="18">
                  <c:v>0.343939289450645</c:v>
                </c:pt>
                <c:pt idx="19">
                  <c:v>0.348003627732396</c:v>
                </c:pt>
                <c:pt idx="20">
                  <c:v>0.352018885314464</c:v>
                </c:pt>
                <c:pt idx="21">
                  <c:v>0.355963828042149</c:v>
                </c:pt>
                <c:pt idx="22">
                  <c:v>0.359904393553733</c:v>
                </c:pt>
                <c:pt idx="23">
                  <c:v>0.36379259545356</c:v>
                </c:pt>
                <c:pt idx="24">
                  <c:v>0.367646152153611</c:v>
                </c:pt>
                <c:pt idx="25">
                  <c:v>0.371380592696368</c:v>
                </c:pt>
                <c:pt idx="26">
                  <c:v>0.375002040527761</c:v>
                </c:pt>
                <c:pt idx="27">
                  <c:v>0.378508539870381</c:v>
                </c:pt>
                <c:pt idx="28">
                  <c:v>0.381812825798988</c:v>
                </c:pt>
                <c:pt idx="29">
                  <c:v>0.384975154884159</c:v>
                </c:pt>
                <c:pt idx="30">
                  <c:v>0.387950125150382</c:v>
                </c:pt>
                <c:pt idx="31">
                  <c:v>0.390527327544987</c:v>
                </c:pt>
                <c:pt idx="32">
                  <c:v>0.392640847712755</c:v>
                </c:pt>
                <c:pt idx="33">
                  <c:v>0.394051615148782</c:v>
                </c:pt>
                <c:pt idx="34">
                  <c:v>0.39457376115024</c:v>
                </c:pt>
                <c:pt idx="35">
                  <c:v>0.393011840060353</c:v>
                </c:pt>
                <c:pt idx="36">
                  <c:v>0.386779569089412</c:v>
                </c:pt>
                <c:pt idx="37">
                  <c:v>0.361825758591294</c:v>
                </c:pt>
                <c:pt idx="38">
                  <c:v>0.308142905123531</c:v>
                </c:pt>
                <c:pt idx="39">
                  <c:v>0.260567269288003</c:v>
                </c:pt>
                <c:pt idx="40">
                  <c:v>0.223182025365531</c:v>
                </c:pt>
                <c:pt idx="41">
                  <c:v>0.197403854690492</c:v>
                </c:pt>
                <c:pt idx="42">
                  <c:v>0.18243690719828</c:v>
                </c:pt>
                <c:pt idx="43">
                  <c:v>0.175510009285062</c:v>
                </c:pt>
                <c:pt idx="44">
                  <c:v>0.167913455516099</c:v>
                </c:pt>
                <c:pt idx="45">
                  <c:v>0.171724229585379</c:v>
                </c:pt>
                <c:pt idx="46">
                  <c:v>0.170113984495401</c:v>
                </c:pt>
                <c:pt idx="47">
                  <c:v>0.170628877822309</c:v>
                </c:pt>
                <c:pt idx="48">
                  <c:v>0.170783686917275</c:v>
                </c:pt>
                <c:pt idx="49">
                  <c:v>0.171924871392548</c:v>
                </c:pt>
                <c:pt idx="50">
                  <c:v>0.178457505535334</c:v>
                </c:pt>
                <c:pt idx="51">
                  <c:v>0.17573224613443</c:v>
                </c:pt>
                <c:pt idx="52">
                  <c:v>0.177244690712541</c:v>
                </c:pt>
                <c:pt idx="53">
                  <c:v>0.174625683575868</c:v>
                </c:pt>
                <c:pt idx="54">
                  <c:v>0.178871862590312</c:v>
                </c:pt>
                <c:pt idx="55">
                  <c:v>0.180604984052479</c:v>
                </c:pt>
                <c:pt idx="56">
                  <c:v>0.177417998202145</c:v>
                </c:pt>
                <c:pt idx="57">
                  <c:v>0.181783607695251</c:v>
                </c:pt>
                <c:pt idx="58">
                  <c:v>0.185093923937529</c:v>
                </c:pt>
                <c:pt idx="59">
                  <c:v>0.185063073877245</c:v>
                </c:pt>
                <c:pt idx="60">
                  <c:v>0.187309889588505</c:v>
                </c:pt>
                <c:pt idx="61">
                  <c:v>0.190546666271984</c:v>
                </c:pt>
                <c:pt idx="62">
                  <c:v>0.189903413411229</c:v>
                </c:pt>
                <c:pt idx="63">
                  <c:v>0.190627912525087</c:v>
                </c:pt>
                <c:pt idx="64">
                  <c:v>0.1890808227472</c:v>
                </c:pt>
                <c:pt idx="65">
                  <c:v>0.18867990002036</c:v>
                </c:pt>
                <c:pt idx="66">
                  <c:v>0.190332101192325</c:v>
                </c:pt>
                <c:pt idx="67">
                  <c:v>0.192031846381723</c:v>
                </c:pt>
                <c:pt idx="68">
                  <c:v>0.192589953076094</c:v>
                </c:pt>
                <c:pt idx="69">
                  <c:v>0.1929153339006</c:v>
                </c:pt>
                <c:pt idx="70">
                  <c:v>0.194035586901009</c:v>
                </c:pt>
                <c:pt idx="71">
                  <c:v>0.194088299758732</c:v>
                </c:pt>
                <c:pt idx="72">
                  <c:v>0.194468279369175</c:v>
                </c:pt>
                <c:pt idx="73">
                  <c:v>0.195451313629746</c:v>
                </c:pt>
                <c:pt idx="74">
                  <c:v>0.196201610378921</c:v>
                </c:pt>
                <c:pt idx="75">
                  <c:v>0.196566781960427</c:v>
                </c:pt>
                <c:pt idx="76">
                  <c:v>0.197319407016038</c:v>
                </c:pt>
                <c:pt idx="77">
                  <c:v>0.198418693616986</c:v>
                </c:pt>
                <c:pt idx="78">
                  <c:v>0.19800285808742</c:v>
                </c:pt>
                <c:pt idx="79">
                  <c:v>0.199680752120912</c:v>
                </c:pt>
                <c:pt idx="80">
                  <c:v>0.199354183860123</c:v>
                </c:pt>
                <c:pt idx="81">
                  <c:v>0.199568457901477</c:v>
                </c:pt>
                <c:pt idx="82">
                  <c:v>0.200227252207696</c:v>
                </c:pt>
                <c:pt idx="83">
                  <c:v>0.200563040561974</c:v>
                </c:pt>
                <c:pt idx="84">
                  <c:v>0.200992450118064</c:v>
                </c:pt>
                <c:pt idx="85">
                  <c:v>0.201288098469376</c:v>
                </c:pt>
                <c:pt idx="86">
                  <c:v>0.201642140746116</c:v>
                </c:pt>
                <c:pt idx="87">
                  <c:v>0.202005612663924</c:v>
                </c:pt>
                <c:pt idx="88">
                  <c:v>0.202326918952167</c:v>
                </c:pt>
                <c:pt idx="89">
                  <c:v>0.202667457051575</c:v>
                </c:pt>
                <c:pt idx="90">
                  <c:v>0.202972255647182</c:v>
                </c:pt>
                <c:pt idx="91">
                  <c:v>0.203335401602089</c:v>
                </c:pt>
                <c:pt idx="92">
                  <c:v>0.203677895478904</c:v>
                </c:pt>
                <c:pt idx="93">
                  <c:v>0.203985860571265</c:v>
                </c:pt>
                <c:pt idx="94">
                  <c:v>0.204320135526359</c:v>
                </c:pt>
                <c:pt idx="95">
                  <c:v>0.204622629098594</c:v>
                </c:pt>
                <c:pt idx="96">
                  <c:v>0.204933853819966</c:v>
                </c:pt>
                <c:pt idx="97">
                  <c:v>0.205218838527798</c:v>
                </c:pt>
                <c:pt idx="98">
                  <c:v>0.205509061925113</c:v>
                </c:pt>
                <c:pt idx="99">
                  <c:v>0.205777748487889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0.391568476334214</c:v>
                </c:pt>
                <c:pt idx="1">
                  <c:v>0.450284499675035</c:v>
                </c:pt>
                <c:pt idx="2">
                  <c:v>0.609372090548276</c:v>
                </c:pt>
                <c:pt idx="3">
                  <c:v>0.761909876018762</c:v>
                </c:pt>
                <c:pt idx="4">
                  <c:v>0.905385892838239</c:v>
                </c:pt>
                <c:pt idx="5">
                  <c:v>1.04009304195642</c:v>
                </c:pt>
                <c:pt idx="6">
                  <c:v>1.16639239713549</c:v>
                </c:pt>
                <c:pt idx="7">
                  <c:v>1.28530412912368</c:v>
                </c:pt>
                <c:pt idx="8">
                  <c:v>1.39714404940605</c:v>
                </c:pt>
                <c:pt idx="9">
                  <c:v>1.50284236297011</c:v>
                </c:pt>
                <c:pt idx="10">
                  <c:v>1.60300116986036</c:v>
                </c:pt>
                <c:pt idx="11">
                  <c:v>1.69817339628934</c:v>
                </c:pt>
                <c:pt idx="12">
                  <c:v>1.78902875632047</c:v>
                </c:pt>
                <c:pt idx="13">
                  <c:v>1.87556501477956</c:v>
                </c:pt>
                <c:pt idx="14">
                  <c:v>1.95894688367843</c:v>
                </c:pt>
                <c:pt idx="15">
                  <c:v>2.0385218784213</c:v>
                </c:pt>
                <c:pt idx="16">
                  <c:v>2.11565941572189</c:v>
                </c:pt>
                <c:pt idx="17">
                  <c:v>2.19017509371042</c:v>
                </c:pt>
                <c:pt idx="18">
                  <c:v>2.26217340677976</c:v>
                </c:pt>
                <c:pt idx="19">
                  <c:v>2.33340132981538</c:v>
                </c:pt>
                <c:pt idx="20">
                  <c:v>2.40157973021268</c:v>
                </c:pt>
                <c:pt idx="21">
                  <c:v>2.4691104888916</c:v>
                </c:pt>
                <c:pt idx="22">
                  <c:v>2.53353994339704</c:v>
                </c:pt>
                <c:pt idx="23">
                  <c:v>2.59813051670789</c:v>
                </c:pt>
                <c:pt idx="24">
                  <c:v>2.66110189259052</c:v>
                </c:pt>
                <c:pt idx="25">
                  <c:v>2.72161364555358</c:v>
                </c:pt>
                <c:pt idx="26">
                  <c:v>2.78127137571573</c:v>
                </c:pt>
                <c:pt idx="27">
                  <c:v>2.83993780612945</c:v>
                </c:pt>
                <c:pt idx="28">
                  <c:v>2.89831943809986</c:v>
                </c:pt>
                <c:pt idx="29">
                  <c:v>2.9538994655013</c:v>
                </c:pt>
                <c:pt idx="30">
                  <c:v>3.01260948181152</c:v>
                </c:pt>
                <c:pt idx="31">
                  <c:v>3.06507777422666</c:v>
                </c:pt>
                <c:pt idx="32">
                  <c:v>3.11622228473424</c:v>
                </c:pt>
                <c:pt idx="33">
                  <c:v>3.17046865820884</c:v>
                </c:pt>
                <c:pt idx="34">
                  <c:v>3.21949608623981</c:v>
                </c:pt>
                <c:pt idx="35">
                  <c:v>3.26858274638652</c:v>
                </c:pt>
                <c:pt idx="36">
                  <c:v>3.31988856196403</c:v>
                </c:pt>
                <c:pt idx="37">
                  <c:v>3.36745157837867</c:v>
                </c:pt>
                <c:pt idx="38">
                  <c:v>3.41472215950489</c:v>
                </c:pt>
                <c:pt idx="39">
                  <c:v>3.45664992928504</c:v>
                </c:pt>
                <c:pt idx="40">
                  <c:v>3.50297465920448</c:v>
                </c:pt>
                <c:pt idx="41">
                  <c:v>3.54719422757625</c:v>
                </c:pt>
                <c:pt idx="42">
                  <c:v>3.59058938920497</c:v>
                </c:pt>
                <c:pt idx="43">
                  <c:v>3.6352127790451</c:v>
                </c:pt>
                <c:pt idx="44">
                  <c:v>3.68045791983604</c:v>
                </c:pt>
                <c:pt idx="45">
                  <c:v>3.71789447963237</c:v>
                </c:pt>
                <c:pt idx="46">
                  <c:v>3.75590175390243</c:v>
                </c:pt>
                <c:pt idx="47">
                  <c:v>3.79841662943363</c:v>
                </c:pt>
                <c:pt idx="48">
                  <c:v>3.8347203284502</c:v>
                </c:pt>
                <c:pt idx="49">
                  <c:v>3.87193374335765</c:v>
                </c:pt>
                <c:pt idx="50">
                  <c:v>3.91085259616375</c:v>
                </c:pt>
                <c:pt idx="51">
                  <c:v>3.9481982588768</c:v>
                </c:pt>
                <c:pt idx="52">
                  <c:v>3.97876016795635</c:v>
                </c:pt>
                <c:pt idx="53">
                  <c:v>4.01655249297618</c:v>
                </c:pt>
                <c:pt idx="54">
                  <c:v>4.04926426708698</c:v>
                </c:pt>
                <c:pt idx="55">
                  <c:v>4.08312417566776</c:v>
                </c:pt>
                <c:pt idx="56">
                  <c:v>4.11603674292564</c:v>
                </c:pt>
                <c:pt idx="57">
                  <c:v>4.14581149816513</c:v>
                </c:pt>
                <c:pt idx="58">
                  <c:v>4.18109260499477</c:v>
                </c:pt>
                <c:pt idx="59">
                  <c:v>4.20960746705532</c:v>
                </c:pt>
                <c:pt idx="60">
                  <c:v>4.24006953835487</c:v>
                </c:pt>
                <c:pt idx="61">
                  <c:v>4.26987372338771</c:v>
                </c:pt>
                <c:pt idx="62">
                  <c:v>4.29757609963417</c:v>
                </c:pt>
                <c:pt idx="63">
                  <c:v>4.32671196758747</c:v>
                </c:pt>
                <c:pt idx="64">
                  <c:v>4.35646437108516</c:v>
                </c:pt>
                <c:pt idx="65">
                  <c:v>4.38623055815696</c:v>
                </c:pt>
                <c:pt idx="66">
                  <c:v>4.43233959376812</c:v>
                </c:pt>
                <c:pt idx="67">
                  <c:v>4.45469804108142</c:v>
                </c:pt>
                <c:pt idx="68">
                  <c:v>4.48210053145885</c:v>
                </c:pt>
                <c:pt idx="69">
                  <c:v>4.5045968145132</c:v>
                </c:pt>
                <c:pt idx="70">
                  <c:v>4.53180335462093</c:v>
                </c:pt>
                <c:pt idx="71">
                  <c:v>4.55484502017498</c:v>
                </c:pt>
                <c:pt idx="72">
                  <c:v>4.57669124007225</c:v>
                </c:pt>
                <c:pt idx="73">
                  <c:v>4.6009786427021</c:v>
                </c:pt>
                <c:pt idx="74">
                  <c:v>4.62381839752197</c:v>
                </c:pt>
                <c:pt idx="75">
                  <c:v>4.65058982372283</c:v>
                </c:pt>
                <c:pt idx="76">
                  <c:v>4.67137433588504</c:v>
                </c:pt>
                <c:pt idx="77">
                  <c:v>4.69503179192543</c:v>
                </c:pt>
                <c:pt idx="78">
                  <c:v>4.7188077121973</c:v>
                </c:pt>
                <c:pt idx="79">
                  <c:v>4.7401525080204</c:v>
                </c:pt>
                <c:pt idx="80">
                  <c:v>4.76206615567207</c:v>
                </c:pt>
                <c:pt idx="81">
                  <c:v>4.78624291718006</c:v>
                </c:pt>
                <c:pt idx="82">
                  <c:v>4.8086155205965</c:v>
                </c:pt>
                <c:pt idx="83">
                  <c:v>4.83043901622295</c:v>
                </c:pt>
                <c:pt idx="84">
                  <c:v>4.85125482082366</c:v>
                </c:pt>
                <c:pt idx="85">
                  <c:v>4.87326942384243</c:v>
                </c:pt>
                <c:pt idx="86">
                  <c:v>4.89288307726383</c:v>
                </c:pt>
                <c:pt idx="87">
                  <c:v>4.91343848407268</c:v>
                </c:pt>
                <c:pt idx="88">
                  <c:v>4.93418090045452</c:v>
                </c:pt>
                <c:pt idx="89">
                  <c:v>4.99480217695236</c:v>
                </c:pt>
                <c:pt idx="90">
                  <c:v>5.00619895756244</c:v>
                </c:pt>
                <c:pt idx="91">
                  <c:v>5.01736812293529</c:v>
                </c:pt>
                <c:pt idx="92">
                  <c:v>5.03521747887134</c:v>
                </c:pt>
                <c:pt idx="93">
                  <c:v>5.05171716213226</c:v>
                </c:pt>
                <c:pt idx="94">
                  <c:v>5.06959073245525</c:v>
                </c:pt>
                <c:pt idx="95">
                  <c:v>5.08728399872779</c:v>
                </c:pt>
                <c:pt idx="96">
                  <c:v>5.10476902127265</c:v>
                </c:pt>
                <c:pt idx="97">
                  <c:v>5.12113831937313</c:v>
                </c:pt>
                <c:pt idx="98">
                  <c:v>5.13816736638546</c:v>
                </c:pt>
                <c:pt idx="99">
                  <c:v>5.15519380569458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0.35374981816858</c:v>
                </c:pt>
                <c:pt idx="1">
                  <c:v>0.526769598945975</c:v>
                </c:pt>
                <c:pt idx="2">
                  <c:v>0.689790118485689</c:v>
                </c:pt>
                <c:pt idx="3">
                  <c:v>0.836499314755201</c:v>
                </c:pt>
                <c:pt idx="4">
                  <c:v>0.966482982039451</c:v>
                </c:pt>
                <c:pt idx="5">
                  <c:v>1.07959387823939</c:v>
                </c:pt>
                <c:pt idx="6">
                  <c:v>1.1760507710278</c:v>
                </c:pt>
                <c:pt idx="7">
                  <c:v>1.25701669603586</c:v>
                </c:pt>
                <c:pt idx="8">
                  <c:v>1.32388239726424</c:v>
                </c:pt>
                <c:pt idx="9">
                  <c:v>1.37829361483454</c:v>
                </c:pt>
                <c:pt idx="10">
                  <c:v>1.42232924699783</c:v>
                </c:pt>
                <c:pt idx="11">
                  <c:v>1.45812099799513</c:v>
                </c:pt>
                <c:pt idx="12">
                  <c:v>1.48753672838211</c:v>
                </c:pt>
                <c:pt idx="13">
                  <c:v>1.51167036965489</c:v>
                </c:pt>
                <c:pt idx="14">
                  <c:v>1.53221013024449</c:v>
                </c:pt>
                <c:pt idx="15">
                  <c:v>1.54937477782368</c:v>
                </c:pt>
                <c:pt idx="16">
                  <c:v>1.56441312283277</c:v>
                </c:pt>
                <c:pt idx="17">
                  <c:v>1.57871320843696</c:v>
                </c:pt>
                <c:pt idx="18">
                  <c:v>1.59083437174558</c:v>
                </c:pt>
                <c:pt idx="19">
                  <c:v>1.60171724855899</c:v>
                </c:pt>
                <c:pt idx="20">
                  <c:v>1.61255057901144</c:v>
                </c:pt>
                <c:pt idx="21">
                  <c:v>1.62333827465772</c:v>
                </c:pt>
                <c:pt idx="22">
                  <c:v>1.63454320281744</c:v>
                </c:pt>
                <c:pt idx="23">
                  <c:v>1.64243318140506</c:v>
                </c:pt>
                <c:pt idx="24">
                  <c:v>1.65148358792066</c:v>
                </c:pt>
                <c:pt idx="25">
                  <c:v>1.65998041629791</c:v>
                </c:pt>
                <c:pt idx="26">
                  <c:v>1.66837181895971</c:v>
                </c:pt>
                <c:pt idx="27">
                  <c:v>1.67780872434377</c:v>
                </c:pt>
                <c:pt idx="28">
                  <c:v>1.68628208339214</c:v>
                </c:pt>
                <c:pt idx="29">
                  <c:v>1.69643759727478</c:v>
                </c:pt>
                <c:pt idx="30">
                  <c:v>1.7035262659192</c:v>
                </c:pt>
                <c:pt idx="31">
                  <c:v>1.71382240951061</c:v>
                </c:pt>
                <c:pt idx="32">
                  <c:v>1.72157566994428</c:v>
                </c:pt>
                <c:pt idx="33">
                  <c:v>1.73264592885971</c:v>
                </c:pt>
                <c:pt idx="34">
                  <c:v>1.74097344279289</c:v>
                </c:pt>
                <c:pt idx="35">
                  <c:v>1.75264365971088</c:v>
                </c:pt>
                <c:pt idx="36">
                  <c:v>1.76198296248912</c:v>
                </c:pt>
                <c:pt idx="37">
                  <c:v>1.77194159477949</c:v>
                </c:pt>
                <c:pt idx="38">
                  <c:v>1.78382191807031</c:v>
                </c:pt>
                <c:pt idx="39">
                  <c:v>1.79241299629211</c:v>
                </c:pt>
                <c:pt idx="40">
                  <c:v>1.80278122425079</c:v>
                </c:pt>
                <c:pt idx="41">
                  <c:v>1.81265156716108</c:v>
                </c:pt>
                <c:pt idx="42">
                  <c:v>1.82366538792848</c:v>
                </c:pt>
                <c:pt idx="43">
                  <c:v>1.83591656386852</c:v>
                </c:pt>
                <c:pt idx="44">
                  <c:v>1.84159129858016</c:v>
                </c:pt>
                <c:pt idx="45">
                  <c:v>1.8477002158761</c:v>
                </c:pt>
                <c:pt idx="46">
                  <c:v>1.85440089553594</c:v>
                </c:pt>
                <c:pt idx="47">
                  <c:v>1.86287406831979</c:v>
                </c:pt>
                <c:pt idx="48">
                  <c:v>1.86561401933431</c:v>
                </c:pt>
                <c:pt idx="49">
                  <c:v>1.87603365629911</c:v>
                </c:pt>
                <c:pt idx="50">
                  <c:v>1.88582353293895</c:v>
                </c:pt>
                <c:pt idx="51">
                  <c:v>1.88958216458559</c:v>
                </c:pt>
                <c:pt idx="52">
                  <c:v>1.89319420605897</c:v>
                </c:pt>
                <c:pt idx="53">
                  <c:v>1.89829915761947</c:v>
                </c:pt>
                <c:pt idx="54">
                  <c:v>1.90303158015012</c:v>
                </c:pt>
                <c:pt idx="55">
                  <c:v>1.90771706402301</c:v>
                </c:pt>
                <c:pt idx="56">
                  <c:v>1.91142614930868</c:v>
                </c:pt>
                <c:pt idx="57">
                  <c:v>1.91528256982564</c:v>
                </c:pt>
                <c:pt idx="58">
                  <c:v>1.92003529518842</c:v>
                </c:pt>
                <c:pt idx="59">
                  <c:v>1.92294158041477</c:v>
                </c:pt>
                <c:pt idx="60">
                  <c:v>1.92674249410629</c:v>
                </c:pt>
                <c:pt idx="61">
                  <c:v>1.92976538091897</c:v>
                </c:pt>
                <c:pt idx="62">
                  <c:v>1.93272102624177</c:v>
                </c:pt>
                <c:pt idx="63">
                  <c:v>1.93557422608137</c:v>
                </c:pt>
                <c:pt idx="64">
                  <c:v>1.93834640085697</c:v>
                </c:pt>
                <c:pt idx="65">
                  <c:v>1.9410228356719</c:v>
                </c:pt>
                <c:pt idx="66">
                  <c:v>1.94354522973299</c:v>
                </c:pt>
                <c:pt idx="67">
                  <c:v>1.94592978805303</c:v>
                </c:pt>
                <c:pt idx="68">
                  <c:v>1.94840338081121</c:v>
                </c:pt>
                <c:pt idx="69">
                  <c:v>1.95069760084152</c:v>
                </c:pt>
                <c:pt idx="70">
                  <c:v>1.95294059813022</c:v>
                </c:pt>
                <c:pt idx="71">
                  <c:v>1.95514094084501</c:v>
                </c:pt>
                <c:pt idx="72">
                  <c:v>1.95727758109569</c:v>
                </c:pt>
                <c:pt idx="73">
                  <c:v>1.95928905159235</c:v>
                </c:pt>
                <c:pt idx="74">
                  <c:v>1.96123998612165</c:v>
                </c:pt>
                <c:pt idx="75">
                  <c:v>1.96318719536066</c:v>
                </c:pt>
                <c:pt idx="76">
                  <c:v>1.96507982909679</c:v>
                </c:pt>
                <c:pt idx="77">
                  <c:v>1.96690708398818</c:v>
                </c:pt>
                <c:pt idx="78">
                  <c:v>1.9687233492732</c:v>
                </c:pt>
                <c:pt idx="79">
                  <c:v>1.97044219821691</c:v>
                </c:pt>
                <c:pt idx="80">
                  <c:v>1.97222754359245</c:v>
                </c:pt>
                <c:pt idx="81">
                  <c:v>1.97385996580123</c:v>
                </c:pt>
                <c:pt idx="82">
                  <c:v>1.97550784796476</c:v>
                </c:pt>
                <c:pt idx="83">
                  <c:v>1.97707507759332</c:v>
                </c:pt>
                <c:pt idx="84">
                  <c:v>1.97860356420278</c:v>
                </c:pt>
                <c:pt idx="85">
                  <c:v>1.98011230677366</c:v>
                </c:pt>
                <c:pt idx="86">
                  <c:v>1.98157634586095</c:v>
                </c:pt>
                <c:pt idx="87">
                  <c:v>1.98301672935485</c:v>
                </c:pt>
                <c:pt idx="88">
                  <c:v>1.98441576212644</c:v>
                </c:pt>
                <c:pt idx="89">
                  <c:v>1.98579616844654</c:v>
                </c:pt>
                <c:pt idx="90">
                  <c:v>1.98711734265089</c:v>
                </c:pt>
                <c:pt idx="91">
                  <c:v>1.98842119425535</c:v>
                </c:pt>
                <c:pt idx="92">
                  <c:v>1.98966786265373</c:v>
                </c:pt>
                <c:pt idx="93">
                  <c:v>1.99088547378778</c:v>
                </c:pt>
                <c:pt idx="94">
                  <c:v>1.99208594858646</c:v>
                </c:pt>
                <c:pt idx="95">
                  <c:v>1.99324246495962</c:v>
                </c:pt>
                <c:pt idx="96">
                  <c:v>1.99438072741031</c:v>
                </c:pt>
                <c:pt idx="97">
                  <c:v>1.99547708034515</c:v>
                </c:pt>
                <c:pt idx="98">
                  <c:v>1.99656542390584</c:v>
                </c:pt>
                <c:pt idx="99">
                  <c:v>1.99760794639587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0.32438791822642</c:v>
                </c:pt>
                <c:pt idx="1">
                  <c:v>0.515284063294529</c:v>
                </c:pt>
                <c:pt idx="2">
                  <c:v>0.69451630115509</c:v>
                </c:pt>
                <c:pt idx="3">
                  <c:v>0.854626949876546</c:v>
                </c:pt>
                <c:pt idx="4">
                  <c:v>0.996015686541795</c:v>
                </c:pt>
                <c:pt idx="5">
                  <c:v>1.11916633322834</c:v>
                </c:pt>
                <c:pt idx="6">
                  <c:v>1.22480383142828</c:v>
                </c:pt>
                <c:pt idx="7">
                  <c:v>1.31416143849492</c:v>
                </c:pt>
                <c:pt idx="8">
                  <c:v>1.3887477107346</c:v>
                </c:pt>
                <c:pt idx="9">
                  <c:v>1.45030422136187</c:v>
                </c:pt>
                <c:pt idx="10">
                  <c:v>1.50070879608392</c:v>
                </c:pt>
                <c:pt idx="11">
                  <c:v>1.54182976111769</c:v>
                </c:pt>
                <c:pt idx="12">
                  <c:v>1.57538633793592</c:v>
                </c:pt>
                <c:pt idx="13">
                  <c:v>1.60277746617794</c:v>
                </c:pt>
                <c:pt idx="14">
                  <c:v>1.62514746189117</c:v>
                </c:pt>
                <c:pt idx="15">
                  <c:v>1.64380650967359</c:v>
                </c:pt>
                <c:pt idx="16">
                  <c:v>1.65935568511486</c:v>
                </c:pt>
                <c:pt idx="17">
                  <c:v>1.67256407439708</c:v>
                </c:pt>
                <c:pt idx="18">
                  <c:v>1.68404430150985</c:v>
                </c:pt>
                <c:pt idx="19">
                  <c:v>1.69398933649063</c:v>
                </c:pt>
                <c:pt idx="20">
                  <c:v>1.70294884592294</c:v>
                </c:pt>
                <c:pt idx="21">
                  <c:v>1.71108227223157</c:v>
                </c:pt>
                <c:pt idx="22">
                  <c:v>1.71879213303327</c:v>
                </c:pt>
                <c:pt idx="23">
                  <c:v>1.72644313424825</c:v>
                </c:pt>
                <c:pt idx="24">
                  <c:v>1.73355787992477</c:v>
                </c:pt>
                <c:pt idx="25">
                  <c:v>1.74074657261371</c:v>
                </c:pt>
                <c:pt idx="26">
                  <c:v>1.74779631197452</c:v>
                </c:pt>
                <c:pt idx="27">
                  <c:v>1.75551380962133</c:v>
                </c:pt>
                <c:pt idx="28">
                  <c:v>1.76304522901773</c:v>
                </c:pt>
                <c:pt idx="29">
                  <c:v>1.77061129361391</c:v>
                </c:pt>
                <c:pt idx="30">
                  <c:v>1.77894737571477</c:v>
                </c:pt>
                <c:pt idx="31">
                  <c:v>1.78799480199813</c:v>
                </c:pt>
                <c:pt idx="32">
                  <c:v>1.79598368704319</c:v>
                </c:pt>
                <c:pt idx="33">
                  <c:v>1.80618651211261</c:v>
                </c:pt>
                <c:pt idx="34">
                  <c:v>1.81670673191547</c:v>
                </c:pt>
                <c:pt idx="35">
                  <c:v>1.82809513062238</c:v>
                </c:pt>
                <c:pt idx="36">
                  <c:v>1.8427399918437</c:v>
                </c:pt>
                <c:pt idx="37">
                  <c:v>1.85708384960889</c:v>
                </c:pt>
                <c:pt idx="38">
                  <c:v>1.87274795025587</c:v>
                </c:pt>
                <c:pt idx="39">
                  <c:v>1.88957881182432</c:v>
                </c:pt>
                <c:pt idx="40">
                  <c:v>1.90422590821981</c:v>
                </c:pt>
                <c:pt idx="41">
                  <c:v>1.92142836749553</c:v>
                </c:pt>
                <c:pt idx="42">
                  <c:v>1.93638447672128</c:v>
                </c:pt>
                <c:pt idx="43">
                  <c:v>1.95101145654916</c:v>
                </c:pt>
                <c:pt idx="44">
                  <c:v>1.96470525115728</c:v>
                </c:pt>
                <c:pt idx="45">
                  <c:v>1.97878330945968</c:v>
                </c:pt>
                <c:pt idx="46">
                  <c:v>1.99305992573499</c:v>
                </c:pt>
                <c:pt idx="47">
                  <c:v>2.00358238071203</c:v>
                </c:pt>
                <c:pt idx="48">
                  <c:v>2.01657600700855</c:v>
                </c:pt>
                <c:pt idx="49">
                  <c:v>2.02762465924024</c:v>
                </c:pt>
                <c:pt idx="50">
                  <c:v>2.03917007893323</c:v>
                </c:pt>
                <c:pt idx="51">
                  <c:v>2.05253660678863</c:v>
                </c:pt>
                <c:pt idx="52">
                  <c:v>2.06228531897068</c:v>
                </c:pt>
                <c:pt idx="53">
                  <c:v>2.07479242235422</c:v>
                </c:pt>
                <c:pt idx="54">
                  <c:v>2.08957716822624</c:v>
                </c:pt>
                <c:pt idx="55">
                  <c:v>2.09799632430076</c:v>
                </c:pt>
                <c:pt idx="56">
                  <c:v>2.10584867745637</c:v>
                </c:pt>
                <c:pt idx="57">
                  <c:v>2.11379453539848</c:v>
                </c:pt>
                <c:pt idx="58">
                  <c:v>2.12167929857969</c:v>
                </c:pt>
                <c:pt idx="59">
                  <c:v>2.13113818317651</c:v>
                </c:pt>
                <c:pt idx="60">
                  <c:v>2.1403020247817</c:v>
                </c:pt>
                <c:pt idx="61">
                  <c:v>2.14910954236984</c:v>
                </c:pt>
                <c:pt idx="62">
                  <c:v>2.15784218162298</c:v>
                </c:pt>
                <c:pt idx="63">
                  <c:v>2.16413903981447</c:v>
                </c:pt>
                <c:pt idx="64">
                  <c:v>2.17377189546823</c:v>
                </c:pt>
                <c:pt idx="65">
                  <c:v>2.18044575303792</c:v>
                </c:pt>
                <c:pt idx="66">
                  <c:v>2.18822248280048</c:v>
                </c:pt>
                <c:pt idx="67">
                  <c:v>2.19551809132099</c:v>
                </c:pt>
                <c:pt idx="68">
                  <c:v>2.2031296044588</c:v>
                </c:pt>
                <c:pt idx="69">
                  <c:v>2.20982115715742</c:v>
                </c:pt>
                <c:pt idx="70">
                  <c:v>2.21694335341453</c:v>
                </c:pt>
                <c:pt idx="71">
                  <c:v>2.2230053320527</c:v>
                </c:pt>
                <c:pt idx="72">
                  <c:v>2.25176103413105</c:v>
                </c:pt>
                <c:pt idx="73">
                  <c:v>2.26245038211345</c:v>
                </c:pt>
                <c:pt idx="74">
                  <c:v>2.26048920303583</c:v>
                </c:pt>
                <c:pt idx="75">
                  <c:v>2.26021818816661</c:v>
                </c:pt>
                <c:pt idx="76">
                  <c:v>2.26506944745779</c:v>
                </c:pt>
                <c:pt idx="77">
                  <c:v>2.26826593279838</c:v>
                </c:pt>
                <c:pt idx="78">
                  <c:v>2.27797497063875</c:v>
                </c:pt>
                <c:pt idx="79">
                  <c:v>2.28010397404432</c:v>
                </c:pt>
                <c:pt idx="80">
                  <c:v>2.28994488716125</c:v>
                </c:pt>
                <c:pt idx="81">
                  <c:v>2.29210909456014</c:v>
                </c:pt>
                <c:pt idx="82">
                  <c:v>2.30223052203655</c:v>
                </c:pt>
                <c:pt idx="83">
                  <c:v>2.30215303599834</c:v>
                </c:pt>
                <c:pt idx="84">
                  <c:v>2.31390986591577</c:v>
                </c:pt>
                <c:pt idx="85">
                  <c:v>2.31268592178821</c:v>
                </c:pt>
                <c:pt idx="86">
                  <c:v>2.32510119676589</c:v>
                </c:pt>
                <c:pt idx="87">
                  <c:v>2.32296586036682</c:v>
                </c:pt>
                <c:pt idx="88">
                  <c:v>2.33545359224081</c:v>
                </c:pt>
                <c:pt idx="89">
                  <c:v>2.3330919444561</c:v>
                </c:pt>
                <c:pt idx="90">
                  <c:v>2.34533958137035</c:v>
                </c:pt>
                <c:pt idx="91">
                  <c:v>2.34300233423709</c:v>
                </c:pt>
                <c:pt idx="92">
                  <c:v>2.35477071255445</c:v>
                </c:pt>
                <c:pt idx="93">
                  <c:v>2.35275980085134</c:v>
                </c:pt>
                <c:pt idx="94">
                  <c:v>2.36383248120546</c:v>
                </c:pt>
                <c:pt idx="95">
                  <c:v>2.36149411648511</c:v>
                </c:pt>
                <c:pt idx="96">
                  <c:v>2.37373039126396</c:v>
                </c:pt>
                <c:pt idx="97">
                  <c:v>2.3708002641797</c:v>
                </c:pt>
                <c:pt idx="98">
                  <c:v>2.38146316260099</c:v>
                </c:pt>
                <c:pt idx="99">
                  <c:v>2.37935464829206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0.313621759414672</c:v>
                </c:pt>
                <c:pt idx="1">
                  <c:v>0.503346836194396</c:v>
                </c:pt>
                <c:pt idx="2">
                  <c:v>0.682910019531846</c:v>
                </c:pt>
                <c:pt idx="3">
                  <c:v>0.852711778134107</c:v>
                </c:pt>
                <c:pt idx="4">
                  <c:v>1.01838512346148</c:v>
                </c:pt>
                <c:pt idx="5">
                  <c:v>1.17375599220395</c:v>
                </c:pt>
                <c:pt idx="6">
                  <c:v>1.31847141310572</c:v>
                </c:pt>
                <c:pt idx="7">
                  <c:v>1.45338596776127</c:v>
                </c:pt>
                <c:pt idx="8">
                  <c:v>1.57930348068475</c:v>
                </c:pt>
                <c:pt idx="9">
                  <c:v>1.69700030237436</c:v>
                </c:pt>
                <c:pt idx="10">
                  <c:v>1.80710777640342</c:v>
                </c:pt>
                <c:pt idx="11">
                  <c:v>1.91036816686391</c:v>
                </c:pt>
                <c:pt idx="12">
                  <c:v>2.00735367834568</c:v>
                </c:pt>
                <c:pt idx="13">
                  <c:v>2.0986208692193</c:v>
                </c:pt>
                <c:pt idx="14">
                  <c:v>2.1847229450941</c:v>
                </c:pt>
                <c:pt idx="15">
                  <c:v>2.26607378572225</c:v>
                </c:pt>
                <c:pt idx="16">
                  <c:v>2.34314426779747</c:v>
                </c:pt>
                <c:pt idx="17">
                  <c:v>2.41617765277624</c:v>
                </c:pt>
                <c:pt idx="18">
                  <c:v>2.48568411916494</c:v>
                </c:pt>
                <c:pt idx="19">
                  <c:v>2.55199205130338</c:v>
                </c:pt>
                <c:pt idx="20">
                  <c:v>2.61517595499753</c:v>
                </c:pt>
                <c:pt idx="21">
                  <c:v>2.67617441713809</c:v>
                </c:pt>
                <c:pt idx="22">
                  <c:v>2.73506101220846</c:v>
                </c:pt>
                <c:pt idx="23">
                  <c:v>2.79141720384359</c:v>
                </c:pt>
                <c:pt idx="24">
                  <c:v>2.84687038511037</c:v>
                </c:pt>
                <c:pt idx="25">
                  <c:v>2.9000723734498</c:v>
                </c:pt>
                <c:pt idx="26">
                  <c:v>2.95254774391651</c:v>
                </c:pt>
                <c:pt idx="27">
                  <c:v>3.00432350486516</c:v>
                </c:pt>
                <c:pt idx="28">
                  <c:v>3.05562149733304</c:v>
                </c:pt>
                <c:pt idx="29">
                  <c:v>3.10562551021575</c:v>
                </c:pt>
                <c:pt idx="30">
                  <c:v>3.15502509474754</c:v>
                </c:pt>
                <c:pt idx="31">
                  <c:v>3.20596322417259</c:v>
                </c:pt>
                <c:pt idx="32">
                  <c:v>3.25452052056789</c:v>
                </c:pt>
                <c:pt idx="33">
                  <c:v>3.30416709184646</c:v>
                </c:pt>
                <c:pt idx="34">
                  <c:v>3.35208885371685</c:v>
                </c:pt>
                <c:pt idx="35">
                  <c:v>3.39912883937358</c:v>
                </c:pt>
                <c:pt idx="36">
                  <c:v>3.44498567283153</c:v>
                </c:pt>
                <c:pt idx="37">
                  <c:v>3.49249579012393</c:v>
                </c:pt>
                <c:pt idx="38">
                  <c:v>3.53667140007019</c:v>
                </c:pt>
                <c:pt idx="39">
                  <c:v>3.5790953785181</c:v>
                </c:pt>
                <c:pt idx="40">
                  <c:v>3.62063013017177</c:v>
                </c:pt>
                <c:pt idx="41">
                  <c:v>3.66246066987514</c:v>
                </c:pt>
                <c:pt idx="42">
                  <c:v>3.7041176110506</c:v>
                </c:pt>
                <c:pt idx="43">
                  <c:v>3.74432578682899</c:v>
                </c:pt>
                <c:pt idx="44">
                  <c:v>3.78597266972065</c:v>
                </c:pt>
                <c:pt idx="45">
                  <c:v>3.8242157548666</c:v>
                </c:pt>
                <c:pt idx="46">
                  <c:v>3.86271066963672</c:v>
                </c:pt>
                <c:pt idx="47">
                  <c:v>3.89896742999553</c:v>
                </c:pt>
                <c:pt idx="48">
                  <c:v>3.93506847321987</c:v>
                </c:pt>
                <c:pt idx="49">
                  <c:v>3.9693959057331</c:v>
                </c:pt>
                <c:pt idx="50">
                  <c:v>4.00130450725555</c:v>
                </c:pt>
                <c:pt idx="51">
                  <c:v>4.03010323643684</c:v>
                </c:pt>
                <c:pt idx="52">
                  <c:v>4.06001433730125</c:v>
                </c:pt>
                <c:pt idx="53">
                  <c:v>4.08457703888416</c:v>
                </c:pt>
                <c:pt idx="54">
                  <c:v>4.10906858742237</c:v>
                </c:pt>
                <c:pt idx="55">
                  <c:v>4.13078851997852</c:v>
                </c:pt>
                <c:pt idx="56">
                  <c:v>4.1542150080204</c:v>
                </c:pt>
                <c:pt idx="57">
                  <c:v>4.17287163436412</c:v>
                </c:pt>
                <c:pt idx="58">
                  <c:v>4.19167168438434</c:v>
                </c:pt>
                <c:pt idx="59">
                  <c:v>4.2095847427845</c:v>
                </c:pt>
                <c:pt idx="60">
                  <c:v>4.22691814601421</c:v>
                </c:pt>
                <c:pt idx="61">
                  <c:v>4.2414654046297</c:v>
                </c:pt>
                <c:pt idx="62">
                  <c:v>4.25608605146408</c:v>
                </c:pt>
                <c:pt idx="63">
                  <c:v>4.27073575556278</c:v>
                </c:pt>
                <c:pt idx="64">
                  <c:v>4.28372472524642</c:v>
                </c:pt>
                <c:pt idx="65">
                  <c:v>4.29514162242412</c:v>
                </c:pt>
                <c:pt idx="66">
                  <c:v>4.30577024817466</c:v>
                </c:pt>
                <c:pt idx="67">
                  <c:v>4.31616902351379</c:v>
                </c:pt>
                <c:pt idx="68">
                  <c:v>4.32625748217105</c:v>
                </c:pt>
                <c:pt idx="69">
                  <c:v>4.33569513261318</c:v>
                </c:pt>
                <c:pt idx="70">
                  <c:v>4.34548482298851</c:v>
                </c:pt>
                <c:pt idx="71">
                  <c:v>4.3538462370634</c:v>
                </c:pt>
                <c:pt idx="72">
                  <c:v>4.36276011168956</c:v>
                </c:pt>
                <c:pt idx="73">
                  <c:v>4.36991453170776</c:v>
                </c:pt>
                <c:pt idx="74">
                  <c:v>4.37720045447349</c:v>
                </c:pt>
                <c:pt idx="75">
                  <c:v>4.38347049057483</c:v>
                </c:pt>
                <c:pt idx="76">
                  <c:v>4.39053028821945</c:v>
                </c:pt>
                <c:pt idx="77">
                  <c:v>4.39679250121116</c:v>
                </c:pt>
                <c:pt idx="78">
                  <c:v>4.40297685563564</c:v>
                </c:pt>
                <c:pt idx="79">
                  <c:v>4.40899953246116</c:v>
                </c:pt>
                <c:pt idx="80">
                  <c:v>4.4152658432722</c:v>
                </c:pt>
                <c:pt idx="81">
                  <c:v>4.42066304385662</c:v>
                </c:pt>
                <c:pt idx="82">
                  <c:v>4.42577376961708</c:v>
                </c:pt>
                <c:pt idx="83">
                  <c:v>4.43088300526142</c:v>
                </c:pt>
                <c:pt idx="84">
                  <c:v>4.43589575588703</c:v>
                </c:pt>
                <c:pt idx="85">
                  <c:v>4.44046631455421</c:v>
                </c:pt>
                <c:pt idx="86">
                  <c:v>4.44490499794483</c:v>
                </c:pt>
                <c:pt idx="87">
                  <c:v>4.44928258657455</c:v>
                </c:pt>
                <c:pt idx="88">
                  <c:v>4.45376001298427</c:v>
                </c:pt>
                <c:pt idx="89">
                  <c:v>4.45771180093288</c:v>
                </c:pt>
                <c:pt idx="90">
                  <c:v>4.46184463798999</c:v>
                </c:pt>
                <c:pt idx="91">
                  <c:v>4.46576252579689</c:v>
                </c:pt>
                <c:pt idx="92">
                  <c:v>4.46942746639251</c:v>
                </c:pt>
                <c:pt idx="93">
                  <c:v>4.47304956614971</c:v>
                </c:pt>
                <c:pt idx="94">
                  <c:v>4.4765967875719</c:v>
                </c:pt>
                <c:pt idx="95">
                  <c:v>4.4799830764532</c:v>
                </c:pt>
                <c:pt idx="96">
                  <c:v>4.48333695530891</c:v>
                </c:pt>
                <c:pt idx="97">
                  <c:v>4.48660552501678</c:v>
                </c:pt>
                <c:pt idx="98">
                  <c:v>4.48977015912532</c:v>
                </c:pt>
                <c:pt idx="99">
                  <c:v>4.49277870357036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0.360092683695256</c:v>
                </c:pt>
                <c:pt idx="1">
                  <c:v>0.599681260064244</c:v>
                </c:pt>
                <c:pt idx="2">
                  <c:v>0.831764936447143</c:v>
                </c:pt>
                <c:pt idx="3">
                  <c:v>1.03488806635141</c:v>
                </c:pt>
                <c:pt idx="4">
                  <c:v>1.21232271194458</c:v>
                </c:pt>
                <c:pt idx="5">
                  <c:v>1.36647215113043</c:v>
                </c:pt>
                <c:pt idx="6">
                  <c:v>1.49969011545181</c:v>
                </c:pt>
                <c:pt idx="7">
                  <c:v>1.61420498043298</c:v>
                </c:pt>
                <c:pt idx="8">
                  <c:v>1.71207226812839</c:v>
                </c:pt>
                <c:pt idx="9">
                  <c:v>1.79533008486032</c:v>
                </c:pt>
                <c:pt idx="10">
                  <c:v>1.86607595533132</c:v>
                </c:pt>
                <c:pt idx="11">
                  <c:v>1.92628297954797</c:v>
                </c:pt>
                <c:pt idx="12">
                  <c:v>1.97746083140373</c:v>
                </c:pt>
                <c:pt idx="13">
                  <c:v>2.02141441404819</c:v>
                </c:pt>
                <c:pt idx="14">
                  <c:v>2.05954890698194</c:v>
                </c:pt>
                <c:pt idx="15">
                  <c:v>2.0916836336255</c:v>
                </c:pt>
                <c:pt idx="16">
                  <c:v>2.11951285600662</c:v>
                </c:pt>
                <c:pt idx="17">
                  <c:v>2.1442612633109</c:v>
                </c:pt>
                <c:pt idx="18">
                  <c:v>2.16851942241191</c:v>
                </c:pt>
                <c:pt idx="19">
                  <c:v>2.1874975413084</c:v>
                </c:pt>
                <c:pt idx="20">
                  <c:v>2.20729801803827</c:v>
                </c:pt>
                <c:pt idx="21">
                  <c:v>2.22674664109945</c:v>
                </c:pt>
                <c:pt idx="22">
                  <c:v>2.24590897560119</c:v>
                </c:pt>
                <c:pt idx="23">
                  <c:v>2.26615294814109</c:v>
                </c:pt>
                <c:pt idx="24">
                  <c:v>2.28799935430288</c:v>
                </c:pt>
                <c:pt idx="25">
                  <c:v>2.30964701622724</c:v>
                </c:pt>
                <c:pt idx="26">
                  <c:v>2.33186539262533</c:v>
                </c:pt>
                <c:pt idx="27">
                  <c:v>2.35713608562946</c:v>
                </c:pt>
                <c:pt idx="28">
                  <c:v>2.38103456795215</c:v>
                </c:pt>
                <c:pt idx="29">
                  <c:v>2.40542348474264</c:v>
                </c:pt>
                <c:pt idx="30">
                  <c:v>2.42957454174757</c:v>
                </c:pt>
                <c:pt idx="31">
                  <c:v>2.45424062013626</c:v>
                </c:pt>
                <c:pt idx="32">
                  <c:v>2.47679483145475</c:v>
                </c:pt>
                <c:pt idx="33">
                  <c:v>2.50091906636953</c:v>
                </c:pt>
                <c:pt idx="34">
                  <c:v>2.52211187034845</c:v>
                </c:pt>
                <c:pt idx="35">
                  <c:v>2.54509933292865</c:v>
                </c:pt>
                <c:pt idx="36">
                  <c:v>2.56448686122894</c:v>
                </c:pt>
                <c:pt idx="37">
                  <c:v>2.58583556860685</c:v>
                </c:pt>
                <c:pt idx="38">
                  <c:v>2.60425563901662</c:v>
                </c:pt>
                <c:pt idx="39">
                  <c:v>2.6227792724967</c:v>
                </c:pt>
                <c:pt idx="40">
                  <c:v>2.64405496418476</c:v>
                </c:pt>
                <c:pt idx="41">
                  <c:v>2.66104079782962</c:v>
                </c:pt>
                <c:pt idx="42">
                  <c:v>2.67797298729419</c:v>
                </c:pt>
                <c:pt idx="43">
                  <c:v>2.69322376698255</c:v>
                </c:pt>
                <c:pt idx="44">
                  <c:v>2.70930733531713</c:v>
                </c:pt>
                <c:pt idx="45">
                  <c:v>2.72327717393636</c:v>
                </c:pt>
                <c:pt idx="46">
                  <c:v>2.74304486811161</c:v>
                </c:pt>
                <c:pt idx="47">
                  <c:v>2.75887195020914</c:v>
                </c:pt>
                <c:pt idx="48">
                  <c:v>2.77293212711811</c:v>
                </c:pt>
                <c:pt idx="49">
                  <c:v>2.78521217405796</c:v>
                </c:pt>
                <c:pt idx="50">
                  <c:v>2.79765613377094</c:v>
                </c:pt>
                <c:pt idx="51">
                  <c:v>2.81033124774694</c:v>
                </c:pt>
                <c:pt idx="52">
                  <c:v>2.82263066619634</c:v>
                </c:pt>
                <c:pt idx="53">
                  <c:v>2.83449292182922</c:v>
                </c:pt>
                <c:pt idx="54">
                  <c:v>2.8459271416068</c:v>
                </c:pt>
                <c:pt idx="55">
                  <c:v>2.85705607384443</c:v>
                </c:pt>
                <c:pt idx="56">
                  <c:v>2.86826975643634</c:v>
                </c:pt>
                <c:pt idx="57">
                  <c:v>2.87913922220468</c:v>
                </c:pt>
                <c:pt idx="58">
                  <c:v>2.88957487791776</c:v>
                </c:pt>
                <c:pt idx="59">
                  <c:v>2.89988350123167</c:v>
                </c:pt>
                <c:pt idx="60">
                  <c:v>2.91001182049512</c:v>
                </c:pt>
                <c:pt idx="61">
                  <c:v>2.91979704052209</c:v>
                </c:pt>
                <c:pt idx="62">
                  <c:v>2.92914602905511</c:v>
                </c:pt>
                <c:pt idx="63">
                  <c:v>2.93829143047332</c:v>
                </c:pt>
                <c:pt idx="64">
                  <c:v>2.94712428003549</c:v>
                </c:pt>
                <c:pt idx="65">
                  <c:v>2.9559826478362</c:v>
                </c:pt>
                <c:pt idx="66">
                  <c:v>2.96428799629211</c:v>
                </c:pt>
                <c:pt idx="67">
                  <c:v>2.97294110059738</c:v>
                </c:pt>
                <c:pt idx="68">
                  <c:v>2.98125930130481</c:v>
                </c:pt>
                <c:pt idx="69">
                  <c:v>2.98918932676315</c:v>
                </c:pt>
                <c:pt idx="70">
                  <c:v>2.9970396310091</c:v>
                </c:pt>
                <c:pt idx="71">
                  <c:v>3.00458651036024</c:v>
                </c:pt>
                <c:pt idx="72">
                  <c:v>3.01205459982156</c:v>
                </c:pt>
                <c:pt idx="73">
                  <c:v>3.01934611052274</c:v>
                </c:pt>
                <c:pt idx="74">
                  <c:v>3.02635487169027</c:v>
                </c:pt>
                <c:pt idx="75">
                  <c:v>3.03312148898839</c:v>
                </c:pt>
                <c:pt idx="76">
                  <c:v>3.03987208753824</c:v>
                </c:pt>
                <c:pt idx="77">
                  <c:v>3.04636489599943</c:v>
                </c:pt>
                <c:pt idx="78">
                  <c:v>3.05273961275815</c:v>
                </c:pt>
                <c:pt idx="79">
                  <c:v>3.0590146780014</c:v>
                </c:pt>
                <c:pt idx="80">
                  <c:v>3.06482259184122</c:v>
                </c:pt>
                <c:pt idx="81">
                  <c:v>3.07061914354562</c:v>
                </c:pt>
                <c:pt idx="82">
                  <c:v>3.07626016438007</c:v>
                </c:pt>
                <c:pt idx="83">
                  <c:v>3.08175664395093</c:v>
                </c:pt>
                <c:pt idx="84">
                  <c:v>3.08706946671009</c:v>
                </c:pt>
                <c:pt idx="85">
                  <c:v>3.09231709688901</c:v>
                </c:pt>
                <c:pt idx="86">
                  <c:v>3.09744011610746</c:v>
                </c:pt>
                <c:pt idx="87">
                  <c:v>3.10245398432016</c:v>
                </c:pt>
                <c:pt idx="88">
                  <c:v>3.10734268277883</c:v>
                </c:pt>
                <c:pt idx="89">
                  <c:v>3.1121090054512</c:v>
                </c:pt>
                <c:pt idx="90">
                  <c:v>3.11676915735006</c:v>
                </c:pt>
                <c:pt idx="91">
                  <c:v>3.12132444232702</c:v>
                </c:pt>
                <c:pt idx="92">
                  <c:v>3.12582775950431</c:v>
                </c:pt>
                <c:pt idx="93">
                  <c:v>3.13022583723068</c:v>
                </c:pt>
                <c:pt idx="94">
                  <c:v>3.13453748822212</c:v>
                </c:pt>
                <c:pt idx="95">
                  <c:v>3.13876830041408</c:v>
                </c:pt>
                <c:pt idx="96">
                  <c:v>3.1429249793291</c:v>
                </c:pt>
                <c:pt idx="97">
                  <c:v>3.14702317118644</c:v>
                </c:pt>
                <c:pt idx="98">
                  <c:v>3.15104015171527</c:v>
                </c:pt>
                <c:pt idx="99">
                  <c:v>3.15497703850269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0.321261375211179</c:v>
                </c:pt>
                <c:pt idx="1">
                  <c:v>0.529206218197941</c:v>
                </c:pt>
                <c:pt idx="2">
                  <c:v>0.719938892871141</c:v>
                </c:pt>
                <c:pt idx="3">
                  <c:v>0.894268695265054</c:v>
                </c:pt>
                <c:pt idx="4">
                  <c:v>1.05308443307876</c:v>
                </c:pt>
                <c:pt idx="5">
                  <c:v>1.19743132963776</c:v>
                </c:pt>
                <c:pt idx="6">
                  <c:v>1.3285837136209</c:v>
                </c:pt>
                <c:pt idx="7">
                  <c:v>1.44486473873257</c:v>
                </c:pt>
                <c:pt idx="8">
                  <c:v>1.54698640108108</c:v>
                </c:pt>
                <c:pt idx="9">
                  <c:v>1.63593813776969</c:v>
                </c:pt>
                <c:pt idx="10">
                  <c:v>1.71289965510368</c:v>
                </c:pt>
                <c:pt idx="11">
                  <c:v>1.77909340709447</c:v>
                </c:pt>
                <c:pt idx="12">
                  <c:v>1.83599088340997</c:v>
                </c:pt>
                <c:pt idx="13">
                  <c:v>1.88474413007497</c:v>
                </c:pt>
                <c:pt idx="14">
                  <c:v>1.92657709121704</c:v>
                </c:pt>
                <c:pt idx="15">
                  <c:v>1.96234863251447</c:v>
                </c:pt>
                <c:pt idx="16">
                  <c:v>1.99313107877969</c:v>
                </c:pt>
                <c:pt idx="17">
                  <c:v>2.01965384185314</c:v>
                </c:pt>
                <c:pt idx="18">
                  <c:v>2.0427618175745</c:v>
                </c:pt>
                <c:pt idx="19">
                  <c:v>2.06289123743772</c:v>
                </c:pt>
                <c:pt idx="20">
                  <c:v>2.08070632070302</c:v>
                </c:pt>
                <c:pt idx="21">
                  <c:v>2.09660921245813</c:v>
                </c:pt>
                <c:pt idx="22">
                  <c:v>2.11144909262657</c:v>
                </c:pt>
                <c:pt idx="23">
                  <c:v>2.12506409734487</c:v>
                </c:pt>
                <c:pt idx="24">
                  <c:v>2.13784482330083</c:v>
                </c:pt>
                <c:pt idx="25">
                  <c:v>2.15131919831037</c:v>
                </c:pt>
                <c:pt idx="26">
                  <c:v>2.16562189161777</c:v>
                </c:pt>
                <c:pt idx="27">
                  <c:v>2.18069553375244</c:v>
                </c:pt>
                <c:pt idx="28">
                  <c:v>2.19675283879041</c:v>
                </c:pt>
                <c:pt idx="29">
                  <c:v>2.21457332372665</c:v>
                </c:pt>
                <c:pt idx="30">
                  <c:v>2.2322891280055</c:v>
                </c:pt>
                <c:pt idx="31">
                  <c:v>2.25027855485677</c:v>
                </c:pt>
                <c:pt idx="32">
                  <c:v>2.26951669901609</c:v>
                </c:pt>
                <c:pt idx="33">
                  <c:v>2.28972006589174</c:v>
                </c:pt>
                <c:pt idx="34">
                  <c:v>2.30912212282419</c:v>
                </c:pt>
                <c:pt idx="35">
                  <c:v>2.32977923005819</c:v>
                </c:pt>
                <c:pt idx="36">
                  <c:v>2.34938077628612</c:v>
                </c:pt>
                <c:pt idx="37">
                  <c:v>2.36988794058561</c:v>
                </c:pt>
                <c:pt idx="38">
                  <c:v>2.38820668309927</c:v>
                </c:pt>
                <c:pt idx="39">
                  <c:v>2.40787360817194</c:v>
                </c:pt>
                <c:pt idx="40">
                  <c:v>2.42642816156148</c:v>
                </c:pt>
                <c:pt idx="41">
                  <c:v>2.44532823562622</c:v>
                </c:pt>
                <c:pt idx="42">
                  <c:v>2.46349908411502</c:v>
                </c:pt>
                <c:pt idx="43">
                  <c:v>2.48016212135553</c:v>
                </c:pt>
                <c:pt idx="44">
                  <c:v>2.49613970518112</c:v>
                </c:pt>
                <c:pt idx="45">
                  <c:v>2.51267310231924</c:v>
                </c:pt>
                <c:pt idx="46">
                  <c:v>2.53354646265506</c:v>
                </c:pt>
                <c:pt idx="47">
                  <c:v>2.55441460758447</c:v>
                </c:pt>
                <c:pt idx="48">
                  <c:v>2.56998073309659</c:v>
                </c:pt>
                <c:pt idx="49">
                  <c:v>2.58279740810394</c:v>
                </c:pt>
                <c:pt idx="50">
                  <c:v>2.59392261505126</c:v>
                </c:pt>
                <c:pt idx="51">
                  <c:v>2.60535832494497</c:v>
                </c:pt>
                <c:pt idx="52">
                  <c:v>2.61686984449625</c:v>
                </c:pt>
                <c:pt idx="53">
                  <c:v>2.62820776551961</c:v>
                </c:pt>
                <c:pt idx="54">
                  <c:v>2.63863746076822</c:v>
                </c:pt>
                <c:pt idx="55">
                  <c:v>2.649362757802</c:v>
                </c:pt>
                <c:pt idx="56">
                  <c:v>2.65960786491632</c:v>
                </c:pt>
                <c:pt idx="57">
                  <c:v>2.66950782388448</c:v>
                </c:pt>
                <c:pt idx="58">
                  <c:v>2.67941690981388</c:v>
                </c:pt>
                <c:pt idx="59">
                  <c:v>2.68899090588092</c:v>
                </c:pt>
                <c:pt idx="60">
                  <c:v>2.69850436598062</c:v>
                </c:pt>
                <c:pt idx="61">
                  <c:v>2.70764119923114</c:v>
                </c:pt>
                <c:pt idx="62">
                  <c:v>2.71651279181242</c:v>
                </c:pt>
                <c:pt idx="63">
                  <c:v>2.72513683885335</c:v>
                </c:pt>
                <c:pt idx="64">
                  <c:v>2.73339040577411</c:v>
                </c:pt>
                <c:pt idx="65">
                  <c:v>2.74170786142349</c:v>
                </c:pt>
                <c:pt idx="66">
                  <c:v>2.74940375238657</c:v>
                </c:pt>
                <c:pt idx="67">
                  <c:v>2.7574909850955</c:v>
                </c:pt>
                <c:pt idx="68">
                  <c:v>2.76499819010496</c:v>
                </c:pt>
                <c:pt idx="69">
                  <c:v>2.77270767837762</c:v>
                </c:pt>
                <c:pt idx="70">
                  <c:v>2.78027411550283</c:v>
                </c:pt>
                <c:pt idx="71">
                  <c:v>2.78735589236021</c:v>
                </c:pt>
                <c:pt idx="72">
                  <c:v>2.79407184571027</c:v>
                </c:pt>
                <c:pt idx="73">
                  <c:v>2.80040800571441</c:v>
                </c:pt>
                <c:pt idx="74">
                  <c:v>2.80706230551004</c:v>
                </c:pt>
                <c:pt idx="75">
                  <c:v>2.81360335648059</c:v>
                </c:pt>
                <c:pt idx="76">
                  <c:v>2.82054673880338</c:v>
                </c:pt>
                <c:pt idx="77">
                  <c:v>2.82583832740783</c:v>
                </c:pt>
                <c:pt idx="78">
                  <c:v>2.83193476498127</c:v>
                </c:pt>
                <c:pt idx="79">
                  <c:v>2.83741541206836</c:v>
                </c:pt>
                <c:pt idx="80">
                  <c:v>2.84333061426877</c:v>
                </c:pt>
                <c:pt idx="81">
                  <c:v>2.84979324787855</c:v>
                </c:pt>
                <c:pt idx="82">
                  <c:v>2.8552746400237</c:v>
                </c:pt>
                <c:pt idx="83">
                  <c:v>2.859946526587</c:v>
                </c:pt>
                <c:pt idx="84">
                  <c:v>2.86493655294179</c:v>
                </c:pt>
                <c:pt idx="85">
                  <c:v>2.87002921104431</c:v>
                </c:pt>
                <c:pt idx="86">
                  <c:v>2.87438817322254</c:v>
                </c:pt>
                <c:pt idx="87">
                  <c:v>2.87969950586557</c:v>
                </c:pt>
                <c:pt idx="88">
                  <c:v>2.88399849086999</c:v>
                </c:pt>
                <c:pt idx="89">
                  <c:v>2.88854874670505</c:v>
                </c:pt>
                <c:pt idx="90">
                  <c:v>2.89284046739339</c:v>
                </c:pt>
                <c:pt idx="91">
                  <c:v>2.89718937128782</c:v>
                </c:pt>
                <c:pt idx="92">
                  <c:v>2.900892496109</c:v>
                </c:pt>
                <c:pt idx="93">
                  <c:v>2.90493350476026</c:v>
                </c:pt>
                <c:pt idx="94">
                  <c:v>2.90923658758401</c:v>
                </c:pt>
                <c:pt idx="95">
                  <c:v>2.91327089071273</c:v>
                </c:pt>
                <c:pt idx="96">
                  <c:v>2.91712414473295</c:v>
                </c:pt>
                <c:pt idx="97">
                  <c:v>2.92071159929037</c:v>
                </c:pt>
                <c:pt idx="98">
                  <c:v>2.92440056800842</c:v>
                </c:pt>
                <c:pt idx="99">
                  <c:v>2.92758774012327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0.320204347372055</c:v>
                </c:pt>
                <c:pt idx="1">
                  <c:v>0.535692414268851</c:v>
                </c:pt>
                <c:pt idx="2">
                  <c:v>0.740128522738814</c:v>
                </c:pt>
                <c:pt idx="3">
                  <c:v>0.926162488758564</c:v>
                </c:pt>
                <c:pt idx="4">
                  <c:v>1.09220249578356</c:v>
                </c:pt>
                <c:pt idx="5">
                  <c:v>1.23868370428681</c:v>
                </c:pt>
                <c:pt idx="6">
                  <c:v>1.36647839099168</c:v>
                </c:pt>
                <c:pt idx="7">
                  <c:v>1.47674856707453</c:v>
                </c:pt>
                <c:pt idx="8">
                  <c:v>1.57067887485027</c:v>
                </c:pt>
                <c:pt idx="9">
                  <c:v>1.64985544979572</c:v>
                </c:pt>
                <c:pt idx="10">
                  <c:v>1.71611048281192</c:v>
                </c:pt>
                <c:pt idx="11">
                  <c:v>1.77125334739685</c:v>
                </c:pt>
                <c:pt idx="12">
                  <c:v>1.81706100702285</c:v>
                </c:pt>
                <c:pt idx="13">
                  <c:v>1.85506585985422</c:v>
                </c:pt>
                <c:pt idx="14">
                  <c:v>1.88664607703685</c:v>
                </c:pt>
                <c:pt idx="15">
                  <c:v>1.912940479815</c:v>
                </c:pt>
                <c:pt idx="16">
                  <c:v>1.93498488515615</c:v>
                </c:pt>
                <c:pt idx="17">
                  <c:v>1.95357017219066</c:v>
                </c:pt>
                <c:pt idx="18">
                  <c:v>1.96922663599252</c:v>
                </c:pt>
                <c:pt idx="19">
                  <c:v>1.98253393173217</c:v>
                </c:pt>
                <c:pt idx="20">
                  <c:v>1.99398193508386</c:v>
                </c:pt>
                <c:pt idx="21">
                  <c:v>2.00391765683889</c:v>
                </c:pt>
                <c:pt idx="22">
                  <c:v>2.01260093599557</c:v>
                </c:pt>
                <c:pt idx="23">
                  <c:v>2.02045086771249</c:v>
                </c:pt>
                <c:pt idx="24">
                  <c:v>2.02746987342834</c:v>
                </c:pt>
                <c:pt idx="25">
                  <c:v>2.03369669616222</c:v>
                </c:pt>
                <c:pt idx="26">
                  <c:v>2.03992407768964</c:v>
                </c:pt>
                <c:pt idx="27">
                  <c:v>2.04588621854782</c:v>
                </c:pt>
                <c:pt idx="28">
                  <c:v>2.05153953284025</c:v>
                </c:pt>
                <c:pt idx="29">
                  <c:v>2.05770786851644</c:v>
                </c:pt>
                <c:pt idx="30">
                  <c:v>2.06420551985502</c:v>
                </c:pt>
                <c:pt idx="31">
                  <c:v>2.07121223211288</c:v>
                </c:pt>
                <c:pt idx="32">
                  <c:v>2.07861755043268</c:v>
                </c:pt>
                <c:pt idx="33">
                  <c:v>2.08792425692081</c:v>
                </c:pt>
                <c:pt idx="34">
                  <c:v>2.09751650691032</c:v>
                </c:pt>
                <c:pt idx="35">
                  <c:v>2.10854746401309</c:v>
                </c:pt>
                <c:pt idx="36">
                  <c:v>2.11968701332807</c:v>
                </c:pt>
                <c:pt idx="37">
                  <c:v>2.13271714746952</c:v>
                </c:pt>
                <c:pt idx="38">
                  <c:v>2.14654840528965</c:v>
                </c:pt>
                <c:pt idx="39">
                  <c:v>2.16010939329862</c:v>
                </c:pt>
                <c:pt idx="40">
                  <c:v>2.17408034950494</c:v>
                </c:pt>
                <c:pt idx="41">
                  <c:v>2.19004657119512</c:v>
                </c:pt>
                <c:pt idx="42">
                  <c:v>2.20444127917289</c:v>
                </c:pt>
                <c:pt idx="43">
                  <c:v>2.22027283161878</c:v>
                </c:pt>
                <c:pt idx="44">
                  <c:v>2.23347228020429</c:v>
                </c:pt>
                <c:pt idx="45">
                  <c:v>2.24706064909696</c:v>
                </c:pt>
                <c:pt idx="46">
                  <c:v>2.26141326129436</c:v>
                </c:pt>
                <c:pt idx="47">
                  <c:v>2.27578114718198</c:v>
                </c:pt>
                <c:pt idx="48">
                  <c:v>2.28748507797718</c:v>
                </c:pt>
                <c:pt idx="49">
                  <c:v>2.30064243078231</c:v>
                </c:pt>
                <c:pt idx="50">
                  <c:v>2.31382008641958</c:v>
                </c:pt>
                <c:pt idx="51">
                  <c:v>2.32482645660638</c:v>
                </c:pt>
                <c:pt idx="52">
                  <c:v>2.33728382736444</c:v>
                </c:pt>
                <c:pt idx="53">
                  <c:v>2.34818160533905</c:v>
                </c:pt>
                <c:pt idx="54">
                  <c:v>2.36102193593978</c:v>
                </c:pt>
                <c:pt idx="55">
                  <c:v>2.36842986196279</c:v>
                </c:pt>
                <c:pt idx="56">
                  <c:v>2.37726364284753</c:v>
                </c:pt>
                <c:pt idx="57">
                  <c:v>2.38569267094135</c:v>
                </c:pt>
                <c:pt idx="58">
                  <c:v>2.39492747932672</c:v>
                </c:pt>
                <c:pt idx="59">
                  <c:v>2.40285024046897</c:v>
                </c:pt>
                <c:pt idx="60">
                  <c:v>2.40940209478139</c:v>
                </c:pt>
                <c:pt idx="61">
                  <c:v>2.41693202406168</c:v>
                </c:pt>
                <c:pt idx="62">
                  <c:v>2.42329332977533</c:v>
                </c:pt>
                <c:pt idx="63">
                  <c:v>2.42996029555797</c:v>
                </c:pt>
                <c:pt idx="64">
                  <c:v>2.43581943213939</c:v>
                </c:pt>
                <c:pt idx="65">
                  <c:v>2.44170166552066</c:v>
                </c:pt>
                <c:pt idx="66">
                  <c:v>2.44788769632577</c:v>
                </c:pt>
                <c:pt idx="67">
                  <c:v>2.45364308357238</c:v>
                </c:pt>
                <c:pt idx="68">
                  <c:v>2.45939064770936</c:v>
                </c:pt>
                <c:pt idx="69">
                  <c:v>2.46461499482393</c:v>
                </c:pt>
                <c:pt idx="70">
                  <c:v>2.47015040367841</c:v>
                </c:pt>
                <c:pt idx="71">
                  <c:v>2.47524548321962</c:v>
                </c:pt>
                <c:pt idx="72">
                  <c:v>2.48029045760631</c:v>
                </c:pt>
                <c:pt idx="73">
                  <c:v>2.48477924615144</c:v>
                </c:pt>
                <c:pt idx="74">
                  <c:v>2.48869881033897</c:v>
                </c:pt>
                <c:pt idx="75">
                  <c:v>2.49248724430799</c:v>
                </c:pt>
                <c:pt idx="76">
                  <c:v>2.4962905794382</c:v>
                </c:pt>
                <c:pt idx="77">
                  <c:v>2.49984357506036</c:v>
                </c:pt>
                <c:pt idx="78">
                  <c:v>2.50327568501234</c:v>
                </c:pt>
                <c:pt idx="79">
                  <c:v>2.5066215544939</c:v>
                </c:pt>
                <c:pt idx="80">
                  <c:v>2.50988788902759</c:v>
                </c:pt>
                <c:pt idx="81">
                  <c:v>2.5130508467555</c:v>
                </c:pt>
                <c:pt idx="82">
                  <c:v>2.51609962433576</c:v>
                </c:pt>
                <c:pt idx="83">
                  <c:v>2.51911617815494</c:v>
                </c:pt>
                <c:pt idx="84">
                  <c:v>2.52201538532972</c:v>
                </c:pt>
                <c:pt idx="85">
                  <c:v>2.52487398684024</c:v>
                </c:pt>
                <c:pt idx="86">
                  <c:v>2.52763275057077</c:v>
                </c:pt>
                <c:pt idx="87">
                  <c:v>2.53032185137271</c:v>
                </c:pt>
                <c:pt idx="88">
                  <c:v>2.53293123096227</c:v>
                </c:pt>
                <c:pt idx="89">
                  <c:v>2.5355014950037</c:v>
                </c:pt>
                <c:pt idx="90">
                  <c:v>2.53801494836807</c:v>
                </c:pt>
                <c:pt idx="91">
                  <c:v>2.54044383764266</c:v>
                </c:pt>
                <c:pt idx="92">
                  <c:v>2.54285372793674</c:v>
                </c:pt>
                <c:pt idx="93">
                  <c:v>2.54518743604421</c:v>
                </c:pt>
                <c:pt idx="94">
                  <c:v>2.54746917635202</c:v>
                </c:pt>
                <c:pt idx="95">
                  <c:v>2.54970174282789</c:v>
                </c:pt>
                <c:pt idx="96">
                  <c:v>2.55186688154935</c:v>
                </c:pt>
                <c:pt idx="97">
                  <c:v>2.55398731678724</c:v>
                </c:pt>
                <c:pt idx="98">
                  <c:v>2.55608260631561</c:v>
                </c:pt>
                <c:pt idx="99">
                  <c:v>2.55812890827655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0.334355677478015</c:v>
                </c:pt>
                <c:pt idx="1">
                  <c:v>0.564986187964677</c:v>
                </c:pt>
                <c:pt idx="2">
                  <c:v>0.779380742460489</c:v>
                </c:pt>
                <c:pt idx="3">
                  <c:v>0.971452798694372</c:v>
                </c:pt>
                <c:pt idx="4">
                  <c:v>1.13895116373896</c:v>
                </c:pt>
                <c:pt idx="5">
                  <c:v>1.28306886181235</c:v>
                </c:pt>
                <c:pt idx="6">
                  <c:v>1.40564730390906</c:v>
                </c:pt>
                <c:pt idx="7">
                  <c:v>1.50866275653243</c:v>
                </c:pt>
                <c:pt idx="8">
                  <c:v>1.59459039568901</c:v>
                </c:pt>
                <c:pt idx="9">
                  <c:v>1.66604854166507</c:v>
                </c:pt>
                <c:pt idx="10">
                  <c:v>1.72532051801681</c:v>
                </c:pt>
                <c:pt idx="11">
                  <c:v>1.7748350277543</c:v>
                </c:pt>
                <c:pt idx="12">
                  <c:v>1.81582104414701</c:v>
                </c:pt>
                <c:pt idx="13">
                  <c:v>1.85081250965595</c:v>
                </c:pt>
                <c:pt idx="14">
                  <c:v>1.88048463314771</c:v>
                </c:pt>
                <c:pt idx="15">
                  <c:v>1.9059881567955</c:v>
                </c:pt>
                <c:pt idx="16">
                  <c:v>1.92726347595453</c:v>
                </c:pt>
                <c:pt idx="17">
                  <c:v>1.94730870425701</c:v>
                </c:pt>
                <c:pt idx="18">
                  <c:v>1.96486581116914</c:v>
                </c:pt>
                <c:pt idx="19">
                  <c:v>1.98142733424901</c:v>
                </c:pt>
                <c:pt idx="20">
                  <c:v>1.99781153351068</c:v>
                </c:pt>
                <c:pt idx="21">
                  <c:v>2.01411303132772</c:v>
                </c:pt>
                <c:pt idx="22">
                  <c:v>2.03035362064838</c:v>
                </c:pt>
                <c:pt idx="23">
                  <c:v>2.04844754189252</c:v>
                </c:pt>
                <c:pt idx="24">
                  <c:v>2.06544529646635</c:v>
                </c:pt>
                <c:pt idx="25">
                  <c:v>2.08348613232374</c:v>
                </c:pt>
                <c:pt idx="26">
                  <c:v>2.10402738302946</c:v>
                </c:pt>
                <c:pt idx="27">
                  <c:v>2.12523024529218</c:v>
                </c:pt>
                <c:pt idx="28">
                  <c:v>2.14650966227054</c:v>
                </c:pt>
                <c:pt idx="29">
                  <c:v>2.17002481222152</c:v>
                </c:pt>
                <c:pt idx="30">
                  <c:v>2.1957105025649</c:v>
                </c:pt>
                <c:pt idx="31">
                  <c:v>2.21788864582777</c:v>
                </c:pt>
                <c:pt idx="32">
                  <c:v>2.24343463778495</c:v>
                </c:pt>
                <c:pt idx="33">
                  <c:v>2.26637572050094</c:v>
                </c:pt>
                <c:pt idx="34">
                  <c:v>2.2932855412364</c:v>
                </c:pt>
                <c:pt idx="35">
                  <c:v>2.31545735150575</c:v>
                </c:pt>
                <c:pt idx="36">
                  <c:v>2.33793705701828</c:v>
                </c:pt>
                <c:pt idx="37">
                  <c:v>2.36321929842233</c:v>
                </c:pt>
                <c:pt idx="38">
                  <c:v>2.38640997558832</c:v>
                </c:pt>
                <c:pt idx="39">
                  <c:v>2.40834038704633</c:v>
                </c:pt>
                <c:pt idx="40">
                  <c:v>2.42884010076522</c:v>
                </c:pt>
                <c:pt idx="41">
                  <c:v>2.45048459619283</c:v>
                </c:pt>
                <c:pt idx="42">
                  <c:v>2.46970299631357</c:v>
                </c:pt>
                <c:pt idx="43">
                  <c:v>2.48782280832529</c:v>
                </c:pt>
                <c:pt idx="44">
                  <c:v>2.50786151736974</c:v>
                </c:pt>
                <c:pt idx="45">
                  <c:v>2.52420138567686</c:v>
                </c:pt>
                <c:pt idx="46">
                  <c:v>2.54245642572641</c:v>
                </c:pt>
                <c:pt idx="47">
                  <c:v>2.55789067596197</c:v>
                </c:pt>
                <c:pt idx="48">
                  <c:v>2.57301069796085</c:v>
                </c:pt>
                <c:pt idx="49">
                  <c:v>2.58724335581064</c:v>
                </c:pt>
                <c:pt idx="50">
                  <c:v>2.60094460099935</c:v>
                </c:pt>
                <c:pt idx="51">
                  <c:v>2.61411853134632</c:v>
                </c:pt>
                <c:pt idx="52">
                  <c:v>2.62789670377969</c:v>
                </c:pt>
                <c:pt idx="53">
                  <c:v>2.63990741223096</c:v>
                </c:pt>
                <c:pt idx="54">
                  <c:v>2.65108831226825</c:v>
                </c:pt>
                <c:pt idx="55">
                  <c:v>2.66137607395648</c:v>
                </c:pt>
                <c:pt idx="56">
                  <c:v>2.67600361257791</c:v>
                </c:pt>
                <c:pt idx="57">
                  <c:v>2.68401838839054</c:v>
                </c:pt>
                <c:pt idx="58">
                  <c:v>2.69115697592496</c:v>
                </c:pt>
                <c:pt idx="59">
                  <c:v>2.70063634961843</c:v>
                </c:pt>
                <c:pt idx="60">
                  <c:v>2.71021667867898</c:v>
                </c:pt>
                <c:pt idx="61">
                  <c:v>2.71771997213363</c:v>
                </c:pt>
                <c:pt idx="62">
                  <c:v>2.72656567394733</c:v>
                </c:pt>
                <c:pt idx="63">
                  <c:v>2.73530073463916</c:v>
                </c:pt>
                <c:pt idx="64">
                  <c:v>2.74178441613912</c:v>
                </c:pt>
                <c:pt idx="65">
                  <c:v>2.74923685938119</c:v>
                </c:pt>
                <c:pt idx="66">
                  <c:v>2.75564882904291</c:v>
                </c:pt>
                <c:pt idx="67">
                  <c:v>2.7619743719697</c:v>
                </c:pt>
                <c:pt idx="68">
                  <c:v>2.76823639869689</c:v>
                </c:pt>
                <c:pt idx="69">
                  <c:v>2.78173387050628</c:v>
                </c:pt>
                <c:pt idx="70">
                  <c:v>2.78541576117277</c:v>
                </c:pt>
                <c:pt idx="71">
                  <c:v>2.79082786291837</c:v>
                </c:pt>
                <c:pt idx="72">
                  <c:v>2.79546082019805</c:v>
                </c:pt>
                <c:pt idx="73">
                  <c:v>2.8002455830574</c:v>
                </c:pt>
                <c:pt idx="74">
                  <c:v>2.80511137098073</c:v>
                </c:pt>
                <c:pt idx="75">
                  <c:v>2.80983578413724</c:v>
                </c:pt>
                <c:pt idx="76">
                  <c:v>2.81447358429431</c:v>
                </c:pt>
                <c:pt idx="77">
                  <c:v>2.8189331293106</c:v>
                </c:pt>
                <c:pt idx="78">
                  <c:v>2.82337702810764</c:v>
                </c:pt>
                <c:pt idx="79">
                  <c:v>2.82768364995718</c:v>
                </c:pt>
                <c:pt idx="80">
                  <c:v>2.83187627792358</c:v>
                </c:pt>
                <c:pt idx="81">
                  <c:v>2.83592827618122</c:v>
                </c:pt>
                <c:pt idx="82">
                  <c:v>2.83992476761341</c:v>
                </c:pt>
                <c:pt idx="83">
                  <c:v>2.84373592585325</c:v>
                </c:pt>
                <c:pt idx="84">
                  <c:v>2.84747835248708</c:v>
                </c:pt>
                <c:pt idx="85">
                  <c:v>2.85107232630252</c:v>
                </c:pt>
                <c:pt idx="86">
                  <c:v>2.85452138632535</c:v>
                </c:pt>
                <c:pt idx="87">
                  <c:v>2.85785682499408</c:v>
                </c:pt>
                <c:pt idx="88">
                  <c:v>2.86115650087595</c:v>
                </c:pt>
                <c:pt idx="89">
                  <c:v>2.86425109952688</c:v>
                </c:pt>
                <c:pt idx="90">
                  <c:v>2.86723971366882</c:v>
                </c:pt>
                <c:pt idx="91">
                  <c:v>2.87028439342975</c:v>
                </c:pt>
                <c:pt idx="92">
                  <c:v>2.87316646426916</c:v>
                </c:pt>
                <c:pt idx="93">
                  <c:v>2.87602245807647</c:v>
                </c:pt>
                <c:pt idx="94">
                  <c:v>2.87885200232267</c:v>
                </c:pt>
                <c:pt idx="95">
                  <c:v>2.88155172020196</c:v>
                </c:pt>
                <c:pt idx="96">
                  <c:v>2.88420747965574</c:v>
                </c:pt>
                <c:pt idx="97">
                  <c:v>2.8868181630969</c:v>
                </c:pt>
                <c:pt idx="98">
                  <c:v>2.88933608680963</c:v>
                </c:pt>
                <c:pt idx="99">
                  <c:v>2.89185997098684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rgbClr val="4F4F4F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0.321243633516132</c:v>
                </c:pt>
                <c:pt idx="1">
                  <c:v>0.543716270476579</c:v>
                </c:pt>
                <c:pt idx="2">
                  <c:v>0.740348314866423</c:v>
                </c:pt>
                <c:pt idx="3">
                  <c:v>0.909903645515441</c:v>
                </c:pt>
                <c:pt idx="4">
                  <c:v>1.05299735441803</c:v>
                </c:pt>
                <c:pt idx="5">
                  <c:v>1.1700882576406</c:v>
                </c:pt>
                <c:pt idx="6">
                  <c:v>1.26402704045176</c:v>
                </c:pt>
                <c:pt idx="7">
                  <c:v>1.33855743333697</c:v>
                </c:pt>
                <c:pt idx="8">
                  <c:v>1.39741180464625</c:v>
                </c:pt>
                <c:pt idx="9">
                  <c:v>1.44373821094632</c:v>
                </c:pt>
                <c:pt idx="10">
                  <c:v>1.48031804710626</c:v>
                </c:pt>
                <c:pt idx="11">
                  <c:v>1.50932818651199</c:v>
                </c:pt>
                <c:pt idx="12">
                  <c:v>1.53253450989723</c:v>
                </c:pt>
                <c:pt idx="13">
                  <c:v>1.55137944966554</c:v>
                </c:pt>
                <c:pt idx="14">
                  <c:v>1.56679656356573</c:v>
                </c:pt>
                <c:pt idx="15">
                  <c:v>1.57957375049591</c:v>
                </c:pt>
                <c:pt idx="16">
                  <c:v>1.59029103815555</c:v>
                </c:pt>
                <c:pt idx="17">
                  <c:v>1.59951597452163</c:v>
                </c:pt>
                <c:pt idx="18">
                  <c:v>1.60765200853347</c:v>
                </c:pt>
                <c:pt idx="19">
                  <c:v>1.6150314360857</c:v>
                </c:pt>
                <c:pt idx="20">
                  <c:v>1.62168573588132</c:v>
                </c:pt>
                <c:pt idx="21">
                  <c:v>1.62786841392517</c:v>
                </c:pt>
                <c:pt idx="22">
                  <c:v>1.63363274186849</c:v>
                </c:pt>
                <c:pt idx="23">
                  <c:v>1.63944605737924</c:v>
                </c:pt>
                <c:pt idx="24">
                  <c:v>1.64499171078205</c:v>
                </c:pt>
                <c:pt idx="25">
                  <c:v>1.65054239332675</c:v>
                </c:pt>
                <c:pt idx="26">
                  <c:v>1.65541507303714</c:v>
                </c:pt>
                <c:pt idx="27">
                  <c:v>1.66061092168092</c:v>
                </c:pt>
                <c:pt idx="28">
                  <c:v>1.66549552232027</c:v>
                </c:pt>
                <c:pt idx="29">
                  <c:v>1.6694163903594</c:v>
                </c:pt>
                <c:pt idx="30">
                  <c:v>1.67339444160461</c:v>
                </c:pt>
                <c:pt idx="31">
                  <c:v>1.67791899293661</c:v>
                </c:pt>
                <c:pt idx="32">
                  <c:v>1.68188903480768</c:v>
                </c:pt>
                <c:pt idx="33">
                  <c:v>1.68936420232057</c:v>
                </c:pt>
                <c:pt idx="34">
                  <c:v>1.69614236801862</c:v>
                </c:pt>
                <c:pt idx="35">
                  <c:v>1.70290824025869</c:v>
                </c:pt>
                <c:pt idx="36">
                  <c:v>1.7101090401411</c:v>
                </c:pt>
                <c:pt idx="37">
                  <c:v>1.71911343932151</c:v>
                </c:pt>
                <c:pt idx="38">
                  <c:v>1.72828566282987</c:v>
                </c:pt>
                <c:pt idx="39">
                  <c:v>1.73487793654203</c:v>
                </c:pt>
                <c:pt idx="40">
                  <c:v>1.74464788287878</c:v>
                </c:pt>
                <c:pt idx="41">
                  <c:v>1.75308641046285</c:v>
                </c:pt>
                <c:pt idx="42">
                  <c:v>1.76215302199125</c:v>
                </c:pt>
                <c:pt idx="43">
                  <c:v>1.77156534045934</c:v>
                </c:pt>
                <c:pt idx="44">
                  <c:v>1.77861806005239</c:v>
                </c:pt>
                <c:pt idx="45">
                  <c:v>1.78675390779972</c:v>
                </c:pt>
                <c:pt idx="46">
                  <c:v>1.79625023156404</c:v>
                </c:pt>
                <c:pt idx="47">
                  <c:v>1.80442500859498</c:v>
                </c:pt>
                <c:pt idx="48">
                  <c:v>1.8135255202651</c:v>
                </c:pt>
                <c:pt idx="49">
                  <c:v>1.8183771520853</c:v>
                </c:pt>
                <c:pt idx="50">
                  <c:v>1.82664338499307</c:v>
                </c:pt>
                <c:pt idx="51">
                  <c:v>1.83557793498039</c:v>
                </c:pt>
                <c:pt idx="52">
                  <c:v>1.8413720652461</c:v>
                </c:pt>
                <c:pt idx="53">
                  <c:v>1.84687860310077</c:v>
                </c:pt>
                <c:pt idx="54">
                  <c:v>1.85297112911939</c:v>
                </c:pt>
                <c:pt idx="55">
                  <c:v>1.8585143610835</c:v>
                </c:pt>
                <c:pt idx="56">
                  <c:v>1.86368767172098</c:v>
                </c:pt>
                <c:pt idx="57">
                  <c:v>1.86864119023084</c:v>
                </c:pt>
                <c:pt idx="58">
                  <c:v>1.87334511429071</c:v>
                </c:pt>
                <c:pt idx="59">
                  <c:v>1.87799260020256</c:v>
                </c:pt>
                <c:pt idx="60">
                  <c:v>1.8822131678462</c:v>
                </c:pt>
                <c:pt idx="61">
                  <c:v>1.88646726310253</c:v>
                </c:pt>
                <c:pt idx="62">
                  <c:v>1.89047865569591</c:v>
                </c:pt>
                <c:pt idx="63">
                  <c:v>1.89435817301273</c:v>
                </c:pt>
                <c:pt idx="64">
                  <c:v>1.89797487109899</c:v>
                </c:pt>
                <c:pt idx="65">
                  <c:v>1.90150626003742</c:v>
                </c:pt>
                <c:pt idx="66">
                  <c:v>1.90491322427988</c:v>
                </c:pt>
                <c:pt idx="67">
                  <c:v>1.9081337377429</c:v>
                </c:pt>
                <c:pt idx="68">
                  <c:v>1.9113315269351</c:v>
                </c:pt>
                <c:pt idx="69">
                  <c:v>1.91431399434804</c:v>
                </c:pt>
                <c:pt idx="70">
                  <c:v>1.91731099039316</c:v>
                </c:pt>
                <c:pt idx="71">
                  <c:v>1.92025303840637</c:v>
                </c:pt>
                <c:pt idx="72">
                  <c:v>1.92303229123353</c:v>
                </c:pt>
                <c:pt idx="73">
                  <c:v>1.92571766674518</c:v>
                </c:pt>
                <c:pt idx="74">
                  <c:v>1.92825719714164</c:v>
                </c:pt>
                <c:pt idx="75">
                  <c:v>1.9307242706418</c:v>
                </c:pt>
                <c:pt idx="76">
                  <c:v>1.93310137838125</c:v>
                </c:pt>
                <c:pt idx="77">
                  <c:v>1.93540584295988</c:v>
                </c:pt>
                <c:pt idx="78">
                  <c:v>1.9376516342163</c:v>
                </c:pt>
                <c:pt idx="79">
                  <c:v>1.93982850760221</c:v>
                </c:pt>
                <c:pt idx="80">
                  <c:v>1.94196458905935</c:v>
                </c:pt>
                <c:pt idx="81">
                  <c:v>1.94402784109115</c:v>
                </c:pt>
                <c:pt idx="82">
                  <c:v>1.94604098796844</c:v>
                </c:pt>
                <c:pt idx="83">
                  <c:v>1.94798447191715</c:v>
                </c:pt>
                <c:pt idx="84">
                  <c:v>1.94986704736948</c:v>
                </c:pt>
                <c:pt idx="85">
                  <c:v>1.95169504731893</c:v>
                </c:pt>
                <c:pt idx="86">
                  <c:v>1.95345561951398</c:v>
                </c:pt>
                <c:pt idx="87">
                  <c:v>1.95518191903829</c:v>
                </c:pt>
                <c:pt idx="88">
                  <c:v>1.95684432983398</c:v>
                </c:pt>
                <c:pt idx="89">
                  <c:v>1.95847209542989</c:v>
                </c:pt>
                <c:pt idx="90">
                  <c:v>1.96004752069711</c:v>
                </c:pt>
                <c:pt idx="91">
                  <c:v>1.96157917380332</c:v>
                </c:pt>
                <c:pt idx="92">
                  <c:v>1.96308139711618</c:v>
                </c:pt>
                <c:pt idx="93">
                  <c:v>1.96455027908086</c:v>
                </c:pt>
                <c:pt idx="94">
                  <c:v>1.9659886136651</c:v>
                </c:pt>
                <c:pt idx="95">
                  <c:v>1.96738597005605</c:v>
                </c:pt>
                <c:pt idx="96">
                  <c:v>1.96875743567943</c:v>
                </c:pt>
                <c:pt idx="97">
                  <c:v>1.97007991373538</c:v>
                </c:pt>
                <c:pt idx="98">
                  <c:v>1.97138469666242</c:v>
                </c:pt>
                <c:pt idx="99">
                  <c:v>1.9726637750864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43202537"/>
        <c:axId val="706328062"/>
      </c:lineChart>
      <c:catAx>
        <c:axId val="94320253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Number of ronds</a:t>
                </a:r>
                <a:endParaRPr lang="en-US" sz="1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6328062"/>
        <c:crosses val="autoZero"/>
        <c:auto val="1"/>
        <c:lblAlgn val="ctr"/>
        <c:lblOffset val="100"/>
        <c:noMultiLvlLbl val="0"/>
      </c:catAx>
      <c:valAx>
        <c:axId val="7063280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STD  (1e-2)</a:t>
                </a:r>
                <a:endParaRPr lang="en-US" sz="18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320253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0.0011785113019776</c:v>
                  </c:pt>
                  <c:pt idx="1">
                    <c:v>0.00235702260395516</c:v>
                  </c:pt>
                  <c:pt idx="2">
                    <c:v>0</c:v>
                  </c:pt>
                  <c:pt idx="3">
                    <c:v>0.00424918292799394</c:v>
                  </c:pt>
                  <c:pt idx="4">
                    <c:v>0.00235702260395516</c:v>
                  </c:pt>
                  <c:pt idx="5">
                    <c:v>0.00117851130197755</c:v>
                  </c:pt>
                  <c:pt idx="6">
                    <c:v>0.00311804782231164</c:v>
                  </c:pt>
                  <c:pt idx="7">
                    <c:v>0.0031180478223116</c:v>
                  </c:pt>
                  <c:pt idx="8">
                    <c:v>0.00235702260395516</c:v>
                  </c:pt>
                  <c:pt idx="9">
                    <c:v>0.0054006172486732</c:v>
                  </c:pt>
                  <c:pt idx="10">
                    <c:v>0.00656167322834317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0.0011785113019776</c:v>
                  </c:pt>
                  <c:pt idx="1">
                    <c:v>0.00235702260395516</c:v>
                  </c:pt>
                  <c:pt idx="2">
                    <c:v>0</c:v>
                  </c:pt>
                  <c:pt idx="3">
                    <c:v>0.00424918292799394</c:v>
                  </c:pt>
                  <c:pt idx="4">
                    <c:v>0.00235702260395516</c:v>
                  </c:pt>
                  <c:pt idx="5">
                    <c:v>0.00117851130197755</c:v>
                  </c:pt>
                  <c:pt idx="6">
                    <c:v>0.00311804782231164</c:v>
                  </c:pt>
                  <c:pt idx="7">
                    <c:v>0.0031180478223116</c:v>
                  </c:pt>
                  <c:pt idx="8">
                    <c:v>0.00235702260395516</c:v>
                  </c:pt>
                  <c:pt idx="9">
                    <c:v>0.0054006172486732</c:v>
                  </c:pt>
                  <c:pt idx="10">
                    <c:v>0.00656167322834317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0.865833333333333</c:v>
                </c:pt>
                <c:pt idx="1">
                  <c:v>0.861666666666666</c:v>
                </c:pt>
                <c:pt idx="2">
                  <c:v>0.8775</c:v>
                </c:pt>
                <c:pt idx="3">
                  <c:v>0.878333333333333</c:v>
                </c:pt>
                <c:pt idx="4">
                  <c:v>0.858333333333333</c:v>
                </c:pt>
                <c:pt idx="5">
                  <c:v>0.858333333333333</c:v>
                </c:pt>
                <c:pt idx="6">
                  <c:v>0.869166666666666</c:v>
                </c:pt>
                <c:pt idx="7">
                  <c:v>0.841666666666666</c:v>
                </c:pt>
                <c:pt idx="8">
                  <c:v>0.856666666666666</c:v>
                </c:pt>
                <c:pt idx="9">
                  <c:v>0.8675</c:v>
                </c:pt>
                <c:pt idx="10">
                  <c:v>0.840833333333333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0.0010248708662899</c:v>
                  </c:pt>
                  <c:pt idx="1">
                    <c:v>0.00225234205027196</c:v>
                  </c:pt>
                  <c:pt idx="2">
                    <c:v>0</c:v>
                  </c:pt>
                  <c:pt idx="3">
                    <c:v>0.00202822152179462</c:v>
                  </c:pt>
                  <c:pt idx="4">
                    <c:v>0.00102481467049189</c:v>
                  </c:pt>
                  <c:pt idx="5">
                    <c:v>0.00102481467049189</c:v>
                  </c:pt>
                  <c:pt idx="6">
                    <c:v>0.00136272014618366</c:v>
                  </c:pt>
                  <c:pt idx="7">
                    <c:v>0.00262278442159106</c:v>
                  </c:pt>
                  <c:pt idx="8">
                    <c:v>0.00132619273524379</c:v>
                  </c:pt>
                  <c:pt idx="9">
                    <c:v>0.00225475274601596</c:v>
                  </c:pt>
                  <c:pt idx="10">
                    <c:v>0.00154513712220597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0.0010248708662899</c:v>
                  </c:pt>
                  <c:pt idx="1">
                    <c:v>0.00225234205027196</c:v>
                  </c:pt>
                  <c:pt idx="2">
                    <c:v>0</c:v>
                  </c:pt>
                  <c:pt idx="3">
                    <c:v>0.00202822152179462</c:v>
                  </c:pt>
                  <c:pt idx="4">
                    <c:v>0.00102481467049189</c:v>
                  </c:pt>
                  <c:pt idx="5">
                    <c:v>0.00102481467049189</c:v>
                  </c:pt>
                  <c:pt idx="6">
                    <c:v>0.00136272014618366</c:v>
                  </c:pt>
                  <c:pt idx="7">
                    <c:v>0.00262278442159106</c:v>
                  </c:pt>
                  <c:pt idx="8">
                    <c:v>0.00132619273524379</c:v>
                  </c:pt>
                  <c:pt idx="9">
                    <c:v>0.00225475274601596</c:v>
                  </c:pt>
                  <c:pt idx="10">
                    <c:v>0.00154513712220597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0.863384445508321</c:v>
                </c:pt>
                <c:pt idx="1">
                  <c:v>0.851065635681152</c:v>
                </c:pt>
                <c:pt idx="2">
                  <c:v>0.878900289535522</c:v>
                </c:pt>
                <c:pt idx="3">
                  <c:v>0.869011064370473</c:v>
                </c:pt>
                <c:pt idx="4">
                  <c:v>0.854006787141164</c:v>
                </c:pt>
                <c:pt idx="5">
                  <c:v>0.852259198824564</c:v>
                </c:pt>
                <c:pt idx="6">
                  <c:v>0.862830340862274</c:v>
                </c:pt>
                <c:pt idx="7">
                  <c:v>0.829411725203196</c:v>
                </c:pt>
                <c:pt idx="8">
                  <c:v>0.853367388248443</c:v>
                </c:pt>
                <c:pt idx="9">
                  <c:v>0.864620586236318</c:v>
                </c:pt>
                <c:pt idx="10">
                  <c:v>0.835166215896606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0.00116155421993996</c:v>
                  </c:pt>
                  <c:pt idx="1">
                    <c:v>0.00240283456802872</c:v>
                  </c:pt>
                  <c:pt idx="2">
                    <c:v>0</c:v>
                  </c:pt>
                  <c:pt idx="3">
                    <c:v>0.00319187684845136</c:v>
                  </c:pt>
                  <c:pt idx="4">
                    <c:v>0.00110581391691764</c:v>
                  </c:pt>
                  <c:pt idx="5">
                    <c:v>0.00114749784666236</c:v>
                  </c:pt>
                  <c:pt idx="6">
                    <c:v>0.00240047368867054</c:v>
                  </c:pt>
                  <c:pt idx="7">
                    <c:v>0.00274005312075219</c:v>
                  </c:pt>
                  <c:pt idx="8">
                    <c:v>0.00211496594724742</c:v>
                  </c:pt>
                  <c:pt idx="9">
                    <c:v>0.00465320943411705</c:v>
                  </c:pt>
                  <c:pt idx="10">
                    <c:v>0.00540616853541728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0.00116155421993996</c:v>
                  </c:pt>
                  <c:pt idx="1">
                    <c:v>0.00240283456802872</c:v>
                  </c:pt>
                  <c:pt idx="2">
                    <c:v>0</c:v>
                  </c:pt>
                  <c:pt idx="3">
                    <c:v>0.00319187684845136</c:v>
                  </c:pt>
                  <c:pt idx="4">
                    <c:v>0.00110581391691764</c:v>
                  </c:pt>
                  <c:pt idx="5">
                    <c:v>0.00114749784666236</c:v>
                  </c:pt>
                  <c:pt idx="6">
                    <c:v>0.00240047368867054</c:v>
                  </c:pt>
                  <c:pt idx="7">
                    <c:v>0.00274005312075219</c:v>
                  </c:pt>
                  <c:pt idx="8">
                    <c:v>0.00211496594724742</c:v>
                  </c:pt>
                  <c:pt idx="9">
                    <c:v>0.00465320943411705</c:v>
                  </c:pt>
                  <c:pt idx="10">
                    <c:v>0.00540616853541728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0.862860452807891</c:v>
                </c:pt>
                <c:pt idx="1">
                  <c:v>0.855842659409057</c:v>
                </c:pt>
                <c:pt idx="2">
                  <c:v>0.875408102278239</c:v>
                </c:pt>
                <c:pt idx="3">
                  <c:v>0.873490434144674</c:v>
                </c:pt>
                <c:pt idx="4">
                  <c:v>0.853069874782886</c:v>
                </c:pt>
                <c:pt idx="5">
                  <c:v>0.853838731125957</c:v>
                </c:pt>
                <c:pt idx="6">
                  <c:v>0.864931842991263</c:v>
                </c:pt>
                <c:pt idx="7">
                  <c:v>0.833554108140668</c:v>
                </c:pt>
                <c:pt idx="8">
                  <c:v>0.853140436586334</c:v>
                </c:pt>
                <c:pt idx="9">
                  <c:v>0.864402491119126</c:v>
                </c:pt>
                <c:pt idx="10">
                  <c:v>0.834978056954118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633990"/>
        <c:axId val="857088845"/>
      </c:barChart>
      <c:catAx>
        <c:axId val="9863399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λ</a:t>
                </a:r>
                <a:endParaRPr lang="el-GR" sz="2400" b="1"/>
              </a:p>
            </c:rich>
          </c:tx>
          <c:layout>
            <c:manualLayout>
              <c:xMode val="edge"/>
              <c:yMode val="edge"/>
              <c:x val="0.497047063173793"/>
              <c:y val="0.9159891471432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7088845"/>
        <c:crosses val="autoZero"/>
        <c:auto val="1"/>
        <c:lblAlgn val="ctr"/>
        <c:lblOffset val="100"/>
        <c:noMultiLvlLbl val="0"/>
      </c:catAx>
      <c:valAx>
        <c:axId val="857088845"/>
        <c:scaling>
          <c:orientation val="minMax"/>
          <c:max val="0.885"/>
          <c:min val="0.8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Value</a:t>
                </a:r>
                <a:endParaRPr lang="en-US" altLang="zh-CN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63399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4.77218776941299</c:v>
                </c:pt>
                <c:pt idx="1">
                  <c:v>4.75798025727272</c:v>
                </c:pt>
                <c:pt idx="2">
                  <c:v>4.74052131175994</c:v>
                </c:pt>
                <c:pt idx="3">
                  <c:v>4.71962541341781</c:v>
                </c:pt>
                <c:pt idx="4">
                  <c:v>4.69622015953063</c:v>
                </c:pt>
                <c:pt idx="5">
                  <c:v>4.67000268399715</c:v>
                </c:pt>
                <c:pt idx="6">
                  <c:v>4.63997013866901</c:v>
                </c:pt>
                <c:pt idx="7">
                  <c:v>4.60687540471553</c:v>
                </c:pt>
                <c:pt idx="8">
                  <c:v>4.56998832523822</c:v>
                </c:pt>
                <c:pt idx="9">
                  <c:v>4.52921465039253</c:v>
                </c:pt>
                <c:pt idx="10">
                  <c:v>4.48394604027271</c:v>
                </c:pt>
                <c:pt idx="11">
                  <c:v>4.43354323506355</c:v>
                </c:pt>
                <c:pt idx="12">
                  <c:v>4.37710285186767</c:v>
                </c:pt>
                <c:pt idx="13">
                  <c:v>4.36484515666961</c:v>
                </c:pt>
                <c:pt idx="14">
                  <c:v>4.60180453956127</c:v>
                </c:pt>
                <c:pt idx="15">
                  <c:v>4.83452156186103</c:v>
                </c:pt>
                <c:pt idx="16">
                  <c:v>5.06213046610355</c:v>
                </c:pt>
                <c:pt idx="17">
                  <c:v>5.28266280889511</c:v>
                </c:pt>
                <c:pt idx="18">
                  <c:v>5.49452453851699</c:v>
                </c:pt>
                <c:pt idx="19">
                  <c:v>5.70071823894977</c:v>
                </c:pt>
                <c:pt idx="20">
                  <c:v>5.89433051645755</c:v>
                </c:pt>
                <c:pt idx="21">
                  <c:v>6.08537048101425</c:v>
                </c:pt>
                <c:pt idx="22">
                  <c:v>6.27828761935234</c:v>
                </c:pt>
                <c:pt idx="23">
                  <c:v>6.47277235984802</c:v>
                </c:pt>
                <c:pt idx="24">
                  <c:v>6.65748864412307</c:v>
                </c:pt>
                <c:pt idx="25">
                  <c:v>6.82902038097381</c:v>
                </c:pt>
                <c:pt idx="26">
                  <c:v>6.99023827910423</c:v>
                </c:pt>
                <c:pt idx="27">
                  <c:v>7.14575499296188</c:v>
                </c:pt>
                <c:pt idx="28">
                  <c:v>7.27402567863464</c:v>
                </c:pt>
                <c:pt idx="29">
                  <c:v>7.37107545137405</c:v>
                </c:pt>
                <c:pt idx="30">
                  <c:v>7.48537629842758</c:v>
                </c:pt>
                <c:pt idx="31">
                  <c:v>7.56662711501121</c:v>
                </c:pt>
                <c:pt idx="32">
                  <c:v>7.65653103590011</c:v>
                </c:pt>
                <c:pt idx="33">
                  <c:v>7.75167867541313</c:v>
                </c:pt>
                <c:pt idx="34">
                  <c:v>7.80855193734169</c:v>
                </c:pt>
                <c:pt idx="35">
                  <c:v>7.8537531197071</c:v>
                </c:pt>
                <c:pt idx="36">
                  <c:v>7.91592001914978</c:v>
                </c:pt>
                <c:pt idx="37">
                  <c:v>7.98273682594299</c:v>
                </c:pt>
                <c:pt idx="38">
                  <c:v>8.02204012870788</c:v>
                </c:pt>
                <c:pt idx="39">
                  <c:v>8.12452137470245</c:v>
                </c:pt>
                <c:pt idx="40">
                  <c:v>8.02314653992652</c:v>
                </c:pt>
                <c:pt idx="41">
                  <c:v>8.17690268158912</c:v>
                </c:pt>
                <c:pt idx="42">
                  <c:v>8.21185559034347</c:v>
                </c:pt>
                <c:pt idx="43">
                  <c:v>8.12890008091926</c:v>
                </c:pt>
                <c:pt idx="44">
                  <c:v>8.3641916513443</c:v>
                </c:pt>
                <c:pt idx="45">
                  <c:v>8.31040143966674</c:v>
                </c:pt>
                <c:pt idx="46">
                  <c:v>8.36188942193985</c:v>
                </c:pt>
                <c:pt idx="47">
                  <c:v>8.41602832078933</c:v>
                </c:pt>
                <c:pt idx="48">
                  <c:v>8.57383832335472</c:v>
                </c:pt>
                <c:pt idx="49">
                  <c:v>8.55213552713394</c:v>
                </c:pt>
                <c:pt idx="50">
                  <c:v>8.79781767725944</c:v>
                </c:pt>
                <c:pt idx="51">
                  <c:v>8.67599546909332</c:v>
                </c:pt>
                <c:pt idx="52">
                  <c:v>8.89142155647277</c:v>
                </c:pt>
                <c:pt idx="53">
                  <c:v>8.6934894323349</c:v>
                </c:pt>
                <c:pt idx="54">
                  <c:v>9.06511023640632</c:v>
                </c:pt>
                <c:pt idx="55">
                  <c:v>9.0118296444416</c:v>
                </c:pt>
                <c:pt idx="56">
                  <c:v>9.25738215446472</c:v>
                </c:pt>
                <c:pt idx="57">
                  <c:v>9.19768586754798</c:v>
                </c:pt>
                <c:pt idx="58">
                  <c:v>9.38648432493209</c:v>
                </c:pt>
                <c:pt idx="59">
                  <c:v>9.43039059638977</c:v>
                </c:pt>
                <c:pt idx="60">
                  <c:v>9.47513058781623</c:v>
                </c:pt>
                <c:pt idx="61">
                  <c:v>9.64659824967384</c:v>
                </c:pt>
                <c:pt idx="62">
                  <c:v>10.0586399435997</c:v>
                </c:pt>
                <c:pt idx="63">
                  <c:v>9.94213297963142</c:v>
                </c:pt>
                <c:pt idx="64">
                  <c:v>10.9336726367473</c:v>
                </c:pt>
                <c:pt idx="65">
                  <c:v>10.786098986864</c:v>
                </c:pt>
                <c:pt idx="66">
                  <c:v>12.9831999540328</c:v>
                </c:pt>
                <c:pt idx="67">
                  <c:v>13.5462775826454</c:v>
                </c:pt>
                <c:pt idx="68">
                  <c:v>15.6913518905639</c:v>
                </c:pt>
                <c:pt idx="69">
                  <c:v>16.5651202201843</c:v>
                </c:pt>
                <c:pt idx="70">
                  <c:v>18.1150674819946</c:v>
                </c:pt>
                <c:pt idx="71">
                  <c:v>18.13435703516</c:v>
                </c:pt>
                <c:pt idx="72">
                  <c:v>20.8062082529068</c:v>
                </c:pt>
                <c:pt idx="73">
                  <c:v>20.5208033323287</c:v>
                </c:pt>
                <c:pt idx="74">
                  <c:v>21.8228623270988</c:v>
                </c:pt>
                <c:pt idx="75">
                  <c:v>19.0942645072937</c:v>
                </c:pt>
                <c:pt idx="76">
                  <c:v>19.0619245171546</c:v>
                </c:pt>
                <c:pt idx="77">
                  <c:v>15.570119023323</c:v>
                </c:pt>
                <c:pt idx="78">
                  <c:v>15.2707919478416</c:v>
                </c:pt>
                <c:pt idx="79">
                  <c:v>12.900011241436</c:v>
                </c:pt>
                <c:pt idx="80">
                  <c:v>12.6078054308891</c:v>
                </c:pt>
                <c:pt idx="81">
                  <c:v>11.5437299013137</c:v>
                </c:pt>
                <c:pt idx="82">
                  <c:v>11.3096453249454</c:v>
                </c:pt>
                <c:pt idx="83">
                  <c:v>10.8184598386287</c:v>
                </c:pt>
                <c:pt idx="84">
                  <c:v>10.7665970921516</c:v>
                </c:pt>
                <c:pt idx="85">
                  <c:v>10.4737117886543</c:v>
                </c:pt>
                <c:pt idx="86">
                  <c:v>10.5852454900741</c:v>
                </c:pt>
                <c:pt idx="87">
                  <c:v>10.3989139199256</c:v>
                </c:pt>
                <c:pt idx="88">
                  <c:v>10.5940341949462</c:v>
                </c:pt>
                <c:pt idx="89">
                  <c:v>10.4852870106697</c:v>
                </c:pt>
                <c:pt idx="90">
                  <c:v>10.6978550553321</c:v>
                </c:pt>
                <c:pt idx="91">
                  <c:v>10.5540461838245</c:v>
                </c:pt>
                <c:pt idx="92">
                  <c:v>10.8361162245273</c:v>
                </c:pt>
                <c:pt idx="93">
                  <c:v>10.5890892446041</c:v>
                </c:pt>
                <c:pt idx="94">
                  <c:v>10.8133874833583</c:v>
                </c:pt>
                <c:pt idx="95">
                  <c:v>10.5483055114746</c:v>
                </c:pt>
                <c:pt idx="96">
                  <c:v>10.7765547931194</c:v>
                </c:pt>
                <c:pt idx="97">
                  <c:v>10.4800216853618</c:v>
                </c:pt>
                <c:pt idx="98">
                  <c:v>10.6962449848651</c:v>
                </c:pt>
                <c:pt idx="99">
                  <c:v>10.4788303375244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4.91165332496166</c:v>
                </c:pt>
                <c:pt idx="1">
                  <c:v>4.91956025362014</c:v>
                </c:pt>
                <c:pt idx="2">
                  <c:v>4.92105819284915</c:v>
                </c:pt>
                <c:pt idx="3">
                  <c:v>4.92038615047931</c:v>
                </c:pt>
                <c:pt idx="4">
                  <c:v>4.91800606250762</c:v>
                </c:pt>
                <c:pt idx="5">
                  <c:v>4.91440631449222</c:v>
                </c:pt>
                <c:pt idx="6">
                  <c:v>4.90951798856258</c:v>
                </c:pt>
                <c:pt idx="7">
                  <c:v>4.90367338061332</c:v>
                </c:pt>
                <c:pt idx="8">
                  <c:v>4.89656999707222</c:v>
                </c:pt>
                <c:pt idx="9">
                  <c:v>4.88831251859664</c:v>
                </c:pt>
                <c:pt idx="10">
                  <c:v>4.87872585654258</c:v>
                </c:pt>
                <c:pt idx="11">
                  <c:v>4.86801788210868</c:v>
                </c:pt>
                <c:pt idx="12">
                  <c:v>4.85575459897518</c:v>
                </c:pt>
                <c:pt idx="13">
                  <c:v>4.8421461135149</c:v>
                </c:pt>
                <c:pt idx="14">
                  <c:v>4.82705794274807</c:v>
                </c:pt>
                <c:pt idx="15">
                  <c:v>4.81066107749938</c:v>
                </c:pt>
                <c:pt idx="16">
                  <c:v>4.79255393147468</c:v>
                </c:pt>
                <c:pt idx="17">
                  <c:v>4.7727957367897</c:v>
                </c:pt>
                <c:pt idx="18">
                  <c:v>4.75107170641422</c:v>
                </c:pt>
                <c:pt idx="19">
                  <c:v>4.7273151576519</c:v>
                </c:pt>
                <c:pt idx="20">
                  <c:v>4.70134764909744</c:v>
                </c:pt>
                <c:pt idx="21">
                  <c:v>4.76674064993858</c:v>
                </c:pt>
                <c:pt idx="22">
                  <c:v>4.98105064034462</c:v>
                </c:pt>
                <c:pt idx="23">
                  <c:v>5.1960002630949</c:v>
                </c:pt>
                <c:pt idx="24">
                  <c:v>5.42010776698589</c:v>
                </c:pt>
                <c:pt idx="25">
                  <c:v>5.6428175419569</c:v>
                </c:pt>
                <c:pt idx="26">
                  <c:v>5.8725781738758</c:v>
                </c:pt>
                <c:pt idx="27">
                  <c:v>6.10901452600955</c:v>
                </c:pt>
                <c:pt idx="28">
                  <c:v>6.34491518139839</c:v>
                </c:pt>
                <c:pt idx="29">
                  <c:v>6.58986866474151</c:v>
                </c:pt>
                <c:pt idx="30">
                  <c:v>6.85051754117012</c:v>
                </c:pt>
                <c:pt idx="31">
                  <c:v>7.12891966104507</c:v>
                </c:pt>
                <c:pt idx="32">
                  <c:v>7.43025168776512</c:v>
                </c:pt>
                <c:pt idx="33">
                  <c:v>7.76650756597518</c:v>
                </c:pt>
                <c:pt idx="34">
                  <c:v>8.18331986665725</c:v>
                </c:pt>
                <c:pt idx="35">
                  <c:v>8.77731069922447</c:v>
                </c:pt>
                <c:pt idx="36">
                  <c:v>9.86176505684852</c:v>
                </c:pt>
                <c:pt idx="37">
                  <c:v>12.9547253251075</c:v>
                </c:pt>
                <c:pt idx="38">
                  <c:v>18.6798855662345</c:v>
                </c:pt>
                <c:pt idx="39">
                  <c:v>23.037114739418</c:v>
                </c:pt>
                <c:pt idx="40">
                  <c:v>26.1979818344116</c:v>
                </c:pt>
                <c:pt idx="41">
                  <c:v>28.450122475624</c:v>
                </c:pt>
                <c:pt idx="42">
                  <c:v>30.1010578870773</c:v>
                </c:pt>
                <c:pt idx="43">
                  <c:v>31.3283115625381</c:v>
                </c:pt>
                <c:pt idx="44">
                  <c:v>32.2845190763473</c:v>
                </c:pt>
                <c:pt idx="45">
                  <c:v>33.2054704427719</c:v>
                </c:pt>
                <c:pt idx="46">
                  <c:v>34.0129524469375</c:v>
                </c:pt>
                <c:pt idx="47">
                  <c:v>34.7603768110275</c:v>
                </c:pt>
                <c:pt idx="48">
                  <c:v>35.4371964931488</c:v>
                </c:pt>
                <c:pt idx="49">
                  <c:v>36.0780268907547</c:v>
                </c:pt>
                <c:pt idx="50">
                  <c:v>36.8287831544876</c:v>
                </c:pt>
                <c:pt idx="51">
                  <c:v>37.4530494213104</c:v>
                </c:pt>
                <c:pt idx="52">
                  <c:v>38.0634784698486</c:v>
                </c:pt>
                <c:pt idx="53">
                  <c:v>38.599556684494</c:v>
                </c:pt>
                <c:pt idx="54">
                  <c:v>39.1953349113464</c:v>
                </c:pt>
                <c:pt idx="55">
                  <c:v>39.7656351327896</c:v>
                </c:pt>
                <c:pt idx="56">
                  <c:v>40.1894003152847</c:v>
                </c:pt>
                <c:pt idx="57">
                  <c:v>40.729534626007</c:v>
                </c:pt>
                <c:pt idx="58">
                  <c:v>41.2809044122695</c:v>
                </c:pt>
                <c:pt idx="59">
                  <c:v>41.781935095787</c:v>
                </c:pt>
                <c:pt idx="60">
                  <c:v>42.2685414552688</c:v>
                </c:pt>
                <c:pt idx="61">
                  <c:v>42.819407582283</c:v>
                </c:pt>
                <c:pt idx="62">
                  <c:v>43.2402670383453</c:v>
                </c:pt>
                <c:pt idx="63">
                  <c:v>43.6600267887115</c:v>
                </c:pt>
                <c:pt idx="64">
                  <c:v>43.9310997724533</c:v>
                </c:pt>
                <c:pt idx="65">
                  <c:v>44.2507565021514</c:v>
                </c:pt>
                <c:pt idx="66">
                  <c:v>44.5891559123992</c:v>
                </c:pt>
                <c:pt idx="67">
                  <c:v>44.9341833591461</c:v>
                </c:pt>
                <c:pt idx="68">
                  <c:v>45.2602803707122</c:v>
                </c:pt>
                <c:pt idx="69">
                  <c:v>45.5571830272674</c:v>
                </c:pt>
                <c:pt idx="70">
                  <c:v>45.8489418029785</c:v>
                </c:pt>
                <c:pt idx="71">
                  <c:v>46.1098492145538</c:v>
                </c:pt>
                <c:pt idx="72">
                  <c:v>46.3529288768768</c:v>
                </c:pt>
                <c:pt idx="73">
                  <c:v>46.5930193662643</c:v>
                </c:pt>
                <c:pt idx="74">
                  <c:v>46.8279480934143</c:v>
                </c:pt>
                <c:pt idx="75">
                  <c:v>47.0526546239852</c:v>
                </c:pt>
                <c:pt idx="76">
                  <c:v>47.2723215818405</c:v>
                </c:pt>
                <c:pt idx="77">
                  <c:v>47.4944919347763</c:v>
                </c:pt>
                <c:pt idx="78">
                  <c:v>47.6806610822677</c:v>
                </c:pt>
                <c:pt idx="79">
                  <c:v>47.9060739278793</c:v>
                </c:pt>
                <c:pt idx="80">
                  <c:v>48.0941832065582</c:v>
                </c:pt>
                <c:pt idx="81">
                  <c:v>48.2673645019531</c:v>
                </c:pt>
                <c:pt idx="82">
                  <c:v>48.4450429677963</c:v>
                </c:pt>
                <c:pt idx="83">
                  <c:v>48.6062258481979</c:v>
                </c:pt>
                <c:pt idx="84">
                  <c:v>48.7611502408981</c:v>
                </c:pt>
                <c:pt idx="85">
                  <c:v>48.9097714424133</c:v>
                </c:pt>
                <c:pt idx="86">
                  <c:v>49.0527987480163</c:v>
                </c:pt>
                <c:pt idx="87">
                  <c:v>49.1908371448516</c:v>
                </c:pt>
                <c:pt idx="88">
                  <c:v>49.3228197097778</c:v>
                </c:pt>
                <c:pt idx="89">
                  <c:v>49.4502037763595</c:v>
                </c:pt>
                <c:pt idx="90">
                  <c:v>49.5735108852386</c:v>
                </c:pt>
                <c:pt idx="91">
                  <c:v>49.6934294700622</c:v>
                </c:pt>
                <c:pt idx="92">
                  <c:v>49.8095422983169</c:v>
                </c:pt>
                <c:pt idx="93">
                  <c:v>49.9225378036499</c:v>
                </c:pt>
                <c:pt idx="94">
                  <c:v>50.0323772430419</c:v>
                </c:pt>
                <c:pt idx="95">
                  <c:v>50.1384198665618</c:v>
                </c:pt>
                <c:pt idx="96">
                  <c:v>50.2423107624054</c:v>
                </c:pt>
                <c:pt idx="97">
                  <c:v>50.3430783748626</c:v>
                </c:pt>
                <c:pt idx="98">
                  <c:v>50.440901517868</c:v>
                </c:pt>
                <c:pt idx="99">
                  <c:v>50.5357682704925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4.62720841169357</c:v>
                </c:pt>
                <c:pt idx="1">
                  <c:v>6.22659251093864</c:v>
                </c:pt>
                <c:pt idx="2">
                  <c:v>10.4656472802162</c:v>
                </c:pt>
                <c:pt idx="3">
                  <c:v>14.4413739442825</c:v>
                </c:pt>
                <c:pt idx="4">
                  <c:v>18.1733906269073</c:v>
                </c:pt>
                <c:pt idx="5">
                  <c:v>21.679376065731</c:v>
                </c:pt>
                <c:pt idx="6">
                  <c:v>24.9753803014755</c:v>
                </c:pt>
                <c:pt idx="7">
                  <c:v>28.0790835618972</c:v>
                </c:pt>
                <c:pt idx="8">
                  <c:v>31.0065180063247</c:v>
                </c:pt>
                <c:pt idx="9">
                  <c:v>33.7735474109649</c:v>
                </c:pt>
                <c:pt idx="10">
                  <c:v>36.3950848579406</c:v>
                </c:pt>
                <c:pt idx="11">
                  <c:v>38.882777094841</c:v>
                </c:pt>
                <c:pt idx="12">
                  <c:v>41.2506788969039</c:v>
                </c:pt>
                <c:pt idx="13">
                  <c:v>43.5061365365982</c:v>
                </c:pt>
                <c:pt idx="14">
                  <c:v>45.6658989191055</c:v>
                </c:pt>
                <c:pt idx="15">
                  <c:v>47.7291822433471</c:v>
                </c:pt>
                <c:pt idx="16">
                  <c:v>49.7134208679199</c:v>
                </c:pt>
                <c:pt idx="17">
                  <c:v>51.6258955001831</c:v>
                </c:pt>
                <c:pt idx="18">
                  <c:v>53.4720182418823</c:v>
                </c:pt>
                <c:pt idx="19">
                  <c:v>55.2655279636383</c:v>
                </c:pt>
                <c:pt idx="20">
                  <c:v>56.9982528686523</c:v>
                </c:pt>
                <c:pt idx="21">
                  <c:v>58.687287569046</c:v>
                </c:pt>
                <c:pt idx="22">
                  <c:v>60.3219151496887</c:v>
                </c:pt>
                <c:pt idx="23">
                  <c:v>61.92507147789</c:v>
                </c:pt>
                <c:pt idx="24">
                  <c:v>63.4967029094696</c:v>
                </c:pt>
                <c:pt idx="25">
                  <c:v>65.0225460529327</c:v>
                </c:pt>
                <c:pt idx="26">
                  <c:v>66.510009765625</c:v>
                </c:pt>
                <c:pt idx="27">
                  <c:v>67.9695844650268</c:v>
                </c:pt>
                <c:pt idx="28">
                  <c:v>69.4031417369842</c:v>
                </c:pt>
                <c:pt idx="29">
                  <c:v>70.8026349544525</c:v>
                </c:pt>
                <c:pt idx="30">
                  <c:v>72.2069442272186</c:v>
                </c:pt>
                <c:pt idx="31">
                  <c:v>73.559558391571</c:v>
                </c:pt>
                <c:pt idx="32">
                  <c:v>74.8703181743621</c:v>
                </c:pt>
                <c:pt idx="33">
                  <c:v>76.1770606040954</c:v>
                </c:pt>
                <c:pt idx="34">
                  <c:v>77.4423718452453</c:v>
                </c:pt>
                <c:pt idx="35">
                  <c:v>78.6784589290618</c:v>
                </c:pt>
                <c:pt idx="36">
                  <c:v>79.9116373062133</c:v>
                </c:pt>
                <c:pt idx="37">
                  <c:v>81.1214506626129</c:v>
                </c:pt>
                <c:pt idx="38">
                  <c:v>82.3040008544921</c:v>
                </c:pt>
                <c:pt idx="39">
                  <c:v>83.4324538707733</c:v>
                </c:pt>
                <c:pt idx="40">
                  <c:v>84.5564365386962</c:v>
                </c:pt>
                <c:pt idx="41">
                  <c:v>85.6641292572021</c:v>
                </c:pt>
                <c:pt idx="42">
                  <c:v>86.7536127567291</c:v>
                </c:pt>
                <c:pt idx="43">
                  <c:v>87.838327884674</c:v>
                </c:pt>
                <c:pt idx="44">
                  <c:v>88.9227986335754</c:v>
                </c:pt>
                <c:pt idx="45">
                  <c:v>89.959043264389</c:v>
                </c:pt>
                <c:pt idx="46">
                  <c:v>90.9660100936889</c:v>
                </c:pt>
                <c:pt idx="47">
                  <c:v>91.9730484485626</c:v>
                </c:pt>
                <c:pt idx="48">
                  <c:v>92.944997549057</c:v>
                </c:pt>
                <c:pt idx="49">
                  <c:v>93.8970863819122</c:v>
                </c:pt>
                <c:pt idx="50">
                  <c:v>94.8473930358886</c:v>
                </c:pt>
                <c:pt idx="51">
                  <c:v>95.7846045494079</c:v>
                </c:pt>
                <c:pt idx="52">
                  <c:v>96.6730713844299</c:v>
                </c:pt>
                <c:pt idx="53">
                  <c:v>97.5653827190399</c:v>
                </c:pt>
                <c:pt idx="54">
                  <c:v>98.4319150447845</c:v>
                </c:pt>
                <c:pt idx="55">
                  <c:v>99.2861866950988</c:v>
                </c:pt>
                <c:pt idx="56">
                  <c:v>100.12639760971</c:v>
                </c:pt>
                <c:pt idx="57">
                  <c:v>100.938963890075</c:v>
                </c:pt>
                <c:pt idx="58">
                  <c:v>101.759612560272</c:v>
                </c:pt>
                <c:pt idx="59">
                  <c:v>102.549314498901</c:v>
                </c:pt>
                <c:pt idx="60">
                  <c:v>103.327965736389</c:v>
                </c:pt>
                <c:pt idx="61">
                  <c:v>104.094636440277</c:v>
                </c:pt>
                <c:pt idx="62">
                  <c:v>104.837989807128</c:v>
                </c:pt>
                <c:pt idx="63">
                  <c:v>105.572295188903</c:v>
                </c:pt>
                <c:pt idx="64">
                  <c:v>106.304502487182</c:v>
                </c:pt>
                <c:pt idx="65">
                  <c:v>107.033801078796</c:v>
                </c:pt>
                <c:pt idx="66">
                  <c:v>107.872819900512</c:v>
                </c:pt>
                <c:pt idx="67">
                  <c:v>108.630144596099</c:v>
                </c:pt>
                <c:pt idx="68">
                  <c:v>109.362542629241</c:v>
                </c:pt>
                <c:pt idx="69">
                  <c:v>110.054206848144</c:v>
                </c:pt>
                <c:pt idx="70">
                  <c:v>110.737383365631</c:v>
                </c:pt>
                <c:pt idx="71">
                  <c:v>111.39348745346</c:v>
                </c:pt>
                <c:pt idx="72">
                  <c:v>112.022686004638</c:v>
                </c:pt>
                <c:pt idx="73">
                  <c:v>112.645244598388</c:v>
                </c:pt>
                <c:pt idx="74">
                  <c:v>113.253414630889</c:v>
                </c:pt>
                <c:pt idx="75">
                  <c:v>113.870728015899</c:v>
                </c:pt>
                <c:pt idx="76">
                  <c:v>114.464354515075</c:v>
                </c:pt>
                <c:pt idx="77">
                  <c:v>115.055465698242</c:v>
                </c:pt>
                <c:pt idx="78">
                  <c:v>115.643453598022</c:v>
                </c:pt>
                <c:pt idx="79">
                  <c:v>116.218781471252</c:v>
                </c:pt>
                <c:pt idx="80">
                  <c:v>116.784632205963</c:v>
                </c:pt>
                <c:pt idx="81">
                  <c:v>117.357039451599</c:v>
                </c:pt>
                <c:pt idx="82">
                  <c:v>117.923951148986</c:v>
                </c:pt>
                <c:pt idx="83">
                  <c:v>118.484842777252</c:v>
                </c:pt>
                <c:pt idx="84">
                  <c:v>119.034790992736</c:v>
                </c:pt>
                <c:pt idx="85">
                  <c:v>119.582509994506</c:v>
                </c:pt>
                <c:pt idx="86">
                  <c:v>120.117056369781</c:v>
                </c:pt>
                <c:pt idx="87">
                  <c:v>120.645463466644</c:v>
                </c:pt>
                <c:pt idx="88">
                  <c:v>121.171939373016</c:v>
                </c:pt>
                <c:pt idx="89">
                  <c:v>121.913933753967</c:v>
                </c:pt>
                <c:pt idx="90">
                  <c:v>122.560894489288</c:v>
                </c:pt>
                <c:pt idx="91">
                  <c:v>123.117470741271</c:v>
                </c:pt>
                <c:pt idx="92">
                  <c:v>123.649215698242</c:v>
                </c:pt>
                <c:pt idx="93">
                  <c:v>124.154901504516</c:v>
                </c:pt>
                <c:pt idx="94">
                  <c:v>124.647271633148</c:v>
                </c:pt>
                <c:pt idx="95">
                  <c:v>125.128507614135</c:v>
                </c:pt>
                <c:pt idx="96">
                  <c:v>125.599312782287</c:v>
                </c:pt>
                <c:pt idx="97">
                  <c:v>126.056861877441</c:v>
                </c:pt>
                <c:pt idx="98">
                  <c:v>126.506423950195</c:v>
                </c:pt>
                <c:pt idx="99">
                  <c:v>126.950645446777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4.80260401964187</c:v>
                </c:pt>
                <c:pt idx="1">
                  <c:v>9.27094966173172</c:v>
                </c:pt>
                <c:pt idx="2">
                  <c:v>13.3343085646629</c:v>
                </c:pt>
                <c:pt idx="3">
                  <c:v>16.9898331165313</c:v>
                </c:pt>
                <c:pt idx="4">
                  <c:v>20.238322019577</c:v>
                </c:pt>
                <c:pt idx="5">
                  <c:v>23.0818301439285</c:v>
                </c:pt>
                <c:pt idx="6">
                  <c:v>25.5288571119308</c:v>
                </c:pt>
                <c:pt idx="7">
                  <c:v>27.598038315773</c:v>
                </c:pt>
                <c:pt idx="8">
                  <c:v>29.3205142021179</c:v>
                </c:pt>
                <c:pt idx="9">
                  <c:v>30.7361751794815</c:v>
                </c:pt>
                <c:pt idx="10">
                  <c:v>31.8885922431945</c:v>
                </c:pt>
                <c:pt idx="11">
                  <c:v>32.8236192464828</c:v>
                </c:pt>
                <c:pt idx="12">
                  <c:v>33.584851026535</c:v>
                </c:pt>
                <c:pt idx="13">
                  <c:v>34.206736087799</c:v>
                </c:pt>
                <c:pt idx="14">
                  <c:v>34.723424911499</c:v>
                </c:pt>
                <c:pt idx="15">
                  <c:v>35.1530730724334</c:v>
                </c:pt>
                <c:pt idx="16">
                  <c:v>35.5199366807937</c:v>
                </c:pt>
                <c:pt idx="17">
                  <c:v>35.8488768339157</c:v>
                </c:pt>
                <c:pt idx="18">
                  <c:v>36.1398160457611</c:v>
                </c:pt>
                <c:pt idx="19">
                  <c:v>36.3992422819137</c:v>
                </c:pt>
                <c:pt idx="20">
                  <c:v>36.6425544023513</c:v>
                </c:pt>
                <c:pt idx="21">
                  <c:v>36.8762701749801</c:v>
                </c:pt>
                <c:pt idx="22">
                  <c:v>37.1130019426345</c:v>
                </c:pt>
                <c:pt idx="23">
                  <c:v>37.3122811317443</c:v>
                </c:pt>
                <c:pt idx="24">
                  <c:v>37.5067293643951</c:v>
                </c:pt>
                <c:pt idx="25">
                  <c:v>37.6913249492645</c:v>
                </c:pt>
                <c:pt idx="26">
                  <c:v>37.8672331571579</c:v>
                </c:pt>
                <c:pt idx="27">
                  <c:v>38.0567491054534</c:v>
                </c:pt>
                <c:pt idx="28">
                  <c:v>38.2434785366058</c:v>
                </c:pt>
                <c:pt idx="29">
                  <c:v>38.4459108114242</c:v>
                </c:pt>
                <c:pt idx="30">
                  <c:v>38.6156409978866</c:v>
                </c:pt>
                <c:pt idx="31">
                  <c:v>38.8090759515762</c:v>
                </c:pt>
                <c:pt idx="32">
                  <c:v>38.9821380376815</c:v>
                </c:pt>
                <c:pt idx="33">
                  <c:v>39.187142252922</c:v>
                </c:pt>
                <c:pt idx="34">
                  <c:v>39.367389678955</c:v>
                </c:pt>
                <c:pt idx="35">
                  <c:v>39.5785868167877</c:v>
                </c:pt>
                <c:pt idx="36">
                  <c:v>39.7723257541656</c:v>
                </c:pt>
                <c:pt idx="37">
                  <c:v>39.9695247411727</c:v>
                </c:pt>
                <c:pt idx="38">
                  <c:v>40.1829123497009</c:v>
                </c:pt>
                <c:pt idx="39">
                  <c:v>40.3748631477355</c:v>
                </c:pt>
                <c:pt idx="40">
                  <c:v>40.5716478824615</c:v>
                </c:pt>
                <c:pt idx="41">
                  <c:v>40.7686352729797</c:v>
                </c:pt>
                <c:pt idx="42">
                  <c:v>40.9875094890594</c:v>
                </c:pt>
                <c:pt idx="43">
                  <c:v>41.6398853063583</c:v>
                </c:pt>
                <c:pt idx="44">
                  <c:v>42.1842068433761</c:v>
                </c:pt>
                <c:pt idx="45">
                  <c:v>42.6965802907943</c:v>
                </c:pt>
                <c:pt idx="46">
                  <c:v>43.2063162326812</c:v>
                </c:pt>
                <c:pt idx="47">
                  <c:v>43.7414854764938</c:v>
                </c:pt>
                <c:pt idx="48">
                  <c:v>44.0305531024932</c:v>
                </c:pt>
                <c:pt idx="49">
                  <c:v>44.550022482872</c:v>
                </c:pt>
                <c:pt idx="50">
                  <c:v>45.0896710157394</c:v>
                </c:pt>
                <c:pt idx="51">
                  <c:v>45.5462753772735</c:v>
                </c:pt>
                <c:pt idx="52">
                  <c:v>45.9515988826751</c:v>
                </c:pt>
                <c:pt idx="53">
                  <c:v>46.3454037904739</c:v>
                </c:pt>
                <c:pt idx="54">
                  <c:v>46.7254281044006</c:v>
                </c:pt>
                <c:pt idx="55">
                  <c:v>47.0910757780075</c:v>
                </c:pt>
                <c:pt idx="56">
                  <c:v>47.4286705255508</c:v>
                </c:pt>
                <c:pt idx="57">
                  <c:v>47.7513641119003</c:v>
                </c:pt>
                <c:pt idx="58">
                  <c:v>48.0829715728759</c:v>
                </c:pt>
                <c:pt idx="59">
                  <c:v>48.3791917562484</c:v>
                </c:pt>
                <c:pt idx="60">
                  <c:v>48.6727446317672</c:v>
                </c:pt>
                <c:pt idx="61">
                  <c:v>48.9460051059722</c:v>
                </c:pt>
                <c:pt idx="62">
                  <c:v>49.2025196552276</c:v>
                </c:pt>
                <c:pt idx="63">
                  <c:v>49.4483739137649</c:v>
                </c:pt>
                <c:pt idx="64">
                  <c:v>49.6842682361602</c:v>
                </c:pt>
                <c:pt idx="65">
                  <c:v>49.9114394187927</c:v>
                </c:pt>
                <c:pt idx="66">
                  <c:v>50.1293301582336</c:v>
                </c:pt>
                <c:pt idx="67">
                  <c:v>50.3389716148376</c:v>
                </c:pt>
                <c:pt idx="68">
                  <c:v>50.5429506301879</c:v>
                </c:pt>
                <c:pt idx="69">
                  <c:v>50.73943734169</c:v>
                </c:pt>
                <c:pt idx="70">
                  <c:v>50.9293913841247</c:v>
                </c:pt>
                <c:pt idx="71">
                  <c:v>51.1141955852508</c:v>
                </c:pt>
                <c:pt idx="72">
                  <c:v>51.2930452823638</c:v>
                </c:pt>
                <c:pt idx="73">
                  <c:v>51.4661610126495</c:v>
                </c:pt>
                <c:pt idx="74">
                  <c:v>51.6335010528564</c:v>
                </c:pt>
                <c:pt idx="75">
                  <c:v>51.7964661121368</c:v>
                </c:pt>
                <c:pt idx="76">
                  <c:v>51.9554257392883</c:v>
                </c:pt>
                <c:pt idx="77">
                  <c:v>52.1097183227539</c:v>
                </c:pt>
                <c:pt idx="78">
                  <c:v>52.2603034973144</c:v>
                </c:pt>
                <c:pt idx="79">
                  <c:v>52.406096458435</c:v>
                </c:pt>
                <c:pt idx="80">
                  <c:v>52.5500655174255</c:v>
                </c:pt>
                <c:pt idx="81">
                  <c:v>52.6892304420471</c:v>
                </c:pt>
                <c:pt idx="82">
                  <c:v>52.8255760669708</c:v>
                </c:pt>
                <c:pt idx="83">
                  <c:v>52.9578328132629</c:v>
                </c:pt>
                <c:pt idx="84">
                  <c:v>53.0865907669067</c:v>
                </c:pt>
                <c:pt idx="85">
                  <c:v>53.2121658325195</c:v>
                </c:pt>
                <c:pt idx="86">
                  <c:v>53.3349573612213</c:v>
                </c:pt>
                <c:pt idx="87">
                  <c:v>53.4548461437225</c:v>
                </c:pt>
                <c:pt idx="88">
                  <c:v>53.5719037055969</c:v>
                </c:pt>
                <c:pt idx="89">
                  <c:v>53.686511516571</c:v>
                </c:pt>
                <c:pt idx="90">
                  <c:v>53.7979364395141</c:v>
                </c:pt>
                <c:pt idx="91">
                  <c:v>53.9069652557373</c:v>
                </c:pt>
                <c:pt idx="92">
                  <c:v>54.0130853652954</c:v>
                </c:pt>
                <c:pt idx="93">
                  <c:v>54.1162610054016</c:v>
                </c:pt>
                <c:pt idx="94">
                  <c:v>54.2171001434326</c:v>
                </c:pt>
                <c:pt idx="95">
                  <c:v>54.3154299259185</c:v>
                </c:pt>
                <c:pt idx="96">
                  <c:v>54.4114828109741</c:v>
                </c:pt>
                <c:pt idx="97">
                  <c:v>54.5048773288726</c:v>
                </c:pt>
                <c:pt idx="98">
                  <c:v>54.5961558818817</c:v>
                </c:pt>
                <c:pt idx="99">
                  <c:v>54.6851396560669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4.86996509134769</c:v>
                </c:pt>
                <c:pt idx="1">
                  <c:v>9.27837640047073</c:v>
                </c:pt>
                <c:pt idx="2">
                  <c:v>13.2410898804664</c:v>
                </c:pt>
                <c:pt idx="3">
                  <c:v>16.7772784829139</c:v>
                </c:pt>
                <c:pt idx="4">
                  <c:v>19.8993131518363</c:v>
                </c:pt>
                <c:pt idx="5">
                  <c:v>22.6214438676834</c:v>
                </c:pt>
                <c:pt idx="6">
                  <c:v>24.962206184864</c:v>
                </c:pt>
                <c:pt idx="7">
                  <c:v>26.9467115402221</c:v>
                </c:pt>
                <c:pt idx="8">
                  <c:v>28.6069929599761</c:v>
                </c:pt>
                <c:pt idx="9">
                  <c:v>29.9799442291259</c:v>
                </c:pt>
                <c:pt idx="10">
                  <c:v>31.105238199234</c:v>
                </c:pt>
                <c:pt idx="11">
                  <c:v>32.0227593183517</c:v>
                </c:pt>
                <c:pt idx="12">
                  <c:v>32.7692687511444</c:v>
                </c:pt>
                <c:pt idx="13">
                  <c:v>33.3763778209686</c:v>
                </c:pt>
                <c:pt idx="14">
                  <c:v>33.8702946901321</c:v>
                </c:pt>
                <c:pt idx="15">
                  <c:v>34.276658296585</c:v>
                </c:pt>
                <c:pt idx="16">
                  <c:v>34.6116513013839</c:v>
                </c:pt>
                <c:pt idx="17">
                  <c:v>34.8924219608306</c:v>
                </c:pt>
                <c:pt idx="18">
                  <c:v>35.1308226585388</c:v>
                </c:pt>
                <c:pt idx="19">
                  <c:v>35.3359937667846</c:v>
                </c:pt>
                <c:pt idx="20">
                  <c:v>35.5152398347854</c:v>
                </c:pt>
                <c:pt idx="21">
                  <c:v>35.6794118881225</c:v>
                </c:pt>
                <c:pt idx="22">
                  <c:v>35.8301162719726</c:v>
                </c:pt>
                <c:pt idx="23">
                  <c:v>35.9730571508407</c:v>
                </c:pt>
                <c:pt idx="24">
                  <c:v>36.1107856035232</c:v>
                </c:pt>
                <c:pt idx="25">
                  <c:v>36.2450301647186</c:v>
                </c:pt>
                <c:pt idx="26">
                  <c:v>36.3782703876495</c:v>
                </c:pt>
                <c:pt idx="27">
                  <c:v>36.5151852369308</c:v>
                </c:pt>
                <c:pt idx="28">
                  <c:v>36.6511076688766</c:v>
                </c:pt>
                <c:pt idx="29">
                  <c:v>36.7871582508087</c:v>
                </c:pt>
                <c:pt idx="30">
                  <c:v>36.9336664676666</c:v>
                </c:pt>
                <c:pt idx="31">
                  <c:v>37.0941460132598</c:v>
                </c:pt>
                <c:pt idx="32">
                  <c:v>37.2373670339584</c:v>
                </c:pt>
                <c:pt idx="33">
                  <c:v>37.4096155166626</c:v>
                </c:pt>
                <c:pt idx="34">
                  <c:v>37.5894308090209</c:v>
                </c:pt>
                <c:pt idx="35">
                  <c:v>37.7916991710662</c:v>
                </c:pt>
                <c:pt idx="36">
                  <c:v>38.038557767868</c:v>
                </c:pt>
                <c:pt idx="37">
                  <c:v>38.2896542549133</c:v>
                </c:pt>
                <c:pt idx="38">
                  <c:v>38.5657966136932</c:v>
                </c:pt>
                <c:pt idx="39">
                  <c:v>38.862657546997</c:v>
                </c:pt>
                <c:pt idx="40">
                  <c:v>39.2194211483001</c:v>
                </c:pt>
                <c:pt idx="41">
                  <c:v>39.7898584604263</c:v>
                </c:pt>
                <c:pt idx="42">
                  <c:v>40.324729681015</c:v>
                </c:pt>
                <c:pt idx="43">
                  <c:v>40.8398509025573</c:v>
                </c:pt>
                <c:pt idx="44">
                  <c:v>41.3234144449234</c:v>
                </c:pt>
                <c:pt idx="45">
                  <c:v>41.8086111545562</c:v>
                </c:pt>
                <c:pt idx="46">
                  <c:v>42.3119962215423</c:v>
                </c:pt>
                <c:pt idx="47">
                  <c:v>42.7080750465393</c:v>
                </c:pt>
                <c:pt idx="48">
                  <c:v>43.1447088718414</c:v>
                </c:pt>
                <c:pt idx="49">
                  <c:v>43.5392320156097</c:v>
                </c:pt>
                <c:pt idx="50">
                  <c:v>43.9313411712646</c:v>
                </c:pt>
                <c:pt idx="51">
                  <c:v>44.3779200315475</c:v>
                </c:pt>
                <c:pt idx="52">
                  <c:v>44.7418630123138</c:v>
                </c:pt>
                <c:pt idx="53">
                  <c:v>45.1563537120819</c:v>
                </c:pt>
                <c:pt idx="54">
                  <c:v>45.6458002328872</c:v>
                </c:pt>
                <c:pt idx="55">
                  <c:v>46.0145503282547</c:v>
                </c:pt>
                <c:pt idx="56">
                  <c:v>46.2807148694992</c:v>
                </c:pt>
                <c:pt idx="57">
                  <c:v>46.5428680181503</c:v>
                </c:pt>
                <c:pt idx="58">
                  <c:v>46.8049079179763</c:v>
                </c:pt>
                <c:pt idx="59">
                  <c:v>47.1094161272048</c:v>
                </c:pt>
                <c:pt idx="60">
                  <c:v>47.4233657121658</c:v>
                </c:pt>
                <c:pt idx="61">
                  <c:v>47.7372795343399</c:v>
                </c:pt>
                <c:pt idx="62">
                  <c:v>48.0496913194656</c:v>
                </c:pt>
                <c:pt idx="63">
                  <c:v>48.2896238565444</c:v>
                </c:pt>
                <c:pt idx="64">
                  <c:v>48.6025333404541</c:v>
                </c:pt>
                <c:pt idx="65">
                  <c:v>48.8672643899917</c:v>
                </c:pt>
                <c:pt idx="66">
                  <c:v>49.1429805755615</c:v>
                </c:pt>
                <c:pt idx="67">
                  <c:v>49.4087100028991</c:v>
                </c:pt>
                <c:pt idx="68">
                  <c:v>49.6816366910934</c:v>
                </c:pt>
                <c:pt idx="69">
                  <c:v>49.9339580535888</c:v>
                </c:pt>
                <c:pt idx="70">
                  <c:v>50.1887381076812</c:v>
                </c:pt>
                <c:pt idx="71">
                  <c:v>50.4187822341919</c:v>
                </c:pt>
                <c:pt idx="72">
                  <c:v>51.18288397789</c:v>
                </c:pt>
                <c:pt idx="73">
                  <c:v>51.5253126621246</c:v>
                </c:pt>
                <c:pt idx="74">
                  <c:v>51.5943944454193</c:v>
                </c:pt>
                <c:pt idx="75">
                  <c:v>51.7552256584167</c:v>
                </c:pt>
                <c:pt idx="76">
                  <c:v>51.9220352172851</c:v>
                </c:pt>
                <c:pt idx="77">
                  <c:v>51.9937396049499</c:v>
                </c:pt>
                <c:pt idx="78">
                  <c:v>52.2799313068389</c:v>
                </c:pt>
                <c:pt idx="79">
                  <c:v>52.4199306964874</c:v>
                </c:pt>
                <c:pt idx="80">
                  <c:v>52.7193963527679</c:v>
                </c:pt>
                <c:pt idx="81">
                  <c:v>52.8740346431732</c:v>
                </c:pt>
                <c:pt idx="82">
                  <c:v>53.1880676746368</c:v>
                </c:pt>
                <c:pt idx="83">
                  <c:v>53.2741069793701</c:v>
                </c:pt>
                <c:pt idx="84">
                  <c:v>53.6174774169921</c:v>
                </c:pt>
                <c:pt idx="85">
                  <c:v>53.6770343780517</c:v>
                </c:pt>
                <c:pt idx="86">
                  <c:v>54.0377616882324</c:v>
                </c:pt>
                <c:pt idx="87">
                  <c:v>54.0619552135467</c:v>
                </c:pt>
                <c:pt idx="88">
                  <c:v>54.4286608695983</c:v>
                </c:pt>
                <c:pt idx="89">
                  <c:v>54.4336915016174</c:v>
                </c:pt>
                <c:pt idx="90">
                  <c:v>54.800397157669</c:v>
                </c:pt>
                <c:pt idx="91">
                  <c:v>54.8169553279876</c:v>
                </c:pt>
                <c:pt idx="92">
                  <c:v>55.1713168621063</c:v>
                </c:pt>
                <c:pt idx="93">
                  <c:v>55.2055776119232</c:v>
                </c:pt>
                <c:pt idx="94">
                  <c:v>55.5450499057769</c:v>
                </c:pt>
                <c:pt idx="95">
                  <c:v>55.522483587265</c:v>
                </c:pt>
                <c:pt idx="96">
                  <c:v>55.8998584747314</c:v>
                </c:pt>
                <c:pt idx="97">
                  <c:v>55.8894693851471</c:v>
                </c:pt>
                <c:pt idx="98">
                  <c:v>56.2260806560516</c:v>
                </c:pt>
                <c:pt idx="99">
                  <c:v>56.2326252460479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4.88898642361164</c:v>
                </c:pt>
                <c:pt idx="1">
                  <c:v>9.4451256096363</c:v>
                </c:pt>
                <c:pt idx="2">
                  <c:v>13.6843308806419</c:v>
                </c:pt>
                <c:pt idx="3">
                  <c:v>17.6262959837913</c:v>
                </c:pt>
                <c:pt idx="4">
                  <c:v>21.2845504283905</c:v>
                </c:pt>
                <c:pt idx="5">
                  <c:v>24.6802628040313</c:v>
                </c:pt>
                <c:pt idx="6">
                  <c:v>27.8348892927169</c:v>
                </c:pt>
                <c:pt idx="7">
                  <c:v>30.7688206434249</c:v>
                </c:pt>
                <c:pt idx="8">
                  <c:v>33.5004925727844</c:v>
                </c:pt>
                <c:pt idx="9">
                  <c:v>36.0479235649108</c:v>
                </c:pt>
                <c:pt idx="10">
                  <c:v>38.4265094995498</c:v>
                </c:pt>
                <c:pt idx="11">
                  <c:v>40.6509041786193</c:v>
                </c:pt>
                <c:pt idx="12">
                  <c:v>42.7343755960464</c:v>
                </c:pt>
                <c:pt idx="13">
                  <c:v>44.6890205144882</c:v>
                </c:pt>
                <c:pt idx="14">
                  <c:v>46.5258866548538</c:v>
                </c:pt>
                <c:pt idx="15">
                  <c:v>48.2546806335449</c:v>
                </c:pt>
                <c:pt idx="16">
                  <c:v>49.8847693204879</c:v>
                </c:pt>
                <c:pt idx="17">
                  <c:v>51.4236390590667</c:v>
                </c:pt>
                <c:pt idx="18">
                  <c:v>52.8799057006835</c:v>
                </c:pt>
                <c:pt idx="19">
                  <c:v>54.2609333992004</c:v>
                </c:pt>
                <c:pt idx="20">
                  <c:v>55.5717051029205</c:v>
                </c:pt>
                <c:pt idx="21">
                  <c:v>56.8258821964263</c:v>
                </c:pt>
                <c:pt idx="22">
                  <c:v>58.0273866653442</c:v>
                </c:pt>
                <c:pt idx="23">
                  <c:v>59.1769278049469</c:v>
                </c:pt>
                <c:pt idx="24">
                  <c:v>60.2905392646789</c:v>
                </c:pt>
                <c:pt idx="25">
                  <c:v>61.3572418689727</c:v>
                </c:pt>
                <c:pt idx="26">
                  <c:v>62.3973488807678</c:v>
                </c:pt>
                <c:pt idx="27">
                  <c:v>63.4147763252258</c:v>
                </c:pt>
                <c:pt idx="28">
                  <c:v>64.4193112850189</c:v>
                </c:pt>
                <c:pt idx="29">
                  <c:v>65.4012322425842</c:v>
                </c:pt>
                <c:pt idx="30">
                  <c:v>66.3633108139038</c:v>
                </c:pt>
                <c:pt idx="31">
                  <c:v>67.3343896865844</c:v>
                </c:pt>
                <c:pt idx="32">
                  <c:v>68.2806491851806</c:v>
                </c:pt>
                <c:pt idx="33">
                  <c:v>69.2245662212371</c:v>
                </c:pt>
                <c:pt idx="34">
                  <c:v>70.1488733291626</c:v>
                </c:pt>
                <c:pt idx="35">
                  <c:v>71.0498571395874</c:v>
                </c:pt>
                <c:pt idx="36">
                  <c:v>71.9290614128112</c:v>
                </c:pt>
                <c:pt idx="37">
                  <c:v>72.8164196014404</c:v>
                </c:pt>
                <c:pt idx="38">
                  <c:v>73.6648201942443</c:v>
                </c:pt>
                <c:pt idx="39">
                  <c:v>74.4767546653747</c:v>
                </c:pt>
                <c:pt idx="40">
                  <c:v>75.2687633037567</c:v>
                </c:pt>
                <c:pt idx="41">
                  <c:v>76.0507225990295</c:v>
                </c:pt>
                <c:pt idx="42">
                  <c:v>76.8256247043609</c:v>
                </c:pt>
                <c:pt idx="43">
                  <c:v>77.5787651538848</c:v>
                </c:pt>
                <c:pt idx="44">
                  <c:v>78.337675333023</c:v>
                </c:pt>
                <c:pt idx="45">
                  <c:v>79.0607392787933</c:v>
                </c:pt>
                <c:pt idx="46">
                  <c:v>79.7647416591644</c:v>
                </c:pt>
                <c:pt idx="47">
                  <c:v>80.4260730743408</c:v>
                </c:pt>
                <c:pt idx="48">
                  <c:v>81.0299396514892</c:v>
                </c:pt>
                <c:pt idx="49">
                  <c:v>81.5925478935241</c:v>
                </c:pt>
                <c:pt idx="50">
                  <c:v>82.1146786212921</c:v>
                </c:pt>
                <c:pt idx="51">
                  <c:v>82.5904250144958</c:v>
                </c:pt>
                <c:pt idx="52">
                  <c:v>83.0514967441558</c:v>
                </c:pt>
                <c:pt idx="53">
                  <c:v>83.4656119346618</c:v>
                </c:pt>
                <c:pt idx="54">
                  <c:v>83.8531732559204</c:v>
                </c:pt>
                <c:pt idx="55">
                  <c:v>84.2046797275543</c:v>
                </c:pt>
                <c:pt idx="56">
                  <c:v>84.552651643753</c:v>
                </c:pt>
                <c:pt idx="57">
                  <c:v>84.8604798316955</c:v>
                </c:pt>
                <c:pt idx="58">
                  <c:v>85.1491272449493</c:v>
                </c:pt>
                <c:pt idx="59">
                  <c:v>85.4246437549591</c:v>
                </c:pt>
                <c:pt idx="60">
                  <c:v>85.6874465942382</c:v>
                </c:pt>
                <c:pt idx="61">
                  <c:v>85.9192788600921</c:v>
                </c:pt>
                <c:pt idx="62">
                  <c:v>86.1398220062255</c:v>
                </c:pt>
                <c:pt idx="63">
                  <c:v>86.3532960414886</c:v>
                </c:pt>
                <c:pt idx="64">
                  <c:v>86.5510165691375</c:v>
                </c:pt>
                <c:pt idx="65">
                  <c:v>86.7268800735473</c:v>
                </c:pt>
                <c:pt idx="66">
                  <c:v>86.8870735168457</c:v>
                </c:pt>
                <c:pt idx="67">
                  <c:v>87.0393097400665</c:v>
                </c:pt>
                <c:pt idx="68">
                  <c:v>87.1845841407775</c:v>
                </c:pt>
                <c:pt idx="69">
                  <c:v>87.3215913772583</c:v>
                </c:pt>
                <c:pt idx="70">
                  <c:v>87.45698928833</c:v>
                </c:pt>
                <c:pt idx="71">
                  <c:v>87.580668926239</c:v>
                </c:pt>
                <c:pt idx="72">
                  <c:v>87.7022981643676</c:v>
                </c:pt>
                <c:pt idx="73">
                  <c:v>87.8126204013824</c:v>
                </c:pt>
                <c:pt idx="74">
                  <c:v>87.9153192043304</c:v>
                </c:pt>
                <c:pt idx="75">
                  <c:v>88.0086243152618</c:v>
                </c:pt>
                <c:pt idx="76">
                  <c:v>88.102775812149</c:v>
                </c:pt>
                <c:pt idx="77">
                  <c:v>88.1916522979736</c:v>
                </c:pt>
                <c:pt idx="78">
                  <c:v>88.277518749237</c:v>
                </c:pt>
                <c:pt idx="79">
                  <c:v>88.3604943752288</c:v>
                </c:pt>
                <c:pt idx="80">
                  <c:v>88.4436428546905</c:v>
                </c:pt>
                <c:pt idx="81">
                  <c:v>88.5206639766693</c:v>
                </c:pt>
                <c:pt idx="82">
                  <c:v>88.5927319526672</c:v>
                </c:pt>
                <c:pt idx="83">
                  <c:v>88.6625468730926</c:v>
                </c:pt>
                <c:pt idx="84">
                  <c:v>88.730251789093</c:v>
                </c:pt>
                <c:pt idx="85">
                  <c:v>88.793796300888</c:v>
                </c:pt>
                <c:pt idx="86">
                  <c:v>88.8544619083404</c:v>
                </c:pt>
                <c:pt idx="87">
                  <c:v>88.913208246231</c:v>
                </c:pt>
                <c:pt idx="88">
                  <c:v>88.9719367027282</c:v>
                </c:pt>
                <c:pt idx="89">
                  <c:v>89.0267670154571</c:v>
                </c:pt>
                <c:pt idx="90">
                  <c:v>89.0810191631317</c:v>
                </c:pt>
                <c:pt idx="91">
                  <c:v>89.1334414482116</c:v>
                </c:pt>
                <c:pt idx="92">
                  <c:v>89.1833245754241</c:v>
                </c:pt>
                <c:pt idx="93">
                  <c:v>89.2316162586212</c:v>
                </c:pt>
                <c:pt idx="94">
                  <c:v>89.2786622047424</c:v>
                </c:pt>
                <c:pt idx="95">
                  <c:v>89.3239378929138</c:v>
                </c:pt>
                <c:pt idx="96">
                  <c:v>89.3681585788726</c:v>
                </c:pt>
                <c:pt idx="97">
                  <c:v>89.4112646579742</c:v>
                </c:pt>
                <c:pt idx="98">
                  <c:v>89.4530773162841</c:v>
                </c:pt>
                <c:pt idx="99">
                  <c:v>89.4931972026825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4.74352836608886</c:v>
                </c:pt>
                <c:pt idx="1">
                  <c:v>8.96139591932296</c:v>
                </c:pt>
                <c:pt idx="2">
                  <c:v>12.6569792628288</c:v>
                </c:pt>
                <c:pt idx="3">
                  <c:v>15.8818736672401</c:v>
                </c:pt>
                <c:pt idx="4">
                  <c:v>18.6796307563781</c:v>
                </c:pt>
                <c:pt idx="5">
                  <c:v>21.0923388600349</c:v>
                </c:pt>
                <c:pt idx="6">
                  <c:v>23.1604889035224</c:v>
                </c:pt>
                <c:pt idx="7">
                  <c:v>24.9235779047012</c:v>
                </c:pt>
                <c:pt idx="8">
                  <c:v>26.418712735176</c:v>
                </c:pt>
                <c:pt idx="9">
                  <c:v>27.6822090148925</c:v>
                </c:pt>
                <c:pt idx="10">
                  <c:v>28.7475675344467</c:v>
                </c:pt>
                <c:pt idx="11">
                  <c:v>29.6472877264022</c:v>
                </c:pt>
                <c:pt idx="12">
                  <c:v>30.4066807031631</c:v>
                </c:pt>
                <c:pt idx="13">
                  <c:v>31.0529857873916</c:v>
                </c:pt>
                <c:pt idx="14">
                  <c:v>31.6083043813705</c:v>
                </c:pt>
                <c:pt idx="15">
                  <c:v>32.0773839950561</c:v>
                </c:pt>
                <c:pt idx="16">
                  <c:v>32.4793994426727</c:v>
                </c:pt>
                <c:pt idx="17">
                  <c:v>32.8320354223251</c:v>
                </c:pt>
                <c:pt idx="18">
                  <c:v>33.1681013107299</c:v>
                </c:pt>
                <c:pt idx="19">
                  <c:v>33.4422290325164</c:v>
                </c:pt>
                <c:pt idx="20">
                  <c:v>33.7126731872558</c:v>
                </c:pt>
                <c:pt idx="21">
                  <c:v>33.9771956205368</c:v>
                </c:pt>
                <c:pt idx="22">
                  <c:v>34.2364758253097</c:v>
                </c:pt>
                <c:pt idx="23">
                  <c:v>34.5052450895309</c:v>
                </c:pt>
                <c:pt idx="24">
                  <c:v>34.7949206829071</c:v>
                </c:pt>
                <c:pt idx="25">
                  <c:v>35.0826740264892</c:v>
                </c:pt>
                <c:pt idx="26">
                  <c:v>35.3785216808319</c:v>
                </c:pt>
                <c:pt idx="27">
                  <c:v>35.7017457485199</c:v>
                </c:pt>
                <c:pt idx="28">
                  <c:v>36.0126882791519</c:v>
                </c:pt>
                <c:pt idx="29">
                  <c:v>36.3365650177001</c:v>
                </c:pt>
                <c:pt idx="30">
                  <c:v>36.6469323635101</c:v>
                </c:pt>
                <c:pt idx="31">
                  <c:v>36.9588196277618</c:v>
                </c:pt>
                <c:pt idx="32">
                  <c:v>37.2479557991027</c:v>
                </c:pt>
                <c:pt idx="33">
                  <c:v>37.5526428222656</c:v>
                </c:pt>
                <c:pt idx="34">
                  <c:v>37.8274679183959</c:v>
                </c:pt>
                <c:pt idx="35">
                  <c:v>38.1055682897567</c:v>
                </c:pt>
                <c:pt idx="36">
                  <c:v>38.3494734764099</c:v>
                </c:pt>
                <c:pt idx="37">
                  <c:v>38.6112958192825</c:v>
                </c:pt>
                <c:pt idx="38">
                  <c:v>38.8410687446594</c:v>
                </c:pt>
                <c:pt idx="39">
                  <c:v>39.0663385391235</c:v>
                </c:pt>
                <c:pt idx="40">
                  <c:v>39.31325674057</c:v>
                </c:pt>
                <c:pt idx="41">
                  <c:v>39.5274460315704</c:v>
                </c:pt>
                <c:pt idx="42">
                  <c:v>39.7304385900497</c:v>
                </c:pt>
                <c:pt idx="43">
                  <c:v>39.9150431156158</c:v>
                </c:pt>
                <c:pt idx="44">
                  <c:v>40.1025563478469</c:v>
                </c:pt>
                <c:pt idx="45">
                  <c:v>40.2709305286407</c:v>
                </c:pt>
                <c:pt idx="46">
                  <c:v>40.4867380857467</c:v>
                </c:pt>
                <c:pt idx="47">
                  <c:v>40.6820237636566</c:v>
                </c:pt>
                <c:pt idx="48">
                  <c:v>40.8444732427597</c:v>
                </c:pt>
                <c:pt idx="49">
                  <c:v>40.9900456666946</c:v>
                </c:pt>
                <c:pt idx="50">
                  <c:v>41.1330640316009</c:v>
                </c:pt>
                <c:pt idx="51">
                  <c:v>41.2774235010147</c:v>
                </c:pt>
                <c:pt idx="52">
                  <c:v>41.418981552124</c:v>
                </c:pt>
                <c:pt idx="53">
                  <c:v>41.5552258491516</c:v>
                </c:pt>
                <c:pt idx="54">
                  <c:v>41.6858911514282</c:v>
                </c:pt>
                <c:pt idx="55">
                  <c:v>41.8125420808792</c:v>
                </c:pt>
                <c:pt idx="56">
                  <c:v>41.9388145208358</c:v>
                </c:pt>
                <c:pt idx="57">
                  <c:v>42.0618146657943</c:v>
                </c:pt>
                <c:pt idx="58">
                  <c:v>42.1791434288024</c:v>
                </c:pt>
                <c:pt idx="59">
                  <c:v>42.2942250967025</c:v>
                </c:pt>
                <c:pt idx="60">
                  <c:v>42.4075633287429</c:v>
                </c:pt>
                <c:pt idx="61">
                  <c:v>42.5170928239822</c:v>
                </c:pt>
                <c:pt idx="62">
                  <c:v>42.6222085952758</c:v>
                </c:pt>
                <c:pt idx="63">
                  <c:v>42.7243411540985</c:v>
                </c:pt>
                <c:pt idx="64">
                  <c:v>42.8228557109832</c:v>
                </c:pt>
                <c:pt idx="65">
                  <c:v>42.9208427667617</c:v>
                </c:pt>
                <c:pt idx="66">
                  <c:v>43.0138826370239</c:v>
                </c:pt>
                <c:pt idx="67">
                  <c:v>43.1082636117935</c:v>
                </c:pt>
                <c:pt idx="68">
                  <c:v>43.2004034519195</c:v>
                </c:pt>
                <c:pt idx="69">
                  <c:v>43.2882457971572</c:v>
                </c:pt>
                <c:pt idx="70">
                  <c:v>43.374615907669</c:v>
                </c:pt>
                <c:pt idx="71">
                  <c:v>43.4579163789749</c:v>
                </c:pt>
                <c:pt idx="72">
                  <c:v>43.5395181179046</c:v>
                </c:pt>
                <c:pt idx="73">
                  <c:v>43.6190217733383</c:v>
                </c:pt>
                <c:pt idx="74">
                  <c:v>43.6956703662872</c:v>
                </c:pt>
                <c:pt idx="75">
                  <c:v>43.7696903944015</c:v>
                </c:pt>
                <c:pt idx="76">
                  <c:v>43.8427209854126</c:v>
                </c:pt>
                <c:pt idx="77">
                  <c:v>43.9133495092391</c:v>
                </c:pt>
                <c:pt idx="78">
                  <c:v>43.9823538064956</c:v>
                </c:pt>
                <c:pt idx="79">
                  <c:v>44.0499931573867</c:v>
                </c:pt>
                <c:pt idx="80">
                  <c:v>44.1135376691818</c:v>
                </c:pt>
                <c:pt idx="81">
                  <c:v>44.1758900880813</c:v>
                </c:pt>
                <c:pt idx="82">
                  <c:v>44.236597418785</c:v>
                </c:pt>
                <c:pt idx="83">
                  <c:v>44.2957043647766</c:v>
                </c:pt>
                <c:pt idx="84">
                  <c:v>44.3527787923812</c:v>
                </c:pt>
                <c:pt idx="85">
                  <c:v>44.4087624549865</c:v>
                </c:pt>
                <c:pt idx="86">
                  <c:v>44.4634169340133</c:v>
                </c:pt>
                <c:pt idx="87">
                  <c:v>44.5167928934097</c:v>
                </c:pt>
                <c:pt idx="88">
                  <c:v>44.5688068866729</c:v>
                </c:pt>
                <c:pt idx="89">
                  <c:v>44.6194887161254</c:v>
                </c:pt>
                <c:pt idx="90">
                  <c:v>44.6688711643219</c:v>
                </c:pt>
                <c:pt idx="91">
                  <c:v>44.7170674800872</c:v>
                </c:pt>
                <c:pt idx="92">
                  <c:v>44.764506816864</c:v>
                </c:pt>
                <c:pt idx="93">
                  <c:v>44.8108822107315</c:v>
                </c:pt>
                <c:pt idx="94">
                  <c:v>44.8562860488891</c:v>
                </c:pt>
                <c:pt idx="95">
                  <c:v>44.9007123708725</c:v>
                </c:pt>
                <c:pt idx="96">
                  <c:v>44.9442505836486</c:v>
                </c:pt>
                <c:pt idx="97">
                  <c:v>44.987067580223</c:v>
                </c:pt>
                <c:pt idx="98">
                  <c:v>45.0289696455001</c:v>
                </c:pt>
                <c:pt idx="99">
                  <c:v>45.0700134038925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4.88844811916351</c:v>
                </c:pt>
                <c:pt idx="1">
                  <c:v>9.34458225965499</c:v>
                </c:pt>
                <c:pt idx="2">
                  <c:v>13.4012132883071</c:v>
                </c:pt>
                <c:pt idx="3">
                  <c:v>17.0822262763977</c:v>
                </c:pt>
                <c:pt idx="4">
                  <c:v>20.4081937670707</c:v>
                </c:pt>
                <c:pt idx="5">
                  <c:v>23.3924403786659</c:v>
                </c:pt>
                <c:pt idx="6">
                  <c:v>26.0437339544296</c:v>
                </c:pt>
                <c:pt idx="7">
                  <c:v>28.3799201250076</c:v>
                </c:pt>
                <c:pt idx="8">
                  <c:v>30.4226517677307</c:v>
                </c:pt>
                <c:pt idx="9">
                  <c:v>32.1944266557693</c:v>
                </c:pt>
                <c:pt idx="10">
                  <c:v>33.7218880653381</c:v>
                </c:pt>
                <c:pt idx="11">
                  <c:v>35.0316524505615</c:v>
                </c:pt>
                <c:pt idx="12">
                  <c:v>36.153107881546</c:v>
                </c:pt>
                <c:pt idx="13">
                  <c:v>37.1114343404769</c:v>
                </c:pt>
                <c:pt idx="14">
                  <c:v>37.9309237003326</c:v>
                </c:pt>
                <c:pt idx="15">
                  <c:v>38.6302292346954</c:v>
                </c:pt>
                <c:pt idx="16">
                  <c:v>39.2294913530349</c:v>
                </c:pt>
                <c:pt idx="17">
                  <c:v>39.7447258234024</c:v>
                </c:pt>
                <c:pt idx="18">
                  <c:v>40.190452337265</c:v>
                </c:pt>
                <c:pt idx="19">
                  <c:v>40.5774414539337</c:v>
                </c:pt>
                <c:pt idx="20">
                  <c:v>40.9173488616943</c:v>
                </c:pt>
                <c:pt idx="21">
                  <c:v>41.2171095609664</c:v>
                </c:pt>
                <c:pt idx="22">
                  <c:v>41.4914309978485</c:v>
                </c:pt>
                <c:pt idx="23">
                  <c:v>41.7413890361785</c:v>
                </c:pt>
                <c:pt idx="24">
                  <c:v>41.9721215963363</c:v>
                </c:pt>
                <c:pt idx="25">
                  <c:v>42.2055810689926</c:v>
                </c:pt>
                <c:pt idx="26">
                  <c:v>42.4466073513031</c:v>
                </c:pt>
                <c:pt idx="27">
                  <c:v>42.6979035139083</c:v>
                </c:pt>
                <c:pt idx="28">
                  <c:v>42.9588735103607</c:v>
                </c:pt>
                <c:pt idx="29">
                  <c:v>43.2482838630676</c:v>
                </c:pt>
                <c:pt idx="30">
                  <c:v>43.5400903224945</c:v>
                </c:pt>
                <c:pt idx="31">
                  <c:v>43.8302665948867</c:v>
                </c:pt>
                <c:pt idx="32">
                  <c:v>44.1422194242477</c:v>
                </c:pt>
                <c:pt idx="33">
                  <c:v>44.4633424282074</c:v>
                </c:pt>
                <c:pt idx="34">
                  <c:v>44.7809964418411</c:v>
                </c:pt>
                <c:pt idx="35">
                  <c:v>45.1083809137344</c:v>
                </c:pt>
                <c:pt idx="36">
                  <c:v>45.4234600067138</c:v>
                </c:pt>
                <c:pt idx="37">
                  <c:v>45.7487016916275</c:v>
                </c:pt>
                <c:pt idx="38">
                  <c:v>46.0496664047241</c:v>
                </c:pt>
                <c:pt idx="39">
                  <c:v>46.3567495346069</c:v>
                </c:pt>
                <c:pt idx="40">
                  <c:v>46.6530114412307</c:v>
                </c:pt>
                <c:pt idx="41">
                  <c:v>46.9486385583877</c:v>
                </c:pt>
                <c:pt idx="42">
                  <c:v>47.2351789474487</c:v>
                </c:pt>
                <c:pt idx="43">
                  <c:v>47.5007146596908</c:v>
                </c:pt>
                <c:pt idx="44">
                  <c:v>47.7537155151367</c:v>
                </c:pt>
                <c:pt idx="45">
                  <c:v>48.0050414800643</c:v>
                </c:pt>
                <c:pt idx="46">
                  <c:v>48.2825636863708</c:v>
                </c:pt>
                <c:pt idx="47">
                  <c:v>48.5895693302154</c:v>
                </c:pt>
                <c:pt idx="48">
                  <c:v>48.8436132669448</c:v>
                </c:pt>
                <c:pt idx="49">
                  <c:v>49.0527033805847</c:v>
                </c:pt>
                <c:pt idx="50">
                  <c:v>49.2309004068374</c:v>
                </c:pt>
                <c:pt idx="51">
                  <c:v>49.406349658966</c:v>
                </c:pt>
                <c:pt idx="52">
                  <c:v>49.5792806148529</c:v>
                </c:pt>
                <c:pt idx="53">
                  <c:v>49.749481678009</c:v>
                </c:pt>
                <c:pt idx="54">
                  <c:v>49.9085873365402</c:v>
                </c:pt>
                <c:pt idx="55">
                  <c:v>50.0678777694702</c:v>
                </c:pt>
                <c:pt idx="56">
                  <c:v>50.2212882041931</c:v>
                </c:pt>
                <c:pt idx="57">
                  <c:v>50.3697752952575</c:v>
                </c:pt>
                <c:pt idx="58">
                  <c:v>50.5162358283996</c:v>
                </c:pt>
                <c:pt idx="59">
                  <c:v>50.6584167480468</c:v>
                </c:pt>
                <c:pt idx="60">
                  <c:v>50.7982015609741</c:v>
                </c:pt>
                <c:pt idx="61">
                  <c:v>50.9333312511444</c:v>
                </c:pt>
                <c:pt idx="62">
                  <c:v>51.0637879371643</c:v>
                </c:pt>
                <c:pt idx="63">
                  <c:v>51.1900305747985</c:v>
                </c:pt>
                <c:pt idx="64">
                  <c:v>51.3111472129821</c:v>
                </c:pt>
                <c:pt idx="65">
                  <c:v>51.4308393001556</c:v>
                </c:pt>
                <c:pt idx="66">
                  <c:v>51.5437543392181</c:v>
                </c:pt>
                <c:pt idx="67">
                  <c:v>51.6580045223236</c:v>
                </c:pt>
                <c:pt idx="68">
                  <c:v>51.766014099121</c:v>
                </c:pt>
                <c:pt idx="69">
                  <c:v>51.8746972084045</c:v>
                </c:pt>
                <c:pt idx="70">
                  <c:v>51.980572938919</c:v>
                </c:pt>
                <c:pt idx="71">
                  <c:v>52.0809054374694</c:v>
                </c:pt>
                <c:pt idx="72">
                  <c:v>52.1757066249847</c:v>
                </c:pt>
                <c:pt idx="73">
                  <c:v>52.264779806137</c:v>
                </c:pt>
                <c:pt idx="74">
                  <c:v>52.3551881313324</c:v>
                </c:pt>
                <c:pt idx="75">
                  <c:v>52.4449050426483</c:v>
                </c:pt>
                <c:pt idx="76">
                  <c:v>52.5371968746185</c:v>
                </c:pt>
                <c:pt idx="77">
                  <c:v>52.6163220405578</c:v>
                </c:pt>
                <c:pt idx="78">
                  <c:v>52.6964247226715</c:v>
                </c:pt>
                <c:pt idx="79">
                  <c:v>52.7712643146514</c:v>
                </c:pt>
                <c:pt idx="80">
                  <c:v>52.8473556041717</c:v>
                </c:pt>
                <c:pt idx="81">
                  <c:v>52.9291749000549</c:v>
                </c:pt>
                <c:pt idx="82">
                  <c:v>53.0035614967346</c:v>
                </c:pt>
                <c:pt idx="83">
                  <c:v>53.0678272247314</c:v>
                </c:pt>
                <c:pt idx="84">
                  <c:v>53.1317353248596</c:v>
                </c:pt>
                <c:pt idx="85">
                  <c:v>53.196096420288</c:v>
                </c:pt>
                <c:pt idx="86">
                  <c:v>53.2533586025238</c:v>
                </c:pt>
                <c:pt idx="87">
                  <c:v>53.317105770111</c:v>
                </c:pt>
                <c:pt idx="88">
                  <c:v>53.3738315105438</c:v>
                </c:pt>
                <c:pt idx="89">
                  <c:v>53.4300088882446</c:v>
                </c:pt>
                <c:pt idx="90">
                  <c:v>53.4836530685424</c:v>
                </c:pt>
                <c:pt idx="91">
                  <c:v>53.5370945930481</c:v>
                </c:pt>
                <c:pt idx="92">
                  <c:v>53.5841584205627</c:v>
                </c:pt>
                <c:pt idx="93">
                  <c:v>53.6326646804809</c:v>
                </c:pt>
                <c:pt idx="94">
                  <c:v>53.6832988262176</c:v>
                </c:pt>
                <c:pt idx="95">
                  <c:v>53.7323236465454</c:v>
                </c:pt>
                <c:pt idx="96">
                  <c:v>53.7791550159454</c:v>
                </c:pt>
                <c:pt idx="97">
                  <c:v>53.8235068321228</c:v>
                </c:pt>
                <c:pt idx="98">
                  <c:v>53.8672924041748</c:v>
                </c:pt>
                <c:pt idx="99">
                  <c:v>53.9064049720764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4.88706231117248</c:v>
                </c:pt>
                <c:pt idx="1">
                  <c:v>9.31369215250015</c:v>
                </c:pt>
                <c:pt idx="2">
                  <c:v>13.2939130067825</c:v>
                </c:pt>
                <c:pt idx="3">
                  <c:v>16.8383628129959</c:v>
                </c:pt>
                <c:pt idx="4">
                  <c:v>19.9645861983299</c:v>
                </c:pt>
                <c:pt idx="5">
                  <c:v>22.6912513375282</c:v>
                </c:pt>
                <c:pt idx="6">
                  <c:v>25.0425904989242</c:v>
                </c:pt>
                <c:pt idx="7">
                  <c:v>27.0464539527893</c:v>
                </c:pt>
                <c:pt idx="8">
                  <c:v>28.7358045578002</c:v>
                </c:pt>
                <c:pt idx="9">
                  <c:v>30.1472544670105</c:v>
                </c:pt>
                <c:pt idx="10">
                  <c:v>31.3187777996063</c:v>
                </c:pt>
                <c:pt idx="11">
                  <c:v>32.2862207889556</c:v>
                </c:pt>
                <c:pt idx="12">
                  <c:v>33.083438873291</c:v>
                </c:pt>
                <c:pt idx="13">
                  <c:v>33.7394922971725</c:v>
                </c:pt>
                <c:pt idx="14">
                  <c:v>34.2801004648208</c:v>
                </c:pt>
                <c:pt idx="15">
                  <c:v>34.726545214653</c:v>
                </c:pt>
                <c:pt idx="16">
                  <c:v>35.0972414016723</c:v>
                </c:pt>
                <c:pt idx="17">
                  <c:v>35.4065388441085</c:v>
                </c:pt>
                <c:pt idx="18">
                  <c:v>35.6648564338684</c:v>
                </c:pt>
                <c:pt idx="19">
                  <c:v>35.8823120594024</c:v>
                </c:pt>
                <c:pt idx="20">
                  <c:v>36.0668033361434</c:v>
                </c:pt>
                <c:pt idx="21">
                  <c:v>36.2247556447982</c:v>
                </c:pt>
                <c:pt idx="22">
                  <c:v>36.3609015941619</c:v>
                </c:pt>
                <c:pt idx="23">
                  <c:v>36.4813178777694</c:v>
                </c:pt>
                <c:pt idx="24">
                  <c:v>36.5880250930786</c:v>
                </c:pt>
                <c:pt idx="25">
                  <c:v>36.6814762353897</c:v>
                </c:pt>
                <c:pt idx="26">
                  <c:v>36.7710947990417</c:v>
                </c:pt>
                <c:pt idx="27">
                  <c:v>36.8563115596771</c:v>
                </c:pt>
                <c:pt idx="28">
                  <c:v>36.9338989257812</c:v>
                </c:pt>
                <c:pt idx="29">
                  <c:v>37.0136708021163</c:v>
                </c:pt>
                <c:pt idx="30">
                  <c:v>37.0965749025344</c:v>
                </c:pt>
                <c:pt idx="31">
                  <c:v>37.1819049119949</c:v>
                </c:pt>
                <c:pt idx="32">
                  <c:v>37.2736990451812</c:v>
                </c:pt>
                <c:pt idx="33">
                  <c:v>37.390586733818</c:v>
                </c:pt>
                <c:pt idx="34">
                  <c:v>37.5040113925933</c:v>
                </c:pt>
                <c:pt idx="35">
                  <c:v>37.6379907131195</c:v>
                </c:pt>
                <c:pt idx="36">
                  <c:v>37.7784669399261</c:v>
                </c:pt>
                <c:pt idx="37">
                  <c:v>37.9409819841384</c:v>
                </c:pt>
                <c:pt idx="38">
                  <c:v>38.116505742073</c:v>
                </c:pt>
                <c:pt idx="39">
                  <c:v>38.2899016141891</c:v>
                </c:pt>
                <c:pt idx="40">
                  <c:v>38.4692817926406</c:v>
                </c:pt>
                <c:pt idx="41">
                  <c:v>38.6678487062454</c:v>
                </c:pt>
                <c:pt idx="42">
                  <c:v>38.8517916202545</c:v>
                </c:pt>
                <c:pt idx="43">
                  <c:v>39.0463769435882</c:v>
                </c:pt>
                <c:pt idx="44">
                  <c:v>39.2159640789032</c:v>
                </c:pt>
                <c:pt idx="45">
                  <c:v>39.3842965364456</c:v>
                </c:pt>
                <c:pt idx="46">
                  <c:v>39.5578384399414</c:v>
                </c:pt>
                <c:pt idx="47">
                  <c:v>39.7338420152664</c:v>
                </c:pt>
                <c:pt idx="48">
                  <c:v>39.8826599121093</c:v>
                </c:pt>
                <c:pt idx="49">
                  <c:v>40.0399714708328</c:v>
                </c:pt>
                <c:pt idx="50">
                  <c:v>40.2017593383789</c:v>
                </c:pt>
                <c:pt idx="51">
                  <c:v>40.3399139642715</c:v>
                </c:pt>
                <c:pt idx="52">
                  <c:v>40.4847055673599</c:v>
                </c:pt>
                <c:pt idx="53">
                  <c:v>40.6173765659332</c:v>
                </c:pt>
                <c:pt idx="54">
                  <c:v>40.76629281044</c:v>
                </c:pt>
                <c:pt idx="55">
                  <c:v>40.8675372600555</c:v>
                </c:pt>
                <c:pt idx="56">
                  <c:v>40.9672051668167</c:v>
                </c:pt>
                <c:pt idx="57">
                  <c:v>41.065090894699</c:v>
                </c:pt>
                <c:pt idx="58">
                  <c:v>41.1692261695861</c:v>
                </c:pt>
                <c:pt idx="59">
                  <c:v>41.263809800148</c:v>
                </c:pt>
                <c:pt idx="60">
                  <c:v>41.3432419300079</c:v>
                </c:pt>
                <c:pt idx="61">
                  <c:v>41.4280593395233</c:v>
                </c:pt>
                <c:pt idx="62">
                  <c:v>41.5026068687438</c:v>
                </c:pt>
                <c:pt idx="63">
                  <c:v>41.5791302919387</c:v>
                </c:pt>
                <c:pt idx="64">
                  <c:v>41.6467159986495</c:v>
                </c:pt>
                <c:pt idx="65">
                  <c:v>41.7129099369049</c:v>
                </c:pt>
                <c:pt idx="66">
                  <c:v>41.781997680664</c:v>
                </c:pt>
                <c:pt idx="67">
                  <c:v>41.8461918830871</c:v>
                </c:pt>
                <c:pt idx="68">
                  <c:v>41.9098794460296</c:v>
                </c:pt>
                <c:pt idx="69">
                  <c:v>41.9693738222122</c:v>
                </c:pt>
                <c:pt idx="70">
                  <c:v>42.0294731855392</c:v>
                </c:pt>
                <c:pt idx="71">
                  <c:v>42.0863807201385</c:v>
                </c:pt>
                <c:pt idx="72">
                  <c:v>42.1424239873886</c:v>
                </c:pt>
                <c:pt idx="73">
                  <c:v>42.1930342912673</c:v>
                </c:pt>
                <c:pt idx="74">
                  <c:v>42.2370612621307</c:v>
                </c:pt>
                <c:pt idx="75">
                  <c:v>42.2776043415069</c:v>
                </c:pt>
                <c:pt idx="76">
                  <c:v>42.3179507255554</c:v>
                </c:pt>
                <c:pt idx="77">
                  <c:v>42.3560798168182</c:v>
                </c:pt>
                <c:pt idx="78">
                  <c:v>42.3931926488876</c:v>
                </c:pt>
                <c:pt idx="79">
                  <c:v>42.4292147159576</c:v>
                </c:pt>
                <c:pt idx="80">
                  <c:v>42.4640625715255</c:v>
                </c:pt>
                <c:pt idx="81">
                  <c:v>42.4977302551269</c:v>
                </c:pt>
                <c:pt idx="82">
                  <c:v>42.5302565097808</c:v>
                </c:pt>
                <c:pt idx="83">
                  <c:v>42.5621151924133</c:v>
                </c:pt>
                <c:pt idx="84">
                  <c:v>42.5928652286529</c:v>
                </c:pt>
                <c:pt idx="85">
                  <c:v>42.6230013370513</c:v>
                </c:pt>
                <c:pt idx="86">
                  <c:v>42.6521658897399</c:v>
                </c:pt>
                <c:pt idx="87">
                  <c:v>42.6804989576339</c:v>
                </c:pt>
                <c:pt idx="88">
                  <c:v>42.7080005407333</c:v>
                </c:pt>
                <c:pt idx="89">
                  <c:v>42.7348941564559</c:v>
                </c:pt>
                <c:pt idx="90">
                  <c:v>42.7612245082855</c:v>
                </c:pt>
                <c:pt idx="91">
                  <c:v>42.7867472171783</c:v>
                </c:pt>
                <c:pt idx="92">
                  <c:v>42.9038137197494</c:v>
                </c:pt>
                <c:pt idx="93">
                  <c:v>43.0255651473999</c:v>
                </c:pt>
                <c:pt idx="94">
                  <c:v>43.1445270776748</c:v>
                </c:pt>
                <c:pt idx="95">
                  <c:v>43.2607859373092</c:v>
                </c:pt>
                <c:pt idx="96">
                  <c:v>43.3741390705108</c:v>
                </c:pt>
                <c:pt idx="97">
                  <c:v>43.4848576784133</c:v>
                </c:pt>
                <c:pt idx="98">
                  <c:v>43.5934662818908</c:v>
                </c:pt>
                <c:pt idx="99">
                  <c:v>43.699711561203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4.83102723956108</c:v>
                </c:pt>
                <c:pt idx="1">
                  <c:v>9.11746472120285</c:v>
                </c:pt>
                <c:pt idx="2">
                  <c:v>12.9148632287979</c:v>
                </c:pt>
                <c:pt idx="3">
                  <c:v>16.2460342049598</c:v>
                </c:pt>
                <c:pt idx="4">
                  <c:v>19.133798778057</c:v>
                </c:pt>
                <c:pt idx="5">
                  <c:v>21.6049835085868</c:v>
                </c:pt>
                <c:pt idx="6">
                  <c:v>23.694323003292</c:v>
                </c:pt>
                <c:pt idx="7">
                  <c:v>25.4412800073623</c:v>
                </c:pt>
                <c:pt idx="8">
                  <c:v>26.8901318311691</c:v>
                </c:pt>
                <c:pt idx="9">
                  <c:v>28.08598279953</c:v>
                </c:pt>
                <c:pt idx="10">
                  <c:v>29.0705829858779</c:v>
                </c:pt>
                <c:pt idx="11">
                  <c:v>29.8857778310775</c:v>
                </c:pt>
                <c:pt idx="12">
                  <c:v>30.5601596832275</c:v>
                </c:pt>
                <c:pt idx="13">
                  <c:v>31.1263442039489</c:v>
                </c:pt>
                <c:pt idx="14">
                  <c:v>31.6036134958267</c:v>
                </c:pt>
                <c:pt idx="15">
                  <c:v>32.0112109184265</c:v>
                </c:pt>
                <c:pt idx="16">
                  <c:v>32.355722784996</c:v>
                </c:pt>
                <c:pt idx="17">
                  <c:v>32.6653450727462</c:v>
                </c:pt>
                <c:pt idx="18">
                  <c:v>32.9420834779739</c:v>
                </c:pt>
                <c:pt idx="19">
                  <c:v>33.1993132829666</c:v>
                </c:pt>
                <c:pt idx="20">
                  <c:v>33.4476679563522</c:v>
                </c:pt>
                <c:pt idx="21">
                  <c:v>33.6952418088912</c:v>
                </c:pt>
                <c:pt idx="22">
                  <c:v>33.9451819658279</c:v>
                </c:pt>
                <c:pt idx="23">
                  <c:v>34.2117756605148</c:v>
                </c:pt>
                <c:pt idx="24">
                  <c:v>34.4678252935409</c:v>
                </c:pt>
                <c:pt idx="25">
                  <c:v>34.7385942935943</c:v>
                </c:pt>
                <c:pt idx="26">
                  <c:v>35.0353866815567</c:v>
                </c:pt>
                <c:pt idx="27">
                  <c:v>35.3458523750305</c:v>
                </c:pt>
                <c:pt idx="28">
                  <c:v>35.6619477272033</c:v>
                </c:pt>
                <c:pt idx="29">
                  <c:v>35.9926640987396</c:v>
                </c:pt>
                <c:pt idx="30">
                  <c:v>36.3415241241455</c:v>
                </c:pt>
                <c:pt idx="31">
                  <c:v>36.6746336221694</c:v>
                </c:pt>
                <c:pt idx="32">
                  <c:v>37.0360046625137</c:v>
                </c:pt>
                <c:pt idx="33">
                  <c:v>37.6640081405639</c:v>
                </c:pt>
                <c:pt idx="34">
                  <c:v>38.3532136678695</c:v>
                </c:pt>
                <c:pt idx="35">
                  <c:v>38.9904707670211</c:v>
                </c:pt>
                <c:pt idx="36">
                  <c:v>39.6453499794006</c:v>
                </c:pt>
                <c:pt idx="37">
                  <c:v>40.3371900320053</c:v>
                </c:pt>
                <c:pt idx="38">
                  <c:v>41.00361764431</c:v>
                </c:pt>
                <c:pt idx="39">
                  <c:v>41.6434019804</c:v>
                </c:pt>
                <c:pt idx="40">
                  <c:v>42.2869861125946</c:v>
                </c:pt>
                <c:pt idx="41">
                  <c:v>42.9204732179641</c:v>
                </c:pt>
                <c:pt idx="42">
                  <c:v>43.5451239347457</c:v>
                </c:pt>
                <c:pt idx="43">
                  <c:v>44.1563874483108</c:v>
                </c:pt>
                <c:pt idx="44">
                  <c:v>44.7572350502014</c:v>
                </c:pt>
                <c:pt idx="45">
                  <c:v>45.3363448381423</c:v>
                </c:pt>
                <c:pt idx="46">
                  <c:v>45.9155440330505</c:v>
                </c:pt>
                <c:pt idx="47">
                  <c:v>46.4639604091644</c:v>
                </c:pt>
                <c:pt idx="48">
                  <c:v>47.0062285661697</c:v>
                </c:pt>
                <c:pt idx="49">
                  <c:v>47.5329160690307</c:v>
                </c:pt>
                <c:pt idx="50">
                  <c:v>48.0451554059982</c:v>
                </c:pt>
                <c:pt idx="51">
                  <c:v>48.5384553670883</c:v>
                </c:pt>
                <c:pt idx="52">
                  <c:v>49.010494351387</c:v>
                </c:pt>
                <c:pt idx="53">
                  <c:v>49.4779735803604</c:v>
                </c:pt>
                <c:pt idx="54">
                  <c:v>49.924623966217</c:v>
                </c:pt>
                <c:pt idx="55">
                  <c:v>50.3808617591857</c:v>
                </c:pt>
                <c:pt idx="56">
                  <c:v>50.7921934127807</c:v>
                </c:pt>
                <c:pt idx="57">
                  <c:v>51.20170712471</c:v>
                </c:pt>
                <c:pt idx="58">
                  <c:v>51.5745401382446</c:v>
                </c:pt>
                <c:pt idx="59">
                  <c:v>51.9614160060882</c:v>
                </c:pt>
                <c:pt idx="60">
                  <c:v>52.3450076580047</c:v>
                </c:pt>
                <c:pt idx="61">
                  <c:v>52.7069807052612</c:v>
                </c:pt>
                <c:pt idx="62">
                  <c:v>53.0674338340759</c:v>
                </c:pt>
                <c:pt idx="63">
                  <c:v>53.4160912036895</c:v>
                </c:pt>
                <c:pt idx="64">
                  <c:v>53.7398219108581</c:v>
                </c:pt>
                <c:pt idx="65">
                  <c:v>54.0599882602691</c:v>
                </c:pt>
                <c:pt idx="66">
                  <c:v>54.3664455413818</c:v>
                </c:pt>
                <c:pt idx="67">
                  <c:v>54.6615779399871</c:v>
                </c:pt>
                <c:pt idx="68">
                  <c:v>54.9468100070953</c:v>
                </c:pt>
                <c:pt idx="69">
                  <c:v>55.3124606609344</c:v>
                </c:pt>
                <c:pt idx="70">
                  <c:v>55.5952668190002</c:v>
                </c:pt>
                <c:pt idx="71">
                  <c:v>55.8593869209289</c:v>
                </c:pt>
                <c:pt idx="72">
                  <c:v>56.1077952384948</c:v>
                </c:pt>
                <c:pt idx="73">
                  <c:v>56.3476741313934</c:v>
                </c:pt>
                <c:pt idx="74">
                  <c:v>56.5837204456329</c:v>
                </c:pt>
                <c:pt idx="75">
                  <c:v>56.8134129047393</c:v>
                </c:pt>
                <c:pt idx="76">
                  <c:v>57.0382535457611</c:v>
                </c:pt>
                <c:pt idx="77">
                  <c:v>57.2562634944915</c:v>
                </c:pt>
                <c:pt idx="78">
                  <c:v>57.4698984622955</c:v>
                </c:pt>
                <c:pt idx="79">
                  <c:v>57.677537202835</c:v>
                </c:pt>
                <c:pt idx="80">
                  <c:v>57.879889011383</c:v>
                </c:pt>
                <c:pt idx="81">
                  <c:v>58.0762565135955</c:v>
                </c:pt>
                <c:pt idx="82">
                  <c:v>58.2680225372314</c:v>
                </c:pt>
                <c:pt idx="83">
                  <c:v>58.4544777870178</c:v>
                </c:pt>
                <c:pt idx="84">
                  <c:v>58.6358368396759</c:v>
                </c:pt>
                <c:pt idx="85">
                  <c:v>58.8125467300415</c:v>
                </c:pt>
                <c:pt idx="86">
                  <c:v>58.9835464954376</c:v>
                </c:pt>
                <c:pt idx="87">
                  <c:v>59.1497361660003</c:v>
                </c:pt>
                <c:pt idx="88">
                  <c:v>59.3120455741882</c:v>
                </c:pt>
                <c:pt idx="89">
                  <c:v>59.4690322875976</c:v>
                </c:pt>
                <c:pt idx="90">
                  <c:v>59.6207916736602</c:v>
                </c:pt>
                <c:pt idx="91">
                  <c:v>59.7697436809539</c:v>
                </c:pt>
                <c:pt idx="92">
                  <c:v>59.9145591259002</c:v>
                </c:pt>
                <c:pt idx="93">
                  <c:v>60.0564122200012</c:v>
                </c:pt>
                <c:pt idx="94">
                  <c:v>60.195517539978</c:v>
                </c:pt>
                <c:pt idx="95">
                  <c:v>60.3307604789733</c:v>
                </c:pt>
                <c:pt idx="96">
                  <c:v>60.4629099369049</c:v>
                </c:pt>
                <c:pt idx="97">
                  <c:v>60.5921745300293</c:v>
                </c:pt>
                <c:pt idx="98">
                  <c:v>60.7182621955871</c:v>
                </c:pt>
                <c:pt idx="99">
                  <c:v>60.8421921730041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4.87190783023834</c:v>
                </c:pt>
                <c:pt idx="1">
                  <c:v>9.13809984922409</c:v>
                </c:pt>
                <c:pt idx="2">
                  <c:v>12.8344893455505</c:v>
                </c:pt>
                <c:pt idx="3">
                  <c:v>15.9831866621971</c:v>
                </c:pt>
                <c:pt idx="4">
                  <c:v>18.6011955142021</c:v>
                </c:pt>
                <c:pt idx="5">
                  <c:v>20.7282900810241</c:v>
                </c:pt>
                <c:pt idx="6">
                  <c:v>22.424666583538</c:v>
                </c:pt>
                <c:pt idx="7">
                  <c:v>23.7636089324951</c:v>
                </c:pt>
                <c:pt idx="8">
                  <c:v>24.8154804110527</c:v>
                </c:pt>
                <c:pt idx="9">
                  <c:v>25.6386458873748</c:v>
                </c:pt>
                <c:pt idx="10">
                  <c:v>26.2846589088439</c:v>
                </c:pt>
                <c:pt idx="11">
                  <c:v>26.793497800827</c:v>
                </c:pt>
                <c:pt idx="12">
                  <c:v>27.197191119194</c:v>
                </c:pt>
                <c:pt idx="13">
                  <c:v>27.5216102600097</c:v>
                </c:pt>
                <c:pt idx="14">
                  <c:v>27.7843862771987</c:v>
                </c:pt>
                <c:pt idx="15">
                  <c:v>27.999597787857</c:v>
                </c:pt>
                <c:pt idx="16">
                  <c:v>28.177660703659</c:v>
                </c:pt>
                <c:pt idx="17">
                  <c:v>28.3284068107605</c:v>
                </c:pt>
                <c:pt idx="18">
                  <c:v>28.4591823816299</c:v>
                </c:pt>
                <c:pt idx="19">
                  <c:v>28.5753697156906</c:v>
                </c:pt>
                <c:pt idx="20">
                  <c:v>28.6792367696762</c:v>
                </c:pt>
                <c:pt idx="21">
                  <c:v>28.7744283676147</c:v>
                </c:pt>
                <c:pt idx="22">
                  <c:v>28.8624763488769</c:v>
                </c:pt>
                <c:pt idx="23">
                  <c:v>28.9485991001129</c:v>
                </c:pt>
                <c:pt idx="24">
                  <c:v>29.0316760540008</c:v>
                </c:pt>
                <c:pt idx="25">
                  <c:v>29.1124939918518</c:v>
                </c:pt>
                <c:pt idx="26">
                  <c:v>29.1834145784378</c:v>
                </c:pt>
                <c:pt idx="27">
                  <c:v>29.2540550231933</c:v>
                </c:pt>
                <c:pt idx="28">
                  <c:v>29.3204098939895</c:v>
                </c:pt>
                <c:pt idx="29">
                  <c:v>29.3725579977035</c:v>
                </c:pt>
                <c:pt idx="30">
                  <c:v>29.4176459312438</c:v>
                </c:pt>
                <c:pt idx="31">
                  <c:v>29.4719099998474</c:v>
                </c:pt>
                <c:pt idx="32">
                  <c:v>29.5142233371734</c:v>
                </c:pt>
                <c:pt idx="33">
                  <c:v>29.5998811721801</c:v>
                </c:pt>
                <c:pt idx="34">
                  <c:v>29.6762496232986</c:v>
                </c:pt>
                <c:pt idx="35">
                  <c:v>29.7910779714584</c:v>
                </c:pt>
                <c:pt idx="36">
                  <c:v>29.9606591463089</c:v>
                </c:pt>
                <c:pt idx="37">
                  <c:v>30.2153795957565</c:v>
                </c:pt>
                <c:pt idx="38">
                  <c:v>30.4661571979522</c:v>
                </c:pt>
                <c:pt idx="39">
                  <c:v>30.6637614965438</c:v>
                </c:pt>
                <c:pt idx="40">
                  <c:v>30.9561640024185</c:v>
                </c:pt>
                <c:pt idx="41">
                  <c:v>31.2712997198104</c:v>
                </c:pt>
                <c:pt idx="42">
                  <c:v>31.5775513648986</c:v>
                </c:pt>
                <c:pt idx="43">
                  <c:v>31.9496214389801</c:v>
                </c:pt>
                <c:pt idx="44">
                  <c:v>32.2613030672073</c:v>
                </c:pt>
                <c:pt idx="45">
                  <c:v>32.6218962669372</c:v>
                </c:pt>
                <c:pt idx="46">
                  <c:v>33.0125838518142</c:v>
                </c:pt>
                <c:pt idx="47">
                  <c:v>33.3909958600997</c:v>
                </c:pt>
                <c:pt idx="48">
                  <c:v>33.7950497865676</c:v>
                </c:pt>
                <c:pt idx="49">
                  <c:v>34.09204185009</c:v>
                </c:pt>
                <c:pt idx="50">
                  <c:v>34.437409043312</c:v>
                </c:pt>
                <c:pt idx="51">
                  <c:v>34.792411327362</c:v>
                </c:pt>
                <c:pt idx="52">
                  <c:v>35.1173132658004</c:v>
                </c:pt>
                <c:pt idx="53">
                  <c:v>35.4107737541198</c:v>
                </c:pt>
                <c:pt idx="54">
                  <c:v>35.7080399990081</c:v>
                </c:pt>
                <c:pt idx="55">
                  <c:v>35.9877467155456</c:v>
                </c:pt>
                <c:pt idx="56">
                  <c:v>36.2512052059173</c:v>
                </c:pt>
                <c:pt idx="57">
                  <c:v>36.4996284246444</c:v>
                </c:pt>
                <c:pt idx="58">
                  <c:v>36.736649274826</c:v>
                </c:pt>
                <c:pt idx="59">
                  <c:v>36.9715958833694</c:v>
                </c:pt>
                <c:pt idx="60">
                  <c:v>37.1911436319351</c:v>
                </c:pt>
                <c:pt idx="61">
                  <c:v>37.4070227146148</c:v>
                </c:pt>
                <c:pt idx="62">
                  <c:v>37.614431977272</c:v>
                </c:pt>
                <c:pt idx="63">
                  <c:v>37.8135204315185</c:v>
                </c:pt>
                <c:pt idx="64">
                  <c:v>38.0035728216171</c:v>
                </c:pt>
                <c:pt idx="65">
                  <c:v>38.1868809461593</c:v>
                </c:pt>
                <c:pt idx="66">
                  <c:v>38.3645713329315</c:v>
                </c:pt>
                <c:pt idx="67">
                  <c:v>38.5340750217437</c:v>
                </c:pt>
                <c:pt idx="68">
                  <c:v>38.6995941400527</c:v>
                </c:pt>
                <c:pt idx="69">
                  <c:v>38.8591438531875</c:v>
                </c:pt>
                <c:pt idx="70">
                  <c:v>39.0146613121032</c:v>
                </c:pt>
                <c:pt idx="71">
                  <c:v>39.168757200241</c:v>
                </c:pt>
                <c:pt idx="72">
                  <c:v>39.3181949853897</c:v>
                </c:pt>
                <c:pt idx="73">
                  <c:v>39.4625842571258</c:v>
                </c:pt>
                <c:pt idx="74">
                  <c:v>39.6010428667068</c:v>
                </c:pt>
                <c:pt idx="75">
                  <c:v>39.734861254692</c:v>
                </c:pt>
                <c:pt idx="76">
                  <c:v>39.8652255535125</c:v>
                </c:pt>
                <c:pt idx="77">
                  <c:v>39.9921059608459</c:v>
                </c:pt>
                <c:pt idx="78">
                  <c:v>40.1153773069381</c:v>
                </c:pt>
                <c:pt idx="79">
                  <c:v>40.2354091405868</c:v>
                </c:pt>
                <c:pt idx="80">
                  <c:v>40.3528124094009</c:v>
                </c:pt>
                <c:pt idx="81">
                  <c:v>40.4666006565094</c:v>
                </c:pt>
                <c:pt idx="82">
                  <c:v>40.5773758888244</c:v>
                </c:pt>
                <c:pt idx="83">
                  <c:v>40.6851887702941</c:v>
                </c:pt>
                <c:pt idx="84">
                  <c:v>40.7900393009185</c:v>
                </c:pt>
                <c:pt idx="85">
                  <c:v>40.8920377492904</c:v>
                </c:pt>
                <c:pt idx="86">
                  <c:v>40.9909605979919</c:v>
                </c:pt>
                <c:pt idx="87">
                  <c:v>41.0876154899597</c:v>
                </c:pt>
                <c:pt idx="88">
                  <c:v>41.1815404891967</c:v>
                </c:pt>
                <c:pt idx="89">
                  <c:v>41.2734627723693</c:v>
                </c:pt>
                <c:pt idx="90">
                  <c:v>41.3629442453384</c:v>
                </c:pt>
                <c:pt idx="91">
                  <c:v>41.4502024650573</c:v>
                </c:pt>
                <c:pt idx="92">
                  <c:v>41.5353149175643</c:v>
                </c:pt>
                <c:pt idx="93">
                  <c:v>41.6185706853866</c:v>
                </c:pt>
                <c:pt idx="94">
                  <c:v>41.7000025510787</c:v>
                </c:pt>
                <c:pt idx="95">
                  <c:v>41.7795240879058</c:v>
                </c:pt>
                <c:pt idx="96">
                  <c:v>41.8572694063186</c:v>
                </c:pt>
                <c:pt idx="97">
                  <c:v>41.9331103563308</c:v>
                </c:pt>
                <c:pt idx="98">
                  <c:v>42.0072615146636</c:v>
                </c:pt>
                <c:pt idx="99">
                  <c:v>42.0799106359481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9702497"/>
        <c:axId val="517753459"/>
      </c:lineChart>
      <c:catAx>
        <c:axId val="4970249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ronds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7753459"/>
        <c:crosses val="autoZero"/>
        <c:auto val="1"/>
        <c:lblAlgn val="ctr"/>
        <c:lblOffset val="100"/>
        <c:noMultiLvlLbl val="0"/>
      </c:catAx>
      <c:valAx>
        <c:axId val="5177534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STD  </a:t>
                </a:r>
                <a:r>
                  <a:rPr lang="en-US" altLang="zh-CN" sz="1400"/>
                  <a:t>max</a:t>
                </a:r>
                <a:r>
                  <a:rPr lang="en-US" sz="1400"/>
                  <a:t> (1e-2)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70249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0.349650349650349</c:v>
                </c:pt>
                <c:pt idx="38">
                  <c:v>0.349650349650349</c:v>
                </c:pt>
                <c:pt idx="39">
                  <c:v>0.349650349650349</c:v>
                </c:pt>
                <c:pt idx="40">
                  <c:v>0.349650349650349</c:v>
                </c:pt>
                <c:pt idx="41">
                  <c:v>0.349650349650349</c:v>
                </c:pt>
                <c:pt idx="42">
                  <c:v>0.349650349650349</c:v>
                </c:pt>
                <c:pt idx="43">
                  <c:v>0.349650349650349</c:v>
                </c:pt>
                <c:pt idx="44">
                  <c:v>0.349650349650349</c:v>
                </c:pt>
                <c:pt idx="45">
                  <c:v>0.349650349650349</c:v>
                </c:pt>
                <c:pt idx="46">
                  <c:v>0.349650349650349</c:v>
                </c:pt>
                <c:pt idx="47">
                  <c:v>0.349650349650349</c:v>
                </c:pt>
                <c:pt idx="48">
                  <c:v>0.349650349650349</c:v>
                </c:pt>
                <c:pt idx="49">
                  <c:v>0.349650349650349</c:v>
                </c:pt>
                <c:pt idx="50">
                  <c:v>0.349650349650349</c:v>
                </c:pt>
                <c:pt idx="51">
                  <c:v>0.349650349650349</c:v>
                </c:pt>
                <c:pt idx="52">
                  <c:v>0.349650349650349</c:v>
                </c:pt>
                <c:pt idx="53">
                  <c:v>0.349650349650349</c:v>
                </c:pt>
                <c:pt idx="54">
                  <c:v>0.349650349650349</c:v>
                </c:pt>
                <c:pt idx="55">
                  <c:v>0.349650349650349</c:v>
                </c:pt>
                <c:pt idx="56">
                  <c:v>0.349650349650349</c:v>
                </c:pt>
                <c:pt idx="57">
                  <c:v>0.349650349650349</c:v>
                </c:pt>
                <c:pt idx="58">
                  <c:v>0.349650349650349</c:v>
                </c:pt>
                <c:pt idx="59">
                  <c:v>0.349650349650349</c:v>
                </c:pt>
                <c:pt idx="60">
                  <c:v>0.349650349650349</c:v>
                </c:pt>
                <c:pt idx="61">
                  <c:v>0.349650349650349</c:v>
                </c:pt>
                <c:pt idx="62">
                  <c:v>0.349650349650349</c:v>
                </c:pt>
                <c:pt idx="63">
                  <c:v>0.349650349650349</c:v>
                </c:pt>
                <c:pt idx="64">
                  <c:v>0.349650349650349</c:v>
                </c:pt>
                <c:pt idx="65">
                  <c:v>0.349650349650349</c:v>
                </c:pt>
                <c:pt idx="66">
                  <c:v>0.349650349650349</c:v>
                </c:pt>
                <c:pt idx="67">
                  <c:v>0.349650349650349</c:v>
                </c:pt>
                <c:pt idx="68">
                  <c:v>0.349650349650349</c:v>
                </c:pt>
                <c:pt idx="69">
                  <c:v>0.349650349650349</c:v>
                </c:pt>
                <c:pt idx="70">
                  <c:v>0.349650349650349</c:v>
                </c:pt>
                <c:pt idx="71">
                  <c:v>0.349650349650349</c:v>
                </c:pt>
                <c:pt idx="72">
                  <c:v>0.349650349650349</c:v>
                </c:pt>
                <c:pt idx="73">
                  <c:v>0.349650349650349</c:v>
                </c:pt>
                <c:pt idx="74">
                  <c:v>0.349650349650349</c:v>
                </c:pt>
                <c:pt idx="75">
                  <c:v>0.349650349650349</c:v>
                </c:pt>
                <c:pt idx="76">
                  <c:v>0.349650349650349</c:v>
                </c:pt>
                <c:pt idx="77">
                  <c:v>0.349650349650349</c:v>
                </c:pt>
                <c:pt idx="78">
                  <c:v>0.349650349650349</c:v>
                </c:pt>
                <c:pt idx="79">
                  <c:v>0.349650349650349</c:v>
                </c:pt>
                <c:pt idx="80">
                  <c:v>0.349650349650349</c:v>
                </c:pt>
                <c:pt idx="81">
                  <c:v>0.349650349650349</c:v>
                </c:pt>
                <c:pt idx="82">
                  <c:v>0.349650349650349</c:v>
                </c:pt>
                <c:pt idx="83">
                  <c:v>0.349650349650349</c:v>
                </c:pt>
                <c:pt idx="84">
                  <c:v>0.349650349650349</c:v>
                </c:pt>
                <c:pt idx="85">
                  <c:v>0.349650349650349</c:v>
                </c:pt>
                <c:pt idx="86">
                  <c:v>0.349650349650349</c:v>
                </c:pt>
                <c:pt idx="87">
                  <c:v>0.349650349650349</c:v>
                </c:pt>
                <c:pt idx="88">
                  <c:v>0.349650349650349</c:v>
                </c:pt>
                <c:pt idx="89">
                  <c:v>0.349650349650349</c:v>
                </c:pt>
                <c:pt idx="90">
                  <c:v>0.349650349650349</c:v>
                </c:pt>
                <c:pt idx="91">
                  <c:v>0.349650349650349</c:v>
                </c:pt>
                <c:pt idx="92">
                  <c:v>0.349650349650349</c:v>
                </c:pt>
                <c:pt idx="93">
                  <c:v>0.349650349650349</c:v>
                </c:pt>
                <c:pt idx="94">
                  <c:v>0.349650349650349</c:v>
                </c:pt>
                <c:pt idx="95">
                  <c:v>0.349650349650349</c:v>
                </c:pt>
                <c:pt idx="96">
                  <c:v>0.349650349650349</c:v>
                </c:pt>
                <c:pt idx="97">
                  <c:v>0.349650349650349</c:v>
                </c:pt>
                <c:pt idx="98">
                  <c:v>0.349650349650349</c:v>
                </c:pt>
                <c:pt idx="99">
                  <c:v>0.349650349650349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0.349650349650349</c:v>
                </c:pt>
                <c:pt idx="2">
                  <c:v>0.349650349650349</c:v>
                </c:pt>
                <c:pt idx="3">
                  <c:v>0.349650349650349</c:v>
                </c:pt>
                <c:pt idx="4">
                  <c:v>0.349650349650349</c:v>
                </c:pt>
                <c:pt idx="5">
                  <c:v>0.349650349650349</c:v>
                </c:pt>
                <c:pt idx="6">
                  <c:v>0.349650349650349</c:v>
                </c:pt>
                <c:pt idx="7">
                  <c:v>0.349650349650349</c:v>
                </c:pt>
                <c:pt idx="8">
                  <c:v>0.349650349650349</c:v>
                </c:pt>
                <c:pt idx="9">
                  <c:v>0.349650349650349</c:v>
                </c:pt>
                <c:pt idx="10">
                  <c:v>0.349650349650349</c:v>
                </c:pt>
                <c:pt idx="11">
                  <c:v>0.349650349650349</c:v>
                </c:pt>
                <c:pt idx="12">
                  <c:v>0.349650349650349</c:v>
                </c:pt>
                <c:pt idx="13">
                  <c:v>0.349650349650349</c:v>
                </c:pt>
                <c:pt idx="14">
                  <c:v>0.349650349650349</c:v>
                </c:pt>
                <c:pt idx="15">
                  <c:v>0.349650349650349</c:v>
                </c:pt>
                <c:pt idx="16">
                  <c:v>0.349650349650349</c:v>
                </c:pt>
                <c:pt idx="17">
                  <c:v>0.349650349650349</c:v>
                </c:pt>
                <c:pt idx="18">
                  <c:v>0.349650349650349</c:v>
                </c:pt>
                <c:pt idx="19">
                  <c:v>0.349650349650349</c:v>
                </c:pt>
                <c:pt idx="20">
                  <c:v>0.349650349650349</c:v>
                </c:pt>
                <c:pt idx="21">
                  <c:v>0.349650349650349</c:v>
                </c:pt>
                <c:pt idx="22">
                  <c:v>0.349650349650349</c:v>
                </c:pt>
                <c:pt idx="23">
                  <c:v>0.349650349650349</c:v>
                </c:pt>
                <c:pt idx="24">
                  <c:v>0.349650349650349</c:v>
                </c:pt>
                <c:pt idx="25">
                  <c:v>0.349650349650349</c:v>
                </c:pt>
                <c:pt idx="26">
                  <c:v>0.349650349650349</c:v>
                </c:pt>
                <c:pt idx="27">
                  <c:v>0.349650349650349</c:v>
                </c:pt>
                <c:pt idx="28">
                  <c:v>0.349650349650349</c:v>
                </c:pt>
                <c:pt idx="29">
                  <c:v>0.349650349650349</c:v>
                </c:pt>
                <c:pt idx="30">
                  <c:v>0.349650349650349</c:v>
                </c:pt>
                <c:pt idx="31">
                  <c:v>0.349650349650349</c:v>
                </c:pt>
                <c:pt idx="32">
                  <c:v>0.349650349650349</c:v>
                </c:pt>
                <c:pt idx="33">
                  <c:v>0.349650349650349</c:v>
                </c:pt>
                <c:pt idx="34">
                  <c:v>0.349650349650349</c:v>
                </c:pt>
                <c:pt idx="35">
                  <c:v>0.349650349650349</c:v>
                </c:pt>
                <c:pt idx="36">
                  <c:v>0.349650349650349</c:v>
                </c:pt>
                <c:pt idx="37">
                  <c:v>0.349650349650349</c:v>
                </c:pt>
                <c:pt idx="38">
                  <c:v>0.349650349650349</c:v>
                </c:pt>
                <c:pt idx="39">
                  <c:v>0.349650349650349</c:v>
                </c:pt>
                <c:pt idx="40">
                  <c:v>0.349650349650349</c:v>
                </c:pt>
                <c:pt idx="41">
                  <c:v>0.349650349650349</c:v>
                </c:pt>
                <c:pt idx="42">
                  <c:v>0.349650349650349</c:v>
                </c:pt>
                <c:pt idx="43">
                  <c:v>0.349650349650349</c:v>
                </c:pt>
                <c:pt idx="44">
                  <c:v>0.349650349650349</c:v>
                </c:pt>
                <c:pt idx="45">
                  <c:v>0.349650349650349</c:v>
                </c:pt>
                <c:pt idx="46">
                  <c:v>0.349650349650349</c:v>
                </c:pt>
                <c:pt idx="47">
                  <c:v>0.349650349650349</c:v>
                </c:pt>
                <c:pt idx="48">
                  <c:v>0.349650349650349</c:v>
                </c:pt>
                <c:pt idx="49">
                  <c:v>0.349650349650349</c:v>
                </c:pt>
                <c:pt idx="50">
                  <c:v>0.349650349650349</c:v>
                </c:pt>
                <c:pt idx="51">
                  <c:v>0.349650349650349</c:v>
                </c:pt>
                <c:pt idx="52">
                  <c:v>0.349650349650349</c:v>
                </c:pt>
                <c:pt idx="53">
                  <c:v>0.349650349650349</c:v>
                </c:pt>
                <c:pt idx="54">
                  <c:v>0.349650349650349</c:v>
                </c:pt>
                <c:pt idx="55">
                  <c:v>0.349650349650349</c:v>
                </c:pt>
                <c:pt idx="56">
                  <c:v>0.349650349650349</c:v>
                </c:pt>
                <c:pt idx="57">
                  <c:v>0.349650349650349</c:v>
                </c:pt>
                <c:pt idx="58">
                  <c:v>0.349650349650349</c:v>
                </c:pt>
                <c:pt idx="59">
                  <c:v>0.349650349650349</c:v>
                </c:pt>
                <c:pt idx="60">
                  <c:v>0.349650349650349</c:v>
                </c:pt>
                <c:pt idx="61">
                  <c:v>0.349650349650349</c:v>
                </c:pt>
                <c:pt idx="62">
                  <c:v>0.349650349650349</c:v>
                </c:pt>
                <c:pt idx="63">
                  <c:v>0.349650349650349</c:v>
                </c:pt>
                <c:pt idx="64">
                  <c:v>0.349650349650349</c:v>
                </c:pt>
                <c:pt idx="65">
                  <c:v>0.349650349650349</c:v>
                </c:pt>
                <c:pt idx="66">
                  <c:v>0.349650349650349</c:v>
                </c:pt>
                <c:pt idx="67">
                  <c:v>0.349650349650349</c:v>
                </c:pt>
                <c:pt idx="68">
                  <c:v>0.349650349650349</c:v>
                </c:pt>
                <c:pt idx="69">
                  <c:v>0.349650349650349</c:v>
                </c:pt>
                <c:pt idx="70">
                  <c:v>0.349650349650349</c:v>
                </c:pt>
                <c:pt idx="71">
                  <c:v>0.349650349650349</c:v>
                </c:pt>
                <c:pt idx="72">
                  <c:v>0.349650349650349</c:v>
                </c:pt>
                <c:pt idx="73">
                  <c:v>0.349650349650349</c:v>
                </c:pt>
                <c:pt idx="74">
                  <c:v>0.349650349650349</c:v>
                </c:pt>
                <c:pt idx="75">
                  <c:v>0.349650349650349</c:v>
                </c:pt>
                <c:pt idx="76">
                  <c:v>0.349650349650349</c:v>
                </c:pt>
                <c:pt idx="77">
                  <c:v>0.349650349650349</c:v>
                </c:pt>
                <c:pt idx="78">
                  <c:v>0.349650349650349</c:v>
                </c:pt>
                <c:pt idx="79">
                  <c:v>0.349650349650349</c:v>
                </c:pt>
                <c:pt idx="80">
                  <c:v>0.349650349650349</c:v>
                </c:pt>
                <c:pt idx="81">
                  <c:v>0.349650349650349</c:v>
                </c:pt>
                <c:pt idx="82">
                  <c:v>0.349650349650349</c:v>
                </c:pt>
                <c:pt idx="83">
                  <c:v>0.349650349650349</c:v>
                </c:pt>
                <c:pt idx="84">
                  <c:v>0.349650349650349</c:v>
                </c:pt>
                <c:pt idx="85">
                  <c:v>0.349650349650349</c:v>
                </c:pt>
                <c:pt idx="86">
                  <c:v>0.349650349650349</c:v>
                </c:pt>
                <c:pt idx="87">
                  <c:v>0.349650349650349</c:v>
                </c:pt>
                <c:pt idx="88">
                  <c:v>0.349650349650349</c:v>
                </c:pt>
                <c:pt idx="89">
                  <c:v>0.349650349650349</c:v>
                </c:pt>
                <c:pt idx="90">
                  <c:v>0.349650349650349</c:v>
                </c:pt>
                <c:pt idx="91">
                  <c:v>0.349650349650349</c:v>
                </c:pt>
                <c:pt idx="92">
                  <c:v>0.349650349650349</c:v>
                </c:pt>
                <c:pt idx="93">
                  <c:v>0.349650349650349</c:v>
                </c:pt>
                <c:pt idx="94">
                  <c:v>0.349650349650349</c:v>
                </c:pt>
                <c:pt idx="95">
                  <c:v>0.349650349650349</c:v>
                </c:pt>
                <c:pt idx="96">
                  <c:v>0.349650349650349</c:v>
                </c:pt>
                <c:pt idx="97">
                  <c:v>0.349650349650349</c:v>
                </c:pt>
                <c:pt idx="98">
                  <c:v>0.349650349650349</c:v>
                </c:pt>
                <c:pt idx="99">
                  <c:v>0.349650349650349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0.349650349650349</c:v>
                </c:pt>
                <c:pt idx="1">
                  <c:v>0.699300699300699</c:v>
                </c:pt>
                <c:pt idx="2">
                  <c:v>0.699300699300699</c:v>
                </c:pt>
                <c:pt idx="3">
                  <c:v>0.699300699300699</c:v>
                </c:pt>
                <c:pt idx="4">
                  <c:v>0.699300699300699</c:v>
                </c:pt>
                <c:pt idx="5">
                  <c:v>0.699300699300699</c:v>
                </c:pt>
                <c:pt idx="6">
                  <c:v>0.699300699300699</c:v>
                </c:pt>
                <c:pt idx="7">
                  <c:v>0.699300699300699</c:v>
                </c:pt>
                <c:pt idx="8">
                  <c:v>0.699300699300699</c:v>
                </c:pt>
                <c:pt idx="9">
                  <c:v>0.699300699300699</c:v>
                </c:pt>
                <c:pt idx="10">
                  <c:v>0.699300699300699</c:v>
                </c:pt>
                <c:pt idx="11">
                  <c:v>0.699300699300699</c:v>
                </c:pt>
                <c:pt idx="12">
                  <c:v>0.699300699300699</c:v>
                </c:pt>
                <c:pt idx="13">
                  <c:v>0.699300699300699</c:v>
                </c:pt>
                <c:pt idx="14">
                  <c:v>0.699300699300699</c:v>
                </c:pt>
                <c:pt idx="15">
                  <c:v>0.699300699300699</c:v>
                </c:pt>
                <c:pt idx="16">
                  <c:v>0.699300699300699</c:v>
                </c:pt>
                <c:pt idx="17">
                  <c:v>0.699300699300699</c:v>
                </c:pt>
                <c:pt idx="18">
                  <c:v>0.699300699300699</c:v>
                </c:pt>
                <c:pt idx="19">
                  <c:v>0.699300699300699</c:v>
                </c:pt>
                <c:pt idx="20">
                  <c:v>0.699300699300699</c:v>
                </c:pt>
                <c:pt idx="21">
                  <c:v>0.699300699300699</c:v>
                </c:pt>
                <c:pt idx="22">
                  <c:v>0.699300699300699</c:v>
                </c:pt>
                <c:pt idx="23">
                  <c:v>0.699300699300699</c:v>
                </c:pt>
                <c:pt idx="24">
                  <c:v>0.699300699300699</c:v>
                </c:pt>
                <c:pt idx="25">
                  <c:v>0.699300699300699</c:v>
                </c:pt>
                <c:pt idx="26">
                  <c:v>0.699300699300699</c:v>
                </c:pt>
                <c:pt idx="27">
                  <c:v>0.699300699300699</c:v>
                </c:pt>
                <c:pt idx="28">
                  <c:v>0.699300699300699</c:v>
                </c:pt>
                <c:pt idx="29">
                  <c:v>0.699300699300699</c:v>
                </c:pt>
                <c:pt idx="30">
                  <c:v>0.699300699300699</c:v>
                </c:pt>
                <c:pt idx="31">
                  <c:v>0.699300699300699</c:v>
                </c:pt>
                <c:pt idx="32">
                  <c:v>0.699300699300699</c:v>
                </c:pt>
                <c:pt idx="33">
                  <c:v>0.699300699300699</c:v>
                </c:pt>
                <c:pt idx="34">
                  <c:v>0.699300699300699</c:v>
                </c:pt>
                <c:pt idx="35">
                  <c:v>0.699300699300699</c:v>
                </c:pt>
                <c:pt idx="36">
                  <c:v>0.699300699300699</c:v>
                </c:pt>
                <c:pt idx="37">
                  <c:v>0.699300699300699</c:v>
                </c:pt>
                <c:pt idx="38">
                  <c:v>0.699300699300699</c:v>
                </c:pt>
                <c:pt idx="39">
                  <c:v>0.699300699300699</c:v>
                </c:pt>
                <c:pt idx="40">
                  <c:v>0.699300699300699</c:v>
                </c:pt>
                <c:pt idx="41">
                  <c:v>0.699300699300699</c:v>
                </c:pt>
                <c:pt idx="42">
                  <c:v>0.699300699300699</c:v>
                </c:pt>
                <c:pt idx="43">
                  <c:v>0.699300699300699</c:v>
                </c:pt>
                <c:pt idx="44">
                  <c:v>0.699300699300699</c:v>
                </c:pt>
                <c:pt idx="45">
                  <c:v>0.699300699300699</c:v>
                </c:pt>
                <c:pt idx="46">
                  <c:v>0.699300699300699</c:v>
                </c:pt>
                <c:pt idx="47">
                  <c:v>0.699300699300699</c:v>
                </c:pt>
                <c:pt idx="48">
                  <c:v>0.699300699300699</c:v>
                </c:pt>
                <c:pt idx="49">
                  <c:v>0.699300699300699</c:v>
                </c:pt>
                <c:pt idx="50">
                  <c:v>0.699300699300699</c:v>
                </c:pt>
                <c:pt idx="51">
                  <c:v>0.699300699300699</c:v>
                </c:pt>
                <c:pt idx="52">
                  <c:v>0.699300699300699</c:v>
                </c:pt>
                <c:pt idx="53">
                  <c:v>0.699300699300699</c:v>
                </c:pt>
                <c:pt idx="54">
                  <c:v>0.699300699300699</c:v>
                </c:pt>
                <c:pt idx="55">
                  <c:v>0.699300699300699</c:v>
                </c:pt>
                <c:pt idx="56">
                  <c:v>0.699300699300699</c:v>
                </c:pt>
                <c:pt idx="57">
                  <c:v>0.699300699300699</c:v>
                </c:pt>
                <c:pt idx="58">
                  <c:v>0.699300699300699</c:v>
                </c:pt>
                <c:pt idx="59">
                  <c:v>0.699300699300699</c:v>
                </c:pt>
                <c:pt idx="60">
                  <c:v>0.699300699300699</c:v>
                </c:pt>
                <c:pt idx="61">
                  <c:v>0.699300699300699</c:v>
                </c:pt>
                <c:pt idx="62">
                  <c:v>0.699300699300699</c:v>
                </c:pt>
                <c:pt idx="63">
                  <c:v>0.699300699300699</c:v>
                </c:pt>
                <c:pt idx="64">
                  <c:v>0.699300699300699</c:v>
                </c:pt>
                <c:pt idx="65">
                  <c:v>0.699300699300699</c:v>
                </c:pt>
                <c:pt idx="66">
                  <c:v>0.699300699300699</c:v>
                </c:pt>
                <c:pt idx="67">
                  <c:v>0.699300699300699</c:v>
                </c:pt>
                <c:pt idx="68">
                  <c:v>0.699300699300699</c:v>
                </c:pt>
                <c:pt idx="69">
                  <c:v>0.699300699300699</c:v>
                </c:pt>
                <c:pt idx="70">
                  <c:v>0.699300699300699</c:v>
                </c:pt>
                <c:pt idx="71">
                  <c:v>0.699300699300699</c:v>
                </c:pt>
                <c:pt idx="72">
                  <c:v>0.699300699300699</c:v>
                </c:pt>
                <c:pt idx="73">
                  <c:v>0.699300699300699</c:v>
                </c:pt>
                <c:pt idx="74">
                  <c:v>0.699300699300699</c:v>
                </c:pt>
                <c:pt idx="75">
                  <c:v>0.699300699300699</c:v>
                </c:pt>
                <c:pt idx="76">
                  <c:v>0.699300699300699</c:v>
                </c:pt>
                <c:pt idx="77">
                  <c:v>0.699300699300699</c:v>
                </c:pt>
                <c:pt idx="78">
                  <c:v>0.699300699300699</c:v>
                </c:pt>
                <c:pt idx="79">
                  <c:v>0.699300699300699</c:v>
                </c:pt>
                <c:pt idx="80">
                  <c:v>0.699300699300699</c:v>
                </c:pt>
                <c:pt idx="81">
                  <c:v>0.699300699300699</c:v>
                </c:pt>
                <c:pt idx="82">
                  <c:v>0.699300699300699</c:v>
                </c:pt>
                <c:pt idx="83">
                  <c:v>0.699300699300699</c:v>
                </c:pt>
                <c:pt idx="84">
                  <c:v>0.699300699300699</c:v>
                </c:pt>
                <c:pt idx="85">
                  <c:v>0.699300699300699</c:v>
                </c:pt>
                <c:pt idx="86">
                  <c:v>0.699300699300699</c:v>
                </c:pt>
                <c:pt idx="87">
                  <c:v>0.699300699300699</c:v>
                </c:pt>
                <c:pt idx="88">
                  <c:v>0.699300699300699</c:v>
                </c:pt>
                <c:pt idx="89">
                  <c:v>0.699300699300699</c:v>
                </c:pt>
                <c:pt idx="90">
                  <c:v>0.699300699300699</c:v>
                </c:pt>
                <c:pt idx="91">
                  <c:v>0.699300699300699</c:v>
                </c:pt>
                <c:pt idx="92">
                  <c:v>0.699300699300699</c:v>
                </c:pt>
                <c:pt idx="93">
                  <c:v>0.699300699300699</c:v>
                </c:pt>
                <c:pt idx="94">
                  <c:v>0.699300699300699</c:v>
                </c:pt>
                <c:pt idx="95">
                  <c:v>0.699300699300699</c:v>
                </c:pt>
                <c:pt idx="96">
                  <c:v>0.699300699300699</c:v>
                </c:pt>
                <c:pt idx="97">
                  <c:v>0.699300699300699</c:v>
                </c:pt>
                <c:pt idx="98">
                  <c:v>0.699300699300699</c:v>
                </c:pt>
                <c:pt idx="99">
                  <c:v>0.699300699300699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0.699300699300699</c:v>
                </c:pt>
                <c:pt idx="1">
                  <c:v>0.874125874125874</c:v>
                </c:pt>
                <c:pt idx="2">
                  <c:v>0.874125874125874</c:v>
                </c:pt>
                <c:pt idx="3">
                  <c:v>0.874125874125874</c:v>
                </c:pt>
                <c:pt idx="4">
                  <c:v>0.874125874125874</c:v>
                </c:pt>
                <c:pt idx="5">
                  <c:v>0.874125874125874</c:v>
                </c:pt>
                <c:pt idx="6">
                  <c:v>0.874125874125874</c:v>
                </c:pt>
                <c:pt idx="7">
                  <c:v>0.874125874125874</c:v>
                </c:pt>
                <c:pt idx="8">
                  <c:v>0.874125874125874</c:v>
                </c:pt>
                <c:pt idx="9">
                  <c:v>0.874125874125874</c:v>
                </c:pt>
                <c:pt idx="10">
                  <c:v>0.874125874125874</c:v>
                </c:pt>
                <c:pt idx="11">
                  <c:v>0.874125874125874</c:v>
                </c:pt>
                <c:pt idx="12">
                  <c:v>0.874125874125874</c:v>
                </c:pt>
                <c:pt idx="13">
                  <c:v>0.874125874125874</c:v>
                </c:pt>
                <c:pt idx="14">
                  <c:v>0.874125874125874</c:v>
                </c:pt>
                <c:pt idx="15">
                  <c:v>0.874125874125874</c:v>
                </c:pt>
                <c:pt idx="16">
                  <c:v>0.874125874125874</c:v>
                </c:pt>
                <c:pt idx="17">
                  <c:v>0.874125874125874</c:v>
                </c:pt>
                <c:pt idx="18">
                  <c:v>0.874125874125874</c:v>
                </c:pt>
                <c:pt idx="19">
                  <c:v>0.874125874125874</c:v>
                </c:pt>
                <c:pt idx="20">
                  <c:v>0.874125874125874</c:v>
                </c:pt>
                <c:pt idx="21">
                  <c:v>0.874125874125874</c:v>
                </c:pt>
                <c:pt idx="22">
                  <c:v>0.874125874125874</c:v>
                </c:pt>
                <c:pt idx="23">
                  <c:v>0.874125874125874</c:v>
                </c:pt>
                <c:pt idx="24">
                  <c:v>0.874125874125874</c:v>
                </c:pt>
                <c:pt idx="25">
                  <c:v>0.874125874125874</c:v>
                </c:pt>
                <c:pt idx="26">
                  <c:v>0.874125874125874</c:v>
                </c:pt>
                <c:pt idx="27">
                  <c:v>0.874125874125874</c:v>
                </c:pt>
                <c:pt idx="28">
                  <c:v>0.874125874125874</c:v>
                </c:pt>
                <c:pt idx="29">
                  <c:v>0.874125874125874</c:v>
                </c:pt>
                <c:pt idx="30">
                  <c:v>0.874125874125874</c:v>
                </c:pt>
                <c:pt idx="31">
                  <c:v>0.874125874125874</c:v>
                </c:pt>
                <c:pt idx="32">
                  <c:v>0.874125874125874</c:v>
                </c:pt>
                <c:pt idx="33">
                  <c:v>0.874125874125874</c:v>
                </c:pt>
                <c:pt idx="34">
                  <c:v>0.874125874125874</c:v>
                </c:pt>
                <c:pt idx="35">
                  <c:v>0.874125874125874</c:v>
                </c:pt>
                <c:pt idx="36">
                  <c:v>0.874125874125874</c:v>
                </c:pt>
                <c:pt idx="37">
                  <c:v>0.874125874125874</c:v>
                </c:pt>
                <c:pt idx="38">
                  <c:v>0.874125874125874</c:v>
                </c:pt>
                <c:pt idx="39">
                  <c:v>0.874125874125874</c:v>
                </c:pt>
                <c:pt idx="40">
                  <c:v>0.874125874125874</c:v>
                </c:pt>
                <c:pt idx="41">
                  <c:v>0.874125874125874</c:v>
                </c:pt>
                <c:pt idx="42">
                  <c:v>0.874125874125874</c:v>
                </c:pt>
                <c:pt idx="43">
                  <c:v>0.874125874125874</c:v>
                </c:pt>
                <c:pt idx="44">
                  <c:v>0.874125874125874</c:v>
                </c:pt>
                <c:pt idx="45">
                  <c:v>0.874125874125874</c:v>
                </c:pt>
                <c:pt idx="46">
                  <c:v>0.874125874125874</c:v>
                </c:pt>
                <c:pt idx="47">
                  <c:v>0.874125874125874</c:v>
                </c:pt>
                <c:pt idx="48">
                  <c:v>0.874125874125874</c:v>
                </c:pt>
                <c:pt idx="49">
                  <c:v>0.874125874125874</c:v>
                </c:pt>
                <c:pt idx="50">
                  <c:v>0.874125874125874</c:v>
                </c:pt>
                <c:pt idx="51">
                  <c:v>0.874125874125874</c:v>
                </c:pt>
                <c:pt idx="52">
                  <c:v>0.874125874125874</c:v>
                </c:pt>
                <c:pt idx="53">
                  <c:v>0.874125874125874</c:v>
                </c:pt>
                <c:pt idx="54">
                  <c:v>0.874125874125874</c:v>
                </c:pt>
                <c:pt idx="55">
                  <c:v>0.874125874125874</c:v>
                </c:pt>
                <c:pt idx="56">
                  <c:v>0.874125874125874</c:v>
                </c:pt>
                <c:pt idx="57">
                  <c:v>0.874125874125874</c:v>
                </c:pt>
                <c:pt idx="58">
                  <c:v>0.874125874125874</c:v>
                </c:pt>
                <c:pt idx="59">
                  <c:v>0.874125874125874</c:v>
                </c:pt>
                <c:pt idx="60">
                  <c:v>0.874125874125874</c:v>
                </c:pt>
                <c:pt idx="61">
                  <c:v>0.874125874125874</c:v>
                </c:pt>
                <c:pt idx="62">
                  <c:v>0.874125874125874</c:v>
                </c:pt>
                <c:pt idx="63">
                  <c:v>0.874125874125874</c:v>
                </c:pt>
                <c:pt idx="64">
                  <c:v>0.874125874125874</c:v>
                </c:pt>
                <c:pt idx="65">
                  <c:v>0.874125874125874</c:v>
                </c:pt>
                <c:pt idx="66">
                  <c:v>0.874125874125874</c:v>
                </c:pt>
                <c:pt idx="67">
                  <c:v>0.874125874125874</c:v>
                </c:pt>
                <c:pt idx="68">
                  <c:v>0.874125874125874</c:v>
                </c:pt>
                <c:pt idx="69">
                  <c:v>0.874125874125874</c:v>
                </c:pt>
                <c:pt idx="70">
                  <c:v>0.874125874125874</c:v>
                </c:pt>
                <c:pt idx="71">
                  <c:v>0.874125874125874</c:v>
                </c:pt>
                <c:pt idx="72">
                  <c:v>0.874125874125874</c:v>
                </c:pt>
                <c:pt idx="73">
                  <c:v>0.874125874125874</c:v>
                </c:pt>
                <c:pt idx="74">
                  <c:v>0.874125874125874</c:v>
                </c:pt>
                <c:pt idx="75">
                  <c:v>0.874125874125874</c:v>
                </c:pt>
                <c:pt idx="76">
                  <c:v>0.874125874125874</c:v>
                </c:pt>
                <c:pt idx="77">
                  <c:v>0.874125874125874</c:v>
                </c:pt>
                <c:pt idx="78">
                  <c:v>0.874125874125874</c:v>
                </c:pt>
                <c:pt idx="79">
                  <c:v>0.874125874125874</c:v>
                </c:pt>
                <c:pt idx="80">
                  <c:v>0.874125874125874</c:v>
                </c:pt>
                <c:pt idx="81">
                  <c:v>0.874125874125874</c:v>
                </c:pt>
                <c:pt idx="82">
                  <c:v>0.874125874125874</c:v>
                </c:pt>
                <c:pt idx="83">
                  <c:v>0.874125874125874</c:v>
                </c:pt>
                <c:pt idx="84">
                  <c:v>0.874125874125874</c:v>
                </c:pt>
                <c:pt idx="85">
                  <c:v>0.874125874125874</c:v>
                </c:pt>
                <c:pt idx="86">
                  <c:v>0.874125874125874</c:v>
                </c:pt>
                <c:pt idx="87">
                  <c:v>0.874125874125874</c:v>
                </c:pt>
                <c:pt idx="88">
                  <c:v>0.874125874125874</c:v>
                </c:pt>
                <c:pt idx="89">
                  <c:v>0.874125874125874</c:v>
                </c:pt>
                <c:pt idx="90">
                  <c:v>0.874125874125874</c:v>
                </c:pt>
                <c:pt idx="91">
                  <c:v>0.874125874125874</c:v>
                </c:pt>
                <c:pt idx="92">
                  <c:v>0.874125874125874</c:v>
                </c:pt>
                <c:pt idx="93">
                  <c:v>0.874125874125874</c:v>
                </c:pt>
                <c:pt idx="94">
                  <c:v>0.874125874125874</c:v>
                </c:pt>
                <c:pt idx="95">
                  <c:v>0.874125874125874</c:v>
                </c:pt>
                <c:pt idx="96">
                  <c:v>0.874125874125874</c:v>
                </c:pt>
                <c:pt idx="97">
                  <c:v>0.874125874125874</c:v>
                </c:pt>
                <c:pt idx="98">
                  <c:v>0.874125874125874</c:v>
                </c:pt>
                <c:pt idx="99">
                  <c:v>0.874125874125874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0.524475524475524</c:v>
                </c:pt>
                <c:pt idx="1">
                  <c:v>0.524475524475524</c:v>
                </c:pt>
                <c:pt idx="2">
                  <c:v>0.524475524475524</c:v>
                </c:pt>
                <c:pt idx="3">
                  <c:v>0.699300699300699</c:v>
                </c:pt>
                <c:pt idx="4">
                  <c:v>0.699300699300699</c:v>
                </c:pt>
                <c:pt idx="5">
                  <c:v>0.699300699300699</c:v>
                </c:pt>
                <c:pt idx="6">
                  <c:v>0.699300699300699</c:v>
                </c:pt>
                <c:pt idx="7">
                  <c:v>0.699300699300699</c:v>
                </c:pt>
                <c:pt idx="8">
                  <c:v>0.699300699300699</c:v>
                </c:pt>
                <c:pt idx="9">
                  <c:v>0.699300699300699</c:v>
                </c:pt>
                <c:pt idx="10">
                  <c:v>0.699300699300699</c:v>
                </c:pt>
                <c:pt idx="11">
                  <c:v>0.699300699300699</c:v>
                </c:pt>
                <c:pt idx="12">
                  <c:v>0.699300699300699</c:v>
                </c:pt>
                <c:pt idx="13">
                  <c:v>0.699300699300699</c:v>
                </c:pt>
                <c:pt idx="14">
                  <c:v>0.699300699300699</c:v>
                </c:pt>
                <c:pt idx="15">
                  <c:v>0.699300699300699</c:v>
                </c:pt>
                <c:pt idx="16">
                  <c:v>0.699300699300699</c:v>
                </c:pt>
                <c:pt idx="17">
                  <c:v>0.699300699300699</c:v>
                </c:pt>
                <c:pt idx="18">
                  <c:v>0.699300699300699</c:v>
                </c:pt>
                <c:pt idx="19">
                  <c:v>0.699300699300699</c:v>
                </c:pt>
                <c:pt idx="20">
                  <c:v>0.699300699300699</c:v>
                </c:pt>
                <c:pt idx="21">
                  <c:v>0.699300699300699</c:v>
                </c:pt>
                <c:pt idx="22">
                  <c:v>0.699300699300699</c:v>
                </c:pt>
                <c:pt idx="23">
                  <c:v>0.699300699300699</c:v>
                </c:pt>
                <c:pt idx="24">
                  <c:v>0.699300699300699</c:v>
                </c:pt>
                <c:pt idx="25">
                  <c:v>0.699300699300699</c:v>
                </c:pt>
                <c:pt idx="26">
                  <c:v>0.699300699300699</c:v>
                </c:pt>
                <c:pt idx="27">
                  <c:v>0.699300699300699</c:v>
                </c:pt>
                <c:pt idx="28">
                  <c:v>0.699300699300699</c:v>
                </c:pt>
                <c:pt idx="29">
                  <c:v>0.699300699300699</c:v>
                </c:pt>
                <c:pt idx="30">
                  <c:v>0.699300699300699</c:v>
                </c:pt>
                <c:pt idx="31">
                  <c:v>0.699300699300699</c:v>
                </c:pt>
                <c:pt idx="32">
                  <c:v>0.699300699300699</c:v>
                </c:pt>
                <c:pt idx="33">
                  <c:v>0.699300699300699</c:v>
                </c:pt>
                <c:pt idx="34">
                  <c:v>0.699300699300699</c:v>
                </c:pt>
                <c:pt idx="35">
                  <c:v>0.699300699300699</c:v>
                </c:pt>
                <c:pt idx="36">
                  <c:v>0.699300699300699</c:v>
                </c:pt>
                <c:pt idx="37">
                  <c:v>0.699300699300699</c:v>
                </c:pt>
                <c:pt idx="38">
                  <c:v>0.699300699300699</c:v>
                </c:pt>
                <c:pt idx="39">
                  <c:v>0.699300699300699</c:v>
                </c:pt>
                <c:pt idx="40">
                  <c:v>0.699300699300699</c:v>
                </c:pt>
                <c:pt idx="41">
                  <c:v>0.699300699300699</c:v>
                </c:pt>
                <c:pt idx="42">
                  <c:v>0.699300699300699</c:v>
                </c:pt>
                <c:pt idx="43">
                  <c:v>0.699300699300699</c:v>
                </c:pt>
                <c:pt idx="44">
                  <c:v>0.699300699300699</c:v>
                </c:pt>
                <c:pt idx="45">
                  <c:v>0.699300699300699</c:v>
                </c:pt>
                <c:pt idx="46">
                  <c:v>0.699300699300699</c:v>
                </c:pt>
                <c:pt idx="47">
                  <c:v>1.04895104895104</c:v>
                </c:pt>
                <c:pt idx="48">
                  <c:v>1.04895104895104</c:v>
                </c:pt>
                <c:pt idx="49">
                  <c:v>1.04895104895104</c:v>
                </c:pt>
                <c:pt idx="50">
                  <c:v>1.04895104895104</c:v>
                </c:pt>
                <c:pt idx="51">
                  <c:v>1.04895104895104</c:v>
                </c:pt>
                <c:pt idx="52">
                  <c:v>1.04895104895104</c:v>
                </c:pt>
                <c:pt idx="53">
                  <c:v>1.04895104895104</c:v>
                </c:pt>
                <c:pt idx="54">
                  <c:v>1.04895104895104</c:v>
                </c:pt>
                <c:pt idx="55">
                  <c:v>1.04895104895104</c:v>
                </c:pt>
                <c:pt idx="56">
                  <c:v>1.04895104895104</c:v>
                </c:pt>
                <c:pt idx="57">
                  <c:v>1.04895104895104</c:v>
                </c:pt>
                <c:pt idx="58">
                  <c:v>1.04895104895104</c:v>
                </c:pt>
                <c:pt idx="59">
                  <c:v>1.04895104895104</c:v>
                </c:pt>
                <c:pt idx="60">
                  <c:v>1.04895104895104</c:v>
                </c:pt>
                <c:pt idx="61">
                  <c:v>1.04895104895104</c:v>
                </c:pt>
                <c:pt idx="62">
                  <c:v>1.04895104895104</c:v>
                </c:pt>
                <c:pt idx="63">
                  <c:v>1.04895104895104</c:v>
                </c:pt>
                <c:pt idx="64">
                  <c:v>1.04895104895104</c:v>
                </c:pt>
                <c:pt idx="65">
                  <c:v>1.04895104895104</c:v>
                </c:pt>
                <c:pt idx="66">
                  <c:v>1.04895104895104</c:v>
                </c:pt>
                <c:pt idx="67">
                  <c:v>1.04895104895104</c:v>
                </c:pt>
                <c:pt idx="68">
                  <c:v>1.04895104895104</c:v>
                </c:pt>
                <c:pt idx="69">
                  <c:v>1.04895104895104</c:v>
                </c:pt>
                <c:pt idx="70">
                  <c:v>1.04895104895104</c:v>
                </c:pt>
                <c:pt idx="71">
                  <c:v>1.04895104895104</c:v>
                </c:pt>
                <c:pt idx="72">
                  <c:v>1.04895104895104</c:v>
                </c:pt>
                <c:pt idx="73">
                  <c:v>1.04895104895104</c:v>
                </c:pt>
                <c:pt idx="74">
                  <c:v>1.04895104895104</c:v>
                </c:pt>
                <c:pt idx="75">
                  <c:v>1.04895104895104</c:v>
                </c:pt>
                <c:pt idx="76">
                  <c:v>1.04895104895104</c:v>
                </c:pt>
                <c:pt idx="77">
                  <c:v>1.04895104895104</c:v>
                </c:pt>
                <c:pt idx="78">
                  <c:v>1.04895104895104</c:v>
                </c:pt>
                <c:pt idx="79">
                  <c:v>1.04895104895104</c:v>
                </c:pt>
                <c:pt idx="80">
                  <c:v>1.04895104895104</c:v>
                </c:pt>
                <c:pt idx="81">
                  <c:v>1.04895104895104</c:v>
                </c:pt>
                <c:pt idx="82">
                  <c:v>1.04895104895104</c:v>
                </c:pt>
                <c:pt idx="83">
                  <c:v>1.04895104895104</c:v>
                </c:pt>
                <c:pt idx="84">
                  <c:v>1.04895104895104</c:v>
                </c:pt>
                <c:pt idx="85">
                  <c:v>1.04895104895104</c:v>
                </c:pt>
                <c:pt idx="86">
                  <c:v>1.04895104895104</c:v>
                </c:pt>
                <c:pt idx="87">
                  <c:v>1.04895104895104</c:v>
                </c:pt>
                <c:pt idx="88">
                  <c:v>1.04895104895104</c:v>
                </c:pt>
                <c:pt idx="89">
                  <c:v>1.04895104895104</c:v>
                </c:pt>
                <c:pt idx="90">
                  <c:v>1.04895104895104</c:v>
                </c:pt>
                <c:pt idx="91">
                  <c:v>1.04895104895104</c:v>
                </c:pt>
                <c:pt idx="92">
                  <c:v>1.04895104895104</c:v>
                </c:pt>
                <c:pt idx="93">
                  <c:v>1.04895104895104</c:v>
                </c:pt>
                <c:pt idx="94">
                  <c:v>1.04895104895104</c:v>
                </c:pt>
                <c:pt idx="95">
                  <c:v>1.04895104895104</c:v>
                </c:pt>
                <c:pt idx="96">
                  <c:v>1.04895104895104</c:v>
                </c:pt>
                <c:pt idx="97">
                  <c:v>1.04895104895104</c:v>
                </c:pt>
                <c:pt idx="98">
                  <c:v>1.04895104895104</c:v>
                </c:pt>
                <c:pt idx="99">
                  <c:v>1.04895104895104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2.09790209790209</c:v>
                </c:pt>
                <c:pt idx="1">
                  <c:v>2.44755244755244</c:v>
                </c:pt>
                <c:pt idx="2">
                  <c:v>2.44755244755244</c:v>
                </c:pt>
                <c:pt idx="3">
                  <c:v>2.44755244755244</c:v>
                </c:pt>
                <c:pt idx="4">
                  <c:v>2.44755244755244</c:v>
                </c:pt>
                <c:pt idx="5">
                  <c:v>2.44755244755244</c:v>
                </c:pt>
                <c:pt idx="6">
                  <c:v>2.44755244755244</c:v>
                </c:pt>
                <c:pt idx="7">
                  <c:v>2.44755244755244</c:v>
                </c:pt>
                <c:pt idx="8">
                  <c:v>2.44755244755244</c:v>
                </c:pt>
                <c:pt idx="9">
                  <c:v>2.44755244755244</c:v>
                </c:pt>
                <c:pt idx="10">
                  <c:v>2.44755244755244</c:v>
                </c:pt>
                <c:pt idx="11">
                  <c:v>2.44755244755244</c:v>
                </c:pt>
                <c:pt idx="12">
                  <c:v>2.44755244755244</c:v>
                </c:pt>
                <c:pt idx="13">
                  <c:v>2.44755244755244</c:v>
                </c:pt>
                <c:pt idx="14">
                  <c:v>2.44755244755244</c:v>
                </c:pt>
                <c:pt idx="15">
                  <c:v>2.44755244755244</c:v>
                </c:pt>
                <c:pt idx="16">
                  <c:v>2.44755244755244</c:v>
                </c:pt>
                <c:pt idx="17">
                  <c:v>2.44755244755244</c:v>
                </c:pt>
                <c:pt idx="18">
                  <c:v>2.44755244755244</c:v>
                </c:pt>
                <c:pt idx="19">
                  <c:v>2.44755244755244</c:v>
                </c:pt>
                <c:pt idx="20">
                  <c:v>2.44755244755244</c:v>
                </c:pt>
                <c:pt idx="21">
                  <c:v>2.44755244755244</c:v>
                </c:pt>
                <c:pt idx="22">
                  <c:v>2.44755244755244</c:v>
                </c:pt>
                <c:pt idx="23">
                  <c:v>2.44755244755244</c:v>
                </c:pt>
                <c:pt idx="24">
                  <c:v>2.44755244755244</c:v>
                </c:pt>
                <c:pt idx="25">
                  <c:v>2.44755244755244</c:v>
                </c:pt>
                <c:pt idx="26">
                  <c:v>2.44755244755244</c:v>
                </c:pt>
                <c:pt idx="27">
                  <c:v>2.44755244755244</c:v>
                </c:pt>
                <c:pt idx="28">
                  <c:v>2.44755244755244</c:v>
                </c:pt>
                <c:pt idx="29">
                  <c:v>2.44755244755244</c:v>
                </c:pt>
                <c:pt idx="30">
                  <c:v>2.44755244755244</c:v>
                </c:pt>
                <c:pt idx="31">
                  <c:v>2.44755244755244</c:v>
                </c:pt>
                <c:pt idx="32">
                  <c:v>2.44755244755244</c:v>
                </c:pt>
                <c:pt idx="33">
                  <c:v>2.44755244755244</c:v>
                </c:pt>
                <c:pt idx="34">
                  <c:v>2.44755244755244</c:v>
                </c:pt>
                <c:pt idx="35">
                  <c:v>2.44755244755244</c:v>
                </c:pt>
                <c:pt idx="36">
                  <c:v>2.44755244755244</c:v>
                </c:pt>
                <c:pt idx="37">
                  <c:v>2.44755244755244</c:v>
                </c:pt>
                <c:pt idx="38">
                  <c:v>2.44755244755244</c:v>
                </c:pt>
                <c:pt idx="39">
                  <c:v>2.44755244755244</c:v>
                </c:pt>
                <c:pt idx="40">
                  <c:v>2.44755244755244</c:v>
                </c:pt>
                <c:pt idx="41">
                  <c:v>2.44755244755244</c:v>
                </c:pt>
                <c:pt idx="42">
                  <c:v>2.44755244755244</c:v>
                </c:pt>
                <c:pt idx="43">
                  <c:v>2.44755244755244</c:v>
                </c:pt>
                <c:pt idx="44">
                  <c:v>2.44755244755244</c:v>
                </c:pt>
                <c:pt idx="45">
                  <c:v>2.44755244755244</c:v>
                </c:pt>
                <c:pt idx="46">
                  <c:v>2.44755244755244</c:v>
                </c:pt>
                <c:pt idx="47">
                  <c:v>2.44755244755244</c:v>
                </c:pt>
                <c:pt idx="48">
                  <c:v>2.44755244755244</c:v>
                </c:pt>
                <c:pt idx="49">
                  <c:v>2.44755244755244</c:v>
                </c:pt>
                <c:pt idx="50">
                  <c:v>2.44755244755244</c:v>
                </c:pt>
                <c:pt idx="51">
                  <c:v>2.44755244755244</c:v>
                </c:pt>
                <c:pt idx="52">
                  <c:v>2.44755244755244</c:v>
                </c:pt>
                <c:pt idx="53">
                  <c:v>2.44755244755244</c:v>
                </c:pt>
                <c:pt idx="54">
                  <c:v>2.44755244755244</c:v>
                </c:pt>
                <c:pt idx="55">
                  <c:v>2.44755244755244</c:v>
                </c:pt>
                <c:pt idx="56">
                  <c:v>2.44755244755244</c:v>
                </c:pt>
                <c:pt idx="57">
                  <c:v>2.44755244755244</c:v>
                </c:pt>
                <c:pt idx="58">
                  <c:v>2.44755244755244</c:v>
                </c:pt>
                <c:pt idx="59">
                  <c:v>2.44755244755244</c:v>
                </c:pt>
                <c:pt idx="60">
                  <c:v>2.44755244755244</c:v>
                </c:pt>
                <c:pt idx="61">
                  <c:v>2.44755244755244</c:v>
                </c:pt>
                <c:pt idx="62">
                  <c:v>2.44755244755244</c:v>
                </c:pt>
                <c:pt idx="63">
                  <c:v>2.44755244755244</c:v>
                </c:pt>
                <c:pt idx="64">
                  <c:v>2.44755244755244</c:v>
                </c:pt>
                <c:pt idx="65">
                  <c:v>2.44755244755244</c:v>
                </c:pt>
                <c:pt idx="66">
                  <c:v>2.44755244755244</c:v>
                </c:pt>
                <c:pt idx="67">
                  <c:v>2.44755244755244</c:v>
                </c:pt>
                <c:pt idx="68">
                  <c:v>2.44755244755244</c:v>
                </c:pt>
                <c:pt idx="69">
                  <c:v>2.44755244755244</c:v>
                </c:pt>
                <c:pt idx="70">
                  <c:v>2.44755244755244</c:v>
                </c:pt>
                <c:pt idx="71">
                  <c:v>2.44755244755244</c:v>
                </c:pt>
                <c:pt idx="72">
                  <c:v>2.44755244755244</c:v>
                </c:pt>
                <c:pt idx="73">
                  <c:v>2.44755244755244</c:v>
                </c:pt>
                <c:pt idx="74">
                  <c:v>2.44755244755244</c:v>
                </c:pt>
                <c:pt idx="75">
                  <c:v>2.44755244755244</c:v>
                </c:pt>
                <c:pt idx="76">
                  <c:v>2.44755244755244</c:v>
                </c:pt>
                <c:pt idx="77">
                  <c:v>2.44755244755244</c:v>
                </c:pt>
                <c:pt idx="78">
                  <c:v>2.44755244755244</c:v>
                </c:pt>
                <c:pt idx="79">
                  <c:v>2.44755244755244</c:v>
                </c:pt>
                <c:pt idx="80">
                  <c:v>2.44755244755244</c:v>
                </c:pt>
                <c:pt idx="81">
                  <c:v>2.44755244755244</c:v>
                </c:pt>
                <c:pt idx="82">
                  <c:v>2.44755244755244</c:v>
                </c:pt>
                <c:pt idx="83">
                  <c:v>2.44755244755244</c:v>
                </c:pt>
                <c:pt idx="84">
                  <c:v>2.44755244755244</c:v>
                </c:pt>
                <c:pt idx="85">
                  <c:v>2.44755244755244</c:v>
                </c:pt>
                <c:pt idx="86">
                  <c:v>2.44755244755244</c:v>
                </c:pt>
                <c:pt idx="87">
                  <c:v>2.44755244755244</c:v>
                </c:pt>
                <c:pt idx="88">
                  <c:v>2.44755244755244</c:v>
                </c:pt>
                <c:pt idx="89">
                  <c:v>2.44755244755244</c:v>
                </c:pt>
                <c:pt idx="90">
                  <c:v>2.44755244755244</c:v>
                </c:pt>
                <c:pt idx="91">
                  <c:v>2.44755244755244</c:v>
                </c:pt>
                <c:pt idx="92">
                  <c:v>2.44755244755244</c:v>
                </c:pt>
                <c:pt idx="93">
                  <c:v>2.44755244755244</c:v>
                </c:pt>
                <c:pt idx="94">
                  <c:v>2.44755244755244</c:v>
                </c:pt>
                <c:pt idx="95">
                  <c:v>2.44755244755244</c:v>
                </c:pt>
                <c:pt idx="96">
                  <c:v>2.44755244755244</c:v>
                </c:pt>
                <c:pt idx="97">
                  <c:v>2.44755244755244</c:v>
                </c:pt>
                <c:pt idx="98">
                  <c:v>2.44755244755244</c:v>
                </c:pt>
                <c:pt idx="99">
                  <c:v>2.44755244755244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1.39860139860139</c:v>
                </c:pt>
                <c:pt idx="1">
                  <c:v>1.39860139860139</c:v>
                </c:pt>
                <c:pt idx="2">
                  <c:v>1.39860139860139</c:v>
                </c:pt>
                <c:pt idx="3">
                  <c:v>1.39860139860139</c:v>
                </c:pt>
                <c:pt idx="4">
                  <c:v>1.39860139860139</c:v>
                </c:pt>
                <c:pt idx="5">
                  <c:v>1.74825174825174</c:v>
                </c:pt>
                <c:pt idx="6">
                  <c:v>1.74825174825174</c:v>
                </c:pt>
                <c:pt idx="7">
                  <c:v>1.74825174825174</c:v>
                </c:pt>
                <c:pt idx="8">
                  <c:v>1.74825174825174</c:v>
                </c:pt>
                <c:pt idx="9">
                  <c:v>1.74825174825174</c:v>
                </c:pt>
                <c:pt idx="10">
                  <c:v>1.74825174825174</c:v>
                </c:pt>
                <c:pt idx="11">
                  <c:v>1.74825174825174</c:v>
                </c:pt>
                <c:pt idx="12">
                  <c:v>1.74825174825174</c:v>
                </c:pt>
                <c:pt idx="13">
                  <c:v>1.74825174825174</c:v>
                </c:pt>
                <c:pt idx="14">
                  <c:v>1.74825174825174</c:v>
                </c:pt>
                <c:pt idx="15">
                  <c:v>1.74825174825174</c:v>
                </c:pt>
                <c:pt idx="16">
                  <c:v>1.74825174825174</c:v>
                </c:pt>
                <c:pt idx="17">
                  <c:v>1.74825174825174</c:v>
                </c:pt>
                <c:pt idx="18">
                  <c:v>1.74825174825174</c:v>
                </c:pt>
                <c:pt idx="19">
                  <c:v>1.74825174825174</c:v>
                </c:pt>
                <c:pt idx="20">
                  <c:v>1.74825174825174</c:v>
                </c:pt>
                <c:pt idx="21">
                  <c:v>1.74825174825174</c:v>
                </c:pt>
                <c:pt idx="22">
                  <c:v>1.74825174825174</c:v>
                </c:pt>
                <c:pt idx="23">
                  <c:v>1.74825174825174</c:v>
                </c:pt>
                <c:pt idx="24">
                  <c:v>1.74825174825174</c:v>
                </c:pt>
                <c:pt idx="25">
                  <c:v>1.74825174825174</c:v>
                </c:pt>
                <c:pt idx="26">
                  <c:v>1.74825174825174</c:v>
                </c:pt>
                <c:pt idx="27">
                  <c:v>1.74825174825174</c:v>
                </c:pt>
                <c:pt idx="28">
                  <c:v>1.74825174825174</c:v>
                </c:pt>
                <c:pt idx="29">
                  <c:v>1.74825174825174</c:v>
                </c:pt>
                <c:pt idx="30">
                  <c:v>1.74825174825174</c:v>
                </c:pt>
                <c:pt idx="31">
                  <c:v>1.74825174825174</c:v>
                </c:pt>
                <c:pt idx="32">
                  <c:v>1.74825174825174</c:v>
                </c:pt>
                <c:pt idx="33">
                  <c:v>1.74825174825174</c:v>
                </c:pt>
                <c:pt idx="34">
                  <c:v>1.74825174825174</c:v>
                </c:pt>
                <c:pt idx="35">
                  <c:v>1.74825174825174</c:v>
                </c:pt>
                <c:pt idx="36">
                  <c:v>1.74825174825174</c:v>
                </c:pt>
                <c:pt idx="37">
                  <c:v>1.74825174825174</c:v>
                </c:pt>
                <c:pt idx="38">
                  <c:v>1.74825174825174</c:v>
                </c:pt>
                <c:pt idx="39">
                  <c:v>1.74825174825174</c:v>
                </c:pt>
                <c:pt idx="40">
                  <c:v>1.74825174825174</c:v>
                </c:pt>
                <c:pt idx="41">
                  <c:v>1.74825174825174</c:v>
                </c:pt>
                <c:pt idx="42">
                  <c:v>1.74825174825174</c:v>
                </c:pt>
                <c:pt idx="43">
                  <c:v>1.74825174825174</c:v>
                </c:pt>
                <c:pt idx="44">
                  <c:v>1.74825174825174</c:v>
                </c:pt>
                <c:pt idx="45">
                  <c:v>1.74825174825174</c:v>
                </c:pt>
                <c:pt idx="46">
                  <c:v>1.74825174825174</c:v>
                </c:pt>
                <c:pt idx="47">
                  <c:v>1.74825174825174</c:v>
                </c:pt>
                <c:pt idx="48">
                  <c:v>1.74825174825174</c:v>
                </c:pt>
                <c:pt idx="49">
                  <c:v>1.74825174825174</c:v>
                </c:pt>
                <c:pt idx="50">
                  <c:v>1.74825174825174</c:v>
                </c:pt>
                <c:pt idx="51">
                  <c:v>1.74825174825174</c:v>
                </c:pt>
                <c:pt idx="52">
                  <c:v>1.74825174825174</c:v>
                </c:pt>
                <c:pt idx="53">
                  <c:v>1.74825174825174</c:v>
                </c:pt>
                <c:pt idx="54">
                  <c:v>1.74825174825174</c:v>
                </c:pt>
                <c:pt idx="55">
                  <c:v>1.74825174825174</c:v>
                </c:pt>
                <c:pt idx="56">
                  <c:v>1.74825174825174</c:v>
                </c:pt>
                <c:pt idx="57">
                  <c:v>1.74825174825174</c:v>
                </c:pt>
                <c:pt idx="58">
                  <c:v>1.74825174825174</c:v>
                </c:pt>
                <c:pt idx="59">
                  <c:v>1.74825174825174</c:v>
                </c:pt>
                <c:pt idx="60">
                  <c:v>1.74825174825174</c:v>
                </c:pt>
                <c:pt idx="61">
                  <c:v>1.74825174825174</c:v>
                </c:pt>
                <c:pt idx="62">
                  <c:v>1.74825174825174</c:v>
                </c:pt>
                <c:pt idx="63">
                  <c:v>1.74825174825174</c:v>
                </c:pt>
                <c:pt idx="64">
                  <c:v>1.74825174825174</c:v>
                </c:pt>
                <c:pt idx="65">
                  <c:v>1.74825174825174</c:v>
                </c:pt>
                <c:pt idx="66">
                  <c:v>1.74825174825174</c:v>
                </c:pt>
                <c:pt idx="67">
                  <c:v>1.74825174825174</c:v>
                </c:pt>
                <c:pt idx="68">
                  <c:v>1.74825174825174</c:v>
                </c:pt>
                <c:pt idx="69">
                  <c:v>1.74825174825174</c:v>
                </c:pt>
                <c:pt idx="70">
                  <c:v>1.74825174825174</c:v>
                </c:pt>
                <c:pt idx="71">
                  <c:v>1.74825174825174</c:v>
                </c:pt>
                <c:pt idx="72">
                  <c:v>1.74825174825174</c:v>
                </c:pt>
                <c:pt idx="73">
                  <c:v>1.74825174825174</c:v>
                </c:pt>
                <c:pt idx="74">
                  <c:v>1.74825174825174</c:v>
                </c:pt>
                <c:pt idx="75">
                  <c:v>1.74825174825174</c:v>
                </c:pt>
                <c:pt idx="76">
                  <c:v>1.74825174825174</c:v>
                </c:pt>
                <c:pt idx="77">
                  <c:v>1.74825174825174</c:v>
                </c:pt>
                <c:pt idx="78">
                  <c:v>1.74825174825174</c:v>
                </c:pt>
                <c:pt idx="79">
                  <c:v>1.74825174825174</c:v>
                </c:pt>
                <c:pt idx="80">
                  <c:v>1.74825174825174</c:v>
                </c:pt>
                <c:pt idx="81">
                  <c:v>1.74825174825174</c:v>
                </c:pt>
                <c:pt idx="82">
                  <c:v>1.74825174825174</c:v>
                </c:pt>
                <c:pt idx="83">
                  <c:v>1.74825174825174</c:v>
                </c:pt>
                <c:pt idx="84">
                  <c:v>1.74825174825174</c:v>
                </c:pt>
                <c:pt idx="85">
                  <c:v>1.74825174825174</c:v>
                </c:pt>
                <c:pt idx="86">
                  <c:v>1.74825174825174</c:v>
                </c:pt>
                <c:pt idx="87">
                  <c:v>1.74825174825174</c:v>
                </c:pt>
                <c:pt idx="88">
                  <c:v>1.74825174825174</c:v>
                </c:pt>
                <c:pt idx="89">
                  <c:v>1.74825174825174</c:v>
                </c:pt>
                <c:pt idx="90">
                  <c:v>1.74825174825174</c:v>
                </c:pt>
                <c:pt idx="91">
                  <c:v>1.74825174825174</c:v>
                </c:pt>
                <c:pt idx="92">
                  <c:v>1.74825174825174</c:v>
                </c:pt>
                <c:pt idx="93">
                  <c:v>1.74825174825174</c:v>
                </c:pt>
                <c:pt idx="94">
                  <c:v>1.74825174825174</c:v>
                </c:pt>
                <c:pt idx="95">
                  <c:v>1.74825174825174</c:v>
                </c:pt>
                <c:pt idx="96">
                  <c:v>1.74825174825174</c:v>
                </c:pt>
                <c:pt idx="97">
                  <c:v>1.74825174825174</c:v>
                </c:pt>
                <c:pt idx="98">
                  <c:v>1.74825174825174</c:v>
                </c:pt>
                <c:pt idx="99">
                  <c:v>1.74825174825174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1.74825174825174</c:v>
                </c:pt>
                <c:pt idx="1">
                  <c:v>1.92307692307692</c:v>
                </c:pt>
                <c:pt idx="2">
                  <c:v>2.27272727272727</c:v>
                </c:pt>
                <c:pt idx="3">
                  <c:v>2.27272727272727</c:v>
                </c:pt>
                <c:pt idx="4">
                  <c:v>2.27272727272727</c:v>
                </c:pt>
                <c:pt idx="5">
                  <c:v>2.27272727272727</c:v>
                </c:pt>
                <c:pt idx="6">
                  <c:v>2.27272727272727</c:v>
                </c:pt>
                <c:pt idx="7">
                  <c:v>2.27272727272727</c:v>
                </c:pt>
                <c:pt idx="8">
                  <c:v>2.27272727272727</c:v>
                </c:pt>
                <c:pt idx="9">
                  <c:v>2.27272727272727</c:v>
                </c:pt>
                <c:pt idx="10">
                  <c:v>2.27272727272727</c:v>
                </c:pt>
                <c:pt idx="11">
                  <c:v>2.27272727272727</c:v>
                </c:pt>
                <c:pt idx="12">
                  <c:v>2.27272727272727</c:v>
                </c:pt>
                <c:pt idx="13">
                  <c:v>2.27272727272727</c:v>
                </c:pt>
                <c:pt idx="14">
                  <c:v>2.27272727272727</c:v>
                </c:pt>
                <c:pt idx="15">
                  <c:v>2.27272727272727</c:v>
                </c:pt>
                <c:pt idx="16">
                  <c:v>2.27272727272727</c:v>
                </c:pt>
                <c:pt idx="17">
                  <c:v>2.27272727272727</c:v>
                </c:pt>
                <c:pt idx="18">
                  <c:v>2.27272727272727</c:v>
                </c:pt>
                <c:pt idx="19">
                  <c:v>2.27272727272727</c:v>
                </c:pt>
                <c:pt idx="20">
                  <c:v>2.27272727272727</c:v>
                </c:pt>
                <c:pt idx="21">
                  <c:v>2.27272727272727</c:v>
                </c:pt>
                <c:pt idx="22">
                  <c:v>2.27272727272727</c:v>
                </c:pt>
                <c:pt idx="23">
                  <c:v>2.27272727272727</c:v>
                </c:pt>
                <c:pt idx="24">
                  <c:v>2.27272727272727</c:v>
                </c:pt>
                <c:pt idx="25">
                  <c:v>2.27272727272727</c:v>
                </c:pt>
                <c:pt idx="26">
                  <c:v>2.27272727272727</c:v>
                </c:pt>
                <c:pt idx="27">
                  <c:v>2.27272727272727</c:v>
                </c:pt>
                <c:pt idx="28">
                  <c:v>2.27272727272727</c:v>
                </c:pt>
                <c:pt idx="29">
                  <c:v>2.27272727272727</c:v>
                </c:pt>
                <c:pt idx="30">
                  <c:v>2.27272727272727</c:v>
                </c:pt>
                <c:pt idx="31">
                  <c:v>2.27272727272727</c:v>
                </c:pt>
                <c:pt idx="32">
                  <c:v>2.27272727272727</c:v>
                </c:pt>
                <c:pt idx="33">
                  <c:v>2.27272727272727</c:v>
                </c:pt>
                <c:pt idx="34">
                  <c:v>2.27272727272727</c:v>
                </c:pt>
                <c:pt idx="35">
                  <c:v>2.27272727272727</c:v>
                </c:pt>
                <c:pt idx="36">
                  <c:v>2.27272727272727</c:v>
                </c:pt>
                <c:pt idx="37">
                  <c:v>2.27272727272727</c:v>
                </c:pt>
                <c:pt idx="38">
                  <c:v>2.27272727272727</c:v>
                </c:pt>
                <c:pt idx="39">
                  <c:v>2.27272727272727</c:v>
                </c:pt>
                <c:pt idx="40">
                  <c:v>2.27272727272727</c:v>
                </c:pt>
                <c:pt idx="41">
                  <c:v>2.27272727272727</c:v>
                </c:pt>
                <c:pt idx="42">
                  <c:v>2.27272727272727</c:v>
                </c:pt>
                <c:pt idx="43">
                  <c:v>2.27272727272727</c:v>
                </c:pt>
                <c:pt idx="44">
                  <c:v>2.27272727272727</c:v>
                </c:pt>
                <c:pt idx="45">
                  <c:v>2.27272727272727</c:v>
                </c:pt>
                <c:pt idx="46">
                  <c:v>2.27272727272727</c:v>
                </c:pt>
                <c:pt idx="47">
                  <c:v>2.27272727272727</c:v>
                </c:pt>
                <c:pt idx="48">
                  <c:v>2.27272727272727</c:v>
                </c:pt>
                <c:pt idx="49">
                  <c:v>2.27272727272727</c:v>
                </c:pt>
                <c:pt idx="50">
                  <c:v>2.27272727272727</c:v>
                </c:pt>
                <c:pt idx="51">
                  <c:v>2.27272727272727</c:v>
                </c:pt>
                <c:pt idx="52">
                  <c:v>2.27272727272727</c:v>
                </c:pt>
                <c:pt idx="53">
                  <c:v>2.27272727272727</c:v>
                </c:pt>
                <c:pt idx="54">
                  <c:v>2.27272727272727</c:v>
                </c:pt>
                <c:pt idx="55">
                  <c:v>2.27272727272727</c:v>
                </c:pt>
                <c:pt idx="56">
                  <c:v>2.27272727272727</c:v>
                </c:pt>
                <c:pt idx="57">
                  <c:v>2.27272727272727</c:v>
                </c:pt>
                <c:pt idx="58">
                  <c:v>2.27272727272727</c:v>
                </c:pt>
                <c:pt idx="59">
                  <c:v>2.27272727272727</c:v>
                </c:pt>
                <c:pt idx="60">
                  <c:v>2.27272727272727</c:v>
                </c:pt>
                <c:pt idx="61">
                  <c:v>2.27272727272727</c:v>
                </c:pt>
                <c:pt idx="62">
                  <c:v>2.27272727272727</c:v>
                </c:pt>
                <c:pt idx="63">
                  <c:v>2.27272727272727</c:v>
                </c:pt>
                <c:pt idx="64">
                  <c:v>2.27272727272727</c:v>
                </c:pt>
                <c:pt idx="65">
                  <c:v>2.27272727272727</c:v>
                </c:pt>
                <c:pt idx="66">
                  <c:v>2.27272727272727</c:v>
                </c:pt>
                <c:pt idx="67">
                  <c:v>2.27272727272727</c:v>
                </c:pt>
                <c:pt idx="68">
                  <c:v>2.27272727272727</c:v>
                </c:pt>
                <c:pt idx="69">
                  <c:v>2.27272727272727</c:v>
                </c:pt>
                <c:pt idx="70">
                  <c:v>2.27272727272727</c:v>
                </c:pt>
                <c:pt idx="71">
                  <c:v>2.27272727272727</c:v>
                </c:pt>
                <c:pt idx="72">
                  <c:v>2.27272727272727</c:v>
                </c:pt>
                <c:pt idx="73">
                  <c:v>2.27272727272727</c:v>
                </c:pt>
                <c:pt idx="74">
                  <c:v>2.27272727272727</c:v>
                </c:pt>
                <c:pt idx="75">
                  <c:v>2.27272727272727</c:v>
                </c:pt>
                <c:pt idx="76">
                  <c:v>2.27272727272727</c:v>
                </c:pt>
                <c:pt idx="77">
                  <c:v>2.27272727272727</c:v>
                </c:pt>
                <c:pt idx="78">
                  <c:v>2.27272727272727</c:v>
                </c:pt>
                <c:pt idx="79">
                  <c:v>2.27272727272727</c:v>
                </c:pt>
                <c:pt idx="80">
                  <c:v>2.27272727272727</c:v>
                </c:pt>
                <c:pt idx="81">
                  <c:v>2.27272727272727</c:v>
                </c:pt>
                <c:pt idx="82">
                  <c:v>2.27272727272727</c:v>
                </c:pt>
                <c:pt idx="83">
                  <c:v>2.27272727272727</c:v>
                </c:pt>
                <c:pt idx="84">
                  <c:v>2.27272727272727</c:v>
                </c:pt>
                <c:pt idx="85">
                  <c:v>2.27272727272727</c:v>
                </c:pt>
                <c:pt idx="86">
                  <c:v>2.27272727272727</c:v>
                </c:pt>
                <c:pt idx="87">
                  <c:v>2.27272727272727</c:v>
                </c:pt>
                <c:pt idx="88">
                  <c:v>2.27272727272727</c:v>
                </c:pt>
                <c:pt idx="89">
                  <c:v>2.27272727272727</c:v>
                </c:pt>
                <c:pt idx="90">
                  <c:v>2.27272727272727</c:v>
                </c:pt>
                <c:pt idx="91">
                  <c:v>2.27272727272727</c:v>
                </c:pt>
                <c:pt idx="92">
                  <c:v>2.27272727272727</c:v>
                </c:pt>
                <c:pt idx="93">
                  <c:v>2.27272727272727</c:v>
                </c:pt>
                <c:pt idx="94">
                  <c:v>2.27272727272727</c:v>
                </c:pt>
                <c:pt idx="95">
                  <c:v>2.27272727272727</c:v>
                </c:pt>
                <c:pt idx="96">
                  <c:v>2.27272727272727</c:v>
                </c:pt>
                <c:pt idx="97">
                  <c:v>2.27272727272727</c:v>
                </c:pt>
                <c:pt idx="98">
                  <c:v>2.27272727272727</c:v>
                </c:pt>
                <c:pt idx="99">
                  <c:v>2.27272727272727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1.92307692307692</c:v>
                </c:pt>
                <c:pt idx="1">
                  <c:v>2.62237762237762</c:v>
                </c:pt>
                <c:pt idx="2">
                  <c:v>2.62237762237762</c:v>
                </c:pt>
                <c:pt idx="3">
                  <c:v>2.62237762237762</c:v>
                </c:pt>
                <c:pt idx="4">
                  <c:v>2.62237762237762</c:v>
                </c:pt>
                <c:pt idx="5">
                  <c:v>2.62237762237762</c:v>
                </c:pt>
                <c:pt idx="6">
                  <c:v>2.62237762237762</c:v>
                </c:pt>
                <c:pt idx="7">
                  <c:v>2.62237762237762</c:v>
                </c:pt>
                <c:pt idx="8">
                  <c:v>2.62237762237762</c:v>
                </c:pt>
                <c:pt idx="9">
                  <c:v>2.62237762237762</c:v>
                </c:pt>
                <c:pt idx="10">
                  <c:v>2.62237762237762</c:v>
                </c:pt>
                <c:pt idx="11">
                  <c:v>2.62237762237762</c:v>
                </c:pt>
                <c:pt idx="12">
                  <c:v>2.62237762237762</c:v>
                </c:pt>
                <c:pt idx="13">
                  <c:v>2.62237762237762</c:v>
                </c:pt>
                <c:pt idx="14">
                  <c:v>2.62237762237762</c:v>
                </c:pt>
                <c:pt idx="15">
                  <c:v>2.62237762237762</c:v>
                </c:pt>
                <c:pt idx="16">
                  <c:v>2.62237762237762</c:v>
                </c:pt>
                <c:pt idx="17">
                  <c:v>2.62237762237762</c:v>
                </c:pt>
                <c:pt idx="18">
                  <c:v>2.62237762237762</c:v>
                </c:pt>
                <c:pt idx="19">
                  <c:v>2.62237762237762</c:v>
                </c:pt>
                <c:pt idx="20">
                  <c:v>2.62237762237762</c:v>
                </c:pt>
                <c:pt idx="21">
                  <c:v>2.62237762237762</c:v>
                </c:pt>
                <c:pt idx="22">
                  <c:v>2.62237762237762</c:v>
                </c:pt>
                <c:pt idx="23">
                  <c:v>2.62237762237762</c:v>
                </c:pt>
                <c:pt idx="24">
                  <c:v>2.62237762237762</c:v>
                </c:pt>
                <c:pt idx="25">
                  <c:v>2.62237762237762</c:v>
                </c:pt>
                <c:pt idx="26">
                  <c:v>2.62237762237762</c:v>
                </c:pt>
                <c:pt idx="27">
                  <c:v>2.62237762237762</c:v>
                </c:pt>
                <c:pt idx="28">
                  <c:v>2.62237762237762</c:v>
                </c:pt>
                <c:pt idx="29">
                  <c:v>2.62237762237762</c:v>
                </c:pt>
                <c:pt idx="30">
                  <c:v>2.62237762237762</c:v>
                </c:pt>
                <c:pt idx="31">
                  <c:v>2.62237762237762</c:v>
                </c:pt>
                <c:pt idx="32">
                  <c:v>2.62237762237762</c:v>
                </c:pt>
                <c:pt idx="33">
                  <c:v>2.62237762237762</c:v>
                </c:pt>
                <c:pt idx="34">
                  <c:v>2.62237762237762</c:v>
                </c:pt>
                <c:pt idx="35">
                  <c:v>2.62237762237762</c:v>
                </c:pt>
                <c:pt idx="36">
                  <c:v>2.62237762237762</c:v>
                </c:pt>
                <c:pt idx="37">
                  <c:v>2.62237762237762</c:v>
                </c:pt>
                <c:pt idx="38">
                  <c:v>2.62237762237762</c:v>
                </c:pt>
                <c:pt idx="39">
                  <c:v>2.62237762237762</c:v>
                </c:pt>
                <c:pt idx="40">
                  <c:v>2.62237762237762</c:v>
                </c:pt>
                <c:pt idx="41">
                  <c:v>2.62237762237762</c:v>
                </c:pt>
                <c:pt idx="42">
                  <c:v>2.62237762237762</c:v>
                </c:pt>
                <c:pt idx="43">
                  <c:v>2.62237762237762</c:v>
                </c:pt>
                <c:pt idx="44">
                  <c:v>2.62237762237762</c:v>
                </c:pt>
                <c:pt idx="45">
                  <c:v>2.62237762237762</c:v>
                </c:pt>
                <c:pt idx="46">
                  <c:v>2.62237762237762</c:v>
                </c:pt>
                <c:pt idx="47">
                  <c:v>2.62237762237762</c:v>
                </c:pt>
                <c:pt idx="48">
                  <c:v>2.62237762237762</c:v>
                </c:pt>
                <c:pt idx="49">
                  <c:v>2.62237762237762</c:v>
                </c:pt>
                <c:pt idx="50">
                  <c:v>2.62237762237762</c:v>
                </c:pt>
                <c:pt idx="51">
                  <c:v>2.62237762237762</c:v>
                </c:pt>
                <c:pt idx="52">
                  <c:v>2.62237762237762</c:v>
                </c:pt>
                <c:pt idx="53">
                  <c:v>2.62237762237762</c:v>
                </c:pt>
                <c:pt idx="54">
                  <c:v>2.62237762237762</c:v>
                </c:pt>
                <c:pt idx="55">
                  <c:v>2.62237762237762</c:v>
                </c:pt>
                <c:pt idx="56">
                  <c:v>2.62237762237762</c:v>
                </c:pt>
                <c:pt idx="57">
                  <c:v>2.62237762237762</c:v>
                </c:pt>
                <c:pt idx="58">
                  <c:v>2.62237762237762</c:v>
                </c:pt>
                <c:pt idx="59">
                  <c:v>2.62237762237762</c:v>
                </c:pt>
                <c:pt idx="60">
                  <c:v>2.62237762237762</c:v>
                </c:pt>
                <c:pt idx="61">
                  <c:v>2.62237762237762</c:v>
                </c:pt>
                <c:pt idx="62">
                  <c:v>2.62237762237762</c:v>
                </c:pt>
                <c:pt idx="63">
                  <c:v>2.62237762237762</c:v>
                </c:pt>
                <c:pt idx="64">
                  <c:v>2.62237762237762</c:v>
                </c:pt>
                <c:pt idx="65">
                  <c:v>2.62237762237762</c:v>
                </c:pt>
                <c:pt idx="66">
                  <c:v>2.62237762237762</c:v>
                </c:pt>
                <c:pt idx="67">
                  <c:v>2.62237762237762</c:v>
                </c:pt>
                <c:pt idx="68">
                  <c:v>2.62237762237762</c:v>
                </c:pt>
                <c:pt idx="69">
                  <c:v>2.62237762237762</c:v>
                </c:pt>
                <c:pt idx="70">
                  <c:v>2.62237762237762</c:v>
                </c:pt>
                <c:pt idx="71">
                  <c:v>2.62237762237762</c:v>
                </c:pt>
                <c:pt idx="72">
                  <c:v>2.62237762237762</c:v>
                </c:pt>
                <c:pt idx="73">
                  <c:v>2.62237762237762</c:v>
                </c:pt>
                <c:pt idx="74">
                  <c:v>2.62237762237762</c:v>
                </c:pt>
                <c:pt idx="75">
                  <c:v>2.62237762237762</c:v>
                </c:pt>
                <c:pt idx="76">
                  <c:v>2.62237762237762</c:v>
                </c:pt>
                <c:pt idx="77">
                  <c:v>2.62237762237762</c:v>
                </c:pt>
                <c:pt idx="78">
                  <c:v>2.62237762237762</c:v>
                </c:pt>
                <c:pt idx="79">
                  <c:v>2.62237762237762</c:v>
                </c:pt>
                <c:pt idx="80">
                  <c:v>2.62237762237762</c:v>
                </c:pt>
                <c:pt idx="81">
                  <c:v>2.62237762237762</c:v>
                </c:pt>
                <c:pt idx="82">
                  <c:v>2.62237762237762</c:v>
                </c:pt>
                <c:pt idx="83">
                  <c:v>2.62237762237762</c:v>
                </c:pt>
                <c:pt idx="84">
                  <c:v>2.62237762237762</c:v>
                </c:pt>
                <c:pt idx="85">
                  <c:v>2.62237762237762</c:v>
                </c:pt>
                <c:pt idx="86">
                  <c:v>2.62237762237762</c:v>
                </c:pt>
                <c:pt idx="87">
                  <c:v>2.62237762237762</c:v>
                </c:pt>
                <c:pt idx="88">
                  <c:v>2.62237762237762</c:v>
                </c:pt>
                <c:pt idx="89">
                  <c:v>2.62237762237762</c:v>
                </c:pt>
                <c:pt idx="90">
                  <c:v>2.62237762237762</c:v>
                </c:pt>
                <c:pt idx="91">
                  <c:v>2.62237762237762</c:v>
                </c:pt>
                <c:pt idx="92">
                  <c:v>2.62237762237762</c:v>
                </c:pt>
                <c:pt idx="93">
                  <c:v>2.62237762237762</c:v>
                </c:pt>
                <c:pt idx="94">
                  <c:v>2.62237762237762</c:v>
                </c:pt>
                <c:pt idx="95">
                  <c:v>2.62237762237762</c:v>
                </c:pt>
                <c:pt idx="96">
                  <c:v>2.62237762237762</c:v>
                </c:pt>
                <c:pt idx="97">
                  <c:v>2.62237762237762</c:v>
                </c:pt>
                <c:pt idx="98">
                  <c:v>2.62237762237762</c:v>
                </c:pt>
                <c:pt idx="99">
                  <c:v>2.62237762237762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1.57342657342657</c:v>
                </c:pt>
                <c:pt idx="1">
                  <c:v>1.74825174825174</c:v>
                </c:pt>
                <c:pt idx="2">
                  <c:v>1.92307692307692</c:v>
                </c:pt>
                <c:pt idx="3">
                  <c:v>2.79720279720279</c:v>
                </c:pt>
                <c:pt idx="4">
                  <c:v>2.79720279720279</c:v>
                </c:pt>
                <c:pt idx="5">
                  <c:v>2.79720279720279</c:v>
                </c:pt>
                <c:pt idx="6">
                  <c:v>2.79720279720279</c:v>
                </c:pt>
                <c:pt idx="7">
                  <c:v>2.79720279720279</c:v>
                </c:pt>
                <c:pt idx="8">
                  <c:v>2.79720279720279</c:v>
                </c:pt>
                <c:pt idx="9">
                  <c:v>2.79720279720279</c:v>
                </c:pt>
                <c:pt idx="10">
                  <c:v>2.79720279720279</c:v>
                </c:pt>
                <c:pt idx="11">
                  <c:v>2.79720279720279</c:v>
                </c:pt>
                <c:pt idx="12">
                  <c:v>2.79720279720279</c:v>
                </c:pt>
                <c:pt idx="13">
                  <c:v>2.79720279720279</c:v>
                </c:pt>
                <c:pt idx="14">
                  <c:v>2.79720279720279</c:v>
                </c:pt>
                <c:pt idx="15">
                  <c:v>2.79720279720279</c:v>
                </c:pt>
                <c:pt idx="16">
                  <c:v>2.79720279720279</c:v>
                </c:pt>
                <c:pt idx="17">
                  <c:v>2.79720279720279</c:v>
                </c:pt>
                <c:pt idx="18">
                  <c:v>2.79720279720279</c:v>
                </c:pt>
                <c:pt idx="19">
                  <c:v>2.79720279720279</c:v>
                </c:pt>
                <c:pt idx="20">
                  <c:v>2.79720279720279</c:v>
                </c:pt>
                <c:pt idx="21">
                  <c:v>2.79720279720279</c:v>
                </c:pt>
                <c:pt idx="22">
                  <c:v>2.79720279720279</c:v>
                </c:pt>
                <c:pt idx="23">
                  <c:v>2.79720279720279</c:v>
                </c:pt>
                <c:pt idx="24">
                  <c:v>2.79720279720279</c:v>
                </c:pt>
                <c:pt idx="25">
                  <c:v>2.79720279720279</c:v>
                </c:pt>
                <c:pt idx="26">
                  <c:v>2.79720279720279</c:v>
                </c:pt>
                <c:pt idx="27">
                  <c:v>2.79720279720279</c:v>
                </c:pt>
                <c:pt idx="28">
                  <c:v>2.79720279720279</c:v>
                </c:pt>
                <c:pt idx="29">
                  <c:v>2.79720279720279</c:v>
                </c:pt>
                <c:pt idx="30">
                  <c:v>2.79720279720279</c:v>
                </c:pt>
                <c:pt idx="31">
                  <c:v>2.79720279720279</c:v>
                </c:pt>
                <c:pt idx="32">
                  <c:v>2.79720279720279</c:v>
                </c:pt>
                <c:pt idx="33">
                  <c:v>2.79720279720279</c:v>
                </c:pt>
                <c:pt idx="34">
                  <c:v>2.79720279720279</c:v>
                </c:pt>
                <c:pt idx="35">
                  <c:v>2.79720279720279</c:v>
                </c:pt>
                <c:pt idx="36">
                  <c:v>2.79720279720279</c:v>
                </c:pt>
                <c:pt idx="37">
                  <c:v>2.79720279720279</c:v>
                </c:pt>
                <c:pt idx="38">
                  <c:v>2.79720279720279</c:v>
                </c:pt>
                <c:pt idx="39">
                  <c:v>2.79720279720279</c:v>
                </c:pt>
                <c:pt idx="40">
                  <c:v>2.79720279720279</c:v>
                </c:pt>
                <c:pt idx="41">
                  <c:v>2.79720279720279</c:v>
                </c:pt>
                <c:pt idx="42">
                  <c:v>2.79720279720279</c:v>
                </c:pt>
                <c:pt idx="43">
                  <c:v>2.79720279720279</c:v>
                </c:pt>
                <c:pt idx="44">
                  <c:v>2.79720279720279</c:v>
                </c:pt>
                <c:pt idx="45">
                  <c:v>2.79720279720279</c:v>
                </c:pt>
                <c:pt idx="46">
                  <c:v>2.79720279720279</c:v>
                </c:pt>
                <c:pt idx="47">
                  <c:v>2.79720279720279</c:v>
                </c:pt>
                <c:pt idx="48">
                  <c:v>2.79720279720279</c:v>
                </c:pt>
                <c:pt idx="49">
                  <c:v>2.79720279720279</c:v>
                </c:pt>
                <c:pt idx="50">
                  <c:v>2.79720279720279</c:v>
                </c:pt>
                <c:pt idx="51">
                  <c:v>2.79720279720279</c:v>
                </c:pt>
                <c:pt idx="52">
                  <c:v>2.79720279720279</c:v>
                </c:pt>
                <c:pt idx="53">
                  <c:v>2.79720279720279</c:v>
                </c:pt>
                <c:pt idx="54">
                  <c:v>2.79720279720279</c:v>
                </c:pt>
                <c:pt idx="55">
                  <c:v>2.79720279720279</c:v>
                </c:pt>
                <c:pt idx="56">
                  <c:v>2.79720279720279</c:v>
                </c:pt>
                <c:pt idx="57">
                  <c:v>2.79720279720279</c:v>
                </c:pt>
                <c:pt idx="58">
                  <c:v>2.79720279720279</c:v>
                </c:pt>
                <c:pt idx="59">
                  <c:v>2.79720279720279</c:v>
                </c:pt>
                <c:pt idx="60">
                  <c:v>2.79720279720279</c:v>
                </c:pt>
                <c:pt idx="61">
                  <c:v>2.79720279720279</c:v>
                </c:pt>
                <c:pt idx="62">
                  <c:v>2.79720279720279</c:v>
                </c:pt>
                <c:pt idx="63">
                  <c:v>2.79720279720279</c:v>
                </c:pt>
                <c:pt idx="64">
                  <c:v>2.79720279720279</c:v>
                </c:pt>
                <c:pt idx="65">
                  <c:v>2.79720279720279</c:v>
                </c:pt>
                <c:pt idx="66">
                  <c:v>2.79720279720279</c:v>
                </c:pt>
                <c:pt idx="67">
                  <c:v>2.79720279720279</c:v>
                </c:pt>
                <c:pt idx="68">
                  <c:v>2.79720279720279</c:v>
                </c:pt>
                <c:pt idx="69">
                  <c:v>2.79720279720279</c:v>
                </c:pt>
                <c:pt idx="70">
                  <c:v>2.79720279720279</c:v>
                </c:pt>
                <c:pt idx="71">
                  <c:v>2.79720279720279</c:v>
                </c:pt>
                <c:pt idx="72">
                  <c:v>2.79720279720279</c:v>
                </c:pt>
                <c:pt idx="73">
                  <c:v>2.79720279720279</c:v>
                </c:pt>
                <c:pt idx="74">
                  <c:v>2.79720279720279</c:v>
                </c:pt>
                <c:pt idx="75">
                  <c:v>2.79720279720279</c:v>
                </c:pt>
                <c:pt idx="76">
                  <c:v>2.79720279720279</c:v>
                </c:pt>
                <c:pt idx="77">
                  <c:v>2.79720279720279</c:v>
                </c:pt>
                <c:pt idx="78">
                  <c:v>2.79720279720279</c:v>
                </c:pt>
                <c:pt idx="79">
                  <c:v>2.79720279720279</c:v>
                </c:pt>
                <c:pt idx="80">
                  <c:v>2.79720279720279</c:v>
                </c:pt>
                <c:pt idx="81">
                  <c:v>2.79720279720279</c:v>
                </c:pt>
                <c:pt idx="82">
                  <c:v>2.79720279720279</c:v>
                </c:pt>
                <c:pt idx="83">
                  <c:v>2.79720279720279</c:v>
                </c:pt>
                <c:pt idx="84">
                  <c:v>2.79720279720279</c:v>
                </c:pt>
                <c:pt idx="85">
                  <c:v>2.79720279720279</c:v>
                </c:pt>
                <c:pt idx="86">
                  <c:v>2.79720279720279</c:v>
                </c:pt>
                <c:pt idx="87">
                  <c:v>2.79720279720279</c:v>
                </c:pt>
                <c:pt idx="88">
                  <c:v>2.79720279720279</c:v>
                </c:pt>
                <c:pt idx="89">
                  <c:v>2.79720279720279</c:v>
                </c:pt>
                <c:pt idx="90">
                  <c:v>2.79720279720279</c:v>
                </c:pt>
                <c:pt idx="91">
                  <c:v>2.79720279720279</c:v>
                </c:pt>
                <c:pt idx="92">
                  <c:v>2.79720279720279</c:v>
                </c:pt>
                <c:pt idx="93">
                  <c:v>2.79720279720279</c:v>
                </c:pt>
                <c:pt idx="94">
                  <c:v>2.79720279720279</c:v>
                </c:pt>
                <c:pt idx="95">
                  <c:v>2.79720279720279</c:v>
                </c:pt>
                <c:pt idx="96">
                  <c:v>2.79720279720279</c:v>
                </c:pt>
                <c:pt idx="97">
                  <c:v>2.79720279720279</c:v>
                </c:pt>
                <c:pt idx="98">
                  <c:v>2.79720279720279</c:v>
                </c:pt>
                <c:pt idx="99">
                  <c:v>2.79720279720279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99323465"/>
        <c:axId val="245167622"/>
      </c:lineChart>
      <c:catAx>
        <c:axId val="29932346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Number of ronds</a:t>
                </a:r>
                <a:endParaRPr lang="en-US" sz="1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5167622"/>
        <c:crosses val="autoZero"/>
        <c:auto val="1"/>
        <c:lblAlgn val="ctr"/>
        <c:lblOffset val="100"/>
        <c:noMultiLvlLbl val="0"/>
      </c:catAx>
      <c:valAx>
        <c:axId val="2451676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/>
                  <a:t>Personalize ratio (%)</a:t>
                </a:r>
                <a:endParaRPr lang="en-US" sz="18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932346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0.0010248708662899</c:v>
                  </c:pt>
                  <c:pt idx="1">
                    <c:v>0.00225234205027196</c:v>
                  </c:pt>
                  <c:pt idx="2">
                    <c:v>0</c:v>
                  </c:pt>
                  <c:pt idx="3">
                    <c:v>0.00202822152179462</c:v>
                  </c:pt>
                  <c:pt idx="4">
                    <c:v>0.00102481467049189</c:v>
                  </c:pt>
                  <c:pt idx="5">
                    <c:v>0.00102481467049189</c:v>
                  </c:pt>
                  <c:pt idx="6">
                    <c:v>0.00136272014618366</c:v>
                  </c:pt>
                  <c:pt idx="7">
                    <c:v>0.00262278442159106</c:v>
                  </c:pt>
                  <c:pt idx="8">
                    <c:v>0.00132619273524379</c:v>
                  </c:pt>
                  <c:pt idx="9">
                    <c:v>0.00225475274601596</c:v>
                  </c:pt>
                  <c:pt idx="10">
                    <c:v>0.00154513712220597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0.0010248708662899</c:v>
                  </c:pt>
                  <c:pt idx="1">
                    <c:v>0.00225234205027196</c:v>
                  </c:pt>
                  <c:pt idx="2">
                    <c:v>0</c:v>
                  </c:pt>
                  <c:pt idx="3">
                    <c:v>0.00202822152179462</c:v>
                  </c:pt>
                  <c:pt idx="4">
                    <c:v>0.00102481467049189</c:v>
                  </c:pt>
                  <c:pt idx="5">
                    <c:v>0.00102481467049189</c:v>
                  </c:pt>
                  <c:pt idx="6">
                    <c:v>0.00136272014618366</c:v>
                  </c:pt>
                  <c:pt idx="7">
                    <c:v>0.00262278442159106</c:v>
                  </c:pt>
                  <c:pt idx="8">
                    <c:v>0.00132619273524379</c:v>
                  </c:pt>
                  <c:pt idx="9">
                    <c:v>0.00225475274601596</c:v>
                  </c:pt>
                  <c:pt idx="10">
                    <c:v>0.00154513712220597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0.863384445508321</c:v>
                </c:pt>
                <c:pt idx="1">
                  <c:v>0.851065635681152</c:v>
                </c:pt>
                <c:pt idx="2">
                  <c:v>0.878900289535522</c:v>
                </c:pt>
                <c:pt idx="3">
                  <c:v>0.869011064370473</c:v>
                </c:pt>
                <c:pt idx="4">
                  <c:v>0.854006787141164</c:v>
                </c:pt>
                <c:pt idx="5">
                  <c:v>0.852259198824564</c:v>
                </c:pt>
                <c:pt idx="6">
                  <c:v>0.862830340862274</c:v>
                </c:pt>
                <c:pt idx="7">
                  <c:v>0.829411725203196</c:v>
                </c:pt>
                <c:pt idx="8">
                  <c:v>0.853367388248443</c:v>
                </c:pt>
                <c:pt idx="9">
                  <c:v>0.864620586236318</c:v>
                </c:pt>
                <c:pt idx="10">
                  <c:v>0.835166215896606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0.00116155421993996</c:v>
                  </c:pt>
                  <c:pt idx="1">
                    <c:v>0.00240283456802872</c:v>
                  </c:pt>
                  <c:pt idx="2">
                    <c:v>0</c:v>
                  </c:pt>
                  <c:pt idx="3">
                    <c:v>0.00319187684845136</c:v>
                  </c:pt>
                  <c:pt idx="4">
                    <c:v>0.00110581391691764</c:v>
                  </c:pt>
                  <c:pt idx="5">
                    <c:v>0.00114749784666236</c:v>
                  </c:pt>
                  <c:pt idx="6">
                    <c:v>0.00240047368867054</c:v>
                  </c:pt>
                  <c:pt idx="7">
                    <c:v>0.00274005312075219</c:v>
                  </c:pt>
                  <c:pt idx="8">
                    <c:v>0.00211496594724742</c:v>
                  </c:pt>
                  <c:pt idx="9">
                    <c:v>0.00465320943411705</c:v>
                  </c:pt>
                  <c:pt idx="10">
                    <c:v>0.00540616853541728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0.00116155421993996</c:v>
                  </c:pt>
                  <c:pt idx="1">
                    <c:v>0.00240283456802872</c:v>
                  </c:pt>
                  <c:pt idx="2">
                    <c:v>0</c:v>
                  </c:pt>
                  <c:pt idx="3">
                    <c:v>0.00319187684845136</c:v>
                  </c:pt>
                  <c:pt idx="4">
                    <c:v>0.00110581391691764</c:v>
                  </c:pt>
                  <c:pt idx="5">
                    <c:v>0.00114749784666236</c:v>
                  </c:pt>
                  <c:pt idx="6">
                    <c:v>0.00240047368867054</c:v>
                  </c:pt>
                  <c:pt idx="7">
                    <c:v>0.00274005312075219</c:v>
                  </c:pt>
                  <c:pt idx="8">
                    <c:v>0.00211496594724742</c:v>
                  </c:pt>
                  <c:pt idx="9">
                    <c:v>0.00465320943411705</c:v>
                  </c:pt>
                  <c:pt idx="10">
                    <c:v>0.00540616853541728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0.862860452807891</c:v>
                </c:pt>
                <c:pt idx="1">
                  <c:v>0.855842659409057</c:v>
                </c:pt>
                <c:pt idx="2">
                  <c:v>0.875408102278239</c:v>
                </c:pt>
                <c:pt idx="3">
                  <c:v>0.873490434144674</c:v>
                </c:pt>
                <c:pt idx="4">
                  <c:v>0.853069874782886</c:v>
                </c:pt>
                <c:pt idx="5">
                  <c:v>0.853838731125957</c:v>
                </c:pt>
                <c:pt idx="6">
                  <c:v>0.864931842991263</c:v>
                </c:pt>
                <c:pt idx="7">
                  <c:v>0.833554108140668</c:v>
                </c:pt>
                <c:pt idx="8">
                  <c:v>0.853140436586334</c:v>
                </c:pt>
                <c:pt idx="9">
                  <c:v>0.864402491119126</c:v>
                </c:pt>
                <c:pt idx="10">
                  <c:v>0.834978056954118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633990"/>
        <c:axId val="857088845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errBars>
            <c:errDir val="y"/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0.0011785113019776</c:v>
                  </c:pt>
                  <c:pt idx="1">
                    <c:v>0.00235702260395516</c:v>
                  </c:pt>
                  <c:pt idx="2">
                    <c:v>0</c:v>
                  </c:pt>
                  <c:pt idx="3">
                    <c:v>0.00424918292799394</c:v>
                  </c:pt>
                  <c:pt idx="4">
                    <c:v>0.00235702260395516</c:v>
                  </c:pt>
                  <c:pt idx="5">
                    <c:v>0.00117851130197755</c:v>
                  </c:pt>
                  <c:pt idx="6">
                    <c:v>0.00311804782231164</c:v>
                  </c:pt>
                  <c:pt idx="7">
                    <c:v>0.0031180478223116</c:v>
                  </c:pt>
                  <c:pt idx="8">
                    <c:v>0.00235702260395516</c:v>
                  </c:pt>
                  <c:pt idx="9">
                    <c:v>0.0054006172486732</c:v>
                  </c:pt>
                  <c:pt idx="10">
                    <c:v>0.00656167322834317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0.0011785113019776</c:v>
                  </c:pt>
                  <c:pt idx="1">
                    <c:v>0.00235702260395516</c:v>
                  </c:pt>
                  <c:pt idx="2">
                    <c:v>0</c:v>
                  </c:pt>
                  <c:pt idx="3">
                    <c:v>0.00424918292799394</c:v>
                  </c:pt>
                  <c:pt idx="4">
                    <c:v>0.00235702260395516</c:v>
                  </c:pt>
                  <c:pt idx="5">
                    <c:v>0.00117851130197755</c:v>
                  </c:pt>
                  <c:pt idx="6">
                    <c:v>0.00311804782231164</c:v>
                  </c:pt>
                  <c:pt idx="7">
                    <c:v>0.0031180478223116</c:v>
                  </c:pt>
                  <c:pt idx="8">
                    <c:v>0.00235702260395516</c:v>
                  </c:pt>
                  <c:pt idx="9">
                    <c:v>0.0054006172486732</c:v>
                  </c:pt>
                  <c:pt idx="10">
                    <c:v>0.00656167322834317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0.865833333333333</c:v>
                </c:pt>
                <c:pt idx="1">
                  <c:v>0.861666666666666</c:v>
                </c:pt>
                <c:pt idx="2">
                  <c:v>0.8775</c:v>
                </c:pt>
                <c:pt idx="3">
                  <c:v>0.878333333333333</c:v>
                </c:pt>
                <c:pt idx="4">
                  <c:v>0.858333333333333</c:v>
                </c:pt>
                <c:pt idx="5">
                  <c:v>0.858333333333333</c:v>
                </c:pt>
                <c:pt idx="6">
                  <c:v>0.869166666666666</c:v>
                </c:pt>
                <c:pt idx="7">
                  <c:v>0.841666666666666</c:v>
                </c:pt>
                <c:pt idx="8">
                  <c:v>0.856666666666666</c:v>
                </c:pt>
                <c:pt idx="9">
                  <c:v>0.8675</c:v>
                </c:pt>
                <c:pt idx="10">
                  <c:v>0.840833333333333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52140819"/>
        <c:axId val="997969882"/>
      </c:lineChart>
      <c:catAx>
        <c:axId val="9863399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/>
                  <a:t>λ</a:t>
                </a:r>
                <a:endParaRPr lang="el-GR" sz="2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7088845"/>
        <c:crosses val="autoZero"/>
        <c:auto val="1"/>
        <c:lblAlgn val="ctr"/>
        <c:lblOffset val="100"/>
        <c:noMultiLvlLbl val="0"/>
      </c:catAx>
      <c:valAx>
        <c:axId val="857088845"/>
        <c:scaling>
          <c:orientation val="minMax"/>
          <c:max val="0.885"/>
          <c:min val="0.8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/>
                  <a:t>BMBACC\BMCAF1</a:t>
                </a:r>
                <a:endParaRPr lang="en-US" altLang="zh-CN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633990"/>
        <c:crosses val="autoZero"/>
        <c:crossBetween val="between"/>
      </c:valAx>
      <c:catAx>
        <c:axId val="5521408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7969882"/>
        <c:crosses val="autoZero"/>
        <c:auto val="1"/>
        <c:lblAlgn val="ctr"/>
        <c:lblOffset val="100"/>
        <c:noMultiLvlLbl val="0"/>
      </c:catAx>
      <c:valAx>
        <c:axId val="997969882"/>
        <c:scaling>
          <c:orientation val="minMax"/>
          <c:max val="0.895"/>
          <c:min val="0.835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/>
                  <a:t>BMACC</a:t>
                </a:r>
                <a:endParaRPr lang="en-US" altLang="zh-CN" sz="1800"/>
              </a:p>
            </c:rich>
          </c:tx>
          <c:layout>
            <c:manualLayout>
              <c:xMode val="edge"/>
              <c:yMode val="edge"/>
              <c:x val="0.962916666666667"/>
              <c:y val="0.38432117058714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214081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3092026456955"/>
          <c:y val="0.0249929926188919"/>
          <c:w val="0.926066350710901"/>
          <c:h val="0.8129402971129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1.50189243868226</c:v>
                </c:pt>
                <c:pt idx="1">
                  <c:v>1.76798057509586</c:v>
                </c:pt>
                <c:pt idx="2">
                  <c:v>2.07118464459199</c:v>
                </c:pt>
                <c:pt idx="3">
                  <c:v>2.54197111644316</c:v>
                </c:pt>
                <c:pt idx="4">
                  <c:v>2.87625280179781</c:v>
                </c:pt>
                <c:pt idx="5">
                  <c:v>3.11223520839121</c:v>
                </c:pt>
                <c:pt idx="6">
                  <c:v>3.31389273924287</c:v>
                </c:pt>
                <c:pt idx="7">
                  <c:v>3.5018067137571</c:v>
                </c:pt>
                <c:pt idx="8">
                  <c:v>3.6199595342623</c:v>
                </c:pt>
                <c:pt idx="9">
                  <c:v>3.65307423635385</c:v>
                </c:pt>
                <c:pt idx="10">
                  <c:v>3.7260258977767</c:v>
                </c:pt>
                <c:pt idx="11">
                  <c:v>3.77555952582042</c:v>
                </c:pt>
                <c:pt idx="12">
                  <c:v>3.64828920282889</c:v>
                </c:pt>
                <c:pt idx="13">
                  <c:v>3.97551302739884</c:v>
                </c:pt>
                <c:pt idx="14">
                  <c:v>3.81003083020914</c:v>
                </c:pt>
                <c:pt idx="15">
                  <c:v>4.11202672694344</c:v>
                </c:pt>
                <c:pt idx="16">
                  <c:v>3.60660451406147</c:v>
                </c:pt>
                <c:pt idx="17">
                  <c:v>3.97263429476879</c:v>
                </c:pt>
                <c:pt idx="18">
                  <c:v>4.477012771531</c:v>
                </c:pt>
                <c:pt idx="19">
                  <c:v>4.79088157590013</c:v>
                </c:pt>
                <c:pt idx="20">
                  <c:v>5.77068603888619</c:v>
                </c:pt>
                <c:pt idx="21">
                  <c:v>6.0961116105318</c:v>
                </c:pt>
                <c:pt idx="22">
                  <c:v>6.7757093347609</c:v>
                </c:pt>
                <c:pt idx="23">
                  <c:v>7.59766189730726</c:v>
                </c:pt>
                <c:pt idx="24">
                  <c:v>7.21833857824094</c:v>
                </c:pt>
                <c:pt idx="25">
                  <c:v>5.5619628255954</c:v>
                </c:pt>
                <c:pt idx="26">
                  <c:v>6.20321516180411</c:v>
                </c:pt>
                <c:pt idx="27">
                  <c:v>5.95810488448478</c:v>
                </c:pt>
                <c:pt idx="28">
                  <c:v>6.27474873908795</c:v>
                </c:pt>
                <c:pt idx="29">
                  <c:v>5.95039709878619</c:v>
                </c:pt>
                <c:pt idx="30">
                  <c:v>7.96929962234571</c:v>
                </c:pt>
                <c:pt idx="31">
                  <c:v>5.25690738868434</c:v>
                </c:pt>
                <c:pt idx="32">
                  <c:v>7.57602392695844</c:v>
                </c:pt>
                <c:pt idx="33">
                  <c:v>5.29628305230289</c:v>
                </c:pt>
                <c:pt idx="34">
                  <c:v>6.23398882453329</c:v>
                </c:pt>
                <c:pt idx="35">
                  <c:v>4.94769446959253</c:v>
                </c:pt>
                <c:pt idx="36">
                  <c:v>5.16734799020923</c:v>
                </c:pt>
                <c:pt idx="37">
                  <c:v>4.39449067926034</c:v>
                </c:pt>
                <c:pt idx="38">
                  <c:v>3.65014784620143</c:v>
                </c:pt>
                <c:pt idx="39">
                  <c:v>3.68177752534393</c:v>
                </c:pt>
                <c:pt idx="40">
                  <c:v>3.27149500662926</c:v>
                </c:pt>
                <c:pt idx="41">
                  <c:v>3.05012108583468</c:v>
                </c:pt>
                <c:pt idx="42">
                  <c:v>2.78617426374694</c:v>
                </c:pt>
                <c:pt idx="43">
                  <c:v>2.5577935957699</c:v>
                </c:pt>
                <c:pt idx="44">
                  <c:v>2.32765542023116</c:v>
                </c:pt>
                <c:pt idx="45">
                  <c:v>2.10107918974244</c:v>
                </c:pt>
                <c:pt idx="46">
                  <c:v>1.98780362552497</c:v>
                </c:pt>
                <c:pt idx="47">
                  <c:v>1.82816966116661</c:v>
                </c:pt>
                <c:pt idx="48">
                  <c:v>1.76519788510631</c:v>
                </c:pt>
                <c:pt idx="49">
                  <c:v>1.62747510330518</c:v>
                </c:pt>
                <c:pt idx="50">
                  <c:v>1.52907414303626</c:v>
                </c:pt>
                <c:pt idx="51">
                  <c:v>1.41242990139289</c:v>
                </c:pt>
                <c:pt idx="52">
                  <c:v>1.31808510559494</c:v>
                </c:pt>
                <c:pt idx="53">
                  <c:v>1.24389480333775</c:v>
                </c:pt>
                <c:pt idx="54">
                  <c:v>1.16460023491526</c:v>
                </c:pt>
                <c:pt idx="55">
                  <c:v>1.08632457340718</c:v>
                </c:pt>
                <c:pt idx="56">
                  <c:v>1.02886424429016</c:v>
                </c:pt>
                <c:pt idx="57">
                  <c:v>0.960915804171236</c:v>
                </c:pt>
                <c:pt idx="58">
                  <c:v>0.88489787231083</c:v>
                </c:pt>
                <c:pt idx="59">
                  <c:v>0.825666029413696</c:v>
                </c:pt>
                <c:pt idx="60">
                  <c:v>0.779843230702681</c:v>
                </c:pt>
                <c:pt idx="61">
                  <c:v>0.745377928978996</c:v>
                </c:pt>
                <c:pt idx="62">
                  <c:v>0.700322880220483</c:v>
                </c:pt>
                <c:pt idx="63">
                  <c:v>0.653374399917083</c:v>
                </c:pt>
                <c:pt idx="64">
                  <c:v>0.624464610154973</c:v>
                </c:pt>
                <c:pt idx="65">
                  <c:v>0.590934587307856</c:v>
                </c:pt>
                <c:pt idx="66">
                  <c:v>0.555043243366526</c:v>
                </c:pt>
                <c:pt idx="67">
                  <c:v>0.539748316441546</c:v>
                </c:pt>
                <c:pt idx="68">
                  <c:v>0.512229826199472</c:v>
                </c:pt>
                <c:pt idx="69">
                  <c:v>0.488272735310602</c:v>
                </c:pt>
                <c:pt idx="70">
                  <c:v>0.467838026452227</c:v>
                </c:pt>
                <c:pt idx="71">
                  <c:v>0.444487477579969</c:v>
                </c:pt>
                <c:pt idx="72">
                  <c:v>0.428872181146289</c:v>
                </c:pt>
                <c:pt idx="73">
                  <c:v>0.407695324611268</c:v>
                </c:pt>
                <c:pt idx="74">
                  <c:v>0.386060810342314</c:v>
                </c:pt>
                <c:pt idx="75">
                  <c:v>0.378298864234238</c:v>
                </c:pt>
                <c:pt idx="76">
                  <c:v>0.3561819994502</c:v>
                </c:pt>
                <c:pt idx="77">
                  <c:v>0.343192300533701</c:v>
                </c:pt>
                <c:pt idx="78">
                  <c:v>0.334675928570504</c:v>
                </c:pt>
                <c:pt idx="79">
                  <c:v>0.325847395288292</c:v>
                </c:pt>
                <c:pt idx="80">
                  <c:v>0.312419047077128</c:v>
                </c:pt>
                <c:pt idx="81">
                  <c:v>0.295948029815917</c:v>
                </c:pt>
                <c:pt idx="82">
                  <c:v>0.288021033156837</c:v>
                </c:pt>
                <c:pt idx="83">
                  <c:v>0.281307279692555</c:v>
                </c:pt>
                <c:pt idx="84">
                  <c:v>0.270789291789697</c:v>
                </c:pt>
                <c:pt idx="85">
                  <c:v>0.264296159002697</c:v>
                </c:pt>
                <c:pt idx="86">
                  <c:v>0.253149391937768</c:v>
                </c:pt>
                <c:pt idx="87">
                  <c:v>0.247358252636331</c:v>
                </c:pt>
                <c:pt idx="88">
                  <c:v>0.239749329011829</c:v>
                </c:pt>
                <c:pt idx="89">
                  <c:v>0.233272908189974</c:v>
                </c:pt>
                <c:pt idx="90">
                  <c:v>0.227209579861664</c:v>
                </c:pt>
                <c:pt idx="91">
                  <c:v>0.219219941755</c:v>
                </c:pt>
                <c:pt idx="92">
                  <c:v>0.214116880670189</c:v>
                </c:pt>
                <c:pt idx="93">
                  <c:v>0.207543757824169</c:v>
                </c:pt>
                <c:pt idx="94">
                  <c:v>0.203044942281849</c:v>
                </c:pt>
                <c:pt idx="95">
                  <c:v>0.194518793250608</c:v>
                </c:pt>
                <c:pt idx="96">
                  <c:v>0.190926630239118</c:v>
                </c:pt>
                <c:pt idx="97">
                  <c:v>0.185658336704364</c:v>
                </c:pt>
                <c:pt idx="98">
                  <c:v>0.179022197244194</c:v>
                </c:pt>
                <c:pt idx="99">
                  <c:v>0.172892214322928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1.3063464393781</c:v>
                </c:pt>
                <c:pt idx="1">
                  <c:v>1.46731126733357</c:v>
                </c:pt>
                <c:pt idx="2">
                  <c:v>1.59475439431844</c:v>
                </c:pt>
                <c:pt idx="3">
                  <c:v>1.75118038896471</c:v>
                </c:pt>
                <c:pt idx="4">
                  <c:v>1.94953972822986</c:v>
                </c:pt>
                <c:pt idx="5">
                  <c:v>2.161403062928</c:v>
                </c:pt>
                <c:pt idx="6">
                  <c:v>2.36224586842581</c:v>
                </c:pt>
                <c:pt idx="7">
                  <c:v>2.5944604203687</c:v>
                </c:pt>
                <c:pt idx="8">
                  <c:v>2.85533897113055</c:v>
                </c:pt>
                <c:pt idx="9">
                  <c:v>3.07755144604016</c:v>
                </c:pt>
                <c:pt idx="10">
                  <c:v>3.25192486343439</c:v>
                </c:pt>
                <c:pt idx="11">
                  <c:v>3.24525899486616</c:v>
                </c:pt>
                <c:pt idx="12">
                  <c:v>3.27035486407112</c:v>
                </c:pt>
                <c:pt idx="13">
                  <c:v>3.20495637424755</c:v>
                </c:pt>
                <c:pt idx="14">
                  <c:v>3.32827148668002</c:v>
                </c:pt>
                <c:pt idx="15">
                  <c:v>3.03927809000015</c:v>
                </c:pt>
                <c:pt idx="16">
                  <c:v>3.02979369735112</c:v>
                </c:pt>
                <c:pt idx="17">
                  <c:v>3.19350183417554</c:v>
                </c:pt>
                <c:pt idx="18">
                  <c:v>3.57027965947054</c:v>
                </c:pt>
                <c:pt idx="19">
                  <c:v>4.15274735132698</c:v>
                </c:pt>
                <c:pt idx="20">
                  <c:v>4.39977447967976</c:v>
                </c:pt>
                <c:pt idx="21">
                  <c:v>5.23174057889264</c:v>
                </c:pt>
                <c:pt idx="22">
                  <c:v>4.90429592900909</c:v>
                </c:pt>
                <c:pt idx="23">
                  <c:v>6.57700657029636</c:v>
                </c:pt>
                <c:pt idx="24">
                  <c:v>6.6883279941976</c:v>
                </c:pt>
                <c:pt idx="25">
                  <c:v>7.17684524715878</c:v>
                </c:pt>
                <c:pt idx="26">
                  <c:v>7.7531803981401</c:v>
                </c:pt>
                <c:pt idx="27">
                  <c:v>8.09980774647556</c:v>
                </c:pt>
                <c:pt idx="28">
                  <c:v>7.95935484347865</c:v>
                </c:pt>
                <c:pt idx="29">
                  <c:v>7.79171969043091</c:v>
                </c:pt>
                <c:pt idx="30">
                  <c:v>7.45495271985419</c:v>
                </c:pt>
                <c:pt idx="31">
                  <c:v>9.32574548642151</c:v>
                </c:pt>
                <c:pt idx="32">
                  <c:v>6.47339256829582</c:v>
                </c:pt>
                <c:pt idx="33">
                  <c:v>5.03147020936012</c:v>
                </c:pt>
                <c:pt idx="34">
                  <c:v>4.85673663206398</c:v>
                </c:pt>
                <c:pt idx="35">
                  <c:v>6.33330128039233</c:v>
                </c:pt>
                <c:pt idx="36">
                  <c:v>5.27186566614545</c:v>
                </c:pt>
                <c:pt idx="37">
                  <c:v>4.61045128758996</c:v>
                </c:pt>
                <c:pt idx="38">
                  <c:v>6.26026376266963</c:v>
                </c:pt>
                <c:pt idx="39">
                  <c:v>7.00718446751125</c:v>
                </c:pt>
                <c:pt idx="40">
                  <c:v>8.61064327182248</c:v>
                </c:pt>
                <c:pt idx="41">
                  <c:v>6.22072839178144</c:v>
                </c:pt>
                <c:pt idx="42">
                  <c:v>4.9516420403961</c:v>
                </c:pt>
                <c:pt idx="43">
                  <c:v>5.12209844600874</c:v>
                </c:pt>
                <c:pt idx="44">
                  <c:v>6.59086945233866</c:v>
                </c:pt>
                <c:pt idx="45">
                  <c:v>5.14123494212981</c:v>
                </c:pt>
                <c:pt idx="46">
                  <c:v>5.68036921322345</c:v>
                </c:pt>
                <c:pt idx="47">
                  <c:v>4.34131325164344</c:v>
                </c:pt>
                <c:pt idx="48">
                  <c:v>3.86027786589693</c:v>
                </c:pt>
                <c:pt idx="49">
                  <c:v>3.31935661961324</c:v>
                </c:pt>
                <c:pt idx="50">
                  <c:v>2.8718335670419</c:v>
                </c:pt>
                <c:pt idx="51">
                  <c:v>2.24120722123188</c:v>
                </c:pt>
                <c:pt idx="52">
                  <c:v>1.99952974071493</c:v>
                </c:pt>
                <c:pt idx="53">
                  <c:v>1.75649711309233</c:v>
                </c:pt>
                <c:pt idx="54">
                  <c:v>1.63326221809256</c:v>
                </c:pt>
                <c:pt idx="55">
                  <c:v>1.41968457683105</c:v>
                </c:pt>
                <c:pt idx="56">
                  <c:v>1.35492036861251</c:v>
                </c:pt>
                <c:pt idx="57">
                  <c:v>1.25074484458309</c:v>
                </c:pt>
                <c:pt idx="58">
                  <c:v>1.17182544272509</c:v>
                </c:pt>
                <c:pt idx="59">
                  <c:v>1.08249832919682</c:v>
                </c:pt>
                <c:pt idx="60">
                  <c:v>0.99656044767471</c:v>
                </c:pt>
                <c:pt idx="61">
                  <c:v>0.93599173851544</c:v>
                </c:pt>
                <c:pt idx="62">
                  <c:v>0.881574214872671</c:v>
                </c:pt>
                <c:pt idx="63">
                  <c:v>0.822578476800117</c:v>
                </c:pt>
                <c:pt idx="64">
                  <c:v>0.759804242989048</c:v>
                </c:pt>
                <c:pt idx="65">
                  <c:v>0.724777009963872</c:v>
                </c:pt>
                <c:pt idx="66">
                  <c:v>0.675479532219469</c:v>
                </c:pt>
                <c:pt idx="67">
                  <c:v>0.635226979284198</c:v>
                </c:pt>
                <c:pt idx="68">
                  <c:v>0.598731503487215</c:v>
                </c:pt>
                <c:pt idx="69">
                  <c:v>0.568440873394138</c:v>
                </c:pt>
                <c:pt idx="70">
                  <c:v>0.53290191317501</c:v>
                </c:pt>
                <c:pt idx="71">
                  <c:v>0.51218503358541</c:v>
                </c:pt>
                <c:pt idx="72">
                  <c:v>0.480107837574905</c:v>
                </c:pt>
                <c:pt idx="73">
                  <c:v>0.458545810033683</c:v>
                </c:pt>
                <c:pt idx="74">
                  <c:v>0.43361301322875</c:v>
                </c:pt>
                <c:pt idx="75">
                  <c:v>0.418457011619466</c:v>
                </c:pt>
                <c:pt idx="76">
                  <c:v>0.403552394345752</c:v>
                </c:pt>
                <c:pt idx="77">
                  <c:v>0.380898177354538</c:v>
                </c:pt>
                <c:pt idx="78">
                  <c:v>0.368215228263579</c:v>
                </c:pt>
                <c:pt idx="79">
                  <c:v>0.352862912222917</c:v>
                </c:pt>
                <c:pt idx="80">
                  <c:v>0.334217156705562</c:v>
                </c:pt>
                <c:pt idx="81">
                  <c:v>0.321759830512746</c:v>
                </c:pt>
                <c:pt idx="82">
                  <c:v>0.302461626233707</c:v>
                </c:pt>
                <c:pt idx="83">
                  <c:v>0.289021613752993</c:v>
                </c:pt>
                <c:pt idx="84">
                  <c:v>0.283624103758484</c:v>
                </c:pt>
                <c:pt idx="85">
                  <c:v>0.266063807430327</c:v>
                </c:pt>
                <c:pt idx="86">
                  <c:v>0.256603880188777</c:v>
                </c:pt>
                <c:pt idx="87">
                  <c:v>0.250231937570788</c:v>
                </c:pt>
                <c:pt idx="88">
                  <c:v>0.240043414123647</c:v>
                </c:pt>
                <c:pt idx="89">
                  <c:v>0.229817237595852</c:v>
                </c:pt>
                <c:pt idx="90">
                  <c:v>0.226025122174178</c:v>
                </c:pt>
                <c:pt idx="91">
                  <c:v>0.215042246054508</c:v>
                </c:pt>
                <c:pt idx="92">
                  <c:v>0.20870122625638</c:v>
                </c:pt>
                <c:pt idx="93">
                  <c:v>0.200287172447133</c:v>
                </c:pt>
                <c:pt idx="94">
                  <c:v>0.194542190001811</c:v>
                </c:pt>
                <c:pt idx="95">
                  <c:v>0.18919039348475</c:v>
                </c:pt>
                <c:pt idx="96">
                  <c:v>0.182270889581559</c:v>
                </c:pt>
                <c:pt idx="97">
                  <c:v>0.176874675617</c:v>
                </c:pt>
                <c:pt idx="98">
                  <c:v>0.169267957517149</c:v>
                </c:pt>
                <c:pt idx="99">
                  <c:v>0.166052780059544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1.77029633050551</c:v>
                </c:pt>
                <c:pt idx="1">
                  <c:v>1.90066257346188</c:v>
                </c:pt>
                <c:pt idx="2">
                  <c:v>2.20500514842569</c:v>
                </c:pt>
                <c:pt idx="3">
                  <c:v>2.49050535785499</c:v>
                </c:pt>
                <c:pt idx="4">
                  <c:v>2.76117243629414</c:v>
                </c:pt>
                <c:pt idx="5">
                  <c:v>3.17416670441161</c:v>
                </c:pt>
                <c:pt idx="6">
                  <c:v>3.3232063287869</c:v>
                </c:pt>
                <c:pt idx="7">
                  <c:v>3.44761319865938</c:v>
                </c:pt>
                <c:pt idx="8">
                  <c:v>3.34424148604739</c:v>
                </c:pt>
                <c:pt idx="9">
                  <c:v>3.40764636348467</c:v>
                </c:pt>
                <c:pt idx="10">
                  <c:v>3.61169186362531</c:v>
                </c:pt>
                <c:pt idx="11">
                  <c:v>4.00593671656679</c:v>
                </c:pt>
                <c:pt idx="12">
                  <c:v>4.13320267398376</c:v>
                </c:pt>
                <c:pt idx="13">
                  <c:v>4.5351727749221</c:v>
                </c:pt>
                <c:pt idx="14">
                  <c:v>4.86714779981412</c:v>
                </c:pt>
                <c:pt idx="15">
                  <c:v>4.56412781204562</c:v>
                </c:pt>
                <c:pt idx="16">
                  <c:v>4.88514597236644</c:v>
                </c:pt>
                <c:pt idx="17">
                  <c:v>4.96572356496471</c:v>
                </c:pt>
                <c:pt idx="18">
                  <c:v>4.85726159240584</c:v>
                </c:pt>
                <c:pt idx="19">
                  <c:v>6.11060750088654</c:v>
                </c:pt>
                <c:pt idx="20">
                  <c:v>5.59065156267024</c:v>
                </c:pt>
                <c:pt idx="21">
                  <c:v>5.73926845390815</c:v>
                </c:pt>
                <c:pt idx="22">
                  <c:v>5.10194222442805</c:v>
                </c:pt>
                <c:pt idx="23">
                  <c:v>5.59487780265044</c:v>
                </c:pt>
                <c:pt idx="24">
                  <c:v>6.29950809525325</c:v>
                </c:pt>
                <c:pt idx="25">
                  <c:v>5.86790083616506</c:v>
                </c:pt>
                <c:pt idx="26">
                  <c:v>5.53992103959899</c:v>
                </c:pt>
                <c:pt idx="27">
                  <c:v>6.21364233666099</c:v>
                </c:pt>
                <c:pt idx="28">
                  <c:v>6.34619646007195</c:v>
                </c:pt>
                <c:pt idx="29">
                  <c:v>5.1663584599737</c:v>
                </c:pt>
                <c:pt idx="30">
                  <c:v>7.03954938217066</c:v>
                </c:pt>
                <c:pt idx="31">
                  <c:v>6.51634691166691</c:v>
                </c:pt>
                <c:pt idx="32">
                  <c:v>6.12421135883778</c:v>
                </c:pt>
                <c:pt idx="33">
                  <c:v>5.88617986068129</c:v>
                </c:pt>
                <c:pt idx="34">
                  <c:v>5.51916200492996</c:v>
                </c:pt>
                <c:pt idx="35">
                  <c:v>4.58267240901477</c:v>
                </c:pt>
                <c:pt idx="36">
                  <c:v>3.4911987313535</c:v>
                </c:pt>
                <c:pt idx="37">
                  <c:v>3.20459475915413</c:v>
                </c:pt>
                <c:pt idx="38">
                  <c:v>4.5465614675777</c:v>
                </c:pt>
                <c:pt idx="39">
                  <c:v>4.24195495725143</c:v>
                </c:pt>
                <c:pt idx="40">
                  <c:v>3.36020457325503</c:v>
                </c:pt>
                <c:pt idx="41">
                  <c:v>3.49285946867894</c:v>
                </c:pt>
                <c:pt idx="42">
                  <c:v>2.50471475737867</c:v>
                </c:pt>
                <c:pt idx="43">
                  <c:v>2.36194846365833</c:v>
                </c:pt>
                <c:pt idx="44">
                  <c:v>2.25975054490845</c:v>
                </c:pt>
                <c:pt idx="45">
                  <c:v>2.1535239284276</c:v>
                </c:pt>
                <c:pt idx="46">
                  <c:v>2.12737941183149</c:v>
                </c:pt>
                <c:pt idx="47">
                  <c:v>1.969688491954</c:v>
                </c:pt>
                <c:pt idx="48">
                  <c:v>1.89595612027915</c:v>
                </c:pt>
                <c:pt idx="49">
                  <c:v>1.80587157956324</c:v>
                </c:pt>
                <c:pt idx="50">
                  <c:v>1.70130406331736</c:v>
                </c:pt>
                <c:pt idx="51">
                  <c:v>1.59469036589143</c:v>
                </c:pt>
                <c:pt idx="52">
                  <c:v>1.5044116480567</c:v>
                </c:pt>
                <c:pt idx="53">
                  <c:v>1.41109312608023</c:v>
                </c:pt>
                <c:pt idx="54">
                  <c:v>1.33438197735813</c:v>
                </c:pt>
                <c:pt idx="55">
                  <c:v>1.25795804706285</c:v>
                </c:pt>
                <c:pt idx="56">
                  <c:v>1.19084725156426</c:v>
                </c:pt>
                <c:pt idx="57">
                  <c:v>1.10859273263486</c:v>
                </c:pt>
                <c:pt idx="58">
                  <c:v>1.02908988992567</c:v>
                </c:pt>
                <c:pt idx="59">
                  <c:v>0.975746115727815</c:v>
                </c:pt>
                <c:pt idx="60">
                  <c:v>0.937858476390829</c:v>
                </c:pt>
                <c:pt idx="61">
                  <c:v>0.895427274372195</c:v>
                </c:pt>
                <c:pt idx="62">
                  <c:v>0.868900860950816</c:v>
                </c:pt>
                <c:pt idx="63">
                  <c:v>0.833400099509162</c:v>
                </c:pt>
                <c:pt idx="64">
                  <c:v>0.798472228780156</c:v>
                </c:pt>
                <c:pt idx="65">
                  <c:v>0.768903464631876</c:v>
                </c:pt>
                <c:pt idx="66">
                  <c:v>0.729984458303079</c:v>
                </c:pt>
                <c:pt idx="67">
                  <c:v>0.707734670868376</c:v>
                </c:pt>
                <c:pt idx="68">
                  <c:v>0.683718599248095</c:v>
                </c:pt>
                <c:pt idx="69">
                  <c:v>0.656388237985083</c:v>
                </c:pt>
                <c:pt idx="70">
                  <c:v>0.638110213913023</c:v>
                </c:pt>
                <c:pt idx="71">
                  <c:v>0.613142628935747</c:v>
                </c:pt>
                <c:pt idx="72">
                  <c:v>0.592566630075452</c:v>
                </c:pt>
                <c:pt idx="73">
                  <c:v>0.573958777749794</c:v>
                </c:pt>
                <c:pt idx="74">
                  <c:v>0.557419207325438</c:v>
                </c:pt>
                <c:pt idx="75">
                  <c:v>0.542292264071875</c:v>
                </c:pt>
                <c:pt idx="76">
                  <c:v>0.527242036696407</c:v>
                </c:pt>
                <c:pt idx="77">
                  <c:v>0.509849496665992</c:v>
                </c:pt>
                <c:pt idx="78">
                  <c:v>0.496332131660892</c:v>
                </c:pt>
                <c:pt idx="79">
                  <c:v>0.477927687825285</c:v>
                </c:pt>
                <c:pt idx="80">
                  <c:v>0.464836148239555</c:v>
                </c:pt>
                <c:pt idx="81">
                  <c:v>0.454513292424962</c:v>
                </c:pt>
                <c:pt idx="82">
                  <c:v>0.448803484687232</c:v>
                </c:pt>
                <c:pt idx="83">
                  <c:v>0.431390390076558</c:v>
                </c:pt>
                <c:pt idx="84">
                  <c:v>0.421886807089322</c:v>
                </c:pt>
                <c:pt idx="85">
                  <c:v>0.40850945879356</c:v>
                </c:pt>
                <c:pt idx="86">
                  <c:v>0.39650049075135</c:v>
                </c:pt>
                <c:pt idx="87">
                  <c:v>0.380714482162147</c:v>
                </c:pt>
                <c:pt idx="88">
                  <c:v>0.376683033209701</c:v>
                </c:pt>
                <c:pt idx="89">
                  <c:v>0.364368838745576</c:v>
                </c:pt>
                <c:pt idx="90">
                  <c:v>0.355576776200905</c:v>
                </c:pt>
                <c:pt idx="91">
                  <c:v>0.342508496942173</c:v>
                </c:pt>
                <c:pt idx="92">
                  <c:v>0.335271874973841</c:v>
                </c:pt>
                <c:pt idx="93">
                  <c:v>0.325310043081117</c:v>
                </c:pt>
                <c:pt idx="94">
                  <c:v>0.318802312904153</c:v>
                </c:pt>
                <c:pt idx="95">
                  <c:v>0.312481279252097</c:v>
                </c:pt>
                <c:pt idx="96">
                  <c:v>0.307757659356866</c:v>
                </c:pt>
                <c:pt idx="97">
                  <c:v>0.297031488116772</c:v>
                </c:pt>
                <c:pt idx="98">
                  <c:v>0.292459958473045</c:v>
                </c:pt>
                <c:pt idx="99">
                  <c:v>0.280133667729387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1.66164227266563</c:v>
                </c:pt>
                <c:pt idx="1">
                  <c:v>1.805963802326</c:v>
                </c:pt>
                <c:pt idx="2">
                  <c:v>2.01496059162309</c:v>
                </c:pt>
                <c:pt idx="3">
                  <c:v>2.05800552066648</c:v>
                </c:pt>
                <c:pt idx="4">
                  <c:v>2.1447036488098</c:v>
                </c:pt>
                <c:pt idx="5">
                  <c:v>2.35593361139763</c:v>
                </c:pt>
                <c:pt idx="6">
                  <c:v>2.50769790000049</c:v>
                </c:pt>
                <c:pt idx="7">
                  <c:v>2.72875095106428</c:v>
                </c:pt>
                <c:pt idx="8">
                  <c:v>2.8461623514886</c:v>
                </c:pt>
                <c:pt idx="9">
                  <c:v>3.00972442346392</c:v>
                </c:pt>
                <c:pt idx="10">
                  <c:v>3.20492290484253</c:v>
                </c:pt>
                <c:pt idx="11">
                  <c:v>3.23377353197429</c:v>
                </c:pt>
                <c:pt idx="12">
                  <c:v>3.16028563247527</c:v>
                </c:pt>
                <c:pt idx="13">
                  <c:v>3.13005766656715</c:v>
                </c:pt>
                <c:pt idx="14">
                  <c:v>3.49177935277111</c:v>
                </c:pt>
                <c:pt idx="15">
                  <c:v>3.85773928428534</c:v>
                </c:pt>
                <c:pt idx="16">
                  <c:v>4.54825785709545</c:v>
                </c:pt>
                <c:pt idx="17">
                  <c:v>5.31589794263709</c:v>
                </c:pt>
                <c:pt idx="18">
                  <c:v>4.6013305109227</c:v>
                </c:pt>
                <c:pt idx="19">
                  <c:v>5.1403883844614</c:v>
                </c:pt>
                <c:pt idx="20">
                  <c:v>6.5745050960686</c:v>
                </c:pt>
                <c:pt idx="21">
                  <c:v>7.81382113927975</c:v>
                </c:pt>
                <c:pt idx="22">
                  <c:v>7.76075103203766</c:v>
                </c:pt>
                <c:pt idx="23">
                  <c:v>6.83463586028665</c:v>
                </c:pt>
                <c:pt idx="24">
                  <c:v>8.7251144577749</c:v>
                </c:pt>
                <c:pt idx="25">
                  <c:v>8.03094371804036</c:v>
                </c:pt>
                <c:pt idx="26">
                  <c:v>8.15701132523827</c:v>
                </c:pt>
                <c:pt idx="27">
                  <c:v>7.80540067353285</c:v>
                </c:pt>
                <c:pt idx="28">
                  <c:v>6.35530959698371</c:v>
                </c:pt>
                <c:pt idx="29">
                  <c:v>7.98032051534392</c:v>
                </c:pt>
                <c:pt idx="30">
                  <c:v>7.00435775797814</c:v>
                </c:pt>
                <c:pt idx="31">
                  <c:v>8.12552534625865</c:v>
                </c:pt>
                <c:pt idx="32">
                  <c:v>9.03629916138015</c:v>
                </c:pt>
                <c:pt idx="33">
                  <c:v>8.20329805719666</c:v>
                </c:pt>
                <c:pt idx="34">
                  <c:v>5.24885654158424</c:v>
                </c:pt>
                <c:pt idx="35">
                  <c:v>5.73012512177228</c:v>
                </c:pt>
                <c:pt idx="36">
                  <c:v>6.27606859779916</c:v>
                </c:pt>
                <c:pt idx="37">
                  <c:v>6.33402451057918</c:v>
                </c:pt>
                <c:pt idx="38">
                  <c:v>6.89594453433528</c:v>
                </c:pt>
                <c:pt idx="39">
                  <c:v>7.08051375113427</c:v>
                </c:pt>
                <c:pt idx="40">
                  <c:v>6.48440473014488</c:v>
                </c:pt>
                <c:pt idx="41">
                  <c:v>12.6515064039267</c:v>
                </c:pt>
                <c:pt idx="42">
                  <c:v>11.008589353878</c:v>
                </c:pt>
                <c:pt idx="43">
                  <c:v>9.81206758297048</c:v>
                </c:pt>
                <c:pt idx="44">
                  <c:v>7.07730141584761</c:v>
                </c:pt>
                <c:pt idx="45">
                  <c:v>4.95681197207886</c:v>
                </c:pt>
                <c:pt idx="46">
                  <c:v>4.81835886603221</c:v>
                </c:pt>
                <c:pt idx="47">
                  <c:v>5.04850650031585</c:v>
                </c:pt>
                <c:pt idx="48">
                  <c:v>4.91417849843855</c:v>
                </c:pt>
                <c:pt idx="49">
                  <c:v>2.95354675472481</c:v>
                </c:pt>
                <c:pt idx="50">
                  <c:v>3.25076653098221</c:v>
                </c:pt>
                <c:pt idx="51">
                  <c:v>2.6986917873728</c:v>
                </c:pt>
                <c:pt idx="52">
                  <c:v>2.51664150709984</c:v>
                </c:pt>
                <c:pt idx="53">
                  <c:v>2.43162667175056</c:v>
                </c:pt>
                <c:pt idx="54">
                  <c:v>2.2709393306286</c:v>
                </c:pt>
                <c:pt idx="55">
                  <c:v>2.13125022128224</c:v>
                </c:pt>
                <c:pt idx="56">
                  <c:v>1.99322003027191</c:v>
                </c:pt>
                <c:pt idx="57">
                  <c:v>1.85438711923779</c:v>
                </c:pt>
                <c:pt idx="58">
                  <c:v>1.74789656739449</c:v>
                </c:pt>
                <c:pt idx="59">
                  <c:v>1.63467466336442</c:v>
                </c:pt>
                <c:pt idx="60">
                  <c:v>1.55535635713022</c:v>
                </c:pt>
                <c:pt idx="61">
                  <c:v>1.46497686728253</c:v>
                </c:pt>
                <c:pt idx="62">
                  <c:v>1.37542519951239</c:v>
                </c:pt>
                <c:pt idx="63">
                  <c:v>1.29097015815204</c:v>
                </c:pt>
                <c:pt idx="64">
                  <c:v>1.22496667245286</c:v>
                </c:pt>
                <c:pt idx="65">
                  <c:v>1.15759221444022</c:v>
                </c:pt>
                <c:pt idx="66">
                  <c:v>1.1008994988515</c:v>
                </c:pt>
                <c:pt idx="67">
                  <c:v>1.03958636827883</c:v>
                </c:pt>
                <c:pt idx="68">
                  <c:v>0.99258495538379</c:v>
                </c:pt>
                <c:pt idx="69">
                  <c:v>0.934065064939204</c:v>
                </c:pt>
                <c:pt idx="70">
                  <c:v>0.885284862306434</c:v>
                </c:pt>
                <c:pt idx="71">
                  <c:v>0.834173897601431</c:v>
                </c:pt>
                <c:pt idx="72">
                  <c:v>0.79315996117657</c:v>
                </c:pt>
                <c:pt idx="73">
                  <c:v>0.757962061470607</c:v>
                </c:pt>
                <c:pt idx="74">
                  <c:v>0.723247012501815</c:v>
                </c:pt>
                <c:pt idx="75">
                  <c:v>0.692138564772903</c:v>
                </c:pt>
                <c:pt idx="76">
                  <c:v>0.665108245812007</c:v>
                </c:pt>
                <c:pt idx="77">
                  <c:v>0.63392262745765</c:v>
                </c:pt>
                <c:pt idx="78">
                  <c:v>0.608467735219164</c:v>
                </c:pt>
                <c:pt idx="79">
                  <c:v>0.583311611990211</c:v>
                </c:pt>
                <c:pt idx="80">
                  <c:v>0.556598524781293</c:v>
                </c:pt>
                <c:pt idx="81">
                  <c:v>0.533486445419839</c:v>
                </c:pt>
                <c:pt idx="82">
                  <c:v>0.51370075198065</c:v>
                </c:pt>
                <c:pt idx="83">
                  <c:v>0.49318100536766</c:v>
                </c:pt>
                <c:pt idx="84">
                  <c:v>0.478025731354136</c:v>
                </c:pt>
                <c:pt idx="85">
                  <c:v>0.457463602288044</c:v>
                </c:pt>
                <c:pt idx="86">
                  <c:v>0.440064059148426</c:v>
                </c:pt>
                <c:pt idx="87">
                  <c:v>0.424351310357451</c:v>
                </c:pt>
                <c:pt idx="88">
                  <c:v>0.406742765335366</c:v>
                </c:pt>
                <c:pt idx="89">
                  <c:v>0.389906699638231</c:v>
                </c:pt>
                <c:pt idx="90">
                  <c:v>0.378636946152255</c:v>
                </c:pt>
                <c:pt idx="91">
                  <c:v>0.368845917364524</c:v>
                </c:pt>
                <c:pt idx="92">
                  <c:v>0.356288842340291</c:v>
                </c:pt>
                <c:pt idx="93">
                  <c:v>0.344942895935673</c:v>
                </c:pt>
                <c:pt idx="94">
                  <c:v>0.332537160829815</c:v>
                </c:pt>
                <c:pt idx="95">
                  <c:v>0.324643883686803</c:v>
                </c:pt>
                <c:pt idx="96">
                  <c:v>0.314206477014522</c:v>
                </c:pt>
                <c:pt idx="97">
                  <c:v>0.303583647109917</c:v>
                </c:pt>
                <c:pt idx="98">
                  <c:v>0.294892151941894</c:v>
                </c:pt>
                <c:pt idx="99">
                  <c:v>0.288472324427857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1.1026655556634</c:v>
                </c:pt>
                <c:pt idx="1">
                  <c:v>1.20733775474946</c:v>
                </c:pt>
                <c:pt idx="2">
                  <c:v>1.30924518089159</c:v>
                </c:pt>
                <c:pt idx="3">
                  <c:v>1.50604100781492</c:v>
                </c:pt>
                <c:pt idx="4">
                  <c:v>1.67524776770733</c:v>
                </c:pt>
                <c:pt idx="5">
                  <c:v>1.89231705007841</c:v>
                </c:pt>
                <c:pt idx="6">
                  <c:v>2.10805319511564</c:v>
                </c:pt>
                <c:pt idx="7">
                  <c:v>2.36984615185065</c:v>
                </c:pt>
                <c:pt idx="8">
                  <c:v>2.62244138866662</c:v>
                </c:pt>
                <c:pt idx="9">
                  <c:v>2.78856496152002</c:v>
                </c:pt>
                <c:pt idx="10">
                  <c:v>2.9891574740759</c:v>
                </c:pt>
                <c:pt idx="11">
                  <c:v>3.15402285195887</c:v>
                </c:pt>
                <c:pt idx="12">
                  <c:v>3.29751601384487</c:v>
                </c:pt>
                <c:pt idx="13">
                  <c:v>3.35855147568509</c:v>
                </c:pt>
                <c:pt idx="14">
                  <c:v>3.34864344040397</c:v>
                </c:pt>
                <c:pt idx="15">
                  <c:v>3.63815452146809</c:v>
                </c:pt>
                <c:pt idx="16">
                  <c:v>3.63713588740211</c:v>
                </c:pt>
                <c:pt idx="17">
                  <c:v>3.91844623663928</c:v>
                </c:pt>
                <c:pt idx="18">
                  <c:v>4.28362509410362</c:v>
                </c:pt>
                <c:pt idx="19">
                  <c:v>4.77565627079457</c:v>
                </c:pt>
                <c:pt idx="20">
                  <c:v>5.08505618199706</c:v>
                </c:pt>
                <c:pt idx="21">
                  <c:v>5.13503800902981</c:v>
                </c:pt>
                <c:pt idx="22">
                  <c:v>5.85461384616792</c:v>
                </c:pt>
                <c:pt idx="23">
                  <c:v>3.658627247205</c:v>
                </c:pt>
                <c:pt idx="24">
                  <c:v>6.56457996228709</c:v>
                </c:pt>
                <c:pt idx="25">
                  <c:v>5.53895079065114</c:v>
                </c:pt>
                <c:pt idx="26">
                  <c:v>4.31550761277321</c:v>
                </c:pt>
                <c:pt idx="27">
                  <c:v>6.3608975324314</c:v>
                </c:pt>
                <c:pt idx="28">
                  <c:v>4.77931207569781</c:v>
                </c:pt>
                <c:pt idx="29">
                  <c:v>4.23291312472429</c:v>
                </c:pt>
                <c:pt idx="30">
                  <c:v>3.98722149839159</c:v>
                </c:pt>
                <c:pt idx="31">
                  <c:v>2.82054425042588</c:v>
                </c:pt>
                <c:pt idx="32">
                  <c:v>4.7130884922808</c:v>
                </c:pt>
                <c:pt idx="33">
                  <c:v>8.26537507236935</c:v>
                </c:pt>
                <c:pt idx="34">
                  <c:v>9.55335344769992</c:v>
                </c:pt>
                <c:pt idx="35">
                  <c:v>3.465494592092</c:v>
                </c:pt>
                <c:pt idx="36">
                  <c:v>4.35396650573238</c:v>
                </c:pt>
                <c:pt idx="37">
                  <c:v>3.25573746522422</c:v>
                </c:pt>
                <c:pt idx="38">
                  <c:v>2.78975094261113</c:v>
                </c:pt>
                <c:pt idx="39">
                  <c:v>3.45454500347841</c:v>
                </c:pt>
                <c:pt idx="40">
                  <c:v>4.17652845499105</c:v>
                </c:pt>
                <c:pt idx="41">
                  <c:v>3.89917950087692</c:v>
                </c:pt>
                <c:pt idx="42">
                  <c:v>5.32871054019779</c:v>
                </c:pt>
                <c:pt idx="43">
                  <c:v>6.19513957644812</c:v>
                </c:pt>
                <c:pt idx="44">
                  <c:v>4.75342167192138</c:v>
                </c:pt>
                <c:pt idx="45">
                  <c:v>4.74193111585918</c:v>
                </c:pt>
                <c:pt idx="46">
                  <c:v>4.07225561502855</c:v>
                </c:pt>
                <c:pt idx="47">
                  <c:v>3.42265084327664</c:v>
                </c:pt>
                <c:pt idx="48">
                  <c:v>2.56473613262642</c:v>
                </c:pt>
                <c:pt idx="49">
                  <c:v>2.4975064661703</c:v>
                </c:pt>
                <c:pt idx="50">
                  <c:v>1.87620698852697</c:v>
                </c:pt>
                <c:pt idx="51">
                  <c:v>1.58818893396528</c:v>
                </c:pt>
                <c:pt idx="52">
                  <c:v>1.38586246976046</c:v>
                </c:pt>
                <c:pt idx="53">
                  <c:v>1.23270729091018</c:v>
                </c:pt>
                <c:pt idx="54">
                  <c:v>1.11905192170524</c:v>
                </c:pt>
                <c:pt idx="55">
                  <c:v>1.02771618912811</c:v>
                </c:pt>
                <c:pt idx="56">
                  <c:v>0.942839869821909</c:v>
                </c:pt>
                <c:pt idx="57">
                  <c:v>0.852217544888844</c:v>
                </c:pt>
                <c:pt idx="58">
                  <c:v>0.77694930951111</c:v>
                </c:pt>
                <c:pt idx="59">
                  <c:v>0.730912370272562</c:v>
                </c:pt>
                <c:pt idx="60">
                  <c:v>0.673858403388294</c:v>
                </c:pt>
                <c:pt idx="61">
                  <c:v>0.616556599197792</c:v>
                </c:pt>
                <c:pt idx="62">
                  <c:v>0.578597109779366</c:v>
                </c:pt>
                <c:pt idx="63">
                  <c:v>0.547172021470032</c:v>
                </c:pt>
                <c:pt idx="64">
                  <c:v>0.520244475410436</c:v>
                </c:pt>
                <c:pt idx="65">
                  <c:v>0.488458726977114</c:v>
                </c:pt>
                <c:pt idx="66">
                  <c:v>0.4569771590468</c:v>
                </c:pt>
                <c:pt idx="67">
                  <c:v>0.436420759797329</c:v>
                </c:pt>
                <c:pt idx="68">
                  <c:v>0.411558130508638</c:v>
                </c:pt>
                <c:pt idx="69">
                  <c:v>0.38980883800832</c:v>
                </c:pt>
                <c:pt idx="70">
                  <c:v>0.382883081329055</c:v>
                </c:pt>
                <c:pt idx="71">
                  <c:v>0.36633311992773</c:v>
                </c:pt>
                <c:pt idx="72">
                  <c:v>0.349863262272265</c:v>
                </c:pt>
                <c:pt idx="73">
                  <c:v>0.336407651957415</c:v>
                </c:pt>
                <c:pt idx="74">
                  <c:v>0.319151945404883</c:v>
                </c:pt>
                <c:pt idx="75">
                  <c:v>0.306957713291922</c:v>
                </c:pt>
                <c:pt idx="76">
                  <c:v>0.291369701699295</c:v>
                </c:pt>
                <c:pt idx="77">
                  <c:v>0.28068918709323</c:v>
                </c:pt>
                <c:pt idx="78">
                  <c:v>0.266325855591276</c:v>
                </c:pt>
                <c:pt idx="79">
                  <c:v>0.256971793533011</c:v>
                </c:pt>
                <c:pt idx="80">
                  <c:v>0.247912839768105</c:v>
                </c:pt>
                <c:pt idx="81">
                  <c:v>0.240079657487513</c:v>
                </c:pt>
                <c:pt idx="82">
                  <c:v>0.230776458920445</c:v>
                </c:pt>
                <c:pt idx="83">
                  <c:v>0.224928726311191</c:v>
                </c:pt>
                <c:pt idx="84">
                  <c:v>0.218629861592489</c:v>
                </c:pt>
                <c:pt idx="85">
                  <c:v>0.21108164673933</c:v>
                </c:pt>
                <c:pt idx="86">
                  <c:v>0.203838681045454</c:v>
                </c:pt>
                <c:pt idx="87">
                  <c:v>0.19721567241504</c:v>
                </c:pt>
                <c:pt idx="88">
                  <c:v>0.189811146356078</c:v>
                </c:pt>
                <c:pt idx="89">
                  <c:v>0.186479007879825</c:v>
                </c:pt>
                <c:pt idx="90">
                  <c:v>0.180982374331506</c:v>
                </c:pt>
                <c:pt idx="91">
                  <c:v>0.172579734680766</c:v>
                </c:pt>
                <c:pt idx="92">
                  <c:v>0.167501264058955</c:v>
                </c:pt>
                <c:pt idx="93">
                  <c:v>0.163778952355642</c:v>
                </c:pt>
                <c:pt idx="94">
                  <c:v>0.156150360908213</c:v>
                </c:pt>
                <c:pt idx="95">
                  <c:v>0.153958751525351</c:v>
                </c:pt>
                <c:pt idx="96">
                  <c:v>0.147787352489103</c:v>
                </c:pt>
                <c:pt idx="97">
                  <c:v>0.142997873808781</c:v>
                </c:pt>
                <c:pt idx="98">
                  <c:v>0.139588439651561</c:v>
                </c:pt>
                <c:pt idx="99">
                  <c:v>0.133016249037609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1.39782832775381</c:v>
                </c:pt>
                <c:pt idx="1">
                  <c:v>1.50696869241073</c:v>
                </c:pt>
                <c:pt idx="2">
                  <c:v>1.76842331711668</c:v>
                </c:pt>
                <c:pt idx="3">
                  <c:v>2.00999529624823</c:v>
                </c:pt>
                <c:pt idx="4">
                  <c:v>2.27417513087857</c:v>
                </c:pt>
                <c:pt idx="5">
                  <c:v>2.51991586992517</c:v>
                </c:pt>
                <c:pt idx="6">
                  <c:v>2.74973699561087</c:v>
                </c:pt>
                <c:pt idx="7">
                  <c:v>2.9454773539328</c:v>
                </c:pt>
                <c:pt idx="8">
                  <c:v>3.09143651975318</c:v>
                </c:pt>
                <c:pt idx="9">
                  <c:v>3.13135169562883</c:v>
                </c:pt>
                <c:pt idx="10">
                  <c:v>3.0998660804471</c:v>
                </c:pt>
                <c:pt idx="11">
                  <c:v>3.04148015857208</c:v>
                </c:pt>
                <c:pt idx="12">
                  <c:v>3.12375741486903</c:v>
                </c:pt>
                <c:pt idx="13">
                  <c:v>3.39777689077891</c:v>
                </c:pt>
                <c:pt idx="14">
                  <c:v>3.51474445778876</c:v>
                </c:pt>
                <c:pt idx="15">
                  <c:v>3.79333214368671</c:v>
                </c:pt>
                <c:pt idx="16">
                  <c:v>3.92914298572577</c:v>
                </c:pt>
                <c:pt idx="17">
                  <c:v>4.25222096964716</c:v>
                </c:pt>
                <c:pt idx="18">
                  <c:v>4.92102954012807</c:v>
                </c:pt>
                <c:pt idx="19">
                  <c:v>4.9404985475121</c:v>
                </c:pt>
                <c:pt idx="20">
                  <c:v>5.92186188441701</c:v>
                </c:pt>
                <c:pt idx="21">
                  <c:v>5.68214709346648</c:v>
                </c:pt>
                <c:pt idx="22">
                  <c:v>6.41223014099523</c:v>
                </c:pt>
                <c:pt idx="23">
                  <c:v>6.11505674896761</c:v>
                </c:pt>
                <c:pt idx="24">
                  <c:v>6.72417954774573</c:v>
                </c:pt>
                <c:pt idx="25">
                  <c:v>7.93836006778292</c:v>
                </c:pt>
                <c:pt idx="26">
                  <c:v>5.99728336965199</c:v>
                </c:pt>
                <c:pt idx="27">
                  <c:v>3.60488738806452</c:v>
                </c:pt>
                <c:pt idx="28">
                  <c:v>5.65291848033666</c:v>
                </c:pt>
                <c:pt idx="29">
                  <c:v>4.89039593958295</c:v>
                </c:pt>
                <c:pt idx="30">
                  <c:v>4.22374105255585</c:v>
                </c:pt>
                <c:pt idx="31">
                  <c:v>4.31121407018508</c:v>
                </c:pt>
                <c:pt idx="32">
                  <c:v>3.14559547405224</c:v>
                </c:pt>
                <c:pt idx="33">
                  <c:v>3.7201232771622</c:v>
                </c:pt>
                <c:pt idx="34">
                  <c:v>3.79299126507248</c:v>
                </c:pt>
                <c:pt idx="35">
                  <c:v>3.08352064166683</c:v>
                </c:pt>
                <c:pt idx="36">
                  <c:v>3.94287744711618</c:v>
                </c:pt>
                <c:pt idx="37">
                  <c:v>2.52174559136619</c:v>
                </c:pt>
                <c:pt idx="38">
                  <c:v>2.23141687456518</c:v>
                </c:pt>
                <c:pt idx="39">
                  <c:v>1.82393287104787</c:v>
                </c:pt>
                <c:pt idx="40">
                  <c:v>1.74021624843589</c:v>
                </c:pt>
                <c:pt idx="41">
                  <c:v>1.72269628819776</c:v>
                </c:pt>
                <c:pt idx="42">
                  <c:v>1.55341567733557</c:v>
                </c:pt>
                <c:pt idx="43">
                  <c:v>1.48758763316436</c:v>
                </c:pt>
                <c:pt idx="44">
                  <c:v>1.35477848743903</c:v>
                </c:pt>
                <c:pt idx="45">
                  <c:v>1.26248369269887</c:v>
                </c:pt>
                <c:pt idx="46">
                  <c:v>1.16507408165489</c:v>
                </c:pt>
                <c:pt idx="47">
                  <c:v>1.07370378827909</c:v>
                </c:pt>
                <c:pt idx="48">
                  <c:v>0.994023412204114</c:v>
                </c:pt>
                <c:pt idx="49">
                  <c:v>0.926211851037805</c:v>
                </c:pt>
                <c:pt idx="50">
                  <c:v>0.851377171784406</c:v>
                </c:pt>
                <c:pt idx="51">
                  <c:v>0.790464764577336</c:v>
                </c:pt>
                <c:pt idx="52">
                  <c:v>0.726726875655003</c:v>
                </c:pt>
                <c:pt idx="53">
                  <c:v>0.671628822601633</c:v>
                </c:pt>
                <c:pt idx="54">
                  <c:v>0.62698468354938</c:v>
                </c:pt>
                <c:pt idx="55">
                  <c:v>0.583640439799637</c:v>
                </c:pt>
                <c:pt idx="56">
                  <c:v>0.545592774869874</c:v>
                </c:pt>
                <c:pt idx="57">
                  <c:v>0.517776470587705</c:v>
                </c:pt>
                <c:pt idx="58">
                  <c:v>0.483658504890627</c:v>
                </c:pt>
                <c:pt idx="59">
                  <c:v>0.457227861261344</c:v>
                </c:pt>
                <c:pt idx="60">
                  <c:v>0.4358777005109</c:v>
                </c:pt>
                <c:pt idx="61">
                  <c:v>0.411276550948969</c:v>
                </c:pt>
                <c:pt idx="62">
                  <c:v>0.395609049519407</c:v>
                </c:pt>
                <c:pt idx="63">
                  <c:v>0.380557685275562</c:v>
                </c:pt>
                <c:pt idx="64">
                  <c:v>0.366040490007435</c:v>
                </c:pt>
                <c:pt idx="65">
                  <c:v>0.347078275808598</c:v>
                </c:pt>
                <c:pt idx="66">
                  <c:v>0.33026715300366</c:v>
                </c:pt>
                <c:pt idx="67">
                  <c:v>0.317629178425704</c:v>
                </c:pt>
                <c:pt idx="68">
                  <c:v>0.303833417092391</c:v>
                </c:pt>
                <c:pt idx="69">
                  <c:v>0.291109722638793</c:v>
                </c:pt>
                <c:pt idx="70">
                  <c:v>0.279184564533352</c:v>
                </c:pt>
                <c:pt idx="71">
                  <c:v>0.267376231022353</c:v>
                </c:pt>
                <c:pt idx="72">
                  <c:v>0.253979192166298</c:v>
                </c:pt>
                <c:pt idx="73">
                  <c:v>0.246826743932615</c:v>
                </c:pt>
                <c:pt idx="74">
                  <c:v>0.238907227867457</c:v>
                </c:pt>
                <c:pt idx="75">
                  <c:v>0.227545547204499</c:v>
                </c:pt>
                <c:pt idx="76">
                  <c:v>0.219073763219057</c:v>
                </c:pt>
                <c:pt idx="77">
                  <c:v>0.211271662919898</c:v>
                </c:pt>
                <c:pt idx="78">
                  <c:v>0.204077514354139</c:v>
                </c:pt>
                <c:pt idx="79">
                  <c:v>0.194551330423564</c:v>
                </c:pt>
                <c:pt idx="80">
                  <c:v>0.186632394161279</c:v>
                </c:pt>
                <c:pt idx="81">
                  <c:v>0.180808274308219</c:v>
                </c:pt>
                <c:pt idx="82">
                  <c:v>0.176203707269451</c:v>
                </c:pt>
                <c:pt idx="83">
                  <c:v>0.17090305846068</c:v>
                </c:pt>
                <c:pt idx="84">
                  <c:v>0.165733115409238</c:v>
                </c:pt>
                <c:pt idx="85">
                  <c:v>0.159166745561378</c:v>
                </c:pt>
                <c:pt idx="86">
                  <c:v>0.156700741626991</c:v>
                </c:pt>
                <c:pt idx="87">
                  <c:v>0.151365054534835</c:v>
                </c:pt>
                <c:pt idx="88">
                  <c:v>0.145819899444177</c:v>
                </c:pt>
                <c:pt idx="89">
                  <c:v>0.140849317631364</c:v>
                </c:pt>
                <c:pt idx="90">
                  <c:v>0.137764698138198</c:v>
                </c:pt>
                <c:pt idx="91">
                  <c:v>0.133816718062007</c:v>
                </c:pt>
                <c:pt idx="92">
                  <c:v>0.130128853470523</c:v>
                </c:pt>
                <c:pt idx="93">
                  <c:v>0.126030954561429</c:v>
                </c:pt>
                <c:pt idx="94">
                  <c:v>0.124111784316482</c:v>
                </c:pt>
                <c:pt idx="95">
                  <c:v>0.119623143746139</c:v>
                </c:pt>
                <c:pt idx="96">
                  <c:v>0.116541002626036</c:v>
                </c:pt>
                <c:pt idx="97">
                  <c:v>0.113710757432272</c:v>
                </c:pt>
                <c:pt idx="98">
                  <c:v>0.111890119569579</c:v>
                </c:pt>
                <c:pt idx="99">
                  <c:v>0.109344068732752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1.57584581756964</c:v>
                </c:pt>
                <c:pt idx="1">
                  <c:v>1.75634922925382</c:v>
                </c:pt>
                <c:pt idx="2">
                  <c:v>1.86702964128926</c:v>
                </c:pt>
                <c:pt idx="3">
                  <c:v>2.08966466743731</c:v>
                </c:pt>
                <c:pt idx="4">
                  <c:v>2.36331961787072</c:v>
                </c:pt>
                <c:pt idx="5">
                  <c:v>2.73218611255288</c:v>
                </c:pt>
                <c:pt idx="6">
                  <c:v>3.22084888466633</c:v>
                </c:pt>
                <c:pt idx="7">
                  <c:v>3.52190218109171</c:v>
                </c:pt>
                <c:pt idx="8">
                  <c:v>3.89376145903952</c:v>
                </c:pt>
                <c:pt idx="9">
                  <c:v>4.04492566303815</c:v>
                </c:pt>
                <c:pt idx="10">
                  <c:v>3.83963888452854</c:v>
                </c:pt>
                <c:pt idx="11">
                  <c:v>3.60081285180058</c:v>
                </c:pt>
                <c:pt idx="12">
                  <c:v>3.72445429093204</c:v>
                </c:pt>
                <c:pt idx="13">
                  <c:v>3.58165234501939</c:v>
                </c:pt>
                <c:pt idx="14">
                  <c:v>4.08610976592171</c:v>
                </c:pt>
                <c:pt idx="15">
                  <c:v>3.76838834199588</c:v>
                </c:pt>
                <c:pt idx="16">
                  <c:v>4.30900217907037</c:v>
                </c:pt>
                <c:pt idx="17">
                  <c:v>4.18146701122168</c:v>
                </c:pt>
                <c:pt idx="18">
                  <c:v>3.79059201804921</c:v>
                </c:pt>
                <c:pt idx="19">
                  <c:v>5.70688171137589</c:v>
                </c:pt>
                <c:pt idx="20">
                  <c:v>5.22657937835902</c:v>
                </c:pt>
                <c:pt idx="21">
                  <c:v>5.7114906667266</c:v>
                </c:pt>
                <c:pt idx="22">
                  <c:v>5.46023911738302</c:v>
                </c:pt>
                <c:pt idx="23">
                  <c:v>5.16813488502521</c:v>
                </c:pt>
                <c:pt idx="24">
                  <c:v>5.77018035983201</c:v>
                </c:pt>
                <c:pt idx="25">
                  <c:v>7.04297563061118</c:v>
                </c:pt>
                <c:pt idx="26">
                  <c:v>6.81852470734156</c:v>
                </c:pt>
                <c:pt idx="27">
                  <c:v>7.22398544894531</c:v>
                </c:pt>
                <c:pt idx="28">
                  <c:v>7.18196752131916</c:v>
                </c:pt>
                <c:pt idx="29">
                  <c:v>7.3571820394136</c:v>
                </c:pt>
                <c:pt idx="30">
                  <c:v>5.78579274588264</c:v>
                </c:pt>
                <c:pt idx="31">
                  <c:v>5.54969119548331</c:v>
                </c:pt>
                <c:pt idx="32">
                  <c:v>7.08207880961708</c:v>
                </c:pt>
                <c:pt idx="33">
                  <c:v>4.95473395858425</c:v>
                </c:pt>
                <c:pt idx="34">
                  <c:v>4.21820986957754</c:v>
                </c:pt>
                <c:pt idx="35">
                  <c:v>3.87994441553019</c:v>
                </c:pt>
                <c:pt idx="36">
                  <c:v>4.58304093626793</c:v>
                </c:pt>
                <c:pt idx="37">
                  <c:v>7.09352025296539</c:v>
                </c:pt>
                <c:pt idx="38">
                  <c:v>8.06752141215838</c:v>
                </c:pt>
                <c:pt idx="39">
                  <c:v>6.40156576992012</c:v>
                </c:pt>
                <c:pt idx="40">
                  <c:v>3.68141736544203</c:v>
                </c:pt>
                <c:pt idx="41">
                  <c:v>3.45234693668317</c:v>
                </c:pt>
                <c:pt idx="42">
                  <c:v>2.84235866274684</c:v>
                </c:pt>
                <c:pt idx="43">
                  <c:v>2.53397538472199</c:v>
                </c:pt>
                <c:pt idx="44">
                  <c:v>2.2822658138466</c:v>
                </c:pt>
                <c:pt idx="45">
                  <c:v>2.29730540013406</c:v>
                </c:pt>
                <c:pt idx="46">
                  <c:v>2.11660408240277</c:v>
                </c:pt>
                <c:pt idx="47">
                  <c:v>2.08214187296107</c:v>
                </c:pt>
                <c:pt idx="48">
                  <c:v>1.96931541722733</c:v>
                </c:pt>
                <c:pt idx="49">
                  <c:v>1.88319881999632</c:v>
                </c:pt>
                <c:pt idx="50">
                  <c:v>1.77189122041454</c:v>
                </c:pt>
                <c:pt idx="51">
                  <c:v>1.69064660440199</c:v>
                </c:pt>
                <c:pt idx="52">
                  <c:v>1.59108913067029</c:v>
                </c:pt>
                <c:pt idx="53">
                  <c:v>1.50463501995545</c:v>
                </c:pt>
                <c:pt idx="54">
                  <c:v>1.42590743053006</c:v>
                </c:pt>
                <c:pt idx="55">
                  <c:v>1.36253875098191</c:v>
                </c:pt>
                <c:pt idx="56">
                  <c:v>1.2904180039186</c:v>
                </c:pt>
                <c:pt idx="57">
                  <c:v>1.22573374028434</c:v>
                </c:pt>
                <c:pt idx="58">
                  <c:v>1.19629858090775</c:v>
                </c:pt>
                <c:pt idx="59">
                  <c:v>1.14296699393889</c:v>
                </c:pt>
                <c:pt idx="60">
                  <c:v>1.07742116597364</c:v>
                </c:pt>
                <c:pt idx="61">
                  <c:v>1.04679656942607</c:v>
                </c:pt>
                <c:pt idx="62">
                  <c:v>1.01943505796953</c:v>
                </c:pt>
                <c:pt idx="63">
                  <c:v>0.967591040534898</c:v>
                </c:pt>
                <c:pt idx="64">
                  <c:v>0.917732450034236</c:v>
                </c:pt>
                <c:pt idx="65">
                  <c:v>0.883106713445158</c:v>
                </c:pt>
                <c:pt idx="66">
                  <c:v>0.829300552140921</c:v>
                </c:pt>
                <c:pt idx="67">
                  <c:v>0.819001161289634</c:v>
                </c:pt>
                <c:pt idx="68">
                  <c:v>0.794630523159867</c:v>
                </c:pt>
                <c:pt idx="69">
                  <c:v>0.755211385694565</c:v>
                </c:pt>
                <c:pt idx="70">
                  <c:v>0.727674432710045</c:v>
                </c:pt>
                <c:pt idx="71">
                  <c:v>0.694911432219669</c:v>
                </c:pt>
                <c:pt idx="72">
                  <c:v>0.675206820233142</c:v>
                </c:pt>
                <c:pt idx="73">
                  <c:v>0.641555152469663</c:v>
                </c:pt>
                <c:pt idx="74">
                  <c:v>0.632623141427757</c:v>
                </c:pt>
                <c:pt idx="75">
                  <c:v>0.612045869274879</c:v>
                </c:pt>
                <c:pt idx="76">
                  <c:v>0.58777404774446</c:v>
                </c:pt>
                <c:pt idx="77">
                  <c:v>0.553385461898869</c:v>
                </c:pt>
                <c:pt idx="78">
                  <c:v>0.534337732460699</c:v>
                </c:pt>
                <c:pt idx="79">
                  <c:v>0.511530606672749</c:v>
                </c:pt>
                <c:pt idx="80">
                  <c:v>0.504419176650117</c:v>
                </c:pt>
                <c:pt idx="81">
                  <c:v>0.48602769311401</c:v>
                </c:pt>
                <c:pt idx="82">
                  <c:v>0.475628121421323</c:v>
                </c:pt>
                <c:pt idx="83">
                  <c:v>0.465230959889595</c:v>
                </c:pt>
                <c:pt idx="84">
                  <c:v>0.45440183384926</c:v>
                </c:pt>
                <c:pt idx="85">
                  <c:v>0.438371716882102</c:v>
                </c:pt>
                <c:pt idx="86">
                  <c:v>0.428167959398706</c:v>
                </c:pt>
                <c:pt idx="87">
                  <c:v>0.413796942666522</c:v>
                </c:pt>
                <c:pt idx="88">
                  <c:v>0.403640433432883</c:v>
                </c:pt>
                <c:pt idx="89">
                  <c:v>0.393261416320456</c:v>
                </c:pt>
                <c:pt idx="90">
                  <c:v>0.383380756829865</c:v>
                </c:pt>
                <c:pt idx="91">
                  <c:v>0.376306775251578</c:v>
                </c:pt>
                <c:pt idx="92">
                  <c:v>0.367424627256696</c:v>
                </c:pt>
                <c:pt idx="93">
                  <c:v>0.357734711542434</c:v>
                </c:pt>
                <c:pt idx="94">
                  <c:v>0.35059172205365</c:v>
                </c:pt>
                <c:pt idx="95">
                  <c:v>0.338873428518127</c:v>
                </c:pt>
                <c:pt idx="96">
                  <c:v>0.328377791447564</c:v>
                </c:pt>
                <c:pt idx="97">
                  <c:v>0.328455507769831</c:v>
                </c:pt>
                <c:pt idx="98">
                  <c:v>0.312261045110062</c:v>
                </c:pt>
                <c:pt idx="99">
                  <c:v>0.310504196932015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1.46898646562476</c:v>
                </c:pt>
                <c:pt idx="1">
                  <c:v>1.36763774207793</c:v>
                </c:pt>
                <c:pt idx="2">
                  <c:v>1.43760471473797</c:v>
                </c:pt>
                <c:pt idx="3">
                  <c:v>1.67811449500732</c:v>
                </c:pt>
                <c:pt idx="4">
                  <c:v>1.95436095964396</c:v>
                </c:pt>
                <c:pt idx="5">
                  <c:v>2.21225382119882</c:v>
                </c:pt>
                <c:pt idx="6">
                  <c:v>2.45365954469889</c:v>
                </c:pt>
                <c:pt idx="7">
                  <c:v>2.68472249445039</c:v>
                </c:pt>
                <c:pt idx="8">
                  <c:v>2.91217183985281</c:v>
                </c:pt>
                <c:pt idx="9">
                  <c:v>3.21093539241701</c:v>
                </c:pt>
                <c:pt idx="10">
                  <c:v>3.46686574630439</c:v>
                </c:pt>
                <c:pt idx="11">
                  <c:v>3.62326973117888</c:v>
                </c:pt>
                <c:pt idx="12">
                  <c:v>3.77168289560359</c:v>
                </c:pt>
                <c:pt idx="13">
                  <c:v>3.75005838577635</c:v>
                </c:pt>
                <c:pt idx="14">
                  <c:v>3.6824305425398</c:v>
                </c:pt>
                <c:pt idx="15">
                  <c:v>3.77860633307136</c:v>
                </c:pt>
                <c:pt idx="16">
                  <c:v>3.70225025108084</c:v>
                </c:pt>
                <c:pt idx="17">
                  <c:v>4.21753466071095</c:v>
                </c:pt>
                <c:pt idx="18">
                  <c:v>4.21447039116174</c:v>
                </c:pt>
                <c:pt idx="19">
                  <c:v>5.02718503412324</c:v>
                </c:pt>
                <c:pt idx="20">
                  <c:v>5.235435673967</c:v>
                </c:pt>
                <c:pt idx="21">
                  <c:v>4.57952010037843</c:v>
                </c:pt>
                <c:pt idx="22">
                  <c:v>3.60455451300367</c:v>
                </c:pt>
                <c:pt idx="23">
                  <c:v>5.50192016817163</c:v>
                </c:pt>
                <c:pt idx="24">
                  <c:v>4.39472023572307</c:v>
                </c:pt>
                <c:pt idx="25">
                  <c:v>4.11897854064591</c:v>
                </c:pt>
                <c:pt idx="26">
                  <c:v>5.10225472680758</c:v>
                </c:pt>
                <c:pt idx="27">
                  <c:v>4.68636098958086</c:v>
                </c:pt>
                <c:pt idx="28">
                  <c:v>6.16164106759242</c:v>
                </c:pt>
                <c:pt idx="29">
                  <c:v>3.09901588479988</c:v>
                </c:pt>
                <c:pt idx="30">
                  <c:v>5.89741794101428</c:v>
                </c:pt>
                <c:pt idx="31">
                  <c:v>5.3304131142795</c:v>
                </c:pt>
                <c:pt idx="32">
                  <c:v>6.03257794864475</c:v>
                </c:pt>
                <c:pt idx="33">
                  <c:v>3.61504862667061</c:v>
                </c:pt>
                <c:pt idx="34">
                  <c:v>5.8745816204464</c:v>
                </c:pt>
                <c:pt idx="35">
                  <c:v>6.82107347529381</c:v>
                </c:pt>
                <c:pt idx="36">
                  <c:v>5.49098949704784</c:v>
                </c:pt>
                <c:pt idx="37">
                  <c:v>3.96636969526298</c:v>
                </c:pt>
                <c:pt idx="38">
                  <c:v>3.45294574799481</c:v>
                </c:pt>
                <c:pt idx="39">
                  <c:v>3.36005141434725</c:v>
                </c:pt>
                <c:pt idx="40">
                  <c:v>2.92427521344507</c:v>
                </c:pt>
                <c:pt idx="41">
                  <c:v>2.29062479775166</c:v>
                </c:pt>
                <c:pt idx="42">
                  <c:v>2.11174992728047</c:v>
                </c:pt>
                <c:pt idx="43">
                  <c:v>1.82726926141185</c:v>
                </c:pt>
                <c:pt idx="44">
                  <c:v>1.49952420542831</c:v>
                </c:pt>
                <c:pt idx="45">
                  <c:v>1.30825601445394</c:v>
                </c:pt>
                <c:pt idx="46">
                  <c:v>1.17883637358318</c:v>
                </c:pt>
                <c:pt idx="47">
                  <c:v>1.06646721178549</c:v>
                </c:pt>
                <c:pt idx="48">
                  <c:v>0.970913697528885</c:v>
                </c:pt>
                <c:pt idx="49">
                  <c:v>0.902266674529528</c:v>
                </c:pt>
                <c:pt idx="50">
                  <c:v>0.836524941405514</c:v>
                </c:pt>
                <c:pt idx="51">
                  <c:v>0.781942708272254</c:v>
                </c:pt>
                <c:pt idx="52">
                  <c:v>0.721400010661454</c:v>
                </c:pt>
                <c:pt idx="53">
                  <c:v>0.677310617902549</c:v>
                </c:pt>
                <c:pt idx="54">
                  <c:v>0.63401780607819</c:v>
                </c:pt>
                <c:pt idx="55">
                  <c:v>0.59280655477778</c:v>
                </c:pt>
                <c:pt idx="56">
                  <c:v>0.554202279090532</c:v>
                </c:pt>
                <c:pt idx="57">
                  <c:v>0.520001185577712</c:v>
                </c:pt>
                <c:pt idx="58">
                  <c:v>0.495252152177272</c:v>
                </c:pt>
                <c:pt idx="59">
                  <c:v>0.464672302769031</c:v>
                </c:pt>
                <c:pt idx="60">
                  <c:v>0.444527768195257</c:v>
                </c:pt>
                <c:pt idx="61">
                  <c:v>0.422201037508784</c:v>
                </c:pt>
                <c:pt idx="62">
                  <c:v>0.400747239837073</c:v>
                </c:pt>
                <c:pt idx="63">
                  <c:v>0.384680652132374</c:v>
                </c:pt>
                <c:pt idx="64">
                  <c:v>0.368247606274962</c:v>
                </c:pt>
                <c:pt idx="65">
                  <c:v>0.351281596522312</c:v>
                </c:pt>
                <c:pt idx="66">
                  <c:v>0.338384120368573</c:v>
                </c:pt>
                <c:pt idx="67">
                  <c:v>0.323260132972791</c:v>
                </c:pt>
                <c:pt idx="68">
                  <c:v>0.308058815789991</c:v>
                </c:pt>
                <c:pt idx="69">
                  <c:v>0.298814325105922</c:v>
                </c:pt>
                <c:pt idx="70">
                  <c:v>0.286482827505096</c:v>
                </c:pt>
                <c:pt idx="71">
                  <c:v>0.278218271887453</c:v>
                </c:pt>
                <c:pt idx="72">
                  <c:v>0.267942436948942</c:v>
                </c:pt>
                <c:pt idx="73">
                  <c:v>0.257553097071649</c:v>
                </c:pt>
                <c:pt idx="74">
                  <c:v>0.250373682320059</c:v>
                </c:pt>
                <c:pt idx="75">
                  <c:v>0.238398615692858</c:v>
                </c:pt>
                <c:pt idx="76">
                  <c:v>0.227412010644911</c:v>
                </c:pt>
                <c:pt idx="77">
                  <c:v>0.219946196011733</c:v>
                </c:pt>
                <c:pt idx="78">
                  <c:v>0.21311327600415</c:v>
                </c:pt>
                <c:pt idx="79">
                  <c:v>0.20568766103679</c:v>
                </c:pt>
                <c:pt idx="80">
                  <c:v>0.199555370272719</c:v>
                </c:pt>
                <c:pt idx="81">
                  <c:v>0.192163247447751</c:v>
                </c:pt>
                <c:pt idx="82">
                  <c:v>0.186501836196839</c:v>
                </c:pt>
                <c:pt idx="83">
                  <c:v>0.179782421128038</c:v>
                </c:pt>
                <c:pt idx="84">
                  <c:v>0.17428036471756</c:v>
                </c:pt>
                <c:pt idx="85">
                  <c:v>0.167064717970788</c:v>
                </c:pt>
                <c:pt idx="86">
                  <c:v>0.162849607932002</c:v>
                </c:pt>
                <c:pt idx="87">
                  <c:v>0.158093905611167</c:v>
                </c:pt>
                <c:pt idx="88">
                  <c:v>0.153284327097935</c:v>
                </c:pt>
                <c:pt idx="89">
                  <c:v>0.148678100231336</c:v>
                </c:pt>
                <c:pt idx="90">
                  <c:v>0.144985051520052</c:v>
                </c:pt>
                <c:pt idx="91">
                  <c:v>0.14110008805801</c:v>
                </c:pt>
                <c:pt idx="92">
                  <c:v>0.136430378461227</c:v>
                </c:pt>
                <c:pt idx="93">
                  <c:v>0.133084461140242</c:v>
                </c:pt>
                <c:pt idx="94">
                  <c:v>0.129264651604898</c:v>
                </c:pt>
                <c:pt idx="95">
                  <c:v>0.123826782782998</c:v>
                </c:pt>
                <c:pt idx="96">
                  <c:v>0.12156791626694</c:v>
                </c:pt>
                <c:pt idx="97">
                  <c:v>0.118245861813193</c:v>
                </c:pt>
                <c:pt idx="98">
                  <c:v>0.115955288038094</c:v>
                </c:pt>
                <c:pt idx="99">
                  <c:v>0.112098825866269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1.1951608939853</c:v>
                </c:pt>
                <c:pt idx="1">
                  <c:v>1.28007905004778</c:v>
                </c:pt>
                <c:pt idx="2">
                  <c:v>1.38399545903666</c:v>
                </c:pt>
                <c:pt idx="3">
                  <c:v>1.44684545375639</c:v>
                </c:pt>
                <c:pt idx="4">
                  <c:v>1.52905795403057</c:v>
                </c:pt>
                <c:pt idx="5">
                  <c:v>1.63630411407211</c:v>
                </c:pt>
                <c:pt idx="6">
                  <c:v>1.77833462657872</c:v>
                </c:pt>
                <c:pt idx="7">
                  <c:v>1.95131979126017</c:v>
                </c:pt>
                <c:pt idx="8">
                  <c:v>2.14377705560764</c:v>
                </c:pt>
                <c:pt idx="9">
                  <c:v>2.36421856243396</c:v>
                </c:pt>
                <c:pt idx="10">
                  <c:v>2.63083729805657</c:v>
                </c:pt>
                <c:pt idx="11">
                  <c:v>2.89651597995543</c:v>
                </c:pt>
                <c:pt idx="12">
                  <c:v>3.16630939778406</c:v>
                </c:pt>
                <c:pt idx="13">
                  <c:v>3.36606244673021</c:v>
                </c:pt>
                <c:pt idx="14">
                  <c:v>3.46571396221406</c:v>
                </c:pt>
                <c:pt idx="15">
                  <c:v>3.7036483263364</c:v>
                </c:pt>
                <c:pt idx="16">
                  <c:v>3.56000200554262</c:v>
                </c:pt>
                <c:pt idx="17">
                  <c:v>3.43149367836304</c:v>
                </c:pt>
                <c:pt idx="18">
                  <c:v>3.23811655107419</c:v>
                </c:pt>
                <c:pt idx="19">
                  <c:v>3.28942551277577</c:v>
                </c:pt>
                <c:pt idx="20">
                  <c:v>3.24611901305615</c:v>
                </c:pt>
                <c:pt idx="21">
                  <c:v>3.27908965118695</c:v>
                </c:pt>
                <c:pt idx="22">
                  <c:v>3.76695170416496</c:v>
                </c:pt>
                <c:pt idx="23">
                  <c:v>3.84811719413846</c:v>
                </c:pt>
                <c:pt idx="24">
                  <c:v>3.92743349948432</c:v>
                </c:pt>
                <c:pt idx="25">
                  <c:v>3.82228281523566</c:v>
                </c:pt>
                <c:pt idx="26">
                  <c:v>5.2269002480898</c:v>
                </c:pt>
                <c:pt idx="27">
                  <c:v>4.61092677142005</c:v>
                </c:pt>
                <c:pt idx="28">
                  <c:v>5.17302214575465</c:v>
                </c:pt>
                <c:pt idx="29">
                  <c:v>5.54979778826236</c:v>
                </c:pt>
                <c:pt idx="30">
                  <c:v>4.80023154523223</c:v>
                </c:pt>
                <c:pt idx="31">
                  <c:v>6.42311715637333</c:v>
                </c:pt>
                <c:pt idx="32">
                  <c:v>6.12093863310292</c:v>
                </c:pt>
                <c:pt idx="33">
                  <c:v>6.46559710730798</c:v>
                </c:pt>
                <c:pt idx="34">
                  <c:v>5.63067733310163</c:v>
                </c:pt>
                <c:pt idx="35">
                  <c:v>5.10943318658974</c:v>
                </c:pt>
                <c:pt idx="36">
                  <c:v>7.39604874979704</c:v>
                </c:pt>
                <c:pt idx="37">
                  <c:v>6.83852194924838</c:v>
                </c:pt>
                <c:pt idx="38">
                  <c:v>7.96012027421966</c:v>
                </c:pt>
                <c:pt idx="39">
                  <c:v>5.38704298378434</c:v>
                </c:pt>
                <c:pt idx="40">
                  <c:v>5.00613496114965</c:v>
                </c:pt>
                <c:pt idx="41">
                  <c:v>3.86005485779605</c:v>
                </c:pt>
                <c:pt idx="42">
                  <c:v>4.08475461881607</c:v>
                </c:pt>
                <c:pt idx="43">
                  <c:v>4.28367420681752</c:v>
                </c:pt>
                <c:pt idx="44">
                  <c:v>3.50090376741718</c:v>
                </c:pt>
                <c:pt idx="45">
                  <c:v>4.80552080261986</c:v>
                </c:pt>
                <c:pt idx="46">
                  <c:v>4.26073529524728</c:v>
                </c:pt>
                <c:pt idx="47">
                  <c:v>5.0990201998502</c:v>
                </c:pt>
                <c:pt idx="48">
                  <c:v>6.63672035443596</c:v>
                </c:pt>
                <c:pt idx="49">
                  <c:v>5.82720640522893</c:v>
                </c:pt>
                <c:pt idx="50">
                  <c:v>4.22035009250976</c:v>
                </c:pt>
                <c:pt idx="51">
                  <c:v>5.62893692404031</c:v>
                </c:pt>
                <c:pt idx="52">
                  <c:v>3.5129389289068</c:v>
                </c:pt>
                <c:pt idx="53">
                  <c:v>2.98608629236696</c:v>
                </c:pt>
                <c:pt idx="54">
                  <c:v>3.04788554785773</c:v>
                </c:pt>
                <c:pt idx="55">
                  <c:v>2.88551873381948</c:v>
                </c:pt>
                <c:pt idx="56">
                  <c:v>2.62853172898758</c:v>
                </c:pt>
                <c:pt idx="57">
                  <c:v>2.38441443798365</c:v>
                </c:pt>
                <c:pt idx="58">
                  <c:v>2.24476134462747</c:v>
                </c:pt>
                <c:pt idx="59">
                  <c:v>2.06261738640023</c:v>
                </c:pt>
                <c:pt idx="60">
                  <c:v>1.8643433577381</c:v>
                </c:pt>
                <c:pt idx="61">
                  <c:v>1.66933095897547</c:v>
                </c:pt>
                <c:pt idx="62">
                  <c:v>1.5101535609574</c:v>
                </c:pt>
                <c:pt idx="63">
                  <c:v>1.39961339300498</c:v>
                </c:pt>
                <c:pt idx="64">
                  <c:v>1.27401535792159</c:v>
                </c:pt>
                <c:pt idx="65">
                  <c:v>1.19055102913989</c:v>
                </c:pt>
                <c:pt idx="66">
                  <c:v>1.11309991552843</c:v>
                </c:pt>
                <c:pt idx="67">
                  <c:v>1.04581758932909</c:v>
                </c:pt>
                <c:pt idx="68">
                  <c:v>0.995854406937724</c:v>
                </c:pt>
                <c:pt idx="69">
                  <c:v>0.944778457778738</c:v>
                </c:pt>
                <c:pt idx="70">
                  <c:v>0.898440157470759</c:v>
                </c:pt>
                <c:pt idx="71">
                  <c:v>0.852638640935765</c:v>
                </c:pt>
                <c:pt idx="72">
                  <c:v>0.81428488556412</c:v>
                </c:pt>
                <c:pt idx="73">
                  <c:v>0.773965712141944</c:v>
                </c:pt>
                <c:pt idx="74">
                  <c:v>0.740349378247628</c:v>
                </c:pt>
                <c:pt idx="75">
                  <c:v>0.699354222888359</c:v>
                </c:pt>
                <c:pt idx="76">
                  <c:v>0.668303982820361</c:v>
                </c:pt>
                <c:pt idx="77">
                  <c:v>0.632761248198221</c:v>
                </c:pt>
                <c:pt idx="78">
                  <c:v>0.611024142926908</c:v>
                </c:pt>
                <c:pt idx="79">
                  <c:v>0.582856137043563</c:v>
                </c:pt>
                <c:pt idx="80">
                  <c:v>0.558810370421269</c:v>
                </c:pt>
                <c:pt idx="81">
                  <c:v>0.537697269464843</c:v>
                </c:pt>
                <c:pt idx="82">
                  <c:v>0.517033595315297</c:v>
                </c:pt>
                <c:pt idx="83">
                  <c:v>0.497710379931959</c:v>
                </c:pt>
                <c:pt idx="84">
                  <c:v>0.478286847283016</c:v>
                </c:pt>
                <c:pt idx="85">
                  <c:v>0.46064460548223</c:v>
                </c:pt>
                <c:pt idx="86">
                  <c:v>0.438988809037255</c:v>
                </c:pt>
                <c:pt idx="87">
                  <c:v>0.423187657361268</c:v>
                </c:pt>
                <c:pt idx="88">
                  <c:v>0.40910731513577</c:v>
                </c:pt>
                <c:pt idx="89">
                  <c:v>0.393100572182447</c:v>
                </c:pt>
                <c:pt idx="90">
                  <c:v>0.383708129447768</c:v>
                </c:pt>
                <c:pt idx="91">
                  <c:v>0.368609585166268</c:v>
                </c:pt>
                <c:pt idx="92">
                  <c:v>0.356495365849696</c:v>
                </c:pt>
                <c:pt idx="93">
                  <c:v>0.345382841260288</c:v>
                </c:pt>
                <c:pt idx="94">
                  <c:v>0.336108018927916</c:v>
                </c:pt>
                <c:pt idx="95">
                  <c:v>0.325479049934074</c:v>
                </c:pt>
                <c:pt idx="96">
                  <c:v>0.315922511617827</c:v>
                </c:pt>
                <c:pt idx="97">
                  <c:v>0.306552396978077</c:v>
                </c:pt>
                <c:pt idx="98">
                  <c:v>0.295177301268267</c:v>
                </c:pt>
                <c:pt idx="99">
                  <c:v>0.289646027340495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1.88608009921154</c:v>
                </c:pt>
                <c:pt idx="1">
                  <c:v>1.99522528419038</c:v>
                </c:pt>
                <c:pt idx="2">
                  <c:v>2.157691596949</c:v>
                </c:pt>
                <c:pt idx="3">
                  <c:v>2.42368423641892</c:v>
                </c:pt>
                <c:pt idx="4">
                  <c:v>2.71566332230577</c:v>
                </c:pt>
                <c:pt idx="5">
                  <c:v>3.05700159515254</c:v>
                </c:pt>
                <c:pt idx="6">
                  <c:v>3.27100678987335</c:v>
                </c:pt>
                <c:pt idx="7">
                  <c:v>3.4093223803211</c:v>
                </c:pt>
                <c:pt idx="8">
                  <c:v>3.40587466780561</c:v>
                </c:pt>
                <c:pt idx="9">
                  <c:v>3.43153078574687</c:v>
                </c:pt>
                <c:pt idx="10">
                  <c:v>3.28352580254431</c:v>
                </c:pt>
                <c:pt idx="11">
                  <c:v>3.55727788701187</c:v>
                </c:pt>
                <c:pt idx="12">
                  <c:v>3.85715866286773</c:v>
                </c:pt>
                <c:pt idx="13">
                  <c:v>4.10212451242841</c:v>
                </c:pt>
                <c:pt idx="14">
                  <c:v>4.43060489487834</c:v>
                </c:pt>
                <c:pt idx="15">
                  <c:v>4.87866891489829</c:v>
                </c:pt>
                <c:pt idx="16">
                  <c:v>4.58936228824313</c:v>
                </c:pt>
                <c:pt idx="17">
                  <c:v>3.85249441023916</c:v>
                </c:pt>
                <c:pt idx="18">
                  <c:v>5.85221096116583</c:v>
                </c:pt>
                <c:pt idx="19">
                  <c:v>7.10044696461409</c:v>
                </c:pt>
                <c:pt idx="20">
                  <c:v>5.69780822843313</c:v>
                </c:pt>
                <c:pt idx="21">
                  <c:v>6.86441489960998</c:v>
                </c:pt>
                <c:pt idx="22">
                  <c:v>7.46808145777322</c:v>
                </c:pt>
                <c:pt idx="23">
                  <c:v>7.16943104634992</c:v>
                </c:pt>
                <c:pt idx="24">
                  <c:v>7.09469459252432</c:v>
                </c:pt>
                <c:pt idx="25">
                  <c:v>6.76875279168598</c:v>
                </c:pt>
                <c:pt idx="26">
                  <c:v>7.26356374798342</c:v>
                </c:pt>
                <c:pt idx="27">
                  <c:v>7.53042477299459</c:v>
                </c:pt>
                <c:pt idx="28">
                  <c:v>6.44641841063276</c:v>
                </c:pt>
                <c:pt idx="29">
                  <c:v>5.53825775568839</c:v>
                </c:pt>
                <c:pt idx="30">
                  <c:v>6.38199999229982</c:v>
                </c:pt>
                <c:pt idx="31">
                  <c:v>6.6629952925723</c:v>
                </c:pt>
                <c:pt idx="32">
                  <c:v>7.55219880375079</c:v>
                </c:pt>
                <c:pt idx="33">
                  <c:v>7.41906042094342</c:v>
                </c:pt>
                <c:pt idx="34">
                  <c:v>10.2041114587336</c:v>
                </c:pt>
                <c:pt idx="35">
                  <c:v>9.78523385128937</c:v>
                </c:pt>
                <c:pt idx="36">
                  <c:v>7.0701673394069</c:v>
                </c:pt>
                <c:pt idx="37">
                  <c:v>4.81813003716524</c:v>
                </c:pt>
                <c:pt idx="38">
                  <c:v>3.64964216714724</c:v>
                </c:pt>
                <c:pt idx="39">
                  <c:v>3.1616636988474</c:v>
                </c:pt>
                <c:pt idx="40">
                  <c:v>2.42008973145857</c:v>
                </c:pt>
                <c:pt idx="41">
                  <c:v>2.35061634157318</c:v>
                </c:pt>
                <c:pt idx="42">
                  <c:v>1.87610858120024</c:v>
                </c:pt>
                <c:pt idx="43">
                  <c:v>1.84121145139215</c:v>
                </c:pt>
                <c:pt idx="44">
                  <c:v>1.61247535288566</c:v>
                </c:pt>
                <c:pt idx="45">
                  <c:v>1.48925028042867</c:v>
                </c:pt>
                <c:pt idx="46">
                  <c:v>1.38367349791224</c:v>
                </c:pt>
                <c:pt idx="47">
                  <c:v>1.26208296933327</c:v>
                </c:pt>
                <c:pt idx="48">
                  <c:v>1.14601043605944</c:v>
                </c:pt>
                <c:pt idx="49">
                  <c:v>1.03363217931473</c:v>
                </c:pt>
                <c:pt idx="50">
                  <c:v>0.943311624723719</c:v>
                </c:pt>
                <c:pt idx="51">
                  <c:v>0.869570340000791</c:v>
                </c:pt>
                <c:pt idx="52">
                  <c:v>0.805750914878444</c:v>
                </c:pt>
                <c:pt idx="53">
                  <c:v>0.7367182206508</c:v>
                </c:pt>
                <c:pt idx="54">
                  <c:v>0.688662839820608</c:v>
                </c:pt>
                <c:pt idx="55">
                  <c:v>0.647367005512933</c:v>
                </c:pt>
                <c:pt idx="56">
                  <c:v>0.602768659518915</c:v>
                </c:pt>
                <c:pt idx="57">
                  <c:v>0.569984285903046</c:v>
                </c:pt>
                <c:pt idx="58">
                  <c:v>0.535339722773642</c:v>
                </c:pt>
                <c:pt idx="59">
                  <c:v>0.509209667143295</c:v>
                </c:pt>
                <c:pt idx="60">
                  <c:v>0.480163862448534</c:v>
                </c:pt>
                <c:pt idx="61">
                  <c:v>0.458199383501778</c:v>
                </c:pt>
                <c:pt idx="62">
                  <c:v>0.429561350756557</c:v>
                </c:pt>
                <c:pt idx="63">
                  <c:v>0.415616023019538</c:v>
                </c:pt>
                <c:pt idx="64">
                  <c:v>0.384330587621661</c:v>
                </c:pt>
                <c:pt idx="65">
                  <c:v>0.361437992069113</c:v>
                </c:pt>
                <c:pt idx="66">
                  <c:v>0.35252687666798</c:v>
                </c:pt>
                <c:pt idx="67">
                  <c:v>0.332933132085599</c:v>
                </c:pt>
                <c:pt idx="68">
                  <c:v>0.327469865624152</c:v>
                </c:pt>
                <c:pt idx="69">
                  <c:v>0.307874074678693</c:v>
                </c:pt>
                <c:pt idx="70">
                  <c:v>0.298607460536004</c:v>
                </c:pt>
                <c:pt idx="71">
                  <c:v>0.281133770840824</c:v>
                </c:pt>
                <c:pt idx="72">
                  <c:v>0.271674866780813</c:v>
                </c:pt>
                <c:pt idx="73">
                  <c:v>0.258791533269686</c:v>
                </c:pt>
                <c:pt idx="74">
                  <c:v>0.245049795921659</c:v>
                </c:pt>
                <c:pt idx="75">
                  <c:v>0.236746836890233</c:v>
                </c:pt>
                <c:pt idx="76">
                  <c:v>0.222780863623484</c:v>
                </c:pt>
                <c:pt idx="77">
                  <c:v>0.214601232073619</c:v>
                </c:pt>
                <c:pt idx="78">
                  <c:v>0.204228558686736</c:v>
                </c:pt>
                <c:pt idx="79">
                  <c:v>0.197854978978284</c:v>
                </c:pt>
                <c:pt idx="80">
                  <c:v>0.191902108781505</c:v>
                </c:pt>
                <c:pt idx="81">
                  <c:v>0.182366693479707</c:v>
                </c:pt>
                <c:pt idx="82">
                  <c:v>0.173173282291827</c:v>
                </c:pt>
                <c:pt idx="83">
                  <c:v>0.169789893789129</c:v>
                </c:pt>
                <c:pt idx="84">
                  <c:v>0.166505310517095</c:v>
                </c:pt>
                <c:pt idx="85">
                  <c:v>0.158638340508332</c:v>
                </c:pt>
                <c:pt idx="86">
                  <c:v>0.153841381234087</c:v>
                </c:pt>
                <c:pt idx="87">
                  <c:v>0.147566538544197</c:v>
                </c:pt>
                <c:pt idx="88">
                  <c:v>0.142688111282041</c:v>
                </c:pt>
                <c:pt idx="89">
                  <c:v>0.13910516827309</c:v>
                </c:pt>
                <c:pt idx="90">
                  <c:v>0.137020288093481</c:v>
                </c:pt>
                <c:pt idx="91">
                  <c:v>0.133713808736501</c:v>
                </c:pt>
                <c:pt idx="92">
                  <c:v>0.131539377434819</c:v>
                </c:pt>
                <c:pt idx="93">
                  <c:v>0.127934094962256</c:v>
                </c:pt>
                <c:pt idx="94">
                  <c:v>0.123900167636747</c:v>
                </c:pt>
                <c:pt idx="95">
                  <c:v>0.121563311950012</c:v>
                </c:pt>
                <c:pt idx="96">
                  <c:v>0.116921296466898</c:v>
                </c:pt>
                <c:pt idx="97">
                  <c:v>0.114987108190689</c:v>
                </c:pt>
                <c:pt idx="98">
                  <c:v>0.11153460945934</c:v>
                </c:pt>
                <c:pt idx="99">
                  <c:v>0.108580456981144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1.20173890536534</c:v>
                </c:pt>
                <c:pt idx="1">
                  <c:v>1.32711747937719</c:v>
                </c:pt>
                <c:pt idx="2">
                  <c:v>1.50036130435182</c:v>
                </c:pt>
                <c:pt idx="3">
                  <c:v>1.68329370353603</c:v>
                </c:pt>
                <c:pt idx="4">
                  <c:v>1.90222053788602</c:v>
                </c:pt>
                <c:pt idx="5">
                  <c:v>2.11207570828264</c:v>
                </c:pt>
                <c:pt idx="6">
                  <c:v>2.34964354604017</c:v>
                </c:pt>
                <c:pt idx="7">
                  <c:v>2.55201139225391</c:v>
                </c:pt>
                <c:pt idx="8">
                  <c:v>2.81593729596352</c:v>
                </c:pt>
                <c:pt idx="9">
                  <c:v>3.05771172861568</c:v>
                </c:pt>
                <c:pt idx="10">
                  <c:v>3.27674097206909</c:v>
                </c:pt>
                <c:pt idx="11">
                  <c:v>3.43111241818405</c:v>
                </c:pt>
                <c:pt idx="12">
                  <c:v>3.56118362105917</c:v>
                </c:pt>
                <c:pt idx="13">
                  <c:v>3.65545674867462</c:v>
                </c:pt>
                <c:pt idx="14">
                  <c:v>3.721337634488</c:v>
                </c:pt>
                <c:pt idx="15">
                  <c:v>3.97714065911714</c:v>
                </c:pt>
                <c:pt idx="16">
                  <c:v>4.06993203796446</c:v>
                </c:pt>
                <c:pt idx="17">
                  <c:v>4.01241086365189</c:v>
                </c:pt>
                <c:pt idx="18">
                  <c:v>4.03816884499974</c:v>
                </c:pt>
                <c:pt idx="19">
                  <c:v>4.13930683862417</c:v>
                </c:pt>
                <c:pt idx="20">
                  <c:v>4.31287990068085</c:v>
                </c:pt>
                <c:pt idx="21">
                  <c:v>4.77038556709885</c:v>
                </c:pt>
                <c:pt idx="22">
                  <c:v>5.11658327013719</c:v>
                </c:pt>
                <c:pt idx="23">
                  <c:v>4.55593071819748</c:v>
                </c:pt>
                <c:pt idx="24">
                  <c:v>5.76662096136715</c:v>
                </c:pt>
                <c:pt idx="25">
                  <c:v>5.32933008798863</c:v>
                </c:pt>
                <c:pt idx="26">
                  <c:v>5.30396428075619</c:v>
                </c:pt>
                <c:pt idx="27">
                  <c:v>6.20835271547548</c:v>
                </c:pt>
                <c:pt idx="28">
                  <c:v>6.31911898381076</c:v>
                </c:pt>
                <c:pt idx="29">
                  <c:v>7.57765010348521</c:v>
                </c:pt>
                <c:pt idx="30">
                  <c:v>5.85551861149724</c:v>
                </c:pt>
                <c:pt idx="31">
                  <c:v>6.45178442937322</c:v>
                </c:pt>
                <c:pt idx="32">
                  <c:v>6.87275532982312</c:v>
                </c:pt>
                <c:pt idx="33">
                  <c:v>6.30505892331712</c:v>
                </c:pt>
                <c:pt idx="34">
                  <c:v>8.02110371296294</c:v>
                </c:pt>
                <c:pt idx="35">
                  <c:v>7.41273397579789</c:v>
                </c:pt>
                <c:pt idx="36">
                  <c:v>6.83543621562421</c:v>
                </c:pt>
                <c:pt idx="37">
                  <c:v>6.03921071160584</c:v>
                </c:pt>
                <c:pt idx="38">
                  <c:v>4.81108618259895</c:v>
                </c:pt>
                <c:pt idx="39">
                  <c:v>4.19205716752912</c:v>
                </c:pt>
                <c:pt idx="40">
                  <c:v>8.50150972837582</c:v>
                </c:pt>
                <c:pt idx="41">
                  <c:v>8.68817369337193</c:v>
                </c:pt>
                <c:pt idx="42">
                  <c:v>4.02983278036117</c:v>
                </c:pt>
                <c:pt idx="43">
                  <c:v>4.04617276217322</c:v>
                </c:pt>
                <c:pt idx="44">
                  <c:v>4.26478000008501</c:v>
                </c:pt>
                <c:pt idx="45">
                  <c:v>5.4521831771126</c:v>
                </c:pt>
                <c:pt idx="46">
                  <c:v>5.93568220210727</c:v>
                </c:pt>
                <c:pt idx="47">
                  <c:v>6.02958280069287</c:v>
                </c:pt>
                <c:pt idx="48">
                  <c:v>4.01352481276262</c:v>
                </c:pt>
                <c:pt idx="49">
                  <c:v>4.49220642622094</c:v>
                </c:pt>
                <c:pt idx="50">
                  <c:v>5.84447880100924</c:v>
                </c:pt>
                <c:pt idx="51">
                  <c:v>3.29420981870498</c:v>
                </c:pt>
                <c:pt idx="52">
                  <c:v>2.87994953396264</c:v>
                </c:pt>
                <c:pt idx="53">
                  <c:v>3.46089327649679</c:v>
                </c:pt>
                <c:pt idx="54">
                  <c:v>3.02196112897945</c:v>
                </c:pt>
                <c:pt idx="55">
                  <c:v>2.713320463954</c:v>
                </c:pt>
                <c:pt idx="56">
                  <c:v>2.50497778324643</c:v>
                </c:pt>
                <c:pt idx="57">
                  <c:v>2.31102585530607</c:v>
                </c:pt>
                <c:pt idx="58">
                  <c:v>2.09054032893618</c:v>
                </c:pt>
                <c:pt idx="59">
                  <c:v>1.86415982170728</c:v>
                </c:pt>
                <c:pt idx="60">
                  <c:v>1.6651363694109</c:v>
                </c:pt>
                <c:pt idx="61">
                  <c:v>1.55767229443881</c:v>
                </c:pt>
                <c:pt idx="62">
                  <c:v>1.47002956509822</c:v>
                </c:pt>
                <c:pt idx="63">
                  <c:v>1.34702804643893</c:v>
                </c:pt>
                <c:pt idx="64">
                  <c:v>1.23782929222215</c:v>
                </c:pt>
                <c:pt idx="65">
                  <c:v>1.15804959932575</c:v>
                </c:pt>
                <c:pt idx="66">
                  <c:v>1.06716352092917</c:v>
                </c:pt>
                <c:pt idx="67">
                  <c:v>0.98098116723122</c:v>
                </c:pt>
                <c:pt idx="68">
                  <c:v>0.942659698921488</c:v>
                </c:pt>
                <c:pt idx="69">
                  <c:v>0.876791000337107</c:v>
                </c:pt>
                <c:pt idx="70">
                  <c:v>0.827747771836584</c:v>
                </c:pt>
                <c:pt idx="71">
                  <c:v>0.77318936746451</c:v>
                </c:pt>
                <c:pt idx="72">
                  <c:v>0.724251140127307</c:v>
                </c:pt>
                <c:pt idx="73">
                  <c:v>0.683422831571078</c:v>
                </c:pt>
                <c:pt idx="74">
                  <c:v>0.652580501991906</c:v>
                </c:pt>
                <c:pt idx="75">
                  <c:v>0.608453410677611</c:v>
                </c:pt>
                <c:pt idx="76">
                  <c:v>0.577689525016467</c:v>
                </c:pt>
                <c:pt idx="77">
                  <c:v>0.546368710274691</c:v>
                </c:pt>
                <c:pt idx="78">
                  <c:v>0.505279922435875</c:v>
                </c:pt>
                <c:pt idx="79">
                  <c:v>0.480809558212058</c:v>
                </c:pt>
                <c:pt idx="80">
                  <c:v>0.463449396193027</c:v>
                </c:pt>
                <c:pt idx="81">
                  <c:v>0.440977191829006</c:v>
                </c:pt>
                <c:pt idx="82">
                  <c:v>0.420168316850322</c:v>
                </c:pt>
                <c:pt idx="83">
                  <c:v>0.40391832953901</c:v>
                </c:pt>
                <c:pt idx="84">
                  <c:v>0.385033308702986</c:v>
                </c:pt>
                <c:pt idx="85">
                  <c:v>0.372798672287899</c:v>
                </c:pt>
                <c:pt idx="86">
                  <c:v>0.358764486918516</c:v>
                </c:pt>
                <c:pt idx="87">
                  <c:v>0.339625580636493</c:v>
                </c:pt>
                <c:pt idx="88">
                  <c:v>0.329084264194534</c:v>
                </c:pt>
                <c:pt idx="89">
                  <c:v>0.318110915031866</c:v>
                </c:pt>
                <c:pt idx="90">
                  <c:v>0.306221159007691</c:v>
                </c:pt>
                <c:pt idx="91">
                  <c:v>0.291947958430682</c:v>
                </c:pt>
                <c:pt idx="92">
                  <c:v>0.280660833595902</c:v>
                </c:pt>
                <c:pt idx="93">
                  <c:v>0.271450699074193</c:v>
                </c:pt>
                <c:pt idx="94">
                  <c:v>0.262458684119337</c:v>
                </c:pt>
                <c:pt idx="95">
                  <c:v>0.256571934187377</c:v>
                </c:pt>
                <c:pt idx="96">
                  <c:v>0.245696651290927</c:v>
                </c:pt>
                <c:pt idx="97">
                  <c:v>0.236252435570349</c:v>
                </c:pt>
                <c:pt idx="98">
                  <c:v>0.227921759687887</c:v>
                </c:pt>
                <c:pt idx="99">
                  <c:v>0.219727849071205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88758746"/>
        <c:axId val="443953764"/>
      </c:lineChart>
      <c:catAx>
        <c:axId val="58875874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Number of ronds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3953764"/>
        <c:crosses val="autoZero"/>
        <c:auto val="1"/>
        <c:lblAlgn val="ctr"/>
        <c:lblOffset val="100"/>
        <c:noMultiLvlLbl val="0"/>
      </c:catAx>
      <c:valAx>
        <c:axId val="4439537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STD  mean (1e-5)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87587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0.00240512510607672</c:v>
                  </c:pt>
                  <c:pt idx="1">
                    <c:v>0.00120256255303833</c:v>
                  </c:pt>
                  <c:pt idx="2">
                    <c:v>0</c:v>
                  </c:pt>
                  <c:pt idx="3">
                    <c:v>0.00360768765911505</c:v>
                  </c:pt>
                  <c:pt idx="4">
                    <c:v>0.00120256255303838</c:v>
                  </c:pt>
                  <c:pt idx="5">
                    <c:v>0</c:v>
                  </c:pt>
                  <c:pt idx="6">
                    <c:v>0.00731490243796139</c:v>
                  </c:pt>
                  <c:pt idx="7">
                    <c:v>0</c:v>
                  </c:pt>
                  <c:pt idx="8">
                    <c:v>0.00208289944114218</c:v>
                  </c:pt>
                  <c:pt idx="9">
                    <c:v>0</c:v>
                  </c:pt>
                  <c:pt idx="10">
                    <c:v>0.00416579888228432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0.00240512510607672</c:v>
                  </c:pt>
                  <c:pt idx="1">
                    <c:v>0.00120256255303833</c:v>
                  </c:pt>
                  <c:pt idx="2">
                    <c:v>0</c:v>
                  </c:pt>
                  <c:pt idx="3">
                    <c:v>0.00360768765911505</c:v>
                  </c:pt>
                  <c:pt idx="4">
                    <c:v>0.00120256255303838</c:v>
                  </c:pt>
                  <c:pt idx="5">
                    <c:v>0</c:v>
                  </c:pt>
                  <c:pt idx="6">
                    <c:v>0.00731490243796139</c:v>
                  </c:pt>
                  <c:pt idx="7">
                    <c:v>0</c:v>
                  </c:pt>
                  <c:pt idx="8">
                    <c:v>0.00208289944114218</c:v>
                  </c:pt>
                  <c:pt idx="9">
                    <c:v>0</c:v>
                  </c:pt>
                  <c:pt idx="10">
                    <c:v>0.00416579888228432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0.820578231292517</c:v>
                </c:pt>
                <c:pt idx="1">
                  <c:v>0.850340136054421</c:v>
                </c:pt>
                <c:pt idx="2">
                  <c:v>0.85969387755102</c:v>
                </c:pt>
                <c:pt idx="3">
                  <c:v>0.834183673469387</c:v>
                </c:pt>
                <c:pt idx="4">
                  <c:v>0.835884353741496</c:v>
                </c:pt>
                <c:pt idx="5">
                  <c:v>0.84438775510204</c:v>
                </c:pt>
                <c:pt idx="6">
                  <c:v>0.845238095238095</c:v>
                </c:pt>
                <c:pt idx="7">
                  <c:v>0.841836734693877</c:v>
                </c:pt>
                <c:pt idx="8">
                  <c:v>0.836734693877551</c:v>
                </c:pt>
                <c:pt idx="9">
                  <c:v>0.801020408163265</c:v>
                </c:pt>
                <c:pt idx="10">
                  <c:v>0.826530612244898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Sheet1!$F$2:$F$12</c:f>
                <c:numCache>
                  <c:formatCode>General</c:formatCode>
                  <c:ptCount val="11"/>
                  <c:pt idx="0">
                    <c:v>0.00282366949673784</c:v>
                  </c:pt>
                  <c:pt idx="1">
                    <c:v>0.00164117091527964</c:v>
                  </c:pt>
                  <c:pt idx="2">
                    <c:v>2.80978990072626e-8</c:v>
                  </c:pt>
                  <c:pt idx="3">
                    <c:v>0.00267758593225101</c:v>
                  </c:pt>
                  <c:pt idx="4">
                    <c:v>0.00194088687619755</c:v>
                  </c:pt>
                  <c:pt idx="5">
                    <c:v>0.000654487649286271</c:v>
                  </c:pt>
                  <c:pt idx="6">
                    <c:v>0.00382461624441829</c:v>
                  </c:pt>
                  <c:pt idx="7">
                    <c:v>0</c:v>
                  </c:pt>
                  <c:pt idx="8">
                    <c:v>0.000918323633254366</c:v>
                  </c:pt>
                  <c:pt idx="9">
                    <c:v>0</c:v>
                  </c:pt>
                  <c:pt idx="10">
                    <c:v>0.0048330024042267</c:v>
                  </c:pt>
                </c:numCache>
              </c:numRef>
            </c:plus>
            <c:minus>
              <c:numRef>
                <c:f>Sheet1!$F$2:$F$12</c:f>
                <c:numCache>
                  <c:formatCode>General</c:formatCode>
                  <c:ptCount val="11"/>
                  <c:pt idx="0">
                    <c:v>0.00282366949673784</c:v>
                  </c:pt>
                  <c:pt idx="1">
                    <c:v>0.00164117091527964</c:v>
                  </c:pt>
                  <c:pt idx="2">
                    <c:v>2.80978990072626e-8</c:v>
                  </c:pt>
                  <c:pt idx="3">
                    <c:v>0.00267758593225101</c:v>
                  </c:pt>
                  <c:pt idx="4">
                    <c:v>0.00194088687619755</c:v>
                  </c:pt>
                  <c:pt idx="5">
                    <c:v>0.000654487649286271</c:v>
                  </c:pt>
                  <c:pt idx="6">
                    <c:v>0.00382461624441829</c:v>
                  </c:pt>
                  <c:pt idx="7">
                    <c:v>0</c:v>
                  </c:pt>
                  <c:pt idx="8">
                    <c:v>0.000918323633254366</c:v>
                  </c:pt>
                  <c:pt idx="9">
                    <c:v>0</c:v>
                  </c:pt>
                  <c:pt idx="10">
                    <c:v>0.0048330024042267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0.828336517016092</c:v>
                </c:pt>
                <c:pt idx="1">
                  <c:v>0.856749057769775</c:v>
                </c:pt>
                <c:pt idx="2">
                  <c:v>0.86812291542689</c:v>
                </c:pt>
                <c:pt idx="3">
                  <c:v>0.845727046330769</c:v>
                </c:pt>
                <c:pt idx="4">
                  <c:v>0.847427864869435</c:v>
                </c:pt>
                <c:pt idx="5">
                  <c:v>0.859726230303446</c:v>
                </c:pt>
                <c:pt idx="6">
                  <c:v>0.858135461807251</c:v>
                </c:pt>
                <c:pt idx="7">
                  <c:v>0.857905805110931</c:v>
                </c:pt>
                <c:pt idx="8">
                  <c:v>0.850379904111226</c:v>
                </c:pt>
                <c:pt idx="9">
                  <c:v>0.810902714729309</c:v>
                </c:pt>
                <c:pt idx="10">
                  <c:v>0.837621370951334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0.0026958623173317</c:v>
                  </c:pt>
                  <c:pt idx="1">
                    <c:v>0.000806374660965312</c:v>
                  </c:pt>
                  <c:pt idx="2">
                    <c:v>4.5706904771987e-5</c:v>
                  </c:pt>
                  <c:pt idx="3">
                    <c:v>0.00318204185735508</c:v>
                  </c:pt>
                  <c:pt idx="4">
                    <c:v>0.00106559757625434</c:v>
                  </c:pt>
                  <c:pt idx="5">
                    <c:v>0.000524697062503791</c:v>
                  </c:pt>
                  <c:pt idx="6">
                    <c:v>0.00700503049709851</c:v>
                  </c:pt>
                  <c:pt idx="7">
                    <c:v>0</c:v>
                  </c:pt>
                  <c:pt idx="8">
                    <c:v>0.00140996395008108</c:v>
                  </c:pt>
                  <c:pt idx="9">
                    <c:v>0.000185217901281272</c:v>
                  </c:pt>
                  <c:pt idx="10">
                    <c:v>0.00460676184215768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0.0026958623173317</c:v>
                  </c:pt>
                  <c:pt idx="1">
                    <c:v>0.000806374660965312</c:v>
                  </c:pt>
                  <c:pt idx="2">
                    <c:v>4.5706904771987e-5</c:v>
                  </c:pt>
                  <c:pt idx="3">
                    <c:v>0.00318204185735508</c:v>
                  </c:pt>
                  <c:pt idx="4">
                    <c:v>0.00106559757625434</c:v>
                  </c:pt>
                  <c:pt idx="5">
                    <c:v>0.000524697062503791</c:v>
                  </c:pt>
                  <c:pt idx="6">
                    <c:v>0.00700503049709851</c:v>
                  </c:pt>
                  <c:pt idx="7">
                    <c:v>0</c:v>
                  </c:pt>
                  <c:pt idx="8">
                    <c:v>0.00140996395008108</c:v>
                  </c:pt>
                  <c:pt idx="9">
                    <c:v>0.000185217901281272</c:v>
                  </c:pt>
                  <c:pt idx="10">
                    <c:v>0.00460676184215768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0.808354527703176</c:v>
                </c:pt>
                <c:pt idx="1">
                  <c:v>0.837362406917997</c:v>
                </c:pt>
                <c:pt idx="2">
                  <c:v>0.848800000420958</c:v>
                </c:pt>
                <c:pt idx="3">
                  <c:v>0.82261507783739</c:v>
                </c:pt>
                <c:pt idx="4">
                  <c:v>0.824789025191086</c:v>
                </c:pt>
                <c:pt idx="5">
                  <c:v>0.833728336279453</c:v>
                </c:pt>
                <c:pt idx="6">
                  <c:v>0.834413411223874</c:v>
                </c:pt>
                <c:pt idx="7">
                  <c:v>0.832162736219531</c:v>
                </c:pt>
                <c:pt idx="8">
                  <c:v>0.825923659082966</c:v>
                </c:pt>
                <c:pt idx="9">
                  <c:v>0.787987010133454</c:v>
                </c:pt>
                <c:pt idx="10">
                  <c:v>0.81484823926968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662561"/>
        <c:axId val="751868481"/>
      </c:barChart>
      <c:catAx>
        <c:axId val="14966256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800" b="1"/>
                  <a:t>α</a:t>
                </a:r>
                <a:endParaRPr lang="el-GR" sz="2800" b="1"/>
              </a:p>
            </c:rich>
          </c:tx>
          <c:layout>
            <c:manualLayout>
              <c:xMode val="edge"/>
              <c:yMode val="edge"/>
              <c:x val="0.516465256797583"/>
              <c:y val="0.9007499305619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1868481"/>
        <c:crosses val="autoZero"/>
        <c:auto val="1"/>
        <c:lblAlgn val="ctr"/>
        <c:lblOffset val="100"/>
        <c:noMultiLvlLbl val="0"/>
      </c:catAx>
      <c:valAx>
        <c:axId val="751868481"/>
        <c:scaling>
          <c:orientation val="minMax"/>
          <c:max val="0.87"/>
          <c:min val="0.7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/>
                  <a:t>Value</a:t>
                </a:r>
                <a:endParaRPr lang="en-US" altLang="zh-CN" sz="2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966256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800" b="1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0.00120256255303833</c:v>
                  </c:pt>
                  <c:pt idx="1">
                    <c:v>0.00120256255303833</c:v>
                  </c:pt>
                  <c:pt idx="2">
                    <c:v>0</c:v>
                  </c:pt>
                  <c:pt idx="3">
                    <c:v>0.00120256255303833</c:v>
                  </c:pt>
                  <c:pt idx="4">
                    <c:v>0.00240512510607666</c:v>
                  </c:pt>
                  <c:pt idx="5">
                    <c:v>0.00120256255303833</c:v>
                  </c:pt>
                  <c:pt idx="6">
                    <c:v>0</c:v>
                  </c:pt>
                  <c:pt idx="7">
                    <c:v>0.00240512510607666</c:v>
                  </c:pt>
                  <c:pt idx="8">
                    <c:v>0.00120256255303838</c:v>
                  </c:pt>
                  <c:pt idx="9">
                    <c:v>1.11022302462515e-16</c:v>
                  </c:pt>
                  <c:pt idx="10">
                    <c:v>0.00208289944114218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0.00120256255303833</c:v>
                  </c:pt>
                  <c:pt idx="1">
                    <c:v>0.00120256255303833</c:v>
                  </c:pt>
                  <c:pt idx="2">
                    <c:v>0</c:v>
                  </c:pt>
                  <c:pt idx="3">
                    <c:v>0.00120256255303833</c:v>
                  </c:pt>
                  <c:pt idx="4">
                    <c:v>0.00240512510607666</c:v>
                  </c:pt>
                  <c:pt idx="5">
                    <c:v>0.00120256255303833</c:v>
                  </c:pt>
                  <c:pt idx="6">
                    <c:v>0</c:v>
                  </c:pt>
                  <c:pt idx="7">
                    <c:v>0.00240512510607666</c:v>
                  </c:pt>
                  <c:pt idx="8">
                    <c:v>0.00120256255303838</c:v>
                  </c:pt>
                  <c:pt idx="9">
                    <c:v>1.11022302462515e-16</c:v>
                  </c:pt>
                  <c:pt idx="10">
                    <c:v>0.00208289944114218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0.827380952380952</c:v>
                </c:pt>
                <c:pt idx="1">
                  <c:v>0.856292517006802</c:v>
                </c:pt>
                <c:pt idx="2">
                  <c:v>0.834183673469387</c:v>
                </c:pt>
                <c:pt idx="3">
                  <c:v>0.852891156462585</c:v>
                </c:pt>
                <c:pt idx="4">
                  <c:v>0.853741496598639</c:v>
                </c:pt>
                <c:pt idx="5">
                  <c:v>0.840136054421768</c:v>
                </c:pt>
                <c:pt idx="6">
                  <c:v>0.846938775510204</c:v>
                </c:pt>
                <c:pt idx="7">
                  <c:v>0.874149659863945</c:v>
                </c:pt>
                <c:pt idx="8">
                  <c:v>0.857993197278911</c:v>
                </c:pt>
                <c:pt idx="9">
                  <c:v>0.836734693877551</c:v>
                </c:pt>
                <c:pt idx="10">
                  <c:v>0.857142857142857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0.000869769936848953</c:v>
                  </c:pt>
                  <c:pt idx="1">
                    <c:v>5.39228989930793e-5</c:v>
                  </c:pt>
                  <c:pt idx="2">
                    <c:v>0.000965768841570896</c:v>
                  </c:pt>
                  <c:pt idx="3">
                    <c:v>0.000765907687548002</c:v>
                  </c:pt>
                  <c:pt idx="4">
                    <c:v>0.00184036038661241</c:v>
                  </c:pt>
                  <c:pt idx="5">
                    <c:v>0.000773673299081096</c:v>
                  </c:pt>
                  <c:pt idx="6">
                    <c:v>0</c:v>
                  </c:pt>
                  <c:pt idx="7">
                    <c:v>0.000829646663987445</c:v>
                  </c:pt>
                  <c:pt idx="8">
                    <c:v>0.0015366947908323</c:v>
                  </c:pt>
                  <c:pt idx="9">
                    <c:v>0</c:v>
                  </c:pt>
                  <c:pt idx="10">
                    <c:v>0.00127050922037907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0.000869769936848953</c:v>
                  </c:pt>
                  <c:pt idx="1">
                    <c:v>5.39228989930793e-5</c:v>
                  </c:pt>
                  <c:pt idx="2">
                    <c:v>0.000965768841570896</c:v>
                  </c:pt>
                  <c:pt idx="3">
                    <c:v>0.000765907687548002</c:v>
                  </c:pt>
                  <c:pt idx="4">
                    <c:v>0.00184036038661241</c:v>
                  </c:pt>
                  <c:pt idx="5">
                    <c:v>0.000773673299081096</c:v>
                  </c:pt>
                  <c:pt idx="6">
                    <c:v>0</c:v>
                  </c:pt>
                  <c:pt idx="7">
                    <c:v>0.000829646663987445</c:v>
                  </c:pt>
                  <c:pt idx="8">
                    <c:v>0.0015366947908323</c:v>
                  </c:pt>
                  <c:pt idx="9">
                    <c:v>0</c:v>
                  </c:pt>
                  <c:pt idx="10">
                    <c:v>0.00127050922037907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0.846894105275472</c:v>
                </c:pt>
                <c:pt idx="1">
                  <c:v>0.864314059416453</c:v>
                </c:pt>
                <c:pt idx="2">
                  <c:v>0.846818526585896</c:v>
                </c:pt>
                <c:pt idx="3">
                  <c:v>0.850544253985087</c:v>
                </c:pt>
                <c:pt idx="4">
                  <c:v>0.854789833227793</c:v>
                </c:pt>
                <c:pt idx="5">
                  <c:v>0.840756475925445</c:v>
                </c:pt>
                <c:pt idx="6">
                  <c:v>0.840381681919097</c:v>
                </c:pt>
                <c:pt idx="7">
                  <c:v>0.866799851258595</c:v>
                </c:pt>
                <c:pt idx="8">
                  <c:v>0.837018191814422</c:v>
                </c:pt>
                <c:pt idx="9">
                  <c:v>0.821441531181335</c:v>
                </c:pt>
                <c:pt idx="10">
                  <c:v>0.831624190012613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0.00117437316288646</c:v>
                  </c:pt>
                  <c:pt idx="1">
                    <c:v>0.00135966039583143</c:v>
                  </c:pt>
                  <c:pt idx="2">
                    <c:v>0.000408555456319313</c:v>
                  </c:pt>
                  <c:pt idx="3">
                    <c:v>0.00161535975782719</c:v>
                  </c:pt>
                  <c:pt idx="4">
                    <c:v>0.002435923220929</c:v>
                  </c:pt>
                  <c:pt idx="5">
                    <c:v>0.0010028777892239</c:v>
                  </c:pt>
                  <c:pt idx="6">
                    <c:v>0</c:v>
                  </c:pt>
                  <c:pt idx="7">
                    <c:v>0.00215626452544862</c:v>
                  </c:pt>
                  <c:pt idx="8">
                    <c:v>0.0016752068149446</c:v>
                  </c:pt>
                  <c:pt idx="9">
                    <c:v>0</c:v>
                  </c:pt>
                  <c:pt idx="10">
                    <c:v>0.000859862347734763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0.00117437316288646</c:v>
                  </c:pt>
                  <c:pt idx="1">
                    <c:v>0.00135966039583143</c:v>
                  </c:pt>
                  <c:pt idx="2">
                    <c:v>0.000408555456319313</c:v>
                  </c:pt>
                  <c:pt idx="3">
                    <c:v>0.00161535975782719</c:v>
                  </c:pt>
                  <c:pt idx="4">
                    <c:v>0.002435923220929</c:v>
                  </c:pt>
                  <c:pt idx="5">
                    <c:v>0.0010028777892239</c:v>
                  </c:pt>
                  <c:pt idx="6">
                    <c:v>0</c:v>
                  </c:pt>
                  <c:pt idx="7">
                    <c:v>0.00215626452544862</c:v>
                  </c:pt>
                  <c:pt idx="8">
                    <c:v>0.0016752068149446</c:v>
                  </c:pt>
                  <c:pt idx="9">
                    <c:v>0</c:v>
                  </c:pt>
                  <c:pt idx="10">
                    <c:v>0.000859862347734763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0.818353460309683</c:v>
                </c:pt>
                <c:pt idx="1">
                  <c:v>0.843734020988232</c:v>
                </c:pt>
                <c:pt idx="2">
                  <c:v>0.822807200672902</c:v>
                </c:pt>
                <c:pt idx="3">
                  <c:v>0.83861743757516</c:v>
                </c:pt>
                <c:pt idx="4">
                  <c:v>0.840340185436792</c:v>
                </c:pt>
                <c:pt idx="5">
                  <c:v>0.823666078819973</c:v>
                </c:pt>
                <c:pt idx="6">
                  <c:v>0.833023784257004</c:v>
                </c:pt>
                <c:pt idx="7">
                  <c:v>0.860343637425723</c:v>
                </c:pt>
                <c:pt idx="8">
                  <c:v>0.838874351014207</c:v>
                </c:pt>
                <c:pt idx="9">
                  <c:v>0.817178636825964</c:v>
                </c:pt>
                <c:pt idx="10">
                  <c:v>0.835610717490713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716398"/>
        <c:axId val="264072828"/>
      </c:barChart>
      <c:catAx>
        <c:axId val="51971639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 b="1"/>
                  <a:t>λ</a:t>
                </a:r>
                <a:endParaRPr lang="el-GR" sz="2400" b="1"/>
              </a:p>
            </c:rich>
          </c:tx>
          <c:layout>
            <c:manualLayout>
              <c:xMode val="edge"/>
              <c:yMode val="edge"/>
              <c:x val="0.496644982552992"/>
              <c:y val="0.91893385194789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4072828"/>
        <c:crosses val="autoZero"/>
        <c:auto val="1"/>
        <c:lblAlgn val="ctr"/>
        <c:lblOffset val="100"/>
        <c:noMultiLvlLbl val="0"/>
      </c:catAx>
      <c:valAx>
        <c:axId val="264072828"/>
        <c:scaling>
          <c:orientation val="minMax"/>
          <c:max val="0.88"/>
          <c:min val="0.8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/>
                  <a:t>Value</a:t>
                </a:r>
                <a:endParaRPr lang="en-US" altLang="zh-CN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971639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BMBACC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Sheet1!$E$2:$E$12</c:f>
                <c:numCache>
                  <c:formatCode>General</c:formatCode>
                  <c:ptCount val="11"/>
                  <c:pt idx="0">
                    <c:v>0.000869769936848953</c:v>
                  </c:pt>
                  <c:pt idx="1">
                    <c:v>5.39228989930793e-5</c:v>
                  </c:pt>
                  <c:pt idx="2">
                    <c:v>0.000965768841570896</c:v>
                  </c:pt>
                  <c:pt idx="3">
                    <c:v>0.000765907687548002</c:v>
                  </c:pt>
                  <c:pt idx="4">
                    <c:v>0.00184036038661241</c:v>
                  </c:pt>
                  <c:pt idx="5">
                    <c:v>0.000773673299081096</c:v>
                  </c:pt>
                  <c:pt idx="6">
                    <c:v>0</c:v>
                  </c:pt>
                  <c:pt idx="7">
                    <c:v>0.000829646663987445</c:v>
                  </c:pt>
                  <c:pt idx="8">
                    <c:v>0.0015366947908323</c:v>
                  </c:pt>
                  <c:pt idx="9">
                    <c:v>0</c:v>
                  </c:pt>
                  <c:pt idx="10">
                    <c:v>0.00127050922037907</c:v>
                  </c:pt>
                </c:numCache>
              </c:numRef>
            </c:plus>
            <c:minus>
              <c:numRef>
                <c:f>Sheet1!$E$2:$E$12</c:f>
                <c:numCache>
                  <c:formatCode>General</c:formatCode>
                  <c:ptCount val="11"/>
                  <c:pt idx="0">
                    <c:v>0.000869769936848953</c:v>
                  </c:pt>
                  <c:pt idx="1">
                    <c:v>5.39228989930793e-5</c:v>
                  </c:pt>
                  <c:pt idx="2">
                    <c:v>0.000965768841570896</c:v>
                  </c:pt>
                  <c:pt idx="3">
                    <c:v>0.000765907687548002</c:v>
                  </c:pt>
                  <c:pt idx="4">
                    <c:v>0.00184036038661241</c:v>
                  </c:pt>
                  <c:pt idx="5">
                    <c:v>0.000773673299081096</c:v>
                  </c:pt>
                  <c:pt idx="6">
                    <c:v>0</c:v>
                  </c:pt>
                  <c:pt idx="7">
                    <c:v>0.000829646663987445</c:v>
                  </c:pt>
                  <c:pt idx="8">
                    <c:v>0.0015366947908323</c:v>
                  </c:pt>
                  <c:pt idx="9">
                    <c:v>0</c:v>
                  </c:pt>
                  <c:pt idx="10">
                    <c:v>0.00127050922037907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0.846894105275472</c:v>
                </c:pt>
                <c:pt idx="1">
                  <c:v>0.864314059416453</c:v>
                </c:pt>
                <c:pt idx="2">
                  <c:v>0.846818526585896</c:v>
                </c:pt>
                <c:pt idx="3">
                  <c:v>0.850544253985087</c:v>
                </c:pt>
                <c:pt idx="4">
                  <c:v>0.854789833227793</c:v>
                </c:pt>
                <c:pt idx="5">
                  <c:v>0.840756475925445</c:v>
                </c:pt>
                <c:pt idx="6">
                  <c:v>0.840381681919097</c:v>
                </c:pt>
                <c:pt idx="7">
                  <c:v>0.866799851258595</c:v>
                </c:pt>
                <c:pt idx="8">
                  <c:v>0.837018191814422</c:v>
                </c:pt>
                <c:pt idx="9">
                  <c:v>0.821441531181335</c:v>
                </c:pt>
                <c:pt idx="10">
                  <c:v>0.831624190012613</c:v>
                </c:pt>
              </c:numCache>
            </c:numRef>
          </c:val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BMCAF1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Sheet1!$G$2:$G$12</c:f>
                <c:numCache>
                  <c:formatCode>General</c:formatCode>
                  <c:ptCount val="11"/>
                  <c:pt idx="0">
                    <c:v>0.00117437316288646</c:v>
                  </c:pt>
                  <c:pt idx="1">
                    <c:v>0.00135966039583143</c:v>
                  </c:pt>
                  <c:pt idx="2">
                    <c:v>0.000408555456319313</c:v>
                  </c:pt>
                  <c:pt idx="3">
                    <c:v>0.00161535975782719</c:v>
                  </c:pt>
                  <c:pt idx="4">
                    <c:v>0.002435923220929</c:v>
                  </c:pt>
                  <c:pt idx="5">
                    <c:v>0.0010028777892239</c:v>
                  </c:pt>
                  <c:pt idx="6">
                    <c:v>0</c:v>
                  </c:pt>
                  <c:pt idx="7">
                    <c:v>0.00215626452544862</c:v>
                  </c:pt>
                  <c:pt idx="8">
                    <c:v>0.0016752068149446</c:v>
                  </c:pt>
                  <c:pt idx="9">
                    <c:v>0</c:v>
                  </c:pt>
                  <c:pt idx="10">
                    <c:v>0.000859862347734763</c:v>
                  </c:pt>
                </c:numCache>
              </c:numRef>
            </c:plus>
            <c:minus>
              <c:numRef>
                <c:f>Sheet1!$G$2:$G$12</c:f>
                <c:numCache>
                  <c:formatCode>General</c:formatCode>
                  <c:ptCount val="11"/>
                  <c:pt idx="0">
                    <c:v>0.00117437316288646</c:v>
                  </c:pt>
                  <c:pt idx="1">
                    <c:v>0.00135966039583143</c:v>
                  </c:pt>
                  <c:pt idx="2">
                    <c:v>0.000408555456319313</c:v>
                  </c:pt>
                  <c:pt idx="3">
                    <c:v>0.00161535975782719</c:v>
                  </c:pt>
                  <c:pt idx="4">
                    <c:v>0.002435923220929</c:v>
                  </c:pt>
                  <c:pt idx="5">
                    <c:v>0.0010028777892239</c:v>
                  </c:pt>
                  <c:pt idx="6">
                    <c:v>0</c:v>
                  </c:pt>
                  <c:pt idx="7">
                    <c:v>0.00215626452544862</c:v>
                  </c:pt>
                  <c:pt idx="8">
                    <c:v>0.0016752068149446</c:v>
                  </c:pt>
                  <c:pt idx="9">
                    <c:v>0</c:v>
                  </c:pt>
                  <c:pt idx="10">
                    <c:v>0.000859862347734763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0">
                  <c:v>0.818353460309683</c:v>
                </c:pt>
                <c:pt idx="1">
                  <c:v>0.843734020988232</c:v>
                </c:pt>
                <c:pt idx="2">
                  <c:v>0.822807200672902</c:v>
                </c:pt>
                <c:pt idx="3">
                  <c:v>0.83861743757516</c:v>
                </c:pt>
                <c:pt idx="4">
                  <c:v>0.840340185436792</c:v>
                </c:pt>
                <c:pt idx="5">
                  <c:v>0.823666078819973</c:v>
                </c:pt>
                <c:pt idx="6">
                  <c:v>0.833023784257004</c:v>
                </c:pt>
                <c:pt idx="7">
                  <c:v>0.860343637425723</c:v>
                </c:pt>
                <c:pt idx="8">
                  <c:v>0.838874351014207</c:v>
                </c:pt>
                <c:pt idx="9">
                  <c:v>0.817178636825964</c:v>
                </c:pt>
                <c:pt idx="10">
                  <c:v>0.835610717490713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716398"/>
        <c:axId val="26407282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BMACC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errBars>
            <c:errDir val="y"/>
            <c:errBarType val="both"/>
            <c:errValType val="cust"/>
            <c:noEndCap val="0"/>
            <c:plus>
              <c:numRef>
                <c:f>Sheet1!$C$2:$C$12</c:f>
                <c:numCache>
                  <c:formatCode>General</c:formatCode>
                  <c:ptCount val="11"/>
                  <c:pt idx="0">
                    <c:v>0.00120256255303833</c:v>
                  </c:pt>
                  <c:pt idx="1">
                    <c:v>0.00120256255303833</c:v>
                  </c:pt>
                  <c:pt idx="2">
                    <c:v>0</c:v>
                  </c:pt>
                  <c:pt idx="3">
                    <c:v>0.00120256255303833</c:v>
                  </c:pt>
                  <c:pt idx="4">
                    <c:v>0.00240512510607666</c:v>
                  </c:pt>
                  <c:pt idx="5">
                    <c:v>0.00120256255303833</c:v>
                  </c:pt>
                  <c:pt idx="6">
                    <c:v>0</c:v>
                  </c:pt>
                  <c:pt idx="7">
                    <c:v>0.00240512510607666</c:v>
                  </c:pt>
                  <c:pt idx="8">
                    <c:v>0.00120256255303838</c:v>
                  </c:pt>
                  <c:pt idx="9">
                    <c:v>1.11022302462515e-16</c:v>
                  </c:pt>
                  <c:pt idx="10">
                    <c:v>0.00208289944114218</c:v>
                  </c:pt>
                </c:numCache>
              </c:numRef>
            </c:plus>
            <c:minus>
              <c:numRef>
                <c:f>Sheet1!$C$2:$C$12</c:f>
                <c:numCache>
                  <c:formatCode>General</c:formatCode>
                  <c:ptCount val="11"/>
                  <c:pt idx="0">
                    <c:v>0.00120256255303833</c:v>
                  </c:pt>
                  <c:pt idx="1">
                    <c:v>0.00120256255303833</c:v>
                  </c:pt>
                  <c:pt idx="2">
                    <c:v>0</c:v>
                  </c:pt>
                  <c:pt idx="3">
                    <c:v>0.00120256255303833</c:v>
                  </c:pt>
                  <c:pt idx="4">
                    <c:v>0.00240512510607666</c:v>
                  </c:pt>
                  <c:pt idx="5">
                    <c:v>0.00120256255303833</c:v>
                  </c:pt>
                  <c:pt idx="6">
                    <c:v>0</c:v>
                  </c:pt>
                  <c:pt idx="7">
                    <c:v>0.00240512510607666</c:v>
                  </c:pt>
                  <c:pt idx="8">
                    <c:v>0.00120256255303838</c:v>
                  </c:pt>
                  <c:pt idx="9">
                    <c:v>1.11022302462515e-16</c:v>
                  </c:pt>
                  <c:pt idx="10">
                    <c:v>0.00208289944114218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0.827380952380952</c:v>
                </c:pt>
                <c:pt idx="1">
                  <c:v>0.856292517006802</c:v>
                </c:pt>
                <c:pt idx="2">
                  <c:v>0.834183673469387</c:v>
                </c:pt>
                <c:pt idx="3">
                  <c:v>0.852891156462585</c:v>
                </c:pt>
                <c:pt idx="4">
                  <c:v>0.853741496598639</c:v>
                </c:pt>
                <c:pt idx="5">
                  <c:v>0.840136054421768</c:v>
                </c:pt>
                <c:pt idx="6">
                  <c:v>0.846938775510204</c:v>
                </c:pt>
                <c:pt idx="7">
                  <c:v>0.874149659863945</c:v>
                </c:pt>
                <c:pt idx="8">
                  <c:v>0.857993197278911</c:v>
                </c:pt>
                <c:pt idx="9">
                  <c:v>0.836734693877551</c:v>
                </c:pt>
                <c:pt idx="10">
                  <c:v>0.857142857142857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97318597"/>
        <c:axId val="264451039"/>
      </c:lineChart>
      <c:catAx>
        <c:axId val="51971639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2400"/>
                  <a:t>λ</a:t>
                </a:r>
                <a:endParaRPr lang="el-GR" sz="2400"/>
              </a:p>
            </c:rich>
          </c:tx>
          <c:layout>
            <c:manualLayout>
              <c:xMode val="edge"/>
              <c:yMode val="edge"/>
              <c:x val="0.457062600321027"/>
              <c:y val="0.90916946711473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4072828"/>
        <c:crosses val="autoZero"/>
        <c:auto val="1"/>
        <c:lblAlgn val="ctr"/>
        <c:lblOffset val="100"/>
        <c:noMultiLvlLbl val="0"/>
      </c:catAx>
      <c:valAx>
        <c:axId val="264072828"/>
        <c:scaling>
          <c:orientation val="minMax"/>
          <c:max val="0.87"/>
          <c:min val="0.8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BMBACC\BMCAF1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9716398"/>
        <c:crosses val="autoZero"/>
        <c:crossBetween val="between"/>
      </c:valAx>
      <c:catAx>
        <c:axId val="39731859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4451039"/>
        <c:crosses val="autoZero"/>
        <c:auto val="1"/>
        <c:lblAlgn val="ctr"/>
        <c:lblOffset val="100"/>
        <c:noMultiLvlLbl val="0"/>
      </c:catAx>
      <c:valAx>
        <c:axId val="264451039"/>
        <c:scaling>
          <c:orientation val="minMax"/>
          <c:max val="0.89"/>
          <c:min val="0.83"/>
        </c:scaling>
        <c:delete val="0"/>
        <c:axPos val="r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BMACC</a:t>
                </a:r>
                <a:endParaRPr 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7318597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 b="1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0.189184106420725</c:v>
                </c:pt>
                <c:pt idx="1">
                  <c:v>0.189789046999067</c:v>
                </c:pt>
                <c:pt idx="2">
                  <c:v>0.190930569078773</c:v>
                </c:pt>
                <c:pt idx="3">
                  <c:v>0.192338693886995</c:v>
                </c:pt>
                <c:pt idx="4">
                  <c:v>0.19396481802687</c:v>
                </c:pt>
                <c:pt idx="5">
                  <c:v>0.195477157831192</c:v>
                </c:pt>
                <c:pt idx="6">
                  <c:v>0.197172700427472</c:v>
                </c:pt>
                <c:pt idx="7">
                  <c:v>0.198862585239112</c:v>
                </c:pt>
                <c:pt idx="8">
                  <c:v>0.200634589418768</c:v>
                </c:pt>
                <c:pt idx="9">
                  <c:v>0.202842918224632</c:v>
                </c:pt>
                <c:pt idx="10">
                  <c:v>0.204266933724284</c:v>
                </c:pt>
                <c:pt idx="11">
                  <c:v>0.206579803489148</c:v>
                </c:pt>
                <c:pt idx="12">
                  <c:v>0.208504544571042</c:v>
                </c:pt>
                <c:pt idx="13">
                  <c:v>0.209876731969416</c:v>
                </c:pt>
                <c:pt idx="14">
                  <c:v>0.210483442060649</c:v>
                </c:pt>
                <c:pt idx="15">
                  <c:v>0.21075268741697</c:v>
                </c:pt>
                <c:pt idx="16">
                  <c:v>0.209626974537968</c:v>
                </c:pt>
                <c:pt idx="17">
                  <c:v>0.208163144998252</c:v>
                </c:pt>
                <c:pt idx="18">
                  <c:v>0.204898626543581</c:v>
                </c:pt>
                <c:pt idx="19">
                  <c:v>0.202661496587097</c:v>
                </c:pt>
                <c:pt idx="20">
                  <c:v>0.195940560661256</c:v>
                </c:pt>
                <c:pt idx="21">
                  <c:v>0.195134279783815</c:v>
                </c:pt>
                <c:pt idx="22">
                  <c:v>0.193267373833805</c:v>
                </c:pt>
                <c:pt idx="23">
                  <c:v>0.185903068631887</c:v>
                </c:pt>
                <c:pt idx="24">
                  <c:v>0.180073117371648</c:v>
                </c:pt>
                <c:pt idx="25">
                  <c:v>0.177497637923806</c:v>
                </c:pt>
                <c:pt idx="26">
                  <c:v>0.171946070622652</c:v>
                </c:pt>
                <c:pt idx="27">
                  <c:v>0.162586197257041</c:v>
                </c:pt>
                <c:pt idx="28">
                  <c:v>0.158365431707352</c:v>
                </c:pt>
                <c:pt idx="29">
                  <c:v>0.149331823922693</c:v>
                </c:pt>
                <c:pt idx="30">
                  <c:v>0.150215241592377</c:v>
                </c:pt>
                <c:pt idx="31">
                  <c:v>0.14657259453088</c:v>
                </c:pt>
                <c:pt idx="32">
                  <c:v>0.146360474172979</c:v>
                </c:pt>
                <c:pt idx="33">
                  <c:v>0.138221529778093</c:v>
                </c:pt>
                <c:pt idx="34">
                  <c:v>0.147564173676073</c:v>
                </c:pt>
                <c:pt idx="35">
                  <c:v>0.128136645071208</c:v>
                </c:pt>
                <c:pt idx="36">
                  <c:v>0.122659490443766</c:v>
                </c:pt>
                <c:pt idx="37">
                  <c:v>0.137245957739651</c:v>
                </c:pt>
                <c:pt idx="38">
                  <c:v>0.183364283293485</c:v>
                </c:pt>
                <c:pt idx="39">
                  <c:v>0.141145358793437</c:v>
                </c:pt>
                <c:pt idx="40">
                  <c:v>0.125613738782703</c:v>
                </c:pt>
                <c:pt idx="41">
                  <c:v>0.112549809273332</c:v>
                </c:pt>
                <c:pt idx="42">
                  <c:v>0.114717206452041</c:v>
                </c:pt>
                <c:pt idx="43">
                  <c:v>0.106702151242643</c:v>
                </c:pt>
                <c:pt idx="44">
                  <c:v>0.111497251782566</c:v>
                </c:pt>
                <c:pt idx="45">
                  <c:v>0.10557152563706</c:v>
                </c:pt>
                <c:pt idx="46">
                  <c:v>0.0964885402936488</c:v>
                </c:pt>
                <c:pt idx="47">
                  <c:v>0.0895836565177887</c:v>
                </c:pt>
                <c:pt idx="48">
                  <c:v>0.0867674127221107</c:v>
                </c:pt>
                <c:pt idx="49">
                  <c:v>0.0763492833357304</c:v>
                </c:pt>
                <c:pt idx="50">
                  <c:v>0.0762511335778981</c:v>
                </c:pt>
                <c:pt idx="51">
                  <c:v>0.0703356170561164</c:v>
                </c:pt>
                <c:pt idx="52">
                  <c:v>0.0698422605637461</c:v>
                </c:pt>
                <c:pt idx="53">
                  <c:v>0.0636822252999991</c:v>
                </c:pt>
                <c:pt idx="54">
                  <c:v>0.0618055579252541</c:v>
                </c:pt>
                <c:pt idx="55">
                  <c:v>0.0567681330721825</c:v>
                </c:pt>
                <c:pt idx="56">
                  <c:v>0.0563865469302982</c:v>
                </c:pt>
                <c:pt idx="57">
                  <c:v>0.0521973648574203</c:v>
                </c:pt>
                <c:pt idx="58">
                  <c:v>0.053306616609916</c:v>
                </c:pt>
                <c:pt idx="59">
                  <c:v>0.0505739822983741</c:v>
                </c:pt>
                <c:pt idx="60">
                  <c:v>0.0481092662084847</c:v>
                </c:pt>
                <c:pt idx="61">
                  <c:v>0.0498767418321222</c:v>
                </c:pt>
                <c:pt idx="62">
                  <c:v>0.0456228211987763</c:v>
                </c:pt>
                <c:pt idx="63">
                  <c:v>0.0472032930701971</c:v>
                </c:pt>
                <c:pt idx="64">
                  <c:v>0.0711043481715023</c:v>
                </c:pt>
                <c:pt idx="65">
                  <c:v>0.154879491310566</c:v>
                </c:pt>
                <c:pt idx="66">
                  <c:v>0.21423241123557</c:v>
                </c:pt>
                <c:pt idx="67">
                  <c:v>0.13519685016945</c:v>
                </c:pt>
                <c:pt idx="68">
                  <c:v>0.0961778685450553</c:v>
                </c:pt>
                <c:pt idx="69">
                  <c:v>0.0792358710896223</c:v>
                </c:pt>
                <c:pt idx="70">
                  <c:v>0.0682756130117923</c:v>
                </c:pt>
                <c:pt idx="71">
                  <c:v>0.0646467844489961</c:v>
                </c:pt>
                <c:pt idx="72">
                  <c:v>0.0576699734665453</c:v>
                </c:pt>
                <c:pt idx="73">
                  <c:v>0.0546705618035048</c:v>
                </c:pt>
                <c:pt idx="74">
                  <c:v>0.0484416785184294</c:v>
                </c:pt>
                <c:pt idx="75">
                  <c:v>0.0459887174656614</c:v>
                </c:pt>
                <c:pt idx="76">
                  <c:v>0.0412671361118555</c:v>
                </c:pt>
                <c:pt idx="77">
                  <c:v>0.0390600616810843</c:v>
                </c:pt>
                <c:pt idx="78">
                  <c:v>0.0352802861016243</c:v>
                </c:pt>
                <c:pt idx="79">
                  <c:v>0.0338103040121495</c:v>
                </c:pt>
                <c:pt idx="80">
                  <c:v>0.0313038763124495</c:v>
                </c:pt>
                <c:pt idx="81">
                  <c:v>0.0295880337944254</c:v>
                </c:pt>
                <c:pt idx="82">
                  <c:v>0.0284742243820801</c:v>
                </c:pt>
                <c:pt idx="83">
                  <c:v>0.0265701877651736</c:v>
                </c:pt>
                <c:pt idx="84">
                  <c:v>0.0253730890108272</c:v>
                </c:pt>
                <c:pt idx="85">
                  <c:v>0.0241568472119979</c:v>
                </c:pt>
                <c:pt idx="86">
                  <c:v>0.0232935053645633</c:v>
                </c:pt>
                <c:pt idx="87">
                  <c:v>0.0222675138502381</c:v>
                </c:pt>
                <c:pt idx="88">
                  <c:v>0.0211212653084658</c:v>
                </c:pt>
                <c:pt idx="89">
                  <c:v>0.0203948889975436</c:v>
                </c:pt>
                <c:pt idx="90">
                  <c:v>0.0193073487025685</c:v>
                </c:pt>
                <c:pt idx="91">
                  <c:v>0.0185385331860743</c:v>
                </c:pt>
                <c:pt idx="92">
                  <c:v>0.017571123316884</c:v>
                </c:pt>
                <c:pt idx="93">
                  <c:v>0.0169950537383556</c:v>
                </c:pt>
                <c:pt idx="94">
                  <c:v>0.0162071024533361</c:v>
                </c:pt>
                <c:pt idx="95">
                  <c:v>0.0156390044139698</c:v>
                </c:pt>
                <c:pt idx="96">
                  <c:v>0.0148804552736692</c:v>
                </c:pt>
                <c:pt idx="97">
                  <c:v>0.0143206241773441</c:v>
                </c:pt>
                <c:pt idx="98">
                  <c:v>0.0136786416987888</c:v>
                </c:pt>
                <c:pt idx="99">
                  <c:v>0.013200617104303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0.173892534803599</c:v>
                </c:pt>
                <c:pt idx="1">
                  <c:v>0.173462706152349</c:v>
                </c:pt>
                <c:pt idx="2">
                  <c:v>0.173395802266895</c:v>
                </c:pt>
                <c:pt idx="3">
                  <c:v>0.173423520755022</c:v>
                </c:pt>
                <c:pt idx="4">
                  <c:v>0.17358309123665</c:v>
                </c:pt>
                <c:pt idx="5">
                  <c:v>0.174035469535738</c:v>
                </c:pt>
                <c:pt idx="6">
                  <c:v>0.174698792397975</c:v>
                </c:pt>
                <c:pt idx="7">
                  <c:v>0.175532628782093</c:v>
                </c:pt>
                <c:pt idx="8">
                  <c:v>0.176577386446297</c:v>
                </c:pt>
                <c:pt idx="9">
                  <c:v>0.177724473178386</c:v>
                </c:pt>
                <c:pt idx="10">
                  <c:v>0.179057603236287</c:v>
                </c:pt>
                <c:pt idx="11">
                  <c:v>0.180523749440908</c:v>
                </c:pt>
                <c:pt idx="12">
                  <c:v>0.18208249239251</c:v>
                </c:pt>
                <c:pt idx="13">
                  <c:v>0.183546298649162</c:v>
                </c:pt>
                <c:pt idx="14">
                  <c:v>0.184967648237943</c:v>
                </c:pt>
                <c:pt idx="15">
                  <c:v>0.186030648183077</c:v>
                </c:pt>
                <c:pt idx="16">
                  <c:v>0.186551292426884</c:v>
                </c:pt>
                <c:pt idx="17">
                  <c:v>0.186416634824126</c:v>
                </c:pt>
                <c:pt idx="18">
                  <c:v>0.186031521297991</c:v>
                </c:pt>
                <c:pt idx="19">
                  <c:v>0.186047668103128</c:v>
                </c:pt>
                <c:pt idx="20">
                  <c:v>0.18487696070224</c:v>
                </c:pt>
                <c:pt idx="21">
                  <c:v>0.184722058475017</c:v>
                </c:pt>
                <c:pt idx="22">
                  <c:v>0.184553861618042</c:v>
                </c:pt>
                <c:pt idx="23">
                  <c:v>0.183645728975534</c:v>
                </c:pt>
                <c:pt idx="24">
                  <c:v>0.181078619789332</c:v>
                </c:pt>
                <c:pt idx="25">
                  <c:v>0.178787449840456</c:v>
                </c:pt>
                <c:pt idx="26">
                  <c:v>0.176186801400035</c:v>
                </c:pt>
                <c:pt idx="27">
                  <c:v>0.175633747130632</c:v>
                </c:pt>
                <c:pt idx="28">
                  <c:v>0.169702374842017</c:v>
                </c:pt>
                <c:pt idx="29">
                  <c:v>0.165414286311715</c:v>
                </c:pt>
                <c:pt idx="30">
                  <c:v>0.167345523368567</c:v>
                </c:pt>
                <c:pt idx="31">
                  <c:v>0.159383623395115</c:v>
                </c:pt>
                <c:pt idx="32">
                  <c:v>0.16014544526115</c:v>
                </c:pt>
                <c:pt idx="33">
                  <c:v>0.16059682238847</c:v>
                </c:pt>
                <c:pt idx="34">
                  <c:v>0.164176651742309</c:v>
                </c:pt>
                <c:pt idx="35">
                  <c:v>0.155051599722355</c:v>
                </c:pt>
                <c:pt idx="36">
                  <c:v>0.146737077739089</c:v>
                </c:pt>
                <c:pt idx="37">
                  <c:v>0.144548527896404</c:v>
                </c:pt>
                <c:pt idx="38">
                  <c:v>0.141324230935424</c:v>
                </c:pt>
                <c:pt idx="39">
                  <c:v>0.140105187892913</c:v>
                </c:pt>
                <c:pt idx="40">
                  <c:v>0.135116430465132</c:v>
                </c:pt>
                <c:pt idx="41">
                  <c:v>0.133129686582833</c:v>
                </c:pt>
                <c:pt idx="42">
                  <c:v>0.130868318956345</c:v>
                </c:pt>
                <c:pt idx="43">
                  <c:v>0.151072558946907</c:v>
                </c:pt>
                <c:pt idx="44">
                  <c:v>0.141887622885406</c:v>
                </c:pt>
                <c:pt idx="45">
                  <c:v>0.132886867504566</c:v>
                </c:pt>
                <c:pt idx="46">
                  <c:v>0.123467948287725</c:v>
                </c:pt>
                <c:pt idx="47">
                  <c:v>0.119809235911816</c:v>
                </c:pt>
                <c:pt idx="48">
                  <c:v>0.114992971066385</c:v>
                </c:pt>
                <c:pt idx="49">
                  <c:v>0.115411472506821</c:v>
                </c:pt>
                <c:pt idx="50">
                  <c:v>0.112124148290604</c:v>
                </c:pt>
                <c:pt idx="51">
                  <c:v>0.106710311956703</c:v>
                </c:pt>
                <c:pt idx="52">
                  <c:v>0.113063713070005</c:v>
                </c:pt>
                <c:pt idx="53">
                  <c:v>0.10611122706905</c:v>
                </c:pt>
                <c:pt idx="54">
                  <c:v>0.102005479857325</c:v>
                </c:pt>
                <c:pt idx="55">
                  <c:v>0.0994550879113376</c:v>
                </c:pt>
                <c:pt idx="56">
                  <c:v>0.0924290739931166</c:v>
                </c:pt>
                <c:pt idx="57">
                  <c:v>0.0918247736990451</c:v>
                </c:pt>
                <c:pt idx="58">
                  <c:v>0.0873252283781766</c:v>
                </c:pt>
                <c:pt idx="59">
                  <c:v>0.086325715528801</c:v>
                </c:pt>
                <c:pt idx="60">
                  <c:v>0.0828813761472702</c:v>
                </c:pt>
                <c:pt idx="61">
                  <c:v>0.0854405981954187</c:v>
                </c:pt>
                <c:pt idx="62">
                  <c:v>0.103308935649693</c:v>
                </c:pt>
                <c:pt idx="63">
                  <c:v>0.213401275686919</c:v>
                </c:pt>
                <c:pt idx="64">
                  <c:v>0.174590561073273</c:v>
                </c:pt>
                <c:pt idx="65">
                  <c:v>0.157365575432777</c:v>
                </c:pt>
                <c:pt idx="66">
                  <c:v>0.14073884813115</c:v>
                </c:pt>
                <c:pt idx="67">
                  <c:v>0.131082802545279</c:v>
                </c:pt>
                <c:pt idx="68">
                  <c:v>0.121439120266586</c:v>
                </c:pt>
                <c:pt idx="69">
                  <c:v>0.114530534483492</c:v>
                </c:pt>
                <c:pt idx="70">
                  <c:v>0.106635072734206</c:v>
                </c:pt>
                <c:pt idx="71">
                  <c:v>0.100399972870945</c:v>
                </c:pt>
                <c:pt idx="72">
                  <c:v>0.0948963628616184</c:v>
                </c:pt>
                <c:pt idx="73">
                  <c:v>0.0907854759134352</c:v>
                </c:pt>
                <c:pt idx="74">
                  <c:v>0.085569528164342</c:v>
                </c:pt>
                <c:pt idx="75">
                  <c:v>0.0817458610981702</c:v>
                </c:pt>
                <c:pt idx="76">
                  <c:v>0.0780744943767786</c:v>
                </c:pt>
                <c:pt idx="77">
                  <c:v>0.0736153975594788</c:v>
                </c:pt>
                <c:pt idx="78">
                  <c:v>0.0701864773873239</c:v>
                </c:pt>
                <c:pt idx="79">
                  <c:v>0.0666578765958547</c:v>
                </c:pt>
                <c:pt idx="80">
                  <c:v>0.0635012926068157</c:v>
                </c:pt>
                <c:pt idx="81">
                  <c:v>0.0601680192630738</c:v>
                </c:pt>
                <c:pt idx="82">
                  <c:v>0.0580864667426794</c:v>
                </c:pt>
                <c:pt idx="83">
                  <c:v>0.0558068917598575</c:v>
                </c:pt>
                <c:pt idx="84">
                  <c:v>0.0537277373950928</c:v>
                </c:pt>
                <c:pt idx="85">
                  <c:v>0.051380565855652</c:v>
                </c:pt>
                <c:pt idx="86">
                  <c:v>0.0494930136483162</c:v>
                </c:pt>
                <c:pt idx="87">
                  <c:v>0.0474270724225789</c:v>
                </c:pt>
                <c:pt idx="88">
                  <c:v>0.0456614041468128</c:v>
                </c:pt>
                <c:pt idx="89">
                  <c:v>0.0438795948866754</c:v>
                </c:pt>
                <c:pt idx="90">
                  <c:v>0.0424049794673919</c:v>
                </c:pt>
                <c:pt idx="91">
                  <c:v>0.0404026359319686</c:v>
                </c:pt>
                <c:pt idx="92">
                  <c:v>0.0391616689739748</c:v>
                </c:pt>
                <c:pt idx="93">
                  <c:v>0.0372403854271397</c:v>
                </c:pt>
                <c:pt idx="94">
                  <c:v>0.0361811369657516</c:v>
                </c:pt>
                <c:pt idx="95">
                  <c:v>0.0341617938829585</c:v>
                </c:pt>
                <c:pt idx="96">
                  <c:v>0.03310251631774</c:v>
                </c:pt>
                <c:pt idx="97">
                  <c:v>0.0319360551657155</c:v>
                </c:pt>
                <c:pt idx="98">
                  <c:v>0.0305658642901107</c:v>
                </c:pt>
                <c:pt idx="99">
                  <c:v>0.0295357545837759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0.212102383375167</c:v>
                </c:pt>
                <c:pt idx="1">
                  <c:v>0.21175134461373</c:v>
                </c:pt>
                <c:pt idx="2">
                  <c:v>0.212082569487392</c:v>
                </c:pt>
                <c:pt idx="3">
                  <c:v>0.212590652517974</c:v>
                </c:pt>
                <c:pt idx="4">
                  <c:v>0.21315214689821</c:v>
                </c:pt>
                <c:pt idx="5">
                  <c:v>0.213915412314236</c:v>
                </c:pt>
                <c:pt idx="6">
                  <c:v>0.21495190449059</c:v>
                </c:pt>
                <c:pt idx="7">
                  <c:v>0.216250121593475</c:v>
                </c:pt>
                <c:pt idx="8">
                  <c:v>0.218187388963997</c:v>
                </c:pt>
                <c:pt idx="9">
                  <c:v>0.220371852628886</c:v>
                </c:pt>
                <c:pt idx="10">
                  <c:v>0.221584644168615</c:v>
                </c:pt>
                <c:pt idx="11">
                  <c:v>0.223438069224357</c:v>
                </c:pt>
                <c:pt idx="12">
                  <c:v>0.225098268128931</c:v>
                </c:pt>
                <c:pt idx="13">
                  <c:v>0.225988822057843</c:v>
                </c:pt>
                <c:pt idx="14">
                  <c:v>0.225997227244079</c:v>
                </c:pt>
                <c:pt idx="15">
                  <c:v>0.224190391600132</c:v>
                </c:pt>
                <c:pt idx="16">
                  <c:v>0.2240767236799</c:v>
                </c:pt>
                <c:pt idx="17">
                  <c:v>0.222638295963406</c:v>
                </c:pt>
                <c:pt idx="18">
                  <c:v>0.219726818613708</c:v>
                </c:pt>
                <c:pt idx="19">
                  <c:v>0.215455051511526</c:v>
                </c:pt>
                <c:pt idx="20">
                  <c:v>0.21384700667113</c:v>
                </c:pt>
                <c:pt idx="21">
                  <c:v>0.210077292285859</c:v>
                </c:pt>
                <c:pt idx="22">
                  <c:v>0.20686553325504</c:v>
                </c:pt>
                <c:pt idx="23">
                  <c:v>0.201323092915117</c:v>
                </c:pt>
                <c:pt idx="24">
                  <c:v>0.197445321828126</c:v>
                </c:pt>
                <c:pt idx="25">
                  <c:v>0.192193000111728</c:v>
                </c:pt>
                <c:pt idx="26">
                  <c:v>0.189625250641256</c:v>
                </c:pt>
                <c:pt idx="27">
                  <c:v>0.187595374882221</c:v>
                </c:pt>
                <c:pt idx="28">
                  <c:v>0.186041404958814</c:v>
                </c:pt>
                <c:pt idx="29">
                  <c:v>0.174276751931756</c:v>
                </c:pt>
                <c:pt idx="30">
                  <c:v>0.167447479907423</c:v>
                </c:pt>
                <c:pt idx="31">
                  <c:v>0.165406835731118</c:v>
                </c:pt>
                <c:pt idx="32">
                  <c:v>0.164376909378916</c:v>
                </c:pt>
                <c:pt idx="33">
                  <c:v>0.177170953247696</c:v>
                </c:pt>
                <c:pt idx="34">
                  <c:v>0.161521881818771</c:v>
                </c:pt>
                <c:pt idx="35">
                  <c:v>0.155540590640157</c:v>
                </c:pt>
                <c:pt idx="36">
                  <c:v>0.14470781898126</c:v>
                </c:pt>
                <c:pt idx="37">
                  <c:v>0.146730721462517</c:v>
                </c:pt>
                <c:pt idx="38">
                  <c:v>0.13539990177378</c:v>
                </c:pt>
                <c:pt idx="39">
                  <c:v>0.131961773149669</c:v>
                </c:pt>
                <c:pt idx="40">
                  <c:v>0.127612159121781</c:v>
                </c:pt>
                <c:pt idx="41">
                  <c:v>0.127642008010298</c:v>
                </c:pt>
                <c:pt idx="42">
                  <c:v>0.123163568787276</c:v>
                </c:pt>
                <c:pt idx="43">
                  <c:v>0.111819489393383</c:v>
                </c:pt>
                <c:pt idx="44">
                  <c:v>0.108528870623558</c:v>
                </c:pt>
                <c:pt idx="45">
                  <c:v>0.105078576598316</c:v>
                </c:pt>
                <c:pt idx="46">
                  <c:v>0.100829172879457</c:v>
                </c:pt>
                <c:pt idx="47">
                  <c:v>0.0980786979198455</c:v>
                </c:pt>
                <c:pt idx="48">
                  <c:v>0.0947519380133599</c:v>
                </c:pt>
                <c:pt idx="49">
                  <c:v>0.0914797943551093</c:v>
                </c:pt>
                <c:pt idx="50">
                  <c:v>0.0929711502976715</c:v>
                </c:pt>
                <c:pt idx="51">
                  <c:v>0.0914715987164527</c:v>
                </c:pt>
                <c:pt idx="52">
                  <c:v>0.140831724274903</c:v>
                </c:pt>
                <c:pt idx="53">
                  <c:v>0.161390157882124</c:v>
                </c:pt>
                <c:pt idx="54">
                  <c:v>0.151774717960506</c:v>
                </c:pt>
                <c:pt idx="55">
                  <c:v>0.153195415623486</c:v>
                </c:pt>
                <c:pt idx="56">
                  <c:v>0.115309504326432</c:v>
                </c:pt>
                <c:pt idx="57">
                  <c:v>0.103090738411992</c:v>
                </c:pt>
                <c:pt idx="58">
                  <c:v>0.0949070788919925</c:v>
                </c:pt>
                <c:pt idx="59">
                  <c:v>0.0859538267832249</c:v>
                </c:pt>
                <c:pt idx="60">
                  <c:v>0.0793911516666412</c:v>
                </c:pt>
                <c:pt idx="61">
                  <c:v>0.0710163847543299</c:v>
                </c:pt>
                <c:pt idx="62">
                  <c:v>0.0646963890176266</c:v>
                </c:pt>
                <c:pt idx="63">
                  <c:v>0.0607009045779705</c:v>
                </c:pt>
                <c:pt idx="64">
                  <c:v>0.056515383766964</c:v>
                </c:pt>
                <c:pt idx="65">
                  <c:v>0.0518875487614423</c:v>
                </c:pt>
                <c:pt idx="66">
                  <c:v>0.0499768473673611</c:v>
                </c:pt>
                <c:pt idx="67">
                  <c:v>0.0457467976957559</c:v>
                </c:pt>
                <c:pt idx="68">
                  <c:v>0.045332740410231</c:v>
                </c:pt>
                <c:pt idx="69">
                  <c:v>0.0414045149227604</c:v>
                </c:pt>
                <c:pt idx="70">
                  <c:v>0.0409165309974923</c:v>
                </c:pt>
                <c:pt idx="71">
                  <c:v>0.0376875803340226</c:v>
                </c:pt>
                <c:pt idx="72">
                  <c:v>0.0377711199689656</c:v>
                </c:pt>
                <c:pt idx="73">
                  <c:v>0.0345751410350203</c:v>
                </c:pt>
                <c:pt idx="74">
                  <c:v>0.0352970499079674</c:v>
                </c:pt>
                <c:pt idx="75">
                  <c:v>0.0320899387588724</c:v>
                </c:pt>
                <c:pt idx="76">
                  <c:v>0.0325244356645271</c:v>
                </c:pt>
                <c:pt idx="77">
                  <c:v>0.0296004291158169</c:v>
                </c:pt>
                <c:pt idx="78">
                  <c:v>0.0303218752378597</c:v>
                </c:pt>
                <c:pt idx="79">
                  <c:v>0.0271702068857848</c:v>
                </c:pt>
                <c:pt idx="80">
                  <c:v>0.0277770537650212</c:v>
                </c:pt>
                <c:pt idx="81">
                  <c:v>0.024952131207101</c:v>
                </c:pt>
                <c:pt idx="82">
                  <c:v>0.0254113285336643</c:v>
                </c:pt>
                <c:pt idx="83">
                  <c:v>0.0232000238611362</c:v>
                </c:pt>
                <c:pt idx="84">
                  <c:v>0.0235505169257521</c:v>
                </c:pt>
                <c:pt idx="85">
                  <c:v>0.0215969790588133</c:v>
                </c:pt>
                <c:pt idx="86">
                  <c:v>0.0218816639971919</c:v>
                </c:pt>
                <c:pt idx="87">
                  <c:v>0.0201085582375526</c:v>
                </c:pt>
                <c:pt idx="88">
                  <c:v>0.0203606585273519</c:v>
                </c:pt>
                <c:pt idx="89">
                  <c:v>0.0187758210813626</c:v>
                </c:pt>
                <c:pt idx="90">
                  <c:v>0.0190013364772312</c:v>
                </c:pt>
                <c:pt idx="91">
                  <c:v>0.0176338173332624</c:v>
                </c:pt>
                <c:pt idx="92">
                  <c:v>0.0176839705090969</c:v>
                </c:pt>
                <c:pt idx="93">
                  <c:v>0.0165903984452597</c:v>
                </c:pt>
                <c:pt idx="94">
                  <c:v>0.0165675344760529</c:v>
                </c:pt>
                <c:pt idx="95">
                  <c:v>0.0155849455040879</c:v>
                </c:pt>
                <c:pt idx="96">
                  <c:v>0.0155394809553399</c:v>
                </c:pt>
                <c:pt idx="97">
                  <c:v>0.01468551781727</c:v>
                </c:pt>
                <c:pt idx="98">
                  <c:v>0.0145820609759539</c:v>
                </c:pt>
                <c:pt idx="99">
                  <c:v>0.0139381911139935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0.195920024998486</c:v>
                </c:pt>
                <c:pt idx="1">
                  <c:v>0.205124774947762</c:v>
                </c:pt>
                <c:pt idx="2">
                  <c:v>0.217701634392142</c:v>
                </c:pt>
                <c:pt idx="3">
                  <c:v>0.249271281063556</c:v>
                </c:pt>
                <c:pt idx="4">
                  <c:v>0.334842666052281</c:v>
                </c:pt>
                <c:pt idx="5">
                  <c:v>0.413699448108673</c:v>
                </c:pt>
                <c:pt idx="6">
                  <c:v>0.486357929185032</c:v>
                </c:pt>
                <c:pt idx="7">
                  <c:v>0.553572922945022</c:v>
                </c:pt>
                <c:pt idx="8">
                  <c:v>0.616211304441094</c:v>
                </c:pt>
                <c:pt idx="9">
                  <c:v>0.674594659358263</c:v>
                </c:pt>
                <c:pt idx="10">
                  <c:v>0.729688396677374</c:v>
                </c:pt>
                <c:pt idx="11">
                  <c:v>0.781756173819303</c:v>
                </c:pt>
                <c:pt idx="12">
                  <c:v>0.830962974578142</c:v>
                </c:pt>
                <c:pt idx="13">
                  <c:v>0.879030954092741</c:v>
                </c:pt>
                <c:pt idx="14">
                  <c:v>0.925807934254407</c:v>
                </c:pt>
                <c:pt idx="15">
                  <c:v>0.971645023673772</c:v>
                </c:pt>
                <c:pt idx="16">
                  <c:v>1.01879257708787</c:v>
                </c:pt>
                <c:pt idx="17">
                  <c:v>1.06405792757868</c:v>
                </c:pt>
                <c:pt idx="18">
                  <c:v>1.10941929742693</c:v>
                </c:pt>
                <c:pt idx="19">
                  <c:v>1.15538109093904</c:v>
                </c:pt>
                <c:pt idx="20">
                  <c:v>1.19918994605541</c:v>
                </c:pt>
                <c:pt idx="21">
                  <c:v>1.24257085844874</c:v>
                </c:pt>
                <c:pt idx="22">
                  <c:v>1.28401042893528</c:v>
                </c:pt>
                <c:pt idx="23">
                  <c:v>1.3272157870233</c:v>
                </c:pt>
                <c:pt idx="24">
                  <c:v>1.36943031102418</c:v>
                </c:pt>
                <c:pt idx="25">
                  <c:v>1.40714319422841</c:v>
                </c:pt>
                <c:pt idx="26">
                  <c:v>1.44793754443526</c:v>
                </c:pt>
                <c:pt idx="27">
                  <c:v>1.49190342053771</c:v>
                </c:pt>
                <c:pt idx="28">
                  <c:v>1.52685660868883</c:v>
                </c:pt>
                <c:pt idx="29">
                  <c:v>1.56384222209453</c:v>
                </c:pt>
                <c:pt idx="30">
                  <c:v>1.59879587590694</c:v>
                </c:pt>
                <c:pt idx="31">
                  <c:v>1.63202285766601</c:v>
                </c:pt>
                <c:pt idx="32">
                  <c:v>1.65904089808464</c:v>
                </c:pt>
                <c:pt idx="33">
                  <c:v>1.69344283640384</c:v>
                </c:pt>
                <c:pt idx="34">
                  <c:v>1.72309875488281</c:v>
                </c:pt>
                <c:pt idx="35">
                  <c:v>1.7498180270195</c:v>
                </c:pt>
                <c:pt idx="36">
                  <c:v>1.77998356521129</c:v>
                </c:pt>
                <c:pt idx="37">
                  <c:v>1.80764645338058</c:v>
                </c:pt>
                <c:pt idx="38">
                  <c:v>1.83373223990201</c:v>
                </c:pt>
                <c:pt idx="39">
                  <c:v>1.86681039631366</c:v>
                </c:pt>
                <c:pt idx="40">
                  <c:v>1.88935697078704</c:v>
                </c:pt>
                <c:pt idx="41">
                  <c:v>1.91785097122192</c:v>
                </c:pt>
                <c:pt idx="42">
                  <c:v>1.93585325032472</c:v>
                </c:pt>
                <c:pt idx="43">
                  <c:v>1.95180755108594</c:v>
                </c:pt>
                <c:pt idx="44">
                  <c:v>1.97120755910873</c:v>
                </c:pt>
                <c:pt idx="45">
                  <c:v>1.98919214308261</c:v>
                </c:pt>
                <c:pt idx="46">
                  <c:v>2.00364775955677</c:v>
                </c:pt>
                <c:pt idx="47">
                  <c:v>2.0201651379466</c:v>
                </c:pt>
                <c:pt idx="48">
                  <c:v>2.03679557889699</c:v>
                </c:pt>
                <c:pt idx="49">
                  <c:v>2.04870104789733</c:v>
                </c:pt>
                <c:pt idx="50">
                  <c:v>2.06229388713836</c:v>
                </c:pt>
                <c:pt idx="51">
                  <c:v>2.07572877407073</c:v>
                </c:pt>
                <c:pt idx="52">
                  <c:v>2.09264010190963</c:v>
                </c:pt>
                <c:pt idx="53">
                  <c:v>2.10803188383579</c:v>
                </c:pt>
                <c:pt idx="54">
                  <c:v>2.15228479355573</c:v>
                </c:pt>
                <c:pt idx="55">
                  <c:v>2.234279923141</c:v>
                </c:pt>
                <c:pt idx="56">
                  <c:v>2.22428198903799</c:v>
                </c:pt>
                <c:pt idx="57">
                  <c:v>2.22633425146341</c:v>
                </c:pt>
                <c:pt idx="58">
                  <c:v>2.23577730357646</c:v>
                </c:pt>
                <c:pt idx="59">
                  <c:v>2.24633682519197</c:v>
                </c:pt>
                <c:pt idx="60">
                  <c:v>2.25656386464834</c:v>
                </c:pt>
                <c:pt idx="61">
                  <c:v>2.26639546453952</c:v>
                </c:pt>
                <c:pt idx="62">
                  <c:v>2.27571334689855</c:v>
                </c:pt>
                <c:pt idx="63">
                  <c:v>2.28465478867292</c:v>
                </c:pt>
                <c:pt idx="64">
                  <c:v>2.29256637394428</c:v>
                </c:pt>
                <c:pt idx="65">
                  <c:v>2.30052806437015</c:v>
                </c:pt>
                <c:pt idx="66">
                  <c:v>2.30788625776767</c:v>
                </c:pt>
                <c:pt idx="67">
                  <c:v>2.31509953737258</c:v>
                </c:pt>
                <c:pt idx="68">
                  <c:v>2.32193991541862</c:v>
                </c:pt>
                <c:pt idx="69">
                  <c:v>2.32823323458433</c:v>
                </c:pt>
                <c:pt idx="70">
                  <c:v>2.3343963548541</c:v>
                </c:pt>
                <c:pt idx="71">
                  <c:v>2.34039407223463</c:v>
                </c:pt>
                <c:pt idx="72">
                  <c:v>2.34596915543079</c:v>
                </c:pt>
                <c:pt idx="73">
                  <c:v>2.35134214162826</c:v>
                </c:pt>
                <c:pt idx="74">
                  <c:v>2.3566273972392</c:v>
                </c:pt>
                <c:pt idx="75">
                  <c:v>2.36159060150384</c:v>
                </c:pt>
                <c:pt idx="76">
                  <c:v>2.36637983471155</c:v>
                </c:pt>
                <c:pt idx="77">
                  <c:v>2.37098801881074</c:v>
                </c:pt>
                <c:pt idx="78">
                  <c:v>2.37541478127241</c:v>
                </c:pt>
                <c:pt idx="79">
                  <c:v>2.37971730530262</c:v>
                </c:pt>
                <c:pt idx="80">
                  <c:v>2.38387715071439</c:v>
                </c:pt>
                <c:pt idx="81">
                  <c:v>2.38785985857248</c:v>
                </c:pt>
                <c:pt idx="82">
                  <c:v>2.39173267036676</c:v>
                </c:pt>
                <c:pt idx="83">
                  <c:v>2.39544082432985</c:v>
                </c:pt>
                <c:pt idx="84">
                  <c:v>2.39907260984182</c:v>
                </c:pt>
                <c:pt idx="85">
                  <c:v>2.40251701325178</c:v>
                </c:pt>
                <c:pt idx="86">
                  <c:v>2.40585599094629</c:v>
                </c:pt>
                <c:pt idx="87">
                  <c:v>2.40909699350595</c:v>
                </c:pt>
                <c:pt idx="88">
                  <c:v>2.41226907819509</c:v>
                </c:pt>
                <c:pt idx="89">
                  <c:v>2.41530891507864</c:v>
                </c:pt>
                <c:pt idx="90">
                  <c:v>2.41825375705957</c:v>
                </c:pt>
                <c:pt idx="91">
                  <c:v>2.42107156664133</c:v>
                </c:pt>
                <c:pt idx="92">
                  <c:v>2.42383033037185</c:v>
                </c:pt>
                <c:pt idx="93">
                  <c:v>2.42654085159301</c:v>
                </c:pt>
                <c:pt idx="94">
                  <c:v>2.4291556328535</c:v>
                </c:pt>
                <c:pt idx="95">
                  <c:v>2.43165772408247</c:v>
                </c:pt>
                <c:pt idx="96">
                  <c:v>2.4341270327568</c:v>
                </c:pt>
                <c:pt idx="97">
                  <c:v>2.436507306993</c:v>
                </c:pt>
                <c:pt idx="98">
                  <c:v>2.43881233036518</c:v>
                </c:pt>
                <c:pt idx="99">
                  <c:v>2.44104117155075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0.179373088758438</c:v>
                </c:pt>
                <c:pt idx="1">
                  <c:v>0.261518033221364</c:v>
                </c:pt>
                <c:pt idx="2">
                  <c:v>0.34785910975188</c:v>
                </c:pt>
                <c:pt idx="3">
                  <c:v>0.427100667729973</c:v>
                </c:pt>
                <c:pt idx="4">
                  <c:v>0.499916449189186</c:v>
                </c:pt>
                <c:pt idx="5">
                  <c:v>0.566905504092574</c:v>
                </c:pt>
                <c:pt idx="6">
                  <c:v>0.628598639741539</c:v>
                </c:pt>
                <c:pt idx="7">
                  <c:v>0.685625011101365</c:v>
                </c:pt>
                <c:pt idx="8">
                  <c:v>0.738582387566566</c:v>
                </c:pt>
                <c:pt idx="9">
                  <c:v>0.788025185465812</c:v>
                </c:pt>
                <c:pt idx="10">
                  <c:v>0.834552850574255</c:v>
                </c:pt>
                <c:pt idx="11">
                  <c:v>0.878503546118736</c:v>
                </c:pt>
                <c:pt idx="12">
                  <c:v>0.921040959656238</c:v>
                </c:pt>
                <c:pt idx="13">
                  <c:v>0.962269585579633</c:v>
                </c:pt>
                <c:pt idx="14">
                  <c:v>1.00251249969005</c:v>
                </c:pt>
                <c:pt idx="15">
                  <c:v>1.04378433898091</c:v>
                </c:pt>
                <c:pt idx="16">
                  <c:v>1.08599988743662</c:v>
                </c:pt>
                <c:pt idx="17">
                  <c:v>1.12829254940152</c:v>
                </c:pt>
                <c:pt idx="18">
                  <c:v>1.17118759080767</c:v>
                </c:pt>
                <c:pt idx="19">
                  <c:v>1.21471071615815</c:v>
                </c:pt>
                <c:pt idx="20">
                  <c:v>1.25869959592819</c:v>
                </c:pt>
                <c:pt idx="21">
                  <c:v>1.30293443799018</c:v>
                </c:pt>
                <c:pt idx="22">
                  <c:v>1.34587287902832</c:v>
                </c:pt>
                <c:pt idx="23">
                  <c:v>1.38954017311334</c:v>
                </c:pt>
                <c:pt idx="24">
                  <c:v>1.43130393698811</c:v>
                </c:pt>
                <c:pt idx="25">
                  <c:v>1.47166326642036</c:v>
                </c:pt>
                <c:pt idx="26">
                  <c:v>1.51234781369566</c:v>
                </c:pt>
                <c:pt idx="27">
                  <c:v>1.55235892161726</c:v>
                </c:pt>
                <c:pt idx="28">
                  <c:v>1.59098356962203</c:v>
                </c:pt>
                <c:pt idx="29">
                  <c:v>1.63138657808303</c:v>
                </c:pt>
                <c:pt idx="30">
                  <c:v>1.66847687214612</c:v>
                </c:pt>
                <c:pt idx="31">
                  <c:v>1.70340333133935</c:v>
                </c:pt>
                <c:pt idx="32">
                  <c:v>1.73897314816713</c:v>
                </c:pt>
                <c:pt idx="33">
                  <c:v>1.77744608372449</c:v>
                </c:pt>
                <c:pt idx="34">
                  <c:v>1.81016959249973</c:v>
                </c:pt>
                <c:pt idx="35">
                  <c:v>1.86224170029163</c:v>
                </c:pt>
                <c:pt idx="36">
                  <c:v>1.89357455819845</c:v>
                </c:pt>
                <c:pt idx="37">
                  <c:v>1.92467961460351</c:v>
                </c:pt>
                <c:pt idx="38">
                  <c:v>1.95362623780965</c:v>
                </c:pt>
                <c:pt idx="39">
                  <c:v>1.98467820882797</c:v>
                </c:pt>
                <c:pt idx="40">
                  <c:v>2.01431605964899</c:v>
                </c:pt>
                <c:pt idx="41">
                  <c:v>2.04245578497648</c:v>
                </c:pt>
                <c:pt idx="42">
                  <c:v>2.07192171365022</c:v>
                </c:pt>
                <c:pt idx="43">
                  <c:v>2.09947470575571</c:v>
                </c:pt>
                <c:pt idx="44">
                  <c:v>2.12685335427522</c:v>
                </c:pt>
                <c:pt idx="45">
                  <c:v>2.14582663029432</c:v>
                </c:pt>
                <c:pt idx="46">
                  <c:v>2.1699933335185</c:v>
                </c:pt>
                <c:pt idx="47">
                  <c:v>2.19455454498529</c:v>
                </c:pt>
                <c:pt idx="48">
                  <c:v>2.21443530172109</c:v>
                </c:pt>
                <c:pt idx="49">
                  <c:v>2.23630312830209</c:v>
                </c:pt>
                <c:pt idx="50">
                  <c:v>2.25608292967081</c:v>
                </c:pt>
                <c:pt idx="51">
                  <c:v>2.27759648114442</c:v>
                </c:pt>
                <c:pt idx="52">
                  <c:v>2.29449272155761</c:v>
                </c:pt>
                <c:pt idx="53">
                  <c:v>2.31277998536825</c:v>
                </c:pt>
                <c:pt idx="54">
                  <c:v>2.32812501490116</c:v>
                </c:pt>
                <c:pt idx="55">
                  <c:v>2.34289895743131</c:v>
                </c:pt>
                <c:pt idx="56">
                  <c:v>2.36044228076934</c:v>
                </c:pt>
                <c:pt idx="57">
                  <c:v>2.376558072865</c:v>
                </c:pt>
                <c:pt idx="58">
                  <c:v>2.39482503384351</c:v>
                </c:pt>
                <c:pt idx="59">
                  <c:v>2.40724254399538</c:v>
                </c:pt>
                <c:pt idx="60">
                  <c:v>2.42473985999822</c:v>
                </c:pt>
                <c:pt idx="61">
                  <c:v>2.48441155999898</c:v>
                </c:pt>
                <c:pt idx="62">
                  <c:v>2.49490328133106</c:v>
                </c:pt>
                <c:pt idx="63">
                  <c:v>2.50842329114675</c:v>
                </c:pt>
                <c:pt idx="64">
                  <c:v>2.52508204430341</c:v>
                </c:pt>
                <c:pt idx="65">
                  <c:v>2.54334695637226</c:v>
                </c:pt>
                <c:pt idx="66">
                  <c:v>2.55229771137237</c:v>
                </c:pt>
                <c:pt idx="67">
                  <c:v>2.56192628294229</c:v>
                </c:pt>
                <c:pt idx="68">
                  <c:v>2.56945323199033</c:v>
                </c:pt>
                <c:pt idx="69">
                  <c:v>2.5802869349718</c:v>
                </c:pt>
                <c:pt idx="70">
                  <c:v>2.58646309375762</c:v>
                </c:pt>
                <c:pt idx="71">
                  <c:v>2.59396266192197</c:v>
                </c:pt>
                <c:pt idx="72">
                  <c:v>2.60100793093442</c:v>
                </c:pt>
                <c:pt idx="73">
                  <c:v>2.60643362998962</c:v>
                </c:pt>
                <c:pt idx="74">
                  <c:v>2.6129150763154</c:v>
                </c:pt>
                <c:pt idx="75">
                  <c:v>2.61852592229843</c:v>
                </c:pt>
                <c:pt idx="76">
                  <c:v>2.62399148195981</c:v>
                </c:pt>
                <c:pt idx="77">
                  <c:v>2.62894872575998</c:v>
                </c:pt>
                <c:pt idx="78">
                  <c:v>2.63389442116022</c:v>
                </c:pt>
                <c:pt idx="79">
                  <c:v>2.63844784349203</c:v>
                </c:pt>
                <c:pt idx="80">
                  <c:v>2.64292452484369</c:v>
                </c:pt>
                <c:pt idx="81">
                  <c:v>2.64715012162923</c:v>
                </c:pt>
                <c:pt idx="82">
                  <c:v>2.6512686163187</c:v>
                </c:pt>
                <c:pt idx="83">
                  <c:v>2.65520997345447</c:v>
                </c:pt>
                <c:pt idx="84">
                  <c:v>2.65896413475275</c:v>
                </c:pt>
                <c:pt idx="85">
                  <c:v>2.66260355710983</c:v>
                </c:pt>
                <c:pt idx="86">
                  <c:v>2.66597513109445</c:v>
                </c:pt>
                <c:pt idx="87">
                  <c:v>2.66926046460866</c:v>
                </c:pt>
                <c:pt idx="88">
                  <c:v>2.67240852117538</c:v>
                </c:pt>
                <c:pt idx="89">
                  <c:v>2.67544724047184</c:v>
                </c:pt>
                <c:pt idx="90">
                  <c:v>2.67828553915023</c:v>
                </c:pt>
                <c:pt idx="91">
                  <c:v>2.68106814473867</c:v>
                </c:pt>
                <c:pt idx="92">
                  <c:v>2.68371533602476</c:v>
                </c:pt>
                <c:pt idx="93">
                  <c:v>2.68632061779499</c:v>
                </c:pt>
                <c:pt idx="94">
                  <c:v>2.68874894827604</c:v>
                </c:pt>
                <c:pt idx="95">
                  <c:v>2.69118398427963</c:v>
                </c:pt>
                <c:pt idx="96">
                  <c:v>2.69351210445165</c:v>
                </c:pt>
                <c:pt idx="97">
                  <c:v>2.69576646387577</c:v>
                </c:pt>
                <c:pt idx="98">
                  <c:v>2.69796438515186</c:v>
                </c:pt>
                <c:pt idx="99">
                  <c:v>2.70009282976388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0.174387951847165</c:v>
                </c:pt>
                <c:pt idx="1">
                  <c:v>0.267828325740993</c:v>
                </c:pt>
                <c:pt idx="2">
                  <c:v>0.353863323107361</c:v>
                </c:pt>
                <c:pt idx="3">
                  <c:v>0.4330740775913</c:v>
                </c:pt>
                <c:pt idx="4">
                  <c:v>0.506088230758905</c:v>
                </c:pt>
                <c:pt idx="5">
                  <c:v>0.573552725836634</c:v>
                </c:pt>
                <c:pt idx="6">
                  <c:v>0.636093830689787</c:v>
                </c:pt>
                <c:pt idx="7">
                  <c:v>0.694269267842173</c:v>
                </c:pt>
                <c:pt idx="8">
                  <c:v>0.748557085171341</c:v>
                </c:pt>
                <c:pt idx="9">
                  <c:v>0.799538381397724</c:v>
                </c:pt>
                <c:pt idx="10">
                  <c:v>0.847580470144748</c:v>
                </c:pt>
                <c:pt idx="11">
                  <c:v>0.893079303205013</c:v>
                </c:pt>
                <c:pt idx="12">
                  <c:v>0.936817098408937</c:v>
                </c:pt>
                <c:pt idx="13">
                  <c:v>0.979245640337467</c:v>
                </c:pt>
                <c:pt idx="14">
                  <c:v>1.02121019735932</c:v>
                </c:pt>
                <c:pt idx="15">
                  <c:v>1.06412572786211</c:v>
                </c:pt>
                <c:pt idx="16">
                  <c:v>1.10662458464503</c:v>
                </c:pt>
                <c:pt idx="17">
                  <c:v>1.14982668310403</c:v>
                </c:pt>
                <c:pt idx="18">
                  <c:v>1.19284112006425</c:v>
                </c:pt>
                <c:pt idx="19">
                  <c:v>1.23847080394625</c:v>
                </c:pt>
                <c:pt idx="20">
                  <c:v>1.2800402007997</c:v>
                </c:pt>
                <c:pt idx="21">
                  <c:v>1.32233947515487</c:v>
                </c:pt>
                <c:pt idx="22">
                  <c:v>1.36487213894724</c:v>
                </c:pt>
                <c:pt idx="23">
                  <c:v>1.40944570302963</c:v>
                </c:pt>
                <c:pt idx="24">
                  <c:v>1.44627196714282</c:v>
                </c:pt>
                <c:pt idx="25">
                  <c:v>1.4870467595756</c:v>
                </c:pt>
                <c:pt idx="26">
                  <c:v>1.52507275342941</c:v>
                </c:pt>
                <c:pt idx="27">
                  <c:v>1.55896889045834</c:v>
                </c:pt>
                <c:pt idx="28">
                  <c:v>1.59727316349744</c:v>
                </c:pt>
                <c:pt idx="29">
                  <c:v>1.63257420063018</c:v>
                </c:pt>
                <c:pt idx="30">
                  <c:v>1.66227687150239</c:v>
                </c:pt>
                <c:pt idx="31">
                  <c:v>1.71142164617776</c:v>
                </c:pt>
                <c:pt idx="32">
                  <c:v>1.73493903130292</c:v>
                </c:pt>
                <c:pt idx="33">
                  <c:v>1.76180284470319</c:v>
                </c:pt>
                <c:pt idx="34">
                  <c:v>1.79286282509565</c:v>
                </c:pt>
                <c:pt idx="35">
                  <c:v>1.82575155049562</c:v>
                </c:pt>
                <c:pt idx="36">
                  <c:v>1.8431631848216</c:v>
                </c:pt>
                <c:pt idx="37">
                  <c:v>1.87184009701013</c:v>
                </c:pt>
                <c:pt idx="38">
                  <c:v>1.9020240753889</c:v>
                </c:pt>
                <c:pt idx="39">
                  <c:v>1.92750804126262</c:v>
                </c:pt>
                <c:pt idx="40">
                  <c:v>1.96354743093252</c:v>
                </c:pt>
                <c:pt idx="41">
                  <c:v>1.98604594916105</c:v>
                </c:pt>
                <c:pt idx="42">
                  <c:v>1.99925806373357</c:v>
                </c:pt>
                <c:pt idx="43">
                  <c:v>2.01451461762189</c:v>
                </c:pt>
                <c:pt idx="44">
                  <c:v>2.03086920082569</c:v>
                </c:pt>
                <c:pt idx="45">
                  <c:v>2.04600729048252</c:v>
                </c:pt>
                <c:pt idx="46">
                  <c:v>2.05752104520797</c:v>
                </c:pt>
                <c:pt idx="47">
                  <c:v>2.06992235034704</c:v>
                </c:pt>
                <c:pt idx="48">
                  <c:v>2.08239313215017</c:v>
                </c:pt>
                <c:pt idx="49">
                  <c:v>2.09468230605125</c:v>
                </c:pt>
                <c:pt idx="50">
                  <c:v>2.10526324808597</c:v>
                </c:pt>
                <c:pt idx="51">
                  <c:v>2.11548265069723</c:v>
                </c:pt>
                <c:pt idx="52">
                  <c:v>2.1256498992443</c:v>
                </c:pt>
                <c:pt idx="53">
                  <c:v>2.13458221405744</c:v>
                </c:pt>
                <c:pt idx="54">
                  <c:v>2.14383956044912</c:v>
                </c:pt>
                <c:pt idx="55">
                  <c:v>2.15226709842681</c:v>
                </c:pt>
                <c:pt idx="56">
                  <c:v>2.16057952493429</c:v>
                </c:pt>
                <c:pt idx="57">
                  <c:v>2.16843485832214</c:v>
                </c:pt>
                <c:pt idx="58">
                  <c:v>2.17581670731306</c:v>
                </c:pt>
                <c:pt idx="59">
                  <c:v>2.18309089541435</c:v>
                </c:pt>
                <c:pt idx="60">
                  <c:v>2.19005160033702</c:v>
                </c:pt>
                <c:pt idx="61">
                  <c:v>2.19672508537769</c:v>
                </c:pt>
                <c:pt idx="62">
                  <c:v>2.20324452966451</c:v>
                </c:pt>
                <c:pt idx="63">
                  <c:v>2.20957994461059</c:v>
                </c:pt>
                <c:pt idx="64">
                  <c:v>2.21569947898387</c:v>
                </c:pt>
                <c:pt idx="65">
                  <c:v>2.22156271338462</c:v>
                </c:pt>
                <c:pt idx="66">
                  <c:v>2.22714729607105</c:v>
                </c:pt>
                <c:pt idx="67">
                  <c:v>2.23257709294557</c:v>
                </c:pt>
                <c:pt idx="68">
                  <c:v>2.2377423942089</c:v>
                </c:pt>
                <c:pt idx="69">
                  <c:v>2.24262531846761</c:v>
                </c:pt>
                <c:pt idx="70">
                  <c:v>2.2475766018033</c:v>
                </c:pt>
                <c:pt idx="71">
                  <c:v>2.25218422710895</c:v>
                </c:pt>
                <c:pt idx="72">
                  <c:v>2.25670281797647</c:v>
                </c:pt>
                <c:pt idx="73">
                  <c:v>2.2611716762185</c:v>
                </c:pt>
                <c:pt idx="74">
                  <c:v>2.26535331457853</c:v>
                </c:pt>
                <c:pt idx="75">
                  <c:v>2.26949285715818</c:v>
                </c:pt>
                <c:pt idx="76">
                  <c:v>2.27355696260929</c:v>
                </c:pt>
                <c:pt idx="77">
                  <c:v>2.27732360363006</c:v>
                </c:pt>
                <c:pt idx="78">
                  <c:v>2.28111241012811</c:v>
                </c:pt>
                <c:pt idx="79">
                  <c:v>2.28465907275676</c:v>
                </c:pt>
                <c:pt idx="80">
                  <c:v>2.28801779448986</c:v>
                </c:pt>
                <c:pt idx="81">
                  <c:v>2.29134745895862</c:v>
                </c:pt>
                <c:pt idx="82">
                  <c:v>2.2945761680603</c:v>
                </c:pt>
                <c:pt idx="83">
                  <c:v>2.29766219854354</c:v>
                </c:pt>
                <c:pt idx="84">
                  <c:v>2.30076201260089</c:v>
                </c:pt>
                <c:pt idx="85">
                  <c:v>2.30363365262746</c:v>
                </c:pt>
                <c:pt idx="86">
                  <c:v>2.30653639882802</c:v>
                </c:pt>
                <c:pt idx="87">
                  <c:v>2.30930391699075</c:v>
                </c:pt>
                <c:pt idx="88">
                  <c:v>2.31197718530893</c:v>
                </c:pt>
                <c:pt idx="89">
                  <c:v>2.31458600610494</c:v>
                </c:pt>
                <c:pt idx="90">
                  <c:v>2.31711473315954</c:v>
                </c:pt>
                <c:pt idx="91">
                  <c:v>2.31961738318204</c:v>
                </c:pt>
                <c:pt idx="92">
                  <c:v>2.32200063765048</c:v>
                </c:pt>
                <c:pt idx="93">
                  <c:v>2.32427157461643</c:v>
                </c:pt>
                <c:pt idx="94">
                  <c:v>2.32650246471166</c:v>
                </c:pt>
                <c:pt idx="95">
                  <c:v>2.32871770858764</c:v>
                </c:pt>
                <c:pt idx="96">
                  <c:v>2.33090054243803</c:v>
                </c:pt>
                <c:pt idx="97">
                  <c:v>2.33301203697919</c:v>
                </c:pt>
                <c:pt idx="98">
                  <c:v>2.33502145856618</c:v>
                </c:pt>
                <c:pt idx="99">
                  <c:v>2.33703441917896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0.199723383411765</c:v>
                </c:pt>
                <c:pt idx="1">
                  <c:v>0.288468366488814</c:v>
                </c:pt>
                <c:pt idx="2">
                  <c:v>0.369586423039436</c:v>
                </c:pt>
                <c:pt idx="3">
                  <c:v>0.443926407024264</c:v>
                </c:pt>
                <c:pt idx="4">
                  <c:v>0.512902904301881</c:v>
                </c:pt>
                <c:pt idx="5">
                  <c:v>0.577412825077772</c:v>
                </c:pt>
                <c:pt idx="6">
                  <c:v>0.638246862217783</c:v>
                </c:pt>
                <c:pt idx="7">
                  <c:v>0.695399288088083</c:v>
                </c:pt>
                <c:pt idx="8">
                  <c:v>0.749517977237701</c:v>
                </c:pt>
                <c:pt idx="9">
                  <c:v>0.801085121929645</c:v>
                </c:pt>
                <c:pt idx="10">
                  <c:v>0.850289966911077</c:v>
                </c:pt>
                <c:pt idx="11">
                  <c:v>0.897766929119825</c:v>
                </c:pt>
                <c:pt idx="12">
                  <c:v>0.944716203957796</c:v>
                </c:pt>
                <c:pt idx="13">
                  <c:v>0.990350451320409</c:v>
                </c:pt>
                <c:pt idx="14">
                  <c:v>1.03504564613103</c:v>
                </c:pt>
                <c:pt idx="15">
                  <c:v>1.08035197481513</c:v>
                </c:pt>
                <c:pt idx="16">
                  <c:v>1.1218654923141</c:v>
                </c:pt>
                <c:pt idx="17">
                  <c:v>1.1653209105134</c:v>
                </c:pt>
                <c:pt idx="18">
                  <c:v>1.20720854029059</c:v>
                </c:pt>
                <c:pt idx="19">
                  <c:v>1.24811455607414</c:v>
                </c:pt>
                <c:pt idx="20">
                  <c:v>1.28763606771826</c:v>
                </c:pt>
                <c:pt idx="21">
                  <c:v>1.32723776623606</c:v>
                </c:pt>
                <c:pt idx="22">
                  <c:v>1.36651694774627</c:v>
                </c:pt>
                <c:pt idx="23">
                  <c:v>1.40207735821604</c:v>
                </c:pt>
                <c:pt idx="24">
                  <c:v>1.43967336043715</c:v>
                </c:pt>
                <c:pt idx="25">
                  <c:v>1.47594632580876</c:v>
                </c:pt>
                <c:pt idx="26">
                  <c:v>1.51092065498232</c:v>
                </c:pt>
                <c:pt idx="27">
                  <c:v>1.54282515868544</c:v>
                </c:pt>
                <c:pt idx="28">
                  <c:v>1.57647021114826</c:v>
                </c:pt>
                <c:pt idx="29">
                  <c:v>1.60884391516447</c:v>
                </c:pt>
                <c:pt idx="30">
                  <c:v>1.63749456405639</c:v>
                </c:pt>
                <c:pt idx="31">
                  <c:v>1.66924241930246</c:v>
                </c:pt>
                <c:pt idx="32">
                  <c:v>1.69792771339416</c:v>
                </c:pt>
                <c:pt idx="33">
                  <c:v>1.72699000686407</c:v>
                </c:pt>
                <c:pt idx="34">
                  <c:v>1.75146982073783</c:v>
                </c:pt>
                <c:pt idx="35">
                  <c:v>1.78037211298942</c:v>
                </c:pt>
                <c:pt idx="36">
                  <c:v>1.80417634546756</c:v>
                </c:pt>
                <c:pt idx="37">
                  <c:v>1.82754229754209</c:v>
                </c:pt>
                <c:pt idx="38">
                  <c:v>1.85300800949335</c:v>
                </c:pt>
                <c:pt idx="39">
                  <c:v>1.87578257173299</c:v>
                </c:pt>
                <c:pt idx="40">
                  <c:v>1.89451221376657</c:v>
                </c:pt>
                <c:pt idx="41">
                  <c:v>1.91507097333669</c:v>
                </c:pt>
                <c:pt idx="42">
                  <c:v>1.93500220775604</c:v>
                </c:pt>
                <c:pt idx="43">
                  <c:v>1.95202864706516</c:v>
                </c:pt>
                <c:pt idx="44">
                  <c:v>1.97268072515726</c:v>
                </c:pt>
                <c:pt idx="45">
                  <c:v>1.98910478502511</c:v>
                </c:pt>
                <c:pt idx="46">
                  <c:v>2.00397670269012</c:v>
                </c:pt>
                <c:pt idx="47">
                  <c:v>2.01886631548404</c:v>
                </c:pt>
                <c:pt idx="48">
                  <c:v>2.04201992601156</c:v>
                </c:pt>
                <c:pt idx="49">
                  <c:v>2.08675470203161</c:v>
                </c:pt>
                <c:pt idx="50">
                  <c:v>2.12536603212356</c:v>
                </c:pt>
                <c:pt idx="51">
                  <c:v>2.12681833654642</c:v>
                </c:pt>
                <c:pt idx="52">
                  <c:v>2.13576965034008</c:v>
                </c:pt>
                <c:pt idx="53">
                  <c:v>2.14861780405044</c:v>
                </c:pt>
                <c:pt idx="54">
                  <c:v>2.16108690947294</c:v>
                </c:pt>
                <c:pt idx="55">
                  <c:v>2.17339843511581</c:v>
                </c:pt>
                <c:pt idx="56">
                  <c:v>2.18383762985467</c:v>
                </c:pt>
                <c:pt idx="57">
                  <c:v>2.1943399682641</c:v>
                </c:pt>
                <c:pt idx="58">
                  <c:v>2.2044438868761</c:v>
                </c:pt>
                <c:pt idx="59">
                  <c:v>2.21375208348035</c:v>
                </c:pt>
                <c:pt idx="60">
                  <c:v>2.22292374819517</c:v>
                </c:pt>
                <c:pt idx="61">
                  <c:v>2.23177894949913</c:v>
                </c:pt>
                <c:pt idx="62">
                  <c:v>2.23999079316854</c:v>
                </c:pt>
                <c:pt idx="63">
                  <c:v>2.24797464907169</c:v>
                </c:pt>
                <c:pt idx="64">
                  <c:v>2.25555934011936</c:v>
                </c:pt>
                <c:pt idx="65">
                  <c:v>2.26286519318819</c:v>
                </c:pt>
                <c:pt idx="66">
                  <c:v>2.26969253271818</c:v>
                </c:pt>
                <c:pt idx="67">
                  <c:v>2.27630026638507</c:v>
                </c:pt>
                <c:pt idx="68">
                  <c:v>2.28260699659585</c:v>
                </c:pt>
                <c:pt idx="69">
                  <c:v>2.2887747734785</c:v>
                </c:pt>
                <c:pt idx="70">
                  <c:v>2.29461789131164</c:v>
                </c:pt>
                <c:pt idx="71">
                  <c:v>2.30022873729467</c:v>
                </c:pt>
                <c:pt idx="72">
                  <c:v>2.30565257370471</c:v>
                </c:pt>
                <c:pt idx="73">
                  <c:v>2.31084115803241</c:v>
                </c:pt>
                <c:pt idx="74">
                  <c:v>2.31578405946493</c:v>
                </c:pt>
                <c:pt idx="75">
                  <c:v>2.32064239680767</c:v>
                </c:pt>
                <c:pt idx="76">
                  <c:v>2.32528001070022</c:v>
                </c:pt>
                <c:pt idx="77">
                  <c:v>2.32978053390979</c:v>
                </c:pt>
                <c:pt idx="78">
                  <c:v>2.33408436179161</c:v>
                </c:pt>
                <c:pt idx="79">
                  <c:v>2.33833119273185</c:v>
                </c:pt>
                <c:pt idx="80">
                  <c:v>2.34241243451833</c:v>
                </c:pt>
                <c:pt idx="81">
                  <c:v>2.34629902988672</c:v>
                </c:pt>
                <c:pt idx="82">
                  <c:v>2.35011577606201</c:v>
                </c:pt>
                <c:pt idx="83">
                  <c:v>2.35376097261905</c:v>
                </c:pt>
                <c:pt idx="84">
                  <c:v>2.35729552805423</c:v>
                </c:pt>
                <c:pt idx="85">
                  <c:v>2.36078668385744</c:v>
                </c:pt>
                <c:pt idx="86">
                  <c:v>2.36410778015851</c:v>
                </c:pt>
                <c:pt idx="87">
                  <c:v>2.36739572137594</c:v>
                </c:pt>
                <c:pt idx="88">
                  <c:v>2.37052720040082</c:v>
                </c:pt>
                <c:pt idx="89">
                  <c:v>2.3735586553812</c:v>
                </c:pt>
                <c:pt idx="90">
                  <c:v>2.37651411443948</c:v>
                </c:pt>
                <c:pt idx="91">
                  <c:v>2.37937085330486</c:v>
                </c:pt>
                <c:pt idx="92">
                  <c:v>2.38215494900941</c:v>
                </c:pt>
                <c:pt idx="93">
                  <c:v>2.38484498113393</c:v>
                </c:pt>
                <c:pt idx="94">
                  <c:v>2.38748248666524</c:v>
                </c:pt>
                <c:pt idx="95">
                  <c:v>2.39003282040357</c:v>
                </c:pt>
                <c:pt idx="96">
                  <c:v>2.39247195422649</c:v>
                </c:pt>
                <c:pt idx="97">
                  <c:v>2.39492170512676</c:v>
                </c:pt>
                <c:pt idx="98">
                  <c:v>2.39725764840841</c:v>
                </c:pt>
                <c:pt idx="99">
                  <c:v>2.39955652505159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0.178340298589319</c:v>
                </c:pt>
                <c:pt idx="1">
                  <c:v>0.271681486628949</c:v>
                </c:pt>
                <c:pt idx="2">
                  <c:v>0.357200624421238</c:v>
                </c:pt>
                <c:pt idx="3">
                  <c:v>0.43537588790059</c:v>
                </c:pt>
                <c:pt idx="4">
                  <c:v>0.507131172344088</c:v>
                </c:pt>
                <c:pt idx="5">
                  <c:v>0.573706859722733</c:v>
                </c:pt>
                <c:pt idx="6">
                  <c:v>0.635353615507483</c:v>
                </c:pt>
                <c:pt idx="7">
                  <c:v>0.692386133596301</c:v>
                </c:pt>
                <c:pt idx="8">
                  <c:v>0.745255826041102</c:v>
                </c:pt>
                <c:pt idx="9">
                  <c:v>0.79454630613327</c:v>
                </c:pt>
                <c:pt idx="10">
                  <c:v>0.840588193386793</c:v>
                </c:pt>
                <c:pt idx="11">
                  <c:v>0.883799232542514</c:v>
                </c:pt>
                <c:pt idx="12">
                  <c:v>0.924933981150388</c:v>
                </c:pt>
                <c:pt idx="13">
                  <c:v>0.964124966412782</c:v>
                </c:pt>
                <c:pt idx="14">
                  <c:v>1.00252348929643</c:v>
                </c:pt>
                <c:pt idx="15">
                  <c:v>1.0410257615149</c:v>
                </c:pt>
                <c:pt idx="16">
                  <c:v>1.08083663508296</c:v>
                </c:pt>
                <c:pt idx="17">
                  <c:v>1.1217163875699</c:v>
                </c:pt>
                <c:pt idx="18">
                  <c:v>1.16440644487738</c:v>
                </c:pt>
                <c:pt idx="19">
                  <c:v>1.20767951011657</c:v>
                </c:pt>
                <c:pt idx="20">
                  <c:v>1.25052202492952</c:v>
                </c:pt>
                <c:pt idx="21">
                  <c:v>1.29546765238046</c:v>
                </c:pt>
                <c:pt idx="22">
                  <c:v>1.34121747687459</c:v>
                </c:pt>
                <c:pt idx="23">
                  <c:v>1.38286771252751</c:v>
                </c:pt>
                <c:pt idx="24">
                  <c:v>1.424540579319</c:v>
                </c:pt>
                <c:pt idx="25">
                  <c:v>1.46820684894919</c:v>
                </c:pt>
                <c:pt idx="26">
                  <c:v>1.51070719584822</c:v>
                </c:pt>
                <c:pt idx="27">
                  <c:v>1.54982153326272</c:v>
                </c:pt>
                <c:pt idx="28">
                  <c:v>1.5863275155425</c:v>
                </c:pt>
                <c:pt idx="29">
                  <c:v>1.62111558020114</c:v>
                </c:pt>
                <c:pt idx="30">
                  <c:v>1.65739879012107</c:v>
                </c:pt>
                <c:pt idx="31">
                  <c:v>1.69676393270492</c:v>
                </c:pt>
                <c:pt idx="32">
                  <c:v>1.72814317047595</c:v>
                </c:pt>
                <c:pt idx="33">
                  <c:v>1.76007635891437</c:v>
                </c:pt>
                <c:pt idx="34">
                  <c:v>1.78795848041772</c:v>
                </c:pt>
                <c:pt idx="35">
                  <c:v>1.81775018572807</c:v>
                </c:pt>
                <c:pt idx="36">
                  <c:v>1.84492114931345</c:v>
                </c:pt>
                <c:pt idx="37">
                  <c:v>1.87247674912214</c:v>
                </c:pt>
                <c:pt idx="38">
                  <c:v>1.89711991697549</c:v>
                </c:pt>
                <c:pt idx="39">
                  <c:v>1.92320402711629</c:v>
                </c:pt>
                <c:pt idx="40">
                  <c:v>1.94802340120077</c:v>
                </c:pt>
                <c:pt idx="41">
                  <c:v>1.96920484304428</c:v>
                </c:pt>
                <c:pt idx="42">
                  <c:v>1.99226960539817</c:v>
                </c:pt>
                <c:pt idx="43">
                  <c:v>2.013542316854</c:v>
                </c:pt>
                <c:pt idx="44">
                  <c:v>2.05696038901805</c:v>
                </c:pt>
                <c:pt idx="45">
                  <c:v>2.0702987909317</c:v>
                </c:pt>
                <c:pt idx="46">
                  <c:v>2.09823381155729</c:v>
                </c:pt>
                <c:pt idx="47">
                  <c:v>2.14512981474399</c:v>
                </c:pt>
                <c:pt idx="48">
                  <c:v>2.18758471310138</c:v>
                </c:pt>
                <c:pt idx="49">
                  <c:v>2.18713171780109</c:v>
                </c:pt>
                <c:pt idx="50">
                  <c:v>2.19838377088308</c:v>
                </c:pt>
                <c:pt idx="51">
                  <c:v>2.20980253070592</c:v>
                </c:pt>
                <c:pt idx="52">
                  <c:v>2.220612578094</c:v>
                </c:pt>
                <c:pt idx="53">
                  <c:v>2.23054699599742</c:v>
                </c:pt>
                <c:pt idx="54">
                  <c:v>2.23954804241657</c:v>
                </c:pt>
                <c:pt idx="55">
                  <c:v>2.24819723516702</c:v>
                </c:pt>
                <c:pt idx="56">
                  <c:v>2.25598122924566</c:v>
                </c:pt>
                <c:pt idx="57">
                  <c:v>2.26366501301527</c:v>
                </c:pt>
                <c:pt idx="58">
                  <c:v>2.2706925868988</c:v>
                </c:pt>
                <c:pt idx="59">
                  <c:v>2.27727890014648</c:v>
                </c:pt>
                <c:pt idx="60">
                  <c:v>2.28355973958969</c:v>
                </c:pt>
                <c:pt idx="61">
                  <c:v>2.28943992406129</c:v>
                </c:pt>
                <c:pt idx="62">
                  <c:v>2.29495819658041</c:v>
                </c:pt>
                <c:pt idx="63">
                  <c:v>2.30023209005594</c:v>
                </c:pt>
                <c:pt idx="64">
                  <c:v>2.30517368763685</c:v>
                </c:pt>
                <c:pt idx="65">
                  <c:v>2.31002811342477</c:v>
                </c:pt>
                <c:pt idx="66">
                  <c:v>2.31452155858278</c:v>
                </c:pt>
                <c:pt idx="67">
                  <c:v>2.31887307018041</c:v>
                </c:pt>
                <c:pt idx="68">
                  <c:v>2.32289843261241</c:v>
                </c:pt>
                <c:pt idx="69">
                  <c:v>2.32683159410953</c:v>
                </c:pt>
                <c:pt idx="70">
                  <c:v>2.33039315789937</c:v>
                </c:pt>
                <c:pt idx="71">
                  <c:v>2.33403537422418</c:v>
                </c:pt>
                <c:pt idx="72">
                  <c:v>2.33712065964937</c:v>
                </c:pt>
                <c:pt idx="73">
                  <c:v>2.34040152281522</c:v>
                </c:pt>
                <c:pt idx="74">
                  <c:v>2.34316922724246</c:v>
                </c:pt>
                <c:pt idx="75">
                  <c:v>2.34616249799728</c:v>
                </c:pt>
                <c:pt idx="76">
                  <c:v>2.34871245920658</c:v>
                </c:pt>
                <c:pt idx="77">
                  <c:v>2.35154274851083</c:v>
                </c:pt>
                <c:pt idx="78">
                  <c:v>2.35377252101898</c:v>
                </c:pt>
                <c:pt idx="79">
                  <c:v>2.35632583498954</c:v>
                </c:pt>
                <c:pt idx="80">
                  <c:v>2.35844366252422</c:v>
                </c:pt>
                <c:pt idx="81">
                  <c:v>2.36088149249553</c:v>
                </c:pt>
                <c:pt idx="82">
                  <c:v>2.36272867769002</c:v>
                </c:pt>
                <c:pt idx="83">
                  <c:v>2.36500557512044</c:v>
                </c:pt>
                <c:pt idx="84">
                  <c:v>2.36671362072229</c:v>
                </c:pt>
                <c:pt idx="85">
                  <c:v>2.36880164593458</c:v>
                </c:pt>
                <c:pt idx="86">
                  <c:v>2.37041302025318</c:v>
                </c:pt>
                <c:pt idx="87">
                  <c:v>2.37237196415662</c:v>
                </c:pt>
                <c:pt idx="88">
                  <c:v>2.37383134663105</c:v>
                </c:pt>
                <c:pt idx="89">
                  <c:v>2.37558092921972</c:v>
                </c:pt>
                <c:pt idx="90">
                  <c:v>2.37699951976537</c:v>
                </c:pt>
                <c:pt idx="91">
                  <c:v>2.37857438623905</c:v>
                </c:pt>
                <c:pt idx="92">
                  <c:v>2.37992890179157</c:v>
                </c:pt>
                <c:pt idx="93">
                  <c:v>2.38139759749174</c:v>
                </c:pt>
                <c:pt idx="94">
                  <c:v>2.38270200788974</c:v>
                </c:pt>
                <c:pt idx="95">
                  <c:v>2.3840295150876</c:v>
                </c:pt>
                <c:pt idx="96">
                  <c:v>2.38528233021497</c:v>
                </c:pt>
                <c:pt idx="97">
                  <c:v>2.38653123378753</c:v>
                </c:pt>
                <c:pt idx="98">
                  <c:v>2.38771885633468</c:v>
                </c:pt>
                <c:pt idx="99">
                  <c:v>2.38889250904321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0.177678873296827</c:v>
                </c:pt>
                <c:pt idx="1">
                  <c:v>0.274856598116457</c:v>
                </c:pt>
                <c:pt idx="2">
                  <c:v>0.366164068691432</c:v>
                </c:pt>
                <c:pt idx="3">
                  <c:v>0.449091475456953</c:v>
                </c:pt>
                <c:pt idx="4">
                  <c:v>0.522883841767907</c:v>
                </c:pt>
                <c:pt idx="5">
                  <c:v>0.588356656953692</c:v>
                </c:pt>
                <c:pt idx="6">
                  <c:v>0.646432070061564</c:v>
                </c:pt>
                <c:pt idx="7">
                  <c:v>0.697935512289404</c:v>
                </c:pt>
                <c:pt idx="8">
                  <c:v>0.743677606806159</c:v>
                </c:pt>
                <c:pt idx="9">
                  <c:v>0.784263294190168</c:v>
                </c:pt>
                <c:pt idx="10">
                  <c:v>0.820508319884538</c:v>
                </c:pt>
                <c:pt idx="11">
                  <c:v>0.853163655847311</c:v>
                </c:pt>
                <c:pt idx="12">
                  <c:v>0.88264076039195</c:v>
                </c:pt>
                <c:pt idx="13">
                  <c:v>0.909675005823373</c:v>
                </c:pt>
                <c:pt idx="14">
                  <c:v>0.934954732656478</c:v>
                </c:pt>
                <c:pt idx="15">
                  <c:v>0.958291906863451</c:v>
                </c:pt>
                <c:pt idx="16">
                  <c:v>0.981354154646396</c:v>
                </c:pt>
                <c:pt idx="17">
                  <c:v>1.00390901789069</c:v>
                </c:pt>
                <c:pt idx="18">
                  <c:v>1.02701894938945</c:v>
                </c:pt>
                <c:pt idx="19">
                  <c:v>1.05021223425865</c:v>
                </c:pt>
                <c:pt idx="20">
                  <c:v>1.07470396906137</c:v>
                </c:pt>
                <c:pt idx="21">
                  <c:v>1.10072400420904</c:v>
                </c:pt>
                <c:pt idx="22">
                  <c:v>1.12739671021699</c:v>
                </c:pt>
                <c:pt idx="23">
                  <c:v>1.15693779662251</c:v>
                </c:pt>
                <c:pt idx="24">
                  <c:v>1.18934568017721</c:v>
                </c:pt>
                <c:pt idx="25">
                  <c:v>1.22278062626719</c:v>
                </c:pt>
                <c:pt idx="26">
                  <c:v>1.25496853142976</c:v>
                </c:pt>
                <c:pt idx="27">
                  <c:v>1.28831965848803</c:v>
                </c:pt>
                <c:pt idx="28">
                  <c:v>1.32086519151926</c:v>
                </c:pt>
                <c:pt idx="29">
                  <c:v>1.35523499920964</c:v>
                </c:pt>
                <c:pt idx="30">
                  <c:v>1.3853128068149</c:v>
                </c:pt>
                <c:pt idx="31">
                  <c:v>1.4166316948831</c:v>
                </c:pt>
                <c:pt idx="32">
                  <c:v>1.44786108285188</c:v>
                </c:pt>
                <c:pt idx="33">
                  <c:v>1.47635703906416</c:v>
                </c:pt>
                <c:pt idx="34">
                  <c:v>1.50254322215914</c:v>
                </c:pt>
                <c:pt idx="35">
                  <c:v>1.52940545231103</c:v>
                </c:pt>
                <c:pt idx="36">
                  <c:v>1.5526789240539</c:v>
                </c:pt>
                <c:pt idx="37">
                  <c:v>1.5795400366187</c:v>
                </c:pt>
                <c:pt idx="38">
                  <c:v>1.59786995500326</c:v>
                </c:pt>
                <c:pt idx="39">
                  <c:v>1.61967445164918</c:v>
                </c:pt>
                <c:pt idx="40">
                  <c:v>1.63832213729619</c:v>
                </c:pt>
                <c:pt idx="41">
                  <c:v>1.65614932775497</c:v>
                </c:pt>
                <c:pt idx="42">
                  <c:v>1.67311429977417</c:v>
                </c:pt>
                <c:pt idx="43">
                  <c:v>1.68719384819269</c:v>
                </c:pt>
                <c:pt idx="44">
                  <c:v>1.70357562601566</c:v>
                </c:pt>
                <c:pt idx="45">
                  <c:v>1.71592626720666</c:v>
                </c:pt>
                <c:pt idx="46">
                  <c:v>1.72901656478643</c:v>
                </c:pt>
                <c:pt idx="47">
                  <c:v>1.74641460180282</c:v>
                </c:pt>
                <c:pt idx="48">
                  <c:v>1.77053734660148</c:v>
                </c:pt>
                <c:pt idx="49">
                  <c:v>1.7875013872981</c:v>
                </c:pt>
                <c:pt idx="50">
                  <c:v>1.80423408746719</c:v>
                </c:pt>
                <c:pt idx="51">
                  <c:v>1.8148748204112</c:v>
                </c:pt>
                <c:pt idx="52">
                  <c:v>1.82216390967369</c:v>
                </c:pt>
                <c:pt idx="53">
                  <c:v>1.82906668633222</c:v>
                </c:pt>
                <c:pt idx="54">
                  <c:v>1.83591581881046</c:v>
                </c:pt>
                <c:pt idx="55">
                  <c:v>1.84271391481161</c:v>
                </c:pt>
                <c:pt idx="56">
                  <c:v>1.84896383434534</c:v>
                </c:pt>
                <c:pt idx="57">
                  <c:v>1.85496266931295</c:v>
                </c:pt>
                <c:pt idx="58">
                  <c:v>1.86060834676027</c:v>
                </c:pt>
                <c:pt idx="59">
                  <c:v>1.8661355599761</c:v>
                </c:pt>
                <c:pt idx="60">
                  <c:v>1.87142584472894</c:v>
                </c:pt>
                <c:pt idx="61">
                  <c:v>1.87647752463817</c:v>
                </c:pt>
                <c:pt idx="62">
                  <c:v>1.88125111162662</c:v>
                </c:pt>
                <c:pt idx="63">
                  <c:v>1.88590269535779</c:v>
                </c:pt>
                <c:pt idx="64">
                  <c:v>1.89029816538095</c:v>
                </c:pt>
                <c:pt idx="65">
                  <c:v>1.89458858221769</c:v>
                </c:pt>
                <c:pt idx="66">
                  <c:v>1.89871024340391</c:v>
                </c:pt>
                <c:pt idx="67">
                  <c:v>1.90266426652669</c:v>
                </c:pt>
                <c:pt idx="68">
                  <c:v>1.90645866096019</c:v>
                </c:pt>
                <c:pt idx="69">
                  <c:v>1.91010814160108</c:v>
                </c:pt>
                <c:pt idx="70">
                  <c:v>1.91361177712678</c:v>
                </c:pt>
                <c:pt idx="71">
                  <c:v>1.91701389849185</c:v>
                </c:pt>
                <c:pt idx="72">
                  <c:v>1.92033648490905</c:v>
                </c:pt>
                <c:pt idx="73">
                  <c:v>1.92350540310144</c:v>
                </c:pt>
                <c:pt idx="74">
                  <c:v>1.92659199237823</c:v>
                </c:pt>
                <c:pt idx="75">
                  <c:v>1.92959513515234</c:v>
                </c:pt>
                <c:pt idx="76">
                  <c:v>1.93250626325607</c:v>
                </c:pt>
                <c:pt idx="77">
                  <c:v>1.93531010299921</c:v>
                </c:pt>
                <c:pt idx="78">
                  <c:v>1.93798877298831</c:v>
                </c:pt>
                <c:pt idx="79">
                  <c:v>1.94061379879713</c:v>
                </c:pt>
                <c:pt idx="80">
                  <c:v>1.94316133856773</c:v>
                </c:pt>
                <c:pt idx="81">
                  <c:v>1.94564145058393</c:v>
                </c:pt>
                <c:pt idx="82">
                  <c:v>1.94803662598133</c:v>
                </c:pt>
                <c:pt idx="83">
                  <c:v>1.95038318634033</c:v>
                </c:pt>
                <c:pt idx="84">
                  <c:v>1.95263251662254</c:v>
                </c:pt>
                <c:pt idx="85">
                  <c:v>1.95483472198247</c:v>
                </c:pt>
                <c:pt idx="86">
                  <c:v>1.95696894079446</c:v>
                </c:pt>
                <c:pt idx="87">
                  <c:v>1.95906888693571</c:v>
                </c:pt>
                <c:pt idx="88">
                  <c:v>1.96106173098087</c:v>
                </c:pt>
                <c:pt idx="89">
                  <c:v>1.96302626281976</c:v>
                </c:pt>
                <c:pt idx="90">
                  <c:v>1.96495559066534</c:v>
                </c:pt>
                <c:pt idx="91">
                  <c:v>1.96683146059513</c:v>
                </c:pt>
                <c:pt idx="92">
                  <c:v>1.9686609506607</c:v>
                </c:pt>
                <c:pt idx="93">
                  <c:v>1.97045411914587</c:v>
                </c:pt>
                <c:pt idx="94">
                  <c:v>1.97218228131532</c:v>
                </c:pt>
                <c:pt idx="95">
                  <c:v>1.97387859225273</c:v>
                </c:pt>
                <c:pt idx="96">
                  <c:v>1.97552721947431</c:v>
                </c:pt>
                <c:pt idx="97">
                  <c:v>1.97714809328317</c:v>
                </c:pt>
                <c:pt idx="98">
                  <c:v>1.97873599827289</c:v>
                </c:pt>
                <c:pt idx="99">
                  <c:v>1.98028311133384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0.184558832552284</c:v>
                </c:pt>
                <c:pt idx="1">
                  <c:v>0.286289723590016</c:v>
                </c:pt>
                <c:pt idx="2">
                  <c:v>0.381019501946866</c:v>
                </c:pt>
                <c:pt idx="3">
                  <c:v>0.463771447539329</c:v>
                </c:pt>
                <c:pt idx="4">
                  <c:v>0.536587228998541</c:v>
                </c:pt>
                <c:pt idx="5">
                  <c:v>0.600405456498265</c:v>
                </c:pt>
                <c:pt idx="6">
                  <c:v>0.656221667304635</c:v>
                </c:pt>
                <c:pt idx="7">
                  <c:v>0.705210259184241</c:v>
                </c:pt>
                <c:pt idx="8">
                  <c:v>0.749103724956512</c:v>
                </c:pt>
                <c:pt idx="9">
                  <c:v>0.788609962910413</c:v>
                </c:pt>
                <c:pt idx="10">
                  <c:v>0.825155992060899</c:v>
                </c:pt>
                <c:pt idx="11">
                  <c:v>0.860923994332552</c:v>
                </c:pt>
                <c:pt idx="12">
                  <c:v>0.894769933074712</c:v>
                </c:pt>
                <c:pt idx="13">
                  <c:v>0.929405726492405</c:v>
                </c:pt>
                <c:pt idx="14">
                  <c:v>0.964377727359533</c:v>
                </c:pt>
                <c:pt idx="15">
                  <c:v>0.998331513255834</c:v>
                </c:pt>
                <c:pt idx="16">
                  <c:v>1.03405527770519</c:v>
                </c:pt>
                <c:pt idx="17">
                  <c:v>1.07218446210026</c:v>
                </c:pt>
                <c:pt idx="18">
                  <c:v>1.11054992303252</c:v>
                </c:pt>
                <c:pt idx="19">
                  <c:v>1.14706000313162</c:v>
                </c:pt>
                <c:pt idx="20">
                  <c:v>1.18221333250403</c:v>
                </c:pt>
                <c:pt idx="21">
                  <c:v>1.21718486770987</c:v>
                </c:pt>
                <c:pt idx="22">
                  <c:v>1.25318160280585</c:v>
                </c:pt>
                <c:pt idx="23">
                  <c:v>1.28684034571051</c:v>
                </c:pt>
                <c:pt idx="24">
                  <c:v>1.3187825679779</c:v>
                </c:pt>
                <c:pt idx="25">
                  <c:v>1.35000143200159</c:v>
                </c:pt>
                <c:pt idx="26">
                  <c:v>1.37994615361094</c:v>
                </c:pt>
                <c:pt idx="27">
                  <c:v>1.40847507864236</c:v>
                </c:pt>
                <c:pt idx="28">
                  <c:v>1.43505027517676</c:v>
                </c:pt>
                <c:pt idx="29">
                  <c:v>1.46191837266087</c:v>
                </c:pt>
                <c:pt idx="30">
                  <c:v>1.4850303530693</c:v>
                </c:pt>
                <c:pt idx="31">
                  <c:v>1.5115394257009</c:v>
                </c:pt>
                <c:pt idx="32">
                  <c:v>1.53597295284271</c:v>
                </c:pt>
                <c:pt idx="33">
                  <c:v>1.56419705599546</c:v>
                </c:pt>
                <c:pt idx="34">
                  <c:v>1.58822648227214</c:v>
                </c:pt>
                <c:pt idx="35">
                  <c:v>1.60311348736286</c:v>
                </c:pt>
                <c:pt idx="36">
                  <c:v>1.62406675517559</c:v>
                </c:pt>
                <c:pt idx="37">
                  <c:v>1.64014901965856</c:v>
                </c:pt>
                <c:pt idx="38">
                  <c:v>1.65784750133752</c:v>
                </c:pt>
                <c:pt idx="39">
                  <c:v>1.67258027940988</c:v>
                </c:pt>
                <c:pt idx="40">
                  <c:v>1.6888940706849</c:v>
                </c:pt>
                <c:pt idx="41">
                  <c:v>1.70630998909473</c:v>
                </c:pt>
                <c:pt idx="42">
                  <c:v>1.72090865671634</c:v>
                </c:pt>
                <c:pt idx="43">
                  <c:v>1.73140298575162</c:v>
                </c:pt>
                <c:pt idx="44">
                  <c:v>1.74432527273893</c:v>
                </c:pt>
                <c:pt idx="45">
                  <c:v>1.75434537231922</c:v>
                </c:pt>
                <c:pt idx="46">
                  <c:v>1.76318883895874</c:v>
                </c:pt>
                <c:pt idx="47">
                  <c:v>1.77207272499799</c:v>
                </c:pt>
                <c:pt idx="48">
                  <c:v>1.78106781095266</c:v>
                </c:pt>
                <c:pt idx="49">
                  <c:v>1.78874637931585</c:v>
                </c:pt>
                <c:pt idx="50">
                  <c:v>1.79696138948202</c:v>
                </c:pt>
                <c:pt idx="51">
                  <c:v>1.80387739092111</c:v>
                </c:pt>
                <c:pt idx="52">
                  <c:v>1.81122869253158</c:v>
                </c:pt>
                <c:pt idx="53">
                  <c:v>1.81771647185087</c:v>
                </c:pt>
                <c:pt idx="54">
                  <c:v>1.82429235428571</c:v>
                </c:pt>
                <c:pt idx="55">
                  <c:v>1.83045100420713</c:v>
                </c:pt>
                <c:pt idx="56">
                  <c:v>1.83655191212892</c:v>
                </c:pt>
                <c:pt idx="57">
                  <c:v>1.84228923171758</c:v>
                </c:pt>
                <c:pt idx="58">
                  <c:v>1.84805151075124</c:v>
                </c:pt>
                <c:pt idx="59">
                  <c:v>1.85331143438816</c:v>
                </c:pt>
                <c:pt idx="60">
                  <c:v>1.85869690030813</c:v>
                </c:pt>
                <c:pt idx="61">
                  <c:v>1.86358075588941</c:v>
                </c:pt>
                <c:pt idx="62">
                  <c:v>1.86865534633398</c:v>
                </c:pt>
                <c:pt idx="63">
                  <c:v>1.87322832643985</c:v>
                </c:pt>
                <c:pt idx="64">
                  <c:v>1.8778471276164</c:v>
                </c:pt>
                <c:pt idx="65">
                  <c:v>1.88224725425243</c:v>
                </c:pt>
                <c:pt idx="66">
                  <c:v>1.88654400408267</c:v>
                </c:pt>
                <c:pt idx="67">
                  <c:v>1.89070515334606</c:v>
                </c:pt>
                <c:pt idx="68">
                  <c:v>1.89468432217836</c:v>
                </c:pt>
                <c:pt idx="69">
                  <c:v>1.8985379487276</c:v>
                </c:pt>
                <c:pt idx="70">
                  <c:v>1.90227013081312</c:v>
                </c:pt>
                <c:pt idx="71">
                  <c:v>1.905900798738</c:v>
                </c:pt>
                <c:pt idx="72">
                  <c:v>1.90936215221881</c:v>
                </c:pt>
                <c:pt idx="73">
                  <c:v>1.91273335367441</c:v>
                </c:pt>
                <c:pt idx="74">
                  <c:v>1.91605854779481</c:v>
                </c:pt>
                <c:pt idx="75">
                  <c:v>1.91922690719366</c:v>
                </c:pt>
                <c:pt idx="76">
                  <c:v>1.9223129376769</c:v>
                </c:pt>
                <c:pt idx="77">
                  <c:v>1.92532576620578</c:v>
                </c:pt>
                <c:pt idx="78">
                  <c:v>1.92818772047758</c:v>
                </c:pt>
                <c:pt idx="79">
                  <c:v>1.93090923130512</c:v>
                </c:pt>
                <c:pt idx="80">
                  <c:v>1.93357169628143</c:v>
                </c:pt>
                <c:pt idx="81">
                  <c:v>1.93608924746513</c:v>
                </c:pt>
                <c:pt idx="82">
                  <c:v>1.93851199001073</c:v>
                </c:pt>
                <c:pt idx="83">
                  <c:v>1.94090139120817</c:v>
                </c:pt>
                <c:pt idx="84">
                  <c:v>1.94314233958721</c:v>
                </c:pt>
                <c:pt idx="85">
                  <c:v>1.9453439861536</c:v>
                </c:pt>
                <c:pt idx="86">
                  <c:v>1.94745957851409</c:v>
                </c:pt>
                <c:pt idx="87">
                  <c:v>1.94951388984918</c:v>
                </c:pt>
                <c:pt idx="88">
                  <c:v>1.9515024498105</c:v>
                </c:pt>
                <c:pt idx="89">
                  <c:v>1.9534533843398</c:v>
                </c:pt>
                <c:pt idx="90">
                  <c:v>1.95531547069549</c:v>
                </c:pt>
                <c:pt idx="91">
                  <c:v>1.95711236447095</c:v>
                </c:pt>
                <c:pt idx="92">
                  <c:v>1.95885356515645</c:v>
                </c:pt>
                <c:pt idx="93">
                  <c:v>1.96054875850677</c:v>
                </c:pt>
                <c:pt idx="94">
                  <c:v>1.9622066989541</c:v>
                </c:pt>
                <c:pt idx="95">
                  <c:v>1.96381844580173</c:v>
                </c:pt>
                <c:pt idx="96">
                  <c:v>1.96535866707563</c:v>
                </c:pt>
                <c:pt idx="97">
                  <c:v>1.96688156574964</c:v>
                </c:pt>
                <c:pt idx="98">
                  <c:v>1.96834560483694</c:v>
                </c:pt>
                <c:pt idx="99">
                  <c:v>1.96977499872446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0.178090971894562</c:v>
                </c:pt>
                <c:pt idx="1">
                  <c:v>0.281905638985335</c:v>
                </c:pt>
                <c:pt idx="2">
                  <c:v>0.369395106099545</c:v>
                </c:pt>
                <c:pt idx="3">
                  <c:v>0.443545076996088</c:v>
                </c:pt>
                <c:pt idx="4">
                  <c:v>0.505938846617937</c:v>
                </c:pt>
                <c:pt idx="5">
                  <c:v>0.55818180553615</c:v>
                </c:pt>
                <c:pt idx="6">
                  <c:v>0.601788191124796</c:v>
                </c:pt>
                <c:pt idx="7">
                  <c:v>0.638159736990928</c:v>
                </c:pt>
                <c:pt idx="8">
                  <c:v>0.668534263968467</c:v>
                </c:pt>
                <c:pt idx="9">
                  <c:v>0.694131618365645</c:v>
                </c:pt>
                <c:pt idx="10">
                  <c:v>0.715818349272012</c:v>
                </c:pt>
                <c:pt idx="11">
                  <c:v>0.734835118055343</c:v>
                </c:pt>
                <c:pt idx="12">
                  <c:v>0.752337602898478</c:v>
                </c:pt>
                <c:pt idx="13">
                  <c:v>0.768838170915842</c:v>
                </c:pt>
                <c:pt idx="14">
                  <c:v>0.78397486358881</c:v>
                </c:pt>
                <c:pt idx="15">
                  <c:v>0.799375027418136</c:v>
                </c:pt>
                <c:pt idx="16">
                  <c:v>0.816029962152242</c:v>
                </c:pt>
                <c:pt idx="17">
                  <c:v>0.837338156998157</c:v>
                </c:pt>
                <c:pt idx="18">
                  <c:v>0.853427499532699</c:v>
                </c:pt>
                <c:pt idx="19">
                  <c:v>0.873633846640586</c:v>
                </c:pt>
                <c:pt idx="20">
                  <c:v>0.892806705087423</c:v>
                </c:pt>
                <c:pt idx="21">
                  <c:v>0.915696285665035</c:v>
                </c:pt>
                <c:pt idx="22">
                  <c:v>0.937854219228029</c:v>
                </c:pt>
                <c:pt idx="23">
                  <c:v>0.957601051777601</c:v>
                </c:pt>
                <c:pt idx="24">
                  <c:v>0.980223901569843</c:v>
                </c:pt>
                <c:pt idx="25">
                  <c:v>1.00635290145874</c:v>
                </c:pt>
                <c:pt idx="26">
                  <c:v>1.03402202948927</c:v>
                </c:pt>
                <c:pt idx="27">
                  <c:v>1.06063233688473</c:v>
                </c:pt>
                <c:pt idx="28">
                  <c:v>1.08470190316438</c:v>
                </c:pt>
                <c:pt idx="29">
                  <c:v>1.10823716968297</c:v>
                </c:pt>
                <c:pt idx="30">
                  <c:v>1.13348308950662</c:v>
                </c:pt>
                <c:pt idx="31">
                  <c:v>1.15693984553217</c:v>
                </c:pt>
                <c:pt idx="32">
                  <c:v>1.18219936266541</c:v>
                </c:pt>
                <c:pt idx="33">
                  <c:v>1.20314760133624</c:v>
                </c:pt>
                <c:pt idx="34">
                  <c:v>1.22112249955534</c:v>
                </c:pt>
                <c:pt idx="35">
                  <c:v>1.2440800666809</c:v>
                </c:pt>
                <c:pt idx="36">
                  <c:v>1.26278726384043</c:v>
                </c:pt>
                <c:pt idx="37">
                  <c:v>1.2858048081398</c:v>
                </c:pt>
                <c:pt idx="38">
                  <c:v>1.30875026807188</c:v>
                </c:pt>
                <c:pt idx="39">
                  <c:v>1.32444202899932</c:v>
                </c:pt>
                <c:pt idx="40">
                  <c:v>1.33971245959401</c:v>
                </c:pt>
                <c:pt idx="41">
                  <c:v>1.35214617475867</c:v>
                </c:pt>
                <c:pt idx="42">
                  <c:v>1.365686673671</c:v>
                </c:pt>
                <c:pt idx="43">
                  <c:v>1.37793188914656</c:v>
                </c:pt>
                <c:pt idx="44">
                  <c:v>1.38869704678654</c:v>
                </c:pt>
                <c:pt idx="45">
                  <c:v>1.40091096982359</c:v>
                </c:pt>
                <c:pt idx="46">
                  <c:v>1.41188343986868</c:v>
                </c:pt>
                <c:pt idx="47">
                  <c:v>1.42332706600427</c:v>
                </c:pt>
                <c:pt idx="48">
                  <c:v>1.43818976357579</c:v>
                </c:pt>
                <c:pt idx="49">
                  <c:v>1.45043181255459</c:v>
                </c:pt>
                <c:pt idx="50">
                  <c:v>1.46165937185287</c:v>
                </c:pt>
                <c:pt idx="51">
                  <c:v>1.47573864087462</c:v>
                </c:pt>
                <c:pt idx="52">
                  <c:v>1.48054873570799</c:v>
                </c:pt>
                <c:pt idx="53">
                  <c:v>1.4875310473144</c:v>
                </c:pt>
                <c:pt idx="54">
                  <c:v>1.49355949833989</c:v>
                </c:pt>
                <c:pt idx="55">
                  <c:v>1.49925127625465</c:v>
                </c:pt>
                <c:pt idx="56">
                  <c:v>1.50465192273259</c:v>
                </c:pt>
                <c:pt idx="57">
                  <c:v>1.50991529226303</c:v>
                </c:pt>
                <c:pt idx="58">
                  <c:v>1.5149769373238</c:v>
                </c:pt>
                <c:pt idx="59">
                  <c:v>1.51961892843246</c:v>
                </c:pt>
                <c:pt idx="60">
                  <c:v>1.52425412088632</c:v>
                </c:pt>
                <c:pt idx="61">
                  <c:v>1.52871338650584</c:v>
                </c:pt>
                <c:pt idx="62">
                  <c:v>1.53292817994952</c:v>
                </c:pt>
                <c:pt idx="63">
                  <c:v>1.53687940910458</c:v>
                </c:pt>
                <c:pt idx="64">
                  <c:v>1.54070751741528</c:v>
                </c:pt>
                <c:pt idx="65">
                  <c:v>1.54439350590109</c:v>
                </c:pt>
                <c:pt idx="66">
                  <c:v>1.54796494171023</c:v>
                </c:pt>
                <c:pt idx="67">
                  <c:v>1.55149549245834</c:v>
                </c:pt>
                <c:pt idx="68">
                  <c:v>1.55486082658171</c:v>
                </c:pt>
                <c:pt idx="69">
                  <c:v>1.55802713707089</c:v>
                </c:pt>
                <c:pt idx="70">
                  <c:v>1.56110217794775</c:v>
                </c:pt>
                <c:pt idx="71">
                  <c:v>1.56403835862875</c:v>
                </c:pt>
                <c:pt idx="72">
                  <c:v>1.56687665730714</c:v>
                </c:pt>
                <c:pt idx="73">
                  <c:v>1.56959630548954</c:v>
                </c:pt>
                <c:pt idx="74">
                  <c:v>1.57231781631708</c:v>
                </c:pt>
                <c:pt idx="75">
                  <c:v>1.57489012926816</c:v>
                </c:pt>
                <c:pt idx="76">
                  <c:v>1.57738421112298</c:v>
                </c:pt>
                <c:pt idx="77">
                  <c:v>1.57976672053337</c:v>
                </c:pt>
                <c:pt idx="78">
                  <c:v>1.58208720386028</c:v>
                </c:pt>
                <c:pt idx="79">
                  <c:v>1.58434156328439</c:v>
                </c:pt>
                <c:pt idx="80">
                  <c:v>1.58653911203145</c:v>
                </c:pt>
                <c:pt idx="81">
                  <c:v>1.58863589167594</c:v>
                </c:pt>
                <c:pt idx="82">
                  <c:v>1.59064810723066</c:v>
                </c:pt>
                <c:pt idx="83">
                  <c:v>1.59263033419847</c:v>
                </c:pt>
                <c:pt idx="84">
                  <c:v>1.59454382956028</c:v>
                </c:pt>
                <c:pt idx="85">
                  <c:v>1.59640982747077</c:v>
                </c:pt>
                <c:pt idx="86">
                  <c:v>1.59821026027202</c:v>
                </c:pt>
                <c:pt idx="87">
                  <c:v>1.59996580332517</c:v>
                </c:pt>
                <c:pt idx="88">
                  <c:v>1.60167794674634</c:v>
                </c:pt>
                <c:pt idx="89">
                  <c:v>1.60333346575498</c:v>
                </c:pt>
                <c:pt idx="90">
                  <c:v>1.60494986921548</c:v>
                </c:pt>
                <c:pt idx="91">
                  <c:v>1.60651821643114</c:v>
                </c:pt>
                <c:pt idx="92">
                  <c:v>1.60802416503429</c:v>
                </c:pt>
                <c:pt idx="93">
                  <c:v>1.6094833612442</c:v>
                </c:pt>
                <c:pt idx="94">
                  <c:v>1.61091908812522</c:v>
                </c:pt>
                <c:pt idx="95">
                  <c:v>1.61229949444532</c:v>
                </c:pt>
                <c:pt idx="96">
                  <c:v>1.6136622056365</c:v>
                </c:pt>
                <c:pt idx="97">
                  <c:v>1.61498766392469</c:v>
                </c:pt>
                <c:pt idx="98">
                  <c:v>1.61626208573579</c:v>
                </c:pt>
                <c:pt idx="99">
                  <c:v>1.61752831190824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15916233"/>
        <c:axId val="592986388"/>
      </c:lineChart>
      <c:catAx>
        <c:axId val="915916233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ronds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2986388"/>
        <c:crosses val="autoZero"/>
        <c:auto val="1"/>
        <c:lblAlgn val="ctr"/>
        <c:lblOffset val="100"/>
        <c:noMultiLvlLbl val="0"/>
      </c:catAx>
      <c:valAx>
        <c:axId val="5929863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STD  mean (1e-</a:t>
                </a:r>
                <a:r>
                  <a:rPr lang="en-US" altLang="zh-CN"/>
                  <a:t>2</a:t>
                </a:r>
                <a:r>
                  <a:rPr lang="en-US"/>
                  <a:t>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591623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1424925785115"/>
          <c:y val="0.0249537037037037"/>
          <c:w val="0.910806728816208"/>
          <c:h val="0.8025833333333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λ=0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λ=10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λ=20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λ=30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0.349650349650349</c:v>
                </c:pt>
                <c:pt idx="4">
                  <c:v>0.349650349650349</c:v>
                </c:pt>
                <c:pt idx="5">
                  <c:v>0.349650349650349</c:v>
                </c:pt>
                <c:pt idx="6">
                  <c:v>0.349650349650349</c:v>
                </c:pt>
                <c:pt idx="7">
                  <c:v>0.349650349650349</c:v>
                </c:pt>
                <c:pt idx="8">
                  <c:v>0.349650349650349</c:v>
                </c:pt>
                <c:pt idx="9">
                  <c:v>0.349650349650349</c:v>
                </c:pt>
                <c:pt idx="10">
                  <c:v>0.349650349650349</c:v>
                </c:pt>
                <c:pt idx="11">
                  <c:v>0.349650349650349</c:v>
                </c:pt>
                <c:pt idx="12">
                  <c:v>0.349650349650349</c:v>
                </c:pt>
                <c:pt idx="13">
                  <c:v>0.349650349650349</c:v>
                </c:pt>
                <c:pt idx="14">
                  <c:v>0.349650349650349</c:v>
                </c:pt>
                <c:pt idx="15">
                  <c:v>0.349650349650349</c:v>
                </c:pt>
                <c:pt idx="16">
                  <c:v>0.349650349650349</c:v>
                </c:pt>
                <c:pt idx="17">
                  <c:v>0.349650349650349</c:v>
                </c:pt>
                <c:pt idx="18">
                  <c:v>0.349650349650349</c:v>
                </c:pt>
                <c:pt idx="19">
                  <c:v>0.349650349650349</c:v>
                </c:pt>
                <c:pt idx="20">
                  <c:v>0.349650349650349</c:v>
                </c:pt>
                <c:pt idx="21">
                  <c:v>0.349650349650349</c:v>
                </c:pt>
                <c:pt idx="22">
                  <c:v>0.349650349650349</c:v>
                </c:pt>
                <c:pt idx="23">
                  <c:v>0.349650349650349</c:v>
                </c:pt>
                <c:pt idx="24">
                  <c:v>0.349650349650349</c:v>
                </c:pt>
                <c:pt idx="25">
                  <c:v>0.349650349650349</c:v>
                </c:pt>
                <c:pt idx="26">
                  <c:v>0.349650349650349</c:v>
                </c:pt>
                <c:pt idx="27">
                  <c:v>0.349650349650349</c:v>
                </c:pt>
                <c:pt idx="28">
                  <c:v>0.349650349650349</c:v>
                </c:pt>
                <c:pt idx="29">
                  <c:v>0.349650349650349</c:v>
                </c:pt>
                <c:pt idx="30">
                  <c:v>0.349650349650349</c:v>
                </c:pt>
                <c:pt idx="31">
                  <c:v>0.349650349650349</c:v>
                </c:pt>
                <c:pt idx="32">
                  <c:v>0.349650349650349</c:v>
                </c:pt>
                <c:pt idx="33">
                  <c:v>0.349650349650349</c:v>
                </c:pt>
                <c:pt idx="34">
                  <c:v>0.349650349650349</c:v>
                </c:pt>
                <c:pt idx="35">
                  <c:v>0.349650349650349</c:v>
                </c:pt>
                <c:pt idx="36">
                  <c:v>0.349650349650349</c:v>
                </c:pt>
                <c:pt idx="37">
                  <c:v>0.349650349650349</c:v>
                </c:pt>
                <c:pt idx="38">
                  <c:v>0.349650349650349</c:v>
                </c:pt>
                <c:pt idx="39">
                  <c:v>0.349650349650349</c:v>
                </c:pt>
                <c:pt idx="40">
                  <c:v>0.349650349650349</c:v>
                </c:pt>
                <c:pt idx="41">
                  <c:v>0.349650349650349</c:v>
                </c:pt>
                <c:pt idx="42">
                  <c:v>0.349650349650349</c:v>
                </c:pt>
                <c:pt idx="43">
                  <c:v>0.349650349650349</c:v>
                </c:pt>
                <c:pt idx="44">
                  <c:v>0.349650349650349</c:v>
                </c:pt>
                <c:pt idx="45">
                  <c:v>0.349650349650349</c:v>
                </c:pt>
                <c:pt idx="46">
                  <c:v>0.349650349650349</c:v>
                </c:pt>
                <c:pt idx="47">
                  <c:v>0.349650349650349</c:v>
                </c:pt>
                <c:pt idx="48">
                  <c:v>0.349650349650349</c:v>
                </c:pt>
                <c:pt idx="49">
                  <c:v>0.349650349650349</c:v>
                </c:pt>
                <c:pt idx="50">
                  <c:v>0.349650349650349</c:v>
                </c:pt>
                <c:pt idx="51">
                  <c:v>0.349650349650349</c:v>
                </c:pt>
                <c:pt idx="52">
                  <c:v>0.349650349650349</c:v>
                </c:pt>
                <c:pt idx="53">
                  <c:v>0.349650349650349</c:v>
                </c:pt>
                <c:pt idx="54">
                  <c:v>0.349650349650349</c:v>
                </c:pt>
                <c:pt idx="55">
                  <c:v>0.349650349650349</c:v>
                </c:pt>
                <c:pt idx="56">
                  <c:v>0.349650349650349</c:v>
                </c:pt>
                <c:pt idx="57">
                  <c:v>0.349650349650349</c:v>
                </c:pt>
                <c:pt idx="58">
                  <c:v>0.349650349650349</c:v>
                </c:pt>
                <c:pt idx="59">
                  <c:v>0.349650349650349</c:v>
                </c:pt>
                <c:pt idx="60">
                  <c:v>0.349650349650349</c:v>
                </c:pt>
                <c:pt idx="61">
                  <c:v>0.349650349650349</c:v>
                </c:pt>
                <c:pt idx="62">
                  <c:v>0.349650349650349</c:v>
                </c:pt>
                <c:pt idx="63">
                  <c:v>0.349650349650349</c:v>
                </c:pt>
                <c:pt idx="64">
                  <c:v>0.349650349650349</c:v>
                </c:pt>
                <c:pt idx="65">
                  <c:v>0.349650349650349</c:v>
                </c:pt>
                <c:pt idx="66">
                  <c:v>0.349650349650349</c:v>
                </c:pt>
                <c:pt idx="67">
                  <c:v>0.349650349650349</c:v>
                </c:pt>
                <c:pt idx="68">
                  <c:v>0.349650349650349</c:v>
                </c:pt>
                <c:pt idx="69">
                  <c:v>0.349650349650349</c:v>
                </c:pt>
                <c:pt idx="70">
                  <c:v>0.349650349650349</c:v>
                </c:pt>
                <c:pt idx="71">
                  <c:v>0.349650349650349</c:v>
                </c:pt>
                <c:pt idx="72">
                  <c:v>0.349650349650349</c:v>
                </c:pt>
                <c:pt idx="73">
                  <c:v>0.349650349650349</c:v>
                </c:pt>
                <c:pt idx="74">
                  <c:v>0.349650349650349</c:v>
                </c:pt>
                <c:pt idx="75">
                  <c:v>0.349650349650349</c:v>
                </c:pt>
                <c:pt idx="76">
                  <c:v>0.349650349650349</c:v>
                </c:pt>
                <c:pt idx="77">
                  <c:v>0.349650349650349</c:v>
                </c:pt>
                <c:pt idx="78">
                  <c:v>0.349650349650349</c:v>
                </c:pt>
                <c:pt idx="79">
                  <c:v>0.349650349650349</c:v>
                </c:pt>
                <c:pt idx="80">
                  <c:v>0.349650349650349</c:v>
                </c:pt>
                <c:pt idx="81">
                  <c:v>0.349650349650349</c:v>
                </c:pt>
                <c:pt idx="82">
                  <c:v>0.349650349650349</c:v>
                </c:pt>
                <c:pt idx="83">
                  <c:v>0.349650349650349</c:v>
                </c:pt>
                <c:pt idx="84">
                  <c:v>0.349650349650349</c:v>
                </c:pt>
                <c:pt idx="85">
                  <c:v>0.349650349650349</c:v>
                </c:pt>
                <c:pt idx="86">
                  <c:v>0.349650349650349</c:v>
                </c:pt>
                <c:pt idx="87">
                  <c:v>0.349650349650349</c:v>
                </c:pt>
                <c:pt idx="88">
                  <c:v>0.349650349650349</c:v>
                </c:pt>
                <c:pt idx="89">
                  <c:v>0.349650349650349</c:v>
                </c:pt>
                <c:pt idx="90">
                  <c:v>0.349650349650349</c:v>
                </c:pt>
                <c:pt idx="91">
                  <c:v>0.349650349650349</c:v>
                </c:pt>
                <c:pt idx="92">
                  <c:v>0.349650349650349</c:v>
                </c:pt>
                <c:pt idx="93">
                  <c:v>0.349650349650349</c:v>
                </c:pt>
                <c:pt idx="94">
                  <c:v>0.349650349650349</c:v>
                </c:pt>
                <c:pt idx="95">
                  <c:v>0.349650349650349</c:v>
                </c:pt>
                <c:pt idx="96">
                  <c:v>0.349650349650349</c:v>
                </c:pt>
                <c:pt idx="97">
                  <c:v>0.349650349650349</c:v>
                </c:pt>
                <c:pt idx="98">
                  <c:v>0.349650349650349</c:v>
                </c:pt>
                <c:pt idx="99">
                  <c:v>0.349650349650349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λ=40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Sheet1!$F$2:$F$101</c:f>
              <c:numCache>
                <c:formatCode>General</c:formatCode>
                <c:ptCount val="100"/>
                <c:pt idx="0">
                  <c:v>0.349650349650349</c:v>
                </c:pt>
                <c:pt idx="1">
                  <c:v>0.349650349650349</c:v>
                </c:pt>
                <c:pt idx="2">
                  <c:v>0.349650349650349</c:v>
                </c:pt>
                <c:pt idx="3">
                  <c:v>0.349650349650349</c:v>
                </c:pt>
                <c:pt idx="4">
                  <c:v>0.349650349650349</c:v>
                </c:pt>
                <c:pt idx="5">
                  <c:v>0.349650349650349</c:v>
                </c:pt>
                <c:pt idx="6">
                  <c:v>0.349650349650349</c:v>
                </c:pt>
                <c:pt idx="7">
                  <c:v>0.349650349650349</c:v>
                </c:pt>
                <c:pt idx="8">
                  <c:v>0.349650349650349</c:v>
                </c:pt>
                <c:pt idx="9">
                  <c:v>0.349650349650349</c:v>
                </c:pt>
                <c:pt idx="10">
                  <c:v>0.349650349650349</c:v>
                </c:pt>
                <c:pt idx="11">
                  <c:v>0.349650349650349</c:v>
                </c:pt>
                <c:pt idx="12">
                  <c:v>0.349650349650349</c:v>
                </c:pt>
                <c:pt idx="13">
                  <c:v>0.349650349650349</c:v>
                </c:pt>
                <c:pt idx="14">
                  <c:v>0.349650349650349</c:v>
                </c:pt>
                <c:pt idx="15">
                  <c:v>0.349650349650349</c:v>
                </c:pt>
                <c:pt idx="16">
                  <c:v>0.349650349650349</c:v>
                </c:pt>
                <c:pt idx="17">
                  <c:v>0.349650349650349</c:v>
                </c:pt>
                <c:pt idx="18">
                  <c:v>0.349650349650349</c:v>
                </c:pt>
                <c:pt idx="19">
                  <c:v>0.349650349650349</c:v>
                </c:pt>
                <c:pt idx="20">
                  <c:v>0.349650349650349</c:v>
                </c:pt>
                <c:pt idx="21">
                  <c:v>0.349650349650349</c:v>
                </c:pt>
                <c:pt idx="22">
                  <c:v>0.349650349650349</c:v>
                </c:pt>
                <c:pt idx="23">
                  <c:v>0.349650349650349</c:v>
                </c:pt>
                <c:pt idx="24">
                  <c:v>0.349650349650349</c:v>
                </c:pt>
                <c:pt idx="25">
                  <c:v>0.349650349650349</c:v>
                </c:pt>
                <c:pt idx="26">
                  <c:v>0.349650349650349</c:v>
                </c:pt>
                <c:pt idx="27">
                  <c:v>0.349650349650349</c:v>
                </c:pt>
                <c:pt idx="28">
                  <c:v>0.349650349650349</c:v>
                </c:pt>
                <c:pt idx="29">
                  <c:v>0.349650349650349</c:v>
                </c:pt>
                <c:pt idx="30">
                  <c:v>0.349650349650349</c:v>
                </c:pt>
                <c:pt idx="31">
                  <c:v>0.349650349650349</c:v>
                </c:pt>
                <c:pt idx="32">
                  <c:v>0.349650349650349</c:v>
                </c:pt>
                <c:pt idx="33">
                  <c:v>0.349650349650349</c:v>
                </c:pt>
                <c:pt idx="34">
                  <c:v>0.349650349650349</c:v>
                </c:pt>
                <c:pt idx="35">
                  <c:v>0.349650349650349</c:v>
                </c:pt>
                <c:pt idx="36">
                  <c:v>0.349650349650349</c:v>
                </c:pt>
                <c:pt idx="37">
                  <c:v>0.349650349650349</c:v>
                </c:pt>
                <c:pt idx="38">
                  <c:v>0.349650349650349</c:v>
                </c:pt>
                <c:pt idx="39">
                  <c:v>0.349650349650349</c:v>
                </c:pt>
                <c:pt idx="40">
                  <c:v>0.349650349650349</c:v>
                </c:pt>
                <c:pt idx="41">
                  <c:v>0.349650349650349</c:v>
                </c:pt>
                <c:pt idx="42">
                  <c:v>0.349650349650349</c:v>
                </c:pt>
                <c:pt idx="43">
                  <c:v>0.349650349650349</c:v>
                </c:pt>
                <c:pt idx="44">
                  <c:v>0.349650349650349</c:v>
                </c:pt>
                <c:pt idx="45">
                  <c:v>0.349650349650349</c:v>
                </c:pt>
                <c:pt idx="46">
                  <c:v>0.349650349650349</c:v>
                </c:pt>
                <c:pt idx="47">
                  <c:v>0.349650349650349</c:v>
                </c:pt>
                <c:pt idx="48">
                  <c:v>0.349650349650349</c:v>
                </c:pt>
                <c:pt idx="49">
                  <c:v>0.349650349650349</c:v>
                </c:pt>
                <c:pt idx="50">
                  <c:v>0.349650349650349</c:v>
                </c:pt>
                <c:pt idx="51">
                  <c:v>0.349650349650349</c:v>
                </c:pt>
                <c:pt idx="52">
                  <c:v>0.349650349650349</c:v>
                </c:pt>
                <c:pt idx="53">
                  <c:v>0.349650349650349</c:v>
                </c:pt>
                <c:pt idx="54">
                  <c:v>0.349650349650349</c:v>
                </c:pt>
                <c:pt idx="55">
                  <c:v>0.349650349650349</c:v>
                </c:pt>
                <c:pt idx="56">
                  <c:v>0.349650349650349</c:v>
                </c:pt>
                <c:pt idx="57">
                  <c:v>0.349650349650349</c:v>
                </c:pt>
                <c:pt idx="58">
                  <c:v>0.349650349650349</c:v>
                </c:pt>
                <c:pt idx="59">
                  <c:v>0.349650349650349</c:v>
                </c:pt>
                <c:pt idx="60">
                  <c:v>0.349650349650349</c:v>
                </c:pt>
                <c:pt idx="61">
                  <c:v>0.349650349650349</c:v>
                </c:pt>
                <c:pt idx="62">
                  <c:v>0.349650349650349</c:v>
                </c:pt>
                <c:pt idx="63">
                  <c:v>0.349650349650349</c:v>
                </c:pt>
                <c:pt idx="64">
                  <c:v>0.349650349650349</c:v>
                </c:pt>
                <c:pt idx="65">
                  <c:v>0.349650349650349</c:v>
                </c:pt>
                <c:pt idx="66">
                  <c:v>0.349650349650349</c:v>
                </c:pt>
                <c:pt idx="67">
                  <c:v>0.349650349650349</c:v>
                </c:pt>
                <c:pt idx="68">
                  <c:v>0.349650349650349</c:v>
                </c:pt>
                <c:pt idx="69">
                  <c:v>0.349650349650349</c:v>
                </c:pt>
                <c:pt idx="70">
                  <c:v>0.349650349650349</c:v>
                </c:pt>
                <c:pt idx="71">
                  <c:v>0.349650349650349</c:v>
                </c:pt>
                <c:pt idx="72">
                  <c:v>0.349650349650349</c:v>
                </c:pt>
                <c:pt idx="73">
                  <c:v>0.349650349650349</c:v>
                </c:pt>
                <c:pt idx="74">
                  <c:v>0.349650349650349</c:v>
                </c:pt>
                <c:pt idx="75">
                  <c:v>0.349650349650349</c:v>
                </c:pt>
                <c:pt idx="76">
                  <c:v>0.349650349650349</c:v>
                </c:pt>
                <c:pt idx="77">
                  <c:v>0.349650349650349</c:v>
                </c:pt>
                <c:pt idx="78">
                  <c:v>0.349650349650349</c:v>
                </c:pt>
                <c:pt idx="79">
                  <c:v>0.349650349650349</c:v>
                </c:pt>
                <c:pt idx="80">
                  <c:v>0.349650349650349</c:v>
                </c:pt>
                <c:pt idx="81">
                  <c:v>0.349650349650349</c:v>
                </c:pt>
                <c:pt idx="82">
                  <c:v>0.349650349650349</c:v>
                </c:pt>
                <c:pt idx="83">
                  <c:v>0.349650349650349</c:v>
                </c:pt>
                <c:pt idx="84">
                  <c:v>0.349650349650349</c:v>
                </c:pt>
                <c:pt idx="85">
                  <c:v>0.349650349650349</c:v>
                </c:pt>
                <c:pt idx="86">
                  <c:v>0.349650349650349</c:v>
                </c:pt>
                <c:pt idx="87">
                  <c:v>0.349650349650349</c:v>
                </c:pt>
                <c:pt idx="88">
                  <c:v>0.349650349650349</c:v>
                </c:pt>
                <c:pt idx="89">
                  <c:v>0.349650349650349</c:v>
                </c:pt>
                <c:pt idx="90">
                  <c:v>0.349650349650349</c:v>
                </c:pt>
                <c:pt idx="91">
                  <c:v>0.349650349650349</c:v>
                </c:pt>
                <c:pt idx="92">
                  <c:v>0.349650349650349</c:v>
                </c:pt>
                <c:pt idx="93">
                  <c:v>0.349650349650349</c:v>
                </c:pt>
                <c:pt idx="94">
                  <c:v>0.349650349650349</c:v>
                </c:pt>
                <c:pt idx="95">
                  <c:v>0.349650349650349</c:v>
                </c:pt>
                <c:pt idx="96">
                  <c:v>0.349650349650349</c:v>
                </c:pt>
                <c:pt idx="97">
                  <c:v>0.349650349650349</c:v>
                </c:pt>
                <c:pt idx="98">
                  <c:v>0.349650349650349</c:v>
                </c:pt>
                <c:pt idx="99">
                  <c:v>0.349650349650349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λ=50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Sheet1!$G$2:$G$101</c:f>
              <c:numCache>
                <c:formatCode>General</c:formatCode>
                <c:ptCount val="100"/>
                <c:pt idx="0">
                  <c:v>0.349650349650349</c:v>
                </c:pt>
                <c:pt idx="1">
                  <c:v>0.349650349650349</c:v>
                </c:pt>
                <c:pt idx="2">
                  <c:v>0.349650349650349</c:v>
                </c:pt>
                <c:pt idx="3">
                  <c:v>0.349650349650349</c:v>
                </c:pt>
                <c:pt idx="4">
                  <c:v>0.349650349650349</c:v>
                </c:pt>
                <c:pt idx="5">
                  <c:v>0.349650349650349</c:v>
                </c:pt>
                <c:pt idx="6">
                  <c:v>0.349650349650349</c:v>
                </c:pt>
                <c:pt idx="7">
                  <c:v>0.349650349650349</c:v>
                </c:pt>
                <c:pt idx="8">
                  <c:v>0.349650349650349</c:v>
                </c:pt>
                <c:pt idx="9">
                  <c:v>0.349650349650349</c:v>
                </c:pt>
                <c:pt idx="10">
                  <c:v>0.349650349650349</c:v>
                </c:pt>
                <c:pt idx="11">
                  <c:v>0.349650349650349</c:v>
                </c:pt>
                <c:pt idx="12">
                  <c:v>0.349650349650349</c:v>
                </c:pt>
                <c:pt idx="13">
                  <c:v>0.349650349650349</c:v>
                </c:pt>
                <c:pt idx="14">
                  <c:v>0.349650349650349</c:v>
                </c:pt>
                <c:pt idx="15">
                  <c:v>0.349650349650349</c:v>
                </c:pt>
                <c:pt idx="16">
                  <c:v>0.349650349650349</c:v>
                </c:pt>
                <c:pt idx="17">
                  <c:v>0.349650349650349</c:v>
                </c:pt>
                <c:pt idx="18">
                  <c:v>0.349650349650349</c:v>
                </c:pt>
                <c:pt idx="19">
                  <c:v>0.349650349650349</c:v>
                </c:pt>
                <c:pt idx="20">
                  <c:v>0.349650349650349</c:v>
                </c:pt>
                <c:pt idx="21">
                  <c:v>0.349650349650349</c:v>
                </c:pt>
                <c:pt idx="22">
                  <c:v>0.349650349650349</c:v>
                </c:pt>
                <c:pt idx="23">
                  <c:v>0.349650349650349</c:v>
                </c:pt>
                <c:pt idx="24">
                  <c:v>0.349650349650349</c:v>
                </c:pt>
                <c:pt idx="25">
                  <c:v>0.349650349650349</c:v>
                </c:pt>
                <c:pt idx="26">
                  <c:v>0.349650349650349</c:v>
                </c:pt>
                <c:pt idx="27">
                  <c:v>0.349650349650349</c:v>
                </c:pt>
                <c:pt idx="28">
                  <c:v>0.349650349650349</c:v>
                </c:pt>
                <c:pt idx="29">
                  <c:v>0.349650349650349</c:v>
                </c:pt>
                <c:pt idx="30">
                  <c:v>0.349650349650349</c:v>
                </c:pt>
                <c:pt idx="31">
                  <c:v>0.349650349650349</c:v>
                </c:pt>
                <c:pt idx="32">
                  <c:v>0.349650349650349</c:v>
                </c:pt>
                <c:pt idx="33">
                  <c:v>0.349650349650349</c:v>
                </c:pt>
                <c:pt idx="34">
                  <c:v>0.349650349650349</c:v>
                </c:pt>
                <c:pt idx="35">
                  <c:v>0.349650349650349</c:v>
                </c:pt>
                <c:pt idx="36">
                  <c:v>0.349650349650349</c:v>
                </c:pt>
                <c:pt idx="37">
                  <c:v>0.349650349650349</c:v>
                </c:pt>
                <c:pt idx="38">
                  <c:v>0.349650349650349</c:v>
                </c:pt>
                <c:pt idx="39">
                  <c:v>0.349650349650349</c:v>
                </c:pt>
                <c:pt idx="40">
                  <c:v>0.349650349650349</c:v>
                </c:pt>
                <c:pt idx="41">
                  <c:v>0.349650349650349</c:v>
                </c:pt>
                <c:pt idx="42">
                  <c:v>0.349650349650349</c:v>
                </c:pt>
                <c:pt idx="43">
                  <c:v>0.349650349650349</c:v>
                </c:pt>
                <c:pt idx="44">
                  <c:v>0.349650349650349</c:v>
                </c:pt>
                <c:pt idx="45">
                  <c:v>0.349650349650349</c:v>
                </c:pt>
                <c:pt idx="46">
                  <c:v>0.349650349650349</c:v>
                </c:pt>
                <c:pt idx="47">
                  <c:v>0.349650349650349</c:v>
                </c:pt>
                <c:pt idx="48">
                  <c:v>0.349650349650349</c:v>
                </c:pt>
                <c:pt idx="49">
                  <c:v>0.349650349650349</c:v>
                </c:pt>
                <c:pt idx="50">
                  <c:v>0.349650349650349</c:v>
                </c:pt>
                <c:pt idx="51">
                  <c:v>0.349650349650349</c:v>
                </c:pt>
                <c:pt idx="52">
                  <c:v>0.349650349650349</c:v>
                </c:pt>
                <c:pt idx="53">
                  <c:v>0.349650349650349</c:v>
                </c:pt>
                <c:pt idx="54">
                  <c:v>0.349650349650349</c:v>
                </c:pt>
                <c:pt idx="55">
                  <c:v>0.349650349650349</c:v>
                </c:pt>
                <c:pt idx="56">
                  <c:v>0.349650349650349</c:v>
                </c:pt>
                <c:pt idx="57">
                  <c:v>0.349650349650349</c:v>
                </c:pt>
                <c:pt idx="58">
                  <c:v>0.349650349650349</c:v>
                </c:pt>
                <c:pt idx="59">
                  <c:v>0.349650349650349</c:v>
                </c:pt>
                <c:pt idx="60">
                  <c:v>0.349650349650349</c:v>
                </c:pt>
                <c:pt idx="61">
                  <c:v>0.349650349650349</c:v>
                </c:pt>
                <c:pt idx="62">
                  <c:v>0.349650349650349</c:v>
                </c:pt>
                <c:pt idx="63">
                  <c:v>0.349650349650349</c:v>
                </c:pt>
                <c:pt idx="64">
                  <c:v>0.349650349650349</c:v>
                </c:pt>
                <c:pt idx="65">
                  <c:v>0.349650349650349</c:v>
                </c:pt>
                <c:pt idx="66">
                  <c:v>0.349650349650349</c:v>
                </c:pt>
                <c:pt idx="67">
                  <c:v>0.349650349650349</c:v>
                </c:pt>
                <c:pt idx="68">
                  <c:v>0.349650349650349</c:v>
                </c:pt>
                <c:pt idx="69">
                  <c:v>0.349650349650349</c:v>
                </c:pt>
                <c:pt idx="70">
                  <c:v>0.349650349650349</c:v>
                </c:pt>
                <c:pt idx="71">
                  <c:v>0.349650349650349</c:v>
                </c:pt>
                <c:pt idx="72">
                  <c:v>0.349650349650349</c:v>
                </c:pt>
                <c:pt idx="73">
                  <c:v>0.349650349650349</c:v>
                </c:pt>
                <c:pt idx="74">
                  <c:v>0.349650349650349</c:v>
                </c:pt>
                <c:pt idx="75">
                  <c:v>0.349650349650349</c:v>
                </c:pt>
                <c:pt idx="76">
                  <c:v>0.349650349650349</c:v>
                </c:pt>
                <c:pt idx="77">
                  <c:v>0.349650349650349</c:v>
                </c:pt>
                <c:pt idx="78">
                  <c:v>0.349650349650349</c:v>
                </c:pt>
                <c:pt idx="79">
                  <c:v>0.349650349650349</c:v>
                </c:pt>
                <c:pt idx="80">
                  <c:v>0.349650349650349</c:v>
                </c:pt>
                <c:pt idx="81">
                  <c:v>0.349650349650349</c:v>
                </c:pt>
                <c:pt idx="82">
                  <c:v>0.349650349650349</c:v>
                </c:pt>
                <c:pt idx="83">
                  <c:v>0.349650349650349</c:v>
                </c:pt>
                <c:pt idx="84">
                  <c:v>0.349650349650349</c:v>
                </c:pt>
                <c:pt idx="85">
                  <c:v>0.349650349650349</c:v>
                </c:pt>
                <c:pt idx="86">
                  <c:v>0.349650349650349</c:v>
                </c:pt>
                <c:pt idx="87">
                  <c:v>0.349650349650349</c:v>
                </c:pt>
                <c:pt idx="88">
                  <c:v>0.349650349650349</c:v>
                </c:pt>
                <c:pt idx="89">
                  <c:v>0.349650349650349</c:v>
                </c:pt>
                <c:pt idx="90">
                  <c:v>0.349650349650349</c:v>
                </c:pt>
                <c:pt idx="91">
                  <c:v>0.349650349650349</c:v>
                </c:pt>
                <c:pt idx="92">
                  <c:v>0.349650349650349</c:v>
                </c:pt>
                <c:pt idx="93">
                  <c:v>0.349650349650349</c:v>
                </c:pt>
                <c:pt idx="94">
                  <c:v>0.349650349650349</c:v>
                </c:pt>
                <c:pt idx="95">
                  <c:v>0.349650349650349</c:v>
                </c:pt>
                <c:pt idx="96">
                  <c:v>0.349650349650349</c:v>
                </c:pt>
                <c:pt idx="97">
                  <c:v>0.349650349650349</c:v>
                </c:pt>
                <c:pt idx="98">
                  <c:v>0.349650349650349</c:v>
                </c:pt>
                <c:pt idx="99">
                  <c:v>0.349650349650349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λ=60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Sheet1!$H$2:$H$101</c:f>
              <c:numCache>
                <c:formatCode>General</c:formatCode>
                <c:ptCount val="100"/>
                <c:pt idx="0">
                  <c:v>0.349650349650349</c:v>
                </c:pt>
                <c:pt idx="1">
                  <c:v>0.349650349650349</c:v>
                </c:pt>
                <c:pt idx="2">
                  <c:v>0.349650349650349</c:v>
                </c:pt>
                <c:pt idx="3">
                  <c:v>0.349650349650349</c:v>
                </c:pt>
                <c:pt idx="4">
                  <c:v>0.349650349650349</c:v>
                </c:pt>
                <c:pt idx="5">
                  <c:v>0.349650349650349</c:v>
                </c:pt>
                <c:pt idx="6">
                  <c:v>0.349650349650349</c:v>
                </c:pt>
                <c:pt idx="7">
                  <c:v>0.349650349650349</c:v>
                </c:pt>
                <c:pt idx="8">
                  <c:v>0.349650349650349</c:v>
                </c:pt>
                <c:pt idx="9">
                  <c:v>0.349650349650349</c:v>
                </c:pt>
                <c:pt idx="10">
                  <c:v>0.349650349650349</c:v>
                </c:pt>
                <c:pt idx="11">
                  <c:v>0.349650349650349</c:v>
                </c:pt>
                <c:pt idx="12">
                  <c:v>0.349650349650349</c:v>
                </c:pt>
                <c:pt idx="13">
                  <c:v>0.349650349650349</c:v>
                </c:pt>
                <c:pt idx="14">
                  <c:v>0.349650349650349</c:v>
                </c:pt>
                <c:pt idx="15">
                  <c:v>0.349650349650349</c:v>
                </c:pt>
                <c:pt idx="16">
                  <c:v>0.349650349650349</c:v>
                </c:pt>
                <c:pt idx="17">
                  <c:v>0.349650349650349</c:v>
                </c:pt>
                <c:pt idx="18">
                  <c:v>0.349650349650349</c:v>
                </c:pt>
                <c:pt idx="19">
                  <c:v>0.349650349650349</c:v>
                </c:pt>
                <c:pt idx="20">
                  <c:v>0.349650349650349</c:v>
                </c:pt>
                <c:pt idx="21">
                  <c:v>0.349650349650349</c:v>
                </c:pt>
                <c:pt idx="22">
                  <c:v>0.349650349650349</c:v>
                </c:pt>
                <c:pt idx="23">
                  <c:v>0.349650349650349</c:v>
                </c:pt>
                <c:pt idx="24">
                  <c:v>0.349650349650349</c:v>
                </c:pt>
                <c:pt idx="25">
                  <c:v>0.349650349650349</c:v>
                </c:pt>
                <c:pt idx="26">
                  <c:v>0.349650349650349</c:v>
                </c:pt>
                <c:pt idx="27">
                  <c:v>0.349650349650349</c:v>
                </c:pt>
                <c:pt idx="28">
                  <c:v>0.349650349650349</c:v>
                </c:pt>
                <c:pt idx="29">
                  <c:v>0.349650349650349</c:v>
                </c:pt>
                <c:pt idx="30">
                  <c:v>0.349650349650349</c:v>
                </c:pt>
                <c:pt idx="31">
                  <c:v>0.349650349650349</c:v>
                </c:pt>
                <c:pt idx="32">
                  <c:v>0.349650349650349</c:v>
                </c:pt>
                <c:pt idx="33">
                  <c:v>0.349650349650349</c:v>
                </c:pt>
                <c:pt idx="34">
                  <c:v>0.349650349650349</c:v>
                </c:pt>
                <c:pt idx="35">
                  <c:v>0.349650349650349</c:v>
                </c:pt>
                <c:pt idx="36">
                  <c:v>0.349650349650349</c:v>
                </c:pt>
                <c:pt idx="37">
                  <c:v>0.349650349650349</c:v>
                </c:pt>
                <c:pt idx="38">
                  <c:v>0.349650349650349</c:v>
                </c:pt>
                <c:pt idx="39">
                  <c:v>0.349650349650349</c:v>
                </c:pt>
                <c:pt idx="40">
                  <c:v>0.349650349650349</c:v>
                </c:pt>
                <c:pt idx="41">
                  <c:v>0.349650349650349</c:v>
                </c:pt>
                <c:pt idx="42">
                  <c:v>0.349650349650349</c:v>
                </c:pt>
                <c:pt idx="43">
                  <c:v>0.349650349650349</c:v>
                </c:pt>
                <c:pt idx="44">
                  <c:v>0.349650349650349</c:v>
                </c:pt>
                <c:pt idx="45">
                  <c:v>0.349650349650349</c:v>
                </c:pt>
                <c:pt idx="46">
                  <c:v>0.349650349650349</c:v>
                </c:pt>
                <c:pt idx="47">
                  <c:v>0.349650349650349</c:v>
                </c:pt>
                <c:pt idx="48">
                  <c:v>0.349650349650349</c:v>
                </c:pt>
                <c:pt idx="49">
                  <c:v>0.349650349650349</c:v>
                </c:pt>
                <c:pt idx="50">
                  <c:v>0.349650349650349</c:v>
                </c:pt>
                <c:pt idx="51">
                  <c:v>0.349650349650349</c:v>
                </c:pt>
                <c:pt idx="52">
                  <c:v>0.349650349650349</c:v>
                </c:pt>
                <c:pt idx="53">
                  <c:v>0.349650349650349</c:v>
                </c:pt>
                <c:pt idx="54">
                  <c:v>0.349650349650349</c:v>
                </c:pt>
                <c:pt idx="55">
                  <c:v>0.349650349650349</c:v>
                </c:pt>
                <c:pt idx="56">
                  <c:v>0.349650349650349</c:v>
                </c:pt>
                <c:pt idx="57">
                  <c:v>0.349650349650349</c:v>
                </c:pt>
                <c:pt idx="58">
                  <c:v>0.349650349650349</c:v>
                </c:pt>
                <c:pt idx="59">
                  <c:v>0.349650349650349</c:v>
                </c:pt>
                <c:pt idx="60">
                  <c:v>0.349650349650349</c:v>
                </c:pt>
                <c:pt idx="61">
                  <c:v>0.349650349650349</c:v>
                </c:pt>
                <c:pt idx="62">
                  <c:v>0.349650349650349</c:v>
                </c:pt>
                <c:pt idx="63">
                  <c:v>0.349650349650349</c:v>
                </c:pt>
                <c:pt idx="64">
                  <c:v>0.349650349650349</c:v>
                </c:pt>
                <c:pt idx="65">
                  <c:v>0.349650349650349</c:v>
                </c:pt>
                <c:pt idx="66">
                  <c:v>0.349650349650349</c:v>
                </c:pt>
                <c:pt idx="67">
                  <c:v>0.349650349650349</c:v>
                </c:pt>
                <c:pt idx="68">
                  <c:v>0.349650349650349</c:v>
                </c:pt>
                <c:pt idx="69">
                  <c:v>0.349650349650349</c:v>
                </c:pt>
                <c:pt idx="70">
                  <c:v>0.349650349650349</c:v>
                </c:pt>
                <c:pt idx="71">
                  <c:v>0.349650349650349</c:v>
                </c:pt>
                <c:pt idx="72">
                  <c:v>0.349650349650349</c:v>
                </c:pt>
                <c:pt idx="73">
                  <c:v>0.349650349650349</c:v>
                </c:pt>
                <c:pt idx="74">
                  <c:v>0.349650349650349</c:v>
                </c:pt>
                <c:pt idx="75">
                  <c:v>0.349650349650349</c:v>
                </c:pt>
                <c:pt idx="76">
                  <c:v>0.349650349650349</c:v>
                </c:pt>
                <c:pt idx="77">
                  <c:v>0.349650349650349</c:v>
                </c:pt>
                <c:pt idx="78">
                  <c:v>0.349650349650349</c:v>
                </c:pt>
                <c:pt idx="79">
                  <c:v>0.349650349650349</c:v>
                </c:pt>
                <c:pt idx="80">
                  <c:v>0.349650349650349</c:v>
                </c:pt>
                <c:pt idx="81">
                  <c:v>0.349650349650349</c:v>
                </c:pt>
                <c:pt idx="82">
                  <c:v>0.349650349650349</c:v>
                </c:pt>
                <c:pt idx="83">
                  <c:v>0.349650349650349</c:v>
                </c:pt>
                <c:pt idx="84">
                  <c:v>0.349650349650349</c:v>
                </c:pt>
                <c:pt idx="85">
                  <c:v>0.349650349650349</c:v>
                </c:pt>
                <c:pt idx="86">
                  <c:v>0.349650349650349</c:v>
                </c:pt>
                <c:pt idx="87">
                  <c:v>0.349650349650349</c:v>
                </c:pt>
                <c:pt idx="88">
                  <c:v>0.349650349650349</c:v>
                </c:pt>
                <c:pt idx="89">
                  <c:v>0.349650349650349</c:v>
                </c:pt>
                <c:pt idx="90">
                  <c:v>0.349650349650349</c:v>
                </c:pt>
                <c:pt idx="91">
                  <c:v>0.349650349650349</c:v>
                </c:pt>
                <c:pt idx="92">
                  <c:v>0.349650349650349</c:v>
                </c:pt>
                <c:pt idx="93">
                  <c:v>0.349650349650349</c:v>
                </c:pt>
                <c:pt idx="94">
                  <c:v>0.349650349650349</c:v>
                </c:pt>
                <c:pt idx="95">
                  <c:v>0.349650349650349</c:v>
                </c:pt>
                <c:pt idx="96">
                  <c:v>0.349650349650349</c:v>
                </c:pt>
                <c:pt idx="97">
                  <c:v>0.349650349650349</c:v>
                </c:pt>
                <c:pt idx="98">
                  <c:v>0.349650349650349</c:v>
                </c:pt>
                <c:pt idx="99">
                  <c:v>0.349650349650349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λ=70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Sheet1!$I$2:$I$101</c:f>
              <c:numCache>
                <c:formatCode>General</c:formatCode>
                <c:ptCount val="100"/>
                <c:pt idx="0">
                  <c:v>0.349650349650349</c:v>
                </c:pt>
                <c:pt idx="1">
                  <c:v>0.349650349650349</c:v>
                </c:pt>
                <c:pt idx="2">
                  <c:v>0.349650349650349</c:v>
                </c:pt>
                <c:pt idx="3">
                  <c:v>0.349650349650349</c:v>
                </c:pt>
                <c:pt idx="4">
                  <c:v>0.349650349650349</c:v>
                </c:pt>
                <c:pt idx="5">
                  <c:v>0.349650349650349</c:v>
                </c:pt>
                <c:pt idx="6">
                  <c:v>0.349650349650349</c:v>
                </c:pt>
                <c:pt idx="7">
                  <c:v>0.349650349650349</c:v>
                </c:pt>
                <c:pt idx="8">
                  <c:v>0.349650349650349</c:v>
                </c:pt>
                <c:pt idx="9">
                  <c:v>0.349650349650349</c:v>
                </c:pt>
                <c:pt idx="10">
                  <c:v>0.349650349650349</c:v>
                </c:pt>
                <c:pt idx="11">
                  <c:v>0.349650349650349</c:v>
                </c:pt>
                <c:pt idx="12">
                  <c:v>0.349650349650349</c:v>
                </c:pt>
                <c:pt idx="13">
                  <c:v>0.349650349650349</c:v>
                </c:pt>
                <c:pt idx="14">
                  <c:v>0.349650349650349</c:v>
                </c:pt>
                <c:pt idx="15">
                  <c:v>0.349650349650349</c:v>
                </c:pt>
                <c:pt idx="16">
                  <c:v>0.349650349650349</c:v>
                </c:pt>
                <c:pt idx="17">
                  <c:v>0.349650349650349</c:v>
                </c:pt>
                <c:pt idx="18">
                  <c:v>0.349650349650349</c:v>
                </c:pt>
                <c:pt idx="19">
                  <c:v>0.349650349650349</c:v>
                </c:pt>
                <c:pt idx="20">
                  <c:v>0.349650349650349</c:v>
                </c:pt>
                <c:pt idx="21">
                  <c:v>0.349650349650349</c:v>
                </c:pt>
                <c:pt idx="22">
                  <c:v>0.349650349650349</c:v>
                </c:pt>
                <c:pt idx="23">
                  <c:v>0.349650349650349</c:v>
                </c:pt>
                <c:pt idx="24">
                  <c:v>0.349650349650349</c:v>
                </c:pt>
                <c:pt idx="25">
                  <c:v>0.349650349650349</c:v>
                </c:pt>
                <c:pt idx="26">
                  <c:v>0.349650349650349</c:v>
                </c:pt>
                <c:pt idx="27">
                  <c:v>0.349650349650349</c:v>
                </c:pt>
                <c:pt idx="28">
                  <c:v>0.349650349650349</c:v>
                </c:pt>
                <c:pt idx="29">
                  <c:v>0.349650349650349</c:v>
                </c:pt>
                <c:pt idx="30">
                  <c:v>0.349650349650349</c:v>
                </c:pt>
                <c:pt idx="31">
                  <c:v>0.349650349650349</c:v>
                </c:pt>
                <c:pt idx="32">
                  <c:v>0.349650349650349</c:v>
                </c:pt>
                <c:pt idx="33">
                  <c:v>0.349650349650349</c:v>
                </c:pt>
                <c:pt idx="34">
                  <c:v>0.349650349650349</c:v>
                </c:pt>
                <c:pt idx="35">
                  <c:v>0.349650349650349</c:v>
                </c:pt>
                <c:pt idx="36">
                  <c:v>0.349650349650349</c:v>
                </c:pt>
                <c:pt idx="37">
                  <c:v>0.349650349650349</c:v>
                </c:pt>
                <c:pt idx="38">
                  <c:v>0.349650349650349</c:v>
                </c:pt>
                <c:pt idx="39">
                  <c:v>0.349650349650349</c:v>
                </c:pt>
                <c:pt idx="40">
                  <c:v>0.349650349650349</c:v>
                </c:pt>
                <c:pt idx="41">
                  <c:v>0.349650349650349</c:v>
                </c:pt>
                <c:pt idx="42">
                  <c:v>0.349650349650349</c:v>
                </c:pt>
                <c:pt idx="43">
                  <c:v>0.349650349650349</c:v>
                </c:pt>
                <c:pt idx="44">
                  <c:v>0.349650349650349</c:v>
                </c:pt>
                <c:pt idx="45">
                  <c:v>0.349650349650349</c:v>
                </c:pt>
                <c:pt idx="46">
                  <c:v>0.349650349650349</c:v>
                </c:pt>
                <c:pt idx="47">
                  <c:v>0.524475524475524</c:v>
                </c:pt>
                <c:pt idx="48">
                  <c:v>1.04895104895104</c:v>
                </c:pt>
                <c:pt idx="49">
                  <c:v>1.04895104895104</c:v>
                </c:pt>
                <c:pt idx="50">
                  <c:v>1.04895104895104</c:v>
                </c:pt>
                <c:pt idx="51">
                  <c:v>1.04895104895104</c:v>
                </c:pt>
                <c:pt idx="52">
                  <c:v>1.04895104895104</c:v>
                </c:pt>
                <c:pt idx="53">
                  <c:v>1.04895104895104</c:v>
                </c:pt>
                <c:pt idx="54">
                  <c:v>1.04895104895104</c:v>
                </c:pt>
                <c:pt idx="55">
                  <c:v>1.04895104895104</c:v>
                </c:pt>
                <c:pt idx="56">
                  <c:v>1.04895104895104</c:v>
                </c:pt>
                <c:pt idx="57">
                  <c:v>1.04895104895104</c:v>
                </c:pt>
                <c:pt idx="58">
                  <c:v>1.04895104895104</c:v>
                </c:pt>
                <c:pt idx="59">
                  <c:v>1.04895104895104</c:v>
                </c:pt>
                <c:pt idx="60">
                  <c:v>1.04895104895104</c:v>
                </c:pt>
                <c:pt idx="61">
                  <c:v>1.04895104895104</c:v>
                </c:pt>
                <c:pt idx="62">
                  <c:v>1.04895104895104</c:v>
                </c:pt>
                <c:pt idx="63">
                  <c:v>1.04895104895104</c:v>
                </c:pt>
                <c:pt idx="64">
                  <c:v>1.04895104895104</c:v>
                </c:pt>
                <c:pt idx="65">
                  <c:v>1.04895104895104</c:v>
                </c:pt>
                <c:pt idx="66">
                  <c:v>1.04895104895104</c:v>
                </c:pt>
                <c:pt idx="67">
                  <c:v>1.04895104895104</c:v>
                </c:pt>
                <c:pt idx="68">
                  <c:v>1.04895104895104</c:v>
                </c:pt>
                <c:pt idx="69">
                  <c:v>1.04895104895104</c:v>
                </c:pt>
                <c:pt idx="70">
                  <c:v>1.04895104895104</c:v>
                </c:pt>
                <c:pt idx="71">
                  <c:v>1.04895104895104</c:v>
                </c:pt>
                <c:pt idx="72">
                  <c:v>1.04895104895104</c:v>
                </c:pt>
                <c:pt idx="73">
                  <c:v>1.04895104895104</c:v>
                </c:pt>
                <c:pt idx="74">
                  <c:v>1.04895104895104</c:v>
                </c:pt>
                <c:pt idx="75">
                  <c:v>1.04895104895104</c:v>
                </c:pt>
                <c:pt idx="76">
                  <c:v>1.04895104895104</c:v>
                </c:pt>
                <c:pt idx="77">
                  <c:v>1.04895104895104</c:v>
                </c:pt>
                <c:pt idx="78">
                  <c:v>1.04895104895104</c:v>
                </c:pt>
                <c:pt idx="79">
                  <c:v>1.04895104895104</c:v>
                </c:pt>
                <c:pt idx="80">
                  <c:v>1.04895104895104</c:v>
                </c:pt>
                <c:pt idx="81">
                  <c:v>1.04895104895104</c:v>
                </c:pt>
                <c:pt idx="82">
                  <c:v>1.04895104895104</c:v>
                </c:pt>
                <c:pt idx="83">
                  <c:v>1.04895104895104</c:v>
                </c:pt>
                <c:pt idx="84">
                  <c:v>1.04895104895104</c:v>
                </c:pt>
                <c:pt idx="85">
                  <c:v>1.04895104895104</c:v>
                </c:pt>
                <c:pt idx="86">
                  <c:v>1.04895104895104</c:v>
                </c:pt>
                <c:pt idx="87">
                  <c:v>1.04895104895104</c:v>
                </c:pt>
                <c:pt idx="88">
                  <c:v>1.04895104895104</c:v>
                </c:pt>
                <c:pt idx="89">
                  <c:v>1.04895104895104</c:v>
                </c:pt>
                <c:pt idx="90">
                  <c:v>1.04895104895104</c:v>
                </c:pt>
                <c:pt idx="91">
                  <c:v>1.04895104895104</c:v>
                </c:pt>
                <c:pt idx="92">
                  <c:v>1.04895104895104</c:v>
                </c:pt>
                <c:pt idx="93">
                  <c:v>1.04895104895104</c:v>
                </c:pt>
                <c:pt idx="94">
                  <c:v>1.04895104895104</c:v>
                </c:pt>
                <c:pt idx="95">
                  <c:v>1.04895104895104</c:v>
                </c:pt>
                <c:pt idx="96">
                  <c:v>1.04895104895104</c:v>
                </c:pt>
                <c:pt idx="97">
                  <c:v>1.04895104895104</c:v>
                </c:pt>
                <c:pt idx="98">
                  <c:v>1.04895104895104</c:v>
                </c:pt>
                <c:pt idx="99">
                  <c:v>1.04895104895104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λ=80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Sheet1!$J$2:$J$101</c:f>
              <c:numCache>
                <c:formatCode>General</c:formatCode>
                <c:ptCount val="100"/>
                <c:pt idx="0">
                  <c:v>0.699300699300699</c:v>
                </c:pt>
                <c:pt idx="1">
                  <c:v>0.874125874125874</c:v>
                </c:pt>
                <c:pt idx="2">
                  <c:v>0.874125874125874</c:v>
                </c:pt>
                <c:pt idx="3">
                  <c:v>0.874125874125874</c:v>
                </c:pt>
                <c:pt idx="4">
                  <c:v>0.874125874125874</c:v>
                </c:pt>
                <c:pt idx="5">
                  <c:v>0.874125874125874</c:v>
                </c:pt>
                <c:pt idx="6">
                  <c:v>0.874125874125874</c:v>
                </c:pt>
                <c:pt idx="7">
                  <c:v>0.874125874125874</c:v>
                </c:pt>
                <c:pt idx="8">
                  <c:v>0.874125874125874</c:v>
                </c:pt>
                <c:pt idx="9">
                  <c:v>0.874125874125874</c:v>
                </c:pt>
                <c:pt idx="10">
                  <c:v>0.874125874125874</c:v>
                </c:pt>
                <c:pt idx="11">
                  <c:v>0.874125874125874</c:v>
                </c:pt>
                <c:pt idx="12">
                  <c:v>0.874125874125874</c:v>
                </c:pt>
                <c:pt idx="13">
                  <c:v>0.874125874125874</c:v>
                </c:pt>
                <c:pt idx="14">
                  <c:v>0.874125874125874</c:v>
                </c:pt>
                <c:pt idx="15">
                  <c:v>0.874125874125874</c:v>
                </c:pt>
                <c:pt idx="16">
                  <c:v>0.874125874125874</c:v>
                </c:pt>
                <c:pt idx="17">
                  <c:v>0.874125874125874</c:v>
                </c:pt>
                <c:pt idx="18">
                  <c:v>0.874125874125874</c:v>
                </c:pt>
                <c:pt idx="19">
                  <c:v>0.874125874125874</c:v>
                </c:pt>
                <c:pt idx="20">
                  <c:v>0.874125874125874</c:v>
                </c:pt>
                <c:pt idx="21">
                  <c:v>0.874125874125874</c:v>
                </c:pt>
                <c:pt idx="22">
                  <c:v>0.874125874125874</c:v>
                </c:pt>
                <c:pt idx="23">
                  <c:v>0.874125874125874</c:v>
                </c:pt>
                <c:pt idx="24">
                  <c:v>0.874125874125874</c:v>
                </c:pt>
                <c:pt idx="25">
                  <c:v>0.874125874125874</c:v>
                </c:pt>
                <c:pt idx="26">
                  <c:v>0.874125874125874</c:v>
                </c:pt>
                <c:pt idx="27">
                  <c:v>0.874125874125874</c:v>
                </c:pt>
                <c:pt idx="28">
                  <c:v>0.874125874125874</c:v>
                </c:pt>
                <c:pt idx="29">
                  <c:v>0.874125874125874</c:v>
                </c:pt>
                <c:pt idx="30">
                  <c:v>0.874125874125874</c:v>
                </c:pt>
                <c:pt idx="31">
                  <c:v>0.874125874125874</c:v>
                </c:pt>
                <c:pt idx="32">
                  <c:v>0.874125874125874</c:v>
                </c:pt>
                <c:pt idx="33">
                  <c:v>0.874125874125874</c:v>
                </c:pt>
                <c:pt idx="34">
                  <c:v>0.874125874125874</c:v>
                </c:pt>
                <c:pt idx="35">
                  <c:v>0.874125874125874</c:v>
                </c:pt>
                <c:pt idx="36">
                  <c:v>0.874125874125874</c:v>
                </c:pt>
                <c:pt idx="37">
                  <c:v>0.874125874125874</c:v>
                </c:pt>
                <c:pt idx="38">
                  <c:v>0.874125874125874</c:v>
                </c:pt>
                <c:pt idx="39">
                  <c:v>0.874125874125874</c:v>
                </c:pt>
                <c:pt idx="40">
                  <c:v>0.874125874125874</c:v>
                </c:pt>
                <c:pt idx="41">
                  <c:v>0.874125874125874</c:v>
                </c:pt>
                <c:pt idx="42">
                  <c:v>0.874125874125874</c:v>
                </c:pt>
                <c:pt idx="43">
                  <c:v>0.874125874125874</c:v>
                </c:pt>
                <c:pt idx="44">
                  <c:v>0.874125874125874</c:v>
                </c:pt>
                <c:pt idx="45">
                  <c:v>0.874125874125874</c:v>
                </c:pt>
                <c:pt idx="46">
                  <c:v>0.874125874125874</c:v>
                </c:pt>
                <c:pt idx="47">
                  <c:v>0.874125874125874</c:v>
                </c:pt>
                <c:pt idx="48">
                  <c:v>0.874125874125874</c:v>
                </c:pt>
                <c:pt idx="49">
                  <c:v>0.874125874125874</c:v>
                </c:pt>
                <c:pt idx="50">
                  <c:v>0.874125874125874</c:v>
                </c:pt>
                <c:pt idx="51">
                  <c:v>0.874125874125874</c:v>
                </c:pt>
                <c:pt idx="52">
                  <c:v>0.874125874125874</c:v>
                </c:pt>
                <c:pt idx="53">
                  <c:v>0.874125874125874</c:v>
                </c:pt>
                <c:pt idx="54">
                  <c:v>0.874125874125874</c:v>
                </c:pt>
                <c:pt idx="55">
                  <c:v>0.874125874125874</c:v>
                </c:pt>
                <c:pt idx="56">
                  <c:v>0.874125874125874</c:v>
                </c:pt>
                <c:pt idx="57">
                  <c:v>0.874125874125874</c:v>
                </c:pt>
                <c:pt idx="58">
                  <c:v>0.874125874125874</c:v>
                </c:pt>
                <c:pt idx="59">
                  <c:v>0.874125874125874</c:v>
                </c:pt>
                <c:pt idx="60">
                  <c:v>0.874125874125874</c:v>
                </c:pt>
                <c:pt idx="61">
                  <c:v>0.874125874125874</c:v>
                </c:pt>
                <c:pt idx="62">
                  <c:v>0.874125874125874</c:v>
                </c:pt>
                <c:pt idx="63">
                  <c:v>0.874125874125874</c:v>
                </c:pt>
                <c:pt idx="64">
                  <c:v>0.874125874125874</c:v>
                </c:pt>
                <c:pt idx="65">
                  <c:v>0.874125874125874</c:v>
                </c:pt>
                <c:pt idx="66">
                  <c:v>0.874125874125874</c:v>
                </c:pt>
                <c:pt idx="67">
                  <c:v>0.874125874125874</c:v>
                </c:pt>
                <c:pt idx="68">
                  <c:v>0.874125874125874</c:v>
                </c:pt>
                <c:pt idx="69">
                  <c:v>0.874125874125874</c:v>
                </c:pt>
                <c:pt idx="70">
                  <c:v>0.874125874125874</c:v>
                </c:pt>
                <c:pt idx="71">
                  <c:v>0.874125874125874</c:v>
                </c:pt>
                <c:pt idx="72">
                  <c:v>0.874125874125874</c:v>
                </c:pt>
                <c:pt idx="73">
                  <c:v>0.874125874125874</c:v>
                </c:pt>
                <c:pt idx="74">
                  <c:v>0.874125874125874</c:v>
                </c:pt>
                <c:pt idx="75">
                  <c:v>0.874125874125874</c:v>
                </c:pt>
                <c:pt idx="76">
                  <c:v>0.874125874125874</c:v>
                </c:pt>
                <c:pt idx="77">
                  <c:v>0.874125874125874</c:v>
                </c:pt>
                <c:pt idx="78">
                  <c:v>0.874125874125874</c:v>
                </c:pt>
                <c:pt idx="79">
                  <c:v>0.874125874125874</c:v>
                </c:pt>
                <c:pt idx="80">
                  <c:v>0.874125874125874</c:v>
                </c:pt>
                <c:pt idx="81">
                  <c:v>0.874125874125874</c:v>
                </c:pt>
                <c:pt idx="82">
                  <c:v>0.874125874125874</c:v>
                </c:pt>
                <c:pt idx="83">
                  <c:v>0.874125874125874</c:v>
                </c:pt>
                <c:pt idx="84">
                  <c:v>0.874125874125874</c:v>
                </c:pt>
                <c:pt idx="85">
                  <c:v>0.874125874125874</c:v>
                </c:pt>
                <c:pt idx="86">
                  <c:v>0.874125874125874</c:v>
                </c:pt>
                <c:pt idx="87">
                  <c:v>0.874125874125874</c:v>
                </c:pt>
                <c:pt idx="88">
                  <c:v>0.874125874125874</c:v>
                </c:pt>
                <c:pt idx="89">
                  <c:v>0.874125874125874</c:v>
                </c:pt>
                <c:pt idx="90">
                  <c:v>0.874125874125874</c:v>
                </c:pt>
                <c:pt idx="91">
                  <c:v>0.874125874125874</c:v>
                </c:pt>
                <c:pt idx="92">
                  <c:v>0.874125874125874</c:v>
                </c:pt>
                <c:pt idx="93">
                  <c:v>0.874125874125874</c:v>
                </c:pt>
                <c:pt idx="94">
                  <c:v>0.874125874125874</c:v>
                </c:pt>
                <c:pt idx="95">
                  <c:v>0.874125874125874</c:v>
                </c:pt>
                <c:pt idx="96">
                  <c:v>0.874125874125874</c:v>
                </c:pt>
                <c:pt idx="97">
                  <c:v>0.874125874125874</c:v>
                </c:pt>
                <c:pt idx="98">
                  <c:v>0.874125874125874</c:v>
                </c:pt>
                <c:pt idx="99">
                  <c:v>0.874125874125874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λ=90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Sheet1!$K$2:$K$101</c:f>
              <c:numCache>
                <c:formatCode>General</c:formatCode>
                <c:ptCount val="100"/>
                <c:pt idx="0">
                  <c:v>0.699300699300699</c:v>
                </c:pt>
                <c:pt idx="1">
                  <c:v>1.04895104895104</c:v>
                </c:pt>
                <c:pt idx="2">
                  <c:v>1.04895104895104</c:v>
                </c:pt>
                <c:pt idx="3">
                  <c:v>1.04895104895104</c:v>
                </c:pt>
                <c:pt idx="4">
                  <c:v>1.04895104895104</c:v>
                </c:pt>
                <c:pt idx="5">
                  <c:v>1.04895104895104</c:v>
                </c:pt>
                <c:pt idx="6">
                  <c:v>1.04895104895104</c:v>
                </c:pt>
                <c:pt idx="7">
                  <c:v>1.04895104895104</c:v>
                </c:pt>
                <c:pt idx="8">
                  <c:v>1.04895104895104</c:v>
                </c:pt>
                <c:pt idx="9">
                  <c:v>1.04895104895104</c:v>
                </c:pt>
                <c:pt idx="10">
                  <c:v>1.04895104895104</c:v>
                </c:pt>
                <c:pt idx="11">
                  <c:v>1.04895104895104</c:v>
                </c:pt>
                <c:pt idx="12">
                  <c:v>1.04895104895104</c:v>
                </c:pt>
                <c:pt idx="13">
                  <c:v>1.04895104895104</c:v>
                </c:pt>
                <c:pt idx="14">
                  <c:v>1.04895104895104</c:v>
                </c:pt>
                <c:pt idx="15">
                  <c:v>1.04895104895104</c:v>
                </c:pt>
                <c:pt idx="16">
                  <c:v>1.04895104895104</c:v>
                </c:pt>
                <c:pt idx="17">
                  <c:v>1.04895104895104</c:v>
                </c:pt>
                <c:pt idx="18">
                  <c:v>1.04895104895104</c:v>
                </c:pt>
                <c:pt idx="19">
                  <c:v>1.04895104895104</c:v>
                </c:pt>
                <c:pt idx="20">
                  <c:v>1.04895104895104</c:v>
                </c:pt>
                <c:pt idx="21">
                  <c:v>1.04895104895104</c:v>
                </c:pt>
                <c:pt idx="22">
                  <c:v>1.04895104895104</c:v>
                </c:pt>
                <c:pt idx="23">
                  <c:v>1.04895104895104</c:v>
                </c:pt>
                <c:pt idx="24">
                  <c:v>1.04895104895104</c:v>
                </c:pt>
                <c:pt idx="25">
                  <c:v>1.04895104895104</c:v>
                </c:pt>
                <c:pt idx="26">
                  <c:v>1.04895104895104</c:v>
                </c:pt>
                <c:pt idx="27">
                  <c:v>1.04895104895104</c:v>
                </c:pt>
                <c:pt idx="28">
                  <c:v>1.04895104895104</c:v>
                </c:pt>
                <c:pt idx="29">
                  <c:v>1.04895104895104</c:v>
                </c:pt>
                <c:pt idx="30">
                  <c:v>1.04895104895104</c:v>
                </c:pt>
                <c:pt idx="31">
                  <c:v>1.04895104895104</c:v>
                </c:pt>
                <c:pt idx="32">
                  <c:v>1.04895104895104</c:v>
                </c:pt>
                <c:pt idx="33">
                  <c:v>1.04895104895104</c:v>
                </c:pt>
                <c:pt idx="34">
                  <c:v>1.04895104895104</c:v>
                </c:pt>
                <c:pt idx="35">
                  <c:v>1.04895104895104</c:v>
                </c:pt>
                <c:pt idx="36">
                  <c:v>1.04895104895104</c:v>
                </c:pt>
                <c:pt idx="37">
                  <c:v>1.04895104895104</c:v>
                </c:pt>
                <c:pt idx="38">
                  <c:v>1.04895104895104</c:v>
                </c:pt>
                <c:pt idx="39">
                  <c:v>1.04895104895104</c:v>
                </c:pt>
                <c:pt idx="40">
                  <c:v>1.04895104895104</c:v>
                </c:pt>
                <c:pt idx="41">
                  <c:v>1.04895104895104</c:v>
                </c:pt>
                <c:pt idx="42">
                  <c:v>1.04895104895104</c:v>
                </c:pt>
                <c:pt idx="43">
                  <c:v>1.04895104895104</c:v>
                </c:pt>
                <c:pt idx="44">
                  <c:v>1.04895104895104</c:v>
                </c:pt>
                <c:pt idx="45">
                  <c:v>1.04895104895104</c:v>
                </c:pt>
                <c:pt idx="46">
                  <c:v>1.04895104895104</c:v>
                </c:pt>
                <c:pt idx="47">
                  <c:v>1.04895104895104</c:v>
                </c:pt>
                <c:pt idx="48">
                  <c:v>1.04895104895104</c:v>
                </c:pt>
                <c:pt idx="49">
                  <c:v>1.04895104895104</c:v>
                </c:pt>
                <c:pt idx="50">
                  <c:v>1.04895104895104</c:v>
                </c:pt>
                <c:pt idx="51">
                  <c:v>1.04895104895104</c:v>
                </c:pt>
                <c:pt idx="52">
                  <c:v>1.04895104895104</c:v>
                </c:pt>
                <c:pt idx="53">
                  <c:v>1.04895104895104</c:v>
                </c:pt>
                <c:pt idx="54">
                  <c:v>1.04895104895104</c:v>
                </c:pt>
                <c:pt idx="55">
                  <c:v>1.04895104895104</c:v>
                </c:pt>
                <c:pt idx="56">
                  <c:v>1.04895104895104</c:v>
                </c:pt>
                <c:pt idx="57">
                  <c:v>1.04895104895104</c:v>
                </c:pt>
                <c:pt idx="58">
                  <c:v>1.04895104895104</c:v>
                </c:pt>
                <c:pt idx="59">
                  <c:v>1.04895104895104</c:v>
                </c:pt>
                <c:pt idx="60">
                  <c:v>1.04895104895104</c:v>
                </c:pt>
                <c:pt idx="61">
                  <c:v>1.04895104895104</c:v>
                </c:pt>
                <c:pt idx="62">
                  <c:v>1.04895104895104</c:v>
                </c:pt>
                <c:pt idx="63">
                  <c:v>1.04895104895104</c:v>
                </c:pt>
                <c:pt idx="64">
                  <c:v>1.04895104895104</c:v>
                </c:pt>
                <c:pt idx="65">
                  <c:v>1.04895104895104</c:v>
                </c:pt>
                <c:pt idx="66">
                  <c:v>1.04895104895104</c:v>
                </c:pt>
                <c:pt idx="67">
                  <c:v>1.04895104895104</c:v>
                </c:pt>
                <c:pt idx="68">
                  <c:v>1.04895104895104</c:v>
                </c:pt>
                <c:pt idx="69">
                  <c:v>1.04895104895104</c:v>
                </c:pt>
                <c:pt idx="70">
                  <c:v>1.04895104895104</c:v>
                </c:pt>
                <c:pt idx="71">
                  <c:v>1.04895104895104</c:v>
                </c:pt>
                <c:pt idx="72">
                  <c:v>1.04895104895104</c:v>
                </c:pt>
                <c:pt idx="73">
                  <c:v>1.04895104895104</c:v>
                </c:pt>
                <c:pt idx="74">
                  <c:v>1.04895104895104</c:v>
                </c:pt>
                <c:pt idx="75">
                  <c:v>1.04895104895104</c:v>
                </c:pt>
                <c:pt idx="76">
                  <c:v>1.04895104895104</c:v>
                </c:pt>
                <c:pt idx="77">
                  <c:v>1.04895104895104</c:v>
                </c:pt>
                <c:pt idx="78">
                  <c:v>1.04895104895104</c:v>
                </c:pt>
                <c:pt idx="79">
                  <c:v>1.04895104895104</c:v>
                </c:pt>
                <c:pt idx="80">
                  <c:v>1.04895104895104</c:v>
                </c:pt>
                <c:pt idx="81">
                  <c:v>1.04895104895104</c:v>
                </c:pt>
                <c:pt idx="82">
                  <c:v>1.04895104895104</c:v>
                </c:pt>
                <c:pt idx="83">
                  <c:v>1.04895104895104</c:v>
                </c:pt>
                <c:pt idx="84">
                  <c:v>1.04895104895104</c:v>
                </c:pt>
                <c:pt idx="85">
                  <c:v>1.04895104895104</c:v>
                </c:pt>
                <c:pt idx="86">
                  <c:v>1.04895104895104</c:v>
                </c:pt>
                <c:pt idx="87">
                  <c:v>1.04895104895104</c:v>
                </c:pt>
                <c:pt idx="88">
                  <c:v>1.04895104895104</c:v>
                </c:pt>
                <c:pt idx="89">
                  <c:v>1.04895104895104</c:v>
                </c:pt>
                <c:pt idx="90">
                  <c:v>1.04895104895104</c:v>
                </c:pt>
                <c:pt idx="91">
                  <c:v>1.04895104895104</c:v>
                </c:pt>
                <c:pt idx="92">
                  <c:v>1.04895104895104</c:v>
                </c:pt>
                <c:pt idx="93">
                  <c:v>1.04895104895104</c:v>
                </c:pt>
                <c:pt idx="94">
                  <c:v>1.04895104895104</c:v>
                </c:pt>
                <c:pt idx="95">
                  <c:v>1.04895104895104</c:v>
                </c:pt>
                <c:pt idx="96">
                  <c:v>1.04895104895104</c:v>
                </c:pt>
                <c:pt idx="97">
                  <c:v>1.04895104895104</c:v>
                </c:pt>
                <c:pt idx="98">
                  <c:v>1.04895104895104</c:v>
                </c:pt>
                <c:pt idx="99">
                  <c:v>1.04895104895104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λ=100</c:v>
                </c:pt>
              </c:strCache>
            </c:strRef>
          </c:tx>
          <c:spPr>
            <a:ln w="28575" cap="rnd">
              <a:solidFill>
                <a:srgbClr val="F43308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Sheet1!$L$2:$L$101</c:f>
              <c:numCache>
                <c:formatCode>General</c:formatCode>
                <c:ptCount val="100"/>
                <c:pt idx="0">
                  <c:v>1.22377622377622</c:v>
                </c:pt>
                <c:pt idx="1">
                  <c:v>1.22377622377622</c:v>
                </c:pt>
                <c:pt idx="2">
                  <c:v>1.22377622377622</c:v>
                </c:pt>
                <c:pt idx="3">
                  <c:v>1.22377622377622</c:v>
                </c:pt>
                <c:pt idx="4">
                  <c:v>1.22377622377622</c:v>
                </c:pt>
                <c:pt idx="5">
                  <c:v>1.22377622377622</c:v>
                </c:pt>
                <c:pt idx="6">
                  <c:v>1.22377622377622</c:v>
                </c:pt>
                <c:pt idx="7">
                  <c:v>1.22377622377622</c:v>
                </c:pt>
                <c:pt idx="8">
                  <c:v>1.22377622377622</c:v>
                </c:pt>
                <c:pt idx="9">
                  <c:v>1.22377622377622</c:v>
                </c:pt>
                <c:pt idx="10">
                  <c:v>1.22377622377622</c:v>
                </c:pt>
                <c:pt idx="11">
                  <c:v>1.22377622377622</c:v>
                </c:pt>
                <c:pt idx="12">
                  <c:v>1.22377622377622</c:v>
                </c:pt>
                <c:pt idx="13">
                  <c:v>1.22377622377622</c:v>
                </c:pt>
                <c:pt idx="14">
                  <c:v>1.22377622377622</c:v>
                </c:pt>
                <c:pt idx="15">
                  <c:v>1.22377622377622</c:v>
                </c:pt>
                <c:pt idx="16">
                  <c:v>1.22377622377622</c:v>
                </c:pt>
                <c:pt idx="17">
                  <c:v>1.22377622377622</c:v>
                </c:pt>
                <c:pt idx="18">
                  <c:v>1.22377622377622</c:v>
                </c:pt>
                <c:pt idx="19">
                  <c:v>1.22377622377622</c:v>
                </c:pt>
                <c:pt idx="20">
                  <c:v>1.22377622377622</c:v>
                </c:pt>
                <c:pt idx="21">
                  <c:v>1.22377622377622</c:v>
                </c:pt>
                <c:pt idx="22">
                  <c:v>1.22377622377622</c:v>
                </c:pt>
                <c:pt idx="23">
                  <c:v>1.22377622377622</c:v>
                </c:pt>
                <c:pt idx="24">
                  <c:v>1.22377622377622</c:v>
                </c:pt>
                <c:pt idx="25">
                  <c:v>1.22377622377622</c:v>
                </c:pt>
                <c:pt idx="26">
                  <c:v>1.22377622377622</c:v>
                </c:pt>
                <c:pt idx="27">
                  <c:v>1.22377622377622</c:v>
                </c:pt>
                <c:pt idx="28">
                  <c:v>1.22377622377622</c:v>
                </c:pt>
                <c:pt idx="29">
                  <c:v>1.22377622377622</c:v>
                </c:pt>
                <c:pt idx="30">
                  <c:v>1.22377622377622</c:v>
                </c:pt>
                <c:pt idx="31">
                  <c:v>1.22377622377622</c:v>
                </c:pt>
                <c:pt idx="32">
                  <c:v>1.22377622377622</c:v>
                </c:pt>
                <c:pt idx="33">
                  <c:v>1.22377622377622</c:v>
                </c:pt>
                <c:pt idx="34">
                  <c:v>1.22377622377622</c:v>
                </c:pt>
                <c:pt idx="35">
                  <c:v>1.22377622377622</c:v>
                </c:pt>
                <c:pt idx="36">
                  <c:v>1.22377622377622</c:v>
                </c:pt>
                <c:pt idx="37">
                  <c:v>1.22377622377622</c:v>
                </c:pt>
                <c:pt idx="38">
                  <c:v>1.22377622377622</c:v>
                </c:pt>
                <c:pt idx="39">
                  <c:v>1.22377622377622</c:v>
                </c:pt>
                <c:pt idx="40">
                  <c:v>1.22377622377622</c:v>
                </c:pt>
                <c:pt idx="41">
                  <c:v>1.22377622377622</c:v>
                </c:pt>
                <c:pt idx="42">
                  <c:v>1.22377622377622</c:v>
                </c:pt>
                <c:pt idx="43">
                  <c:v>1.22377622377622</c:v>
                </c:pt>
                <c:pt idx="44">
                  <c:v>1.22377622377622</c:v>
                </c:pt>
                <c:pt idx="45">
                  <c:v>1.22377622377622</c:v>
                </c:pt>
                <c:pt idx="46">
                  <c:v>1.22377622377622</c:v>
                </c:pt>
                <c:pt idx="47">
                  <c:v>1.22377622377622</c:v>
                </c:pt>
                <c:pt idx="48">
                  <c:v>1.22377622377622</c:v>
                </c:pt>
                <c:pt idx="49">
                  <c:v>1.22377622377622</c:v>
                </c:pt>
                <c:pt idx="50">
                  <c:v>1.22377622377622</c:v>
                </c:pt>
                <c:pt idx="51">
                  <c:v>1.22377622377622</c:v>
                </c:pt>
                <c:pt idx="52">
                  <c:v>1.22377622377622</c:v>
                </c:pt>
                <c:pt idx="53">
                  <c:v>1.22377622377622</c:v>
                </c:pt>
                <c:pt idx="54">
                  <c:v>1.22377622377622</c:v>
                </c:pt>
                <c:pt idx="55">
                  <c:v>1.22377622377622</c:v>
                </c:pt>
                <c:pt idx="56">
                  <c:v>1.22377622377622</c:v>
                </c:pt>
                <c:pt idx="57">
                  <c:v>1.22377622377622</c:v>
                </c:pt>
                <c:pt idx="58">
                  <c:v>1.22377622377622</c:v>
                </c:pt>
                <c:pt idx="59">
                  <c:v>1.22377622377622</c:v>
                </c:pt>
                <c:pt idx="60">
                  <c:v>1.22377622377622</c:v>
                </c:pt>
                <c:pt idx="61">
                  <c:v>1.22377622377622</c:v>
                </c:pt>
                <c:pt idx="62">
                  <c:v>1.22377622377622</c:v>
                </c:pt>
                <c:pt idx="63">
                  <c:v>1.22377622377622</c:v>
                </c:pt>
                <c:pt idx="64">
                  <c:v>1.22377622377622</c:v>
                </c:pt>
                <c:pt idx="65">
                  <c:v>1.22377622377622</c:v>
                </c:pt>
                <c:pt idx="66">
                  <c:v>1.22377622377622</c:v>
                </c:pt>
                <c:pt idx="67">
                  <c:v>1.22377622377622</c:v>
                </c:pt>
                <c:pt idx="68">
                  <c:v>1.22377622377622</c:v>
                </c:pt>
                <c:pt idx="69">
                  <c:v>1.22377622377622</c:v>
                </c:pt>
                <c:pt idx="70">
                  <c:v>1.22377622377622</c:v>
                </c:pt>
                <c:pt idx="71">
                  <c:v>1.22377622377622</c:v>
                </c:pt>
                <c:pt idx="72">
                  <c:v>1.22377622377622</c:v>
                </c:pt>
                <c:pt idx="73">
                  <c:v>1.22377622377622</c:v>
                </c:pt>
                <c:pt idx="74">
                  <c:v>1.22377622377622</c:v>
                </c:pt>
                <c:pt idx="75">
                  <c:v>1.22377622377622</c:v>
                </c:pt>
                <c:pt idx="76">
                  <c:v>1.22377622377622</c:v>
                </c:pt>
                <c:pt idx="77">
                  <c:v>1.22377622377622</c:v>
                </c:pt>
                <c:pt idx="78">
                  <c:v>1.22377622377622</c:v>
                </c:pt>
                <c:pt idx="79">
                  <c:v>1.22377622377622</c:v>
                </c:pt>
                <c:pt idx="80">
                  <c:v>1.22377622377622</c:v>
                </c:pt>
                <c:pt idx="81">
                  <c:v>1.22377622377622</c:v>
                </c:pt>
                <c:pt idx="82">
                  <c:v>1.22377622377622</c:v>
                </c:pt>
                <c:pt idx="83">
                  <c:v>1.22377622377622</c:v>
                </c:pt>
                <c:pt idx="84">
                  <c:v>1.22377622377622</c:v>
                </c:pt>
                <c:pt idx="85">
                  <c:v>1.22377622377622</c:v>
                </c:pt>
                <c:pt idx="86">
                  <c:v>1.22377622377622</c:v>
                </c:pt>
                <c:pt idx="87">
                  <c:v>1.22377622377622</c:v>
                </c:pt>
                <c:pt idx="88">
                  <c:v>1.22377622377622</c:v>
                </c:pt>
                <c:pt idx="89">
                  <c:v>1.22377622377622</c:v>
                </c:pt>
                <c:pt idx="90">
                  <c:v>1.22377622377622</c:v>
                </c:pt>
                <c:pt idx="91">
                  <c:v>1.22377622377622</c:v>
                </c:pt>
                <c:pt idx="92">
                  <c:v>1.22377622377622</c:v>
                </c:pt>
                <c:pt idx="93">
                  <c:v>1.22377622377622</c:v>
                </c:pt>
                <c:pt idx="94">
                  <c:v>1.22377622377622</c:v>
                </c:pt>
                <c:pt idx="95">
                  <c:v>1.22377622377622</c:v>
                </c:pt>
                <c:pt idx="96">
                  <c:v>1.22377622377622</c:v>
                </c:pt>
                <c:pt idx="97">
                  <c:v>1.22377622377622</c:v>
                </c:pt>
                <c:pt idx="98">
                  <c:v>1.22377622377622</c:v>
                </c:pt>
                <c:pt idx="99">
                  <c:v>1.22377622377622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61227485"/>
        <c:axId val="374555314"/>
      </c:lineChart>
      <c:catAx>
        <c:axId val="46122748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ronds</a:t>
                </a: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4555314"/>
        <c:crosses val="autoZero"/>
        <c:auto val="1"/>
        <c:lblAlgn val="ctr"/>
        <c:lblOffset val="100"/>
        <c:noMultiLvlLbl val="0"/>
      </c:catAx>
      <c:valAx>
        <c:axId val="3745553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/>
                  <a:t>Personalize rate</a:t>
                </a:r>
                <a:r>
                  <a:rPr lang="en-US" sz="1400"/>
                  <a:t> (</a:t>
                </a:r>
                <a:r>
                  <a:rPr lang="en-US" altLang="zh-CN" sz="1400"/>
                  <a:t>%</a:t>
                </a:r>
                <a:r>
                  <a:rPr lang="en-US" sz="1400"/>
                  <a:t>)</a:t>
                </a:r>
                <a:endParaRPr lang="en-US" sz="1400"/>
              </a:p>
              <a:p>
                <a:pPr defTabSz="914400"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12274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delta=1, lambda=0, average in 5, x=alpha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delta=4, lambda=0, average in 5, x=alpha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delta=4, alpha=0, personalize in 5, x=lambda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delta=4, alpha=0, personalize in 5, x=lambda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delta4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delta4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delta=7, lambda=0, average in 5, x=alpha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delta=7, lambda=0, average in 5, x=alpha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delta=7, alpha=0, personalize in 5, x=lambda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delta=7, alpha=0, personalize in 5, x=lambda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delta7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delta=1, alpha=0, personalize in 5, x=lambda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delta7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delta=1, alpha=0, personalize in 5, x=lambda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delta1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delta=2, lambda=0, average in 5, x=alpha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delta=2, alpha=0, personalize in 5, x=lambda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delta=2, alpha=0, personalize in 5, x=lambda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delta2, STD mean, x=lambda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delta2 personalize tate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0" y="0"/>
          <a:ext cx="1219136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635" y="0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136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635" y="0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635" y="0"/>
          <a:ext cx="12190730" cy="685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317" y="0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317" y="0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-635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-635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-635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-635"/>
          <a:ext cx="12192635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415" y="57161"/>
            <a:ext cx="216000" cy="21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127000" y="11"/>
            <a:ext cx="1064895" cy="21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/>
              <a:t>BMACC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1259205" y="57161"/>
            <a:ext cx="216000" cy="216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355725" y="11"/>
            <a:ext cx="1196975" cy="21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/>
              <a:t>BMBACC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2628900" y="57161"/>
            <a:ext cx="216000" cy="216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2738120" y="11"/>
            <a:ext cx="1215390" cy="21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/>
              <a:t>BMCAF1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000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-635"/>
          <a:ext cx="12192635" cy="679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635" y="0"/>
          <a:ext cx="12190730" cy="685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0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0"/>
          <a:ext cx="1219263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635"/>
          <a:ext cx="12192635" cy="685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635" y="0"/>
          <a:ext cx="1219263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YzFlNTFiZmVmMTg5YzdhNzRjODI2MjcwYzcyM2I3Nz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宽屏</PresentationFormat>
  <Paragraphs>6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qinghe</cp:lastModifiedBy>
  <cp:revision>25</cp:revision>
  <cp:lastPrinted>2023-09-11T03:29:00Z</cp:lastPrinted>
  <dcterms:created xsi:type="dcterms:W3CDTF">2023-09-01T07:44:00Z</dcterms:created>
  <dcterms:modified xsi:type="dcterms:W3CDTF">2023-09-20T12:42:06Z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F3DC031A4C8442EEB7F96F9BAA37AA62_12</vt:lpwstr>
  </property>
  <property fmtid="{D5CDD505-2E9C-101B-9397-08002B2CF9AE}" pid="3" name="KSOProductBuildVer">
    <vt:lpwstr>2052-11.1.0.14309</vt:lpwstr>
  </property>
</Properties>
</file>