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63" r:id="rId3"/>
    <p:sldId id="264" r:id="rId4"/>
    <p:sldId id="265" r:id="rId5"/>
    <p:sldId id="266" r:id="rId6"/>
    <p:sldId id="286" r:id="rId7"/>
    <p:sldId id="287" r:id="rId8"/>
    <p:sldId id="288" r:id="rId9"/>
    <p:sldId id="289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313" r:id="rId25"/>
    <p:sldId id="281" r:id="rId26"/>
    <p:sldId id="282" r:id="rId27"/>
    <p:sldId id="283" r:id="rId28"/>
    <p:sldId id="258" r:id="rId29"/>
    <p:sldId id="259" r:id="rId30"/>
    <p:sldId id="260" r:id="rId31"/>
    <p:sldId id="261" r:id="rId32"/>
    <p:sldId id="262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BMIoU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3.0576457421025902E-4</c:v>
                  </c:pt>
                  <c:pt idx="1">
                    <c:v>7.4929735234196301E-4</c:v>
                  </c:pt>
                  <c:pt idx="2">
                    <c:v>4.2397442223972699E-4</c:v>
                  </c:pt>
                  <c:pt idx="3">
                    <c:v>1.1393263442332001E-3</c:v>
                  </c:pt>
                  <c:pt idx="4">
                    <c:v>5.66537743626921E-5</c:v>
                  </c:pt>
                  <c:pt idx="5">
                    <c:v>2.7639097591160701E-4</c:v>
                  </c:pt>
                  <c:pt idx="6">
                    <c:v>1.8092359680815901E-4</c:v>
                  </c:pt>
                  <c:pt idx="7">
                    <c:v>3.61959760053356E-4</c:v>
                  </c:pt>
                  <c:pt idx="8">
                    <c:v>8.8105923670333804E-4</c:v>
                  </c:pt>
                  <c:pt idx="9">
                    <c:v>4.2300445056551702E-4</c:v>
                  </c:pt>
                  <c:pt idx="10">
                    <c:v>5.3719369735835698E-4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3.0576457421025902E-4</c:v>
                  </c:pt>
                  <c:pt idx="1">
                    <c:v>7.4929735234196301E-4</c:v>
                  </c:pt>
                  <c:pt idx="2">
                    <c:v>4.2397442223972699E-4</c:v>
                  </c:pt>
                  <c:pt idx="3">
                    <c:v>1.1393263442332001E-3</c:v>
                  </c:pt>
                  <c:pt idx="4">
                    <c:v>5.66537743626921E-5</c:v>
                  </c:pt>
                  <c:pt idx="5">
                    <c:v>2.7639097591160701E-4</c:v>
                  </c:pt>
                  <c:pt idx="6">
                    <c:v>1.8092359680815901E-4</c:v>
                  </c:pt>
                  <c:pt idx="7">
                    <c:v>3.61959760053356E-4</c:v>
                  </c:pt>
                  <c:pt idx="8">
                    <c:v>8.8105923670333804E-4</c:v>
                  </c:pt>
                  <c:pt idx="9">
                    <c:v>4.2300445056551702E-4</c:v>
                  </c:pt>
                  <c:pt idx="10">
                    <c:v>5.3719369735835698E-4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0.65728417063589095</c:v>
                </c:pt>
                <c:pt idx="1">
                  <c:v>0.67416935014897905</c:v>
                </c:pt>
                <c:pt idx="2">
                  <c:v>0.65816318868484502</c:v>
                </c:pt>
                <c:pt idx="3">
                  <c:v>0.67394687080932902</c:v>
                </c:pt>
                <c:pt idx="4">
                  <c:v>0.68727698196604003</c:v>
                </c:pt>
                <c:pt idx="5">
                  <c:v>0.674444026627668</c:v>
                </c:pt>
                <c:pt idx="6">
                  <c:v>0.62727173160738603</c:v>
                </c:pt>
                <c:pt idx="7">
                  <c:v>0.66460468671846396</c:v>
                </c:pt>
                <c:pt idx="8">
                  <c:v>0.646603639208433</c:v>
                </c:pt>
                <c:pt idx="9">
                  <c:v>0.62261235862584696</c:v>
                </c:pt>
                <c:pt idx="10">
                  <c:v>0.69695229899211697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7-4970-A0D0-D8972D3B06E8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BMDice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2.00369590693803E-4</c:v>
                  </c:pt>
                  <c:pt idx="1">
                    <c:v>5.7732068961859897E-4</c:v>
                  </c:pt>
                  <c:pt idx="2">
                    <c:v>3.0893702874325697E-4</c:v>
                  </c:pt>
                  <c:pt idx="3">
                    <c:v>7.6165508636048796E-4</c:v>
                  </c:pt>
                  <c:pt idx="4">
                    <c:v>7.2067571075309694E-5</c:v>
                  </c:pt>
                  <c:pt idx="5">
                    <c:v>2.4743693020209598E-4</c:v>
                  </c:pt>
                  <c:pt idx="6">
                    <c:v>1.4095012795042501E-4</c:v>
                  </c:pt>
                  <c:pt idx="7">
                    <c:v>2.1607936598026201E-4</c:v>
                  </c:pt>
                  <c:pt idx="8">
                    <c:v>6.5578116495593902E-4</c:v>
                  </c:pt>
                  <c:pt idx="9">
                    <c:v>3.2939607733318698E-4</c:v>
                  </c:pt>
                  <c:pt idx="10">
                    <c:v>4.6100833061298897E-4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2.00369590693803E-4</c:v>
                  </c:pt>
                  <c:pt idx="1">
                    <c:v>5.7732068961859897E-4</c:v>
                  </c:pt>
                  <c:pt idx="2">
                    <c:v>3.0893702874325697E-4</c:v>
                  </c:pt>
                  <c:pt idx="3">
                    <c:v>7.6165508636048796E-4</c:v>
                  </c:pt>
                  <c:pt idx="4">
                    <c:v>7.2067571075309694E-5</c:v>
                  </c:pt>
                  <c:pt idx="5">
                    <c:v>2.4743693020209598E-4</c:v>
                  </c:pt>
                  <c:pt idx="6">
                    <c:v>1.4095012795042501E-4</c:v>
                  </c:pt>
                  <c:pt idx="7">
                    <c:v>2.1607936598026201E-4</c:v>
                  </c:pt>
                  <c:pt idx="8">
                    <c:v>6.5578116495593902E-4</c:v>
                  </c:pt>
                  <c:pt idx="9">
                    <c:v>3.2939607733318698E-4</c:v>
                  </c:pt>
                  <c:pt idx="10">
                    <c:v>4.6100833061298897E-4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0.79233713953643203</c:v>
                </c:pt>
                <c:pt idx="1">
                  <c:v>0.80463275359379305</c:v>
                </c:pt>
                <c:pt idx="2">
                  <c:v>0.79295386639144305</c:v>
                </c:pt>
                <c:pt idx="3">
                  <c:v>0.80444864003525596</c:v>
                </c:pt>
                <c:pt idx="4">
                  <c:v>0.81395338265353601</c:v>
                </c:pt>
                <c:pt idx="5">
                  <c:v>0.80470734863677995</c:v>
                </c:pt>
                <c:pt idx="6">
                  <c:v>0.76987004849092699</c:v>
                </c:pt>
                <c:pt idx="7">
                  <c:v>0.79777823461645203</c:v>
                </c:pt>
                <c:pt idx="8">
                  <c:v>0.78449893972217499</c:v>
                </c:pt>
                <c:pt idx="9">
                  <c:v>0.76654368220743896</c:v>
                </c:pt>
                <c:pt idx="10">
                  <c:v>0.82075930279656995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A7-4970-A0D0-D8972D3B0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992219"/>
        <c:axId val="505479096"/>
      </c:barChart>
      <c:catAx>
        <c:axId val="296992219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400" b="1"/>
                  <a:t>λ</a:t>
                </a:r>
              </a:p>
            </c:rich>
          </c:tx>
          <c:layout>
            <c:manualLayout>
              <c:xMode val="edge"/>
              <c:yMode val="edge"/>
              <c:x val="0.498530222905057"/>
              <c:y val="0.916143776810788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5479096"/>
        <c:crosses val="autoZero"/>
        <c:auto val="1"/>
        <c:lblAlgn val="ctr"/>
        <c:lblOffset val="100"/>
        <c:noMultiLvlLbl val="0"/>
      </c:catAx>
      <c:valAx>
        <c:axId val="505479096"/>
        <c:scaling>
          <c:orientation val="minMax"/>
          <c:max val="0.82499999999999996"/>
          <c:min val="0.6149999999999999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/>
                  <a:t>Values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69922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800" b="1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λ=0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2D-4422-AD41-4E3ADD1283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λ=10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2D-4422-AD41-4E3ADD1283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λ=20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 formatCode="0.00E+00">
                  <c:v>2.0764981934465699E-3</c:v>
                </c:pt>
                <c:pt idx="81">
                  <c:v>0</c:v>
                </c:pt>
                <c:pt idx="82" formatCode="0.00E+00">
                  <c:v>2.0764981934465699E-3</c:v>
                </c:pt>
                <c:pt idx="83" formatCode="0.00E+00">
                  <c:v>2.0764981934465699E-3</c:v>
                </c:pt>
                <c:pt idx="84">
                  <c:v>0</c:v>
                </c:pt>
                <c:pt idx="85" formatCode="0.00E+00">
                  <c:v>2.0764981934465699E-3</c:v>
                </c:pt>
                <c:pt idx="86" formatCode="0.00E+00">
                  <c:v>2.0764981934465699E-3</c:v>
                </c:pt>
                <c:pt idx="87" formatCode="0.00E+00">
                  <c:v>2.0764981934465699E-3</c:v>
                </c:pt>
                <c:pt idx="88" formatCode="0.00E+00">
                  <c:v>2.0764981934465699E-3</c:v>
                </c:pt>
                <c:pt idx="89" formatCode="0.00E+00">
                  <c:v>2.0764981934465699E-3</c:v>
                </c:pt>
                <c:pt idx="90" formatCode="0.00E+00">
                  <c:v>2.0764981934465699E-3</c:v>
                </c:pt>
                <c:pt idx="91" formatCode="0.00E+00">
                  <c:v>2.0764981934465699E-3</c:v>
                </c:pt>
                <c:pt idx="92" formatCode="0.00E+00">
                  <c:v>2.0764981934465699E-3</c:v>
                </c:pt>
                <c:pt idx="93" formatCode="0.00E+00">
                  <c:v>2.0764981934465699E-3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 formatCode="0.00E+00">
                  <c:v>2.0764981934465699E-3</c:v>
                </c:pt>
                <c:pt idx="98">
                  <c:v>0</c:v>
                </c:pt>
                <c:pt idx="99" formatCode="0.00E+00">
                  <c:v>2.0764981934465699E-3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2D-4422-AD41-4E3ADD1283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λ=30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 formatCode="0.00E+00">
                  <c:v>2.0764981934465699E-3</c:v>
                </c:pt>
                <c:pt idx="16" formatCode="0.00E+00">
                  <c:v>2.0764981934465699E-3</c:v>
                </c:pt>
                <c:pt idx="17" formatCode="0.00E+00">
                  <c:v>2.0764981934465699E-3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 formatCode="0.00E+00">
                  <c:v>2.0764981934465699E-3</c:v>
                </c:pt>
                <c:pt idx="43" formatCode="0.00E+00">
                  <c:v>2.0764981934465699E-3</c:v>
                </c:pt>
                <c:pt idx="44" formatCode="0.00E+00">
                  <c:v>2.0764981934465699E-3</c:v>
                </c:pt>
                <c:pt idx="45" formatCode="0.00E+00">
                  <c:v>2.0764981934465699E-3</c:v>
                </c:pt>
                <c:pt idx="46" formatCode="0.00E+00">
                  <c:v>2.0764981934465699E-3</c:v>
                </c:pt>
                <c:pt idx="47" formatCode="0.00E+00">
                  <c:v>2.0764981934465699E-3</c:v>
                </c:pt>
                <c:pt idx="48" formatCode="0.00E+00">
                  <c:v>2.0764981934465699E-3</c:v>
                </c:pt>
                <c:pt idx="49" formatCode="0.00E+00">
                  <c:v>2.0764981934465699E-3</c:v>
                </c:pt>
                <c:pt idx="50" formatCode="0.00E+00">
                  <c:v>2.0764981934465699E-3</c:v>
                </c:pt>
                <c:pt idx="51" formatCode="0.00E+00">
                  <c:v>2.0764981934465699E-3</c:v>
                </c:pt>
                <c:pt idx="52" formatCode="0.00E+00">
                  <c:v>2.0764981934465699E-3</c:v>
                </c:pt>
                <c:pt idx="53" formatCode="0.00E+00">
                  <c:v>2.0764981934465699E-3</c:v>
                </c:pt>
                <c:pt idx="54" formatCode="0.00E+00">
                  <c:v>2.0764981934465699E-3</c:v>
                </c:pt>
                <c:pt idx="55" formatCode="0.00E+00">
                  <c:v>2.0764981934465699E-3</c:v>
                </c:pt>
                <c:pt idx="56" formatCode="0.00E+00">
                  <c:v>2.0764981934465699E-3</c:v>
                </c:pt>
                <c:pt idx="57" formatCode="0.00E+00">
                  <c:v>2.0764981934465699E-3</c:v>
                </c:pt>
                <c:pt idx="58" formatCode="0.00E+00">
                  <c:v>2.0764981934465699E-3</c:v>
                </c:pt>
                <c:pt idx="59" formatCode="0.00E+00">
                  <c:v>2.0764981934465699E-3</c:v>
                </c:pt>
                <c:pt idx="60" formatCode="0.00E+00">
                  <c:v>2.0764981934465699E-3</c:v>
                </c:pt>
                <c:pt idx="61" formatCode="0.00E+00">
                  <c:v>2.0764981934465699E-3</c:v>
                </c:pt>
                <c:pt idx="62" formatCode="0.00E+00">
                  <c:v>2.0764981934465699E-3</c:v>
                </c:pt>
                <c:pt idx="63" formatCode="0.00E+00">
                  <c:v>2.0764981934465699E-3</c:v>
                </c:pt>
                <c:pt idx="64" formatCode="0.00E+00">
                  <c:v>2.0764981934465699E-3</c:v>
                </c:pt>
                <c:pt idx="65" formatCode="0.00E+00">
                  <c:v>2.0764981934465699E-3</c:v>
                </c:pt>
                <c:pt idx="66" formatCode="0.00E+00">
                  <c:v>2.0764981934465699E-3</c:v>
                </c:pt>
                <c:pt idx="67" formatCode="0.00E+00">
                  <c:v>2.0764981934465699E-3</c:v>
                </c:pt>
                <c:pt idx="68" formatCode="0.00E+00">
                  <c:v>2.0764981934465699E-3</c:v>
                </c:pt>
                <c:pt idx="69" formatCode="0.00E+00">
                  <c:v>2.0764981934465699E-3</c:v>
                </c:pt>
                <c:pt idx="70" formatCode="0.00E+00">
                  <c:v>2.0764981934465699E-3</c:v>
                </c:pt>
                <c:pt idx="71" formatCode="0.00E+00">
                  <c:v>2.0764981934465699E-3</c:v>
                </c:pt>
                <c:pt idx="72" formatCode="0.00E+00">
                  <c:v>2.0764981934465699E-3</c:v>
                </c:pt>
                <c:pt idx="73" formatCode="0.00E+00">
                  <c:v>2.0764981934465699E-3</c:v>
                </c:pt>
                <c:pt idx="74" formatCode="0.00E+00">
                  <c:v>2.0764981934465699E-3</c:v>
                </c:pt>
                <c:pt idx="75" formatCode="0.00E+00">
                  <c:v>2.0764981934465699E-3</c:v>
                </c:pt>
                <c:pt idx="76" formatCode="0.00E+00">
                  <c:v>2.0764981934465699E-3</c:v>
                </c:pt>
                <c:pt idx="77" formatCode="0.00E+00">
                  <c:v>2.0764981934465699E-3</c:v>
                </c:pt>
                <c:pt idx="78" formatCode="0.00E+00">
                  <c:v>2.0764981934465699E-3</c:v>
                </c:pt>
                <c:pt idx="79" formatCode="0.00E+00">
                  <c:v>2.0764981934465699E-3</c:v>
                </c:pt>
                <c:pt idx="80" formatCode="0.00E+00">
                  <c:v>2.0764981934465699E-3</c:v>
                </c:pt>
                <c:pt idx="81" formatCode="0.00E+00">
                  <c:v>2.0764981934465699E-3</c:v>
                </c:pt>
                <c:pt idx="82" formatCode="0.00E+00">
                  <c:v>2.0764981934465699E-3</c:v>
                </c:pt>
                <c:pt idx="83" formatCode="0.00E+00">
                  <c:v>2.0764981934465699E-3</c:v>
                </c:pt>
                <c:pt idx="84" formatCode="0.00E+00">
                  <c:v>2.0764981934465699E-3</c:v>
                </c:pt>
                <c:pt idx="85" formatCode="0.00E+00">
                  <c:v>2.0764981934465699E-3</c:v>
                </c:pt>
                <c:pt idx="86" formatCode="0.00E+00">
                  <c:v>2.0764981934465699E-3</c:v>
                </c:pt>
                <c:pt idx="87" formatCode="0.00E+00">
                  <c:v>2.0764981934465699E-3</c:v>
                </c:pt>
                <c:pt idx="88" formatCode="0.00E+00">
                  <c:v>2.0764981934465699E-3</c:v>
                </c:pt>
                <c:pt idx="89" formatCode="0.00E+00">
                  <c:v>2.0764981934465699E-3</c:v>
                </c:pt>
                <c:pt idx="90" formatCode="0.00E+00">
                  <c:v>2.0764981934465699E-3</c:v>
                </c:pt>
                <c:pt idx="91" formatCode="0.00E+00">
                  <c:v>2.0764981934465699E-3</c:v>
                </c:pt>
                <c:pt idx="92" formatCode="0.00E+00">
                  <c:v>4.1529963868931399E-3</c:v>
                </c:pt>
                <c:pt idx="93" formatCode="0.00E+00">
                  <c:v>2.0764981934465699E-3</c:v>
                </c:pt>
                <c:pt idx="94" formatCode="0.00E+00">
                  <c:v>2.0764981934465699E-3</c:v>
                </c:pt>
                <c:pt idx="95" formatCode="0.00E+00">
                  <c:v>2.0764981934465699E-3</c:v>
                </c:pt>
                <c:pt idx="96" formatCode="0.00E+00">
                  <c:v>2.0764981934465699E-3</c:v>
                </c:pt>
                <c:pt idx="97" formatCode="0.00E+00">
                  <c:v>2.0764981934465699E-3</c:v>
                </c:pt>
                <c:pt idx="98" formatCode="0.00E+00">
                  <c:v>2.0764981934465699E-3</c:v>
                </c:pt>
                <c:pt idx="99" formatCode="0.00E+00">
                  <c:v>2.0764981934465699E-3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52D-4422-AD41-4E3ADD1283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λ=40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 formatCode="0.00E+00">
                  <c:v>4.1529963868931399E-3</c:v>
                </c:pt>
                <c:pt idx="22" formatCode="0.00E+00">
                  <c:v>4.1529963868931399E-3</c:v>
                </c:pt>
                <c:pt idx="23" formatCode="0.00E+00">
                  <c:v>6.2294945803397098E-3</c:v>
                </c:pt>
                <c:pt idx="24" formatCode="0.00E+00">
                  <c:v>4.1529963868931399E-3</c:v>
                </c:pt>
                <c:pt idx="25" formatCode="0.00E+00">
                  <c:v>4.1529963868931399E-3</c:v>
                </c:pt>
                <c:pt idx="26" formatCode="0.00E+00">
                  <c:v>4.1529963868931399E-3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 formatCode="0.00E+00">
                  <c:v>2.0764981934465699E-3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 formatCode="0.00E+00">
                  <c:v>2.0764981934465699E-3</c:v>
                </c:pt>
                <c:pt idx="42">
                  <c:v>0</c:v>
                </c:pt>
                <c:pt idx="43" formatCode="0.00E+00">
                  <c:v>2.0764981934465699E-3</c:v>
                </c:pt>
                <c:pt idx="44" formatCode="0.00E+00">
                  <c:v>2.0764981934465699E-3</c:v>
                </c:pt>
                <c:pt idx="45" formatCode="0.00E+00">
                  <c:v>2.0764981934465699E-3</c:v>
                </c:pt>
                <c:pt idx="46" formatCode="0.00E+00">
                  <c:v>2.0764981934465699E-3</c:v>
                </c:pt>
                <c:pt idx="47" formatCode="0.00E+00">
                  <c:v>2.0764981934465699E-3</c:v>
                </c:pt>
                <c:pt idx="48" formatCode="0.00E+00">
                  <c:v>2.0764981934465699E-3</c:v>
                </c:pt>
                <c:pt idx="49" formatCode="0.00E+00">
                  <c:v>2.0764981934465699E-3</c:v>
                </c:pt>
                <c:pt idx="50" formatCode="0.00E+00">
                  <c:v>2.0764981934465699E-3</c:v>
                </c:pt>
                <c:pt idx="51" formatCode="0.00E+00">
                  <c:v>2.0764981934465699E-3</c:v>
                </c:pt>
                <c:pt idx="52" formatCode="0.00E+00">
                  <c:v>2.0764981934465699E-3</c:v>
                </c:pt>
                <c:pt idx="53" formatCode="0.00E+00">
                  <c:v>2.0764981934465699E-3</c:v>
                </c:pt>
                <c:pt idx="54" formatCode="0.00E+00">
                  <c:v>2.0764981934465699E-3</c:v>
                </c:pt>
                <c:pt idx="55" formatCode="0.00E+00">
                  <c:v>2.0764981934465699E-3</c:v>
                </c:pt>
                <c:pt idx="56" formatCode="0.00E+00">
                  <c:v>2.0764981934465699E-3</c:v>
                </c:pt>
                <c:pt idx="57" formatCode="0.00E+00">
                  <c:v>2.0764981934465699E-3</c:v>
                </c:pt>
                <c:pt idx="58" formatCode="0.00E+00">
                  <c:v>2.0764981934465699E-3</c:v>
                </c:pt>
                <c:pt idx="59" formatCode="0.00E+00">
                  <c:v>2.0764981934465699E-3</c:v>
                </c:pt>
                <c:pt idx="60" formatCode="0.00E+00">
                  <c:v>2.0764981934465699E-3</c:v>
                </c:pt>
                <c:pt idx="61" formatCode="0.00E+00">
                  <c:v>2.0764981934465699E-3</c:v>
                </c:pt>
                <c:pt idx="62" formatCode="0.00E+00">
                  <c:v>2.0764981934465699E-3</c:v>
                </c:pt>
                <c:pt idx="63" formatCode="0.00E+00">
                  <c:v>2.0764981934465699E-3</c:v>
                </c:pt>
                <c:pt idx="64" formatCode="0.00E+00">
                  <c:v>2.0764981934465699E-3</c:v>
                </c:pt>
                <c:pt idx="65" formatCode="0.00E+00">
                  <c:v>2.0764981934465699E-3</c:v>
                </c:pt>
                <c:pt idx="66" formatCode="0.00E+00">
                  <c:v>2.0764981934465699E-3</c:v>
                </c:pt>
                <c:pt idx="67" formatCode="0.00E+00">
                  <c:v>2.0764981934465699E-3</c:v>
                </c:pt>
                <c:pt idx="68" formatCode="0.00E+00">
                  <c:v>4.1529963868931399E-3</c:v>
                </c:pt>
                <c:pt idx="69" formatCode="0.00E+00">
                  <c:v>4.1529963868931399E-3</c:v>
                </c:pt>
                <c:pt idx="70" formatCode="0.00E+00">
                  <c:v>2.0764981934465699E-3</c:v>
                </c:pt>
                <c:pt idx="71" formatCode="0.00E+00">
                  <c:v>4.1529963868931399E-3</c:v>
                </c:pt>
                <c:pt idx="72" formatCode="0.00E+00">
                  <c:v>4.1529963868931399E-3</c:v>
                </c:pt>
                <c:pt idx="73" formatCode="0.00E+00">
                  <c:v>4.1529963868931399E-3</c:v>
                </c:pt>
                <c:pt idx="74" formatCode="0.00E+00">
                  <c:v>4.1529963868931399E-3</c:v>
                </c:pt>
                <c:pt idx="75" formatCode="0.00E+00">
                  <c:v>4.1529963868931399E-3</c:v>
                </c:pt>
                <c:pt idx="76" formatCode="0.00E+00">
                  <c:v>4.1529963868931399E-3</c:v>
                </c:pt>
                <c:pt idx="77" formatCode="0.00E+00">
                  <c:v>4.1529963868931399E-3</c:v>
                </c:pt>
                <c:pt idx="78" formatCode="0.00E+00">
                  <c:v>4.1529963868931399E-3</c:v>
                </c:pt>
                <c:pt idx="79" formatCode="0.00E+00">
                  <c:v>2.0764981934465699E-3</c:v>
                </c:pt>
                <c:pt idx="80" formatCode="0.00E+00">
                  <c:v>4.1529963868931399E-3</c:v>
                </c:pt>
                <c:pt idx="81" formatCode="0.00E+00">
                  <c:v>4.1529963868931399E-3</c:v>
                </c:pt>
                <c:pt idx="82" formatCode="0.00E+00">
                  <c:v>4.1529963868931399E-3</c:v>
                </c:pt>
                <c:pt idx="83" formatCode="0.00E+00">
                  <c:v>4.1529963868931399E-3</c:v>
                </c:pt>
                <c:pt idx="84" formatCode="0.00E+00">
                  <c:v>2.0764981934465699E-3</c:v>
                </c:pt>
                <c:pt idx="85" formatCode="0.00E+00">
                  <c:v>4.1529963868931399E-3</c:v>
                </c:pt>
                <c:pt idx="86" formatCode="0.00E+00">
                  <c:v>4.1529963868931399E-3</c:v>
                </c:pt>
                <c:pt idx="87" formatCode="0.00E+00">
                  <c:v>2.0764981934465699E-3</c:v>
                </c:pt>
                <c:pt idx="88" formatCode="0.00E+00">
                  <c:v>4.1529963868931399E-3</c:v>
                </c:pt>
                <c:pt idx="89" formatCode="0.00E+00">
                  <c:v>4.1529963868931399E-3</c:v>
                </c:pt>
                <c:pt idx="90" formatCode="0.00E+00">
                  <c:v>4.1529963868931399E-3</c:v>
                </c:pt>
                <c:pt idx="91" formatCode="0.00E+00">
                  <c:v>4.1529963868931399E-3</c:v>
                </c:pt>
                <c:pt idx="92" formatCode="0.00E+00">
                  <c:v>4.1529963868931399E-3</c:v>
                </c:pt>
                <c:pt idx="93" formatCode="0.00E+00">
                  <c:v>4.1529963868931399E-3</c:v>
                </c:pt>
                <c:pt idx="94" formatCode="0.00E+00">
                  <c:v>4.1529963868931399E-3</c:v>
                </c:pt>
                <c:pt idx="95" formatCode="0.00E+00">
                  <c:v>4.1529963868931399E-3</c:v>
                </c:pt>
                <c:pt idx="96" formatCode="0.00E+00">
                  <c:v>4.1529963868931399E-3</c:v>
                </c:pt>
                <c:pt idx="97" formatCode="0.00E+00">
                  <c:v>4.1529963868931399E-3</c:v>
                </c:pt>
                <c:pt idx="98" formatCode="0.00E+00">
                  <c:v>4.1529963868931399E-3</c:v>
                </c:pt>
                <c:pt idx="99" formatCode="0.00E+00">
                  <c:v>4.1529963868931399E-3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52D-4422-AD41-4E3ADD12837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λ=50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 formatCode="0.00E+00">
                  <c:v>2.0764981934465699E-3</c:v>
                </c:pt>
                <c:pt idx="9" formatCode="0.00E+00">
                  <c:v>2.0764981934465699E-3</c:v>
                </c:pt>
                <c:pt idx="10" formatCode="0.00E+00">
                  <c:v>2.0764981934465699E-3</c:v>
                </c:pt>
                <c:pt idx="11" formatCode="0.00E+00">
                  <c:v>2.0764981934465699E-3</c:v>
                </c:pt>
                <c:pt idx="12" formatCode="0.00E+00">
                  <c:v>2.0764981934465699E-3</c:v>
                </c:pt>
                <c:pt idx="13" formatCode="0.00E+00">
                  <c:v>2.0764981934465699E-3</c:v>
                </c:pt>
                <c:pt idx="14" formatCode="0.00E+00">
                  <c:v>2.0764981934465699E-3</c:v>
                </c:pt>
                <c:pt idx="15" formatCode="0.00E+00">
                  <c:v>2.0764981934465699E-3</c:v>
                </c:pt>
                <c:pt idx="16" formatCode="0.00E+00">
                  <c:v>2.0764981934465699E-3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 formatCode="0.00E+00">
                  <c:v>2.0764981934465699E-3</c:v>
                </c:pt>
                <c:pt idx="21" formatCode="0.00E+00">
                  <c:v>4.1529963868931399E-3</c:v>
                </c:pt>
                <c:pt idx="22" formatCode="0.00E+00">
                  <c:v>6.2294945803397098E-3</c:v>
                </c:pt>
                <c:pt idx="23" formatCode="0.00E+00">
                  <c:v>2.0764981934465699E-3</c:v>
                </c:pt>
                <c:pt idx="24" formatCode="0.00E+00">
                  <c:v>6.2294945803397098E-3</c:v>
                </c:pt>
                <c:pt idx="25">
                  <c:v>1.66119855475725E-2</c:v>
                </c:pt>
                <c:pt idx="26">
                  <c:v>2.0764981934465701E-2</c:v>
                </c:pt>
                <c:pt idx="27">
                  <c:v>2.0764981934465701E-2</c:v>
                </c:pt>
                <c:pt idx="28">
                  <c:v>1.8688483741019099E-2</c:v>
                </c:pt>
                <c:pt idx="29">
                  <c:v>1.4535487354126001E-2</c:v>
                </c:pt>
                <c:pt idx="30" formatCode="0.00E+00">
                  <c:v>8.3059927737862797E-3</c:v>
                </c:pt>
                <c:pt idx="31" formatCode="0.00E+00">
                  <c:v>8.3059927737862797E-3</c:v>
                </c:pt>
                <c:pt idx="32" formatCode="0.00E+00">
                  <c:v>6.2294945803397098E-3</c:v>
                </c:pt>
                <c:pt idx="33">
                  <c:v>1.03824909672328E-2</c:v>
                </c:pt>
                <c:pt idx="34">
                  <c:v>1.2458989160679401E-2</c:v>
                </c:pt>
                <c:pt idx="35" formatCode="0.00E+00">
                  <c:v>8.3059927737862797E-3</c:v>
                </c:pt>
                <c:pt idx="36" formatCode="0.00E+00">
                  <c:v>6.2294945803397098E-3</c:v>
                </c:pt>
                <c:pt idx="37" formatCode="0.00E+00">
                  <c:v>6.2294945803397098E-3</c:v>
                </c:pt>
                <c:pt idx="38" formatCode="0.00E+00">
                  <c:v>6.2294945803397098E-3</c:v>
                </c:pt>
                <c:pt idx="39" formatCode="0.00E+00">
                  <c:v>4.1529963868931399E-3</c:v>
                </c:pt>
                <c:pt idx="40" formatCode="0.00E+00">
                  <c:v>6.2294945803397098E-3</c:v>
                </c:pt>
                <c:pt idx="41" formatCode="0.00E+00">
                  <c:v>4.1529963868931399E-3</c:v>
                </c:pt>
                <c:pt idx="42" formatCode="0.00E+00">
                  <c:v>8.3059927737862797E-3</c:v>
                </c:pt>
                <c:pt idx="43" formatCode="0.00E+00">
                  <c:v>6.2294945803397098E-3</c:v>
                </c:pt>
                <c:pt idx="44" formatCode="0.00E+00">
                  <c:v>6.2294945803397098E-3</c:v>
                </c:pt>
                <c:pt idx="45" formatCode="0.00E+00">
                  <c:v>4.1529963868931399E-3</c:v>
                </c:pt>
                <c:pt idx="46" formatCode="0.00E+00">
                  <c:v>6.2294945803397098E-3</c:v>
                </c:pt>
                <c:pt idx="47" formatCode="0.00E+00">
                  <c:v>2.0764981934465699E-3</c:v>
                </c:pt>
                <c:pt idx="48" formatCode="0.00E+00">
                  <c:v>2.0764981934465699E-3</c:v>
                </c:pt>
                <c:pt idx="49" formatCode="0.00E+00">
                  <c:v>6.2294945803397098E-3</c:v>
                </c:pt>
                <c:pt idx="50" formatCode="0.00E+00">
                  <c:v>2.0764981934465699E-3</c:v>
                </c:pt>
                <c:pt idx="51" formatCode="0.00E+00">
                  <c:v>4.1529963868931399E-3</c:v>
                </c:pt>
                <c:pt idx="52" formatCode="0.00E+00">
                  <c:v>2.0764981934465699E-3</c:v>
                </c:pt>
                <c:pt idx="53" formatCode="0.00E+00">
                  <c:v>2.0764981934465699E-3</c:v>
                </c:pt>
                <c:pt idx="54" formatCode="0.00E+00">
                  <c:v>4.1529963868931399E-3</c:v>
                </c:pt>
                <c:pt idx="55" formatCode="0.00E+00">
                  <c:v>2.0764981934465699E-3</c:v>
                </c:pt>
                <c:pt idx="56" formatCode="0.00E+00">
                  <c:v>4.1529963868931399E-3</c:v>
                </c:pt>
                <c:pt idx="57" formatCode="0.00E+00">
                  <c:v>2.0764981934465699E-3</c:v>
                </c:pt>
                <c:pt idx="58" formatCode="0.00E+00">
                  <c:v>2.0764981934465699E-3</c:v>
                </c:pt>
                <c:pt idx="59" formatCode="0.00E+00">
                  <c:v>2.0764981934465699E-3</c:v>
                </c:pt>
                <c:pt idx="60" formatCode="0.00E+00">
                  <c:v>4.1529963868931399E-3</c:v>
                </c:pt>
                <c:pt idx="61" formatCode="0.00E+00">
                  <c:v>2.0764981934465699E-3</c:v>
                </c:pt>
                <c:pt idx="62" formatCode="0.00E+00">
                  <c:v>2.0764981934465699E-3</c:v>
                </c:pt>
                <c:pt idx="63" formatCode="0.00E+00">
                  <c:v>2.0764981934465699E-3</c:v>
                </c:pt>
                <c:pt idx="64" formatCode="0.00E+00">
                  <c:v>4.1529963868931399E-3</c:v>
                </c:pt>
                <c:pt idx="65" formatCode="0.00E+00">
                  <c:v>4.1529963868931399E-3</c:v>
                </c:pt>
                <c:pt idx="66" formatCode="0.00E+00">
                  <c:v>2.0764981934465699E-3</c:v>
                </c:pt>
                <c:pt idx="67" formatCode="0.00E+00">
                  <c:v>4.1529963868931399E-3</c:v>
                </c:pt>
                <c:pt idx="68" formatCode="0.00E+00">
                  <c:v>4.1529963868931399E-3</c:v>
                </c:pt>
                <c:pt idx="69" formatCode="0.00E+00">
                  <c:v>4.1529963868931399E-3</c:v>
                </c:pt>
                <c:pt idx="70" formatCode="0.00E+00">
                  <c:v>4.1529963868931399E-3</c:v>
                </c:pt>
                <c:pt idx="71" formatCode="0.00E+00">
                  <c:v>4.1529963868931399E-3</c:v>
                </c:pt>
                <c:pt idx="72" formatCode="0.00E+00">
                  <c:v>4.1529963868931399E-3</c:v>
                </c:pt>
                <c:pt idx="73" formatCode="0.00E+00">
                  <c:v>4.1529963868931399E-3</c:v>
                </c:pt>
                <c:pt idx="74" formatCode="0.00E+00">
                  <c:v>4.1529963868931399E-3</c:v>
                </c:pt>
                <c:pt idx="75" formatCode="0.00E+00">
                  <c:v>4.1529963868931399E-3</c:v>
                </c:pt>
                <c:pt idx="76" formatCode="0.00E+00">
                  <c:v>4.1529963868931399E-3</c:v>
                </c:pt>
                <c:pt idx="77" formatCode="0.00E+00">
                  <c:v>4.1529963868931399E-3</c:v>
                </c:pt>
                <c:pt idx="78" formatCode="0.00E+00">
                  <c:v>4.1529963868931399E-3</c:v>
                </c:pt>
                <c:pt idx="79" formatCode="0.00E+00">
                  <c:v>4.1529963868931399E-3</c:v>
                </c:pt>
                <c:pt idx="80" formatCode="0.00E+00">
                  <c:v>4.1529963868931399E-3</c:v>
                </c:pt>
                <c:pt idx="81" formatCode="0.00E+00">
                  <c:v>4.1529963868931399E-3</c:v>
                </c:pt>
                <c:pt idx="82" formatCode="0.00E+00">
                  <c:v>6.2294945803397098E-3</c:v>
                </c:pt>
                <c:pt idx="83" formatCode="0.00E+00">
                  <c:v>4.1529963868931399E-3</c:v>
                </c:pt>
                <c:pt idx="84" formatCode="0.00E+00">
                  <c:v>4.1529963868931399E-3</c:v>
                </c:pt>
                <c:pt idx="85" formatCode="0.00E+00">
                  <c:v>4.1529963868931399E-3</c:v>
                </c:pt>
                <c:pt idx="86" formatCode="0.00E+00">
                  <c:v>6.2294945803397098E-3</c:v>
                </c:pt>
                <c:pt idx="87" formatCode="0.00E+00">
                  <c:v>4.1529963868931399E-3</c:v>
                </c:pt>
                <c:pt idx="88" formatCode="0.00E+00">
                  <c:v>6.2294945803397098E-3</c:v>
                </c:pt>
                <c:pt idx="89" formatCode="0.00E+00">
                  <c:v>4.1529963868931399E-3</c:v>
                </c:pt>
                <c:pt idx="90" formatCode="0.00E+00">
                  <c:v>6.2294945803397098E-3</c:v>
                </c:pt>
                <c:pt idx="91" formatCode="0.00E+00">
                  <c:v>4.1529963868931399E-3</c:v>
                </c:pt>
                <c:pt idx="92" formatCode="0.00E+00">
                  <c:v>4.1529963868931399E-3</c:v>
                </c:pt>
                <c:pt idx="93" formatCode="0.00E+00">
                  <c:v>6.2294945803397098E-3</c:v>
                </c:pt>
                <c:pt idx="94" formatCode="0.00E+00">
                  <c:v>6.2294945803397098E-3</c:v>
                </c:pt>
                <c:pt idx="95" formatCode="0.00E+00">
                  <c:v>4.1529963868931399E-3</c:v>
                </c:pt>
                <c:pt idx="96" formatCode="0.00E+00">
                  <c:v>6.2294945803397098E-3</c:v>
                </c:pt>
                <c:pt idx="97" formatCode="0.00E+00">
                  <c:v>6.2294945803397098E-3</c:v>
                </c:pt>
                <c:pt idx="98" formatCode="0.00E+00">
                  <c:v>4.1529963868931399E-3</c:v>
                </c:pt>
                <c:pt idx="99" formatCode="0.00E+00">
                  <c:v>6.2294945803397098E-3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52D-4422-AD41-4E3ADD12837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λ=60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0.00E+00">
                  <c:v>2.0764981934465699E-3</c:v>
                </c:pt>
                <c:pt idx="4" formatCode="0.00E+00">
                  <c:v>2.0764981934465699E-3</c:v>
                </c:pt>
                <c:pt idx="5" formatCode="0.00E+00">
                  <c:v>2.0764981934465699E-3</c:v>
                </c:pt>
                <c:pt idx="6" formatCode="0.00E+00">
                  <c:v>2.0764981934465699E-3</c:v>
                </c:pt>
                <c:pt idx="7" formatCode="0.00E+00">
                  <c:v>2.0764981934465699E-3</c:v>
                </c:pt>
                <c:pt idx="8" formatCode="0.00E+00">
                  <c:v>2.0764981934465699E-3</c:v>
                </c:pt>
                <c:pt idx="9" formatCode="0.00E+00">
                  <c:v>2.0764981934465699E-3</c:v>
                </c:pt>
                <c:pt idx="10" formatCode="0.00E+00">
                  <c:v>2.0764981934465699E-3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 formatCode="0.00E+00">
                  <c:v>2.0764981934465699E-3</c:v>
                </c:pt>
                <c:pt idx="19">
                  <c:v>1.03824909672328E-2</c:v>
                </c:pt>
                <c:pt idx="20">
                  <c:v>1.2458989160679401E-2</c:v>
                </c:pt>
                <c:pt idx="21">
                  <c:v>2.0764981934465701E-2</c:v>
                </c:pt>
                <c:pt idx="22">
                  <c:v>1.8688483741019099E-2</c:v>
                </c:pt>
                <c:pt idx="23">
                  <c:v>2.4917978321358801E-2</c:v>
                </c:pt>
                <c:pt idx="24">
                  <c:v>2.9070974708252002E-2</c:v>
                </c:pt>
                <c:pt idx="25">
                  <c:v>3.3223971095145098E-2</c:v>
                </c:pt>
                <c:pt idx="26">
                  <c:v>3.94534656754848E-2</c:v>
                </c:pt>
                <c:pt idx="27">
                  <c:v>4.7759458449271097E-2</c:v>
                </c:pt>
                <c:pt idx="28">
                  <c:v>4.9835956642717699E-2</c:v>
                </c:pt>
                <c:pt idx="29">
                  <c:v>5.3988953029610799E-2</c:v>
                </c:pt>
                <c:pt idx="30">
                  <c:v>4.5682960255824502E-2</c:v>
                </c:pt>
                <c:pt idx="31">
                  <c:v>4.1529963868931402E-2</c:v>
                </c:pt>
                <c:pt idx="32">
                  <c:v>3.94534656754848E-2</c:v>
                </c:pt>
                <c:pt idx="33">
                  <c:v>3.94534656754848E-2</c:v>
                </c:pt>
                <c:pt idx="34">
                  <c:v>3.7376967482038198E-2</c:v>
                </c:pt>
                <c:pt idx="35">
                  <c:v>3.7376967482038198E-2</c:v>
                </c:pt>
                <c:pt idx="36">
                  <c:v>3.11474729016985E-2</c:v>
                </c:pt>
                <c:pt idx="37">
                  <c:v>3.53004692885917E-2</c:v>
                </c:pt>
                <c:pt idx="38">
                  <c:v>3.11474729016985E-2</c:v>
                </c:pt>
                <c:pt idx="39">
                  <c:v>2.69944765148054E-2</c:v>
                </c:pt>
                <c:pt idx="40">
                  <c:v>2.0764981934465701E-2</c:v>
                </c:pt>
                <c:pt idx="41">
                  <c:v>2.4917978321358801E-2</c:v>
                </c:pt>
                <c:pt idx="42">
                  <c:v>3.11474729016985E-2</c:v>
                </c:pt>
                <c:pt idx="43">
                  <c:v>3.53004692885917E-2</c:v>
                </c:pt>
                <c:pt idx="44">
                  <c:v>3.53004692885917E-2</c:v>
                </c:pt>
                <c:pt idx="45">
                  <c:v>3.53004692885917E-2</c:v>
                </c:pt>
                <c:pt idx="46">
                  <c:v>2.4917978321358801E-2</c:v>
                </c:pt>
                <c:pt idx="47">
                  <c:v>2.9070974708252002E-2</c:v>
                </c:pt>
                <c:pt idx="48">
                  <c:v>1.4535487354126001E-2</c:v>
                </c:pt>
                <c:pt idx="49">
                  <c:v>1.66119855475725E-2</c:v>
                </c:pt>
                <c:pt idx="50">
                  <c:v>2.2841480127912199E-2</c:v>
                </c:pt>
                <c:pt idx="51">
                  <c:v>1.66119855475725E-2</c:v>
                </c:pt>
                <c:pt idx="52">
                  <c:v>1.8688483741019099E-2</c:v>
                </c:pt>
                <c:pt idx="53">
                  <c:v>1.4535487354126001E-2</c:v>
                </c:pt>
                <c:pt idx="54">
                  <c:v>1.4535487354126001E-2</c:v>
                </c:pt>
                <c:pt idx="55">
                  <c:v>1.66119855475725E-2</c:v>
                </c:pt>
                <c:pt idx="56">
                  <c:v>1.03824909672328E-2</c:v>
                </c:pt>
                <c:pt idx="57">
                  <c:v>1.4535487354126001E-2</c:v>
                </c:pt>
                <c:pt idx="58">
                  <c:v>1.2458989160679401E-2</c:v>
                </c:pt>
                <c:pt idx="59">
                  <c:v>1.2458989160679401E-2</c:v>
                </c:pt>
                <c:pt idx="60">
                  <c:v>1.03824909672328E-2</c:v>
                </c:pt>
                <c:pt idx="61">
                  <c:v>1.03824909672328E-2</c:v>
                </c:pt>
                <c:pt idx="62">
                  <c:v>1.03824909672328E-2</c:v>
                </c:pt>
                <c:pt idx="63" formatCode="0.00E+00">
                  <c:v>6.2294945803397098E-3</c:v>
                </c:pt>
                <c:pt idx="64" formatCode="0.00E+00">
                  <c:v>4.1529963868931399E-3</c:v>
                </c:pt>
                <c:pt idx="65" formatCode="0.00E+00">
                  <c:v>4.1529963868931399E-3</c:v>
                </c:pt>
                <c:pt idx="66" formatCode="0.00E+00">
                  <c:v>8.3059927737862797E-3</c:v>
                </c:pt>
                <c:pt idx="67">
                  <c:v>1.03824909672328E-2</c:v>
                </c:pt>
                <c:pt idx="68" formatCode="0.00E+00">
                  <c:v>4.1529963868931399E-3</c:v>
                </c:pt>
                <c:pt idx="69" formatCode="0.00E+00">
                  <c:v>6.2294945803397098E-3</c:v>
                </c:pt>
                <c:pt idx="70" formatCode="0.00E+00">
                  <c:v>4.1529963868931399E-3</c:v>
                </c:pt>
                <c:pt idx="71" formatCode="0.00E+00">
                  <c:v>4.1529963868931399E-3</c:v>
                </c:pt>
                <c:pt idx="72" formatCode="0.00E+00">
                  <c:v>4.1529963868931399E-3</c:v>
                </c:pt>
                <c:pt idx="73" formatCode="0.00E+00">
                  <c:v>6.2294945803397098E-3</c:v>
                </c:pt>
                <c:pt idx="74" formatCode="0.00E+00">
                  <c:v>6.2294945803397098E-3</c:v>
                </c:pt>
                <c:pt idx="75" formatCode="0.00E+00">
                  <c:v>6.2294945803397098E-3</c:v>
                </c:pt>
                <c:pt idx="76" formatCode="0.00E+00">
                  <c:v>4.1529963868931399E-3</c:v>
                </c:pt>
                <c:pt idx="77" formatCode="0.00E+00">
                  <c:v>4.1529963868931399E-3</c:v>
                </c:pt>
                <c:pt idx="78" formatCode="0.00E+00">
                  <c:v>4.1529963868931399E-3</c:v>
                </c:pt>
                <c:pt idx="79" formatCode="0.00E+00">
                  <c:v>4.1529963868931399E-3</c:v>
                </c:pt>
                <c:pt idx="80" formatCode="0.00E+00">
                  <c:v>4.1529963868931399E-3</c:v>
                </c:pt>
                <c:pt idx="81" formatCode="0.00E+00">
                  <c:v>4.1529963868931399E-3</c:v>
                </c:pt>
                <c:pt idx="82" formatCode="0.00E+00">
                  <c:v>6.2294945803397098E-3</c:v>
                </c:pt>
                <c:pt idx="83" formatCode="0.00E+00">
                  <c:v>4.1529963868931399E-3</c:v>
                </c:pt>
                <c:pt idx="84" formatCode="0.00E+00">
                  <c:v>4.1529963868931399E-3</c:v>
                </c:pt>
                <c:pt idx="85" formatCode="0.00E+00">
                  <c:v>4.1529963868931399E-3</c:v>
                </c:pt>
                <c:pt idx="86" formatCode="0.00E+00">
                  <c:v>4.1529963868931399E-3</c:v>
                </c:pt>
                <c:pt idx="87" formatCode="0.00E+00">
                  <c:v>6.2294945803397098E-3</c:v>
                </c:pt>
                <c:pt idx="88" formatCode="0.00E+00">
                  <c:v>4.1529963868931399E-3</c:v>
                </c:pt>
                <c:pt idx="89" formatCode="0.00E+00">
                  <c:v>4.1529963868931399E-3</c:v>
                </c:pt>
                <c:pt idx="90" formatCode="0.00E+00">
                  <c:v>4.1529963868931399E-3</c:v>
                </c:pt>
                <c:pt idx="91" formatCode="0.00E+00">
                  <c:v>4.1529963868931399E-3</c:v>
                </c:pt>
                <c:pt idx="92" formatCode="0.00E+00">
                  <c:v>4.1529963868931399E-3</c:v>
                </c:pt>
                <c:pt idx="93" formatCode="0.00E+00">
                  <c:v>4.1529963868931399E-3</c:v>
                </c:pt>
                <c:pt idx="94" formatCode="0.00E+00">
                  <c:v>4.1529963868931399E-3</c:v>
                </c:pt>
                <c:pt idx="95" formatCode="0.00E+00">
                  <c:v>4.1529963868931399E-3</c:v>
                </c:pt>
                <c:pt idx="96" formatCode="0.00E+00">
                  <c:v>4.1529963868931399E-3</c:v>
                </c:pt>
                <c:pt idx="97" formatCode="0.00E+00">
                  <c:v>4.1529963868931399E-3</c:v>
                </c:pt>
                <c:pt idx="98" formatCode="0.00E+00">
                  <c:v>4.1529963868931399E-3</c:v>
                </c:pt>
                <c:pt idx="99" formatCode="0.00E+00">
                  <c:v>6.2294945803397098E-3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52D-4422-AD41-4E3ADD12837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λ=70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0.00E+00">
                  <c:v>2.0764981934465699E-3</c:v>
                </c:pt>
                <c:pt idx="4" formatCode="0.00E+00">
                  <c:v>2.0764981934465699E-3</c:v>
                </c:pt>
                <c:pt idx="5" formatCode="0.00E+00">
                  <c:v>2.0764981934465699E-3</c:v>
                </c:pt>
                <c:pt idx="6" formatCode="0.00E+00">
                  <c:v>2.0764981934465699E-3</c:v>
                </c:pt>
                <c:pt idx="7" formatCode="0.00E+00">
                  <c:v>2.0764981934465699E-3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 formatCode="0.00E+00">
                  <c:v>2.0764981934465699E-3</c:v>
                </c:pt>
                <c:pt idx="15">
                  <c:v>0</c:v>
                </c:pt>
                <c:pt idx="16">
                  <c:v>0</c:v>
                </c:pt>
                <c:pt idx="17" formatCode="0.00E+00">
                  <c:v>2.0764981934465699E-3</c:v>
                </c:pt>
                <c:pt idx="18" formatCode="0.00E+00">
                  <c:v>2.0764981934465699E-3</c:v>
                </c:pt>
                <c:pt idx="19" formatCode="0.00E+00">
                  <c:v>2.0764981934465699E-3</c:v>
                </c:pt>
                <c:pt idx="20" formatCode="0.00E+00">
                  <c:v>2.0764981934465699E-3</c:v>
                </c:pt>
                <c:pt idx="21" formatCode="0.00E+00">
                  <c:v>6.2294945803397098E-3</c:v>
                </c:pt>
                <c:pt idx="22" formatCode="0.00E+00">
                  <c:v>8.3059927737862797E-3</c:v>
                </c:pt>
                <c:pt idx="23">
                  <c:v>1.03824909672328E-2</c:v>
                </c:pt>
                <c:pt idx="24">
                  <c:v>1.2458989160679401E-2</c:v>
                </c:pt>
                <c:pt idx="25">
                  <c:v>1.66119855475725E-2</c:v>
                </c:pt>
                <c:pt idx="26">
                  <c:v>2.4917978321358801E-2</c:v>
                </c:pt>
                <c:pt idx="27">
                  <c:v>3.11474729016985E-2</c:v>
                </c:pt>
                <c:pt idx="28">
                  <c:v>3.3223971095145098E-2</c:v>
                </c:pt>
                <c:pt idx="29">
                  <c:v>2.9070974708252002E-2</c:v>
                </c:pt>
                <c:pt idx="30">
                  <c:v>4.1529963868931402E-2</c:v>
                </c:pt>
                <c:pt idx="31">
                  <c:v>4.3606462062377997E-2</c:v>
                </c:pt>
                <c:pt idx="32">
                  <c:v>4.7759458449271097E-2</c:v>
                </c:pt>
                <c:pt idx="33">
                  <c:v>5.3988953029610799E-2</c:v>
                </c:pt>
                <c:pt idx="34">
                  <c:v>5.1912454836164197E-2</c:v>
                </c:pt>
                <c:pt idx="35">
                  <c:v>4.9835956642717699E-2</c:v>
                </c:pt>
                <c:pt idx="36">
                  <c:v>4.5682960255824502E-2</c:v>
                </c:pt>
                <c:pt idx="37">
                  <c:v>4.1529963868931402E-2</c:v>
                </c:pt>
                <c:pt idx="38">
                  <c:v>4.1529963868931402E-2</c:v>
                </c:pt>
                <c:pt idx="39">
                  <c:v>3.94534656754848E-2</c:v>
                </c:pt>
                <c:pt idx="40">
                  <c:v>4.1529963868931402E-2</c:v>
                </c:pt>
                <c:pt idx="41">
                  <c:v>2.4917978321358801E-2</c:v>
                </c:pt>
                <c:pt idx="42">
                  <c:v>3.53004692885917E-2</c:v>
                </c:pt>
                <c:pt idx="43">
                  <c:v>3.11474729016985E-2</c:v>
                </c:pt>
                <c:pt idx="44">
                  <c:v>3.11474729016985E-2</c:v>
                </c:pt>
                <c:pt idx="45">
                  <c:v>2.2841480127912199E-2</c:v>
                </c:pt>
                <c:pt idx="46">
                  <c:v>2.2841480127912199E-2</c:v>
                </c:pt>
                <c:pt idx="47">
                  <c:v>2.0764981934465701E-2</c:v>
                </c:pt>
                <c:pt idx="48">
                  <c:v>1.8688483741019099E-2</c:v>
                </c:pt>
                <c:pt idx="49">
                  <c:v>1.03824909672328E-2</c:v>
                </c:pt>
                <c:pt idx="50">
                  <c:v>1.4535487354126001E-2</c:v>
                </c:pt>
                <c:pt idx="51">
                  <c:v>1.4535487354126001E-2</c:v>
                </c:pt>
                <c:pt idx="52">
                  <c:v>1.4535487354126001E-2</c:v>
                </c:pt>
                <c:pt idx="53">
                  <c:v>1.66119855475725E-2</c:v>
                </c:pt>
                <c:pt idx="54">
                  <c:v>1.2458989160679401E-2</c:v>
                </c:pt>
                <c:pt idx="55">
                  <c:v>1.2458989160679401E-2</c:v>
                </c:pt>
                <c:pt idx="56">
                  <c:v>1.2458989160679401E-2</c:v>
                </c:pt>
                <c:pt idx="57">
                  <c:v>1.4535487354126001E-2</c:v>
                </c:pt>
                <c:pt idx="58">
                  <c:v>1.66119855475725E-2</c:v>
                </c:pt>
                <c:pt idx="59">
                  <c:v>1.8688483741019099E-2</c:v>
                </c:pt>
                <c:pt idx="60">
                  <c:v>2.2841480127912199E-2</c:v>
                </c:pt>
                <c:pt idx="61">
                  <c:v>3.3223971095145098E-2</c:v>
                </c:pt>
                <c:pt idx="62">
                  <c:v>2.0764981934465701E-2</c:v>
                </c:pt>
                <c:pt idx="63">
                  <c:v>2.4917978321358801E-2</c:v>
                </c:pt>
                <c:pt idx="64">
                  <c:v>2.2841480127912199E-2</c:v>
                </c:pt>
                <c:pt idx="65">
                  <c:v>1.8688483741019099E-2</c:v>
                </c:pt>
                <c:pt idx="66">
                  <c:v>2.0764981934465701E-2</c:v>
                </c:pt>
                <c:pt idx="67">
                  <c:v>1.8688483741019099E-2</c:v>
                </c:pt>
                <c:pt idx="68">
                  <c:v>2.0764981934465701E-2</c:v>
                </c:pt>
                <c:pt idx="69">
                  <c:v>1.8688483741019099E-2</c:v>
                </c:pt>
                <c:pt idx="70">
                  <c:v>1.4535487354126001E-2</c:v>
                </c:pt>
                <c:pt idx="71">
                  <c:v>1.4535487354126001E-2</c:v>
                </c:pt>
                <c:pt idx="72">
                  <c:v>1.4535487354126001E-2</c:v>
                </c:pt>
                <c:pt idx="73">
                  <c:v>1.66119855475725E-2</c:v>
                </c:pt>
                <c:pt idx="74">
                  <c:v>1.8688483741019099E-2</c:v>
                </c:pt>
                <c:pt idx="75">
                  <c:v>1.4535487354126001E-2</c:v>
                </c:pt>
                <c:pt idx="76">
                  <c:v>1.4535487354126001E-2</c:v>
                </c:pt>
                <c:pt idx="77">
                  <c:v>1.2458989160679401E-2</c:v>
                </c:pt>
                <c:pt idx="78">
                  <c:v>1.03824909672328E-2</c:v>
                </c:pt>
                <c:pt idx="79">
                  <c:v>1.66119855475725E-2</c:v>
                </c:pt>
                <c:pt idx="80">
                  <c:v>1.4535487354126001E-2</c:v>
                </c:pt>
                <c:pt idx="81">
                  <c:v>1.66119855475725E-2</c:v>
                </c:pt>
                <c:pt idx="82">
                  <c:v>1.4535487354126001E-2</c:v>
                </c:pt>
                <c:pt idx="83">
                  <c:v>1.03824909672328E-2</c:v>
                </c:pt>
                <c:pt idx="84">
                  <c:v>1.2458989160679401E-2</c:v>
                </c:pt>
                <c:pt idx="85">
                  <c:v>1.03824909672328E-2</c:v>
                </c:pt>
                <c:pt idx="86">
                  <c:v>1.03824909672328E-2</c:v>
                </c:pt>
                <c:pt idx="87">
                  <c:v>1.2458989160679401E-2</c:v>
                </c:pt>
                <c:pt idx="88">
                  <c:v>1.4535487354126001E-2</c:v>
                </c:pt>
                <c:pt idx="89">
                  <c:v>1.2458989160679401E-2</c:v>
                </c:pt>
                <c:pt idx="90">
                  <c:v>1.2458989160679401E-2</c:v>
                </c:pt>
                <c:pt idx="91">
                  <c:v>1.4535487354126001E-2</c:v>
                </c:pt>
                <c:pt idx="92">
                  <c:v>1.03824909672328E-2</c:v>
                </c:pt>
                <c:pt idx="93">
                  <c:v>1.03824909672328E-2</c:v>
                </c:pt>
                <c:pt idx="94">
                  <c:v>1.2458989160679401E-2</c:v>
                </c:pt>
                <c:pt idx="95">
                  <c:v>1.03824909672328E-2</c:v>
                </c:pt>
                <c:pt idx="96">
                  <c:v>1.2458989160679401E-2</c:v>
                </c:pt>
                <c:pt idx="97">
                  <c:v>1.2458989160679401E-2</c:v>
                </c:pt>
                <c:pt idx="98">
                  <c:v>1.4535487354126001E-2</c:v>
                </c:pt>
                <c:pt idx="99">
                  <c:v>1.2458989160679401E-2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52D-4422-AD41-4E3ADD12837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λ=80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 formatCode="0.00E+00">
                  <c:v>2.0764981934465699E-3</c:v>
                </c:pt>
                <c:pt idx="3" formatCode="0.00E+00">
                  <c:v>2.0764981934465699E-3</c:v>
                </c:pt>
                <c:pt idx="4" formatCode="0.00E+00">
                  <c:v>4.1529963868931399E-3</c:v>
                </c:pt>
                <c:pt idx="5" formatCode="0.00E+00">
                  <c:v>4.1529963868931399E-3</c:v>
                </c:pt>
                <c:pt idx="6" formatCode="0.00E+00">
                  <c:v>4.1529963868931399E-3</c:v>
                </c:pt>
                <c:pt idx="7" formatCode="0.00E+00">
                  <c:v>6.2294945803397098E-3</c:v>
                </c:pt>
                <c:pt idx="8" formatCode="0.00E+00">
                  <c:v>6.2294945803397098E-3</c:v>
                </c:pt>
                <c:pt idx="9" formatCode="0.00E+00">
                  <c:v>6.2294945803397098E-3</c:v>
                </c:pt>
                <c:pt idx="10" formatCode="0.00E+00">
                  <c:v>2.0764981934465699E-3</c:v>
                </c:pt>
                <c:pt idx="11" formatCode="0.00E+00">
                  <c:v>2.0764981934465699E-3</c:v>
                </c:pt>
                <c:pt idx="12" formatCode="0.00E+00">
                  <c:v>2.0764981934465699E-3</c:v>
                </c:pt>
                <c:pt idx="13" formatCode="0.00E+00">
                  <c:v>2.0764981934465699E-3</c:v>
                </c:pt>
                <c:pt idx="14" formatCode="0.00E+00">
                  <c:v>2.0764981934465699E-3</c:v>
                </c:pt>
                <c:pt idx="15" formatCode="0.00E+00">
                  <c:v>2.0764981934465699E-3</c:v>
                </c:pt>
                <c:pt idx="16" formatCode="0.00E+00">
                  <c:v>2.0764981934465699E-3</c:v>
                </c:pt>
                <c:pt idx="17" formatCode="0.00E+00">
                  <c:v>2.0764981934465699E-3</c:v>
                </c:pt>
                <c:pt idx="18" formatCode="0.00E+00">
                  <c:v>2.0764981934465699E-3</c:v>
                </c:pt>
                <c:pt idx="19" formatCode="0.00E+00">
                  <c:v>4.1529963868931399E-3</c:v>
                </c:pt>
                <c:pt idx="20" formatCode="0.00E+00">
                  <c:v>6.2294945803397098E-3</c:v>
                </c:pt>
                <c:pt idx="21" formatCode="0.00E+00">
                  <c:v>2.0764981934465699E-3</c:v>
                </c:pt>
                <c:pt idx="22" formatCode="0.00E+00">
                  <c:v>2.0764981934465699E-3</c:v>
                </c:pt>
                <c:pt idx="23" formatCode="0.00E+00">
                  <c:v>2.0764981934465699E-3</c:v>
                </c:pt>
                <c:pt idx="24" formatCode="0.00E+00">
                  <c:v>4.1529963868931399E-3</c:v>
                </c:pt>
                <c:pt idx="25" formatCode="0.00E+00">
                  <c:v>6.2294945803397098E-3</c:v>
                </c:pt>
                <c:pt idx="26">
                  <c:v>1.03824909672328E-2</c:v>
                </c:pt>
                <c:pt idx="27">
                  <c:v>1.2458989160679401E-2</c:v>
                </c:pt>
                <c:pt idx="28">
                  <c:v>1.4535487354126001E-2</c:v>
                </c:pt>
                <c:pt idx="29">
                  <c:v>1.66119855475725E-2</c:v>
                </c:pt>
                <c:pt idx="30">
                  <c:v>2.4917978321358801E-2</c:v>
                </c:pt>
                <c:pt idx="31">
                  <c:v>3.7376967482038198E-2</c:v>
                </c:pt>
                <c:pt idx="32">
                  <c:v>4.3606462062377997E-2</c:v>
                </c:pt>
                <c:pt idx="33">
                  <c:v>3.53004692885917E-2</c:v>
                </c:pt>
                <c:pt idx="34">
                  <c:v>4.5682960255824502E-2</c:v>
                </c:pt>
                <c:pt idx="35">
                  <c:v>5.6065451223057401E-2</c:v>
                </c:pt>
                <c:pt idx="36">
                  <c:v>6.2294945803397103E-2</c:v>
                </c:pt>
                <c:pt idx="37">
                  <c:v>6.4371443996843705E-2</c:v>
                </c:pt>
                <c:pt idx="38">
                  <c:v>4.9835956642717699E-2</c:v>
                </c:pt>
                <c:pt idx="39">
                  <c:v>4.1529963868931402E-2</c:v>
                </c:pt>
                <c:pt idx="40">
                  <c:v>4.5682960255824502E-2</c:v>
                </c:pt>
                <c:pt idx="41">
                  <c:v>5.1912454836164197E-2</c:v>
                </c:pt>
                <c:pt idx="42">
                  <c:v>4.3606462062377997E-2</c:v>
                </c:pt>
                <c:pt idx="43">
                  <c:v>3.7376967482038198E-2</c:v>
                </c:pt>
                <c:pt idx="44">
                  <c:v>3.7376967482038198E-2</c:v>
                </c:pt>
                <c:pt idx="45">
                  <c:v>3.53004692885917E-2</c:v>
                </c:pt>
                <c:pt idx="46">
                  <c:v>4.3606462062377997E-2</c:v>
                </c:pt>
                <c:pt idx="47">
                  <c:v>3.94534656754848E-2</c:v>
                </c:pt>
                <c:pt idx="48">
                  <c:v>4.3606462062377997E-2</c:v>
                </c:pt>
                <c:pt idx="49">
                  <c:v>4.1529963868931402E-2</c:v>
                </c:pt>
                <c:pt idx="50">
                  <c:v>4.5682960255824502E-2</c:v>
                </c:pt>
                <c:pt idx="51">
                  <c:v>3.94534656754848E-2</c:v>
                </c:pt>
                <c:pt idx="52">
                  <c:v>3.11474729016985E-2</c:v>
                </c:pt>
                <c:pt idx="53">
                  <c:v>4.1529963868931402E-2</c:v>
                </c:pt>
                <c:pt idx="54">
                  <c:v>3.3223971095145098E-2</c:v>
                </c:pt>
                <c:pt idx="55">
                  <c:v>3.3223971095145098E-2</c:v>
                </c:pt>
                <c:pt idx="56">
                  <c:v>3.3223971095145098E-2</c:v>
                </c:pt>
                <c:pt idx="57">
                  <c:v>3.11474729016985E-2</c:v>
                </c:pt>
                <c:pt idx="58">
                  <c:v>2.4917978321358801E-2</c:v>
                </c:pt>
                <c:pt idx="59">
                  <c:v>3.11474729016985E-2</c:v>
                </c:pt>
                <c:pt idx="60">
                  <c:v>3.3223971095145098E-2</c:v>
                </c:pt>
                <c:pt idx="61">
                  <c:v>3.11474729016985E-2</c:v>
                </c:pt>
                <c:pt idx="62">
                  <c:v>2.69944765148054E-2</c:v>
                </c:pt>
                <c:pt idx="63">
                  <c:v>2.4917978321358801E-2</c:v>
                </c:pt>
                <c:pt idx="64">
                  <c:v>1.66119855475725E-2</c:v>
                </c:pt>
                <c:pt idx="65">
                  <c:v>1.8688483741019099E-2</c:v>
                </c:pt>
                <c:pt idx="66">
                  <c:v>2.2841480127912199E-2</c:v>
                </c:pt>
                <c:pt idx="67">
                  <c:v>2.69944765148054E-2</c:v>
                </c:pt>
                <c:pt idx="68">
                  <c:v>2.4917978321358801E-2</c:v>
                </c:pt>
                <c:pt idx="69">
                  <c:v>2.2841480127912199E-2</c:v>
                </c:pt>
                <c:pt idx="70">
                  <c:v>2.2841480127912199E-2</c:v>
                </c:pt>
                <c:pt idx="71">
                  <c:v>2.0764981934465701E-2</c:v>
                </c:pt>
                <c:pt idx="72">
                  <c:v>2.0764981934465701E-2</c:v>
                </c:pt>
                <c:pt idx="73">
                  <c:v>1.2458989160679401E-2</c:v>
                </c:pt>
                <c:pt idx="74">
                  <c:v>1.8688483741019099E-2</c:v>
                </c:pt>
                <c:pt idx="75">
                  <c:v>2.69944765148054E-2</c:v>
                </c:pt>
                <c:pt idx="76">
                  <c:v>2.69944765148054E-2</c:v>
                </c:pt>
                <c:pt idx="77">
                  <c:v>2.0764981934465701E-2</c:v>
                </c:pt>
                <c:pt idx="78">
                  <c:v>2.0764981934465701E-2</c:v>
                </c:pt>
                <c:pt idx="79">
                  <c:v>1.8688483741019099E-2</c:v>
                </c:pt>
                <c:pt idx="80">
                  <c:v>1.8688483741019099E-2</c:v>
                </c:pt>
                <c:pt idx="81">
                  <c:v>1.66119855475725E-2</c:v>
                </c:pt>
                <c:pt idx="82">
                  <c:v>2.69944765148054E-2</c:v>
                </c:pt>
                <c:pt idx="83">
                  <c:v>2.0764981934465701E-2</c:v>
                </c:pt>
                <c:pt idx="84">
                  <c:v>1.66119855475725E-2</c:v>
                </c:pt>
                <c:pt idx="85">
                  <c:v>2.0764981934465701E-2</c:v>
                </c:pt>
                <c:pt idx="86">
                  <c:v>2.69944765148054E-2</c:v>
                </c:pt>
                <c:pt idx="87">
                  <c:v>1.4535487354126001E-2</c:v>
                </c:pt>
                <c:pt idx="88">
                  <c:v>1.66119855475725E-2</c:v>
                </c:pt>
                <c:pt idx="89">
                  <c:v>1.66119855475725E-2</c:v>
                </c:pt>
                <c:pt idx="90">
                  <c:v>2.4917978321358801E-2</c:v>
                </c:pt>
                <c:pt idx="91">
                  <c:v>1.8688483741019099E-2</c:v>
                </c:pt>
                <c:pt idx="92">
                  <c:v>1.8688483741019099E-2</c:v>
                </c:pt>
                <c:pt idx="93">
                  <c:v>1.66119855475725E-2</c:v>
                </c:pt>
                <c:pt idx="94">
                  <c:v>1.8688483741019099E-2</c:v>
                </c:pt>
                <c:pt idx="95">
                  <c:v>2.0764981934465701E-2</c:v>
                </c:pt>
                <c:pt idx="96">
                  <c:v>1.8688483741019099E-2</c:v>
                </c:pt>
                <c:pt idx="97">
                  <c:v>1.8688483741019099E-2</c:v>
                </c:pt>
                <c:pt idx="98">
                  <c:v>1.66119855475725E-2</c:v>
                </c:pt>
                <c:pt idx="99">
                  <c:v>1.66119855475725E-2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52D-4422-AD41-4E3ADD12837A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λ=90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 formatCode="0.00E+00">
                  <c:v>2.0764981934465699E-3</c:v>
                </c:pt>
                <c:pt idx="9" formatCode="0.00E+00">
                  <c:v>2.0764981934465699E-3</c:v>
                </c:pt>
                <c:pt idx="10" formatCode="0.00E+00">
                  <c:v>4.1529963868931399E-3</c:v>
                </c:pt>
                <c:pt idx="11" formatCode="0.00E+00">
                  <c:v>4.1529963868931399E-3</c:v>
                </c:pt>
                <c:pt idx="12" formatCode="0.00E+00">
                  <c:v>6.2294945803397098E-3</c:v>
                </c:pt>
                <c:pt idx="13" formatCode="0.00E+00">
                  <c:v>6.2294945803397098E-3</c:v>
                </c:pt>
                <c:pt idx="14" formatCode="0.00E+00">
                  <c:v>6.2294945803397098E-3</c:v>
                </c:pt>
                <c:pt idx="15" formatCode="0.00E+00">
                  <c:v>8.3059927737862797E-3</c:v>
                </c:pt>
                <c:pt idx="16">
                  <c:v>1.03824909672328E-2</c:v>
                </c:pt>
                <c:pt idx="17">
                  <c:v>1.2458989160679401E-2</c:v>
                </c:pt>
                <c:pt idx="18">
                  <c:v>1.4535487354126001E-2</c:v>
                </c:pt>
                <c:pt idx="19">
                  <c:v>1.4535487354126001E-2</c:v>
                </c:pt>
                <c:pt idx="20">
                  <c:v>1.4535487354126001E-2</c:v>
                </c:pt>
                <c:pt idx="21">
                  <c:v>2.2841480127912199E-2</c:v>
                </c:pt>
                <c:pt idx="22">
                  <c:v>3.11474729016985E-2</c:v>
                </c:pt>
                <c:pt idx="23">
                  <c:v>3.53004692885917E-2</c:v>
                </c:pt>
                <c:pt idx="24">
                  <c:v>4.9835956642717699E-2</c:v>
                </c:pt>
                <c:pt idx="25">
                  <c:v>6.6447942190290293E-2</c:v>
                </c:pt>
                <c:pt idx="26">
                  <c:v>7.6830433157523095E-2</c:v>
                </c:pt>
                <c:pt idx="27">
                  <c:v>7.8906931350969697E-2</c:v>
                </c:pt>
                <c:pt idx="28">
                  <c:v>8.3059927737862804E-2</c:v>
                </c:pt>
                <c:pt idx="29">
                  <c:v>8.7212924124755994E-2</c:v>
                </c:pt>
                <c:pt idx="30">
                  <c:v>9.5518916898542194E-2</c:v>
                </c:pt>
                <c:pt idx="31">
                  <c:v>9.1365920511649101E-2</c:v>
                </c:pt>
                <c:pt idx="32">
                  <c:v>9.1365920511649101E-2</c:v>
                </c:pt>
                <c:pt idx="33">
                  <c:v>8.5136425931309406E-2</c:v>
                </c:pt>
                <c:pt idx="34">
                  <c:v>8.5136425931309406E-2</c:v>
                </c:pt>
                <c:pt idx="35">
                  <c:v>7.6830433157523095E-2</c:v>
                </c:pt>
                <c:pt idx="36">
                  <c:v>7.6830433157523095E-2</c:v>
                </c:pt>
                <c:pt idx="37">
                  <c:v>7.4753934964076493E-2</c:v>
                </c:pt>
                <c:pt idx="38">
                  <c:v>7.06009385771834E-2</c:v>
                </c:pt>
                <c:pt idx="39">
                  <c:v>6.2294945803397103E-2</c:v>
                </c:pt>
                <c:pt idx="40">
                  <c:v>6.0218447609950501E-2</c:v>
                </c:pt>
                <c:pt idx="41">
                  <c:v>6.4371443996843705E-2</c:v>
                </c:pt>
                <c:pt idx="42">
                  <c:v>6.0218447609950501E-2</c:v>
                </c:pt>
                <c:pt idx="43">
                  <c:v>6.0218447609950501E-2</c:v>
                </c:pt>
                <c:pt idx="44">
                  <c:v>6.0218447609950501E-2</c:v>
                </c:pt>
                <c:pt idx="45">
                  <c:v>5.3988953029610799E-2</c:v>
                </c:pt>
                <c:pt idx="46">
                  <c:v>6.2294945803397103E-2</c:v>
                </c:pt>
                <c:pt idx="47">
                  <c:v>5.8141949416504003E-2</c:v>
                </c:pt>
                <c:pt idx="48">
                  <c:v>4.9835956642717699E-2</c:v>
                </c:pt>
                <c:pt idx="49">
                  <c:v>4.7759458449271097E-2</c:v>
                </c:pt>
                <c:pt idx="50">
                  <c:v>5.3988953029610799E-2</c:v>
                </c:pt>
                <c:pt idx="51">
                  <c:v>4.3606462062377997E-2</c:v>
                </c:pt>
                <c:pt idx="52">
                  <c:v>3.7376967482038198E-2</c:v>
                </c:pt>
                <c:pt idx="53">
                  <c:v>3.94534656754848E-2</c:v>
                </c:pt>
                <c:pt idx="54">
                  <c:v>4.3606462062377997E-2</c:v>
                </c:pt>
                <c:pt idx="55">
                  <c:v>4.3606462062377997E-2</c:v>
                </c:pt>
                <c:pt idx="56">
                  <c:v>3.94534656754848E-2</c:v>
                </c:pt>
                <c:pt idx="57">
                  <c:v>3.53004692885917E-2</c:v>
                </c:pt>
                <c:pt idx="58">
                  <c:v>3.3223971095145098E-2</c:v>
                </c:pt>
                <c:pt idx="59">
                  <c:v>2.4917978321358801E-2</c:v>
                </c:pt>
                <c:pt idx="60">
                  <c:v>3.7376967482038198E-2</c:v>
                </c:pt>
                <c:pt idx="61">
                  <c:v>4.1529963868931402E-2</c:v>
                </c:pt>
                <c:pt idx="62">
                  <c:v>2.69944765148054E-2</c:v>
                </c:pt>
                <c:pt idx="63">
                  <c:v>2.4917978321358801E-2</c:v>
                </c:pt>
                <c:pt idx="64">
                  <c:v>2.9070974708252002E-2</c:v>
                </c:pt>
                <c:pt idx="65">
                  <c:v>2.9070974708252002E-2</c:v>
                </c:pt>
                <c:pt idx="66">
                  <c:v>2.2841480127912199E-2</c:v>
                </c:pt>
                <c:pt idx="67">
                  <c:v>2.4917978321358801E-2</c:v>
                </c:pt>
                <c:pt idx="68">
                  <c:v>2.69944765148054E-2</c:v>
                </c:pt>
                <c:pt idx="69">
                  <c:v>2.69944765148054E-2</c:v>
                </c:pt>
                <c:pt idx="70">
                  <c:v>2.4917978321358801E-2</c:v>
                </c:pt>
                <c:pt idx="71">
                  <c:v>2.69944765148054E-2</c:v>
                </c:pt>
                <c:pt idx="72">
                  <c:v>2.69944765148054E-2</c:v>
                </c:pt>
                <c:pt idx="73">
                  <c:v>2.69944765148054E-2</c:v>
                </c:pt>
                <c:pt idx="74">
                  <c:v>2.2841480127912199E-2</c:v>
                </c:pt>
                <c:pt idx="75">
                  <c:v>2.69944765148054E-2</c:v>
                </c:pt>
                <c:pt idx="76">
                  <c:v>2.4917978321358801E-2</c:v>
                </c:pt>
                <c:pt idx="77">
                  <c:v>1.8688483741019099E-2</c:v>
                </c:pt>
                <c:pt idx="78">
                  <c:v>2.2841480127912199E-2</c:v>
                </c:pt>
                <c:pt idx="79">
                  <c:v>2.2841480127912199E-2</c:v>
                </c:pt>
                <c:pt idx="80">
                  <c:v>2.9070974708252002E-2</c:v>
                </c:pt>
                <c:pt idx="81">
                  <c:v>2.69944765148054E-2</c:v>
                </c:pt>
                <c:pt idx="82">
                  <c:v>2.9070974708252002E-2</c:v>
                </c:pt>
                <c:pt idx="83">
                  <c:v>3.11474729016985E-2</c:v>
                </c:pt>
                <c:pt idx="84">
                  <c:v>3.3223971095145098E-2</c:v>
                </c:pt>
                <c:pt idx="85">
                  <c:v>1.8688483741019099E-2</c:v>
                </c:pt>
                <c:pt idx="86">
                  <c:v>2.0764981934465701E-2</c:v>
                </c:pt>
                <c:pt idx="87">
                  <c:v>2.4917978321358801E-2</c:v>
                </c:pt>
                <c:pt idx="88">
                  <c:v>3.53004692885917E-2</c:v>
                </c:pt>
                <c:pt idx="89">
                  <c:v>3.3223971095145098E-2</c:v>
                </c:pt>
                <c:pt idx="90">
                  <c:v>2.4917978321358801E-2</c:v>
                </c:pt>
                <c:pt idx="91">
                  <c:v>2.0764981934465701E-2</c:v>
                </c:pt>
                <c:pt idx="92">
                  <c:v>2.9070974708252002E-2</c:v>
                </c:pt>
                <c:pt idx="93">
                  <c:v>2.4917978321358801E-2</c:v>
                </c:pt>
                <c:pt idx="94">
                  <c:v>2.2841480127912199E-2</c:v>
                </c:pt>
                <c:pt idx="95">
                  <c:v>2.9070974708252002E-2</c:v>
                </c:pt>
                <c:pt idx="96">
                  <c:v>2.0764981934465701E-2</c:v>
                </c:pt>
                <c:pt idx="97">
                  <c:v>2.4917978321358801E-2</c:v>
                </c:pt>
                <c:pt idx="98">
                  <c:v>2.4917978321358801E-2</c:v>
                </c:pt>
                <c:pt idx="99">
                  <c:v>3.11474729016985E-2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52D-4422-AD41-4E3ADD12837A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λ=100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Sheet1!$L$2:$L$101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 formatCode="0.00E+00">
                  <c:v>2.0764981934465699E-3</c:v>
                </c:pt>
                <c:pt idx="3" formatCode="0.00E+00">
                  <c:v>2.0764981934465699E-3</c:v>
                </c:pt>
                <c:pt idx="4" formatCode="0.00E+00">
                  <c:v>2.0764981934465699E-3</c:v>
                </c:pt>
                <c:pt idx="5" formatCode="0.00E+00">
                  <c:v>2.0764981934465699E-3</c:v>
                </c:pt>
                <c:pt idx="6" formatCode="0.00E+00">
                  <c:v>2.0764981934465699E-3</c:v>
                </c:pt>
                <c:pt idx="7" formatCode="0.00E+00">
                  <c:v>2.0764981934465699E-3</c:v>
                </c:pt>
                <c:pt idx="8" formatCode="0.00E+00">
                  <c:v>2.0764981934465699E-3</c:v>
                </c:pt>
                <c:pt idx="9" formatCode="0.00E+00">
                  <c:v>4.1529963868931399E-3</c:v>
                </c:pt>
                <c:pt idx="10" formatCode="0.00E+00">
                  <c:v>4.1529963868931399E-3</c:v>
                </c:pt>
                <c:pt idx="11" formatCode="0.00E+00">
                  <c:v>4.1529963868931399E-3</c:v>
                </c:pt>
                <c:pt idx="12" formatCode="0.00E+00">
                  <c:v>4.1529963868931399E-3</c:v>
                </c:pt>
                <c:pt idx="13" formatCode="0.00E+00">
                  <c:v>2.0764981934465699E-3</c:v>
                </c:pt>
                <c:pt idx="14" formatCode="0.00E+00">
                  <c:v>2.0764981934465699E-3</c:v>
                </c:pt>
                <c:pt idx="15" formatCode="0.00E+00">
                  <c:v>4.1529963868931399E-3</c:v>
                </c:pt>
                <c:pt idx="16" formatCode="0.00E+00">
                  <c:v>6.2294945803397098E-3</c:v>
                </c:pt>
                <c:pt idx="17" formatCode="0.00E+00">
                  <c:v>6.2294945803397098E-3</c:v>
                </c:pt>
                <c:pt idx="18" formatCode="0.00E+00">
                  <c:v>4.1529963868931399E-3</c:v>
                </c:pt>
                <c:pt idx="19" formatCode="0.00E+00">
                  <c:v>2.0764981934465699E-3</c:v>
                </c:pt>
                <c:pt idx="20" formatCode="0.00E+00">
                  <c:v>2.0764981934465699E-3</c:v>
                </c:pt>
                <c:pt idx="21" formatCode="0.00E+00">
                  <c:v>2.0764981934465699E-3</c:v>
                </c:pt>
                <c:pt idx="22" formatCode="0.00E+00">
                  <c:v>2.0764981934465699E-3</c:v>
                </c:pt>
                <c:pt idx="23" formatCode="0.00E+00">
                  <c:v>2.0764981934465699E-3</c:v>
                </c:pt>
                <c:pt idx="24" formatCode="0.00E+00">
                  <c:v>2.0764981934465699E-3</c:v>
                </c:pt>
                <c:pt idx="25" formatCode="0.00E+00">
                  <c:v>2.0764981934465699E-3</c:v>
                </c:pt>
                <c:pt idx="26" formatCode="0.00E+00">
                  <c:v>4.1529963868931399E-3</c:v>
                </c:pt>
                <c:pt idx="27" formatCode="0.00E+00">
                  <c:v>4.1529963868931399E-3</c:v>
                </c:pt>
                <c:pt idx="28" formatCode="0.00E+00">
                  <c:v>4.1529963868931399E-3</c:v>
                </c:pt>
                <c:pt idx="29" formatCode="0.00E+00">
                  <c:v>4.1529963868931399E-3</c:v>
                </c:pt>
                <c:pt idx="30">
                  <c:v>0</c:v>
                </c:pt>
                <c:pt idx="31">
                  <c:v>0</c:v>
                </c:pt>
                <c:pt idx="32" formatCode="0.00E+00">
                  <c:v>2.0764981934465699E-3</c:v>
                </c:pt>
                <c:pt idx="33" formatCode="0.00E+00">
                  <c:v>2.0764981934465699E-3</c:v>
                </c:pt>
                <c:pt idx="34" formatCode="0.00E+00">
                  <c:v>6.2294945803397098E-3</c:v>
                </c:pt>
                <c:pt idx="35" formatCode="0.00E+00">
                  <c:v>4.1529963868931399E-3</c:v>
                </c:pt>
                <c:pt idx="36" formatCode="0.00E+00">
                  <c:v>4.1529963868931399E-3</c:v>
                </c:pt>
                <c:pt idx="37" formatCode="0.00E+00">
                  <c:v>2.0764981934465699E-3</c:v>
                </c:pt>
                <c:pt idx="38" formatCode="0.00E+00">
                  <c:v>8.3059927737862797E-3</c:v>
                </c:pt>
                <c:pt idx="39">
                  <c:v>1.66119855475725E-2</c:v>
                </c:pt>
                <c:pt idx="40">
                  <c:v>3.11474729016985E-2</c:v>
                </c:pt>
                <c:pt idx="41">
                  <c:v>5.1912454836164197E-2</c:v>
                </c:pt>
                <c:pt idx="42">
                  <c:v>6.0218447609950501E-2</c:v>
                </c:pt>
                <c:pt idx="43">
                  <c:v>6.0218447609950501E-2</c:v>
                </c:pt>
                <c:pt idx="44">
                  <c:v>6.6447942190290293E-2</c:v>
                </c:pt>
                <c:pt idx="45">
                  <c:v>6.4371443996843705E-2</c:v>
                </c:pt>
                <c:pt idx="46">
                  <c:v>5.3988953029610799E-2</c:v>
                </c:pt>
                <c:pt idx="47">
                  <c:v>7.06009385771834E-2</c:v>
                </c:pt>
                <c:pt idx="48">
                  <c:v>6.2294945803397103E-2</c:v>
                </c:pt>
                <c:pt idx="49">
                  <c:v>6.8524440383736798E-2</c:v>
                </c:pt>
                <c:pt idx="50">
                  <c:v>6.0218447609950501E-2</c:v>
                </c:pt>
                <c:pt idx="51">
                  <c:v>6.6447942190290293E-2</c:v>
                </c:pt>
                <c:pt idx="52">
                  <c:v>7.2677436770630002E-2</c:v>
                </c:pt>
                <c:pt idx="53">
                  <c:v>7.4753934964076493E-2</c:v>
                </c:pt>
                <c:pt idx="54">
                  <c:v>6.4371443996843705E-2</c:v>
                </c:pt>
                <c:pt idx="55">
                  <c:v>5.8141949416504003E-2</c:v>
                </c:pt>
                <c:pt idx="56">
                  <c:v>5.8141949416504003E-2</c:v>
                </c:pt>
                <c:pt idx="57">
                  <c:v>4.5682960255824502E-2</c:v>
                </c:pt>
                <c:pt idx="58">
                  <c:v>4.9835956642717699E-2</c:v>
                </c:pt>
                <c:pt idx="59">
                  <c:v>4.7759458449271097E-2</c:v>
                </c:pt>
                <c:pt idx="60">
                  <c:v>4.5682960255824502E-2</c:v>
                </c:pt>
                <c:pt idx="61">
                  <c:v>4.1529963868931402E-2</c:v>
                </c:pt>
                <c:pt idx="62">
                  <c:v>4.3606462062377997E-2</c:v>
                </c:pt>
                <c:pt idx="63">
                  <c:v>4.1529963868931402E-2</c:v>
                </c:pt>
                <c:pt idx="64">
                  <c:v>4.5682960255824502E-2</c:v>
                </c:pt>
                <c:pt idx="65">
                  <c:v>4.3606462062377997E-2</c:v>
                </c:pt>
                <c:pt idx="66">
                  <c:v>4.5682960255824502E-2</c:v>
                </c:pt>
                <c:pt idx="67">
                  <c:v>3.3223971095145098E-2</c:v>
                </c:pt>
                <c:pt idx="68">
                  <c:v>3.3223971095145098E-2</c:v>
                </c:pt>
                <c:pt idx="69">
                  <c:v>4.5682960255824502E-2</c:v>
                </c:pt>
                <c:pt idx="70">
                  <c:v>5.1912454836164197E-2</c:v>
                </c:pt>
                <c:pt idx="71">
                  <c:v>4.3606462062377997E-2</c:v>
                </c:pt>
                <c:pt idx="72">
                  <c:v>4.1529963868931402E-2</c:v>
                </c:pt>
                <c:pt idx="73">
                  <c:v>3.7376967482038198E-2</c:v>
                </c:pt>
                <c:pt idx="74">
                  <c:v>3.94534656754848E-2</c:v>
                </c:pt>
                <c:pt idx="75">
                  <c:v>4.1529963868931402E-2</c:v>
                </c:pt>
                <c:pt idx="76">
                  <c:v>4.5682960255824502E-2</c:v>
                </c:pt>
                <c:pt idx="77">
                  <c:v>3.94534656754848E-2</c:v>
                </c:pt>
                <c:pt idx="78">
                  <c:v>4.3606462062377997E-2</c:v>
                </c:pt>
                <c:pt idx="79">
                  <c:v>4.3606462062377997E-2</c:v>
                </c:pt>
                <c:pt idx="80">
                  <c:v>4.7759458449271097E-2</c:v>
                </c:pt>
                <c:pt idx="81">
                  <c:v>4.7759458449271097E-2</c:v>
                </c:pt>
                <c:pt idx="82">
                  <c:v>4.1529963868931402E-2</c:v>
                </c:pt>
                <c:pt idx="83">
                  <c:v>4.7759458449271097E-2</c:v>
                </c:pt>
                <c:pt idx="84">
                  <c:v>5.1912454836164197E-2</c:v>
                </c:pt>
                <c:pt idx="85">
                  <c:v>4.7759458449271097E-2</c:v>
                </c:pt>
                <c:pt idx="86">
                  <c:v>5.1912454836164197E-2</c:v>
                </c:pt>
                <c:pt idx="87">
                  <c:v>4.7759458449271097E-2</c:v>
                </c:pt>
                <c:pt idx="88">
                  <c:v>4.9835956642717699E-2</c:v>
                </c:pt>
                <c:pt idx="89">
                  <c:v>5.3988953029610799E-2</c:v>
                </c:pt>
                <c:pt idx="90">
                  <c:v>4.9835956642717699E-2</c:v>
                </c:pt>
                <c:pt idx="91">
                  <c:v>4.5682960255824502E-2</c:v>
                </c:pt>
                <c:pt idx="92">
                  <c:v>4.5682960255824502E-2</c:v>
                </c:pt>
                <c:pt idx="93">
                  <c:v>4.7759458449271097E-2</c:v>
                </c:pt>
                <c:pt idx="94">
                  <c:v>4.5682960255824502E-2</c:v>
                </c:pt>
                <c:pt idx="95">
                  <c:v>4.5682960255824502E-2</c:v>
                </c:pt>
                <c:pt idx="96">
                  <c:v>4.9835956642717699E-2</c:v>
                </c:pt>
                <c:pt idx="97">
                  <c:v>4.1529963868931402E-2</c:v>
                </c:pt>
                <c:pt idx="98">
                  <c:v>4.1529963868931402E-2</c:v>
                </c:pt>
                <c:pt idx="99">
                  <c:v>4.5682960255824502E-2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52D-4422-AD41-4E3ADD1283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9323465"/>
        <c:axId val="245167622"/>
      </c:lineChart>
      <c:catAx>
        <c:axId val="29932346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Number of ronds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5167622"/>
        <c:crosses val="autoZero"/>
        <c:auto val="1"/>
        <c:lblAlgn val="ctr"/>
        <c:lblOffset val="100"/>
        <c:noMultiLvlLbl val="0"/>
      </c:catAx>
      <c:valAx>
        <c:axId val="245167622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Personalize rate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932346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7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8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9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2045205978855E-2"/>
          <c:y val="2.4951393389501E-2"/>
          <c:w val="0.90507786052809802"/>
          <c:h val="0.80260161096194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λ=0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2.1200340415816701</c:v>
                </c:pt>
                <c:pt idx="1">
                  <c:v>2.7666491223499099</c:v>
                </c:pt>
                <c:pt idx="2">
                  <c:v>2.6919896481558601</c:v>
                </c:pt>
                <c:pt idx="3">
                  <c:v>2.6475530466996098</c:v>
                </c:pt>
                <c:pt idx="4">
                  <c:v>2.6656076079234401</c:v>
                </c:pt>
                <c:pt idx="5">
                  <c:v>2.6864765095524401</c:v>
                </c:pt>
                <c:pt idx="6">
                  <c:v>2.72067729383707</c:v>
                </c:pt>
                <c:pt idx="7">
                  <c:v>2.7786608552560201</c:v>
                </c:pt>
                <c:pt idx="8">
                  <c:v>2.8301225393079199</c:v>
                </c:pt>
                <c:pt idx="9">
                  <c:v>2.8729866608045902</c:v>
                </c:pt>
                <c:pt idx="10">
                  <c:v>2.9146595625206801</c:v>
                </c:pt>
                <c:pt idx="11">
                  <c:v>2.9578970861621201</c:v>
                </c:pt>
                <c:pt idx="12">
                  <c:v>3.04176850477233</c:v>
                </c:pt>
                <c:pt idx="13">
                  <c:v>3.1642720568925098</c:v>
                </c:pt>
                <c:pt idx="14">
                  <c:v>3.3140694722533199</c:v>
                </c:pt>
                <c:pt idx="15">
                  <c:v>3.51349328411743</c:v>
                </c:pt>
                <c:pt idx="16">
                  <c:v>3.7579992203973198</c:v>
                </c:pt>
                <c:pt idx="17">
                  <c:v>3.9951968938112201</c:v>
                </c:pt>
                <c:pt idx="18">
                  <c:v>4.1441360372118599</c:v>
                </c:pt>
                <c:pt idx="19">
                  <c:v>4.1411208803765396</c:v>
                </c:pt>
                <c:pt idx="20">
                  <c:v>4.14253066992387</c:v>
                </c:pt>
                <c:pt idx="21">
                  <c:v>4.1445539682172203</c:v>
                </c:pt>
                <c:pt idx="22">
                  <c:v>4.1689464705996198</c:v>
                </c:pt>
                <c:pt idx="23">
                  <c:v>4.18202020227909</c:v>
                </c:pt>
                <c:pt idx="24">
                  <c:v>4.2015142389573104</c:v>
                </c:pt>
                <c:pt idx="25">
                  <c:v>4.2434345232322803</c:v>
                </c:pt>
                <c:pt idx="26">
                  <c:v>4.2719705379567996</c:v>
                </c:pt>
                <c:pt idx="27">
                  <c:v>4.2310642311349502</c:v>
                </c:pt>
                <c:pt idx="28">
                  <c:v>4.1972889448516</c:v>
                </c:pt>
                <c:pt idx="29">
                  <c:v>4.1937548667192397</c:v>
                </c:pt>
                <c:pt idx="30">
                  <c:v>4.1731886449269897</c:v>
                </c:pt>
                <c:pt idx="31">
                  <c:v>4.1380670154467198</c:v>
                </c:pt>
                <c:pt idx="32">
                  <c:v>4.0780735434964299</c:v>
                </c:pt>
                <c:pt idx="33">
                  <c:v>4.0409030043519998</c:v>
                </c:pt>
                <c:pt idx="34">
                  <c:v>4.0423637256026197</c:v>
                </c:pt>
                <c:pt idx="35">
                  <c:v>4.00947086745873</c:v>
                </c:pt>
                <c:pt idx="36">
                  <c:v>3.94817296182736</c:v>
                </c:pt>
                <c:pt idx="37">
                  <c:v>3.8687611231580301</c:v>
                </c:pt>
                <c:pt idx="38">
                  <c:v>3.71347065083682</c:v>
                </c:pt>
                <c:pt idx="39">
                  <c:v>3.6425224971026098</c:v>
                </c:pt>
                <c:pt idx="40">
                  <c:v>3.5720568848773802</c:v>
                </c:pt>
                <c:pt idx="41">
                  <c:v>3.5026902332901901</c:v>
                </c:pt>
                <c:pt idx="42">
                  <c:v>3.42418294167146</c:v>
                </c:pt>
                <c:pt idx="43">
                  <c:v>3.3340926165692499</c:v>
                </c:pt>
                <c:pt idx="44">
                  <c:v>3.2353508868254699</c:v>
                </c:pt>
                <c:pt idx="45">
                  <c:v>3.1677811057306799</c:v>
                </c:pt>
                <c:pt idx="46">
                  <c:v>3.12299525830894</c:v>
                </c:pt>
                <c:pt idx="47">
                  <c:v>3.04860004689544</c:v>
                </c:pt>
                <c:pt idx="48">
                  <c:v>2.9584602452814499</c:v>
                </c:pt>
                <c:pt idx="49">
                  <c:v>2.9627277399413199</c:v>
                </c:pt>
                <c:pt idx="50">
                  <c:v>2.9705287306569499</c:v>
                </c:pt>
                <c:pt idx="51">
                  <c:v>2.8989437851123498</c:v>
                </c:pt>
                <c:pt idx="52">
                  <c:v>2.87352828308939</c:v>
                </c:pt>
                <c:pt idx="53">
                  <c:v>2.9285272466950101</c:v>
                </c:pt>
                <c:pt idx="54">
                  <c:v>2.8843115433119202</c:v>
                </c:pt>
                <c:pt idx="55">
                  <c:v>2.8271225164644398</c:v>
                </c:pt>
                <c:pt idx="56">
                  <c:v>2.7892948128283002</c:v>
                </c:pt>
                <c:pt idx="57">
                  <c:v>2.7620638138614502</c:v>
                </c:pt>
                <c:pt idx="58">
                  <c:v>2.7129749651066901</c:v>
                </c:pt>
                <c:pt idx="59">
                  <c:v>2.7450497145764499</c:v>
                </c:pt>
                <c:pt idx="60">
                  <c:v>2.83124740235507</c:v>
                </c:pt>
                <c:pt idx="61">
                  <c:v>2.7904685703106198</c:v>
                </c:pt>
                <c:pt idx="62">
                  <c:v>2.6663541211746602</c:v>
                </c:pt>
                <c:pt idx="63">
                  <c:v>2.7878492255695102</c:v>
                </c:pt>
                <c:pt idx="64">
                  <c:v>2.7662373031489502</c:v>
                </c:pt>
                <c:pt idx="65">
                  <c:v>2.7530564693734001</c:v>
                </c:pt>
                <c:pt idx="66">
                  <c:v>2.7512520318850799</c:v>
                </c:pt>
                <c:pt idx="67">
                  <c:v>2.7079175924882199</c:v>
                </c:pt>
                <c:pt idx="68">
                  <c:v>2.8271065093576899</c:v>
                </c:pt>
                <c:pt idx="69">
                  <c:v>2.68301286268979</c:v>
                </c:pt>
                <c:pt idx="70">
                  <c:v>2.6441292720846801</c:v>
                </c:pt>
                <c:pt idx="71">
                  <c:v>2.8860560269094999</c:v>
                </c:pt>
                <c:pt idx="72">
                  <c:v>2.6196712860837499</c:v>
                </c:pt>
                <c:pt idx="73">
                  <c:v>2.7081827283836901</c:v>
                </c:pt>
                <c:pt idx="74">
                  <c:v>2.8366799233481199</c:v>
                </c:pt>
                <c:pt idx="75">
                  <c:v>2.7753144968301</c:v>
                </c:pt>
                <c:pt idx="76">
                  <c:v>2.6348521350882899</c:v>
                </c:pt>
                <c:pt idx="77">
                  <c:v>2.8317116084508598</c:v>
                </c:pt>
                <c:pt idx="78">
                  <c:v>2.60978238657116</c:v>
                </c:pt>
                <c:pt idx="79">
                  <c:v>2.7285443502478302</c:v>
                </c:pt>
                <c:pt idx="80">
                  <c:v>2.6252315728925102</c:v>
                </c:pt>
                <c:pt idx="81">
                  <c:v>2.58235668297857</c:v>
                </c:pt>
                <c:pt idx="82">
                  <c:v>2.76946229860186</c:v>
                </c:pt>
                <c:pt idx="83">
                  <c:v>2.8029194800183101</c:v>
                </c:pt>
                <c:pt idx="84">
                  <c:v>2.7947826310992201</c:v>
                </c:pt>
                <c:pt idx="85">
                  <c:v>2.8536768513731601</c:v>
                </c:pt>
                <c:pt idx="86">
                  <c:v>2.6874543982557899</c:v>
                </c:pt>
                <c:pt idx="87">
                  <c:v>2.58035463048145</c:v>
                </c:pt>
                <c:pt idx="88">
                  <c:v>2.6821266510523798</c:v>
                </c:pt>
                <c:pt idx="89">
                  <c:v>2.5801913579925801</c:v>
                </c:pt>
                <c:pt idx="90">
                  <c:v>2.7346608112566102</c:v>
                </c:pt>
                <c:pt idx="91">
                  <c:v>2.75984581094235</c:v>
                </c:pt>
                <c:pt idx="92">
                  <c:v>2.7080369181931001</c:v>
                </c:pt>
                <c:pt idx="93">
                  <c:v>2.6948770391754802</c:v>
                </c:pt>
                <c:pt idx="94">
                  <c:v>2.6215912657789802</c:v>
                </c:pt>
                <c:pt idx="95">
                  <c:v>2.53801117651164</c:v>
                </c:pt>
                <c:pt idx="96">
                  <c:v>2.7081064763478899</c:v>
                </c:pt>
                <c:pt idx="97">
                  <c:v>2.5246062432415699</c:v>
                </c:pt>
                <c:pt idx="98">
                  <c:v>2.6379968039691399</c:v>
                </c:pt>
                <c:pt idx="99">
                  <c:v>2.4940929142758201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47-474B-A3DC-5CDD8229AD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λ=10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1.93922882317565</c:v>
                </c:pt>
                <c:pt idx="1">
                  <c:v>1.8019467825069999</c:v>
                </c:pt>
                <c:pt idx="2">
                  <c:v>1.67687801877036</c:v>
                </c:pt>
                <c:pt idx="3">
                  <c:v>1.7406346159987101</c:v>
                </c:pt>
                <c:pt idx="4">
                  <c:v>1.8578727031126601</c:v>
                </c:pt>
                <c:pt idx="5">
                  <c:v>2.00522757950238</c:v>
                </c:pt>
                <c:pt idx="6">
                  <c:v>2.1589756943285399</c:v>
                </c:pt>
                <c:pt idx="7">
                  <c:v>2.2144441027194199</c:v>
                </c:pt>
                <c:pt idx="8">
                  <c:v>2.22834481974132</c:v>
                </c:pt>
                <c:pt idx="9">
                  <c:v>2.2521533537656002</c:v>
                </c:pt>
                <c:pt idx="10">
                  <c:v>2.2840665769763202</c:v>
                </c:pt>
                <c:pt idx="11">
                  <c:v>2.32139587751589</c:v>
                </c:pt>
                <c:pt idx="12">
                  <c:v>2.3666523338761101</c:v>
                </c:pt>
                <c:pt idx="13">
                  <c:v>2.4129739904310501</c:v>
                </c:pt>
                <c:pt idx="14">
                  <c:v>2.4668959667906099</c:v>
                </c:pt>
                <c:pt idx="15">
                  <c:v>2.5225637364201199</c:v>
                </c:pt>
                <c:pt idx="16">
                  <c:v>2.5831264792941502</c:v>
                </c:pt>
                <c:pt idx="17">
                  <c:v>2.6707499637268399</c:v>
                </c:pt>
                <c:pt idx="18">
                  <c:v>2.7770153246819902</c:v>
                </c:pt>
                <c:pt idx="19">
                  <c:v>2.9151557828299701</c:v>
                </c:pt>
                <c:pt idx="20">
                  <c:v>3.0692870495840898</c:v>
                </c:pt>
                <c:pt idx="21">
                  <c:v>3.15966986818239</c:v>
                </c:pt>
                <c:pt idx="22">
                  <c:v>3.1823883182369102</c:v>
                </c:pt>
                <c:pt idx="23">
                  <c:v>3.21604107739403</c:v>
                </c:pt>
                <c:pt idx="24">
                  <c:v>3.2651328365318402</c:v>
                </c:pt>
                <c:pt idx="25">
                  <c:v>3.3410772448405601</c:v>
                </c:pt>
                <c:pt idx="26">
                  <c:v>3.3887304016388899</c:v>
                </c:pt>
                <c:pt idx="27">
                  <c:v>3.4310467890463698</c:v>
                </c:pt>
                <c:pt idx="28">
                  <c:v>3.4606686676852401</c:v>
                </c:pt>
                <c:pt idx="29">
                  <c:v>3.4755837987176998</c:v>
                </c:pt>
                <c:pt idx="30">
                  <c:v>3.5057365312241</c:v>
                </c:pt>
                <c:pt idx="31">
                  <c:v>3.5234595998190299</c:v>
                </c:pt>
                <c:pt idx="32">
                  <c:v>3.5358243621885701</c:v>
                </c:pt>
                <c:pt idx="33">
                  <c:v>3.49241134244948</c:v>
                </c:pt>
                <c:pt idx="34">
                  <c:v>3.44896310707554</c:v>
                </c:pt>
                <c:pt idx="35">
                  <c:v>3.3748845453373999</c:v>
                </c:pt>
                <c:pt idx="36">
                  <c:v>3.30426933942362</c:v>
                </c:pt>
                <c:pt idx="37">
                  <c:v>3.2673982786945999</c:v>
                </c:pt>
                <c:pt idx="38">
                  <c:v>3.2091318280436099</c:v>
                </c:pt>
                <c:pt idx="39">
                  <c:v>3.1787317129783301</c:v>
                </c:pt>
                <c:pt idx="40">
                  <c:v>3.1510140979662502</c:v>
                </c:pt>
                <c:pt idx="41">
                  <c:v>3.1597458291798799</c:v>
                </c:pt>
                <c:pt idx="42">
                  <c:v>3.1485708313994101</c:v>
                </c:pt>
                <c:pt idx="43">
                  <c:v>3.1282872078008901</c:v>
                </c:pt>
                <c:pt idx="44">
                  <c:v>3.0744596733711602</c:v>
                </c:pt>
                <c:pt idx="45">
                  <c:v>3.0668624094687398</c:v>
                </c:pt>
                <c:pt idx="46">
                  <c:v>3.0394675559364202</c:v>
                </c:pt>
                <c:pt idx="47">
                  <c:v>2.9984817956574199</c:v>
                </c:pt>
                <c:pt idx="48">
                  <c:v>2.9654061654582602</c:v>
                </c:pt>
                <c:pt idx="49">
                  <c:v>2.9045139672234601</c:v>
                </c:pt>
                <c:pt idx="50">
                  <c:v>2.9010727303102599</c:v>
                </c:pt>
                <c:pt idx="51">
                  <c:v>2.8531250427477</c:v>
                </c:pt>
                <c:pt idx="52">
                  <c:v>2.83793895505368</c:v>
                </c:pt>
                <c:pt idx="53">
                  <c:v>2.8065391234122199</c:v>
                </c:pt>
                <c:pt idx="54">
                  <c:v>2.77498707873746</c:v>
                </c:pt>
                <c:pt idx="55">
                  <c:v>2.7419280377216602</c:v>
                </c:pt>
                <c:pt idx="56">
                  <c:v>2.7673080330714499</c:v>
                </c:pt>
                <c:pt idx="57">
                  <c:v>2.7502499870024599</c:v>
                </c:pt>
                <c:pt idx="58">
                  <c:v>2.74010613793507</c:v>
                </c:pt>
                <c:pt idx="59">
                  <c:v>2.6857253396883598</c:v>
                </c:pt>
                <c:pt idx="60">
                  <c:v>2.6641986914910301</c:v>
                </c:pt>
                <c:pt idx="61">
                  <c:v>2.66912596998736</c:v>
                </c:pt>
                <c:pt idx="62">
                  <c:v>2.6285092462785502</c:v>
                </c:pt>
                <c:pt idx="63">
                  <c:v>2.55947205005213</c:v>
                </c:pt>
                <c:pt idx="64">
                  <c:v>2.6113700005225802</c:v>
                </c:pt>
                <c:pt idx="65">
                  <c:v>2.60827364400029</c:v>
                </c:pt>
                <c:pt idx="66">
                  <c:v>2.5402443134225901</c:v>
                </c:pt>
                <c:pt idx="67">
                  <c:v>2.5347070186398901</c:v>
                </c:pt>
                <c:pt idx="68">
                  <c:v>2.5259779067710002</c:v>
                </c:pt>
                <c:pt idx="69">
                  <c:v>2.49332370003685</c:v>
                </c:pt>
                <c:pt idx="70">
                  <c:v>2.4619261967018198</c:v>
                </c:pt>
                <c:pt idx="71">
                  <c:v>2.4125030904542601</c:v>
                </c:pt>
                <c:pt idx="72">
                  <c:v>2.4085187760647302</c:v>
                </c:pt>
                <c:pt idx="73">
                  <c:v>2.3777494789101099</c:v>
                </c:pt>
                <c:pt idx="74">
                  <c:v>2.4494304670952198</c:v>
                </c:pt>
                <c:pt idx="75">
                  <c:v>2.3755496658850399</c:v>
                </c:pt>
                <c:pt idx="76">
                  <c:v>2.30643388931639</c:v>
                </c:pt>
                <c:pt idx="77">
                  <c:v>2.3827776021789702</c:v>
                </c:pt>
                <c:pt idx="78">
                  <c:v>2.34864142839796</c:v>
                </c:pt>
                <c:pt idx="79">
                  <c:v>2.3586825409438399</c:v>
                </c:pt>
                <c:pt idx="80">
                  <c:v>2.31780388276092</c:v>
                </c:pt>
                <c:pt idx="81">
                  <c:v>2.32255508308298</c:v>
                </c:pt>
                <c:pt idx="82">
                  <c:v>2.2859893215354501</c:v>
                </c:pt>
                <c:pt idx="83">
                  <c:v>2.3971346672624301</c:v>
                </c:pt>
                <c:pt idx="84">
                  <c:v>2.2647311561740899</c:v>
                </c:pt>
                <c:pt idx="85">
                  <c:v>2.2662698756903401</c:v>
                </c:pt>
                <c:pt idx="86">
                  <c:v>2.3853957827668602</c:v>
                </c:pt>
                <c:pt idx="87">
                  <c:v>2.27716824156232</c:v>
                </c:pt>
                <c:pt idx="88">
                  <c:v>2.2852867550682201</c:v>
                </c:pt>
                <c:pt idx="89">
                  <c:v>2.2422392794396702</c:v>
                </c:pt>
                <c:pt idx="90">
                  <c:v>2.26831049076281</c:v>
                </c:pt>
                <c:pt idx="91">
                  <c:v>2.1992785332258702</c:v>
                </c:pt>
                <c:pt idx="92">
                  <c:v>2.2888493549544302</c:v>
                </c:pt>
                <c:pt idx="93">
                  <c:v>2.2530530986841701</c:v>
                </c:pt>
                <c:pt idx="94">
                  <c:v>2.3533096828032201</c:v>
                </c:pt>
                <c:pt idx="95">
                  <c:v>2.2893479035701598</c:v>
                </c:pt>
                <c:pt idx="96">
                  <c:v>2.4131235841195999</c:v>
                </c:pt>
                <c:pt idx="97">
                  <c:v>2.3542538110632401</c:v>
                </c:pt>
                <c:pt idx="98">
                  <c:v>2.36163876252248</c:v>
                </c:pt>
                <c:pt idx="99">
                  <c:v>2.2143838577903798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47-474B-A3DC-5CDD8229AD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λ=20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1.2488722859416099</c:v>
                </c:pt>
                <c:pt idx="1">
                  <c:v>1.4563510194420799</c:v>
                </c:pt>
                <c:pt idx="2">
                  <c:v>1.62883748998865</c:v>
                </c:pt>
                <c:pt idx="3">
                  <c:v>1.87145356903783</c:v>
                </c:pt>
                <c:pt idx="4">
                  <c:v>2.1590203687082901</c:v>
                </c:pt>
                <c:pt idx="5">
                  <c:v>2.3611754295416101</c:v>
                </c:pt>
                <c:pt idx="6">
                  <c:v>2.4218184989877001</c:v>
                </c:pt>
                <c:pt idx="7">
                  <c:v>2.4641430354677101</c:v>
                </c:pt>
                <c:pt idx="8">
                  <c:v>2.5008589727803998</c:v>
                </c:pt>
                <c:pt idx="9">
                  <c:v>2.5399084552191198</c:v>
                </c:pt>
                <c:pt idx="10">
                  <c:v>2.5939202168956399</c:v>
                </c:pt>
                <c:pt idx="11">
                  <c:v>2.7005744050256899</c:v>
                </c:pt>
                <c:pt idx="12">
                  <c:v>2.7748645516112398</c:v>
                </c:pt>
                <c:pt idx="13">
                  <c:v>2.8771560755558299</c:v>
                </c:pt>
                <c:pt idx="14">
                  <c:v>3.1417774152942002</c:v>
                </c:pt>
                <c:pt idx="15">
                  <c:v>3.5267861676402301</c:v>
                </c:pt>
                <c:pt idx="16">
                  <c:v>3.9561162702739199</c:v>
                </c:pt>
                <c:pt idx="17">
                  <c:v>4.2708576074801297</c:v>
                </c:pt>
                <c:pt idx="18">
                  <c:v>4.4450024142861304</c:v>
                </c:pt>
                <c:pt idx="19">
                  <c:v>4.5663482160307396</c:v>
                </c:pt>
                <c:pt idx="20">
                  <c:v>4.47269820142537</c:v>
                </c:pt>
                <c:pt idx="21">
                  <c:v>4.0994925075210604</c:v>
                </c:pt>
                <c:pt idx="22">
                  <c:v>3.87043080991134</c:v>
                </c:pt>
                <c:pt idx="23">
                  <c:v>3.79795499611645</c:v>
                </c:pt>
                <c:pt idx="24">
                  <c:v>3.7680112291127399</c:v>
                </c:pt>
                <c:pt idx="25">
                  <c:v>3.7672990583814601</c:v>
                </c:pt>
                <c:pt idx="26">
                  <c:v>3.79387522116303</c:v>
                </c:pt>
                <c:pt idx="27">
                  <c:v>3.82829253794625</c:v>
                </c:pt>
                <c:pt idx="28">
                  <c:v>3.8534912164323001</c:v>
                </c:pt>
                <c:pt idx="29">
                  <c:v>3.87983513064682</c:v>
                </c:pt>
                <c:pt idx="30">
                  <c:v>3.8917540223337701</c:v>
                </c:pt>
                <c:pt idx="31">
                  <c:v>3.89329419704154</c:v>
                </c:pt>
                <c:pt idx="32">
                  <c:v>3.9104052120819599</c:v>
                </c:pt>
                <c:pt idx="33">
                  <c:v>3.8777638110332102</c:v>
                </c:pt>
                <c:pt idx="34">
                  <c:v>3.8121570833027301</c:v>
                </c:pt>
                <c:pt idx="35">
                  <c:v>3.7269023596309099</c:v>
                </c:pt>
                <c:pt idx="36">
                  <c:v>3.6302034277468902</c:v>
                </c:pt>
                <c:pt idx="37">
                  <c:v>3.6039826227352001</c:v>
                </c:pt>
                <c:pt idx="38">
                  <c:v>3.53045092197135</c:v>
                </c:pt>
                <c:pt idx="39">
                  <c:v>3.4841976594179802</c:v>
                </c:pt>
                <c:pt idx="40">
                  <c:v>3.4055256401188601</c:v>
                </c:pt>
                <c:pt idx="41">
                  <c:v>3.26169159961864</c:v>
                </c:pt>
                <c:pt idx="42">
                  <c:v>3.2280135201290201</c:v>
                </c:pt>
                <c:pt idx="43">
                  <c:v>3.14268632791936</c:v>
                </c:pt>
                <c:pt idx="44">
                  <c:v>3.1594926258549001</c:v>
                </c:pt>
                <c:pt idx="45">
                  <c:v>3.2056283089332198</c:v>
                </c:pt>
                <c:pt idx="46">
                  <c:v>3.16299148835241</c:v>
                </c:pt>
                <c:pt idx="47">
                  <c:v>3.0163503834046401</c:v>
                </c:pt>
                <c:pt idx="48">
                  <c:v>2.9959087260067401</c:v>
                </c:pt>
                <c:pt idx="49">
                  <c:v>2.9528612503781901</c:v>
                </c:pt>
                <c:pt idx="50">
                  <c:v>2.8714534710161299</c:v>
                </c:pt>
                <c:pt idx="51">
                  <c:v>2.9588059987872799</c:v>
                </c:pt>
                <c:pt idx="52">
                  <c:v>2.8385542100295398</c:v>
                </c:pt>
                <c:pt idx="53">
                  <c:v>2.8118089539930202</c:v>
                </c:pt>
                <c:pt idx="54">
                  <c:v>2.7498186682350898</c:v>
                </c:pt>
                <c:pt idx="55">
                  <c:v>2.7324989787302898</c:v>
                </c:pt>
                <c:pt idx="56">
                  <c:v>2.6831650757230801</c:v>
                </c:pt>
                <c:pt idx="57">
                  <c:v>2.66165880020707</c:v>
                </c:pt>
                <c:pt idx="58">
                  <c:v>2.66546325292438</c:v>
                </c:pt>
                <c:pt idx="59">
                  <c:v>2.6150114717893298</c:v>
                </c:pt>
                <c:pt idx="60">
                  <c:v>2.5822865427471702</c:v>
                </c:pt>
                <c:pt idx="61">
                  <c:v>2.6593415532261102</c:v>
                </c:pt>
                <c:pt idx="62">
                  <c:v>2.6212129159830502</c:v>
                </c:pt>
                <c:pt idx="63">
                  <c:v>2.6077637448906898</c:v>
                </c:pt>
                <c:pt idx="64">
                  <c:v>2.5236399960704099</c:v>
                </c:pt>
                <c:pt idx="65">
                  <c:v>2.4880969431251199</c:v>
                </c:pt>
                <c:pt idx="66">
                  <c:v>2.5990238646045301</c:v>
                </c:pt>
                <c:pt idx="67">
                  <c:v>2.4760095402598301</c:v>
                </c:pt>
                <c:pt idx="68">
                  <c:v>2.4803009000606799</c:v>
                </c:pt>
                <c:pt idx="69">
                  <c:v>2.4846100131980999</c:v>
                </c:pt>
                <c:pt idx="70">
                  <c:v>2.5695847580209299</c:v>
                </c:pt>
                <c:pt idx="71">
                  <c:v>2.4274339375551701</c:v>
                </c:pt>
                <c:pt idx="72">
                  <c:v>2.4283512902911699</c:v>
                </c:pt>
                <c:pt idx="73">
                  <c:v>2.4120602756738601</c:v>
                </c:pt>
                <c:pt idx="74">
                  <c:v>2.4035277601797098</c:v>
                </c:pt>
                <c:pt idx="75">
                  <c:v>2.5159129290841502</c:v>
                </c:pt>
                <c:pt idx="76">
                  <c:v>2.41447312873788</c:v>
                </c:pt>
                <c:pt idx="77">
                  <c:v>2.4299023789353602</c:v>
                </c:pt>
                <c:pt idx="78">
                  <c:v>2.3497994698118401</c:v>
                </c:pt>
                <c:pt idx="79">
                  <c:v>2.43288857745938</c:v>
                </c:pt>
                <c:pt idx="80">
                  <c:v>2.5978824123740099</c:v>
                </c:pt>
                <c:pt idx="81">
                  <c:v>2.3060264356900002</c:v>
                </c:pt>
                <c:pt idx="82">
                  <c:v>2.4590676184743598</c:v>
                </c:pt>
                <c:pt idx="83">
                  <c:v>2.3671181406825701</c:v>
                </c:pt>
                <c:pt idx="84">
                  <c:v>2.4492316879331999</c:v>
                </c:pt>
                <c:pt idx="85">
                  <c:v>2.4472468066960502</c:v>
                </c:pt>
                <c:pt idx="86">
                  <c:v>2.4137568834703398</c:v>
                </c:pt>
                <c:pt idx="87">
                  <c:v>2.3816902830731101</c:v>
                </c:pt>
                <c:pt idx="88">
                  <c:v>2.3872952442616202</c:v>
                </c:pt>
                <c:pt idx="89">
                  <c:v>2.39666129346005</c:v>
                </c:pt>
                <c:pt idx="90">
                  <c:v>2.5127883418463099</c:v>
                </c:pt>
                <c:pt idx="91">
                  <c:v>2.2354566317517301</c:v>
                </c:pt>
                <c:pt idx="92">
                  <c:v>2.4490564828738499</c:v>
                </c:pt>
                <c:pt idx="93">
                  <c:v>2.5721988640725599</c:v>
                </c:pt>
                <c:pt idx="94">
                  <c:v>2.2478800383396398</c:v>
                </c:pt>
                <c:pt idx="95">
                  <c:v>2.32779726502485</c:v>
                </c:pt>
                <c:pt idx="96">
                  <c:v>2.5262654526159101</c:v>
                </c:pt>
                <c:pt idx="97">
                  <c:v>2.3100462567526798</c:v>
                </c:pt>
                <c:pt idx="98">
                  <c:v>2.6503004482947201</c:v>
                </c:pt>
                <c:pt idx="99">
                  <c:v>2.37642234424129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47-474B-A3DC-5CDD8229AD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λ=30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3.5039347130805201</c:v>
                </c:pt>
                <c:pt idx="1">
                  <c:v>2.7089970535598602</c:v>
                </c:pt>
                <c:pt idx="2">
                  <c:v>2.58060143096372</c:v>
                </c:pt>
                <c:pt idx="3">
                  <c:v>2.5110217393375902</c:v>
                </c:pt>
                <c:pt idx="4">
                  <c:v>2.46748415520414</c:v>
                </c:pt>
                <c:pt idx="5">
                  <c:v>2.4398000095970902</c:v>
                </c:pt>
                <c:pt idx="6">
                  <c:v>2.4637853493913999</c:v>
                </c:pt>
                <c:pt idx="7">
                  <c:v>2.4984296760521798</c:v>
                </c:pt>
                <c:pt idx="8">
                  <c:v>2.54704471444711</c:v>
                </c:pt>
                <c:pt idx="9">
                  <c:v>2.62955349171534</c:v>
                </c:pt>
                <c:pt idx="10">
                  <c:v>2.7480578864924601</c:v>
                </c:pt>
                <c:pt idx="11">
                  <c:v>2.90313531877473</c:v>
                </c:pt>
                <c:pt idx="12">
                  <c:v>3.0584743944928001</c:v>
                </c:pt>
                <c:pt idx="13">
                  <c:v>3.2139220274984801</c:v>
                </c:pt>
                <c:pt idx="14">
                  <c:v>3.3899408299475899</c:v>
                </c:pt>
                <c:pt idx="15">
                  <c:v>3.5835310700349501</c:v>
                </c:pt>
                <c:pt idx="16">
                  <c:v>3.81742807803675</c:v>
                </c:pt>
                <c:pt idx="17">
                  <c:v>4.1507973219267997</c:v>
                </c:pt>
                <c:pt idx="18">
                  <c:v>4.5382013195194304</c:v>
                </c:pt>
                <c:pt idx="19">
                  <c:v>5.0285411998629499</c:v>
                </c:pt>
                <c:pt idx="20">
                  <c:v>5.0899194320663801</c:v>
                </c:pt>
                <c:pt idx="21">
                  <c:v>4.7229244955815304</c:v>
                </c:pt>
                <c:pt idx="22">
                  <c:v>4.5520460116676897</c:v>
                </c:pt>
                <c:pt idx="23">
                  <c:v>4.3939086026511998</c:v>
                </c:pt>
                <c:pt idx="24">
                  <c:v>4.2909203330054799</c:v>
                </c:pt>
                <c:pt idx="25">
                  <c:v>4.1988209704868398</c:v>
                </c:pt>
                <c:pt idx="26">
                  <c:v>4.1824331856332702</c:v>
                </c:pt>
                <c:pt idx="27">
                  <c:v>4.16101713199168</c:v>
                </c:pt>
                <c:pt idx="28">
                  <c:v>4.1911075823008996</c:v>
                </c:pt>
                <c:pt idx="29">
                  <c:v>4.2226721416227502</c:v>
                </c:pt>
                <c:pt idx="30">
                  <c:v>4.2486819438636303</c:v>
                </c:pt>
                <c:pt idx="31">
                  <c:v>4.2577600106596902</c:v>
                </c:pt>
                <c:pt idx="32">
                  <c:v>4.30482672527432</c:v>
                </c:pt>
                <c:pt idx="33">
                  <c:v>4.2916351230815</c:v>
                </c:pt>
                <c:pt idx="34">
                  <c:v>4.3225014815106899</c:v>
                </c:pt>
                <c:pt idx="35">
                  <c:v>4.3000379810109699</c:v>
                </c:pt>
                <c:pt idx="36">
                  <c:v>4.2735986062325502</c:v>
                </c:pt>
                <c:pt idx="37">
                  <c:v>4.2721521458588496</c:v>
                </c:pt>
                <c:pt idx="38">
                  <c:v>4.2339530773460803</c:v>
                </c:pt>
                <c:pt idx="39">
                  <c:v>4.1950351442210296</c:v>
                </c:pt>
                <c:pt idx="40">
                  <c:v>4.1439593769609901</c:v>
                </c:pt>
                <c:pt idx="41">
                  <c:v>4.0842645103111801</c:v>
                </c:pt>
                <c:pt idx="42">
                  <c:v>4.0793931111693302</c:v>
                </c:pt>
                <c:pt idx="43">
                  <c:v>4.0533902938477597</c:v>
                </c:pt>
                <c:pt idx="44">
                  <c:v>4.0034201811067698</c:v>
                </c:pt>
                <c:pt idx="45">
                  <c:v>4.0147159597836399</c:v>
                </c:pt>
                <c:pt idx="46">
                  <c:v>3.9265170926228099</c:v>
                </c:pt>
                <c:pt idx="47">
                  <c:v>3.90386121580377</c:v>
                </c:pt>
                <c:pt idx="48">
                  <c:v>3.8422859506681499</c:v>
                </c:pt>
                <c:pt idx="49">
                  <c:v>3.8550299359485498</c:v>
                </c:pt>
                <c:pt idx="50">
                  <c:v>3.8130834582261701</c:v>
                </c:pt>
                <c:pt idx="51">
                  <c:v>3.8174659130163402</c:v>
                </c:pt>
                <c:pt idx="52">
                  <c:v>3.77861579181626</c:v>
                </c:pt>
                <c:pt idx="53">
                  <c:v>3.7932314444333302</c:v>
                </c:pt>
                <c:pt idx="54">
                  <c:v>3.6950322100892601</c:v>
                </c:pt>
                <c:pt idx="55">
                  <c:v>3.7356078973971298</c:v>
                </c:pt>
                <c:pt idx="56">
                  <c:v>3.6784756230190299</c:v>
                </c:pt>
                <c:pt idx="57">
                  <c:v>3.6937292315997099</c:v>
                </c:pt>
                <c:pt idx="58">
                  <c:v>3.73672548448666</c:v>
                </c:pt>
                <c:pt idx="59">
                  <c:v>3.6570100928656699</c:v>
                </c:pt>
                <c:pt idx="60">
                  <c:v>3.61560727469623</c:v>
                </c:pt>
                <c:pt idx="61">
                  <c:v>3.62734630471095</c:v>
                </c:pt>
                <c:pt idx="62">
                  <c:v>3.62850667443126</c:v>
                </c:pt>
                <c:pt idx="63">
                  <c:v>3.6472850479185501</c:v>
                </c:pt>
                <c:pt idx="64">
                  <c:v>3.54269257513806</c:v>
                </c:pt>
                <c:pt idx="65">
                  <c:v>3.5707783536054101</c:v>
                </c:pt>
                <c:pt idx="66">
                  <c:v>3.55312600731849</c:v>
                </c:pt>
                <c:pt idx="67">
                  <c:v>3.5164976725354702</c:v>
                </c:pt>
                <c:pt idx="68">
                  <c:v>3.45353211741894</c:v>
                </c:pt>
                <c:pt idx="69">
                  <c:v>3.4285252331756002</c:v>
                </c:pt>
                <c:pt idx="70">
                  <c:v>3.3439503749832502</c:v>
                </c:pt>
                <c:pt idx="71">
                  <c:v>3.3549891668371798</c:v>
                </c:pt>
                <c:pt idx="72">
                  <c:v>3.3871861523948601</c:v>
                </c:pt>
                <c:pt idx="73">
                  <c:v>3.3400813117623298</c:v>
                </c:pt>
                <c:pt idx="74">
                  <c:v>3.3749276190064799</c:v>
                </c:pt>
                <c:pt idx="75">
                  <c:v>3.32903902744874</c:v>
                </c:pt>
                <c:pt idx="76">
                  <c:v>3.3319662907160801</c:v>
                </c:pt>
                <c:pt idx="77">
                  <c:v>3.2590015325695201</c:v>
                </c:pt>
                <c:pt idx="78">
                  <c:v>3.2470282167196198</c:v>
                </c:pt>
                <c:pt idx="79">
                  <c:v>3.3356770290993101</c:v>
                </c:pt>
                <c:pt idx="80">
                  <c:v>3.3035155502147902</c:v>
                </c:pt>
                <c:pt idx="81">
                  <c:v>3.26589186443015</c:v>
                </c:pt>
                <c:pt idx="82">
                  <c:v>3.2148257014341599</c:v>
                </c:pt>
                <c:pt idx="83">
                  <c:v>3.3302223891951099</c:v>
                </c:pt>
                <c:pt idx="84">
                  <c:v>3.3284022356383498</c:v>
                </c:pt>
                <c:pt idx="85">
                  <c:v>3.3506038016639601</c:v>
                </c:pt>
                <c:pt idx="86">
                  <c:v>3.26786277582868</c:v>
                </c:pt>
                <c:pt idx="87">
                  <c:v>3.2659474527463299</c:v>
                </c:pt>
                <c:pt idx="88">
                  <c:v>3.2997273956425399</c:v>
                </c:pt>
                <c:pt idx="89">
                  <c:v>3.3044227166101301</c:v>
                </c:pt>
                <c:pt idx="90">
                  <c:v>3.2697801361791701</c:v>
                </c:pt>
                <c:pt idx="91">
                  <c:v>3.2694282708689499</c:v>
                </c:pt>
                <c:pt idx="92">
                  <c:v>3.1205484992824402</c:v>
                </c:pt>
                <c:pt idx="93">
                  <c:v>3.2613743678666598</c:v>
                </c:pt>
                <c:pt idx="94">
                  <c:v>3.1826811027713102</c:v>
                </c:pt>
                <c:pt idx="95">
                  <c:v>3.0572846299037302</c:v>
                </c:pt>
                <c:pt idx="96">
                  <c:v>3.22558073094114</c:v>
                </c:pt>
                <c:pt idx="97">
                  <c:v>3.1975822639651499</c:v>
                </c:pt>
                <c:pt idx="98">
                  <c:v>3.1507891253568201</c:v>
                </c:pt>
                <c:pt idx="99">
                  <c:v>3.10585717670619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47-474B-A3DC-5CDD8229AD5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λ=40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2.7836865046992898</c:v>
                </c:pt>
                <c:pt idx="1">
                  <c:v>2.7103896718472198</c:v>
                </c:pt>
                <c:pt idx="2">
                  <c:v>2.7238414622843199</c:v>
                </c:pt>
                <c:pt idx="3">
                  <c:v>2.82971799606457</c:v>
                </c:pt>
                <c:pt idx="4">
                  <c:v>2.9825090314261602</c:v>
                </c:pt>
                <c:pt idx="5">
                  <c:v>3.0899161356501201</c:v>
                </c:pt>
                <c:pt idx="6">
                  <c:v>3.1409520306624401</c:v>
                </c:pt>
                <c:pt idx="7">
                  <c:v>3.1266937730833799</c:v>
                </c:pt>
                <c:pt idx="8">
                  <c:v>3.0860546394251198</c:v>
                </c:pt>
                <c:pt idx="9">
                  <c:v>3.0757303466088999</c:v>
                </c:pt>
                <c:pt idx="10">
                  <c:v>3.1437305733561498</c:v>
                </c:pt>
                <c:pt idx="11">
                  <c:v>3.3422440174035701</c:v>
                </c:pt>
                <c:pt idx="12">
                  <c:v>3.7243610131554301</c:v>
                </c:pt>
                <c:pt idx="13">
                  <c:v>3.9686253876425299</c:v>
                </c:pt>
                <c:pt idx="14">
                  <c:v>3.9814875344745801</c:v>
                </c:pt>
                <c:pt idx="15">
                  <c:v>3.9412910700775599</c:v>
                </c:pt>
                <c:pt idx="16">
                  <c:v>3.9226302760653202</c:v>
                </c:pt>
                <c:pt idx="17">
                  <c:v>3.9626911166124001</c:v>
                </c:pt>
                <c:pt idx="18">
                  <c:v>4.0193070890381897</c:v>
                </c:pt>
                <c:pt idx="19">
                  <c:v>4.10912180086597</c:v>
                </c:pt>
                <c:pt idx="20">
                  <c:v>4.1938619688153196</c:v>
                </c:pt>
                <c:pt idx="21">
                  <c:v>4.2848428711295101</c:v>
                </c:pt>
                <c:pt idx="22">
                  <c:v>4.2688031680881897</c:v>
                </c:pt>
                <c:pt idx="23">
                  <c:v>4.2560935253277403</c:v>
                </c:pt>
                <c:pt idx="24">
                  <c:v>4.2310875141993103</c:v>
                </c:pt>
                <c:pt idx="25">
                  <c:v>4.1109236190095499</c:v>
                </c:pt>
                <c:pt idx="26">
                  <c:v>4.1133697959594402</c:v>
                </c:pt>
                <c:pt idx="27">
                  <c:v>3.9739973726682298</c:v>
                </c:pt>
                <c:pt idx="28">
                  <c:v>3.9475178346037798</c:v>
                </c:pt>
                <c:pt idx="29">
                  <c:v>3.9122460293583501</c:v>
                </c:pt>
                <c:pt idx="30">
                  <c:v>3.8211379433050698</c:v>
                </c:pt>
                <c:pt idx="31">
                  <c:v>3.6817448562942401</c:v>
                </c:pt>
                <c:pt idx="32">
                  <c:v>3.5678804852068402</c:v>
                </c:pt>
                <c:pt idx="33">
                  <c:v>3.4448175574652802</c:v>
                </c:pt>
                <c:pt idx="34">
                  <c:v>3.45191860105842</c:v>
                </c:pt>
                <c:pt idx="35">
                  <c:v>3.3589903614483698</c:v>
                </c:pt>
                <c:pt idx="36">
                  <c:v>3.4277257509529502</c:v>
                </c:pt>
                <c:pt idx="37">
                  <c:v>3.39890597388148</c:v>
                </c:pt>
                <c:pt idx="38">
                  <c:v>3.3673725556582199</c:v>
                </c:pt>
                <c:pt idx="39">
                  <c:v>3.36687808157876</c:v>
                </c:pt>
                <c:pt idx="40">
                  <c:v>3.33436531946063</c:v>
                </c:pt>
                <c:pt idx="41">
                  <c:v>3.26854787999764</c:v>
                </c:pt>
                <c:pt idx="42">
                  <c:v>3.22564883390441</c:v>
                </c:pt>
                <c:pt idx="43">
                  <c:v>3.3525025355629601</c:v>
                </c:pt>
                <c:pt idx="44">
                  <c:v>3.3500971039757101</c:v>
                </c:pt>
                <c:pt idx="45">
                  <c:v>3.2806550734676398</c:v>
                </c:pt>
                <c:pt idx="46">
                  <c:v>3.2912797178141702</c:v>
                </c:pt>
                <c:pt idx="47">
                  <c:v>3.2988536986522301</c:v>
                </c:pt>
                <c:pt idx="48">
                  <c:v>3.2794088474474798</c:v>
                </c:pt>
                <c:pt idx="49">
                  <c:v>3.2884054235182698</c:v>
                </c:pt>
                <c:pt idx="50">
                  <c:v>3.1576302717439799</c:v>
                </c:pt>
                <c:pt idx="51">
                  <c:v>3.12814867356792</c:v>
                </c:pt>
                <c:pt idx="52">
                  <c:v>3.0899091507308101</c:v>
                </c:pt>
                <c:pt idx="53">
                  <c:v>3.1869727536104602</c:v>
                </c:pt>
                <c:pt idx="54">
                  <c:v>3.1089360709302101</c:v>
                </c:pt>
                <c:pt idx="55">
                  <c:v>3.1483281054534</c:v>
                </c:pt>
                <c:pt idx="56">
                  <c:v>3.0622113263234398</c:v>
                </c:pt>
                <c:pt idx="57">
                  <c:v>3.14523611450567</c:v>
                </c:pt>
                <c:pt idx="58">
                  <c:v>3.09744209516793</c:v>
                </c:pt>
                <c:pt idx="59">
                  <c:v>2.96952493954449</c:v>
                </c:pt>
                <c:pt idx="60">
                  <c:v>2.80939333606511</c:v>
                </c:pt>
                <c:pt idx="61">
                  <c:v>2.7614858117885799</c:v>
                </c:pt>
                <c:pt idx="62">
                  <c:v>2.86075548501685</c:v>
                </c:pt>
                <c:pt idx="63">
                  <c:v>2.97862308798357</c:v>
                </c:pt>
                <c:pt idx="64">
                  <c:v>2.9406251269392598</c:v>
                </c:pt>
                <c:pt idx="65">
                  <c:v>2.8335978277027598</c:v>
                </c:pt>
                <c:pt idx="66">
                  <c:v>2.8573055169545101</c:v>
                </c:pt>
                <c:pt idx="67">
                  <c:v>2.8804014436900598</c:v>
                </c:pt>
                <c:pt idx="68">
                  <c:v>2.91102478513494</c:v>
                </c:pt>
                <c:pt idx="69">
                  <c:v>2.9019720386713699</c:v>
                </c:pt>
                <c:pt idx="70">
                  <c:v>2.8137091430835399</c:v>
                </c:pt>
                <c:pt idx="71">
                  <c:v>2.7645874070003602</c:v>
                </c:pt>
                <c:pt idx="72">
                  <c:v>2.8141724760644098</c:v>
                </c:pt>
                <c:pt idx="73">
                  <c:v>2.9679856379516401</c:v>
                </c:pt>
                <c:pt idx="74">
                  <c:v>2.9268360231071702</c:v>
                </c:pt>
                <c:pt idx="75">
                  <c:v>2.9642574372701298</c:v>
                </c:pt>
                <c:pt idx="76">
                  <c:v>2.9189046472311002</c:v>
                </c:pt>
                <c:pt idx="77">
                  <c:v>2.9318526503629898</c:v>
                </c:pt>
                <c:pt idx="78">
                  <c:v>3.10555973555892</c:v>
                </c:pt>
                <c:pt idx="79">
                  <c:v>3.0104638426564598</c:v>
                </c:pt>
                <c:pt idx="80">
                  <c:v>3.0052440706640402</c:v>
                </c:pt>
                <c:pt idx="81">
                  <c:v>2.8849573573097498</c:v>
                </c:pt>
                <c:pt idx="82">
                  <c:v>2.7968914946541101</c:v>
                </c:pt>
                <c:pt idx="83">
                  <c:v>2.8839157312177099</c:v>
                </c:pt>
                <c:pt idx="84">
                  <c:v>2.7514868997968698</c:v>
                </c:pt>
                <c:pt idx="85">
                  <c:v>2.8706801822408998</c:v>
                </c:pt>
                <c:pt idx="86">
                  <c:v>2.6909337611868902</c:v>
                </c:pt>
                <c:pt idx="87">
                  <c:v>2.6427870034240102</c:v>
                </c:pt>
                <c:pt idx="88">
                  <c:v>2.6003981474786899</c:v>
                </c:pt>
                <c:pt idx="89">
                  <c:v>2.72172881523147</c:v>
                </c:pt>
                <c:pt idx="90">
                  <c:v>2.73770070634782</c:v>
                </c:pt>
                <c:pt idx="91">
                  <c:v>2.6867786073125899</c:v>
                </c:pt>
                <c:pt idx="92">
                  <c:v>2.5690719485282898</c:v>
                </c:pt>
                <c:pt idx="93">
                  <c:v>2.6009205612353901</c:v>
                </c:pt>
                <c:pt idx="94">
                  <c:v>2.62245506746694</c:v>
                </c:pt>
                <c:pt idx="95">
                  <c:v>2.7115282136946899</c:v>
                </c:pt>
                <c:pt idx="96">
                  <c:v>2.5440179160796101</c:v>
                </c:pt>
                <c:pt idx="97">
                  <c:v>2.6900356169789998</c:v>
                </c:pt>
                <c:pt idx="98">
                  <c:v>2.6143324794247702</c:v>
                </c:pt>
                <c:pt idx="99">
                  <c:v>2.58279760600999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47-474B-A3DC-5CDD8229AD5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λ=50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2.2696091036777899</c:v>
                </c:pt>
                <c:pt idx="1">
                  <c:v>2.3131503257900401</c:v>
                </c:pt>
                <c:pt idx="2">
                  <c:v>2.2158196952659601</c:v>
                </c:pt>
                <c:pt idx="3">
                  <c:v>2.3642189626116301</c:v>
                </c:pt>
                <c:pt idx="4">
                  <c:v>2.2875370632391401</c:v>
                </c:pt>
                <c:pt idx="5">
                  <c:v>2.3453768517356299</c:v>
                </c:pt>
                <c:pt idx="6">
                  <c:v>2.4751326418481701</c:v>
                </c:pt>
                <c:pt idx="7">
                  <c:v>2.6313224225304999</c:v>
                </c:pt>
                <c:pt idx="8">
                  <c:v>2.7966333436779598</c:v>
                </c:pt>
                <c:pt idx="9">
                  <c:v>2.9664585599675699</c:v>
                </c:pt>
                <c:pt idx="10">
                  <c:v>3.1266806763596802</c:v>
                </c:pt>
                <c:pt idx="11">
                  <c:v>3.2612562063150099</c:v>
                </c:pt>
                <c:pt idx="12">
                  <c:v>3.3633303246460802</c:v>
                </c:pt>
                <c:pt idx="13">
                  <c:v>3.4451659303158499</c:v>
                </c:pt>
                <c:pt idx="14">
                  <c:v>3.5389460390433598</c:v>
                </c:pt>
                <c:pt idx="15">
                  <c:v>3.6201850161887701</c:v>
                </c:pt>
                <c:pt idx="16">
                  <c:v>3.66501597454771</c:v>
                </c:pt>
                <c:pt idx="17">
                  <c:v>3.5851690336130502</c:v>
                </c:pt>
                <c:pt idx="18">
                  <c:v>3.53994284523651</c:v>
                </c:pt>
                <c:pt idx="19">
                  <c:v>3.6264964728616098</c:v>
                </c:pt>
                <c:pt idx="20">
                  <c:v>3.5416422178968698</c:v>
                </c:pt>
                <c:pt idx="21">
                  <c:v>3.5182869760319502</c:v>
                </c:pt>
                <c:pt idx="22">
                  <c:v>3.5221845610067199</c:v>
                </c:pt>
                <c:pt idx="23">
                  <c:v>3.51346214301884</c:v>
                </c:pt>
                <c:pt idx="24">
                  <c:v>3.5177156678400898</c:v>
                </c:pt>
                <c:pt idx="25">
                  <c:v>3.5096865030936799</c:v>
                </c:pt>
                <c:pt idx="26">
                  <c:v>3.4610679722390998</c:v>
                </c:pt>
                <c:pt idx="27">
                  <c:v>3.3998512662947098</c:v>
                </c:pt>
                <c:pt idx="28">
                  <c:v>3.3929481287486798</c:v>
                </c:pt>
                <c:pt idx="29">
                  <c:v>3.38216632371768</c:v>
                </c:pt>
                <c:pt idx="30">
                  <c:v>3.3611015533097</c:v>
                </c:pt>
                <c:pt idx="31">
                  <c:v>3.36497410899028</c:v>
                </c:pt>
                <c:pt idx="32">
                  <c:v>3.3248611725866701</c:v>
                </c:pt>
                <c:pt idx="33">
                  <c:v>3.2663746969774299</c:v>
                </c:pt>
                <c:pt idx="34">
                  <c:v>3.2228534109890399</c:v>
                </c:pt>
                <c:pt idx="35">
                  <c:v>3.1942385248839802</c:v>
                </c:pt>
                <c:pt idx="36">
                  <c:v>3.1409331131726499</c:v>
                </c:pt>
                <c:pt idx="37">
                  <c:v>3.0385231366381</c:v>
                </c:pt>
                <c:pt idx="38">
                  <c:v>2.9865212854929202</c:v>
                </c:pt>
                <c:pt idx="39">
                  <c:v>2.9165332671254798</c:v>
                </c:pt>
                <c:pt idx="40">
                  <c:v>2.9204282327555098</c:v>
                </c:pt>
                <c:pt idx="41">
                  <c:v>2.9210624052211598</c:v>
                </c:pt>
                <c:pt idx="42">
                  <c:v>2.9033501050435002</c:v>
                </c:pt>
                <c:pt idx="43">
                  <c:v>2.8504949295893298</c:v>
                </c:pt>
                <c:pt idx="44">
                  <c:v>2.8117114561609902</c:v>
                </c:pt>
                <c:pt idx="45">
                  <c:v>2.7939613210037302</c:v>
                </c:pt>
                <c:pt idx="46">
                  <c:v>2.7513838722370498</c:v>
                </c:pt>
                <c:pt idx="47">
                  <c:v>2.8032987029291601</c:v>
                </c:pt>
                <c:pt idx="48">
                  <c:v>2.8556966572068601</c:v>
                </c:pt>
                <c:pt idx="49">
                  <c:v>2.7114813565276501</c:v>
                </c:pt>
                <c:pt idx="50">
                  <c:v>2.73293670034036</c:v>
                </c:pt>
                <c:pt idx="51">
                  <c:v>2.7699416386894802</c:v>
                </c:pt>
                <c:pt idx="52">
                  <c:v>2.7265428798273201</c:v>
                </c:pt>
                <c:pt idx="53">
                  <c:v>2.7560078888200201</c:v>
                </c:pt>
                <c:pt idx="54">
                  <c:v>2.762328076642</c:v>
                </c:pt>
                <c:pt idx="55">
                  <c:v>2.7280149515718199</c:v>
                </c:pt>
                <c:pt idx="56">
                  <c:v>2.6657685521058698</c:v>
                </c:pt>
                <c:pt idx="57">
                  <c:v>2.6934267953038198</c:v>
                </c:pt>
                <c:pt idx="58">
                  <c:v>2.7792222681455301</c:v>
                </c:pt>
                <c:pt idx="59">
                  <c:v>2.6663127937354099</c:v>
                </c:pt>
                <c:pt idx="60">
                  <c:v>2.6566762244328799</c:v>
                </c:pt>
                <c:pt idx="61">
                  <c:v>2.66678049229085</c:v>
                </c:pt>
                <c:pt idx="62">
                  <c:v>2.7031209901906501</c:v>
                </c:pt>
                <c:pt idx="63">
                  <c:v>2.6491863536648399</c:v>
                </c:pt>
                <c:pt idx="64">
                  <c:v>2.6745203649625102</c:v>
                </c:pt>
                <c:pt idx="65">
                  <c:v>2.63326364802196</c:v>
                </c:pt>
                <c:pt idx="66">
                  <c:v>2.6763920322991899</c:v>
                </c:pt>
                <c:pt idx="67">
                  <c:v>2.66584422206506</c:v>
                </c:pt>
                <c:pt idx="68">
                  <c:v>2.60461529251188</c:v>
                </c:pt>
                <c:pt idx="69">
                  <c:v>2.6269615045748602</c:v>
                </c:pt>
                <c:pt idx="70">
                  <c:v>2.6960612740367602</c:v>
                </c:pt>
                <c:pt idx="71">
                  <c:v>2.61323468293994</c:v>
                </c:pt>
                <c:pt idx="72">
                  <c:v>2.5137123884633099</c:v>
                </c:pt>
                <c:pt idx="73">
                  <c:v>2.6476589846424701</c:v>
                </c:pt>
                <c:pt idx="74">
                  <c:v>2.5812530657276498</c:v>
                </c:pt>
                <c:pt idx="75">
                  <c:v>2.57246370892971</c:v>
                </c:pt>
                <c:pt idx="76">
                  <c:v>2.5348202325403602</c:v>
                </c:pt>
                <c:pt idx="77">
                  <c:v>2.59998836554586</c:v>
                </c:pt>
                <c:pt idx="78">
                  <c:v>2.7156792930327298</c:v>
                </c:pt>
                <c:pt idx="79">
                  <c:v>2.6106496807187698</c:v>
                </c:pt>
                <c:pt idx="80">
                  <c:v>2.5484847719781101</c:v>
                </c:pt>
                <c:pt idx="81">
                  <c:v>2.64395115664228</c:v>
                </c:pt>
                <c:pt idx="82">
                  <c:v>2.6880580116994599</c:v>
                </c:pt>
                <c:pt idx="83">
                  <c:v>2.5570747675374101</c:v>
                </c:pt>
                <c:pt idx="84">
                  <c:v>2.5628690491430399</c:v>
                </c:pt>
                <c:pt idx="85">
                  <c:v>2.7334634796716202</c:v>
                </c:pt>
                <c:pt idx="86">
                  <c:v>2.6025433908216602</c:v>
                </c:pt>
                <c:pt idx="87">
                  <c:v>2.6301670004613702</c:v>
                </c:pt>
                <c:pt idx="88">
                  <c:v>2.6503531262278499</c:v>
                </c:pt>
                <c:pt idx="89">
                  <c:v>2.6724796043708898</c:v>
                </c:pt>
                <c:pt idx="90">
                  <c:v>2.6460058870725298</c:v>
                </c:pt>
                <c:pt idx="91">
                  <c:v>2.6179163251072102</c:v>
                </c:pt>
                <c:pt idx="92">
                  <c:v>2.50368437264114</c:v>
                </c:pt>
                <c:pt idx="93">
                  <c:v>2.6505143614485802</c:v>
                </c:pt>
                <c:pt idx="94">
                  <c:v>2.5763217126950599</c:v>
                </c:pt>
                <c:pt idx="95">
                  <c:v>2.6872041053138598</c:v>
                </c:pt>
                <c:pt idx="96">
                  <c:v>2.6045975391753</c:v>
                </c:pt>
                <c:pt idx="97">
                  <c:v>2.7094336110167201</c:v>
                </c:pt>
                <c:pt idx="98">
                  <c:v>2.5673882919363602</c:v>
                </c:pt>
                <c:pt idx="99">
                  <c:v>2.6091258041560601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47-474B-A3DC-5CDD8229AD5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λ=60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3.0043174047023</c:v>
                </c:pt>
                <c:pt idx="1">
                  <c:v>2.84951238427311</c:v>
                </c:pt>
                <c:pt idx="2">
                  <c:v>2.85389920463785</c:v>
                </c:pt>
                <c:pt idx="3">
                  <c:v>2.8722817660309299</c:v>
                </c:pt>
                <c:pt idx="4">
                  <c:v>2.8236384969204602</c:v>
                </c:pt>
                <c:pt idx="5">
                  <c:v>2.74528691079467</c:v>
                </c:pt>
                <c:pt idx="6">
                  <c:v>2.7049140771850899</c:v>
                </c:pt>
                <c:pt idx="7">
                  <c:v>2.7120165759697499</c:v>
                </c:pt>
                <c:pt idx="8">
                  <c:v>2.7733150636777202</c:v>
                </c:pt>
                <c:pt idx="9">
                  <c:v>2.9025168623775199</c:v>
                </c:pt>
                <c:pt idx="10">
                  <c:v>3.1238156952895202</c:v>
                </c:pt>
                <c:pt idx="11">
                  <c:v>3.5506518906913702</c:v>
                </c:pt>
                <c:pt idx="12">
                  <c:v>4.0803555748425397</c:v>
                </c:pt>
                <c:pt idx="13">
                  <c:v>4.3474533595144704</c:v>
                </c:pt>
                <c:pt idx="14">
                  <c:v>4.3603588710538999</c:v>
                </c:pt>
                <c:pt idx="15">
                  <c:v>4.3297247611917502</c:v>
                </c:pt>
                <c:pt idx="16">
                  <c:v>4.29710053140297</c:v>
                </c:pt>
                <c:pt idx="17">
                  <c:v>4.21905191615223</c:v>
                </c:pt>
                <c:pt idx="18">
                  <c:v>4.2346585541963497</c:v>
                </c:pt>
                <c:pt idx="19">
                  <c:v>4.4020829955115897</c:v>
                </c:pt>
                <c:pt idx="20">
                  <c:v>4.5457255328074098</c:v>
                </c:pt>
                <c:pt idx="21">
                  <c:v>4.6280655078589898</c:v>
                </c:pt>
                <c:pt idx="22">
                  <c:v>4.6044337796047303</c:v>
                </c:pt>
                <c:pt idx="23">
                  <c:v>4.5141889131627897</c:v>
                </c:pt>
                <c:pt idx="24">
                  <c:v>4.4094753684476</c:v>
                </c:pt>
                <c:pt idx="25">
                  <c:v>4.2748983833007497</c:v>
                </c:pt>
                <c:pt idx="26">
                  <c:v>4.2141458834521401</c:v>
                </c:pt>
                <c:pt idx="27">
                  <c:v>4.1972851613536397</c:v>
                </c:pt>
                <c:pt idx="28">
                  <c:v>4.2102756560780099</c:v>
                </c:pt>
                <c:pt idx="29">
                  <c:v>4.2289937846362502</c:v>
                </c:pt>
                <c:pt idx="30">
                  <c:v>4.2231596307828996</c:v>
                </c:pt>
                <c:pt idx="31">
                  <c:v>4.1938602225854904</c:v>
                </c:pt>
                <c:pt idx="32">
                  <c:v>4.1825696825981096</c:v>
                </c:pt>
                <c:pt idx="33">
                  <c:v>4.1443490772507996</c:v>
                </c:pt>
                <c:pt idx="34">
                  <c:v>4.0694331983104304</c:v>
                </c:pt>
                <c:pt idx="35">
                  <c:v>3.97335417801514</c:v>
                </c:pt>
                <c:pt idx="36">
                  <c:v>3.99656913941726</c:v>
                </c:pt>
                <c:pt idx="37">
                  <c:v>3.94056143704801</c:v>
                </c:pt>
                <c:pt idx="38">
                  <c:v>3.92931135138496</c:v>
                </c:pt>
                <c:pt idx="39">
                  <c:v>3.9399552042596002</c:v>
                </c:pt>
                <c:pt idx="40">
                  <c:v>3.91873851185664</c:v>
                </c:pt>
                <c:pt idx="41">
                  <c:v>3.9527183980681002</c:v>
                </c:pt>
                <c:pt idx="42">
                  <c:v>3.8940328522585301</c:v>
                </c:pt>
                <c:pt idx="43">
                  <c:v>3.8735580164939099</c:v>
                </c:pt>
                <c:pt idx="44">
                  <c:v>3.81721183657646</c:v>
                </c:pt>
                <c:pt idx="45">
                  <c:v>3.7293773493729501</c:v>
                </c:pt>
                <c:pt idx="46">
                  <c:v>3.7759655970148698</c:v>
                </c:pt>
                <c:pt idx="47">
                  <c:v>3.7910288665443601</c:v>
                </c:pt>
                <c:pt idx="48">
                  <c:v>3.7635656190104698</c:v>
                </c:pt>
                <c:pt idx="49">
                  <c:v>3.8115083589218499</c:v>
                </c:pt>
                <c:pt idx="50">
                  <c:v>3.8210817729122901</c:v>
                </c:pt>
                <c:pt idx="51">
                  <c:v>3.7711788900196499</c:v>
                </c:pt>
                <c:pt idx="52">
                  <c:v>3.6970665678381902</c:v>
                </c:pt>
                <c:pt idx="53">
                  <c:v>3.6094160168431699</c:v>
                </c:pt>
                <c:pt idx="54">
                  <c:v>3.52951203240081</c:v>
                </c:pt>
                <c:pt idx="55">
                  <c:v>3.72011592844501</c:v>
                </c:pt>
                <c:pt idx="56">
                  <c:v>3.6244909279048398</c:v>
                </c:pt>
                <c:pt idx="57">
                  <c:v>3.61081300070509</c:v>
                </c:pt>
                <c:pt idx="58">
                  <c:v>3.4978619078174198</c:v>
                </c:pt>
                <c:pt idx="59">
                  <c:v>3.4517291351221502</c:v>
                </c:pt>
                <c:pt idx="60">
                  <c:v>3.5107508301734902</c:v>
                </c:pt>
                <c:pt idx="61">
                  <c:v>3.4416708513162999</c:v>
                </c:pt>
                <c:pt idx="62">
                  <c:v>3.38519545039162</c:v>
                </c:pt>
                <c:pt idx="63">
                  <c:v>3.3664226066321099</c:v>
                </c:pt>
                <c:pt idx="64">
                  <c:v>3.2663074671290802</c:v>
                </c:pt>
                <c:pt idx="65">
                  <c:v>3.29047528794035</c:v>
                </c:pt>
                <c:pt idx="66">
                  <c:v>3.2314306008629501</c:v>
                </c:pt>
                <c:pt idx="67">
                  <c:v>3.30565351760014</c:v>
                </c:pt>
                <c:pt idx="68">
                  <c:v>3.23835032759234</c:v>
                </c:pt>
                <c:pt idx="69">
                  <c:v>3.2812045537866599</c:v>
                </c:pt>
                <c:pt idx="70">
                  <c:v>3.3330888254567901</c:v>
                </c:pt>
                <c:pt idx="71">
                  <c:v>3.3692130818963002</c:v>
                </c:pt>
                <c:pt idx="72">
                  <c:v>3.4855361445806898</c:v>
                </c:pt>
                <c:pt idx="73">
                  <c:v>3.9494945667683998</c:v>
                </c:pt>
                <c:pt idx="74">
                  <c:v>3.7511554546654202</c:v>
                </c:pt>
                <c:pt idx="75">
                  <c:v>3.6863744026049901</c:v>
                </c:pt>
                <c:pt idx="76">
                  <c:v>3.8782809861004299</c:v>
                </c:pt>
                <c:pt idx="77">
                  <c:v>4.3431980884633896</c:v>
                </c:pt>
                <c:pt idx="78">
                  <c:v>4.0761986747384</c:v>
                </c:pt>
                <c:pt idx="79">
                  <c:v>3.8231458165682799</c:v>
                </c:pt>
                <c:pt idx="80">
                  <c:v>3.6378446384332999</c:v>
                </c:pt>
                <c:pt idx="81">
                  <c:v>3.5541824763640699</c:v>
                </c:pt>
                <c:pt idx="82">
                  <c:v>3.4743486321531201</c:v>
                </c:pt>
                <c:pt idx="83">
                  <c:v>3.4494942519813701</c:v>
                </c:pt>
                <c:pt idx="84">
                  <c:v>3.5716136335395201</c:v>
                </c:pt>
                <c:pt idx="85">
                  <c:v>3.4384289756417199</c:v>
                </c:pt>
                <c:pt idx="86">
                  <c:v>3.23065876727923</c:v>
                </c:pt>
                <c:pt idx="87">
                  <c:v>3.1130405841395201</c:v>
                </c:pt>
                <c:pt idx="88">
                  <c:v>3.0315972981043098</c:v>
                </c:pt>
                <c:pt idx="89">
                  <c:v>3.02749656839296</c:v>
                </c:pt>
                <c:pt idx="90">
                  <c:v>2.9966534930281301</c:v>
                </c:pt>
                <c:pt idx="91">
                  <c:v>3.0924074235372201</c:v>
                </c:pt>
                <c:pt idx="92">
                  <c:v>3.09980619931593</c:v>
                </c:pt>
                <c:pt idx="93">
                  <c:v>3.10767180053517</c:v>
                </c:pt>
                <c:pt idx="94">
                  <c:v>2.9634215752594102</c:v>
                </c:pt>
                <c:pt idx="95">
                  <c:v>2.9106941656209502</c:v>
                </c:pt>
                <c:pt idx="96">
                  <c:v>2.9950839234515998</c:v>
                </c:pt>
                <c:pt idx="97">
                  <c:v>2.9762473423033899</c:v>
                </c:pt>
                <c:pt idx="98">
                  <c:v>3.02695087157189</c:v>
                </c:pt>
                <c:pt idx="99">
                  <c:v>2.97258462524041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47-474B-A3DC-5CDD8229AD5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λ=70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2.7758991927839798</c:v>
                </c:pt>
                <c:pt idx="1">
                  <c:v>2.12629602174274</c:v>
                </c:pt>
                <c:pt idx="2">
                  <c:v>2.4243707593995998</c:v>
                </c:pt>
                <c:pt idx="3">
                  <c:v>2.6850038557313298</c:v>
                </c:pt>
                <c:pt idx="4">
                  <c:v>2.8704002033918998</c:v>
                </c:pt>
                <c:pt idx="5">
                  <c:v>2.96183716272935</c:v>
                </c:pt>
                <c:pt idx="6">
                  <c:v>2.98816448776051</c:v>
                </c:pt>
                <c:pt idx="7">
                  <c:v>2.9758282471448099</c:v>
                </c:pt>
                <c:pt idx="8">
                  <c:v>2.9640196589753001</c:v>
                </c:pt>
                <c:pt idx="9">
                  <c:v>2.9873798484914</c:v>
                </c:pt>
                <c:pt idx="10">
                  <c:v>3.0567395151592698</c:v>
                </c:pt>
                <c:pt idx="11">
                  <c:v>3.21662722853943</c:v>
                </c:pt>
                <c:pt idx="12">
                  <c:v>3.3315157634206098</c:v>
                </c:pt>
                <c:pt idx="13">
                  <c:v>3.2660336000844801</c:v>
                </c:pt>
                <c:pt idx="14">
                  <c:v>3.1526011298410501</c:v>
                </c:pt>
                <c:pt idx="15">
                  <c:v>3.0342204263433801</c:v>
                </c:pt>
                <c:pt idx="16">
                  <c:v>2.9823579825460902</c:v>
                </c:pt>
                <c:pt idx="17">
                  <c:v>2.9931296012364301</c:v>
                </c:pt>
                <c:pt idx="18">
                  <c:v>3.0518774292431701</c:v>
                </c:pt>
                <c:pt idx="19">
                  <c:v>3.1270959880203</c:v>
                </c:pt>
                <c:pt idx="20">
                  <c:v>3.1953674624674</c:v>
                </c:pt>
                <c:pt idx="21">
                  <c:v>3.2764018396846901</c:v>
                </c:pt>
                <c:pt idx="22">
                  <c:v>3.3618017914704899</c:v>
                </c:pt>
                <c:pt idx="23">
                  <c:v>3.4900673199445</c:v>
                </c:pt>
                <c:pt idx="24">
                  <c:v>3.5768057568930001</c:v>
                </c:pt>
                <c:pt idx="25">
                  <c:v>3.66910244338214</c:v>
                </c:pt>
                <c:pt idx="26">
                  <c:v>3.7162305670790299</c:v>
                </c:pt>
                <c:pt idx="27">
                  <c:v>3.7546650855802</c:v>
                </c:pt>
                <c:pt idx="28">
                  <c:v>3.7867002538405301</c:v>
                </c:pt>
                <c:pt idx="29">
                  <c:v>3.8089827285148199</c:v>
                </c:pt>
                <c:pt idx="30">
                  <c:v>3.85566556360572</c:v>
                </c:pt>
                <c:pt idx="31">
                  <c:v>3.8680908619426102</c:v>
                </c:pt>
                <c:pt idx="32">
                  <c:v>3.8576900260522899</c:v>
                </c:pt>
                <c:pt idx="33">
                  <c:v>3.8777169538661802</c:v>
                </c:pt>
                <c:pt idx="34">
                  <c:v>3.89574299333617</c:v>
                </c:pt>
                <c:pt idx="35">
                  <c:v>3.9012168417684698</c:v>
                </c:pt>
                <c:pt idx="36">
                  <c:v>3.78142722183838</c:v>
                </c:pt>
                <c:pt idx="37">
                  <c:v>3.69877903722226</c:v>
                </c:pt>
                <c:pt idx="38">
                  <c:v>3.5996607039123698</c:v>
                </c:pt>
                <c:pt idx="39">
                  <c:v>3.5227765329182099</c:v>
                </c:pt>
                <c:pt idx="40">
                  <c:v>3.4420975134707898</c:v>
                </c:pt>
                <c:pt idx="41">
                  <c:v>3.3632636768743298</c:v>
                </c:pt>
                <c:pt idx="42">
                  <c:v>3.2657876727171198</c:v>
                </c:pt>
                <c:pt idx="43">
                  <c:v>3.2427671249024499</c:v>
                </c:pt>
                <c:pt idx="44">
                  <c:v>3.20696184644475</c:v>
                </c:pt>
                <c:pt idx="45">
                  <c:v>3.1160769867710698</c:v>
                </c:pt>
                <c:pt idx="46">
                  <c:v>3.1146142282523201</c:v>
                </c:pt>
                <c:pt idx="47">
                  <c:v>3.1205921550281301</c:v>
                </c:pt>
                <c:pt idx="48">
                  <c:v>3.1300680711865398</c:v>
                </c:pt>
                <c:pt idx="49">
                  <c:v>3.0022181454114598</c:v>
                </c:pt>
                <c:pt idx="50">
                  <c:v>2.9116880614310499</c:v>
                </c:pt>
                <c:pt idx="51">
                  <c:v>2.8785344329662599</c:v>
                </c:pt>
                <c:pt idx="52">
                  <c:v>2.8868342633359099</c:v>
                </c:pt>
                <c:pt idx="53">
                  <c:v>3.0215614242479201</c:v>
                </c:pt>
                <c:pt idx="54">
                  <c:v>2.8929390828125099</c:v>
                </c:pt>
                <c:pt idx="55">
                  <c:v>2.82869499642401</c:v>
                </c:pt>
                <c:pt idx="56">
                  <c:v>2.7663938817568101</c:v>
                </c:pt>
                <c:pt idx="57">
                  <c:v>2.7883175062015599</c:v>
                </c:pt>
                <c:pt idx="58">
                  <c:v>2.7614069404080501</c:v>
                </c:pt>
                <c:pt idx="59">
                  <c:v>2.6934128254652001</c:v>
                </c:pt>
                <c:pt idx="60">
                  <c:v>2.6466810959391198</c:v>
                </c:pt>
                <c:pt idx="61">
                  <c:v>2.7304692775942301</c:v>
                </c:pt>
                <c:pt idx="62">
                  <c:v>2.6828816044144301</c:v>
                </c:pt>
                <c:pt idx="63">
                  <c:v>2.63850000919774</c:v>
                </c:pt>
                <c:pt idx="64">
                  <c:v>2.50780780334025</c:v>
                </c:pt>
                <c:pt idx="65">
                  <c:v>2.61869368841871</c:v>
                </c:pt>
                <c:pt idx="66">
                  <c:v>2.5736357201822102</c:v>
                </c:pt>
                <c:pt idx="67">
                  <c:v>2.5247756275348299</c:v>
                </c:pt>
                <c:pt idx="68">
                  <c:v>2.5092958821915001</c:v>
                </c:pt>
                <c:pt idx="69">
                  <c:v>2.5427705259062301</c:v>
                </c:pt>
                <c:pt idx="70">
                  <c:v>2.5485400692559699</c:v>
                </c:pt>
                <c:pt idx="71">
                  <c:v>2.7178012533113298</c:v>
                </c:pt>
                <c:pt idx="72">
                  <c:v>2.7885343297384599</c:v>
                </c:pt>
                <c:pt idx="73">
                  <c:v>3.1306059099733798</c:v>
                </c:pt>
                <c:pt idx="74">
                  <c:v>2.8620069497264899</c:v>
                </c:pt>
                <c:pt idx="75">
                  <c:v>2.6792948483489401</c:v>
                </c:pt>
                <c:pt idx="76">
                  <c:v>2.6655301917344301</c:v>
                </c:pt>
                <c:pt idx="77">
                  <c:v>2.66691204160451</c:v>
                </c:pt>
                <c:pt idx="78">
                  <c:v>2.7513114036992099</c:v>
                </c:pt>
                <c:pt idx="79">
                  <c:v>2.5931088021024999</c:v>
                </c:pt>
                <c:pt idx="80">
                  <c:v>2.6954343775287199</c:v>
                </c:pt>
                <c:pt idx="81">
                  <c:v>2.59283900959417</c:v>
                </c:pt>
                <c:pt idx="82">
                  <c:v>2.58610321907326</c:v>
                </c:pt>
                <c:pt idx="83">
                  <c:v>2.7382580447010598</c:v>
                </c:pt>
                <c:pt idx="84">
                  <c:v>2.5197395007125998</c:v>
                </c:pt>
                <c:pt idx="85">
                  <c:v>2.4812945048324702</c:v>
                </c:pt>
                <c:pt idx="86">
                  <c:v>2.4404283612966502</c:v>
                </c:pt>
                <c:pt idx="87">
                  <c:v>2.3046239221002902</c:v>
                </c:pt>
                <c:pt idx="88">
                  <c:v>2.50000273808836</c:v>
                </c:pt>
                <c:pt idx="89">
                  <c:v>2.40622539422474</c:v>
                </c:pt>
                <c:pt idx="90">
                  <c:v>2.4922558804973902</c:v>
                </c:pt>
                <c:pt idx="91">
                  <c:v>2.5450583780184299</c:v>
                </c:pt>
                <c:pt idx="92">
                  <c:v>2.4908414343371899</c:v>
                </c:pt>
                <c:pt idx="93">
                  <c:v>2.5530543643981201</c:v>
                </c:pt>
                <c:pt idx="94">
                  <c:v>2.5717067182995299</c:v>
                </c:pt>
                <c:pt idx="95">
                  <c:v>2.5651647592894702</c:v>
                </c:pt>
                <c:pt idx="96">
                  <c:v>2.5225488934665901</c:v>
                </c:pt>
                <c:pt idx="97">
                  <c:v>2.4257483892142702</c:v>
                </c:pt>
                <c:pt idx="98">
                  <c:v>2.43778224103152</c:v>
                </c:pt>
                <c:pt idx="99">
                  <c:v>2.3827890981920001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47-474B-A3DC-5CDD8229AD5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λ=80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2.0398668129928401</c:v>
                </c:pt>
                <c:pt idx="1">
                  <c:v>2.0206715271342501</c:v>
                </c:pt>
                <c:pt idx="2">
                  <c:v>2.0813754235859898</c:v>
                </c:pt>
                <c:pt idx="3">
                  <c:v>2.2090881248004699</c:v>
                </c:pt>
                <c:pt idx="4">
                  <c:v>2.36393869272433</c:v>
                </c:pt>
                <c:pt idx="5">
                  <c:v>2.5016881409101099</c:v>
                </c:pt>
                <c:pt idx="6">
                  <c:v>2.6758477906696498</c:v>
                </c:pt>
                <c:pt idx="7">
                  <c:v>2.8049843967892198</c:v>
                </c:pt>
                <c:pt idx="8">
                  <c:v>2.8723836294375298</c:v>
                </c:pt>
                <c:pt idx="9">
                  <c:v>2.9025078401900801</c:v>
                </c:pt>
                <c:pt idx="10">
                  <c:v>2.9079194064251999</c:v>
                </c:pt>
                <c:pt idx="11">
                  <c:v>2.8831267263740301</c:v>
                </c:pt>
                <c:pt idx="12">
                  <c:v>2.80808249954134</c:v>
                </c:pt>
                <c:pt idx="13">
                  <c:v>2.7054775273427301</c:v>
                </c:pt>
                <c:pt idx="14">
                  <c:v>2.6809875271283001</c:v>
                </c:pt>
                <c:pt idx="15">
                  <c:v>2.7289273566566399</c:v>
                </c:pt>
                <c:pt idx="16">
                  <c:v>2.8231713804416301</c:v>
                </c:pt>
                <c:pt idx="17">
                  <c:v>2.9365366208367001</c:v>
                </c:pt>
                <c:pt idx="18">
                  <c:v>3.0528390198014601</c:v>
                </c:pt>
                <c:pt idx="19">
                  <c:v>3.17098048981279</c:v>
                </c:pt>
                <c:pt idx="20">
                  <c:v>3.2777708838693802</c:v>
                </c:pt>
                <c:pt idx="21">
                  <c:v>3.3813327900134</c:v>
                </c:pt>
                <c:pt idx="22">
                  <c:v>3.4741891431622198</c:v>
                </c:pt>
                <c:pt idx="23">
                  <c:v>3.5633749212138301</c:v>
                </c:pt>
                <c:pt idx="24">
                  <c:v>3.6731860018335198</c:v>
                </c:pt>
                <c:pt idx="25">
                  <c:v>3.7673953920602798</c:v>
                </c:pt>
                <c:pt idx="26">
                  <c:v>3.84142360417172</c:v>
                </c:pt>
                <c:pt idx="27">
                  <c:v>3.8966588908806399</c:v>
                </c:pt>
                <c:pt idx="28">
                  <c:v>3.94799979403615</c:v>
                </c:pt>
                <c:pt idx="29">
                  <c:v>3.98726522689685</c:v>
                </c:pt>
                <c:pt idx="30">
                  <c:v>4.0760284173302299</c:v>
                </c:pt>
                <c:pt idx="31">
                  <c:v>4.1558683733455801</c:v>
                </c:pt>
                <c:pt idx="32">
                  <c:v>4.2412948096171004</c:v>
                </c:pt>
                <c:pt idx="33">
                  <c:v>4.2876065708696798</c:v>
                </c:pt>
                <c:pt idx="34">
                  <c:v>4.28323372034356</c:v>
                </c:pt>
                <c:pt idx="35">
                  <c:v>4.3150290730409298</c:v>
                </c:pt>
                <c:pt idx="36">
                  <c:v>4.3272084440104601</c:v>
                </c:pt>
                <c:pt idx="37">
                  <c:v>4.2953947558998999</c:v>
                </c:pt>
                <c:pt idx="38">
                  <c:v>4.2502829455770499</c:v>
                </c:pt>
                <c:pt idx="39">
                  <c:v>4.2082308209501198</c:v>
                </c:pt>
                <c:pt idx="40">
                  <c:v>4.1569737368263304</c:v>
                </c:pt>
                <c:pt idx="41">
                  <c:v>4.0655193151906097</c:v>
                </c:pt>
                <c:pt idx="42">
                  <c:v>3.9547454798594099</c:v>
                </c:pt>
                <c:pt idx="43">
                  <c:v>3.8414410664699901</c:v>
                </c:pt>
                <c:pt idx="44">
                  <c:v>3.7467360380105599</c:v>
                </c:pt>
                <c:pt idx="45">
                  <c:v>3.6702505894936599</c:v>
                </c:pt>
                <c:pt idx="46">
                  <c:v>3.6150039522908601</c:v>
                </c:pt>
                <c:pt idx="47">
                  <c:v>3.5353846033103702</c:v>
                </c:pt>
                <c:pt idx="48">
                  <c:v>3.5013849264942101</c:v>
                </c:pt>
                <c:pt idx="49">
                  <c:v>3.4487791708670499</c:v>
                </c:pt>
                <c:pt idx="50">
                  <c:v>3.39906982844695</c:v>
                </c:pt>
                <c:pt idx="51">
                  <c:v>3.36917524691671</c:v>
                </c:pt>
                <c:pt idx="52">
                  <c:v>3.27834830386564</c:v>
                </c:pt>
                <c:pt idx="53">
                  <c:v>3.2230044598691099</c:v>
                </c:pt>
                <c:pt idx="54">
                  <c:v>3.2192675280384702</c:v>
                </c:pt>
                <c:pt idx="55">
                  <c:v>3.1985389068722698</c:v>
                </c:pt>
                <c:pt idx="56">
                  <c:v>3.13401076709851</c:v>
                </c:pt>
                <c:pt idx="57">
                  <c:v>3.14019445795565</c:v>
                </c:pt>
                <c:pt idx="58">
                  <c:v>3.1110359122976599</c:v>
                </c:pt>
                <c:pt idx="59">
                  <c:v>3.1480795587413</c:v>
                </c:pt>
                <c:pt idx="60">
                  <c:v>3.1064535141922498</c:v>
                </c:pt>
                <c:pt idx="61">
                  <c:v>3.08532558847218</c:v>
                </c:pt>
                <c:pt idx="62">
                  <c:v>3.1406094785779701</c:v>
                </c:pt>
                <c:pt idx="63">
                  <c:v>3.0648478423245198</c:v>
                </c:pt>
                <c:pt idx="64">
                  <c:v>3.04287590552121</c:v>
                </c:pt>
                <c:pt idx="65">
                  <c:v>3.02224390907213</c:v>
                </c:pt>
                <c:pt idx="66">
                  <c:v>2.9733675182797001</c:v>
                </c:pt>
                <c:pt idx="67">
                  <c:v>2.9659966821782202</c:v>
                </c:pt>
                <c:pt idx="68">
                  <c:v>3.04075510939583</c:v>
                </c:pt>
                <c:pt idx="69">
                  <c:v>3.06257337797433</c:v>
                </c:pt>
                <c:pt idx="70">
                  <c:v>3.0448200413957198</c:v>
                </c:pt>
                <c:pt idx="71">
                  <c:v>3.0720609356649198</c:v>
                </c:pt>
                <c:pt idx="72">
                  <c:v>3.1919416505843401</c:v>
                </c:pt>
                <c:pt idx="73">
                  <c:v>3.10051342239603</c:v>
                </c:pt>
                <c:pt idx="74">
                  <c:v>3.0871675699017902</c:v>
                </c:pt>
                <c:pt idx="75">
                  <c:v>3.0561655876226701</c:v>
                </c:pt>
                <c:pt idx="76">
                  <c:v>3.03766253637149</c:v>
                </c:pt>
                <c:pt idx="77">
                  <c:v>2.9140390688553399</c:v>
                </c:pt>
                <c:pt idx="78">
                  <c:v>2.94451107038185</c:v>
                </c:pt>
                <c:pt idx="79">
                  <c:v>2.9639265267178398</c:v>
                </c:pt>
                <c:pt idx="80">
                  <c:v>2.9339682077988898</c:v>
                </c:pt>
                <c:pt idx="81">
                  <c:v>2.9110140167176701</c:v>
                </c:pt>
                <c:pt idx="82">
                  <c:v>3.0429614707827501</c:v>
                </c:pt>
                <c:pt idx="83">
                  <c:v>3.0183044145814999</c:v>
                </c:pt>
                <c:pt idx="84">
                  <c:v>3.09586845105513</c:v>
                </c:pt>
                <c:pt idx="85">
                  <c:v>2.9776562587358</c:v>
                </c:pt>
                <c:pt idx="86">
                  <c:v>2.9590883059427102</c:v>
                </c:pt>
                <c:pt idx="87">
                  <c:v>3.05539550026878</c:v>
                </c:pt>
                <c:pt idx="88">
                  <c:v>3.1167548149824098</c:v>
                </c:pt>
                <c:pt idx="89">
                  <c:v>2.9547893791459501</c:v>
                </c:pt>
                <c:pt idx="90">
                  <c:v>3.0577587313018699</c:v>
                </c:pt>
                <c:pt idx="91">
                  <c:v>2.9066929710097602</c:v>
                </c:pt>
                <c:pt idx="92">
                  <c:v>2.9654239187948401</c:v>
                </c:pt>
                <c:pt idx="93">
                  <c:v>3.1406118068844</c:v>
                </c:pt>
                <c:pt idx="94">
                  <c:v>3.1202746322378498</c:v>
                </c:pt>
                <c:pt idx="95">
                  <c:v>2.8728201868943799</c:v>
                </c:pt>
                <c:pt idx="96">
                  <c:v>3.03250941215083</c:v>
                </c:pt>
                <c:pt idx="97">
                  <c:v>2.9986843583174001</c:v>
                </c:pt>
                <c:pt idx="98">
                  <c:v>3.2602457213215499</c:v>
                </c:pt>
                <c:pt idx="99">
                  <c:v>3.0604627681896002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47-474B-A3DC-5CDD8229AD5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λ=90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2.5878779706545099</c:v>
                </c:pt>
                <c:pt idx="1">
                  <c:v>2.3786099336575699</c:v>
                </c:pt>
                <c:pt idx="2">
                  <c:v>2.3925851564854299</c:v>
                </c:pt>
                <c:pt idx="3">
                  <c:v>2.4964299518614999</c:v>
                </c:pt>
                <c:pt idx="4">
                  <c:v>2.6361588970757999</c:v>
                </c:pt>
                <c:pt idx="5">
                  <c:v>2.7894938830286198</c:v>
                </c:pt>
                <c:pt idx="6">
                  <c:v>2.9480751254595798</c:v>
                </c:pt>
                <c:pt idx="7">
                  <c:v>3.1228913576342099</c:v>
                </c:pt>
                <c:pt idx="8">
                  <c:v>3.30405368003994</c:v>
                </c:pt>
                <c:pt idx="9">
                  <c:v>3.4989192499779098</c:v>
                </c:pt>
                <c:pt idx="10">
                  <c:v>3.6866086884401699</c:v>
                </c:pt>
                <c:pt idx="11">
                  <c:v>3.86820989660918</c:v>
                </c:pt>
                <c:pt idx="12">
                  <c:v>4.0355921373702497</c:v>
                </c:pt>
                <c:pt idx="13">
                  <c:v>4.2763139936141599</c:v>
                </c:pt>
                <c:pt idx="14">
                  <c:v>4.6011526137590399</c:v>
                </c:pt>
                <c:pt idx="15">
                  <c:v>4.8727236571721697</c:v>
                </c:pt>
                <c:pt idx="16">
                  <c:v>5.0795142306014904</c:v>
                </c:pt>
                <c:pt idx="17">
                  <c:v>5.1691028056666202</c:v>
                </c:pt>
                <c:pt idx="18">
                  <c:v>5.1259895553812296</c:v>
                </c:pt>
                <c:pt idx="19">
                  <c:v>5.0950166769325698</c:v>
                </c:pt>
                <c:pt idx="20">
                  <c:v>5.0261575961485496</c:v>
                </c:pt>
                <c:pt idx="21">
                  <c:v>4.9451441736891804</c:v>
                </c:pt>
                <c:pt idx="22">
                  <c:v>4.9049290828406802</c:v>
                </c:pt>
                <c:pt idx="23">
                  <c:v>4.8684421926736796</c:v>
                </c:pt>
                <c:pt idx="24">
                  <c:v>4.8193131806328804</c:v>
                </c:pt>
                <c:pt idx="25">
                  <c:v>4.7669713967479703</c:v>
                </c:pt>
                <c:pt idx="26">
                  <c:v>4.7118216753005902</c:v>
                </c:pt>
                <c:pt idx="27">
                  <c:v>4.6871849917806596</c:v>
                </c:pt>
                <c:pt idx="28">
                  <c:v>4.6462399768643001</c:v>
                </c:pt>
                <c:pt idx="29">
                  <c:v>4.5658016460947604</c:v>
                </c:pt>
                <c:pt idx="30">
                  <c:v>4.5103896991349703</c:v>
                </c:pt>
                <c:pt idx="31">
                  <c:v>4.4693928794003996</c:v>
                </c:pt>
                <c:pt idx="32">
                  <c:v>4.3751258635893402</c:v>
                </c:pt>
                <c:pt idx="33">
                  <c:v>4.2596514686010698</c:v>
                </c:pt>
                <c:pt idx="34">
                  <c:v>4.1383301140740496</c:v>
                </c:pt>
                <c:pt idx="35">
                  <c:v>4.0154377347789696</c:v>
                </c:pt>
                <c:pt idx="36">
                  <c:v>3.9140676381066402</c:v>
                </c:pt>
                <c:pt idx="37">
                  <c:v>3.8778057205490701</c:v>
                </c:pt>
                <c:pt idx="38">
                  <c:v>3.7920646718703201</c:v>
                </c:pt>
                <c:pt idx="39">
                  <c:v>3.6887553869746599</c:v>
                </c:pt>
                <c:pt idx="40">
                  <c:v>3.65831132512539</c:v>
                </c:pt>
                <c:pt idx="41">
                  <c:v>3.62502556527033</c:v>
                </c:pt>
                <c:pt idx="42">
                  <c:v>3.6302901571616499</c:v>
                </c:pt>
                <c:pt idx="43">
                  <c:v>3.6532615195028399</c:v>
                </c:pt>
                <c:pt idx="44">
                  <c:v>3.6973608075640998</c:v>
                </c:pt>
                <c:pt idx="45">
                  <c:v>3.6444721627049099</c:v>
                </c:pt>
                <c:pt idx="46">
                  <c:v>3.5092912730760801</c:v>
                </c:pt>
                <c:pt idx="47">
                  <c:v>3.59792175004258</c:v>
                </c:pt>
                <c:pt idx="48">
                  <c:v>3.4584524109959598</c:v>
                </c:pt>
                <c:pt idx="49">
                  <c:v>3.4007951035164199</c:v>
                </c:pt>
                <c:pt idx="50">
                  <c:v>3.4101898199878602</c:v>
                </c:pt>
                <c:pt idx="51">
                  <c:v>3.5520916571840599</c:v>
                </c:pt>
                <c:pt idx="52">
                  <c:v>3.4492797567509101</c:v>
                </c:pt>
                <c:pt idx="53">
                  <c:v>3.5897651105187798</c:v>
                </c:pt>
                <c:pt idx="54">
                  <c:v>3.46622691722586</c:v>
                </c:pt>
                <c:pt idx="55">
                  <c:v>3.4064121427945699</c:v>
                </c:pt>
                <c:pt idx="56">
                  <c:v>3.35337070282548</c:v>
                </c:pt>
                <c:pt idx="57">
                  <c:v>3.49979323800653</c:v>
                </c:pt>
                <c:pt idx="58">
                  <c:v>3.3006531884893699</c:v>
                </c:pt>
                <c:pt idx="59">
                  <c:v>3.3217872260138299</c:v>
                </c:pt>
                <c:pt idx="60">
                  <c:v>3.1774287344887799</c:v>
                </c:pt>
                <c:pt idx="61">
                  <c:v>3.3507021726108999</c:v>
                </c:pt>
                <c:pt idx="62">
                  <c:v>3.2625778112560502</c:v>
                </c:pt>
                <c:pt idx="63">
                  <c:v>3.2907148124650099</c:v>
                </c:pt>
                <c:pt idx="64">
                  <c:v>3.2726742210797899</c:v>
                </c:pt>
                <c:pt idx="65">
                  <c:v>3.1265759025700302</c:v>
                </c:pt>
                <c:pt idx="66">
                  <c:v>3.1943997601047101</c:v>
                </c:pt>
                <c:pt idx="67">
                  <c:v>3.3011788036674199</c:v>
                </c:pt>
                <c:pt idx="68">
                  <c:v>3.1282930285669801</c:v>
                </c:pt>
                <c:pt idx="69">
                  <c:v>3.15570912789553</c:v>
                </c:pt>
                <c:pt idx="70">
                  <c:v>3.2980865216813902</c:v>
                </c:pt>
                <c:pt idx="71">
                  <c:v>3.1379540450870902</c:v>
                </c:pt>
                <c:pt idx="72">
                  <c:v>3.3690474811010001</c:v>
                </c:pt>
                <c:pt idx="73">
                  <c:v>3.0792874167673201</c:v>
                </c:pt>
                <c:pt idx="74">
                  <c:v>3.1504180515184999</c:v>
                </c:pt>
                <c:pt idx="75">
                  <c:v>3.1578328344039601</c:v>
                </c:pt>
                <c:pt idx="76">
                  <c:v>3.17113619530573</c:v>
                </c:pt>
                <c:pt idx="77">
                  <c:v>3.1815460533834901</c:v>
                </c:pt>
                <c:pt idx="78">
                  <c:v>3.1633902108296699</c:v>
                </c:pt>
                <c:pt idx="79">
                  <c:v>3.0965646146796599</c:v>
                </c:pt>
                <c:pt idx="80">
                  <c:v>3.0883846920914899</c:v>
                </c:pt>
                <c:pt idx="81">
                  <c:v>3.08219372527673</c:v>
                </c:pt>
                <c:pt idx="82">
                  <c:v>3.0774829792790102</c:v>
                </c:pt>
                <c:pt idx="83">
                  <c:v>3.0621406040154402</c:v>
                </c:pt>
                <c:pt idx="84">
                  <c:v>3.0860630795359598</c:v>
                </c:pt>
                <c:pt idx="85">
                  <c:v>3.2764123170636501</c:v>
                </c:pt>
                <c:pt idx="86">
                  <c:v>3.1784523162059402</c:v>
                </c:pt>
                <c:pt idx="87">
                  <c:v>3.14700970193371</c:v>
                </c:pt>
                <c:pt idx="88">
                  <c:v>3.1056787702254902</c:v>
                </c:pt>
                <c:pt idx="89">
                  <c:v>3.1290089827962202</c:v>
                </c:pt>
                <c:pt idx="90">
                  <c:v>2.9945882852189198</c:v>
                </c:pt>
                <c:pt idx="91">
                  <c:v>3.0811640317551698</c:v>
                </c:pt>
                <c:pt idx="92">
                  <c:v>3.15567333018407</c:v>
                </c:pt>
                <c:pt idx="93">
                  <c:v>3.1545525416731799</c:v>
                </c:pt>
                <c:pt idx="94">
                  <c:v>3.0490171047858801</c:v>
                </c:pt>
                <c:pt idx="95">
                  <c:v>3.08046612190082</c:v>
                </c:pt>
                <c:pt idx="96">
                  <c:v>3.15177312586456</c:v>
                </c:pt>
                <c:pt idx="97">
                  <c:v>3.0437606619670898</c:v>
                </c:pt>
                <c:pt idx="98">
                  <c:v>3.01897787721827</c:v>
                </c:pt>
                <c:pt idx="99">
                  <c:v>3.1280852272175199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47-474B-A3DC-5CDD8229AD56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λ=100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Sheet1!$L$2:$L$101</c:f>
              <c:numCache>
                <c:formatCode>General</c:formatCode>
                <c:ptCount val="100"/>
                <c:pt idx="0">
                  <c:v>1.90421560546383</c:v>
                </c:pt>
                <c:pt idx="1">
                  <c:v>2.0547556050587401</c:v>
                </c:pt>
                <c:pt idx="2">
                  <c:v>2.2407402866519899</c:v>
                </c:pt>
                <c:pt idx="3">
                  <c:v>2.2683937277179198</c:v>
                </c:pt>
                <c:pt idx="4">
                  <c:v>2.3682827304582998</c:v>
                </c:pt>
                <c:pt idx="5">
                  <c:v>2.5037786690518198</c:v>
                </c:pt>
                <c:pt idx="6">
                  <c:v>2.64567061094567</c:v>
                </c:pt>
                <c:pt idx="7">
                  <c:v>2.7569298981688899</c:v>
                </c:pt>
                <c:pt idx="8">
                  <c:v>2.86195281660184</c:v>
                </c:pt>
                <c:pt idx="9">
                  <c:v>2.9470812296494802</c:v>
                </c:pt>
                <c:pt idx="10">
                  <c:v>3.0118701397441301</c:v>
                </c:pt>
                <c:pt idx="11">
                  <c:v>3.0584190972149301</c:v>
                </c:pt>
                <c:pt idx="12">
                  <c:v>3.1118295737542199</c:v>
                </c:pt>
                <c:pt idx="13">
                  <c:v>3.1635849154554299</c:v>
                </c:pt>
                <c:pt idx="14">
                  <c:v>3.2082514371722901</c:v>
                </c:pt>
                <c:pt idx="15">
                  <c:v>3.2411274150945202</c:v>
                </c:pt>
                <c:pt idx="16">
                  <c:v>3.2831012504175301</c:v>
                </c:pt>
                <c:pt idx="17">
                  <c:v>3.29656148096546</c:v>
                </c:pt>
                <c:pt idx="18">
                  <c:v>3.3136509591713499</c:v>
                </c:pt>
                <c:pt idx="19">
                  <c:v>3.29711037920787</c:v>
                </c:pt>
                <c:pt idx="20">
                  <c:v>3.2730228849686598</c:v>
                </c:pt>
                <c:pt idx="21">
                  <c:v>3.1970592681318499</c:v>
                </c:pt>
                <c:pt idx="22">
                  <c:v>2.8203937108628399</c:v>
                </c:pt>
                <c:pt idx="23">
                  <c:v>3.0662058270536301</c:v>
                </c:pt>
                <c:pt idx="24">
                  <c:v>3.3116535632870998</c:v>
                </c:pt>
                <c:pt idx="25">
                  <c:v>3.40591388521716</c:v>
                </c:pt>
                <c:pt idx="26">
                  <c:v>3.4538432373665202</c:v>
                </c:pt>
                <c:pt idx="27">
                  <c:v>3.47206339938566</c:v>
                </c:pt>
                <c:pt idx="28">
                  <c:v>3.49092559190467</c:v>
                </c:pt>
                <c:pt idx="29">
                  <c:v>3.5002292133867701</c:v>
                </c:pt>
                <c:pt idx="30">
                  <c:v>3.5150159965269201</c:v>
                </c:pt>
                <c:pt idx="31">
                  <c:v>3.5621449933387299</c:v>
                </c:pt>
                <c:pt idx="32">
                  <c:v>3.6358376382850102</c:v>
                </c:pt>
                <c:pt idx="33">
                  <c:v>3.6795891355723098</c:v>
                </c:pt>
                <c:pt idx="34">
                  <c:v>3.7281744880601702</c:v>
                </c:pt>
                <c:pt idx="35">
                  <c:v>3.7672056350857002</c:v>
                </c:pt>
                <c:pt idx="36">
                  <c:v>3.5612485953606599</c:v>
                </c:pt>
                <c:pt idx="37">
                  <c:v>3.4028620575554598</c:v>
                </c:pt>
                <c:pt idx="38">
                  <c:v>3.4113138099201001</c:v>
                </c:pt>
                <c:pt idx="39">
                  <c:v>3.4088644315488601</c:v>
                </c:pt>
                <c:pt idx="40">
                  <c:v>3.3814512426033598</c:v>
                </c:pt>
                <c:pt idx="41">
                  <c:v>3.3684106892906098</c:v>
                </c:pt>
                <c:pt idx="42">
                  <c:v>3.3652017009444499</c:v>
                </c:pt>
                <c:pt idx="43">
                  <c:v>3.3344308030791501</c:v>
                </c:pt>
                <c:pt idx="44">
                  <c:v>3.2785025541670598</c:v>
                </c:pt>
                <c:pt idx="45">
                  <c:v>3.3124521723948401</c:v>
                </c:pt>
                <c:pt idx="46">
                  <c:v>3.3226291998289499</c:v>
                </c:pt>
                <c:pt idx="47">
                  <c:v>3.3679345506243399</c:v>
                </c:pt>
                <c:pt idx="48">
                  <c:v>3.3939318382181201</c:v>
                </c:pt>
                <c:pt idx="49">
                  <c:v>3.3953745150938599</c:v>
                </c:pt>
                <c:pt idx="50">
                  <c:v>3.3866002922877598</c:v>
                </c:pt>
                <c:pt idx="51">
                  <c:v>3.3879475085995998</c:v>
                </c:pt>
                <c:pt idx="52">
                  <c:v>3.3364305272698398</c:v>
                </c:pt>
                <c:pt idx="53">
                  <c:v>3.2933856709860199</c:v>
                </c:pt>
                <c:pt idx="54">
                  <c:v>3.2531635952182101</c:v>
                </c:pt>
                <c:pt idx="55">
                  <c:v>3.2755959546193401</c:v>
                </c:pt>
                <c:pt idx="56">
                  <c:v>3.2955777714960202</c:v>
                </c:pt>
                <c:pt idx="57">
                  <c:v>3.26047127600759</c:v>
                </c:pt>
                <c:pt idx="58">
                  <c:v>3.2523044501431202</c:v>
                </c:pt>
                <c:pt idx="59">
                  <c:v>3.2354096765629898</c:v>
                </c:pt>
                <c:pt idx="60">
                  <c:v>3.2491615274921002</c:v>
                </c:pt>
                <c:pt idx="61">
                  <c:v>3.1839631265029298</c:v>
                </c:pt>
                <c:pt idx="62">
                  <c:v>3.1313899671658798</c:v>
                </c:pt>
                <c:pt idx="63">
                  <c:v>3.0832944321446099</c:v>
                </c:pt>
                <c:pt idx="64">
                  <c:v>3.0398400849662699</c:v>
                </c:pt>
                <c:pt idx="65">
                  <c:v>2.9853734304197102</c:v>
                </c:pt>
                <c:pt idx="66">
                  <c:v>2.9643406742252401</c:v>
                </c:pt>
                <c:pt idx="67">
                  <c:v>2.9148274916224102</c:v>
                </c:pt>
                <c:pt idx="68">
                  <c:v>2.8636911883950198</c:v>
                </c:pt>
                <c:pt idx="69">
                  <c:v>2.8112251311540599</c:v>
                </c:pt>
                <c:pt idx="70">
                  <c:v>2.7754559414461202</c:v>
                </c:pt>
                <c:pt idx="71">
                  <c:v>2.7392225456424</c:v>
                </c:pt>
                <c:pt idx="72">
                  <c:v>2.71603814326226</c:v>
                </c:pt>
                <c:pt idx="73">
                  <c:v>2.6329216780140898</c:v>
                </c:pt>
                <c:pt idx="74">
                  <c:v>2.6523819542489901</c:v>
                </c:pt>
                <c:pt idx="75">
                  <c:v>2.61985114775598</c:v>
                </c:pt>
                <c:pt idx="76">
                  <c:v>2.58069718256592</c:v>
                </c:pt>
                <c:pt idx="77">
                  <c:v>2.5572997401468398</c:v>
                </c:pt>
                <c:pt idx="78">
                  <c:v>2.5998646742664202</c:v>
                </c:pt>
                <c:pt idx="79">
                  <c:v>2.5864891358651199</c:v>
                </c:pt>
                <c:pt idx="80">
                  <c:v>2.5813942193053601</c:v>
                </c:pt>
                <c:pt idx="81">
                  <c:v>2.4690554710104999</c:v>
                </c:pt>
                <c:pt idx="82">
                  <c:v>2.5204438134096501</c:v>
                </c:pt>
                <c:pt idx="83">
                  <c:v>2.6172067737206799</c:v>
                </c:pt>
                <c:pt idx="84">
                  <c:v>2.4878871045075299</c:v>
                </c:pt>
                <c:pt idx="85">
                  <c:v>2.6017159689217801</c:v>
                </c:pt>
                <c:pt idx="86">
                  <c:v>2.5248041492886801</c:v>
                </c:pt>
                <c:pt idx="87">
                  <c:v>2.5387760251760398</c:v>
                </c:pt>
                <c:pt idx="88">
                  <c:v>2.46759533183649</c:v>
                </c:pt>
                <c:pt idx="89">
                  <c:v>2.5431119138374898</c:v>
                </c:pt>
                <c:pt idx="90">
                  <c:v>2.4789010058157102</c:v>
                </c:pt>
                <c:pt idx="91">
                  <c:v>2.5493916473351401</c:v>
                </c:pt>
                <c:pt idx="92">
                  <c:v>2.4765677517279898</c:v>
                </c:pt>
                <c:pt idx="93">
                  <c:v>2.5170747539959799</c:v>
                </c:pt>
                <c:pt idx="94">
                  <c:v>2.5070901028811901</c:v>
                </c:pt>
                <c:pt idx="95">
                  <c:v>2.5338109117001202</c:v>
                </c:pt>
                <c:pt idx="96">
                  <c:v>2.46929877903312</c:v>
                </c:pt>
                <c:pt idx="97">
                  <c:v>2.5042900233529499</c:v>
                </c:pt>
                <c:pt idx="98">
                  <c:v>2.4923565797507701</c:v>
                </c:pt>
                <c:pt idx="99">
                  <c:v>2.50575802056118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47-474B-A3DC-5CDD8229AD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3202537"/>
        <c:axId val="706328062"/>
      </c:lineChart>
      <c:catAx>
        <c:axId val="943202537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Number of ronds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6328062"/>
        <c:crosses val="autoZero"/>
        <c:auto val="1"/>
        <c:lblAlgn val="ctr"/>
        <c:lblOffset val="100"/>
        <c:noMultiLvlLbl val="0"/>
      </c:catAx>
      <c:valAx>
        <c:axId val="706328062"/>
        <c:scaling>
          <c:orientation val="minMax"/>
          <c:max val="5.5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STD  mean (1e-</a:t>
                </a:r>
                <a:r>
                  <a:rPr lang="en-US" altLang="zh-CN" sz="1400"/>
                  <a:t>4</a:t>
                </a:r>
                <a:r>
                  <a:rPr lang="en-US" sz="140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4320253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7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8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9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λ=0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D3-447F-AF90-0C1E4CB082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λ=10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D3-447F-AF90-0C1E4CB082E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λ=20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 formatCode="0.00E+00">
                  <c:v>2.0764981934465699E-3</c:v>
                </c:pt>
                <c:pt idx="17" formatCode="0.00E+00">
                  <c:v>2.0764981934465699E-3</c:v>
                </c:pt>
                <c:pt idx="18" formatCode="0.00E+00">
                  <c:v>2.0764981934465699E-3</c:v>
                </c:pt>
                <c:pt idx="19" formatCode="0.00E+00">
                  <c:v>2.0764981934465699E-3</c:v>
                </c:pt>
                <c:pt idx="20" formatCode="0.00E+00">
                  <c:v>2.0764981934465699E-3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D3-447F-AF90-0C1E4CB082E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λ=30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 formatCode="0.00E+00">
                  <c:v>2.0764981934465699E-3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 formatCode="0.00E+00">
                  <c:v>2.0764981934465699E-3</c:v>
                </c:pt>
                <c:pt idx="17" formatCode="0.00E+00">
                  <c:v>2.0764981934465699E-3</c:v>
                </c:pt>
                <c:pt idx="18" formatCode="0.00E+00">
                  <c:v>6.2294945803397098E-3</c:v>
                </c:pt>
                <c:pt idx="19" formatCode="0.00E+00">
                  <c:v>8.3059927737862797E-3</c:v>
                </c:pt>
                <c:pt idx="20" formatCode="0.00E+00">
                  <c:v>8.3059927737862797E-3</c:v>
                </c:pt>
                <c:pt idx="21" formatCode="0.00E+00">
                  <c:v>8.3059927737862797E-3</c:v>
                </c:pt>
                <c:pt idx="22" formatCode="0.00E+00">
                  <c:v>6.2294945803397098E-3</c:v>
                </c:pt>
                <c:pt idx="23" formatCode="0.00E+00">
                  <c:v>2.0764981934465699E-3</c:v>
                </c:pt>
                <c:pt idx="24" formatCode="0.00E+00">
                  <c:v>2.0764981934465699E-3</c:v>
                </c:pt>
                <c:pt idx="25" formatCode="0.00E+00">
                  <c:v>2.0764981934465699E-3</c:v>
                </c:pt>
                <c:pt idx="26" formatCode="0.00E+00">
                  <c:v>2.0764981934465699E-3</c:v>
                </c:pt>
                <c:pt idx="27" formatCode="0.00E+00">
                  <c:v>2.0764981934465699E-3</c:v>
                </c:pt>
                <c:pt idx="28" formatCode="0.00E+00">
                  <c:v>2.0764981934465699E-3</c:v>
                </c:pt>
                <c:pt idx="29" formatCode="0.00E+00">
                  <c:v>2.0764981934465699E-3</c:v>
                </c:pt>
                <c:pt idx="30" formatCode="0.00E+00">
                  <c:v>2.0764981934465699E-3</c:v>
                </c:pt>
                <c:pt idx="31" formatCode="0.00E+00">
                  <c:v>2.0764981934465699E-3</c:v>
                </c:pt>
                <c:pt idx="32" formatCode="0.00E+00">
                  <c:v>2.0764981934465699E-3</c:v>
                </c:pt>
                <c:pt idx="33" formatCode="0.00E+00">
                  <c:v>2.0764981934465699E-3</c:v>
                </c:pt>
                <c:pt idx="34" formatCode="0.00E+00">
                  <c:v>2.0764981934465699E-3</c:v>
                </c:pt>
                <c:pt idx="35" formatCode="0.00E+00">
                  <c:v>2.0764981934465699E-3</c:v>
                </c:pt>
                <c:pt idx="36" formatCode="0.00E+00">
                  <c:v>2.0764981934465699E-3</c:v>
                </c:pt>
                <c:pt idx="37" formatCode="0.00E+00">
                  <c:v>2.0764981934465699E-3</c:v>
                </c:pt>
                <c:pt idx="38" formatCode="0.00E+00">
                  <c:v>2.0764981934465699E-3</c:v>
                </c:pt>
                <c:pt idx="39" formatCode="0.00E+00">
                  <c:v>2.0764981934465699E-3</c:v>
                </c:pt>
                <c:pt idx="40" formatCode="0.00E+00">
                  <c:v>2.0764981934465699E-3</c:v>
                </c:pt>
                <c:pt idx="41" formatCode="0.00E+00">
                  <c:v>2.0764981934465699E-3</c:v>
                </c:pt>
                <c:pt idx="42" formatCode="0.00E+00">
                  <c:v>2.0764981934465699E-3</c:v>
                </c:pt>
                <c:pt idx="43" formatCode="0.00E+00">
                  <c:v>2.0764981934465699E-3</c:v>
                </c:pt>
                <c:pt idx="44" formatCode="0.00E+00">
                  <c:v>2.0764981934465699E-3</c:v>
                </c:pt>
                <c:pt idx="45" formatCode="0.00E+00">
                  <c:v>2.0764981934465699E-3</c:v>
                </c:pt>
                <c:pt idx="46" formatCode="0.00E+00">
                  <c:v>2.0764981934465699E-3</c:v>
                </c:pt>
                <c:pt idx="47" formatCode="0.00E+00">
                  <c:v>2.0764981934465699E-3</c:v>
                </c:pt>
                <c:pt idx="48" formatCode="0.00E+00">
                  <c:v>2.0764981934465699E-3</c:v>
                </c:pt>
                <c:pt idx="49" formatCode="0.00E+00">
                  <c:v>2.0764981934465699E-3</c:v>
                </c:pt>
                <c:pt idx="50" formatCode="0.00E+00">
                  <c:v>2.0764981934465699E-3</c:v>
                </c:pt>
                <c:pt idx="51" formatCode="0.00E+00">
                  <c:v>2.0764981934465699E-3</c:v>
                </c:pt>
                <c:pt idx="52" formatCode="0.00E+00">
                  <c:v>2.0764981934465699E-3</c:v>
                </c:pt>
                <c:pt idx="53" formatCode="0.00E+00">
                  <c:v>4.1529963868931399E-3</c:v>
                </c:pt>
                <c:pt idx="54" formatCode="0.00E+00">
                  <c:v>2.0764981934465699E-3</c:v>
                </c:pt>
                <c:pt idx="55" formatCode="0.00E+00">
                  <c:v>2.0764981934465699E-3</c:v>
                </c:pt>
                <c:pt idx="56" formatCode="0.00E+00">
                  <c:v>2.0764981934465699E-3</c:v>
                </c:pt>
                <c:pt idx="57" formatCode="0.00E+00">
                  <c:v>2.0764981934465699E-3</c:v>
                </c:pt>
                <c:pt idx="58" formatCode="0.00E+00">
                  <c:v>4.1529963868931399E-3</c:v>
                </c:pt>
                <c:pt idx="59" formatCode="0.00E+00">
                  <c:v>2.0764981934465699E-3</c:v>
                </c:pt>
                <c:pt idx="60">
                  <c:v>0</c:v>
                </c:pt>
                <c:pt idx="61">
                  <c:v>0</c:v>
                </c:pt>
                <c:pt idx="62" formatCode="0.00E+00">
                  <c:v>2.0764981934465699E-3</c:v>
                </c:pt>
                <c:pt idx="63" formatCode="0.00E+00">
                  <c:v>2.0764981934465699E-3</c:v>
                </c:pt>
                <c:pt idx="64" formatCode="0.00E+00">
                  <c:v>2.0764981934465699E-3</c:v>
                </c:pt>
                <c:pt idx="65" formatCode="0.00E+00">
                  <c:v>2.0764981934465699E-3</c:v>
                </c:pt>
                <c:pt idx="66" formatCode="0.00E+00">
                  <c:v>2.0764981934465699E-3</c:v>
                </c:pt>
                <c:pt idx="67" formatCode="0.00E+00">
                  <c:v>2.0764981934465699E-3</c:v>
                </c:pt>
                <c:pt idx="68" formatCode="0.00E+00">
                  <c:v>2.0764981934465699E-3</c:v>
                </c:pt>
                <c:pt idx="69" formatCode="0.00E+00">
                  <c:v>2.0764981934465699E-3</c:v>
                </c:pt>
                <c:pt idx="70" formatCode="0.00E+00">
                  <c:v>2.0764981934465699E-3</c:v>
                </c:pt>
                <c:pt idx="71" formatCode="0.00E+00">
                  <c:v>2.0764981934465699E-3</c:v>
                </c:pt>
                <c:pt idx="72" formatCode="0.00E+00">
                  <c:v>2.0764981934465699E-3</c:v>
                </c:pt>
                <c:pt idx="73" formatCode="0.00E+00">
                  <c:v>2.0764981934465699E-3</c:v>
                </c:pt>
                <c:pt idx="74" formatCode="0.00E+00">
                  <c:v>2.0764981934465699E-3</c:v>
                </c:pt>
                <c:pt idx="75" formatCode="0.00E+00">
                  <c:v>2.0764981934465699E-3</c:v>
                </c:pt>
                <c:pt idx="76" formatCode="0.00E+00">
                  <c:v>2.0764981934465699E-3</c:v>
                </c:pt>
                <c:pt idx="77" formatCode="0.00E+00">
                  <c:v>2.0764981934465699E-3</c:v>
                </c:pt>
                <c:pt idx="78" formatCode="0.00E+00">
                  <c:v>2.0764981934465699E-3</c:v>
                </c:pt>
                <c:pt idx="79" formatCode="0.00E+00">
                  <c:v>2.0764981934465699E-3</c:v>
                </c:pt>
                <c:pt idx="80" formatCode="0.00E+00">
                  <c:v>2.0764981934465699E-3</c:v>
                </c:pt>
                <c:pt idx="81" formatCode="0.00E+00">
                  <c:v>2.0764981934465699E-3</c:v>
                </c:pt>
                <c:pt idx="82" formatCode="0.00E+00">
                  <c:v>2.0764981934465699E-3</c:v>
                </c:pt>
                <c:pt idx="83" formatCode="0.00E+00">
                  <c:v>2.0764981934465699E-3</c:v>
                </c:pt>
                <c:pt idx="84" formatCode="0.00E+00">
                  <c:v>2.0764981934465699E-3</c:v>
                </c:pt>
                <c:pt idx="85" formatCode="0.00E+00">
                  <c:v>2.0764981934465699E-3</c:v>
                </c:pt>
                <c:pt idx="86" formatCode="0.00E+00">
                  <c:v>2.0764981934465699E-3</c:v>
                </c:pt>
                <c:pt idx="87" formatCode="0.00E+00">
                  <c:v>2.0764981934465699E-3</c:v>
                </c:pt>
                <c:pt idx="88" formatCode="0.00E+00">
                  <c:v>2.0764981934465699E-3</c:v>
                </c:pt>
                <c:pt idx="89" formatCode="0.00E+00">
                  <c:v>2.0764981934465699E-3</c:v>
                </c:pt>
                <c:pt idx="90" formatCode="0.00E+00">
                  <c:v>2.0764981934465699E-3</c:v>
                </c:pt>
                <c:pt idx="91" formatCode="0.00E+00">
                  <c:v>2.0764981934465699E-3</c:v>
                </c:pt>
                <c:pt idx="92" formatCode="0.00E+00">
                  <c:v>2.0764981934465699E-3</c:v>
                </c:pt>
                <c:pt idx="93" formatCode="0.00E+00">
                  <c:v>2.0764981934465699E-3</c:v>
                </c:pt>
                <c:pt idx="94" formatCode="0.00E+00">
                  <c:v>2.0764981934465699E-3</c:v>
                </c:pt>
                <c:pt idx="95" formatCode="0.00E+00">
                  <c:v>2.0764981934465699E-3</c:v>
                </c:pt>
                <c:pt idx="96" formatCode="0.00E+00">
                  <c:v>2.0764981934465699E-3</c:v>
                </c:pt>
                <c:pt idx="97" formatCode="0.00E+00">
                  <c:v>2.0764981934465699E-3</c:v>
                </c:pt>
                <c:pt idx="98" formatCode="0.00E+00">
                  <c:v>2.0764981934465699E-3</c:v>
                </c:pt>
                <c:pt idx="99" formatCode="0.00E+00">
                  <c:v>2.0764981934465699E-3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9D3-447F-AF90-0C1E4CB082E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λ=40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 formatCode="0.00E+00">
                  <c:v>2.0764981934465699E-3</c:v>
                </c:pt>
                <c:pt idx="5" formatCode="0.00E+00">
                  <c:v>2.0764981934465699E-3</c:v>
                </c:pt>
                <c:pt idx="6" formatCode="0.00E+00">
                  <c:v>4.1529963868931399E-3</c:v>
                </c:pt>
                <c:pt idx="7" formatCode="0.00E+00">
                  <c:v>4.1529963868931399E-3</c:v>
                </c:pt>
                <c:pt idx="8" formatCode="0.00E+00">
                  <c:v>4.1529963868931399E-3</c:v>
                </c:pt>
                <c:pt idx="9" formatCode="0.00E+00">
                  <c:v>4.1529963868931399E-3</c:v>
                </c:pt>
                <c:pt idx="10" formatCode="0.00E+00">
                  <c:v>2.0764981934465699E-3</c:v>
                </c:pt>
                <c:pt idx="11" formatCode="0.00E+00">
                  <c:v>2.0764981934465699E-3</c:v>
                </c:pt>
                <c:pt idx="12" formatCode="0.00E+00">
                  <c:v>2.0764981934465699E-3</c:v>
                </c:pt>
                <c:pt idx="13" formatCode="0.00E+00">
                  <c:v>4.1529963868931399E-3</c:v>
                </c:pt>
                <c:pt idx="14" formatCode="0.00E+00">
                  <c:v>4.1529963868931399E-3</c:v>
                </c:pt>
                <c:pt idx="15" formatCode="0.00E+00">
                  <c:v>4.1529963868931399E-3</c:v>
                </c:pt>
                <c:pt idx="16" formatCode="0.00E+00">
                  <c:v>4.1529963868931399E-3</c:v>
                </c:pt>
                <c:pt idx="17" formatCode="0.00E+00">
                  <c:v>4.1529963868931399E-3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 formatCode="0.00E+00">
                  <c:v>2.0764981934465699E-3</c:v>
                </c:pt>
                <c:pt idx="22" formatCode="0.00E+00">
                  <c:v>4.1529963868931399E-3</c:v>
                </c:pt>
                <c:pt idx="23" formatCode="0.00E+00">
                  <c:v>4.1529963868931399E-3</c:v>
                </c:pt>
                <c:pt idx="24" formatCode="0.00E+00">
                  <c:v>4.1529963868931399E-3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 formatCode="0.00E+00">
                  <c:v>2.0764981934465699E-3</c:v>
                </c:pt>
                <c:pt idx="30" formatCode="0.00E+00">
                  <c:v>2.0764981934465699E-3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 formatCode="0.00E+00">
                  <c:v>2.0764981934465699E-3</c:v>
                </c:pt>
                <c:pt idx="44" formatCode="0.00E+00">
                  <c:v>2.0764981934465699E-3</c:v>
                </c:pt>
                <c:pt idx="45">
                  <c:v>0</c:v>
                </c:pt>
                <c:pt idx="46">
                  <c:v>0</c:v>
                </c:pt>
                <c:pt idx="47" formatCode="0.00E+00">
                  <c:v>2.0764981934465699E-3</c:v>
                </c:pt>
                <c:pt idx="48" formatCode="0.00E+00">
                  <c:v>2.0764981934465699E-3</c:v>
                </c:pt>
                <c:pt idx="49" formatCode="0.00E+00">
                  <c:v>2.0764981934465699E-3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 formatCode="0.00E+00">
                  <c:v>2.0764981934465699E-3</c:v>
                </c:pt>
                <c:pt idx="56">
                  <c:v>0</c:v>
                </c:pt>
                <c:pt idx="57" formatCode="0.00E+00">
                  <c:v>2.0764981934465699E-3</c:v>
                </c:pt>
                <c:pt idx="58" formatCode="0.00E+00">
                  <c:v>2.0764981934465699E-3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 formatCode="0.00E+00">
                  <c:v>2.0764981934465699E-3</c:v>
                </c:pt>
                <c:pt idx="64" formatCode="0.00E+00">
                  <c:v>2.0764981934465699E-3</c:v>
                </c:pt>
                <c:pt idx="65">
                  <c:v>0</c:v>
                </c:pt>
                <c:pt idx="66">
                  <c:v>0</c:v>
                </c:pt>
                <c:pt idx="67" formatCode="0.00E+00">
                  <c:v>2.0764981934465699E-3</c:v>
                </c:pt>
                <c:pt idx="68" formatCode="0.00E+00">
                  <c:v>2.0764981934465699E-3</c:v>
                </c:pt>
                <c:pt idx="69" formatCode="0.00E+00">
                  <c:v>2.0764981934465699E-3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 formatCode="0.00E+00">
                  <c:v>2.0764981934465699E-3</c:v>
                </c:pt>
                <c:pt idx="74" formatCode="0.00E+00">
                  <c:v>2.0764981934465699E-3</c:v>
                </c:pt>
                <c:pt idx="75" formatCode="0.00E+00">
                  <c:v>2.0764981934465699E-3</c:v>
                </c:pt>
                <c:pt idx="76" formatCode="0.00E+00">
                  <c:v>2.0764981934465699E-3</c:v>
                </c:pt>
                <c:pt idx="77" formatCode="0.00E+00">
                  <c:v>2.0764981934465699E-3</c:v>
                </c:pt>
                <c:pt idx="78" formatCode="0.00E+00">
                  <c:v>2.0764981934465699E-3</c:v>
                </c:pt>
                <c:pt idx="79" formatCode="0.00E+00">
                  <c:v>2.0764981934465699E-3</c:v>
                </c:pt>
                <c:pt idx="80" formatCode="0.00E+00">
                  <c:v>2.0764981934465699E-3</c:v>
                </c:pt>
                <c:pt idx="81" formatCode="0.00E+00">
                  <c:v>2.0764981934465699E-3</c:v>
                </c:pt>
                <c:pt idx="82" formatCode="0.00E+00">
                  <c:v>2.0764981934465699E-3</c:v>
                </c:pt>
                <c:pt idx="83" formatCode="0.00E+00">
                  <c:v>2.0764981934465699E-3</c:v>
                </c:pt>
                <c:pt idx="84">
                  <c:v>0</c:v>
                </c:pt>
                <c:pt idx="85" formatCode="0.00E+00">
                  <c:v>2.0764981934465699E-3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 formatCode="0.00E+00">
                  <c:v>2.0764981934465699E-3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9D3-447F-AF90-0C1E4CB082E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λ=50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 formatCode="0.00E+00">
                  <c:v>2.0764981934465699E-3</c:v>
                </c:pt>
                <c:pt idx="1">
                  <c:v>0</c:v>
                </c:pt>
                <c:pt idx="2" formatCode="0.00E+00">
                  <c:v>2.0764981934465699E-3</c:v>
                </c:pt>
                <c:pt idx="3" formatCode="0.00E+00">
                  <c:v>4.1529963868931399E-3</c:v>
                </c:pt>
                <c:pt idx="4" formatCode="0.00E+00">
                  <c:v>2.0764981934465699E-3</c:v>
                </c:pt>
                <c:pt idx="5" formatCode="0.00E+00">
                  <c:v>2.0764981934465699E-3</c:v>
                </c:pt>
                <c:pt idx="6" formatCode="0.00E+00">
                  <c:v>2.0764981934465699E-3</c:v>
                </c:pt>
                <c:pt idx="7" formatCode="0.00E+00">
                  <c:v>2.0764981934465699E-3</c:v>
                </c:pt>
                <c:pt idx="8" formatCode="0.00E+00">
                  <c:v>4.1529963868931399E-3</c:v>
                </c:pt>
                <c:pt idx="9" formatCode="0.00E+00">
                  <c:v>4.1529963868931399E-3</c:v>
                </c:pt>
                <c:pt idx="10" formatCode="0.00E+00">
                  <c:v>4.1529963868931399E-3</c:v>
                </c:pt>
                <c:pt idx="11" formatCode="0.00E+00">
                  <c:v>4.1529963868931399E-3</c:v>
                </c:pt>
                <c:pt idx="12" formatCode="0.00E+00">
                  <c:v>4.1529963868931399E-3</c:v>
                </c:pt>
                <c:pt idx="13" formatCode="0.00E+00">
                  <c:v>6.2294945803397098E-3</c:v>
                </c:pt>
                <c:pt idx="14" formatCode="0.00E+00">
                  <c:v>6.2294945803397098E-3</c:v>
                </c:pt>
                <c:pt idx="15" formatCode="0.00E+00">
                  <c:v>6.2294945803397098E-3</c:v>
                </c:pt>
                <c:pt idx="16" formatCode="0.00E+00">
                  <c:v>6.2294945803397098E-3</c:v>
                </c:pt>
                <c:pt idx="17" formatCode="0.00E+00">
                  <c:v>6.2294945803397098E-3</c:v>
                </c:pt>
                <c:pt idx="18" formatCode="0.00E+00">
                  <c:v>2.0764981934465699E-3</c:v>
                </c:pt>
                <c:pt idx="19" formatCode="0.00E+00">
                  <c:v>2.0764981934465699E-3</c:v>
                </c:pt>
                <c:pt idx="20" formatCode="0.00E+00">
                  <c:v>2.0764981934465699E-3</c:v>
                </c:pt>
                <c:pt idx="21" formatCode="0.00E+00">
                  <c:v>2.0764981934465699E-3</c:v>
                </c:pt>
                <c:pt idx="22" formatCode="0.00E+00">
                  <c:v>2.0764981934465699E-3</c:v>
                </c:pt>
                <c:pt idx="23" formatCode="0.00E+00">
                  <c:v>4.1529963868931399E-3</c:v>
                </c:pt>
                <c:pt idx="24" formatCode="0.00E+00">
                  <c:v>6.2294945803397098E-3</c:v>
                </c:pt>
                <c:pt idx="25" formatCode="0.00E+00">
                  <c:v>8.3059927737862797E-3</c:v>
                </c:pt>
                <c:pt idx="26" formatCode="0.00E+00">
                  <c:v>8.3059927737862797E-3</c:v>
                </c:pt>
                <c:pt idx="27" formatCode="0.00E+00">
                  <c:v>8.3059927737862797E-3</c:v>
                </c:pt>
                <c:pt idx="28" formatCode="0.00E+00">
                  <c:v>8.3059927737862797E-3</c:v>
                </c:pt>
                <c:pt idx="29">
                  <c:v>1.03824909672328E-2</c:v>
                </c:pt>
                <c:pt idx="30">
                  <c:v>1.2458989160679401E-2</c:v>
                </c:pt>
                <c:pt idx="31" formatCode="0.00E+00">
                  <c:v>8.3059927737862797E-3</c:v>
                </c:pt>
                <c:pt idx="32" formatCode="0.00E+00">
                  <c:v>8.3059927737862797E-3</c:v>
                </c:pt>
                <c:pt idx="33" formatCode="0.00E+00">
                  <c:v>8.3059927737862797E-3</c:v>
                </c:pt>
                <c:pt idx="34">
                  <c:v>1.03824909672328E-2</c:v>
                </c:pt>
                <c:pt idx="35">
                  <c:v>1.03824909672328E-2</c:v>
                </c:pt>
                <c:pt idx="36">
                  <c:v>1.03824909672328E-2</c:v>
                </c:pt>
                <c:pt idx="37" formatCode="0.00E+00">
                  <c:v>4.1529963868931399E-3</c:v>
                </c:pt>
                <c:pt idx="38" formatCode="0.00E+00">
                  <c:v>6.2294945803397098E-3</c:v>
                </c:pt>
                <c:pt idx="39" formatCode="0.00E+00">
                  <c:v>6.2294945803397098E-3</c:v>
                </c:pt>
                <c:pt idx="40" formatCode="0.00E+00">
                  <c:v>6.2294945803397098E-3</c:v>
                </c:pt>
                <c:pt idx="41" formatCode="0.00E+00">
                  <c:v>2.0764981934465699E-3</c:v>
                </c:pt>
                <c:pt idx="42" formatCode="0.00E+00">
                  <c:v>4.1529963868931399E-3</c:v>
                </c:pt>
                <c:pt idx="43" formatCode="0.00E+00">
                  <c:v>2.0764981934465699E-3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 formatCode="0.00E+00">
                  <c:v>2.0764981934465699E-3</c:v>
                </c:pt>
                <c:pt idx="48" formatCode="0.00E+00">
                  <c:v>2.0764981934465699E-3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 formatCode="0.00E+00">
                  <c:v>2.0764981934465699E-3</c:v>
                </c:pt>
                <c:pt idx="53">
                  <c:v>0</c:v>
                </c:pt>
                <c:pt idx="54" formatCode="0.00E+00">
                  <c:v>2.0764981934465699E-3</c:v>
                </c:pt>
                <c:pt idx="55">
                  <c:v>0</c:v>
                </c:pt>
                <c:pt idx="56" formatCode="0.00E+00">
                  <c:v>2.0764981934465699E-3</c:v>
                </c:pt>
                <c:pt idx="57" formatCode="0.00E+00">
                  <c:v>2.0764981934465699E-3</c:v>
                </c:pt>
                <c:pt idx="58">
                  <c:v>0</c:v>
                </c:pt>
                <c:pt idx="59" formatCode="0.00E+00">
                  <c:v>2.0764981934465699E-3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 formatCode="0.00E+00">
                  <c:v>4.1529963868931399E-3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 formatCode="0.00E+00">
                  <c:v>2.0764981934465699E-3</c:v>
                </c:pt>
                <c:pt idx="89">
                  <c:v>0</c:v>
                </c:pt>
                <c:pt idx="90" formatCode="0.00E+00">
                  <c:v>2.0764981934465699E-3</c:v>
                </c:pt>
                <c:pt idx="91" formatCode="0.00E+00">
                  <c:v>2.0764981934465699E-3</c:v>
                </c:pt>
                <c:pt idx="92" formatCode="0.00E+00">
                  <c:v>2.0764981934465699E-3</c:v>
                </c:pt>
                <c:pt idx="93" formatCode="0.00E+00">
                  <c:v>2.0764981934465699E-3</c:v>
                </c:pt>
                <c:pt idx="94" formatCode="0.00E+00">
                  <c:v>2.0764981934465699E-3</c:v>
                </c:pt>
                <c:pt idx="95" formatCode="0.00E+00">
                  <c:v>6.2294945803397098E-3</c:v>
                </c:pt>
                <c:pt idx="96" formatCode="0.00E+00">
                  <c:v>4.1529963868931399E-3</c:v>
                </c:pt>
                <c:pt idx="97" formatCode="0.00E+00">
                  <c:v>6.2294945803397098E-3</c:v>
                </c:pt>
                <c:pt idx="98" formatCode="0.00E+00">
                  <c:v>4.1529963868931399E-3</c:v>
                </c:pt>
                <c:pt idx="99" formatCode="0.00E+00">
                  <c:v>2.0764981934465699E-3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9D3-447F-AF90-0C1E4CB082E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λ=60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0.00E+00</c:formatCode>
                <c:ptCount val="100"/>
                <c:pt idx="0">
                  <c:v>2.0764981934465699E-3</c:v>
                </c:pt>
                <c:pt idx="1">
                  <c:v>8.3059927737862797E-3</c:v>
                </c:pt>
                <c:pt idx="2">
                  <c:v>6.2294945803397098E-3</c:v>
                </c:pt>
                <c:pt idx="3">
                  <c:v>6.2294945803397098E-3</c:v>
                </c:pt>
                <c:pt idx="4">
                  <c:v>4.1529963868931399E-3</c:v>
                </c:pt>
                <c:pt idx="5">
                  <c:v>2.0764981934465699E-3</c:v>
                </c:pt>
                <c:pt idx="6">
                  <c:v>2.0764981934465699E-3</c:v>
                </c:pt>
                <c:pt idx="7">
                  <c:v>2.0764981934465699E-3</c:v>
                </c:pt>
                <c:pt idx="8">
                  <c:v>2.0764981934465699E-3</c:v>
                </c:pt>
                <c:pt idx="9">
                  <c:v>2.0764981934465699E-3</c:v>
                </c:pt>
                <c:pt idx="10">
                  <c:v>2.0764981934465699E-3</c:v>
                </c:pt>
                <c:pt idx="11">
                  <c:v>6.2294945803397098E-3</c:v>
                </c:pt>
                <c:pt idx="12" formatCode="General">
                  <c:v>1.03824909672328E-2</c:v>
                </c:pt>
                <c:pt idx="13" formatCode="General">
                  <c:v>1.2458989160679401E-2</c:v>
                </c:pt>
                <c:pt idx="14" formatCode="General">
                  <c:v>1.03824909672328E-2</c:v>
                </c:pt>
                <c:pt idx="15" formatCode="General">
                  <c:v>1.2458989160679401E-2</c:v>
                </c:pt>
                <c:pt idx="16">
                  <c:v>8.3059927737862797E-3</c:v>
                </c:pt>
                <c:pt idx="17">
                  <c:v>8.3059927737862797E-3</c:v>
                </c:pt>
                <c:pt idx="18" formatCode="General">
                  <c:v>1.4535487354126001E-2</c:v>
                </c:pt>
                <c:pt idx="19" formatCode="General">
                  <c:v>1.2458989160679401E-2</c:v>
                </c:pt>
                <c:pt idx="20" formatCode="General">
                  <c:v>2.0764981934465701E-2</c:v>
                </c:pt>
                <c:pt idx="21" formatCode="General">
                  <c:v>2.0764981934465701E-2</c:v>
                </c:pt>
                <c:pt idx="22" formatCode="General">
                  <c:v>2.69944765148054E-2</c:v>
                </c:pt>
                <c:pt idx="23" formatCode="General">
                  <c:v>2.2841480127912199E-2</c:v>
                </c:pt>
                <c:pt idx="24" formatCode="General">
                  <c:v>2.4917978321358801E-2</c:v>
                </c:pt>
                <c:pt idx="25" formatCode="General">
                  <c:v>2.4917978321358801E-2</c:v>
                </c:pt>
                <c:pt idx="26" formatCode="General">
                  <c:v>2.4917978321358801E-2</c:v>
                </c:pt>
                <c:pt idx="27" formatCode="General">
                  <c:v>3.11474729016985E-2</c:v>
                </c:pt>
                <c:pt idx="28" formatCode="General">
                  <c:v>3.3223971095145098E-2</c:v>
                </c:pt>
                <c:pt idx="29" formatCode="General">
                  <c:v>3.94534656754848E-2</c:v>
                </c:pt>
                <c:pt idx="30" formatCode="General">
                  <c:v>3.7376967482038198E-2</c:v>
                </c:pt>
                <c:pt idx="31" formatCode="General">
                  <c:v>3.7376967482038198E-2</c:v>
                </c:pt>
                <c:pt idx="32" formatCode="General">
                  <c:v>3.7376967482038198E-2</c:v>
                </c:pt>
                <c:pt idx="33" formatCode="General">
                  <c:v>3.94534656754848E-2</c:v>
                </c:pt>
                <c:pt idx="34" formatCode="General">
                  <c:v>2.9070974708252002E-2</c:v>
                </c:pt>
                <c:pt idx="35" formatCode="General">
                  <c:v>2.9070974708252002E-2</c:v>
                </c:pt>
                <c:pt idx="36" formatCode="General">
                  <c:v>3.3223971095145098E-2</c:v>
                </c:pt>
                <c:pt idx="37" formatCode="General">
                  <c:v>2.9070974708252002E-2</c:v>
                </c:pt>
                <c:pt idx="38" formatCode="General">
                  <c:v>3.53004692885917E-2</c:v>
                </c:pt>
                <c:pt idx="39" formatCode="General">
                  <c:v>3.53004692885917E-2</c:v>
                </c:pt>
                <c:pt idx="40" formatCode="General">
                  <c:v>3.53004692885917E-2</c:v>
                </c:pt>
                <c:pt idx="41" formatCode="General">
                  <c:v>3.3223971095145098E-2</c:v>
                </c:pt>
                <c:pt idx="42" formatCode="General">
                  <c:v>3.7376967482038198E-2</c:v>
                </c:pt>
                <c:pt idx="43" formatCode="General">
                  <c:v>3.7376967482038198E-2</c:v>
                </c:pt>
                <c:pt idx="44" formatCode="General">
                  <c:v>3.94534656754848E-2</c:v>
                </c:pt>
                <c:pt idx="45" formatCode="General">
                  <c:v>3.3223971095145098E-2</c:v>
                </c:pt>
                <c:pt idx="46" formatCode="General">
                  <c:v>3.11474729016985E-2</c:v>
                </c:pt>
                <c:pt idx="47" formatCode="General">
                  <c:v>3.94534656754848E-2</c:v>
                </c:pt>
                <c:pt idx="48" formatCode="General">
                  <c:v>3.94534656754848E-2</c:v>
                </c:pt>
                <c:pt idx="49" formatCode="General">
                  <c:v>3.7376967482038198E-2</c:v>
                </c:pt>
                <c:pt idx="50" formatCode="General">
                  <c:v>3.3223971095145098E-2</c:v>
                </c:pt>
                <c:pt idx="51" formatCode="General">
                  <c:v>2.4917978321358801E-2</c:v>
                </c:pt>
                <c:pt idx="52" formatCode="General">
                  <c:v>2.4917978321358801E-2</c:v>
                </c:pt>
                <c:pt idx="53" formatCode="General">
                  <c:v>2.0764981934465701E-2</c:v>
                </c:pt>
                <c:pt idx="54" formatCode="General">
                  <c:v>1.8688483741019099E-2</c:v>
                </c:pt>
                <c:pt idx="55" formatCode="General">
                  <c:v>1.8688483741019099E-2</c:v>
                </c:pt>
                <c:pt idx="56" formatCode="General">
                  <c:v>1.8688483741019099E-2</c:v>
                </c:pt>
                <c:pt idx="57" formatCode="General">
                  <c:v>1.8688483741019099E-2</c:v>
                </c:pt>
                <c:pt idx="58" formatCode="General">
                  <c:v>1.2458989160679401E-2</c:v>
                </c:pt>
                <c:pt idx="59" formatCode="General">
                  <c:v>1.4535487354126001E-2</c:v>
                </c:pt>
                <c:pt idx="60" formatCode="General">
                  <c:v>1.4535487354126001E-2</c:v>
                </c:pt>
                <c:pt idx="61" formatCode="General">
                  <c:v>1.66119855475725E-2</c:v>
                </c:pt>
                <c:pt idx="62" formatCode="General">
                  <c:v>1.2458989160679401E-2</c:v>
                </c:pt>
                <c:pt idx="63" formatCode="General">
                  <c:v>1.8688483741019099E-2</c:v>
                </c:pt>
                <c:pt idx="64" formatCode="General">
                  <c:v>1.03824909672328E-2</c:v>
                </c:pt>
                <c:pt idx="65" formatCode="General">
                  <c:v>1.2458989160679401E-2</c:v>
                </c:pt>
                <c:pt idx="66" formatCode="General">
                  <c:v>1.2458989160679401E-2</c:v>
                </c:pt>
                <c:pt idx="67" formatCode="General">
                  <c:v>1.4535487354126001E-2</c:v>
                </c:pt>
                <c:pt idx="68" formatCode="General">
                  <c:v>1.4535487354126001E-2</c:v>
                </c:pt>
                <c:pt idx="69" formatCode="General">
                  <c:v>1.66119855475725E-2</c:v>
                </c:pt>
                <c:pt idx="70" formatCode="General">
                  <c:v>1.66119855475725E-2</c:v>
                </c:pt>
                <c:pt idx="71" formatCode="General">
                  <c:v>1.8688483741019099E-2</c:v>
                </c:pt>
                <c:pt idx="72" formatCode="General">
                  <c:v>2.0764981934465701E-2</c:v>
                </c:pt>
                <c:pt idx="73" formatCode="General">
                  <c:v>3.11474729016985E-2</c:v>
                </c:pt>
                <c:pt idx="74" formatCode="General">
                  <c:v>2.4917978321358801E-2</c:v>
                </c:pt>
                <c:pt idx="75" formatCode="General">
                  <c:v>2.4917978321358801E-2</c:v>
                </c:pt>
                <c:pt idx="76" formatCode="General">
                  <c:v>3.11474729016985E-2</c:v>
                </c:pt>
                <c:pt idx="77" formatCode="General">
                  <c:v>4.1529963868931402E-2</c:v>
                </c:pt>
                <c:pt idx="78" formatCode="General">
                  <c:v>2.9070974708252002E-2</c:v>
                </c:pt>
                <c:pt idx="79" formatCode="General">
                  <c:v>2.2841480127912199E-2</c:v>
                </c:pt>
                <c:pt idx="80" formatCode="General">
                  <c:v>2.4917978321358801E-2</c:v>
                </c:pt>
                <c:pt idx="81" formatCode="General">
                  <c:v>2.4917978321358801E-2</c:v>
                </c:pt>
                <c:pt idx="82" formatCode="General">
                  <c:v>1.8688483741019099E-2</c:v>
                </c:pt>
                <c:pt idx="83" formatCode="General">
                  <c:v>1.03824909672328E-2</c:v>
                </c:pt>
                <c:pt idx="84" formatCode="General">
                  <c:v>1.2458989160679401E-2</c:v>
                </c:pt>
                <c:pt idx="85" formatCode="General">
                  <c:v>1.03824909672328E-2</c:v>
                </c:pt>
                <c:pt idx="86">
                  <c:v>8.3059927737862797E-3</c:v>
                </c:pt>
                <c:pt idx="87">
                  <c:v>6.2294945803397098E-3</c:v>
                </c:pt>
                <c:pt idx="88">
                  <c:v>6.2294945803397098E-3</c:v>
                </c:pt>
                <c:pt idx="89">
                  <c:v>2.0764981934465699E-3</c:v>
                </c:pt>
                <c:pt idx="90">
                  <c:v>2.0764981934465699E-3</c:v>
                </c:pt>
                <c:pt idx="91">
                  <c:v>2.0764981934465699E-3</c:v>
                </c:pt>
                <c:pt idx="92">
                  <c:v>2.0764981934465699E-3</c:v>
                </c:pt>
                <c:pt idx="93">
                  <c:v>2.0764981934465699E-3</c:v>
                </c:pt>
                <c:pt idx="94">
                  <c:v>2.0764981934465699E-3</c:v>
                </c:pt>
                <c:pt idx="95">
                  <c:v>4.1529963868931399E-3</c:v>
                </c:pt>
                <c:pt idx="96">
                  <c:v>2.0764981934465699E-3</c:v>
                </c:pt>
                <c:pt idx="97">
                  <c:v>2.0764981934465699E-3</c:v>
                </c:pt>
                <c:pt idx="98">
                  <c:v>2.0764981934465699E-3</c:v>
                </c:pt>
                <c:pt idx="99">
                  <c:v>2.0764981934465699E-3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9D3-447F-AF90-0C1E4CB082E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λ=70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0.00E+00</c:formatCode>
                <c:ptCount val="100"/>
                <c:pt idx="0" formatCode="General">
                  <c:v>1.03824909672328E-2</c:v>
                </c:pt>
                <c:pt idx="1">
                  <c:v>4.1529963868931399E-3</c:v>
                </c:pt>
                <c:pt idx="2">
                  <c:v>4.1529963868931399E-3</c:v>
                </c:pt>
                <c:pt idx="3">
                  <c:v>8.3059927737862797E-3</c:v>
                </c:pt>
                <c:pt idx="4">
                  <c:v>8.3059927737862797E-3</c:v>
                </c:pt>
                <c:pt idx="5">
                  <c:v>8.3059927737862797E-3</c:v>
                </c:pt>
                <c:pt idx="6">
                  <c:v>8.3059927737862797E-3</c:v>
                </c:pt>
                <c:pt idx="7">
                  <c:v>8.3059927737862797E-3</c:v>
                </c:pt>
                <c:pt idx="8">
                  <c:v>6.2294945803397098E-3</c:v>
                </c:pt>
                <c:pt idx="9">
                  <c:v>6.2294945803397098E-3</c:v>
                </c:pt>
                <c:pt idx="10" formatCode="General">
                  <c:v>1.2458989160679401E-2</c:v>
                </c:pt>
                <c:pt idx="11" formatCode="General">
                  <c:v>1.03824909672328E-2</c:v>
                </c:pt>
                <c:pt idx="12">
                  <c:v>8.3059927737862797E-3</c:v>
                </c:pt>
                <c:pt idx="13">
                  <c:v>8.3059927737862797E-3</c:v>
                </c:pt>
                <c:pt idx="14">
                  <c:v>6.2294945803397098E-3</c:v>
                </c:pt>
                <c:pt idx="15">
                  <c:v>6.2294945803397098E-3</c:v>
                </c:pt>
                <c:pt idx="16">
                  <c:v>4.1529963868931399E-3</c:v>
                </c:pt>
                <c:pt idx="17">
                  <c:v>4.1529963868931399E-3</c:v>
                </c:pt>
                <c:pt idx="18">
                  <c:v>4.1529963868931399E-3</c:v>
                </c:pt>
                <c:pt idx="19">
                  <c:v>4.1529963868931399E-3</c:v>
                </c:pt>
                <c:pt idx="20">
                  <c:v>4.1529963868931399E-3</c:v>
                </c:pt>
                <c:pt idx="21">
                  <c:v>4.1529963868931399E-3</c:v>
                </c:pt>
                <c:pt idx="22">
                  <c:v>8.3059927737862797E-3</c:v>
                </c:pt>
                <c:pt idx="23" formatCode="General">
                  <c:v>1.4535487354126001E-2</c:v>
                </c:pt>
                <c:pt idx="24" formatCode="General">
                  <c:v>1.8688483741019099E-2</c:v>
                </c:pt>
                <c:pt idx="25" formatCode="General">
                  <c:v>1.8688483741019099E-2</c:v>
                </c:pt>
                <c:pt idx="26" formatCode="General">
                  <c:v>2.0764981934465701E-2</c:v>
                </c:pt>
                <c:pt idx="27" formatCode="General">
                  <c:v>1.66119855475725E-2</c:v>
                </c:pt>
                <c:pt idx="28" formatCode="General">
                  <c:v>1.4535487354126001E-2</c:v>
                </c:pt>
                <c:pt idx="29" formatCode="General">
                  <c:v>1.66119855475725E-2</c:v>
                </c:pt>
                <c:pt idx="30" formatCode="General">
                  <c:v>2.2841480127912199E-2</c:v>
                </c:pt>
                <c:pt idx="31" formatCode="General">
                  <c:v>1.8688483741019099E-2</c:v>
                </c:pt>
                <c:pt idx="32" formatCode="General">
                  <c:v>1.8688483741019099E-2</c:v>
                </c:pt>
                <c:pt idx="33" formatCode="General">
                  <c:v>2.69944765148054E-2</c:v>
                </c:pt>
                <c:pt idx="34" formatCode="General">
                  <c:v>3.7376967482038198E-2</c:v>
                </c:pt>
                <c:pt idx="35" formatCode="General">
                  <c:v>4.3606462062377997E-2</c:v>
                </c:pt>
                <c:pt idx="36" formatCode="General">
                  <c:v>3.94534656754848E-2</c:v>
                </c:pt>
                <c:pt idx="37" formatCode="General">
                  <c:v>3.11474729016985E-2</c:v>
                </c:pt>
                <c:pt idx="38" formatCode="General">
                  <c:v>2.9070974708252002E-2</c:v>
                </c:pt>
                <c:pt idx="39" formatCode="General">
                  <c:v>3.11474729016985E-2</c:v>
                </c:pt>
                <c:pt idx="40" formatCode="General">
                  <c:v>3.3223971095145098E-2</c:v>
                </c:pt>
                <c:pt idx="41" formatCode="General">
                  <c:v>3.53004692885917E-2</c:v>
                </c:pt>
                <c:pt idx="42" formatCode="General">
                  <c:v>3.3223971095145098E-2</c:v>
                </c:pt>
                <c:pt idx="43" formatCode="General">
                  <c:v>2.9070974708252002E-2</c:v>
                </c:pt>
                <c:pt idx="44" formatCode="General">
                  <c:v>2.69944765148054E-2</c:v>
                </c:pt>
                <c:pt idx="45" formatCode="General">
                  <c:v>2.9070974708252002E-2</c:v>
                </c:pt>
                <c:pt idx="46" formatCode="General">
                  <c:v>2.69944765148054E-2</c:v>
                </c:pt>
                <c:pt idx="47" formatCode="General">
                  <c:v>3.53004692885917E-2</c:v>
                </c:pt>
                <c:pt idx="48" formatCode="General">
                  <c:v>3.11474729016985E-2</c:v>
                </c:pt>
                <c:pt idx="49" formatCode="General">
                  <c:v>2.0764981934465701E-2</c:v>
                </c:pt>
                <c:pt idx="50" formatCode="General">
                  <c:v>1.66119855475725E-2</c:v>
                </c:pt>
                <c:pt idx="51" formatCode="General">
                  <c:v>1.4535487354126001E-2</c:v>
                </c:pt>
                <c:pt idx="52" formatCode="General">
                  <c:v>1.66119855475725E-2</c:v>
                </c:pt>
                <c:pt idx="53" formatCode="General">
                  <c:v>1.8688483741019099E-2</c:v>
                </c:pt>
                <c:pt idx="54" formatCode="General">
                  <c:v>1.8688483741019099E-2</c:v>
                </c:pt>
                <c:pt idx="55" formatCode="General">
                  <c:v>1.03824909672328E-2</c:v>
                </c:pt>
                <c:pt idx="56">
                  <c:v>4.1529963868931399E-3</c:v>
                </c:pt>
                <c:pt idx="57">
                  <c:v>4.1529963868931399E-3</c:v>
                </c:pt>
                <c:pt idx="58">
                  <c:v>2.0764981934465699E-3</c:v>
                </c:pt>
                <c:pt idx="59">
                  <c:v>2.0764981934465699E-3</c:v>
                </c:pt>
                <c:pt idx="60">
                  <c:v>2.0764981934465699E-3</c:v>
                </c:pt>
                <c:pt idx="61">
                  <c:v>4.1529963868931399E-3</c:v>
                </c:pt>
                <c:pt idx="62" formatCode="General">
                  <c:v>1.03824909672328E-2</c:v>
                </c:pt>
                <c:pt idx="63">
                  <c:v>2.0764981934465699E-3</c:v>
                </c:pt>
                <c:pt idx="64">
                  <c:v>4.1529963868931399E-3</c:v>
                </c:pt>
                <c:pt idx="65">
                  <c:v>8.3059927737862797E-3</c:v>
                </c:pt>
                <c:pt idx="66">
                  <c:v>2.0764981934465699E-3</c:v>
                </c:pt>
                <c:pt idx="67">
                  <c:v>2.0764981934465699E-3</c:v>
                </c:pt>
                <c:pt idx="68">
                  <c:v>4.1529963868931399E-3</c:v>
                </c:pt>
                <c:pt idx="69">
                  <c:v>4.1529963868931399E-3</c:v>
                </c:pt>
                <c:pt idx="70" formatCode="General">
                  <c:v>0</c:v>
                </c:pt>
                <c:pt idx="71">
                  <c:v>6.2294945803397098E-3</c:v>
                </c:pt>
                <c:pt idx="72">
                  <c:v>8.3059927737862797E-3</c:v>
                </c:pt>
                <c:pt idx="73" formatCode="General">
                  <c:v>2.4917978321358801E-2</c:v>
                </c:pt>
                <c:pt idx="74" formatCode="General">
                  <c:v>1.03824909672328E-2</c:v>
                </c:pt>
                <c:pt idx="75">
                  <c:v>6.2294945803397098E-3</c:v>
                </c:pt>
                <c:pt idx="76" formatCode="General">
                  <c:v>1.03824909672328E-2</c:v>
                </c:pt>
                <c:pt idx="77">
                  <c:v>6.2294945803397098E-3</c:v>
                </c:pt>
                <c:pt idx="78">
                  <c:v>4.1529963868931399E-3</c:v>
                </c:pt>
                <c:pt idx="79">
                  <c:v>4.1529963868931399E-3</c:v>
                </c:pt>
                <c:pt idx="80">
                  <c:v>8.3059927737862797E-3</c:v>
                </c:pt>
                <c:pt idx="81">
                  <c:v>8.3059927737862797E-3</c:v>
                </c:pt>
                <c:pt idx="82" formatCode="General">
                  <c:v>0</c:v>
                </c:pt>
                <c:pt idx="83" formatCode="General">
                  <c:v>1.2458989160679401E-2</c:v>
                </c:pt>
                <c:pt idx="84">
                  <c:v>2.0764981934465699E-3</c:v>
                </c:pt>
                <c:pt idx="85" formatCode="General">
                  <c:v>0</c:v>
                </c:pt>
                <c:pt idx="86">
                  <c:v>2.0764981934465699E-3</c:v>
                </c:pt>
                <c:pt idx="87" formatCode="General">
                  <c:v>0</c:v>
                </c:pt>
                <c:pt idx="88">
                  <c:v>4.1529963868931399E-3</c:v>
                </c:pt>
                <c:pt idx="89">
                  <c:v>2.0764981934465699E-3</c:v>
                </c:pt>
                <c:pt idx="90">
                  <c:v>2.0764981934465699E-3</c:v>
                </c:pt>
                <c:pt idx="91">
                  <c:v>2.0764981934465699E-3</c:v>
                </c:pt>
                <c:pt idx="92" formatCode="General">
                  <c:v>0</c:v>
                </c:pt>
                <c:pt idx="93">
                  <c:v>4.1529963868931399E-3</c:v>
                </c:pt>
                <c:pt idx="94">
                  <c:v>2.0764981934465699E-3</c:v>
                </c:pt>
                <c:pt idx="95">
                  <c:v>6.2294945803397098E-3</c:v>
                </c:pt>
                <c:pt idx="96">
                  <c:v>2.0764981934465699E-3</c:v>
                </c:pt>
                <c:pt idx="97" formatCode="General">
                  <c:v>0</c:v>
                </c:pt>
                <c:pt idx="98">
                  <c:v>2.0764981934465699E-3</c:v>
                </c:pt>
                <c:pt idx="99" formatCode="General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9D3-447F-AF90-0C1E4CB082E3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λ=80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0.00E+00</c:formatCode>
                <c:ptCount val="100"/>
                <c:pt idx="0">
                  <c:v>4.1529963868931399E-3</c:v>
                </c:pt>
                <c:pt idx="1">
                  <c:v>4.1529963868931399E-3</c:v>
                </c:pt>
                <c:pt idx="2">
                  <c:v>4.1529963868931399E-3</c:v>
                </c:pt>
                <c:pt idx="3">
                  <c:v>4.1529963868931399E-3</c:v>
                </c:pt>
                <c:pt idx="4">
                  <c:v>4.1529963868931399E-3</c:v>
                </c:pt>
                <c:pt idx="5">
                  <c:v>6.2294945803397098E-3</c:v>
                </c:pt>
                <c:pt idx="6">
                  <c:v>6.2294945803397098E-3</c:v>
                </c:pt>
                <c:pt idx="7">
                  <c:v>6.2294945803397098E-3</c:v>
                </c:pt>
                <c:pt idx="8">
                  <c:v>8.3059927737862797E-3</c:v>
                </c:pt>
                <c:pt idx="9">
                  <c:v>8.3059927737862797E-3</c:v>
                </c:pt>
                <c:pt idx="10">
                  <c:v>8.3059927737862797E-3</c:v>
                </c:pt>
                <c:pt idx="11">
                  <c:v>8.3059927737862797E-3</c:v>
                </c:pt>
                <c:pt idx="12">
                  <c:v>8.3059927737862797E-3</c:v>
                </c:pt>
                <c:pt idx="13" formatCode="General">
                  <c:v>1.2458989160679401E-2</c:v>
                </c:pt>
                <c:pt idx="14" formatCode="General">
                  <c:v>1.2458989160679401E-2</c:v>
                </c:pt>
                <c:pt idx="15" formatCode="General">
                  <c:v>1.03824909672328E-2</c:v>
                </c:pt>
                <c:pt idx="16" formatCode="General">
                  <c:v>1.2458989160679401E-2</c:v>
                </c:pt>
                <c:pt idx="17" formatCode="General">
                  <c:v>1.2458989160679401E-2</c:v>
                </c:pt>
                <c:pt idx="18" formatCode="General">
                  <c:v>1.2458989160679401E-2</c:v>
                </c:pt>
                <c:pt idx="19" formatCode="General">
                  <c:v>1.2458989160679401E-2</c:v>
                </c:pt>
                <c:pt idx="20" formatCode="General">
                  <c:v>1.4535487354126001E-2</c:v>
                </c:pt>
                <c:pt idx="21" formatCode="General">
                  <c:v>1.4535487354126001E-2</c:v>
                </c:pt>
                <c:pt idx="22" formatCode="General">
                  <c:v>1.4535487354126001E-2</c:v>
                </c:pt>
                <c:pt idx="23" formatCode="General">
                  <c:v>1.4535487354126001E-2</c:v>
                </c:pt>
                <c:pt idx="24" formatCode="General">
                  <c:v>1.2458989160679401E-2</c:v>
                </c:pt>
                <c:pt idx="25" formatCode="General">
                  <c:v>1.66119855475725E-2</c:v>
                </c:pt>
                <c:pt idx="26" formatCode="General">
                  <c:v>2.0764981934465701E-2</c:v>
                </c:pt>
                <c:pt idx="27" formatCode="General">
                  <c:v>2.0764981934465701E-2</c:v>
                </c:pt>
                <c:pt idx="28" formatCode="General">
                  <c:v>2.69944765148054E-2</c:v>
                </c:pt>
                <c:pt idx="29" formatCode="General">
                  <c:v>3.11474729016985E-2</c:v>
                </c:pt>
                <c:pt idx="30" formatCode="General">
                  <c:v>3.7376967482038198E-2</c:v>
                </c:pt>
                <c:pt idx="31" formatCode="General">
                  <c:v>4.5682960255824502E-2</c:v>
                </c:pt>
                <c:pt idx="32" formatCode="General">
                  <c:v>4.9835956642717699E-2</c:v>
                </c:pt>
                <c:pt idx="33" formatCode="General">
                  <c:v>4.5682960255824502E-2</c:v>
                </c:pt>
                <c:pt idx="34" formatCode="General">
                  <c:v>4.9835956642717699E-2</c:v>
                </c:pt>
                <c:pt idx="35" formatCode="General">
                  <c:v>5.8141949416504003E-2</c:v>
                </c:pt>
                <c:pt idx="36" formatCode="General">
                  <c:v>6.2294945803397103E-2</c:v>
                </c:pt>
                <c:pt idx="37" formatCode="General">
                  <c:v>6.4371443996843705E-2</c:v>
                </c:pt>
                <c:pt idx="38" formatCode="General">
                  <c:v>6.8524440383736798E-2</c:v>
                </c:pt>
                <c:pt idx="39" formatCode="General">
                  <c:v>7.2677436770630002E-2</c:v>
                </c:pt>
                <c:pt idx="40" formatCode="General">
                  <c:v>7.06009385771834E-2</c:v>
                </c:pt>
                <c:pt idx="41" formatCode="General">
                  <c:v>6.4371443996843705E-2</c:v>
                </c:pt>
                <c:pt idx="42" formatCode="General">
                  <c:v>5.6065451223057401E-2</c:v>
                </c:pt>
                <c:pt idx="43" formatCode="General">
                  <c:v>6.2294945803397103E-2</c:v>
                </c:pt>
                <c:pt idx="44" formatCode="General">
                  <c:v>5.8141949416504003E-2</c:v>
                </c:pt>
                <c:pt idx="45" formatCode="General">
                  <c:v>5.8141949416504003E-2</c:v>
                </c:pt>
                <c:pt idx="46" formatCode="General">
                  <c:v>5.8141949416504003E-2</c:v>
                </c:pt>
                <c:pt idx="47" formatCode="General">
                  <c:v>6.0218447609950501E-2</c:v>
                </c:pt>
                <c:pt idx="48" formatCode="General">
                  <c:v>5.6065451223057401E-2</c:v>
                </c:pt>
                <c:pt idx="49" formatCode="General">
                  <c:v>5.8141949416504003E-2</c:v>
                </c:pt>
                <c:pt idx="50" formatCode="General">
                  <c:v>4.3606462062377997E-2</c:v>
                </c:pt>
                <c:pt idx="51" formatCode="General">
                  <c:v>4.1529963868931402E-2</c:v>
                </c:pt>
                <c:pt idx="52" formatCode="General">
                  <c:v>4.3606462062377997E-2</c:v>
                </c:pt>
                <c:pt idx="53" formatCode="General">
                  <c:v>4.1529963868931402E-2</c:v>
                </c:pt>
                <c:pt idx="54" formatCode="General">
                  <c:v>3.94534656754848E-2</c:v>
                </c:pt>
                <c:pt idx="55" formatCode="General">
                  <c:v>4.1529963868931402E-2</c:v>
                </c:pt>
                <c:pt idx="56" formatCode="General">
                  <c:v>3.3223971095145098E-2</c:v>
                </c:pt>
                <c:pt idx="57" formatCode="General">
                  <c:v>2.4917978321358801E-2</c:v>
                </c:pt>
                <c:pt idx="58" formatCode="General">
                  <c:v>2.9070974708252002E-2</c:v>
                </c:pt>
                <c:pt idx="59" formatCode="General">
                  <c:v>2.69944765148054E-2</c:v>
                </c:pt>
                <c:pt idx="60" formatCode="General">
                  <c:v>2.4917978321358801E-2</c:v>
                </c:pt>
                <c:pt idx="61" formatCode="General">
                  <c:v>2.2841480127912199E-2</c:v>
                </c:pt>
                <c:pt idx="62" formatCode="General">
                  <c:v>3.7376967482038198E-2</c:v>
                </c:pt>
                <c:pt idx="63" formatCode="General">
                  <c:v>2.4917978321358801E-2</c:v>
                </c:pt>
                <c:pt idx="64" formatCode="General">
                  <c:v>2.4917978321358801E-2</c:v>
                </c:pt>
                <c:pt idx="65" formatCode="General">
                  <c:v>1.8688483741019099E-2</c:v>
                </c:pt>
                <c:pt idx="66" formatCode="General">
                  <c:v>2.2841480127912199E-2</c:v>
                </c:pt>
                <c:pt idx="67" formatCode="General">
                  <c:v>1.8688483741019099E-2</c:v>
                </c:pt>
                <c:pt idx="68" formatCode="General">
                  <c:v>3.3223971095145098E-2</c:v>
                </c:pt>
                <c:pt idx="69" formatCode="General">
                  <c:v>2.2841480127912199E-2</c:v>
                </c:pt>
                <c:pt idx="70" formatCode="General">
                  <c:v>2.2841480127912199E-2</c:v>
                </c:pt>
                <c:pt idx="71" formatCode="General">
                  <c:v>2.0764981934465701E-2</c:v>
                </c:pt>
                <c:pt idx="72" formatCode="General">
                  <c:v>3.7376967482038198E-2</c:v>
                </c:pt>
                <c:pt idx="73" formatCode="General">
                  <c:v>2.2841480127912199E-2</c:v>
                </c:pt>
                <c:pt idx="74" formatCode="General">
                  <c:v>2.2841480127912199E-2</c:v>
                </c:pt>
                <c:pt idx="75" formatCode="General">
                  <c:v>2.9070974708252002E-2</c:v>
                </c:pt>
                <c:pt idx="76" formatCode="General">
                  <c:v>2.0764981934465701E-2</c:v>
                </c:pt>
                <c:pt idx="77" formatCode="General">
                  <c:v>1.2458989160679401E-2</c:v>
                </c:pt>
                <c:pt idx="78" formatCode="General">
                  <c:v>1.4535487354126001E-2</c:v>
                </c:pt>
                <c:pt idx="79" formatCode="General">
                  <c:v>1.03824909672328E-2</c:v>
                </c:pt>
                <c:pt idx="80" formatCode="General">
                  <c:v>3.11474729016985E-2</c:v>
                </c:pt>
                <c:pt idx="81" formatCode="General">
                  <c:v>1.8688483741019099E-2</c:v>
                </c:pt>
                <c:pt idx="82" formatCode="General">
                  <c:v>2.2841480127912199E-2</c:v>
                </c:pt>
                <c:pt idx="83" formatCode="General">
                  <c:v>2.0764981934465701E-2</c:v>
                </c:pt>
                <c:pt idx="84" formatCode="General">
                  <c:v>2.0764981934465701E-2</c:v>
                </c:pt>
                <c:pt idx="85" formatCode="General">
                  <c:v>2.2841480127912199E-2</c:v>
                </c:pt>
                <c:pt idx="86" formatCode="General">
                  <c:v>1.2458989160679401E-2</c:v>
                </c:pt>
                <c:pt idx="87" formatCode="General">
                  <c:v>2.4917978321358801E-2</c:v>
                </c:pt>
                <c:pt idx="88" formatCode="General">
                  <c:v>1.8688483741019099E-2</c:v>
                </c:pt>
                <c:pt idx="89" formatCode="General">
                  <c:v>1.8688483741019099E-2</c:v>
                </c:pt>
                <c:pt idx="90" formatCode="General">
                  <c:v>2.9070974708252002E-2</c:v>
                </c:pt>
                <c:pt idx="91" formatCode="General">
                  <c:v>1.66119855475725E-2</c:v>
                </c:pt>
                <c:pt idx="92" formatCode="General">
                  <c:v>1.8688483741019099E-2</c:v>
                </c:pt>
                <c:pt idx="93" formatCode="General">
                  <c:v>2.69944765148054E-2</c:v>
                </c:pt>
                <c:pt idx="94" formatCode="General">
                  <c:v>2.2841480127912199E-2</c:v>
                </c:pt>
                <c:pt idx="95" formatCode="General">
                  <c:v>1.66119855475725E-2</c:v>
                </c:pt>
                <c:pt idx="96" formatCode="General">
                  <c:v>2.69944765148054E-2</c:v>
                </c:pt>
                <c:pt idx="97" formatCode="General">
                  <c:v>1.8688483741019099E-2</c:v>
                </c:pt>
                <c:pt idx="98" formatCode="General">
                  <c:v>3.53004692885917E-2</c:v>
                </c:pt>
                <c:pt idx="99" formatCode="General">
                  <c:v>1.66119855475725E-2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9D3-447F-AF90-0C1E4CB082E3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λ=90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1.4535487354126001E-2</c:v>
                </c:pt>
                <c:pt idx="1">
                  <c:v>1.03824909672328E-2</c:v>
                </c:pt>
                <c:pt idx="2">
                  <c:v>1.2458989160679401E-2</c:v>
                </c:pt>
                <c:pt idx="3">
                  <c:v>1.2458989160679401E-2</c:v>
                </c:pt>
                <c:pt idx="4">
                  <c:v>1.4535487354126001E-2</c:v>
                </c:pt>
                <c:pt idx="5">
                  <c:v>1.4535487354126001E-2</c:v>
                </c:pt>
                <c:pt idx="6">
                  <c:v>1.4535487354126001E-2</c:v>
                </c:pt>
                <c:pt idx="7">
                  <c:v>1.66119855475725E-2</c:v>
                </c:pt>
                <c:pt idx="8">
                  <c:v>2.0764981934465701E-2</c:v>
                </c:pt>
                <c:pt idx="9">
                  <c:v>2.2841480127912199E-2</c:v>
                </c:pt>
                <c:pt idx="10">
                  <c:v>2.2841480127912199E-2</c:v>
                </c:pt>
                <c:pt idx="11">
                  <c:v>2.4917978321358801E-2</c:v>
                </c:pt>
                <c:pt idx="12">
                  <c:v>2.4917978321358801E-2</c:v>
                </c:pt>
                <c:pt idx="13">
                  <c:v>3.11474729016985E-2</c:v>
                </c:pt>
                <c:pt idx="14">
                  <c:v>3.3223971095145098E-2</c:v>
                </c:pt>
                <c:pt idx="15">
                  <c:v>3.11474729016985E-2</c:v>
                </c:pt>
                <c:pt idx="16">
                  <c:v>2.9070974708252002E-2</c:v>
                </c:pt>
                <c:pt idx="17">
                  <c:v>2.69944765148054E-2</c:v>
                </c:pt>
                <c:pt idx="18">
                  <c:v>2.9070974708252002E-2</c:v>
                </c:pt>
                <c:pt idx="19">
                  <c:v>2.9070974708252002E-2</c:v>
                </c:pt>
                <c:pt idx="20">
                  <c:v>3.3223971095145098E-2</c:v>
                </c:pt>
                <c:pt idx="21">
                  <c:v>3.7376967482038198E-2</c:v>
                </c:pt>
                <c:pt idx="22">
                  <c:v>3.7376967482038198E-2</c:v>
                </c:pt>
                <c:pt idx="23">
                  <c:v>4.7759458449271097E-2</c:v>
                </c:pt>
                <c:pt idx="24">
                  <c:v>5.1912454836164197E-2</c:v>
                </c:pt>
                <c:pt idx="25">
                  <c:v>5.6065451223057401E-2</c:v>
                </c:pt>
                <c:pt idx="26">
                  <c:v>5.6065451223057401E-2</c:v>
                </c:pt>
                <c:pt idx="27">
                  <c:v>6.8524440383736798E-2</c:v>
                </c:pt>
                <c:pt idx="28">
                  <c:v>7.2677436770630002E-2</c:v>
                </c:pt>
                <c:pt idx="29">
                  <c:v>8.7212924124755994E-2</c:v>
                </c:pt>
                <c:pt idx="30">
                  <c:v>8.5136425931309406E-2</c:v>
                </c:pt>
                <c:pt idx="31">
                  <c:v>8.0983429544416299E-2</c:v>
                </c:pt>
                <c:pt idx="32">
                  <c:v>8.7212924124755994E-2</c:v>
                </c:pt>
                <c:pt idx="33">
                  <c:v>8.7212924124755994E-2</c:v>
                </c:pt>
                <c:pt idx="34">
                  <c:v>8.0983429544416299E-2</c:v>
                </c:pt>
                <c:pt idx="35">
                  <c:v>8.5136425931309406E-2</c:v>
                </c:pt>
                <c:pt idx="36">
                  <c:v>7.6830433157523095E-2</c:v>
                </c:pt>
                <c:pt idx="37">
                  <c:v>6.8524440383736798E-2</c:v>
                </c:pt>
                <c:pt idx="38">
                  <c:v>6.2294945803397103E-2</c:v>
                </c:pt>
                <c:pt idx="39">
                  <c:v>6.2294945803397103E-2</c:v>
                </c:pt>
                <c:pt idx="40">
                  <c:v>5.8141949416504003E-2</c:v>
                </c:pt>
                <c:pt idx="41">
                  <c:v>5.6065451223057401E-2</c:v>
                </c:pt>
                <c:pt idx="42">
                  <c:v>6.0218447609950501E-2</c:v>
                </c:pt>
                <c:pt idx="43">
                  <c:v>6.4371443996843705E-2</c:v>
                </c:pt>
                <c:pt idx="44">
                  <c:v>6.6447942190290293E-2</c:v>
                </c:pt>
                <c:pt idx="45">
                  <c:v>6.2294945803397103E-2</c:v>
                </c:pt>
                <c:pt idx="46">
                  <c:v>6.8524440383736798E-2</c:v>
                </c:pt>
                <c:pt idx="47">
                  <c:v>7.2677436770630002E-2</c:v>
                </c:pt>
                <c:pt idx="48">
                  <c:v>5.6065451223057401E-2</c:v>
                </c:pt>
                <c:pt idx="49">
                  <c:v>6.4371443996843705E-2</c:v>
                </c:pt>
                <c:pt idx="50">
                  <c:v>6.0218447609950501E-2</c:v>
                </c:pt>
                <c:pt idx="51">
                  <c:v>5.6065451223057401E-2</c:v>
                </c:pt>
                <c:pt idx="52">
                  <c:v>6.4371443996843705E-2</c:v>
                </c:pt>
                <c:pt idx="53">
                  <c:v>5.3988953029610799E-2</c:v>
                </c:pt>
                <c:pt idx="54">
                  <c:v>4.7759458449271097E-2</c:v>
                </c:pt>
                <c:pt idx="55">
                  <c:v>5.8141949416504003E-2</c:v>
                </c:pt>
                <c:pt idx="56">
                  <c:v>5.3988953029610799E-2</c:v>
                </c:pt>
                <c:pt idx="57">
                  <c:v>4.9835956642717699E-2</c:v>
                </c:pt>
                <c:pt idx="58">
                  <c:v>4.3606462062377997E-2</c:v>
                </c:pt>
                <c:pt idx="59">
                  <c:v>4.9835956642717699E-2</c:v>
                </c:pt>
                <c:pt idx="60">
                  <c:v>4.3606462062377997E-2</c:v>
                </c:pt>
                <c:pt idx="61">
                  <c:v>5.1912454836164197E-2</c:v>
                </c:pt>
                <c:pt idx="62">
                  <c:v>3.94534656754848E-2</c:v>
                </c:pt>
                <c:pt idx="63">
                  <c:v>4.3606462062377997E-2</c:v>
                </c:pt>
                <c:pt idx="64">
                  <c:v>3.7376967482038198E-2</c:v>
                </c:pt>
                <c:pt idx="65">
                  <c:v>2.9070974708252002E-2</c:v>
                </c:pt>
                <c:pt idx="66">
                  <c:v>3.94534656754848E-2</c:v>
                </c:pt>
                <c:pt idx="67">
                  <c:v>4.1529963868931402E-2</c:v>
                </c:pt>
                <c:pt idx="68">
                  <c:v>4.1529963868931402E-2</c:v>
                </c:pt>
                <c:pt idx="69">
                  <c:v>3.3223971095145098E-2</c:v>
                </c:pt>
                <c:pt idx="70">
                  <c:v>3.53004692885917E-2</c:v>
                </c:pt>
                <c:pt idx="71">
                  <c:v>3.3223971095145098E-2</c:v>
                </c:pt>
                <c:pt idx="72">
                  <c:v>4.3606462062377997E-2</c:v>
                </c:pt>
                <c:pt idx="73">
                  <c:v>3.3223971095145098E-2</c:v>
                </c:pt>
                <c:pt idx="74">
                  <c:v>3.3223971095145098E-2</c:v>
                </c:pt>
                <c:pt idx="75">
                  <c:v>4.3606462062377997E-2</c:v>
                </c:pt>
                <c:pt idx="76">
                  <c:v>3.7376967482038198E-2</c:v>
                </c:pt>
                <c:pt idx="77">
                  <c:v>3.11474729016985E-2</c:v>
                </c:pt>
                <c:pt idx="78">
                  <c:v>4.5682960255824502E-2</c:v>
                </c:pt>
                <c:pt idx="79">
                  <c:v>3.11474729016985E-2</c:v>
                </c:pt>
                <c:pt idx="80">
                  <c:v>3.3223971095145098E-2</c:v>
                </c:pt>
                <c:pt idx="81">
                  <c:v>3.3223971095145098E-2</c:v>
                </c:pt>
                <c:pt idx="82">
                  <c:v>3.7376967482038198E-2</c:v>
                </c:pt>
                <c:pt idx="83">
                  <c:v>3.3223971095145098E-2</c:v>
                </c:pt>
                <c:pt idx="84">
                  <c:v>3.7376967482038198E-2</c:v>
                </c:pt>
                <c:pt idx="85">
                  <c:v>3.3223971095145098E-2</c:v>
                </c:pt>
                <c:pt idx="86">
                  <c:v>4.7759458449271097E-2</c:v>
                </c:pt>
                <c:pt idx="87">
                  <c:v>3.53004692885917E-2</c:v>
                </c:pt>
                <c:pt idx="88">
                  <c:v>3.11474729016985E-2</c:v>
                </c:pt>
                <c:pt idx="89">
                  <c:v>3.11474729016985E-2</c:v>
                </c:pt>
                <c:pt idx="90">
                  <c:v>3.11474729016985E-2</c:v>
                </c:pt>
                <c:pt idx="91">
                  <c:v>3.53004692885917E-2</c:v>
                </c:pt>
                <c:pt idx="92">
                  <c:v>2.9070974708252002E-2</c:v>
                </c:pt>
                <c:pt idx="93">
                  <c:v>3.53004692885917E-2</c:v>
                </c:pt>
                <c:pt idx="94">
                  <c:v>3.3223971095145098E-2</c:v>
                </c:pt>
                <c:pt idx="95">
                  <c:v>3.11474729016985E-2</c:v>
                </c:pt>
                <c:pt idx="96">
                  <c:v>3.3223971095145098E-2</c:v>
                </c:pt>
                <c:pt idx="97">
                  <c:v>2.4917978321358801E-2</c:v>
                </c:pt>
                <c:pt idx="98">
                  <c:v>2.9070974708252002E-2</c:v>
                </c:pt>
                <c:pt idx="99">
                  <c:v>2.9070974708252002E-2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9D3-447F-AF90-0C1E4CB082E3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λ=100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Sheet1!$L$2:$L$101</c:f>
              <c:numCache>
                <c:formatCode>0.00E+00</c:formatCode>
                <c:ptCount val="100"/>
                <c:pt idx="0">
                  <c:v>2.0764981934465699E-3</c:v>
                </c:pt>
                <c:pt idx="1">
                  <c:v>4.1529963868931399E-3</c:v>
                </c:pt>
                <c:pt idx="2">
                  <c:v>6.2294945803397098E-3</c:v>
                </c:pt>
                <c:pt idx="3">
                  <c:v>6.2294945803397098E-3</c:v>
                </c:pt>
                <c:pt idx="4">
                  <c:v>8.3059927737862797E-3</c:v>
                </c:pt>
                <c:pt idx="5">
                  <c:v>8.3059927737862797E-3</c:v>
                </c:pt>
                <c:pt idx="6">
                  <c:v>8.3059927737862797E-3</c:v>
                </c:pt>
                <c:pt idx="7">
                  <c:v>8.3059927737862797E-3</c:v>
                </c:pt>
                <c:pt idx="8">
                  <c:v>8.3059927737862797E-3</c:v>
                </c:pt>
                <c:pt idx="9" formatCode="General">
                  <c:v>1.03824909672328E-2</c:v>
                </c:pt>
                <c:pt idx="10" formatCode="General">
                  <c:v>1.03824909672328E-2</c:v>
                </c:pt>
                <c:pt idx="11" formatCode="General">
                  <c:v>1.03824909672328E-2</c:v>
                </c:pt>
                <c:pt idx="12" formatCode="General">
                  <c:v>1.03824909672328E-2</c:v>
                </c:pt>
                <c:pt idx="13" formatCode="General">
                  <c:v>1.2458989160679401E-2</c:v>
                </c:pt>
                <c:pt idx="14" formatCode="General">
                  <c:v>1.2458989160679401E-2</c:v>
                </c:pt>
                <c:pt idx="15" formatCode="General">
                  <c:v>1.2458989160679401E-2</c:v>
                </c:pt>
                <c:pt idx="16" formatCode="General">
                  <c:v>1.2458989160679401E-2</c:v>
                </c:pt>
                <c:pt idx="17" formatCode="General">
                  <c:v>1.2458989160679401E-2</c:v>
                </c:pt>
                <c:pt idx="18" formatCode="General">
                  <c:v>1.2458989160679401E-2</c:v>
                </c:pt>
                <c:pt idx="19" formatCode="General">
                  <c:v>1.2458989160679401E-2</c:v>
                </c:pt>
                <c:pt idx="20" formatCode="General">
                  <c:v>1.2458989160679401E-2</c:v>
                </c:pt>
                <c:pt idx="21" formatCode="General">
                  <c:v>1.66119855475725E-2</c:v>
                </c:pt>
                <c:pt idx="22" formatCode="General">
                  <c:v>2.0764981934465701E-2</c:v>
                </c:pt>
                <c:pt idx="23" formatCode="General">
                  <c:v>3.7376967482038198E-2</c:v>
                </c:pt>
                <c:pt idx="24" formatCode="General">
                  <c:v>3.94534656754848E-2</c:v>
                </c:pt>
                <c:pt idx="25" formatCode="General">
                  <c:v>3.7376967482038198E-2</c:v>
                </c:pt>
                <c:pt idx="26" formatCode="General">
                  <c:v>3.94534656754848E-2</c:v>
                </c:pt>
                <c:pt idx="27" formatCode="General">
                  <c:v>3.94534656754848E-2</c:v>
                </c:pt>
                <c:pt idx="28" formatCode="General">
                  <c:v>3.53004692885917E-2</c:v>
                </c:pt>
                <c:pt idx="29" formatCode="General">
                  <c:v>3.3223971095145098E-2</c:v>
                </c:pt>
                <c:pt idx="30" formatCode="General">
                  <c:v>3.3223971095145098E-2</c:v>
                </c:pt>
                <c:pt idx="31" formatCode="General">
                  <c:v>3.3223971095145098E-2</c:v>
                </c:pt>
                <c:pt idx="32" formatCode="General">
                  <c:v>3.53004692885917E-2</c:v>
                </c:pt>
                <c:pt idx="33" formatCode="General">
                  <c:v>3.53004692885917E-2</c:v>
                </c:pt>
                <c:pt idx="34" formatCode="General">
                  <c:v>3.53004692885917E-2</c:v>
                </c:pt>
                <c:pt idx="35" formatCode="General">
                  <c:v>3.7376967482038198E-2</c:v>
                </c:pt>
                <c:pt idx="36" formatCode="General">
                  <c:v>3.53004692885917E-2</c:v>
                </c:pt>
                <c:pt idx="37" formatCode="General">
                  <c:v>3.11474729016985E-2</c:v>
                </c:pt>
                <c:pt idx="38" formatCode="General">
                  <c:v>3.3223971095145098E-2</c:v>
                </c:pt>
                <c:pt idx="39" formatCode="General">
                  <c:v>3.3223971095145098E-2</c:v>
                </c:pt>
                <c:pt idx="40" formatCode="General">
                  <c:v>3.3223971095145098E-2</c:v>
                </c:pt>
                <c:pt idx="41" formatCode="General">
                  <c:v>3.53004692885917E-2</c:v>
                </c:pt>
                <c:pt idx="42" formatCode="General">
                  <c:v>3.53004692885917E-2</c:v>
                </c:pt>
                <c:pt idx="43" formatCode="General">
                  <c:v>3.11474729016985E-2</c:v>
                </c:pt>
                <c:pt idx="44" formatCode="General">
                  <c:v>3.11474729016985E-2</c:v>
                </c:pt>
                <c:pt idx="45" formatCode="General">
                  <c:v>3.53004692885917E-2</c:v>
                </c:pt>
                <c:pt idx="46" formatCode="General">
                  <c:v>3.7376967482038198E-2</c:v>
                </c:pt>
                <c:pt idx="47" formatCode="General">
                  <c:v>4.3606462062377997E-2</c:v>
                </c:pt>
                <c:pt idx="48" formatCode="General">
                  <c:v>4.5682960255824502E-2</c:v>
                </c:pt>
                <c:pt idx="49" formatCode="General">
                  <c:v>5.1912454836164197E-2</c:v>
                </c:pt>
                <c:pt idx="50" formatCode="General">
                  <c:v>6.4371443996843705E-2</c:v>
                </c:pt>
                <c:pt idx="51" formatCode="General">
                  <c:v>5.8141949416504003E-2</c:v>
                </c:pt>
                <c:pt idx="52" formatCode="General">
                  <c:v>6.6447942190290293E-2</c:v>
                </c:pt>
                <c:pt idx="53" formatCode="General">
                  <c:v>5.8141949416504003E-2</c:v>
                </c:pt>
                <c:pt idx="54" formatCode="General">
                  <c:v>6.0218447609950501E-2</c:v>
                </c:pt>
                <c:pt idx="55" formatCode="General">
                  <c:v>7.4753934964076493E-2</c:v>
                </c:pt>
                <c:pt idx="56" formatCode="General">
                  <c:v>8.0983429544416299E-2</c:v>
                </c:pt>
                <c:pt idx="57" formatCode="General">
                  <c:v>8.5136425931309406E-2</c:v>
                </c:pt>
                <c:pt idx="58" formatCode="General">
                  <c:v>8.0983429544416299E-2</c:v>
                </c:pt>
                <c:pt idx="59" formatCode="General">
                  <c:v>8.0983429544416299E-2</c:v>
                </c:pt>
                <c:pt idx="60" formatCode="General">
                  <c:v>7.2677436770630002E-2</c:v>
                </c:pt>
                <c:pt idx="61" formatCode="General">
                  <c:v>7.06009385771834E-2</c:v>
                </c:pt>
                <c:pt idx="62" formatCode="General">
                  <c:v>6.8524440383736798E-2</c:v>
                </c:pt>
                <c:pt idx="63" formatCode="General">
                  <c:v>6.8524440383736798E-2</c:v>
                </c:pt>
                <c:pt idx="64" formatCode="General">
                  <c:v>6.0218447609950501E-2</c:v>
                </c:pt>
                <c:pt idx="65" formatCode="General">
                  <c:v>6.4371443996843705E-2</c:v>
                </c:pt>
                <c:pt idx="66" formatCode="General">
                  <c:v>6.2294945803397103E-2</c:v>
                </c:pt>
                <c:pt idx="67" formatCode="General">
                  <c:v>5.3988953029610799E-2</c:v>
                </c:pt>
                <c:pt idx="68" formatCode="General">
                  <c:v>4.1529963868931402E-2</c:v>
                </c:pt>
                <c:pt idx="69" formatCode="General">
                  <c:v>4.1529963868931402E-2</c:v>
                </c:pt>
                <c:pt idx="70" formatCode="General">
                  <c:v>4.1529963868931402E-2</c:v>
                </c:pt>
                <c:pt idx="71" formatCode="General">
                  <c:v>3.7376967482038198E-2</c:v>
                </c:pt>
                <c:pt idx="72" formatCode="General">
                  <c:v>3.53004692885917E-2</c:v>
                </c:pt>
                <c:pt idx="73" formatCode="General">
                  <c:v>3.3223971095145098E-2</c:v>
                </c:pt>
                <c:pt idx="74" formatCode="General">
                  <c:v>2.69944765148054E-2</c:v>
                </c:pt>
                <c:pt idx="75" formatCode="General">
                  <c:v>2.9070974708252002E-2</c:v>
                </c:pt>
                <c:pt idx="76" formatCode="General">
                  <c:v>2.69944765148054E-2</c:v>
                </c:pt>
                <c:pt idx="77" formatCode="General">
                  <c:v>2.69944765148054E-2</c:v>
                </c:pt>
                <c:pt idx="78" formatCode="General">
                  <c:v>2.4917978321358801E-2</c:v>
                </c:pt>
                <c:pt idx="79" formatCode="General">
                  <c:v>2.4917978321358801E-2</c:v>
                </c:pt>
                <c:pt idx="80" formatCode="General">
                  <c:v>2.2841480127912199E-2</c:v>
                </c:pt>
                <c:pt idx="81" formatCode="General">
                  <c:v>1.4535487354126001E-2</c:v>
                </c:pt>
                <c:pt idx="82" formatCode="General">
                  <c:v>2.2841480127912199E-2</c:v>
                </c:pt>
                <c:pt idx="83" formatCode="General">
                  <c:v>2.2841480127912199E-2</c:v>
                </c:pt>
                <c:pt idx="84" formatCode="General">
                  <c:v>2.0764981934465701E-2</c:v>
                </c:pt>
                <c:pt idx="85" formatCode="General">
                  <c:v>2.2841480127912199E-2</c:v>
                </c:pt>
                <c:pt idx="86" formatCode="General">
                  <c:v>1.8688483741019099E-2</c:v>
                </c:pt>
                <c:pt idx="87" formatCode="General">
                  <c:v>2.2841480127912199E-2</c:v>
                </c:pt>
                <c:pt idx="88" formatCode="General">
                  <c:v>1.8688483741019099E-2</c:v>
                </c:pt>
                <c:pt idx="89" formatCode="General">
                  <c:v>2.2841480127912199E-2</c:v>
                </c:pt>
                <c:pt idx="90" formatCode="General">
                  <c:v>2.0764981934465701E-2</c:v>
                </c:pt>
                <c:pt idx="91" formatCode="General">
                  <c:v>2.4917978321358801E-2</c:v>
                </c:pt>
                <c:pt idx="92" formatCode="General">
                  <c:v>2.2841480127912199E-2</c:v>
                </c:pt>
                <c:pt idx="93" formatCode="General">
                  <c:v>2.4917978321358801E-2</c:v>
                </c:pt>
                <c:pt idx="94" formatCode="General">
                  <c:v>2.2841480127912199E-2</c:v>
                </c:pt>
                <c:pt idx="95" formatCode="General">
                  <c:v>2.9070974708252002E-2</c:v>
                </c:pt>
                <c:pt idx="96" formatCode="General">
                  <c:v>1.4535487354126001E-2</c:v>
                </c:pt>
                <c:pt idx="97" formatCode="General">
                  <c:v>1.66119855475725E-2</c:v>
                </c:pt>
                <c:pt idx="98" formatCode="General">
                  <c:v>1.8688483741019099E-2</c:v>
                </c:pt>
                <c:pt idx="99" formatCode="General">
                  <c:v>2.69944765148054E-2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E9D3-447F-AF90-0C1E4CB082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9323465"/>
        <c:axId val="245167622"/>
      </c:lineChart>
      <c:catAx>
        <c:axId val="29932346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Number of ronds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5167622"/>
        <c:crosses val="autoZero"/>
        <c:auto val="1"/>
        <c:lblAlgn val="ctr"/>
        <c:lblOffset val="100"/>
        <c:noMultiLvlLbl val="0"/>
      </c:catAx>
      <c:valAx>
        <c:axId val="245167622"/>
        <c:scaling>
          <c:orientation val="minMax"/>
          <c:max val="0.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Personalize rate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932346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7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8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9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2045205978855E-2"/>
          <c:y val="2.4951393389501E-2"/>
          <c:w val="0.90507786052809802"/>
          <c:h val="0.80260161096194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λ=0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3.6993977846577701</c:v>
                </c:pt>
                <c:pt idx="1">
                  <c:v>5.1143439486622801</c:v>
                </c:pt>
                <c:pt idx="2">
                  <c:v>5.0643633585423196</c:v>
                </c:pt>
                <c:pt idx="3">
                  <c:v>4.9190822755917898</c:v>
                </c:pt>
                <c:pt idx="4">
                  <c:v>4.9016496632248101</c:v>
                </c:pt>
                <c:pt idx="5">
                  <c:v>4.9109914107248098</c:v>
                </c:pt>
                <c:pt idx="6">
                  <c:v>4.9327913438901296</c:v>
                </c:pt>
                <c:pt idx="7">
                  <c:v>4.9726007273420603</c:v>
                </c:pt>
                <c:pt idx="8">
                  <c:v>5.0576386274769902</c:v>
                </c:pt>
                <c:pt idx="9">
                  <c:v>5.15326217282563</c:v>
                </c:pt>
                <c:pt idx="10">
                  <c:v>5.2592845167964697</c:v>
                </c:pt>
                <c:pt idx="11">
                  <c:v>5.4276589071378103</c:v>
                </c:pt>
                <c:pt idx="12">
                  <c:v>5.9941731160506597</c:v>
                </c:pt>
                <c:pt idx="13">
                  <c:v>6.73960836138576</c:v>
                </c:pt>
                <c:pt idx="14">
                  <c:v>6.9688115036114997</c:v>
                </c:pt>
                <c:pt idx="15">
                  <c:v>7.1137421764433304</c:v>
                </c:pt>
                <c:pt idx="16">
                  <c:v>7.2339142207056204</c:v>
                </c:pt>
                <c:pt idx="17">
                  <c:v>7.3472928488626996</c:v>
                </c:pt>
                <c:pt idx="18">
                  <c:v>7.4161140946671296</c:v>
                </c:pt>
                <c:pt idx="19">
                  <c:v>7.4463308556005297</c:v>
                </c:pt>
                <c:pt idx="20">
                  <c:v>7.4328592745587203</c:v>
                </c:pt>
                <c:pt idx="21">
                  <c:v>7.3990592500194898</c:v>
                </c:pt>
                <c:pt idx="22">
                  <c:v>7.3355803033336997</c:v>
                </c:pt>
                <c:pt idx="23">
                  <c:v>7.23128614481538</c:v>
                </c:pt>
                <c:pt idx="24">
                  <c:v>7.0849253097549001</c:v>
                </c:pt>
                <c:pt idx="25">
                  <c:v>6.9751136470585999</c:v>
                </c:pt>
                <c:pt idx="26">
                  <c:v>6.8808061769232101</c:v>
                </c:pt>
                <c:pt idx="27">
                  <c:v>6.8348878994584004</c:v>
                </c:pt>
                <c:pt idx="28">
                  <c:v>6.8323913728818297</c:v>
                </c:pt>
                <c:pt idx="29">
                  <c:v>6.8338139681145504</c:v>
                </c:pt>
                <c:pt idx="30">
                  <c:v>6.8155006738379598</c:v>
                </c:pt>
                <c:pt idx="31">
                  <c:v>6.7468913039192504</c:v>
                </c:pt>
                <c:pt idx="32">
                  <c:v>6.6687259823083798</c:v>
                </c:pt>
                <c:pt idx="33">
                  <c:v>6.5788906067609698</c:v>
                </c:pt>
                <c:pt idx="34">
                  <c:v>6.3737988239154202</c:v>
                </c:pt>
                <c:pt idx="35">
                  <c:v>6.2069593695923597</c:v>
                </c:pt>
                <c:pt idx="36">
                  <c:v>6.0364481760188902</c:v>
                </c:pt>
                <c:pt idx="37">
                  <c:v>5.8313662884756896</c:v>
                </c:pt>
                <c:pt idx="38">
                  <c:v>5.7102693244814802</c:v>
                </c:pt>
                <c:pt idx="39">
                  <c:v>5.5924960179254404</c:v>
                </c:pt>
                <c:pt idx="40">
                  <c:v>5.5200990755110899</c:v>
                </c:pt>
                <c:pt idx="41">
                  <c:v>5.39438042324036</c:v>
                </c:pt>
                <c:pt idx="42">
                  <c:v>5.2608037367463103</c:v>
                </c:pt>
                <c:pt idx="43">
                  <c:v>5.1438546506687999</c:v>
                </c:pt>
                <c:pt idx="44">
                  <c:v>5.0114589976146799</c:v>
                </c:pt>
                <c:pt idx="45">
                  <c:v>4.9339851830154604</c:v>
                </c:pt>
                <c:pt idx="46">
                  <c:v>4.87730809254571</c:v>
                </c:pt>
                <c:pt idx="47">
                  <c:v>4.8683356726542097</c:v>
                </c:pt>
                <c:pt idx="48">
                  <c:v>4.7306413762271404</c:v>
                </c:pt>
                <c:pt idx="49">
                  <c:v>4.6224729157984203</c:v>
                </c:pt>
                <c:pt idx="50">
                  <c:v>4.5480561675503797</c:v>
                </c:pt>
                <c:pt idx="51">
                  <c:v>4.5730127021670297</c:v>
                </c:pt>
                <c:pt idx="52">
                  <c:v>4.4632243225350896</c:v>
                </c:pt>
                <c:pt idx="53">
                  <c:v>4.4409986003302002</c:v>
                </c:pt>
                <c:pt idx="54">
                  <c:v>4.4438600889407098</c:v>
                </c:pt>
                <c:pt idx="55">
                  <c:v>4.2438969830982298</c:v>
                </c:pt>
                <c:pt idx="56">
                  <c:v>4.2935117380693502</c:v>
                </c:pt>
                <c:pt idx="57">
                  <c:v>4.1676341788843203</c:v>
                </c:pt>
                <c:pt idx="58">
                  <c:v>4.2048396426253003</c:v>
                </c:pt>
                <c:pt idx="59">
                  <c:v>4.2601648601703301</c:v>
                </c:pt>
                <c:pt idx="60">
                  <c:v>4.2506359750404901</c:v>
                </c:pt>
                <c:pt idx="61">
                  <c:v>4.0963097126223103</c:v>
                </c:pt>
                <c:pt idx="62">
                  <c:v>3.9998913416638899</c:v>
                </c:pt>
                <c:pt idx="63">
                  <c:v>3.98411269998177</c:v>
                </c:pt>
                <c:pt idx="64">
                  <c:v>4.06954815844073</c:v>
                </c:pt>
                <c:pt idx="65">
                  <c:v>4.0400470606982699</c:v>
                </c:pt>
                <c:pt idx="66">
                  <c:v>4.0745871956460098</c:v>
                </c:pt>
                <c:pt idx="67">
                  <c:v>4.02524892706424</c:v>
                </c:pt>
                <c:pt idx="68">
                  <c:v>4.0250387974083397</c:v>
                </c:pt>
                <c:pt idx="69">
                  <c:v>3.9680712507106302</c:v>
                </c:pt>
                <c:pt idx="70">
                  <c:v>3.8831130950711601</c:v>
                </c:pt>
                <c:pt idx="71">
                  <c:v>3.83424776373431</c:v>
                </c:pt>
                <c:pt idx="72">
                  <c:v>3.7921476177871201</c:v>
                </c:pt>
                <c:pt idx="73">
                  <c:v>3.8643155130557698</c:v>
                </c:pt>
                <c:pt idx="74">
                  <c:v>3.7547628744505301</c:v>
                </c:pt>
                <c:pt idx="75">
                  <c:v>3.86464846087619</c:v>
                </c:pt>
                <c:pt idx="76">
                  <c:v>3.7734798388555602</c:v>
                </c:pt>
                <c:pt idx="77">
                  <c:v>3.7524799699895</c:v>
                </c:pt>
                <c:pt idx="78">
                  <c:v>3.6908636684529399</c:v>
                </c:pt>
                <c:pt idx="79">
                  <c:v>3.6481284769251898</c:v>
                </c:pt>
                <c:pt idx="80">
                  <c:v>3.7290313048288199</c:v>
                </c:pt>
                <c:pt idx="81">
                  <c:v>3.7337554385885499</c:v>
                </c:pt>
                <c:pt idx="82">
                  <c:v>3.66432592272758</c:v>
                </c:pt>
                <c:pt idx="83">
                  <c:v>3.77203105017542</c:v>
                </c:pt>
                <c:pt idx="84">
                  <c:v>3.7916688597761001</c:v>
                </c:pt>
                <c:pt idx="85">
                  <c:v>3.9419266977347398</c:v>
                </c:pt>
                <c:pt idx="86">
                  <c:v>3.8164237048476899</c:v>
                </c:pt>
                <c:pt idx="87">
                  <c:v>3.6558354622684401</c:v>
                </c:pt>
                <c:pt idx="88">
                  <c:v>3.7549927947111401</c:v>
                </c:pt>
                <c:pt idx="89">
                  <c:v>3.66132269846275</c:v>
                </c:pt>
                <c:pt idx="90">
                  <c:v>3.7960626650601599</c:v>
                </c:pt>
                <c:pt idx="91">
                  <c:v>3.6822338006459101</c:v>
                </c:pt>
                <c:pt idx="92">
                  <c:v>3.65756073733791</c:v>
                </c:pt>
                <c:pt idx="93">
                  <c:v>3.6093103699386102</c:v>
                </c:pt>
                <c:pt idx="94">
                  <c:v>3.7288168095983498</c:v>
                </c:pt>
                <c:pt idx="95">
                  <c:v>3.6918953992426302</c:v>
                </c:pt>
                <c:pt idx="96">
                  <c:v>3.5258583375252699</c:v>
                </c:pt>
                <c:pt idx="97">
                  <c:v>3.6349505535326898</c:v>
                </c:pt>
                <c:pt idx="98">
                  <c:v>3.6042975261807402</c:v>
                </c:pt>
                <c:pt idx="99">
                  <c:v>3.7009650259278701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D4-4D19-B4B3-76BF3F1BBC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λ=10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3.0472324579022798</c:v>
                </c:pt>
                <c:pt idx="1">
                  <c:v>3.1765745370648801</c:v>
                </c:pt>
                <c:pt idx="2">
                  <c:v>3.0040528508834501</c:v>
                </c:pt>
                <c:pt idx="3">
                  <c:v>3.13027470838278</c:v>
                </c:pt>
                <c:pt idx="4">
                  <c:v>3.4807645715773101</c:v>
                </c:pt>
                <c:pt idx="5">
                  <c:v>3.8141358527354798</c:v>
                </c:pt>
                <c:pt idx="6">
                  <c:v>3.9402503171004302</c:v>
                </c:pt>
                <c:pt idx="7">
                  <c:v>3.9798533543944301</c:v>
                </c:pt>
                <c:pt idx="8">
                  <c:v>4.02766512706875</c:v>
                </c:pt>
                <c:pt idx="9">
                  <c:v>4.0899115265347001</c:v>
                </c:pt>
                <c:pt idx="10">
                  <c:v>4.1543642873875699</c:v>
                </c:pt>
                <c:pt idx="11">
                  <c:v>4.2258083703927598</c:v>
                </c:pt>
                <c:pt idx="12">
                  <c:v>4.2908740579150599</c:v>
                </c:pt>
                <c:pt idx="13">
                  <c:v>4.3706764699891201</c:v>
                </c:pt>
                <c:pt idx="14">
                  <c:v>4.4441712088882896</c:v>
                </c:pt>
                <c:pt idx="15">
                  <c:v>4.5297510223463098</c:v>
                </c:pt>
                <c:pt idx="16">
                  <c:v>4.6345870941877303</c:v>
                </c:pt>
                <c:pt idx="17">
                  <c:v>4.76104265544563</c:v>
                </c:pt>
                <c:pt idx="18">
                  <c:v>4.9421744188293797</c:v>
                </c:pt>
                <c:pt idx="19">
                  <c:v>5.1408639410510597</c:v>
                </c:pt>
                <c:pt idx="20">
                  <c:v>5.34404651261866</c:v>
                </c:pt>
                <c:pt idx="21">
                  <c:v>5.5700074881315196</c:v>
                </c:pt>
                <c:pt idx="22">
                  <c:v>5.6428293464705304</c:v>
                </c:pt>
                <c:pt idx="23">
                  <c:v>5.53614634554833</c:v>
                </c:pt>
                <c:pt idx="24">
                  <c:v>5.4069678299129</c:v>
                </c:pt>
                <c:pt idx="25">
                  <c:v>5.3074664901941997</c:v>
                </c:pt>
                <c:pt idx="26">
                  <c:v>5.2576052257791099</c:v>
                </c:pt>
                <c:pt idx="27">
                  <c:v>5.2640773355960802</c:v>
                </c:pt>
                <c:pt idx="28">
                  <c:v>5.2883249009027997</c:v>
                </c:pt>
                <c:pt idx="29">
                  <c:v>5.2904541371390197</c:v>
                </c:pt>
                <c:pt idx="30">
                  <c:v>5.2817817777395204</c:v>
                </c:pt>
                <c:pt idx="31">
                  <c:v>5.2482867613434703</c:v>
                </c:pt>
                <c:pt idx="32">
                  <c:v>5.1976548274979004</c:v>
                </c:pt>
                <c:pt idx="33">
                  <c:v>5.1368720596656203</c:v>
                </c:pt>
                <c:pt idx="34">
                  <c:v>5.0741777522489402</c:v>
                </c:pt>
                <c:pt idx="35">
                  <c:v>4.9959652824327296</c:v>
                </c:pt>
                <c:pt idx="36">
                  <c:v>4.8913288628682396</c:v>
                </c:pt>
                <c:pt idx="37">
                  <c:v>4.8051364137790999</c:v>
                </c:pt>
                <c:pt idx="38">
                  <c:v>4.6997019671834996</c:v>
                </c:pt>
                <c:pt idx="39">
                  <c:v>4.6055382699705598</c:v>
                </c:pt>
                <c:pt idx="40">
                  <c:v>4.5132782543078003</c:v>
                </c:pt>
                <c:pt idx="41">
                  <c:v>4.4662883738055799</c:v>
                </c:pt>
                <c:pt idx="42">
                  <c:v>4.4336772407404998</c:v>
                </c:pt>
                <c:pt idx="43">
                  <c:v>4.39586117863655</c:v>
                </c:pt>
                <c:pt idx="44">
                  <c:v>4.3581239879131299</c:v>
                </c:pt>
                <c:pt idx="45">
                  <c:v>4.2918205144815103</c:v>
                </c:pt>
                <c:pt idx="46">
                  <c:v>4.23375604441389</c:v>
                </c:pt>
                <c:pt idx="47">
                  <c:v>4.2088780901394696</c:v>
                </c:pt>
                <c:pt idx="48">
                  <c:v>4.1403138311579797</c:v>
                </c:pt>
                <c:pt idx="49">
                  <c:v>4.12721041357144</c:v>
                </c:pt>
                <c:pt idx="50">
                  <c:v>4.1017899638973097</c:v>
                </c:pt>
                <c:pt idx="51">
                  <c:v>4.0670405724085796</c:v>
                </c:pt>
                <c:pt idx="52">
                  <c:v>4.0660463855601803</c:v>
                </c:pt>
                <c:pt idx="53">
                  <c:v>4.03219833970069</c:v>
                </c:pt>
                <c:pt idx="54">
                  <c:v>4.0044108754955197</c:v>
                </c:pt>
                <c:pt idx="55">
                  <c:v>3.9386257412843402</c:v>
                </c:pt>
                <c:pt idx="56">
                  <c:v>3.9100236608646801</c:v>
                </c:pt>
                <c:pt idx="57">
                  <c:v>3.8900203071534598</c:v>
                </c:pt>
                <c:pt idx="58">
                  <c:v>3.80125682568177</c:v>
                </c:pt>
                <c:pt idx="59">
                  <c:v>3.7350456113927</c:v>
                </c:pt>
                <c:pt idx="60">
                  <c:v>3.6555473343469198</c:v>
                </c:pt>
                <c:pt idx="61">
                  <c:v>3.6282197106629601</c:v>
                </c:pt>
                <c:pt idx="62">
                  <c:v>3.6257185274735</c:v>
                </c:pt>
                <c:pt idx="63">
                  <c:v>3.55302850948646</c:v>
                </c:pt>
                <c:pt idx="64">
                  <c:v>3.5072973696514902</c:v>
                </c:pt>
                <c:pt idx="65">
                  <c:v>3.5243880120106001</c:v>
                </c:pt>
                <c:pt idx="66">
                  <c:v>3.4803868038579799</c:v>
                </c:pt>
                <c:pt idx="67">
                  <c:v>3.45448264852166</c:v>
                </c:pt>
                <c:pt idx="68">
                  <c:v>3.4170094295404798</c:v>
                </c:pt>
                <c:pt idx="69">
                  <c:v>3.4409854561090398</c:v>
                </c:pt>
                <c:pt idx="70">
                  <c:v>3.4118673647753801</c:v>
                </c:pt>
                <c:pt idx="71">
                  <c:v>3.3781255478970702</c:v>
                </c:pt>
                <c:pt idx="72">
                  <c:v>3.4111225977539998</c:v>
                </c:pt>
                <c:pt idx="73">
                  <c:v>3.4063821658492</c:v>
                </c:pt>
                <c:pt idx="74">
                  <c:v>3.4117710310965701</c:v>
                </c:pt>
                <c:pt idx="75">
                  <c:v>3.4003178006969299</c:v>
                </c:pt>
                <c:pt idx="76">
                  <c:v>3.3485281164757899</c:v>
                </c:pt>
                <c:pt idx="77">
                  <c:v>3.3557388815097502</c:v>
                </c:pt>
                <c:pt idx="78">
                  <c:v>3.30696027958765</c:v>
                </c:pt>
                <c:pt idx="79">
                  <c:v>3.3054847153834999</c:v>
                </c:pt>
                <c:pt idx="80">
                  <c:v>3.2738011213950799</c:v>
                </c:pt>
                <c:pt idx="81">
                  <c:v>3.3129332587122899</c:v>
                </c:pt>
                <c:pt idx="82">
                  <c:v>3.2961668330244702</c:v>
                </c:pt>
                <c:pt idx="83">
                  <c:v>3.3359756343998002</c:v>
                </c:pt>
                <c:pt idx="84">
                  <c:v>3.2547739101573798</c:v>
                </c:pt>
                <c:pt idx="85">
                  <c:v>3.2400491181761</c:v>
                </c:pt>
                <c:pt idx="86">
                  <c:v>3.2568754977546601</c:v>
                </c:pt>
                <c:pt idx="87">
                  <c:v>3.2621546415612102</c:v>
                </c:pt>
                <c:pt idx="88">
                  <c:v>3.2847721013240498</c:v>
                </c:pt>
                <c:pt idx="89">
                  <c:v>3.2361166086047799</c:v>
                </c:pt>
                <c:pt idx="90">
                  <c:v>3.2367030507884902</c:v>
                </c:pt>
                <c:pt idx="91">
                  <c:v>3.2085928251035498</c:v>
                </c:pt>
                <c:pt idx="92">
                  <c:v>3.2271438976749698</c:v>
                </c:pt>
                <c:pt idx="93">
                  <c:v>3.27806192217394</c:v>
                </c:pt>
                <c:pt idx="94">
                  <c:v>3.23348445817828</c:v>
                </c:pt>
                <c:pt idx="95">
                  <c:v>3.30611394019797</c:v>
                </c:pt>
                <c:pt idx="96">
                  <c:v>3.3255640300921998</c:v>
                </c:pt>
                <c:pt idx="97">
                  <c:v>3.2043029204942202</c:v>
                </c:pt>
                <c:pt idx="98">
                  <c:v>3.2882354571483998</c:v>
                </c:pt>
                <c:pt idx="99">
                  <c:v>3.25802771840244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D4-4D19-B4B3-76BF3F1BBC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λ=20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2.0822467922698702</c:v>
                </c:pt>
                <c:pt idx="1">
                  <c:v>2.23183757043443</c:v>
                </c:pt>
                <c:pt idx="2">
                  <c:v>2.6488595176488099</c:v>
                </c:pt>
                <c:pt idx="3">
                  <c:v>3.2168655889108702</c:v>
                </c:pt>
                <c:pt idx="4">
                  <c:v>3.7599887582473399</c:v>
                </c:pt>
                <c:pt idx="5">
                  <c:v>3.9993171230889799</c:v>
                </c:pt>
                <c:pt idx="6">
                  <c:v>4.2212926200591001</c:v>
                </c:pt>
                <c:pt idx="7">
                  <c:v>4.4814668945036802</c:v>
                </c:pt>
                <c:pt idx="8">
                  <c:v>4.7504209214821396</c:v>
                </c:pt>
                <c:pt idx="9">
                  <c:v>4.9801677232608199</c:v>
                </c:pt>
                <c:pt idx="10">
                  <c:v>5.0544244004413397</c:v>
                </c:pt>
                <c:pt idx="11">
                  <c:v>4.98933135531842</c:v>
                </c:pt>
                <c:pt idx="12">
                  <c:v>4.89159079734236</c:v>
                </c:pt>
                <c:pt idx="13">
                  <c:v>4.8246674123220101</c:v>
                </c:pt>
                <c:pt idx="14">
                  <c:v>4.9490382662042904</c:v>
                </c:pt>
                <c:pt idx="15">
                  <c:v>5.8844423620030204</c:v>
                </c:pt>
                <c:pt idx="16">
                  <c:v>6.7248858977109096</c:v>
                </c:pt>
                <c:pt idx="17">
                  <c:v>6.9785205414518696</c:v>
                </c:pt>
                <c:pt idx="18">
                  <c:v>7.0436141686514002</c:v>
                </c:pt>
                <c:pt idx="19">
                  <c:v>7.0749438600614596</c:v>
                </c:pt>
                <c:pt idx="20">
                  <c:v>7.1056903107091696</c:v>
                </c:pt>
                <c:pt idx="21">
                  <c:v>7.08448933437466</c:v>
                </c:pt>
                <c:pt idx="22">
                  <c:v>7.0698512718081403</c:v>
                </c:pt>
                <c:pt idx="23">
                  <c:v>7.0914509706199098</c:v>
                </c:pt>
                <c:pt idx="24">
                  <c:v>7.0356077048927501</c:v>
                </c:pt>
                <c:pt idx="25">
                  <c:v>6.8954448215663398</c:v>
                </c:pt>
                <c:pt idx="26">
                  <c:v>6.84210273902863</c:v>
                </c:pt>
                <c:pt idx="27">
                  <c:v>6.7695986945181996</c:v>
                </c:pt>
                <c:pt idx="28">
                  <c:v>6.6677614813670498</c:v>
                </c:pt>
                <c:pt idx="29">
                  <c:v>6.5236311638727704</c:v>
                </c:pt>
                <c:pt idx="30">
                  <c:v>6.4631644636392496</c:v>
                </c:pt>
                <c:pt idx="31">
                  <c:v>6.4685859251767397</c:v>
                </c:pt>
                <c:pt idx="32">
                  <c:v>6.22047111392021</c:v>
                </c:pt>
                <c:pt idx="33">
                  <c:v>6.04187429416924</c:v>
                </c:pt>
                <c:pt idx="34">
                  <c:v>5.9376651188358602</c:v>
                </c:pt>
                <c:pt idx="35">
                  <c:v>5.78791426960378</c:v>
                </c:pt>
                <c:pt idx="36">
                  <c:v>5.6900171330198601</c:v>
                </c:pt>
                <c:pt idx="37">
                  <c:v>5.6276831310242397</c:v>
                </c:pt>
                <c:pt idx="38">
                  <c:v>5.4242525948211497</c:v>
                </c:pt>
                <c:pt idx="39">
                  <c:v>5.2808772306889296</c:v>
                </c:pt>
                <c:pt idx="40">
                  <c:v>5.1277986494824201</c:v>
                </c:pt>
                <c:pt idx="41">
                  <c:v>5.1932054338976696</c:v>
                </c:pt>
                <c:pt idx="42">
                  <c:v>5.0896679749712304</c:v>
                </c:pt>
                <c:pt idx="43">
                  <c:v>5.0285313045605999</c:v>
                </c:pt>
                <c:pt idx="44">
                  <c:v>4.99552406836301</c:v>
                </c:pt>
                <c:pt idx="45">
                  <c:v>4.8574400716461197</c:v>
                </c:pt>
                <c:pt idx="46">
                  <c:v>4.7316038399003402</c:v>
                </c:pt>
                <c:pt idx="47">
                  <c:v>4.7128467122092799</c:v>
                </c:pt>
                <c:pt idx="48">
                  <c:v>4.5892386697232697</c:v>
                </c:pt>
                <c:pt idx="49">
                  <c:v>4.5095544192008603</c:v>
                </c:pt>
                <c:pt idx="50">
                  <c:v>4.4266643817536497</c:v>
                </c:pt>
                <c:pt idx="51">
                  <c:v>4.3879388249479199</c:v>
                </c:pt>
                <c:pt idx="52">
                  <c:v>4.3514161370694602</c:v>
                </c:pt>
                <c:pt idx="53">
                  <c:v>4.2760113137774098</c:v>
                </c:pt>
                <c:pt idx="54">
                  <c:v>4.26537357270717</c:v>
                </c:pt>
                <c:pt idx="55">
                  <c:v>4.2350846342742399</c:v>
                </c:pt>
                <c:pt idx="56">
                  <c:v>4.23027260694652</c:v>
                </c:pt>
                <c:pt idx="57">
                  <c:v>4.1821791091933802</c:v>
                </c:pt>
                <c:pt idx="58">
                  <c:v>4.1561486432328802</c:v>
                </c:pt>
                <c:pt idx="59">
                  <c:v>4.1529591544531197</c:v>
                </c:pt>
                <c:pt idx="60">
                  <c:v>4.1195223457179901</c:v>
                </c:pt>
                <c:pt idx="61">
                  <c:v>4.11202578106895</c:v>
                </c:pt>
                <c:pt idx="62">
                  <c:v>4.1584527934901399</c:v>
                </c:pt>
                <c:pt idx="63">
                  <c:v>4.0271753096021703</c:v>
                </c:pt>
                <c:pt idx="64">
                  <c:v>4.0836769039742604</c:v>
                </c:pt>
                <c:pt idx="65">
                  <c:v>4.2154159746132702</c:v>
                </c:pt>
                <c:pt idx="66">
                  <c:v>3.87432140996679</c:v>
                </c:pt>
                <c:pt idx="67">
                  <c:v>3.9257784374058202</c:v>
                </c:pt>
                <c:pt idx="68">
                  <c:v>4.0830625221133197</c:v>
                </c:pt>
                <c:pt idx="69">
                  <c:v>3.9880149415694102</c:v>
                </c:pt>
                <c:pt idx="70">
                  <c:v>3.8368516834452699</c:v>
                </c:pt>
                <c:pt idx="71">
                  <c:v>3.9499142440035899</c:v>
                </c:pt>
                <c:pt idx="72">
                  <c:v>3.9124823524616601</c:v>
                </c:pt>
                <c:pt idx="73">
                  <c:v>3.83846811018884</c:v>
                </c:pt>
                <c:pt idx="74">
                  <c:v>3.8105720886960599</c:v>
                </c:pt>
                <c:pt idx="75">
                  <c:v>4.0388206252828196</c:v>
                </c:pt>
                <c:pt idx="76">
                  <c:v>3.9222501800395499</c:v>
                </c:pt>
                <c:pt idx="77">
                  <c:v>3.9696204476058399</c:v>
                </c:pt>
                <c:pt idx="78">
                  <c:v>3.8574237260036099</c:v>
                </c:pt>
                <c:pt idx="79">
                  <c:v>3.8184146978892302</c:v>
                </c:pt>
                <c:pt idx="80">
                  <c:v>3.7834848626516702</c:v>
                </c:pt>
                <c:pt idx="81">
                  <c:v>3.8685617619194002</c:v>
                </c:pt>
                <c:pt idx="82">
                  <c:v>3.7938574678264501</c:v>
                </c:pt>
                <c:pt idx="83">
                  <c:v>3.8407466490752902</c:v>
                </c:pt>
                <c:pt idx="84">
                  <c:v>3.8061288069002299</c:v>
                </c:pt>
                <c:pt idx="85">
                  <c:v>3.6984693724661999</c:v>
                </c:pt>
                <c:pt idx="86">
                  <c:v>3.8169074105098799</c:v>
                </c:pt>
                <c:pt idx="87">
                  <c:v>3.61158017767593</c:v>
                </c:pt>
                <c:pt idx="88">
                  <c:v>3.5854769521392802</c:v>
                </c:pt>
                <c:pt idx="89">
                  <c:v>3.71520523913204</c:v>
                </c:pt>
                <c:pt idx="90">
                  <c:v>3.7321128183975798</c:v>
                </c:pt>
                <c:pt idx="91">
                  <c:v>3.76676849555224</c:v>
                </c:pt>
                <c:pt idx="92">
                  <c:v>3.7054761196486599</c:v>
                </c:pt>
                <c:pt idx="93">
                  <c:v>3.6631617695093102</c:v>
                </c:pt>
                <c:pt idx="94">
                  <c:v>3.6568104405887398</c:v>
                </c:pt>
                <c:pt idx="95">
                  <c:v>3.7227108259685302</c:v>
                </c:pt>
                <c:pt idx="96">
                  <c:v>3.5948201548308099</c:v>
                </c:pt>
                <c:pt idx="97">
                  <c:v>3.5084944101981801</c:v>
                </c:pt>
                <c:pt idx="98">
                  <c:v>3.6984408507123501</c:v>
                </c:pt>
                <c:pt idx="99">
                  <c:v>3.5639503039419602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D4-4D19-B4B3-76BF3F1BBC7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λ=30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5.8335647918283904</c:v>
                </c:pt>
                <c:pt idx="1">
                  <c:v>4.8786596744321198</c:v>
                </c:pt>
                <c:pt idx="2">
                  <c:v>4.4245991739444399</c:v>
                </c:pt>
                <c:pt idx="3">
                  <c:v>4.3589828419499099</c:v>
                </c:pt>
                <c:pt idx="4">
                  <c:v>4.2797779315151203</c:v>
                </c:pt>
                <c:pt idx="5">
                  <c:v>4.0552354766987202</c:v>
                </c:pt>
                <c:pt idx="6">
                  <c:v>4.1152635822072599</c:v>
                </c:pt>
                <c:pt idx="7">
                  <c:v>4.2196284630335796</c:v>
                </c:pt>
                <c:pt idx="8">
                  <c:v>4.3550605187192497</c:v>
                </c:pt>
                <c:pt idx="9">
                  <c:v>4.5175617560744197</c:v>
                </c:pt>
                <c:pt idx="10">
                  <c:v>4.7196252853609604</c:v>
                </c:pt>
                <c:pt idx="11">
                  <c:v>4.9896206473931599</c:v>
                </c:pt>
                <c:pt idx="12">
                  <c:v>5.4338539484888297</c:v>
                </c:pt>
                <c:pt idx="13">
                  <c:v>5.8581383200362298</c:v>
                </c:pt>
                <c:pt idx="14">
                  <c:v>6.3595891697332201</c:v>
                </c:pt>
                <c:pt idx="15">
                  <c:v>6.9872813764959503</c:v>
                </c:pt>
                <c:pt idx="16">
                  <c:v>7.6324725523590997</c:v>
                </c:pt>
                <c:pt idx="17">
                  <c:v>8.0942455679178202</c:v>
                </c:pt>
                <c:pt idx="18">
                  <c:v>7.7942246571183196</c:v>
                </c:pt>
                <c:pt idx="19">
                  <c:v>7.3259981581941203</c:v>
                </c:pt>
                <c:pt idx="20">
                  <c:v>7.1071053389459804</c:v>
                </c:pt>
                <c:pt idx="21">
                  <c:v>7.0094404509291</c:v>
                </c:pt>
                <c:pt idx="22">
                  <c:v>6.9540098775178096</c:v>
                </c:pt>
                <c:pt idx="23">
                  <c:v>6.8794161779806</c:v>
                </c:pt>
                <c:pt idx="24">
                  <c:v>6.8376207491382903</c:v>
                </c:pt>
                <c:pt idx="25">
                  <c:v>6.8181398091837702</c:v>
                </c:pt>
                <c:pt idx="26">
                  <c:v>6.7374698119238001</c:v>
                </c:pt>
                <c:pt idx="27">
                  <c:v>6.6286156652495203</c:v>
                </c:pt>
                <c:pt idx="28">
                  <c:v>6.5492029534652803</c:v>
                </c:pt>
                <c:pt idx="29">
                  <c:v>6.4946332713589001</c:v>
                </c:pt>
                <c:pt idx="30">
                  <c:v>6.3819804927334101</c:v>
                </c:pt>
                <c:pt idx="31">
                  <c:v>6.2515964964404702</c:v>
                </c:pt>
                <c:pt idx="32">
                  <c:v>6.1639805790036899</c:v>
                </c:pt>
                <c:pt idx="33">
                  <c:v>6.0552422655746296</c:v>
                </c:pt>
                <c:pt idx="34">
                  <c:v>5.9217232046648798</c:v>
                </c:pt>
                <c:pt idx="35">
                  <c:v>5.8383133728057102</c:v>
                </c:pt>
                <c:pt idx="36">
                  <c:v>5.7113106595352203</c:v>
                </c:pt>
                <c:pt idx="37">
                  <c:v>5.5740331299602897</c:v>
                </c:pt>
                <c:pt idx="38">
                  <c:v>5.52086450625211</c:v>
                </c:pt>
                <c:pt idx="39">
                  <c:v>5.4090347839519302</c:v>
                </c:pt>
                <c:pt idx="40">
                  <c:v>5.32565522007644</c:v>
                </c:pt>
                <c:pt idx="41">
                  <c:v>5.2245141705498099</c:v>
                </c:pt>
                <c:pt idx="42">
                  <c:v>5.2344438154250303</c:v>
                </c:pt>
                <c:pt idx="43">
                  <c:v>5.1817978965118501</c:v>
                </c:pt>
                <c:pt idx="44">
                  <c:v>5.1190279191359798</c:v>
                </c:pt>
                <c:pt idx="45">
                  <c:v>5.08393335621804</c:v>
                </c:pt>
                <c:pt idx="46">
                  <c:v>5.0226767780259198</c:v>
                </c:pt>
                <c:pt idx="47">
                  <c:v>4.9790105549618602</c:v>
                </c:pt>
                <c:pt idx="48">
                  <c:v>4.9395108362659803</c:v>
                </c:pt>
                <c:pt idx="49">
                  <c:v>4.8964965390041399</c:v>
                </c:pt>
                <c:pt idx="50">
                  <c:v>4.8496993258595396</c:v>
                </c:pt>
                <c:pt idx="51">
                  <c:v>4.8059303662739596</c:v>
                </c:pt>
                <c:pt idx="52">
                  <c:v>4.78731526527553</c:v>
                </c:pt>
                <c:pt idx="53">
                  <c:v>4.7764400369487703</c:v>
                </c:pt>
                <c:pt idx="54">
                  <c:v>4.73450316349044</c:v>
                </c:pt>
                <c:pt idx="55">
                  <c:v>4.7217449173331199</c:v>
                </c:pt>
                <c:pt idx="56">
                  <c:v>4.6824128367006699</c:v>
                </c:pt>
                <c:pt idx="57">
                  <c:v>4.69292339403182</c:v>
                </c:pt>
                <c:pt idx="58">
                  <c:v>4.6989769907668197</c:v>
                </c:pt>
                <c:pt idx="59">
                  <c:v>4.7056816401891401</c:v>
                </c:pt>
                <c:pt idx="60">
                  <c:v>4.6685719280503601</c:v>
                </c:pt>
                <c:pt idx="61">
                  <c:v>4.6681697131134499</c:v>
                </c:pt>
                <c:pt idx="62">
                  <c:v>4.6770731569267801</c:v>
                </c:pt>
                <c:pt idx="63">
                  <c:v>4.5903763384558198</c:v>
                </c:pt>
                <c:pt idx="64">
                  <c:v>4.5980149297975004</c:v>
                </c:pt>
                <c:pt idx="65">
                  <c:v>4.6241623931564302</c:v>
                </c:pt>
                <c:pt idx="66">
                  <c:v>4.6464390470646304</c:v>
                </c:pt>
                <c:pt idx="67">
                  <c:v>4.6626548282802096</c:v>
                </c:pt>
                <c:pt idx="68">
                  <c:v>4.6479000593535602</c:v>
                </c:pt>
                <c:pt idx="69">
                  <c:v>4.5986566692590696</c:v>
                </c:pt>
                <c:pt idx="70">
                  <c:v>4.7023850493132997</c:v>
                </c:pt>
                <c:pt idx="71">
                  <c:v>4.6453392133116704</c:v>
                </c:pt>
                <c:pt idx="72">
                  <c:v>4.7203546273521999</c:v>
                </c:pt>
                <c:pt idx="73">
                  <c:v>4.6393831144086999</c:v>
                </c:pt>
                <c:pt idx="74">
                  <c:v>4.6849684440530801</c:v>
                </c:pt>
                <c:pt idx="75">
                  <c:v>4.5898547978140396</c:v>
                </c:pt>
                <c:pt idx="76">
                  <c:v>4.5869764289818704</c:v>
                </c:pt>
                <c:pt idx="77">
                  <c:v>4.4455152237787798</c:v>
                </c:pt>
                <c:pt idx="78">
                  <c:v>4.4558901572599998</c:v>
                </c:pt>
                <c:pt idx="79">
                  <c:v>4.43672674009576</c:v>
                </c:pt>
                <c:pt idx="80">
                  <c:v>4.41058684373274</c:v>
                </c:pt>
                <c:pt idx="81">
                  <c:v>4.44219214841723</c:v>
                </c:pt>
                <c:pt idx="82">
                  <c:v>4.3445822666399101</c:v>
                </c:pt>
                <c:pt idx="83">
                  <c:v>4.36825648648664</c:v>
                </c:pt>
                <c:pt idx="84">
                  <c:v>4.3000117875635597</c:v>
                </c:pt>
                <c:pt idx="85">
                  <c:v>4.25137201091274</c:v>
                </c:pt>
                <c:pt idx="86">
                  <c:v>4.1957860230468196</c:v>
                </c:pt>
                <c:pt idx="87">
                  <c:v>4.3299197568558103</c:v>
                </c:pt>
                <c:pt idx="88">
                  <c:v>4.27763588959351</c:v>
                </c:pt>
                <c:pt idx="89">
                  <c:v>4.3178556370548904</c:v>
                </c:pt>
                <c:pt idx="90">
                  <c:v>4.3473174446262401</c:v>
                </c:pt>
                <c:pt idx="91">
                  <c:v>4.2911953642032996</c:v>
                </c:pt>
                <c:pt idx="92">
                  <c:v>4.3578384793363503</c:v>
                </c:pt>
                <c:pt idx="93">
                  <c:v>4.3946885853074402</c:v>
                </c:pt>
                <c:pt idx="94">
                  <c:v>4.4012279249727699</c:v>
                </c:pt>
                <c:pt idx="95">
                  <c:v>4.2679588659666399</c:v>
                </c:pt>
                <c:pt idx="96">
                  <c:v>4.3067312799394104</c:v>
                </c:pt>
                <c:pt idx="97">
                  <c:v>4.3132310383953101</c:v>
                </c:pt>
                <c:pt idx="98">
                  <c:v>4.2957180994562796</c:v>
                </c:pt>
                <c:pt idx="99">
                  <c:v>4.1677345870993996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9D4-4D19-B4B3-76BF3F1BBC7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λ=40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4.9655680777504996</c:v>
                </c:pt>
                <c:pt idx="1">
                  <c:v>4.9354124348610604</c:v>
                </c:pt>
                <c:pt idx="2">
                  <c:v>5.5375642841681803</c:v>
                </c:pt>
                <c:pt idx="3">
                  <c:v>5.4174591787159398</c:v>
                </c:pt>
                <c:pt idx="4">
                  <c:v>5.6683871662244201</c:v>
                </c:pt>
                <c:pt idx="5">
                  <c:v>5.66802336834371</c:v>
                </c:pt>
                <c:pt idx="6">
                  <c:v>5.6411419063806498</c:v>
                </c:pt>
                <c:pt idx="7">
                  <c:v>5.6719128042459399</c:v>
                </c:pt>
                <c:pt idx="8">
                  <c:v>5.7847233256325099</c:v>
                </c:pt>
                <c:pt idx="9">
                  <c:v>5.9932342264801202</c:v>
                </c:pt>
                <c:pt idx="10">
                  <c:v>6.3861371017992496</c:v>
                </c:pt>
                <c:pt idx="11">
                  <c:v>6.9660414010286296</c:v>
                </c:pt>
                <c:pt idx="12">
                  <c:v>7.3432520730420903</c:v>
                </c:pt>
                <c:pt idx="13">
                  <c:v>7.3973281541839198</c:v>
                </c:pt>
                <c:pt idx="14">
                  <c:v>7.4100133497267899</c:v>
                </c:pt>
                <c:pt idx="15">
                  <c:v>7.4005371425300801</c:v>
                </c:pt>
                <c:pt idx="16">
                  <c:v>7.3892786167561999</c:v>
                </c:pt>
                <c:pt idx="17">
                  <c:v>7.3482742300256998</c:v>
                </c:pt>
                <c:pt idx="18">
                  <c:v>7.2614540113136101</c:v>
                </c:pt>
                <c:pt idx="19">
                  <c:v>7.0875900564715204</c:v>
                </c:pt>
                <c:pt idx="20">
                  <c:v>6.9128320319577998</c:v>
                </c:pt>
                <c:pt idx="21">
                  <c:v>6.7641591886058396</c:v>
                </c:pt>
                <c:pt idx="22">
                  <c:v>6.5730372443795204</c:v>
                </c:pt>
                <c:pt idx="23">
                  <c:v>6.3926255097612703</c:v>
                </c:pt>
                <c:pt idx="24">
                  <c:v>6.1960029415786204</c:v>
                </c:pt>
                <c:pt idx="25">
                  <c:v>6.0153700178489</c:v>
                </c:pt>
                <c:pt idx="26">
                  <c:v>5.8085337514057702</c:v>
                </c:pt>
                <c:pt idx="27">
                  <c:v>5.7147553889080802</c:v>
                </c:pt>
                <c:pt idx="28">
                  <c:v>5.63461449928581</c:v>
                </c:pt>
                <c:pt idx="29">
                  <c:v>5.4295943118631804</c:v>
                </c:pt>
                <c:pt idx="30">
                  <c:v>5.3318333812057901</c:v>
                </c:pt>
                <c:pt idx="31">
                  <c:v>5.3224433213472304</c:v>
                </c:pt>
                <c:pt idx="32">
                  <c:v>5.3131795721128503</c:v>
                </c:pt>
                <c:pt idx="33">
                  <c:v>5.24734030477702</c:v>
                </c:pt>
                <c:pt idx="34">
                  <c:v>4.9350800691172401</c:v>
                </c:pt>
                <c:pt idx="35">
                  <c:v>4.7465317766182098</c:v>
                </c:pt>
                <c:pt idx="36">
                  <c:v>4.6240087249316204</c:v>
                </c:pt>
                <c:pt idx="37">
                  <c:v>4.5288700493983898</c:v>
                </c:pt>
                <c:pt idx="38">
                  <c:v>4.4557690853252998</c:v>
                </c:pt>
                <c:pt idx="39">
                  <c:v>4.31405351264402</c:v>
                </c:pt>
                <c:pt idx="40">
                  <c:v>4.2267126264050603</c:v>
                </c:pt>
                <c:pt idx="41">
                  <c:v>4.1881480137817499</c:v>
                </c:pt>
                <c:pt idx="42">
                  <c:v>4.2023308924399299</c:v>
                </c:pt>
                <c:pt idx="43">
                  <c:v>4.1135569335892699</c:v>
                </c:pt>
                <c:pt idx="44">
                  <c:v>4.1308719664811999</c:v>
                </c:pt>
                <c:pt idx="45">
                  <c:v>4.0903987246565503</c:v>
                </c:pt>
                <c:pt idx="46">
                  <c:v>4.0184651152230799</c:v>
                </c:pt>
                <c:pt idx="47">
                  <c:v>4.0353275835513998</c:v>
                </c:pt>
                <c:pt idx="48">
                  <c:v>3.9503048174083202</c:v>
                </c:pt>
                <c:pt idx="49">
                  <c:v>3.9727683179080402</c:v>
                </c:pt>
                <c:pt idx="50">
                  <c:v>4.0165340760722703</c:v>
                </c:pt>
                <c:pt idx="51">
                  <c:v>3.9550010114908201</c:v>
                </c:pt>
                <c:pt idx="52">
                  <c:v>3.9697872125543601</c:v>
                </c:pt>
                <c:pt idx="53">
                  <c:v>3.90998378861695</c:v>
                </c:pt>
                <c:pt idx="54">
                  <c:v>3.9044884033501099</c:v>
                </c:pt>
                <c:pt idx="55">
                  <c:v>3.8971917820163</c:v>
                </c:pt>
                <c:pt idx="56">
                  <c:v>3.93168738810345</c:v>
                </c:pt>
                <c:pt idx="57">
                  <c:v>3.8988827145658398</c:v>
                </c:pt>
                <c:pt idx="58">
                  <c:v>3.9142119931056998</c:v>
                </c:pt>
                <c:pt idx="59">
                  <c:v>3.9857803494669399</c:v>
                </c:pt>
                <c:pt idx="60">
                  <c:v>3.9569745422340898</c:v>
                </c:pt>
                <c:pt idx="61">
                  <c:v>3.8281813613139</c:v>
                </c:pt>
                <c:pt idx="62">
                  <c:v>3.9166514761745899</c:v>
                </c:pt>
                <c:pt idx="63">
                  <c:v>3.83811478968709</c:v>
                </c:pt>
                <c:pt idx="64">
                  <c:v>3.8061433588154601</c:v>
                </c:pt>
                <c:pt idx="65">
                  <c:v>3.8696191040799</c:v>
                </c:pt>
                <c:pt idx="66">
                  <c:v>3.79718287149444</c:v>
                </c:pt>
                <c:pt idx="67">
                  <c:v>3.7581005017273101</c:v>
                </c:pt>
                <c:pt idx="68">
                  <c:v>3.6855641519650799</c:v>
                </c:pt>
                <c:pt idx="69">
                  <c:v>3.7272376357577701</c:v>
                </c:pt>
                <c:pt idx="70">
                  <c:v>3.7074158899485998</c:v>
                </c:pt>
                <c:pt idx="71">
                  <c:v>3.6063962033949699</c:v>
                </c:pt>
                <c:pt idx="72">
                  <c:v>3.5610006307251698</c:v>
                </c:pt>
                <c:pt idx="73">
                  <c:v>3.5814364673569798</c:v>
                </c:pt>
                <c:pt idx="74">
                  <c:v>3.5977095831185499</c:v>
                </c:pt>
                <c:pt idx="75">
                  <c:v>3.53089824784547</c:v>
                </c:pt>
                <c:pt idx="76">
                  <c:v>3.5276543349027598</c:v>
                </c:pt>
                <c:pt idx="77">
                  <c:v>3.6675407318398299</c:v>
                </c:pt>
                <c:pt idx="78">
                  <c:v>3.64434759831056</c:v>
                </c:pt>
                <c:pt idx="79">
                  <c:v>3.5902074887417199</c:v>
                </c:pt>
                <c:pt idx="80">
                  <c:v>3.63009661668911</c:v>
                </c:pt>
                <c:pt idx="81">
                  <c:v>3.67419997928664</c:v>
                </c:pt>
                <c:pt idx="82">
                  <c:v>3.62362712621688</c:v>
                </c:pt>
                <c:pt idx="83">
                  <c:v>3.6149122752249201</c:v>
                </c:pt>
                <c:pt idx="84">
                  <c:v>3.6716603790409801</c:v>
                </c:pt>
                <c:pt idx="85">
                  <c:v>3.63607716280967</c:v>
                </c:pt>
                <c:pt idx="86">
                  <c:v>3.6326434928923801</c:v>
                </c:pt>
                <c:pt idx="87">
                  <c:v>3.5611240309663099</c:v>
                </c:pt>
                <c:pt idx="88">
                  <c:v>3.53362382156774</c:v>
                </c:pt>
                <c:pt idx="89">
                  <c:v>3.6166128120385101</c:v>
                </c:pt>
                <c:pt idx="90">
                  <c:v>3.5633417428471099</c:v>
                </c:pt>
                <c:pt idx="91">
                  <c:v>3.5766669316217299</c:v>
                </c:pt>
                <c:pt idx="92">
                  <c:v>3.52261471562087</c:v>
                </c:pt>
                <c:pt idx="93">
                  <c:v>3.5525680868886398</c:v>
                </c:pt>
                <c:pt idx="94">
                  <c:v>3.52960400050506</c:v>
                </c:pt>
                <c:pt idx="95">
                  <c:v>3.5435816971585101</c:v>
                </c:pt>
                <c:pt idx="96">
                  <c:v>3.4816676634363799</c:v>
                </c:pt>
                <c:pt idx="97">
                  <c:v>3.5450793802738101</c:v>
                </c:pt>
                <c:pt idx="98">
                  <c:v>3.6176617140881699</c:v>
                </c:pt>
                <c:pt idx="99">
                  <c:v>3.53792653186246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9D4-4D19-B4B3-76BF3F1BBC7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λ=50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3.4735581721179098</c:v>
                </c:pt>
                <c:pt idx="1">
                  <c:v>3.5739489248953702</c:v>
                </c:pt>
                <c:pt idx="2">
                  <c:v>3.5277343704365101</c:v>
                </c:pt>
                <c:pt idx="3">
                  <c:v>3.7491237162612299</c:v>
                </c:pt>
                <c:pt idx="4">
                  <c:v>3.8086593849584398</c:v>
                </c:pt>
                <c:pt idx="5">
                  <c:v>4.07107261708006</c:v>
                </c:pt>
                <c:pt idx="6">
                  <c:v>4.3696034117601803</c:v>
                </c:pt>
                <c:pt idx="7">
                  <c:v>4.7397598973475299</c:v>
                </c:pt>
                <c:pt idx="8">
                  <c:v>5.1458645612001401</c:v>
                </c:pt>
                <c:pt idx="9">
                  <c:v>5.5441423319280103</c:v>
                </c:pt>
                <c:pt idx="10">
                  <c:v>5.9073063312098304</c:v>
                </c:pt>
                <c:pt idx="11">
                  <c:v>6.2140903901308704</c:v>
                </c:pt>
                <c:pt idx="12">
                  <c:v>6.4764119451865501</c:v>
                </c:pt>
                <c:pt idx="13">
                  <c:v>6.6847895504906703</c:v>
                </c:pt>
                <c:pt idx="14">
                  <c:v>6.8661366822197998</c:v>
                </c:pt>
                <c:pt idx="15">
                  <c:v>7.0147466612979699</c:v>
                </c:pt>
                <c:pt idx="16">
                  <c:v>7.1136315818876001</c:v>
                </c:pt>
                <c:pt idx="17">
                  <c:v>6.8394461413845402</c:v>
                </c:pt>
                <c:pt idx="18">
                  <c:v>6.7273643799126104</c:v>
                </c:pt>
                <c:pt idx="19">
                  <c:v>6.7219120683148503</c:v>
                </c:pt>
                <c:pt idx="20">
                  <c:v>6.7477504489943296</c:v>
                </c:pt>
                <c:pt idx="21">
                  <c:v>6.7756697535514796</c:v>
                </c:pt>
                <c:pt idx="22">
                  <c:v>6.7508959909900996</c:v>
                </c:pt>
                <c:pt idx="23">
                  <c:v>6.7345512798055998</c:v>
                </c:pt>
                <c:pt idx="24">
                  <c:v>6.7048892378806997</c:v>
                </c:pt>
                <c:pt idx="25">
                  <c:v>6.7053636303171498</c:v>
                </c:pt>
                <c:pt idx="26">
                  <c:v>6.6617206903174502</c:v>
                </c:pt>
                <c:pt idx="27">
                  <c:v>6.6016305936500403</c:v>
                </c:pt>
                <c:pt idx="28">
                  <c:v>6.5278547117486596</c:v>
                </c:pt>
                <c:pt idx="29">
                  <c:v>6.4538227161392498</c:v>
                </c:pt>
                <c:pt idx="30">
                  <c:v>6.3632946694269696</c:v>
                </c:pt>
                <c:pt idx="31">
                  <c:v>6.2639435054734296</c:v>
                </c:pt>
                <c:pt idx="32">
                  <c:v>6.1353639466688001</c:v>
                </c:pt>
                <c:pt idx="33">
                  <c:v>6.02365238592028</c:v>
                </c:pt>
                <c:pt idx="34">
                  <c:v>5.8751431060954902</c:v>
                </c:pt>
                <c:pt idx="35">
                  <c:v>5.7651574024930596</c:v>
                </c:pt>
                <c:pt idx="36">
                  <c:v>5.6396983563899896</c:v>
                </c:pt>
                <c:pt idx="37">
                  <c:v>5.5556319421157196</c:v>
                </c:pt>
                <c:pt idx="38">
                  <c:v>5.4836447816342098</c:v>
                </c:pt>
                <c:pt idx="39">
                  <c:v>5.4182286839932203</c:v>
                </c:pt>
                <c:pt idx="40">
                  <c:v>5.30812190845608</c:v>
                </c:pt>
                <c:pt idx="41">
                  <c:v>5.2618811605498204</c:v>
                </c:pt>
                <c:pt idx="42">
                  <c:v>5.2090163808315904</c:v>
                </c:pt>
                <c:pt idx="43">
                  <c:v>5.1829178119078199</c:v>
                </c:pt>
                <c:pt idx="44">
                  <c:v>5.0970603479072398</c:v>
                </c:pt>
                <c:pt idx="45">
                  <c:v>5.1077088573947496</c:v>
                </c:pt>
                <c:pt idx="46">
                  <c:v>5.0554185872897497</c:v>
                </c:pt>
                <c:pt idx="47">
                  <c:v>4.97888482641428</c:v>
                </c:pt>
                <c:pt idx="48">
                  <c:v>4.9369374755769897</c:v>
                </c:pt>
                <c:pt idx="49">
                  <c:v>4.8493081703782002</c:v>
                </c:pt>
                <c:pt idx="50">
                  <c:v>4.8785118269733996</c:v>
                </c:pt>
                <c:pt idx="51">
                  <c:v>4.8116731340996903</c:v>
                </c:pt>
                <c:pt idx="52">
                  <c:v>4.82032366562634</c:v>
                </c:pt>
                <c:pt idx="53">
                  <c:v>4.81934490380808</c:v>
                </c:pt>
                <c:pt idx="54">
                  <c:v>4.8284191871061903</c:v>
                </c:pt>
                <c:pt idx="55">
                  <c:v>4.8515709931962103</c:v>
                </c:pt>
                <c:pt idx="56">
                  <c:v>4.7439616173505703</c:v>
                </c:pt>
                <c:pt idx="57">
                  <c:v>4.7789071686565796</c:v>
                </c:pt>
                <c:pt idx="58">
                  <c:v>4.7911005094647399</c:v>
                </c:pt>
                <c:pt idx="59">
                  <c:v>4.7288244240917203</c:v>
                </c:pt>
                <c:pt idx="60">
                  <c:v>4.78036527056247</c:v>
                </c:pt>
                <c:pt idx="61">
                  <c:v>4.7295671538449797</c:v>
                </c:pt>
                <c:pt idx="62">
                  <c:v>4.6507647493854103</c:v>
                </c:pt>
                <c:pt idx="63">
                  <c:v>4.6402821317315102</c:v>
                </c:pt>
                <c:pt idx="64">
                  <c:v>4.6514425775967503</c:v>
                </c:pt>
                <c:pt idx="65">
                  <c:v>4.6316345105879</c:v>
                </c:pt>
                <c:pt idx="66">
                  <c:v>4.5637876610271597</c:v>
                </c:pt>
                <c:pt idx="67">
                  <c:v>4.6267142170108801</c:v>
                </c:pt>
                <c:pt idx="68">
                  <c:v>4.5871871407143701</c:v>
                </c:pt>
                <c:pt idx="69">
                  <c:v>4.5609797234646896</c:v>
                </c:pt>
                <c:pt idx="70">
                  <c:v>4.52300737379118</c:v>
                </c:pt>
                <c:pt idx="71">
                  <c:v>4.5437208609655499</c:v>
                </c:pt>
                <c:pt idx="72">
                  <c:v>4.5330831198953003</c:v>
                </c:pt>
                <c:pt idx="73">
                  <c:v>4.4748705113306597</c:v>
                </c:pt>
                <c:pt idx="74">
                  <c:v>4.43297874880954</c:v>
                </c:pt>
                <c:pt idx="75">
                  <c:v>4.4829887337982601</c:v>
                </c:pt>
                <c:pt idx="76">
                  <c:v>4.4509171857498497</c:v>
                </c:pt>
                <c:pt idx="77">
                  <c:v>4.3837795965373498</c:v>
                </c:pt>
                <c:pt idx="78">
                  <c:v>4.4272397644817802</c:v>
                </c:pt>
                <c:pt idx="79">
                  <c:v>4.3888163054361904</c:v>
                </c:pt>
                <c:pt idx="80">
                  <c:v>4.4052567682228903</c:v>
                </c:pt>
                <c:pt idx="81">
                  <c:v>4.3880753219127602</c:v>
                </c:pt>
                <c:pt idx="82">
                  <c:v>4.3675347114913103</c:v>
                </c:pt>
                <c:pt idx="83">
                  <c:v>4.3902886682190001</c:v>
                </c:pt>
                <c:pt idx="84">
                  <c:v>4.3550023110583398</c:v>
                </c:pt>
                <c:pt idx="85">
                  <c:v>4.3785991147160503</c:v>
                </c:pt>
                <c:pt idx="86">
                  <c:v>4.4187306775711397</c:v>
                </c:pt>
                <c:pt idx="87">
                  <c:v>4.3662273674272001</c:v>
                </c:pt>
                <c:pt idx="88">
                  <c:v>4.3672058382071501</c:v>
                </c:pt>
                <c:pt idx="89">
                  <c:v>4.3603917583823204</c:v>
                </c:pt>
                <c:pt idx="90">
                  <c:v>4.3098055175505499</c:v>
                </c:pt>
                <c:pt idx="91">
                  <c:v>4.3643038952723101</c:v>
                </c:pt>
                <c:pt idx="92">
                  <c:v>4.3410068610683004</c:v>
                </c:pt>
                <c:pt idx="93">
                  <c:v>4.3191431905142901</c:v>
                </c:pt>
                <c:pt idx="94">
                  <c:v>4.4081421219743699</c:v>
                </c:pt>
                <c:pt idx="95">
                  <c:v>4.2978907003998703</c:v>
                </c:pt>
                <c:pt idx="96">
                  <c:v>4.32413682574406</c:v>
                </c:pt>
                <c:pt idx="97">
                  <c:v>4.2438801028765702</c:v>
                </c:pt>
                <c:pt idx="98">
                  <c:v>4.2889933683909396</c:v>
                </c:pt>
                <c:pt idx="99">
                  <c:v>4.30678715929389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9D4-4D19-B4B3-76BF3F1BBC7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λ=60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4.8620585585012996</c:v>
                </c:pt>
                <c:pt idx="1">
                  <c:v>4.7097587957978204</c:v>
                </c:pt>
                <c:pt idx="2">
                  <c:v>4.6744701103307298</c:v>
                </c:pt>
                <c:pt idx="3">
                  <c:v>4.7245589666999797</c:v>
                </c:pt>
                <c:pt idx="4">
                  <c:v>4.7267490299418498</c:v>
                </c:pt>
                <c:pt idx="5">
                  <c:v>4.9016776029020503</c:v>
                </c:pt>
                <c:pt idx="6">
                  <c:v>5.2535923896357399</c:v>
                </c:pt>
                <c:pt idx="7">
                  <c:v>5.7405640836805096</c:v>
                </c:pt>
                <c:pt idx="8">
                  <c:v>6.45496358629316</c:v>
                </c:pt>
                <c:pt idx="9">
                  <c:v>7.4190157465636704</c:v>
                </c:pt>
                <c:pt idx="10">
                  <c:v>8.4320310270413703</c:v>
                </c:pt>
                <c:pt idx="11">
                  <c:v>9.3908945564180595</c:v>
                </c:pt>
                <c:pt idx="12">
                  <c:v>10.2957070339471</c:v>
                </c:pt>
                <c:pt idx="13">
                  <c:v>11.1429952085018</c:v>
                </c:pt>
                <c:pt idx="14">
                  <c:v>11.7477891035377</c:v>
                </c:pt>
                <c:pt idx="15">
                  <c:v>12.185488594695901</c:v>
                </c:pt>
                <c:pt idx="16">
                  <c:v>12.565293582156301</c:v>
                </c:pt>
                <c:pt idx="17">
                  <c:v>12.846136232838001</c:v>
                </c:pt>
                <c:pt idx="18">
                  <c:v>13.007991947233601</c:v>
                </c:pt>
                <c:pt idx="19">
                  <c:v>13.0351586267352</c:v>
                </c:pt>
                <c:pt idx="20">
                  <c:v>13.0715197883546</c:v>
                </c:pt>
                <c:pt idx="21">
                  <c:v>13.0723416805267</c:v>
                </c:pt>
                <c:pt idx="22">
                  <c:v>13.1484109442681</c:v>
                </c:pt>
                <c:pt idx="23">
                  <c:v>13.2254534400999</c:v>
                </c:pt>
                <c:pt idx="24">
                  <c:v>13.165607815608301</c:v>
                </c:pt>
                <c:pt idx="25">
                  <c:v>13.0704964976757</c:v>
                </c:pt>
                <c:pt idx="26">
                  <c:v>12.9109597764909</c:v>
                </c:pt>
                <c:pt idx="27">
                  <c:v>12.718194629997001</c:v>
                </c:pt>
                <c:pt idx="28">
                  <c:v>12.503952020779201</c:v>
                </c:pt>
                <c:pt idx="29">
                  <c:v>12.281662784516801</c:v>
                </c:pt>
                <c:pt idx="30">
                  <c:v>12.116390280425501</c:v>
                </c:pt>
                <c:pt idx="31">
                  <c:v>11.9407847523689</c:v>
                </c:pt>
                <c:pt idx="32">
                  <c:v>11.7373897228389</c:v>
                </c:pt>
                <c:pt idx="33">
                  <c:v>11.5684315096586</c:v>
                </c:pt>
                <c:pt idx="34">
                  <c:v>11.306911474093701</c:v>
                </c:pt>
                <c:pt idx="35">
                  <c:v>11.064897989854201</c:v>
                </c:pt>
                <c:pt idx="36">
                  <c:v>10.8479266054928</c:v>
                </c:pt>
                <c:pt idx="37">
                  <c:v>10.6269784737378</c:v>
                </c:pt>
                <c:pt idx="38">
                  <c:v>10.352561948820901</c:v>
                </c:pt>
                <c:pt idx="39">
                  <c:v>10.1056275889277</c:v>
                </c:pt>
                <c:pt idx="40">
                  <c:v>9.7895425278693402</c:v>
                </c:pt>
                <c:pt idx="41">
                  <c:v>9.49533015955239</c:v>
                </c:pt>
                <c:pt idx="42">
                  <c:v>9.2113245045766199</c:v>
                </c:pt>
                <c:pt idx="43">
                  <c:v>8.8525097817182505</c:v>
                </c:pt>
                <c:pt idx="44">
                  <c:v>8.5872056661173701</c:v>
                </c:pt>
                <c:pt idx="45">
                  <c:v>8.3647947758436203</c:v>
                </c:pt>
                <c:pt idx="46">
                  <c:v>8.2571216626092703</c:v>
                </c:pt>
                <c:pt idx="47">
                  <c:v>7.9636875307187402</c:v>
                </c:pt>
                <c:pt idx="48">
                  <c:v>7.7381537994369802</c:v>
                </c:pt>
                <c:pt idx="49">
                  <c:v>7.6807278674095798</c:v>
                </c:pt>
                <c:pt idx="50">
                  <c:v>7.4355298420414302</c:v>
                </c:pt>
                <c:pt idx="51">
                  <c:v>7.3005486046895296</c:v>
                </c:pt>
                <c:pt idx="52">
                  <c:v>7.1570166619494504</c:v>
                </c:pt>
                <c:pt idx="53">
                  <c:v>7.0268457056954503</c:v>
                </c:pt>
                <c:pt idx="54">
                  <c:v>6.8749597994610596</c:v>
                </c:pt>
                <c:pt idx="55">
                  <c:v>6.88752916175872</c:v>
                </c:pt>
                <c:pt idx="56">
                  <c:v>6.7251385189592803</c:v>
                </c:pt>
                <c:pt idx="57">
                  <c:v>6.5860338509082696</c:v>
                </c:pt>
                <c:pt idx="58">
                  <c:v>6.5247982274740899</c:v>
                </c:pt>
                <c:pt idx="59">
                  <c:v>6.4544967608526296</c:v>
                </c:pt>
                <c:pt idx="60">
                  <c:v>6.3942431006580502</c:v>
                </c:pt>
                <c:pt idx="61">
                  <c:v>6.2524009263142899</c:v>
                </c:pt>
                <c:pt idx="62">
                  <c:v>6.1981094768270797</c:v>
                </c:pt>
                <c:pt idx="63">
                  <c:v>6.1501632444560501</c:v>
                </c:pt>
                <c:pt idx="64">
                  <c:v>6.0517108067870096</c:v>
                </c:pt>
                <c:pt idx="65">
                  <c:v>5.9502286603674204</c:v>
                </c:pt>
                <c:pt idx="66">
                  <c:v>5.9580919332802296</c:v>
                </c:pt>
                <c:pt idx="67">
                  <c:v>5.8835413074120799</c:v>
                </c:pt>
                <c:pt idx="68">
                  <c:v>5.7697290321811998</c:v>
                </c:pt>
                <c:pt idx="69">
                  <c:v>5.7611457305028999</c:v>
                </c:pt>
                <c:pt idx="70">
                  <c:v>5.6570459855720401</c:v>
                </c:pt>
                <c:pt idx="71">
                  <c:v>5.6159007363021303</c:v>
                </c:pt>
                <c:pt idx="72">
                  <c:v>5.6648463942110503</c:v>
                </c:pt>
                <c:pt idx="73">
                  <c:v>5.7137315161526203</c:v>
                </c:pt>
                <c:pt idx="74">
                  <c:v>5.4469768656417701</c:v>
                </c:pt>
                <c:pt idx="75">
                  <c:v>5.4249976528808403</c:v>
                </c:pt>
                <c:pt idx="76">
                  <c:v>5.4208870278671304</c:v>
                </c:pt>
                <c:pt idx="77">
                  <c:v>5.2670040167868102</c:v>
                </c:pt>
                <c:pt idx="78">
                  <c:v>5.2260520169511402</c:v>
                </c:pt>
                <c:pt idx="79">
                  <c:v>5.2214897004887399</c:v>
                </c:pt>
                <c:pt idx="80">
                  <c:v>5.1887193694710696</c:v>
                </c:pt>
                <c:pt idx="81">
                  <c:v>5.0759967416524798</c:v>
                </c:pt>
                <c:pt idx="82">
                  <c:v>5.1248626550659502</c:v>
                </c:pt>
                <c:pt idx="83">
                  <c:v>5.0917727639898596</c:v>
                </c:pt>
                <c:pt idx="84">
                  <c:v>4.9973384011536801</c:v>
                </c:pt>
                <c:pt idx="85">
                  <c:v>5.1922968123108104</c:v>
                </c:pt>
                <c:pt idx="86">
                  <c:v>4.9713888438418499</c:v>
                </c:pt>
                <c:pt idx="87">
                  <c:v>4.9211829900741497</c:v>
                </c:pt>
                <c:pt idx="88">
                  <c:v>4.9132027197629196</c:v>
                </c:pt>
                <c:pt idx="89">
                  <c:v>4.8598047578707302</c:v>
                </c:pt>
                <c:pt idx="90">
                  <c:v>4.8754597082734099</c:v>
                </c:pt>
                <c:pt idx="91">
                  <c:v>4.8400444211438298</c:v>
                </c:pt>
                <c:pt idx="92">
                  <c:v>4.8176289419643501</c:v>
                </c:pt>
                <c:pt idx="93">
                  <c:v>4.7758780419826499</c:v>
                </c:pt>
                <c:pt idx="94">
                  <c:v>4.7282921150326702</c:v>
                </c:pt>
                <c:pt idx="95">
                  <c:v>4.8184656770899803</c:v>
                </c:pt>
                <c:pt idx="96">
                  <c:v>4.7374886344186899</c:v>
                </c:pt>
                <c:pt idx="97">
                  <c:v>4.7509532305411897</c:v>
                </c:pt>
                <c:pt idx="98">
                  <c:v>4.7051464207470399</c:v>
                </c:pt>
                <c:pt idx="99">
                  <c:v>4.7804563655517898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9D4-4D19-B4B3-76BF3F1BBC7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λ=70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4.8014224739745197</c:v>
                </c:pt>
                <c:pt idx="1">
                  <c:v>4.0105075458995998</c:v>
                </c:pt>
                <c:pt idx="2">
                  <c:v>4.4130376772954998</c:v>
                </c:pt>
                <c:pt idx="3">
                  <c:v>4.6439337893389103</c:v>
                </c:pt>
                <c:pt idx="4">
                  <c:v>4.7161590191535598</c:v>
                </c:pt>
                <c:pt idx="5">
                  <c:v>4.7452709986828197</c:v>
                </c:pt>
                <c:pt idx="6">
                  <c:v>4.7775843995623202</c:v>
                </c:pt>
                <c:pt idx="7">
                  <c:v>4.8226310173049498</c:v>
                </c:pt>
                <c:pt idx="8">
                  <c:v>4.8854935448616699</c:v>
                </c:pt>
                <c:pt idx="9">
                  <c:v>4.9720163224264899</c:v>
                </c:pt>
                <c:pt idx="10">
                  <c:v>5.0300575094297502</c:v>
                </c:pt>
                <c:pt idx="11">
                  <c:v>4.98264504130929</c:v>
                </c:pt>
                <c:pt idx="12">
                  <c:v>5.0584838027134502</c:v>
                </c:pt>
                <c:pt idx="13">
                  <c:v>5.19587134476751</c:v>
                </c:pt>
                <c:pt idx="14">
                  <c:v>5.4326659301295797</c:v>
                </c:pt>
                <c:pt idx="15">
                  <c:v>5.6093081366270701</c:v>
                </c:pt>
                <c:pt idx="16">
                  <c:v>5.6743790628388497</c:v>
                </c:pt>
                <c:pt idx="17">
                  <c:v>5.6978891370818001</c:v>
                </c:pt>
                <c:pt idx="18">
                  <c:v>5.6757038692012403</c:v>
                </c:pt>
                <c:pt idx="19">
                  <c:v>5.6785624474286998</c:v>
                </c:pt>
                <c:pt idx="20">
                  <c:v>5.6902249343693203</c:v>
                </c:pt>
                <c:pt idx="21">
                  <c:v>5.7276507141068498</c:v>
                </c:pt>
                <c:pt idx="22">
                  <c:v>5.8190006529912299</c:v>
                </c:pt>
                <c:pt idx="23">
                  <c:v>5.89391798712313</c:v>
                </c:pt>
                <c:pt idx="24">
                  <c:v>5.9804209740832404</c:v>
                </c:pt>
                <c:pt idx="25">
                  <c:v>6.0870609013363701</c:v>
                </c:pt>
                <c:pt idx="26">
                  <c:v>6.1652128351852298</c:v>
                </c:pt>
                <c:pt idx="27">
                  <c:v>6.1705004191026003</c:v>
                </c:pt>
                <c:pt idx="28">
                  <c:v>6.1198876937851301</c:v>
                </c:pt>
                <c:pt idx="29">
                  <c:v>6.00150320678949</c:v>
                </c:pt>
                <c:pt idx="30">
                  <c:v>5.85603527724742</c:v>
                </c:pt>
                <c:pt idx="31">
                  <c:v>5.7002156972885096</c:v>
                </c:pt>
                <c:pt idx="32">
                  <c:v>5.5684900144115002</c:v>
                </c:pt>
                <c:pt idx="33">
                  <c:v>5.5004021851345897</c:v>
                </c:pt>
                <c:pt idx="34">
                  <c:v>5.3984083933755702</c:v>
                </c:pt>
                <c:pt idx="35">
                  <c:v>5.3010875126346901</c:v>
                </c:pt>
                <c:pt idx="36">
                  <c:v>5.23980881553143</c:v>
                </c:pt>
                <c:pt idx="37">
                  <c:v>5.1775545580312601</c:v>
                </c:pt>
                <c:pt idx="38">
                  <c:v>5.0762633327394697</c:v>
                </c:pt>
                <c:pt idx="39">
                  <c:v>4.9977708840742698</c:v>
                </c:pt>
                <c:pt idx="40">
                  <c:v>4.8962392611429104</c:v>
                </c:pt>
                <c:pt idx="41">
                  <c:v>4.8440258251503101</c:v>
                </c:pt>
                <c:pt idx="42">
                  <c:v>4.7609597095288301</c:v>
                </c:pt>
                <c:pt idx="43">
                  <c:v>4.6024852781556502</c:v>
                </c:pt>
                <c:pt idx="44">
                  <c:v>4.5372467138804398</c:v>
                </c:pt>
                <c:pt idx="45">
                  <c:v>4.4034147867932898</c:v>
                </c:pt>
                <c:pt idx="46">
                  <c:v>4.35958674643188</c:v>
                </c:pt>
                <c:pt idx="47">
                  <c:v>4.3453881517052597</c:v>
                </c:pt>
                <c:pt idx="48">
                  <c:v>4.2396489880047703</c:v>
                </c:pt>
                <c:pt idx="49">
                  <c:v>4.1432536090724099</c:v>
                </c:pt>
                <c:pt idx="50">
                  <c:v>4.0972194983623904</c:v>
                </c:pt>
                <c:pt idx="51">
                  <c:v>4.1123316623270503</c:v>
                </c:pt>
                <c:pt idx="52">
                  <c:v>3.97168943891301</c:v>
                </c:pt>
                <c:pt idx="53">
                  <c:v>3.8802690687589299</c:v>
                </c:pt>
                <c:pt idx="54">
                  <c:v>3.8755990681238401</c:v>
                </c:pt>
                <c:pt idx="55">
                  <c:v>3.7905303179286398</c:v>
                </c:pt>
                <c:pt idx="56">
                  <c:v>3.7334192893467799</c:v>
                </c:pt>
                <c:pt idx="57">
                  <c:v>3.66715044947341</c:v>
                </c:pt>
                <c:pt idx="58">
                  <c:v>3.6867140443064201</c:v>
                </c:pt>
                <c:pt idx="59">
                  <c:v>3.6696452298201598</c:v>
                </c:pt>
                <c:pt idx="60">
                  <c:v>3.6397934309206899</c:v>
                </c:pt>
                <c:pt idx="61">
                  <c:v>3.6519562127068599</c:v>
                </c:pt>
                <c:pt idx="62">
                  <c:v>3.6000169347971598</c:v>
                </c:pt>
                <c:pt idx="63">
                  <c:v>3.58593446435406</c:v>
                </c:pt>
                <c:pt idx="64">
                  <c:v>3.6420533433556499</c:v>
                </c:pt>
                <c:pt idx="65">
                  <c:v>3.55696509359404</c:v>
                </c:pt>
                <c:pt idx="66">
                  <c:v>3.60687699867412</c:v>
                </c:pt>
                <c:pt idx="67">
                  <c:v>3.52670700522139</c:v>
                </c:pt>
                <c:pt idx="68">
                  <c:v>3.5258586285635798</c:v>
                </c:pt>
                <c:pt idx="69">
                  <c:v>3.5445668618194701</c:v>
                </c:pt>
                <c:pt idx="70">
                  <c:v>3.4962894278578398</c:v>
                </c:pt>
                <c:pt idx="71">
                  <c:v>3.5463794483803199</c:v>
                </c:pt>
                <c:pt idx="72">
                  <c:v>3.50776797858998</c:v>
                </c:pt>
                <c:pt idx="73">
                  <c:v>3.45956534147262</c:v>
                </c:pt>
                <c:pt idx="74">
                  <c:v>3.4724231227300999</c:v>
                </c:pt>
                <c:pt idx="75">
                  <c:v>3.4755174419842598</c:v>
                </c:pt>
                <c:pt idx="76">
                  <c:v>3.47994529874995</c:v>
                </c:pt>
                <c:pt idx="77">
                  <c:v>3.4499759203754299</c:v>
                </c:pt>
                <c:pt idx="78">
                  <c:v>3.4789298661053101</c:v>
                </c:pt>
                <c:pt idx="79">
                  <c:v>3.4718596725724602</c:v>
                </c:pt>
                <c:pt idx="80">
                  <c:v>3.40318685630336</c:v>
                </c:pt>
                <c:pt idx="81">
                  <c:v>3.4335115924477502</c:v>
                </c:pt>
                <c:pt idx="82">
                  <c:v>3.3991364762187</c:v>
                </c:pt>
                <c:pt idx="83">
                  <c:v>3.4841251908801398</c:v>
                </c:pt>
                <c:pt idx="84">
                  <c:v>3.4039514139294602</c:v>
                </c:pt>
                <c:pt idx="85">
                  <c:v>3.3915531821548899</c:v>
                </c:pt>
                <c:pt idx="86">
                  <c:v>3.3209880348294898</c:v>
                </c:pt>
                <c:pt idx="87">
                  <c:v>3.3743397216312498</c:v>
                </c:pt>
                <c:pt idx="88">
                  <c:v>3.4246323048137102</c:v>
                </c:pt>
                <c:pt idx="89">
                  <c:v>3.30434297211468</c:v>
                </c:pt>
                <c:pt idx="90">
                  <c:v>3.3257252653129399</c:v>
                </c:pt>
                <c:pt idx="91">
                  <c:v>3.3067722688429</c:v>
                </c:pt>
                <c:pt idx="92">
                  <c:v>3.3244394580833601</c:v>
                </c:pt>
                <c:pt idx="93">
                  <c:v>3.2963612466119199</c:v>
                </c:pt>
                <c:pt idx="94">
                  <c:v>3.1506697996519502</c:v>
                </c:pt>
                <c:pt idx="95">
                  <c:v>3.1956465682014801</c:v>
                </c:pt>
                <c:pt idx="96">
                  <c:v>3.3721636282279999</c:v>
                </c:pt>
                <c:pt idx="97">
                  <c:v>3.2649326021783001</c:v>
                </c:pt>
                <c:pt idx="98">
                  <c:v>3.25170462019741</c:v>
                </c:pt>
                <c:pt idx="99">
                  <c:v>3.2732711406424602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9D4-4D19-B4B3-76BF3F1BBC7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λ=80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3.3163835178129299</c:v>
                </c:pt>
                <c:pt idx="1">
                  <c:v>3.50025336956605</c:v>
                </c:pt>
                <c:pt idx="2">
                  <c:v>3.93325462937355</c:v>
                </c:pt>
                <c:pt idx="3">
                  <c:v>4.4880394125357199</c:v>
                </c:pt>
                <c:pt idx="4">
                  <c:v>5.0902168732136399</c:v>
                </c:pt>
                <c:pt idx="5">
                  <c:v>5.6577171199023697</c:v>
                </c:pt>
                <c:pt idx="6">
                  <c:v>6.1446183826774297</c:v>
                </c:pt>
                <c:pt idx="7">
                  <c:v>6.6330918343737704</c:v>
                </c:pt>
                <c:pt idx="8">
                  <c:v>7.2387768886983404</c:v>
                </c:pt>
                <c:pt idx="9">
                  <c:v>7.8737427247688103</c:v>
                </c:pt>
                <c:pt idx="10">
                  <c:v>8.4913609316572494</c:v>
                </c:pt>
                <c:pt idx="11">
                  <c:v>9.1092678485438192</c:v>
                </c:pt>
                <c:pt idx="12">
                  <c:v>9.6998078515753097</c:v>
                </c:pt>
                <c:pt idx="13">
                  <c:v>10.2406064979732</c:v>
                </c:pt>
                <c:pt idx="14">
                  <c:v>10.722720762714699</c:v>
                </c:pt>
                <c:pt idx="15">
                  <c:v>11.132088256999801</c:v>
                </c:pt>
                <c:pt idx="16">
                  <c:v>11.4411755930632</c:v>
                </c:pt>
                <c:pt idx="17">
                  <c:v>11.569507187232301</c:v>
                </c:pt>
                <c:pt idx="18">
                  <c:v>11.0838783439248</c:v>
                </c:pt>
                <c:pt idx="19">
                  <c:v>11.540539562702101</c:v>
                </c:pt>
                <c:pt idx="20">
                  <c:v>11.954976944252801</c:v>
                </c:pt>
                <c:pt idx="21">
                  <c:v>12.321019312366801</c:v>
                </c:pt>
                <c:pt idx="22">
                  <c:v>12.664924142882199</c:v>
                </c:pt>
                <c:pt idx="23">
                  <c:v>12.9730568733066</c:v>
                </c:pt>
                <c:pt idx="24">
                  <c:v>13.302743900567201</c:v>
                </c:pt>
                <c:pt idx="25">
                  <c:v>13.571282615885099</c:v>
                </c:pt>
                <c:pt idx="26">
                  <c:v>13.764271279796899</c:v>
                </c:pt>
                <c:pt idx="27">
                  <c:v>13.8687982689589</c:v>
                </c:pt>
                <c:pt idx="28">
                  <c:v>13.8873874675482</c:v>
                </c:pt>
                <c:pt idx="29">
                  <c:v>13.813964324072</c:v>
                </c:pt>
                <c:pt idx="30">
                  <c:v>13.6702961754053</c:v>
                </c:pt>
                <c:pt idx="31">
                  <c:v>13.488412369042599</c:v>
                </c:pt>
                <c:pt idx="32">
                  <c:v>13.300519203767101</c:v>
                </c:pt>
                <c:pt idx="33">
                  <c:v>13.120748335495501</c:v>
                </c:pt>
                <c:pt idx="34">
                  <c:v>12.933101970702401</c:v>
                </c:pt>
                <c:pt idx="35">
                  <c:v>12.724940897896801</c:v>
                </c:pt>
                <c:pt idx="36">
                  <c:v>12.4790065456181</c:v>
                </c:pt>
                <c:pt idx="37">
                  <c:v>12.2511433437466</c:v>
                </c:pt>
                <c:pt idx="38">
                  <c:v>12.021719012409401</c:v>
                </c:pt>
                <c:pt idx="39">
                  <c:v>11.7952818982303</c:v>
                </c:pt>
                <c:pt idx="40">
                  <c:v>11.593134840950301</c:v>
                </c:pt>
                <c:pt idx="41">
                  <c:v>11.362493969499999</c:v>
                </c:pt>
                <c:pt idx="42">
                  <c:v>11.160670546814799</c:v>
                </c:pt>
                <c:pt idx="43">
                  <c:v>10.9502777922898</c:v>
                </c:pt>
                <c:pt idx="44">
                  <c:v>10.698316618800099</c:v>
                </c:pt>
                <c:pt idx="45">
                  <c:v>10.4863720480352</c:v>
                </c:pt>
                <c:pt idx="46">
                  <c:v>10.2544238325208</c:v>
                </c:pt>
                <c:pt idx="47">
                  <c:v>10.0391637533903</c:v>
                </c:pt>
                <c:pt idx="48">
                  <c:v>9.7843608818948198</c:v>
                </c:pt>
                <c:pt idx="49">
                  <c:v>9.6550007583573407</c:v>
                </c:pt>
                <c:pt idx="50">
                  <c:v>9.4286183593794703</c:v>
                </c:pt>
                <c:pt idx="51">
                  <c:v>9.2218042118474806</c:v>
                </c:pt>
                <c:pt idx="52">
                  <c:v>9.0082082897424698</c:v>
                </c:pt>
                <c:pt idx="53">
                  <c:v>8.8644394418224604</c:v>
                </c:pt>
                <c:pt idx="54">
                  <c:v>8.6844473844393999</c:v>
                </c:pt>
                <c:pt idx="55">
                  <c:v>8.5107842460274696</c:v>
                </c:pt>
                <c:pt idx="56">
                  <c:v>8.3906680811196495</c:v>
                </c:pt>
                <c:pt idx="57">
                  <c:v>8.2330015720799494</c:v>
                </c:pt>
                <c:pt idx="58">
                  <c:v>8.0635765334591198</c:v>
                </c:pt>
                <c:pt idx="59">
                  <c:v>7.9468759940937099</c:v>
                </c:pt>
                <c:pt idx="60">
                  <c:v>7.8394089359789998</c:v>
                </c:pt>
                <c:pt idx="61">
                  <c:v>7.6472962973639298</c:v>
                </c:pt>
                <c:pt idx="62">
                  <c:v>7.6207838719710699</c:v>
                </c:pt>
                <c:pt idx="63">
                  <c:v>7.4527139076962996</c:v>
                </c:pt>
                <c:pt idx="64">
                  <c:v>7.3506624903529802</c:v>
                </c:pt>
                <c:pt idx="65">
                  <c:v>7.2291324613615799</c:v>
                </c:pt>
                <c:pt idx="66">
                  <c:v>7.1530573768541199</c:v>
                </c:pt>
                <c:pt idx="67">
                  <c:v>7.04083067830652</c:v>
                </c:pt>
                <c:pt idx="68">
                  <c:v>6.9731695111840901</c:v>
                </c:pt>
                <c:pt idx="69">
                  <c:v>6.9488352164626104</c:v>
                </c:pt>
                <c:pt idx="70">
                  <c:v>6.8877282319590396</c:v>
                </c:pt>
                <c:pt idx="71">
                  <c:v>6.7881931317970103</c:v>
                </c:pt>
                <c:pt idx="72">
                  <c:v>6.7569548264145798</c:v>
                </c:pt>
                <c:pt idx="73">
                  <c:v>6.7359610693529204</c:v>
                </c:pt>
                <c:pt idx="74">
                  <c:v>6.7238678457215402</c:v>
                </c:pt>
                <c:pt idx="75">
                  <c:v>6.6063500707968998</c:v>
                </c:pt>
                <c:pt idx="76">
                  <c:v>6.5893854480236698</c:v>
                </c:pt>
                <c:pt idx="77">
                  <c:v>6.4522039610892499</c:v>
                </c:pt>
                <c:pt idx="78">
                  <c:v>6.4719043439254103</c:v>
                </c:pt>
                <c:pt idx="79">
                  <c:v>6.4192159334197596</c:v>
                </c:pt>
                <c:pt idx="80">
                  <c:v>6.3371512806043002</c:v>
                </c:pt>
                <c:pt idx="81">
                  <c:v>6.2831881223246402</c:v>
                </c:pt>
                <c:pt idx="82">
                  <c:v>6.4272072631865704</c:v>
                </c:pt>
                <c:pt idx="83">
                  <c:v>6.2890374101698399</c:v>
                </c:pt>
                <c:pt idx="84">
                  <c:v>6.1487639322876904</c:v>
                </c:pt>
                <c:pt idx="85">
                  <c:v>6.1185407685115898</c:v>
                </c:pt>
                <c:pt idx="86">
                  <c:v>6.0608057538047397</c:v>
                </c:pt>
                <c:pt idx="87">
                  <c:v>6.1916623963042996</c:v>
                </c:pt>
                <c:pt idx="88">
                  <c:v>6.0379161732271296</c:v>
                </c:pt>
                <c:pt idx="89">
                  <c:v>6.0641008894890502</c:v>
                </c:pt>
                <c:pt idx="90">
                  <c:v>6.1193580040708104</c:v>
                </c:pt>
                <c:pt idx="91">
                  <c:v>6.0905551072210002</c:v>
                </c:pt>
                <c:pt idx="92">
                  <c:v>6.0362718068063197</c:v>
                </c:pt>
                <c:pt idx="93">
                  <c:v>5.9605343267321498</c:v>
                </c:pt>
                <c:pt idx="94">
                  <c:v>5.9525878168642503</c:v>
                </c:pt>
                <c:pt idx="95">
                  <c:v>5.8839767007157198</c:v>
                </c:pt>
                <c:pt idx="96">
                  <c:v>5.8802310377359301</c:v>
                </c:pt>
                <c:pt idx="97">
                  <c:v>5.9440633049234703</c:v>
                </c:pt>
                <c:pt idx="98">
                  <c:v>5.8175076264888004</c:v>
                </c:pt>
                <c:pt idx="99">
                  <c:v>5.8632029686123097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9D4-4D19-B4B3-76BF3F1BBC7B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λ=90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4.0775808156467903</c:v>
                </c:pt>
                <c:pt idx="1">
                  <c:v>3.9045765879563898</c:v>
                </c:pt>
                <c:pt idx="2">
                  <c:v>4.1002707439474699</c:v>
                </c:pt>
                <c:pt idx="3">
                  <c:v>4.5505072921514502</c:v>
                </c:pt>
                <c:pt idx="4">
                  <c:v>5.1659735618159104</c:v>
                </c:pt>
                <c:pt idx="5">
                  <c:v>5.9466611128300402</c:v>
                </c:pt>
                <c:pt idx="6">
                  <c:v>6.8034551804885197</c:v>
                </c:pt>
                <c:pt idx="7">
                  <c:v>7.6400255784392304</c:v>
                </c:pt>
                <c:pt idx="8">
                  <c:v>8.43467598315328</c:v>
                </c:pt>
                <c:pt idx="9">
                  <c:v>9.1693986905738694</c:v>
                </c:pt>
                <c:pt idx="10">
                  <c:v>9.8281202372163499</c:v>
                </c:pt>
                <c:pt idx="11">
                  <c:v>10.405492503195999</c:v>
                </c:pt>
                <c:pt idx="12">
                  <c:v>10.8798814471811</c:v>
                </c:pt>
                <c:pt idx="13">
                  <c:v>11.371239088475701</c:v>
                </c:pt>
                <c:pt idx="14">
                  <c:v>11.944158468395401</c:v>
                </c:pt>
                <c:pt idx="15">
                  <c:v>12.340642279013901</c:v>
                </c:pt>
                <c:pt idx="16">
                  <c:v>12.6865960191935</c:v>
                </c:pt>
                <c:pt idx="17">
                  <c:v>13.016093289479601</c:v>
                </c:pt>
                <c:pt idx="18">
                  <c:v>13.273467775434201</c:v>
                </c:pt>
                <c:pt idx="19">
                  <c:v>13.398505980148901</c:v>
                </c:pt>
                <c:pt idx="20">
                  <c:v>13.340248260647</c:v>
                </c:pt>
                <c:pt idx="21">
                  <c:v>13.262399006634899</c:v>
                </c:pt>
                <c:pt idx="22">
                  <c:v>13.138304930180301</c:v>
                </c:pt>
                <c:pt idx="23">
                  <c:v>13.0119908135384</c:v>
                </c:pt>
                <c:pt idx="24">
                  <c:v>12.8527509514242</c:v>
                </c:pt>
                <c:pt idx="25">
                  <c:v>12.6604118850082</c:v>
                </c:pt>
                <c:pt idx="26">
                  <c:v>12.4709017109125</c:v>
                </c:pt>
                <c:pt idx="27">
                  <c:v>12.263497337698899</c:v>
                </c:pt>
                <c:pt idx="28">
                  <c:v>12.019615387544</c:v>
                </c:pt>
                <c:pt idx="29">
                  <c:v>11.7739138659089</c:v>
                </c:pt>
                <c:pt idx="30">
                  <c:v>11.4848662633448</c:v>
                </c:pt>
                <c:pt idx="31">
                  <c:v>11.2991139758378</c:v>
                </c:pt>
                <c:pt idx="32">
                  <c:v>11.0710691660642</c:v>
                </c:pt>
                <c:pt idx="33">
                  <c:v>10.8502944931387</c:v>
                </c:pt>
                <c:pt idx="34">
                  <c:v>10.6184545438736</c:v>
                </c:pt>
                <c:pt idx="35">
                  <c:v>10.345863411203</c:v>
                </c:pt>
                <c:pt idx="36">
                  <c:v>10.094632161781099</c:v>
                </c:pt>
                <c:pt idx="37">
                  <c:v>9.8314799834042699</c:v>
                </c:pt>
                <c:pt idx="38">
                  <c:v>9.5884484471753204</c:v>
                </c:pt>
                <c:pt idx="39">
                  <c:v>9.3657907564192993</c:v>
                </c:pt>
                <c:pt idx="40">
                  <c:v>9.1397057985886896</c:v>
                </c:pt>
                <c:pt idx="41">
                  <c:v>8.8872615015134198</c:v>
                </c:pt>
                <c:pt idx="42">
                  <c:v>8.6787127656862104</c:v>
                </c:pt>
                <c:pt idx="43">
                  <c:v>8.5658841999247599</c:v>
                </c:pt>
                <c:pt idx="44">
                  <c:v>8.2953117089345998</c:v>
                </c:pt>
                <c:pt idx="45">
                  <c:v>8.0639746738597697</c:v>
                </c:pt>
                <c:pt idx="46">
                  <c:v>7.9062965232878897</c:v>
                </c:pt>
                <c:pt idx="47">
                  <c:v>7.7304517617449102</c:v>
                </c:pt>
                <c:pt idx="48">
                  <c:v>7.5644691241905004</c:v>
                </c:pt>
                <c:pt idx="49">
                  <c:v>7.4644276173785302</c:v>
                </c:pt>
                <c:pt idx="50">
                  <c:v>7.3540973244234902</c:v>
                </c:pt>
                <c:pt idx="51">
                  <c:v>7.2269001975655502</c:v>
                </c:pt>
                <c:pt idx="52">
                  <c:v>7.0601946208625996</c:v>
                </c:pt>
                <c:pt idx="53">
                  <c:v>6.9265771890059096</c:v>
                </c:pt>
                <c:pt idx="54">
                  <c:v>6.9046934368088797</c:v>
                </c:pt>
                <c:pt idx="55">
                  <c:v>6.8336090771481404</c:v>
                </c:pt>
                <c:pt idx="56">
                  <c:v>6.7690014839172301</c:v>
                </c:pt>
                <c:pt idx="57">
                  <c:v>6.5842131152748999</c:v>
                </c:pt>
                <c:pt idx="58">
                  <c:v>6.40850921627134</c:v>
                </c:pt>
                <c:pt idx="59">
                  <c:v>6.4568768721073804</c:v>
                </c:pt>
                <c:pt idx="60">
                  <c:v>6.3939893152564702</c:v>
                </c:pt>
                <c:pt idx="61">
                  <c:v>6.30232505500316</c:v>
                </c:pt>
                <c:pt idx="62">
                  <c:v>6.2321446603163997</c:v>
                </c:pt>
                <c:pt idx="63">
                  <c:v>6.2384543707594204</c:v>
                </c:pt>
                <c:pt idx="64">
                  <c:v>6.1785941943526197</c:v>
                </c:pt>
                <c:pt idx="65">
                  <c:v>6.0129381017759398</c:v>
                </c:pt>
                <c:pt idx="66">
                  <c:v>6.02645799517631</c:v>
                </c:pt>
                <c:pt idx="67">
                  <c:v>6.1079923762008503</c:v>
                </c:pt>
                <c:pt idx="68">
                  <c:v>6.0336111346259704</c:v>
                </c:pt>
                <c:pt idx="69">
                  <c:v>5.8406143216416204</c:v>
                </c:pt>
                <c:pt idx="70">
                  <c:v>5.8585521765053201</c:v>
                </c:pt>
                <c:pt idx="71">
                  <c:v>5.8278063079342202</c:v>
                </c:pt>
                <c:pt idx="72">
                  <c:v>5.8210757561028004</c:v>
                </c:pt>
                <c:pt idx="73">
                  <c:v>5.6699797278270099</c:v>
                </c:pt>
                <c:pt idx="74">
                  <c:v>5.6838837917894098</c:v>
                </c:pt>
                <c:pt idx="75">
                  <c:v>5.62833854928612</c:v>
                </c:pt>
                <c:pt idx="76">
                  <c:v>5.6153122568503004</c:v>
                </c:pt>
                <c:pt idx="77">
                  <c:v>5.5796449305489597</c:v>
                </c:pt>
                <c:pt idx="78">
                  <c:v>5.5277690989896602</c:v>
                </c:pt>
                <c:pt idx="79">
                  <c:v>5.7660258607938797</c:v>
                </c:pt>
                <c:pt idx="80">
                  <c:v>5.6406686780974198</c:v>
                </c:pt>
                <c:pt idx="81">
                  <c:v>5.4750544950366002</c:v>
                </c:pt>
                <c:pt idx="82">
                  <c:v>5.5851106299087396</c:v>
                </c:pt>
                <c:pt idx="83">
                  <c:v>5.5770756443962402</c:v>
                </c:pt>
                <c:pt idx="84">
                  <c:v>5.4553209338337103</c:v>
                </c:pt>
                <c:pt idx="85">
                  <c:v>5.4038141388446004</c:v>
                </c:pt>
                <c:pt idx="86">
                  <c:v>5.4295256268232999</c:v>
                </c:pt>
                <c:pt idx="87">
                  <c:v>5.2537565352395097</c:v>
                </c:pt>
                <c:pt idx="88">
                  <c:v>5.5770849576219899</c:v>
                </c:pt>
                <c:pt idx="89">
                  <c:v>5.39223779924213</c:v>
                </c:pt>
                <c:pt idx="90">
                  <c:v>5.3509935969486797</c:v>
                </c:pt>
                <c:pt idx="91">
                  <c:v>5.3173972992226402</c:v>
                </c:pt>
                <c:pt idx="92">
                  <c:v>5.28989068698138</c:v>
                </c:pt>
                <c:pt idx="93">
                  <c:v>5.3235003724694199</c:v>
                </c:pt>
                <c:pt idx="94">
                  <c:v>5.2007118938490704</c:v>
                </c:pt>
                <c:pt idx="95">
                  <c:v>5.2087759831920204</c:v>
                </c:pt>
                <c:pt idx="96">
                  <c:v>5.2679533837363097</c:v>
                </c:pt>
                <c:pt idx="97">
                  <c:v>5.0759175792336402</c:v>
                </c:pt>
                <c:pt idx="98">
                  <c:v>5.1497778622433499</c:v>
                </c:pt>
                <c:pt idx="99">
                  <c:v>5.2665441762655902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9D4-4D19-B4B3-76BF3F1BBC7B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λ=100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Sheet1!$L$2:$L$101</c:f>
              <c:numCache>
                <c:formatCode>General</c:formatCode>
                <c:ptCount val="100"/>
                <c:pt idx="0">
                  <c:v>3.1916567240841598</c:v>
                </c:pt>
                <c:pt idx="1">
                  <c:v>3.48896690411493</c:v>
                </c:pt>
                <c:pt idx="2">
                  <c:v>3.6858415114693299</c:v>
                </c:pt>
                <c:pt idx="3">
                  <c:v>3.8138293894007802</c:v>
                </c:pt>
                <c:pt idx="4">
                  <c:v>4.0144124068319798</c:v>
                </c:pt>
                <c:pt idx="5">
                  <c:v>4.2796574416570303</c:v>
                </c:pt>
                <c:pt idx="6">
                  <c:v>4.5347592094913098</c:v>
                </c:pt>
                <c:pt idx="7">
                  <c:v>4.7810989781282798</c:v>
                </c:pt>
                <c:pt idx="8">
                  <c:v>4.9958919407799796</c:v>
                </c:pt>
                <c:pt idx="9">
                  <c:v>5.1971100037917504</c:v>
                </c:pt>
                <c:pt idx="10">
                  <c:v>5.38339954800903</c:v>
                </c:pt>
                <c:pt idx="11">
                  <c:v>5.5601302301511097</c:v>
                </c:pt>
                <c:pt idx="12">
                  <c:v>5.7114154333248699</c:v>
                </c:pt>
                <c:pt idx="13">
                  <c:v>5.86616923101246</c:v>
                </c:pt>
                <c:pt idx="14">
                  <c:v>6.0174131067469698</c:v>
                </c:pt>
                <c:pt idx="15">
                  <c:v>6.1663083033636203</c:v>
                </c:pt>
                <c:pt idx="16">
                  <c:v>6.3590350328013301</c:v>
                </c:pt>
                <c:pt idx="17">
                  <c:v>6.5365235786884996</c:v>
                </c:pt>
                <c:pt idx="18">
                  <c:v>6.7148607922717902</c:v>
                </c:pt>
                <c:pt idx="19">
                  <c:v>6.9082266418263298</c:v>
                </c:pt>
                <c:pt idx="20">
                  <c:v>7.14704801794141</c:v>
                </c:pt>
                <c:pt idx="21">
                  <c:v>7.6084182364866102</c:v>
                </c:pt>
                <c:pt idx="22">
                  <c:v>8.0468499800190294</c:v>
                </c:pt>
                <c:pt idx="23">
                  <c:v>8.3232199540361709</c:v>
                </c:pt>
                <c:pt idx="24">
                  <c:v>8.3382142474874801</c:v>
                </c:pt>
                <c:pt idx="25">
                  <c:v>8.9568237308412701</c:v>
                </c:pt>
                <c:pt idx="26">
                  <c:v>9.4844924751669097</c:v>
                </c:pt>
                <c:pt idx="27">
                  <c:v>9.9029100965708494</c:v>
                </c:pt>
                <c:pt idx="28">
                  <c:v>10.267934994772</c:v>
                </c:pt>
                <c:pt idx="29">
                  <c:v>10.601335670798999</c:v>
                </c:pt>
                <c:pt idx="30">
                  <c:v>10.923290392383899</c:v>
                </c:pt>
                <c:pt idx="31">
                  <c:v>11.2368946429342</c:v>
                </c:pt>
                <c:pt idx="32">
                  <c:v>11.5612603258341</c:v>
                </c:pt>
                <c:pt idx="33">
                  <c:v>11.878072982653901</c:v>
                </c:pt>
                <c:pt idx="34">
                  <c:v>12.1498911175876</c:v>
                </c:pt>
                <c:pt idx="35">
                  <c:v>12.418974656611599</c:v>
                </c:pt>
                <c:pt idx="36">
                  <c:v>12.612444115802599</c:v>
                </c:pt>
                <c:pt idx="37">
                  <c:v>12.6956996973603</c:v>
                </c:pt>
                <c:pt idx="38">
                  <c:v>12.8080719150602</c:v>
                </c:pt>
                <c:pt idx="39">
                  <c:v>12.922011082991901</c:v>
                </c:pt>
                <c:pt idx="40">
                  <c:v>13.0866968538612</c:v>
                </c:pt>
                <c:pt idx="41">
                  <c:v>13.191119069233499</c:v>
                </c:pt>
                <c:pt idx="42">
                  <c:v>13.2096034940332</c:v>
                </c:pt>
                <c:pt idx="43">
                  <c:v>13.1914520170539</c:v>
                </c:pt>
                <c:pt idx="44">
                  <c:v>13.1626462098211</c:v>
                </c:pt>
                <c:pt idx="45">
                  <c:v>13.1307821720838</c:v>
                </c:pt>
                <c:pt idx="46">
                  <c:v>13.1267122924327</c:v>
                </c:pt>
                <c:pt idx="47">
                  <c:v>13.0593916401267</c:v>
                </c:pt>
                <c:pt idx="48">
                  <c:v>12.956351274624399</c:v>
                </c:pt>
                <c:pt idx="49">
                  <c:v>12.874654494225901</c:v>
                </c:pt>
                <c:pt idx="50">
                  <c:v>12.780084507539801</c:v>
                </c:pt>
                <c:pt idx="51">
                  <c:v>12.684222310781401</c:v>
                </c:pt>
                <c:pt idx="52">
                  <c:v>12.591014383360699</c:v>
                </c:pt>
                <c:pt idx="53">
                  <c:v>12.517485301941599</c:v>
                </c:pt>
                <c:pt idx="54">
                  <c:v>12.4784221407026</c:v>
                </c:pt>
                <c:pt idx="55">
                  <c:v>12.3993959277868</c:v>
                </c:pt>
                <c:pt idx="56">
                  <c:v>12.313681654631999</c:v>
                </c:pt>
                <c:pt idx="57">
                  <c:v>12.227116385474799</c:v>
                </c:pt>
                <c:pt idx="58">
                  <c:v>12.102836044505199</c:v>
                </c:pt>
                <c:pt idx="59">
                  <c:v>11.998269474133799</c:v>
                </c:pt>
                <c:pt idx="60">
                  <c:v>11.891186004504499</c:v>
                </c:pt>
                <c:pt idx="61">
                  <c:v>11.7690756451338</c:v>
                </c:pt>
                <c:pt idx="62">
                  <c:v>11.638434370979599</c:v>
                </c:pt>
                <c:pt idx="63">
                  <c:v>11.509323958307499</c:v>
                </c:pt>
                <c:pt idx="64">
                  <c:v>11.3877689000219</c:v>
                </c:pt>
                <c:pt idx="65">
                  <c:v>11.242046020925001</c:v>
                </c:pt>
                <c:pt idx="66">
                  <c:v>11.1404573544859</c:v>
                </c:pt>
                <c:pt idx="67">
                  <c:v>11.0169814433902</c:v>
                </c:pt>
                <c:pt idx="68">
                  <c:v>10.935202008113199</c:v>
                </c:pt>
                <c:pt idx="69">
                  <c:v>10.811312822625</c:v>
                </c:pt>
                <c:pt idx="70">
                  <c:v>10.726649779826401</c:v>
                </c:pt>
                <c:pt idx="71">
                  <c:v>10.6479960959404</c:v>
                </c:pt>
                <c:pt idx="72">
                  <c:v>10.551790473982599</c:v>
                </c:pt>
                <c:pt idx="73">
                  <c:v>10.4247394483536</c:v>
                </c:pt>
                <c:pt idx="74">
                  <c:v>10.349578224122499</c:v>
                </c:pt>
                <c:pt idx="75">
                  <c:v>10.2358858566731</c:v>
                </c:pt>
                <c:pt idx="76">
                  <c:v>10.1412960793823</c:v>
                </c:pt>
                <c:pt idx="77">
                  <c:v>10.0338272750377</c:v>
                </c:pt>
                <c:pt idx="78">
                  <c:v>9.9972251337021607</c:v>
                </c:pt>
                <c:pt idx="79">
                  <c:v>9.8916562274098396</c:v>
                </c:pt>
                <c:pt idx="80">
                  <c:v>9.8258524667471594</c:v>
                </c:pt>
                <c:pt idx="81">
                  <c:v>9.7578484565019608</c:v>
                </c:pt>
                <c:pt idx="82">
                  <c:v>9.6515193581581098</c:v>
                </c:pt>
                <c:pt idx="83">
                  <c:v>9.5690693706273997</c:v>
                </c:pt>
                <c:pt idx="84">
                  <c:v>9.4925158191472203</c:v>
                </c:pt>
                <c:pt idx="85">
                  <c:v>9.4120728317648101</c:v>
                </c:pt>
                <c:pt idx="86">
                  <c:v>9.3172304332256299</c:v>
                </c:pt>
                <c:pt idx="87">
                  <c:v>9.2610914725810201</c:v>
                </c:pt>
                <c:pt idx="88">
                  <c:v>9.1478228569030708</c:v>
                </c:pt>
                <c:pt idx="89">
                  <c:v>9.1249373508617193</c:v>
                </c:pt>
                <c:pt idx="90">
                  <c:v>9.0577331138774699</c:v>
                </c:pt>
                <c:pt idx="91">
                  <c:v>8.9748995378613401</c:v>
                </c:pt>
                <c:pt idx="92">
                  <c:v>8.9079834287986106</c:v>
                </c:pt>
                <c:pt idx="93">
                  <c:v>8.8517629774287307</c:v>
                </c:pt>
                <c:pt idx="94">
                  <c:v>8.7830767733976192</c:v>
                </c:pt>
                <c:pt idx="95">
                  <c:v>8.71433992870152</c:v>
                </c:pt>
                <c:pt idx="96">
                  <c:v>8.6945435032248497</c:v>
                </c:pt>
                <c:pt idx="97">
                  <c:v>8.6648267460986901</c:v>
                </c:pt>
                <c:pt idx="98">
                  <c:v>8.6272362386807799</c:v>
                </c:pt>
                <c:pt idx="99">
                  <c:v>8.5663376376032794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E9D4-4D19-B4B3-76BF3F1BB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3202537"/>
        <c:axId val="706328062"/>
      </c:lineChart>
      <c:catAx>
        <c:axId val="943202537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Number of ronds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6328062"/>
        <c:crosses val="autoZero"/>
        <c:auto val="1"/>
        <c:lblAlgn val="ctr"/>
        <c:lblOffset val="100"/>
        <c:noMultiLvlLbl val="0"/>
      </c:catAx>
      <c:valAx>
        <c:axId val="706328062"/>
        <c:scaling>
          <c:orientation val="minMax"/>
          <c:max val="14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STD  mean (1e-</a:t>
                </a:r>
                <a:r>
                  <a:rPr lang="en-US" altLang="zh-CN" sz="1400"/>
                  <a:t>4</a:t>
                </a:r>
                <a:r>
                  <a:rPr lang="en-US" sz="140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4320253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7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8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9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λ=0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A7-4823-947B-D9693BE1EE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λ=10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A7-4823-947B-D9693BE1EE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λ=20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 formatCode="0.00E+00">
                  <c:v>2.0764981934465699E-3</c:v>
                </c:pt>
                <c:pt idx="15" formatCode="0.00E+00">
                  <c:v>2.0764981934465699E-3</c:v>
                </c:pt>
                <c:pt idx="16" formatCode="0.00E+00">
                  <c:v>2.0764981934465699E-3</c:v>
                </c:pt>
                <c:pt idx="17" formatCode="0.00E+00">
                  <c:v>2.0764981934465699E-3</c:v>
                </c:pt>
                <c:pt idx="18" formatCode="0.00E+00">
                  <c:v>2.0764981934465699E-3</c:v>
                </c:pt>
                <c:pt idx="19" formatCode="0.00E+00">
                  <c:v>4.1529963868931399E-3</c:v>
                </c:pt>
                <c:pt idx="20" formatCode="0.00E+00">
                  <c:v>4.1529963868931399E-3</c:v>
                </c:pt>
                <c:pt idx="21" formatCode="0.00E+00">
                  <c:v>4.1529963868931399E-3</c:v>
                </c:pt>
                <c:pt idx="22" formatCode="0.00E+00">
                  <c:v>4.1529963868931399E-3</c:v>
                </c:pt>
                <c:pt idx="23" formatCode="0.00E+00">
                  <c:v>4.1529963868931399E-3</c:v>
                </c:pt>
                <c:pt idx="24" formatCode="0.00E+00">
                  <c:v>4.1529963868931399E-3</c:v>
                </c:pt>
                <c:pt idx="25" formatCode="0.00E+00">
                  <c:v>4.1529963868931399E-3</c:v>
                </c:pt>
                <c:pt idx="26" formatCode="0.00E+00">
                  <c:v>2.0764981934465699E-3</c:v>
                </c:pt>
                <c:pt idx="27" formatCode="0.00E+00">
                  <c:v>2.0764981934465699E-3</c:v>
                </c:pt>
                <c:pt idx="28" formatCode="0.00E+00">
                  <c:v>2.0764981934465699E-3</c:v>
                </c:pt>
                <c:pt idx="29" formatCode="0.00E+00">
                  <c:v>2.0764981934465699E-3</c:v>
                </c:pt>
                <c:pt idx="30" formatCode="0.00E+00">
                  <c:v>2.0764981934465699E-3</c:v>
                </c:pt>
                <c:pt idx="31" formatCode="0.00E+00">
                  <c:v>2.0764981934465699E-3</c:v>
                </c:pt>
                <c:pt idx="32" formatCode="0.00E+00">
                  <c:v>2.0764981934465699E-3</c:v>
                </c:pt>
                <c:pt idx="33" formatCode="0.00E+00">
                  <c:v>2.0764981934465699E-3</c:v>
                </c:pt>
                <c:pt idx="34" formatCode="0.00E+00">
                  <c:v>2.0764981934465699E-3</c:v>
                </c:pt>
                <c:pt idx="35" formatCode="0.00E+00">
                  <c:v>2.0764981934465699E-3</c:v>
                </c:pt>
                <c:pt idx="36" formatCode="0.00E+00">
                  <c:v>2.0764981934465699E-3</c:v>
                </c:pt>
                <c:pt idx="37" formatCode="0.00E+00">
                  <c:v>2.0764981934465699E-3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A7-4823-947B-D9693BE1EE2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λ=30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0.00E+00</c:formatCode>
                <c:ptCount val="100"/>
                <c:pt idx="0">
                  <c:v>6.2294945803397098E-3</c:v>
                </c:pt>
                <c:pt idx="1">
                  <c:v>4.1529963868931399E-3</c:v>
                </c:pt>
                <c:pt idx="2">
                  <c:v>4.1529963868931399E-3</c:v>
                </c:pt>
                <c:pt idx="3">
                  <c:v>4.1529963868931399E-3</c:v>
                </c:pt>
                <c:pt idx="4">
                  <c:v>2.0764981934465699E-3</c:v>
                </c:pt>
                <c:pt idx="5">
                  <c:v>2.0764981934465699E-3</c:v>
                </c:pt>
                <c:pt idx="6">
                  <c:v>2.0764981934465699E-3</c:v>
                </c:pt>
                <c:pt idx="7">
                  <c:v>2.0764981934465699E-3</c:v>
                </c:pt>
                <c:pt idx="8">
                  <c:v>2.0764981934465699E-3</c:v>
                </c:pt>
                <c:pt idx="9">
                  <c:v>2.0764981934465699E-3</c:v>
                </c:pt>
                <c:pt idx="10">
                  <c:v>4.1529963868931399E-3</c:v>
                </c:pt>
                <c:pt idx="11">
                  <c:v>4.1529963868931399E-3</c:v>
                </c:pt>
                <c:pt idx="12">
                  <c:v>4.1529963868931399E-3</c:v>
                </c:pt>
                <c:pt idx="13">
                  <c:v>8.3059927737862797E-3</c:v>
                </c:pt>
                <c:pt idx="14">
                  <c:v>8.3059927737862797E-3</c:v>
                </c:pt>
                <c:pt idx="15" formatCode="General">
                  <c:v>1.03824909672328E-2</c:v>
                </c:pt>
                <c:pt idx="16" formatCode="General">
                  <c:v>1.2458989160679401E-2</c:v>
                </c:pt>
                <c:pt idx="17" formatCode="General">
                  <c:v>1.03824909672328E-2</c:v>
                </c:pt>
                <c:pt idx="18" formatCode="General">
                  <c:v>1.03824909672328E-2</c:v>
                </c:pt>
                <c:pt idx="19" formatCode="General">
                  <c:v>1.03824909672328E-2</c:v>
                </c:pt>
                <c:pt idx="20">
                  <c:v>8.3059927737862797E-3</c:v>
                </c:pt>
                <c:pt idx="21">
                  <c:v>6.2294945803397098E-3</c:v>
                </c:pt>
                <c:pt idx="22">
                  <c:v>6.2294945803397098E-3</c:v>
                </c:pt>
                <c:pt idx="23">
                  <c:v>8.3059927737862797E-3</c:v>
                </c:pt>
                <c:pt idx="24">
                  <c:v>8.3059927737862797E-3</c:v>
                </c:pt>
                <c:pt idx="25">
                  <c:v>8.3059927737862797E-3</c:v>
                </c:pt>
                <c:pt idx="26">
                  <c:v>8.3059927737862797E-3</c:v>
                </c:pt>
                <c:pt idx="27">
                  <c:v>8.3059927737862797E-3</c:v>
                </c:pt>
                <c:pt idx="28">
                  <c:v>8.3059927737862797E-3</c:v>
                </c:pt>
                <c:pt idx="29">
                  <c:v>8.3059927737862797E-3</c:v>
                </c:pt>
                <c:pt idx="30">
                  <c:v>8.3059927737862797E-3</c:v>
                </c:pt>
                <c:pt idx="31">
                  <c:v>8.3059927737862797E-3</c:v>
                </c:pt>
                <c:pt idx="32">
                  <c:v>6.2294945803397098E-3</c:v>
                </c:pt>
                <c:pt idx="33">
                  <c:v>6.2294945803397098E-3</c:v>
                </c:pt>
                <c:pt idx="34">
                  <c:v>4.1529963868931399E-3</c:v>
                </c:pt>
                <c:pt idx="35">
                  <c:v>4.1529963868931399E-3</c:v>
                </c:pt>
                <c:pt idx="36">
                  <c:v>6.2294945803397098E-3</c:v>
                </c:pt>
                <c:pt idx="37">
                  <c:v>4.1529963868931399E-3</c:v>
                </c:pt>
                <c:pt idx="38">
                  <c:v>4.1529963868931399E-3</c:v>
                </c:pt>
                <c:pt idx="39">
                  <c:v>4.1529963868931399E-3</c:v>
                </c:pt>
                <c:pt idx="40">
                  <c:v>4.1529963868931399E-3</c:v>
                </c:pt>
                <c:pt idx="41">
                  <c:v>4.1529963868931399E-3</c:v>
                </c:pt>
                <c:pt idx="42">
                  <c:v>4.1529963868931399E-3</c:v>
                </c:pt>
                <c:pt idx="43">
                  <c:v>4.1529963868931399E-3</c:v>
                </c:pt>
                <c:pt idx="44">
                  <c:v>4.1529963868931399E-3</c:v>
                </c:pt>
                <c:pt idx="45">
                  <c:v>4.1529963868931399E-3</c:v>
                </c:pt>
                <c:pt idx="46">
                  <c:v>4.1529963868931399E-3</c:v>
                </c:pt>
                <c:pt idx="47">
                  <c:v>4.1529963868931399E-3</c:v>
                </c:pt>
                <c:pt idx="48">
                  <c:v>4.1529963868931399E-3</c:v>
                </c:pt>
                <c:pt idx="49">
                  <c:v>4.1529963868931399E-3</c:v>
                </c:pt>
                <c:pt idx="50">
                  <c:v>4.1529963868931399E-3</c:v>
                </c:pt>
                <c:pt idx="51">
                  <c:v>4.1529963868931399E-3</c:v>
                </c:pt>
                <c:pt idx="52">
                  <c:v>4.1529963868931399E-3</c:v>
                </c:pt>
                <c:pt idx="53">
                  <c:v>4.1529963868931399E-3</c:v>
                </c:pt>
                <c:pt idx="54">
                  <c:v>4.1529963868931399E-3</c:v>
                </c:pt>
                <c:pt idx="55">
                  <c:v>4.1529963868931399E-3</c:v>
                </c:pt>
                <c:pt idx="56">
                  <c:v>4.1529963868931399E-3</c:v>
                </c:pt>
                <c:pt idx="57">
                  <c:v>4.1529963868931399E-3</c:v>
                </c:pt>
                <c:pt idx="58">
                  <c:v>4.1529963868931399E-3</c:v>
                </c:pt>
                <c:pt idx="59">
                  <c:v>4.1529963868931399E-3</c:v>
                </c:pt>
                <c:pt idx="60">
                  <c:v>4.1529963868931399E-3</c:v>
                </c:pt>
                <c:pt idx="61">
                  <c:v>4.1529963868931399E-3</c:v>
                </c:pt>
                <c:pt idx="62">
                  <c:v>4.1529963868931399E-3</c:v>
                </c:pt>
                <c:pt idx="63">
                  <c:v>4.1529963868931399E-3</c:v>
                </c:pt>
                <c:pt idx="64">
                  <c:v>4.1529963868931399E-3</c:v>
                </c:pt>
                <c:pt idx="65">
                  <c:v>6.2294945803397098E-3</c:v>
                </c:pt>
                <c:pt idx="66">
                  <c:v>6.2294945803397098E-3</c:v>
                </c:pt>
                <c:pt idx="67">
                  <c:v>6.2294945803397098E-3</c:v>
                </c:pt>
                <c:pt idx="68">
                  <c:v>6.2294945803397098E-3</c:v>
                </c:pt>
                <c:pt idx="69">
                  <c:v>6.2294945803397098E-3</c:v>
                </c:pt>
                <c:pt idx="70">
                  <c:v>6.2294945803397098E-3</c:v>
                </c:pt>
                <c:pt idx="71">
                  <c:v>6.2294945803397098E-3</c:v>
                </c:pt>
                <c:pt idx="72">
                  <c:v>6.2294945803397098E-3</c:v>
                </c:pt>
                <c:pt idx="73">
                  <c:v>6.2294945803397098E-3</c:v>
                </c:pt>
                <c:pt idx="74">
                  <c:v>6.2294945803397098E-3</c:v>
                </c:pt>
                <c:pt idx="75">
                  <c:v>6.2294945803397098E-3</c:v>
                </c:pt>
                <c:pt idx="76">
                  <c:v>6.2294945803397098E-3</c:v>
                </c:pt>
                <c:pt idx="77">
                  <c:v>6.2294945803397098E-3</c:v>
                </c:pt>
                <c:pt idx="78">
                  <c:v>6.2294945803397098E-3</c:v>
                </c:pt>
                <c:pt idx="79">
                  <c:v>6.2294945803397098E-3</c:v>
                </c:pt>
                <c:pt idx="80">
                  <c:v>6.2294945803397098E-3</c:v>
                </c:pt>
                <c:pt idx="81">
                  <c:v>6.2294945803397098E-3</c:v>
                </c:pt>
                <c:pt idx="82">
                  <c:v>6.2294945803397098E-3</c:v>
                </c:pt>
                <c:pt idx="83">
                  <c:v>6.2294945803397098E-3</c:v>
                </c:pt>
                <c:pt idx="84">
                  <c:v>6.2294945803397098E-3</c:v>
                </c:pt>
                <c:pt idx="85">
                  <c:v>4.1529963868931399E-3</c:v>
                </c:pt>
                <c:pt idx="86">
                  <c:v>4.1529963868931399E-3</c:v>
                </c:pt>
                <c:pt idx="87">
                  <c:v>6.2294945803397098E-3</c:v>
                </c:pt>
                <c:pt idx="88">
                  <c:v>6.2294945803397098E-3</c:v>
                </c:pt>
                <c:pt idx="89">
                  <c:v>6.2294945803397098E-3</c:v>
                </c:pt>
                <c:pt idx="90">
                  <c:v>6.2294945803397098E-3</c:v>
                </c:pt>
                <c:pt idx="91">
                  <c:v>6.2294945803397098E-3</c:v>
                </c:pt>
                <c:pt idx="92">
                  <c:v>6.2294945803397098E-3</c:v>
                </c:pt>
                <c:pt idx="93">
                  <c:v>6.2294945803397098E-3</c:v>
                </c:pt>
                <c:pt idx="94">
                  <c:v>6.2294945803397098E-3</c:v>
                </c:pt>
                <c:pt idx="95">
                  <c:v>6.2294945803397098E-3</c:v>
                </c:pt>
                <c:pt idx="96">
                  <c:v>6.2294945803397098E-3</c:v>
                </c:pt>
                <c:pt idx="97">
                  <c:v>6.2294945803397098E-3</c:v>
                </c:pt>
                <c:pt idx="98">
                  <c:v>6.2294945803397098E-3</c:v>
                </c:pt>
                <c:pt idx="99">
                  <c:v>6.2294945803397098E-3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CA7-4823-947B-D9693BE1EE2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λ=40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0.00E+00</c:formatCode>
                <c:ptCount val="100"/>
                <c:pt idx="0" formatCode="General">
                  <c:v>1.03824909672328E-2</c:v>
                </c:pt>
                <c:pt idx="1">
                  <c:v>8.3059927737862797E-3</c:v>
                </c:pt>
                <c:pt idx="2">
                  <c:v>6.2294945803397098E-3</c:v>
                </c:pt>
                <c:pt idx="3">
                  <c:v>8.3059927737862797E-3</c:v>
                </c:pt>
                <c:pt idx="4">
                  <c:v>8.3059927737862797E-3</c:v>
                </c:pt>
                <c:pt idx="5" formatCode="General">
                  <c:v>1.03824909672328E-2</c:v>
                </c:pt>
                <c:pt idx="6" formatCode="General">
                  <c:v>1.03824909672328E-2</c:v>
                </c:pt>
                <c:pt idx="7" formatCode="General">
                  <c:v>1.03824909672328E-2</c:v>
                </c:pt>
                <c:pt idx="8">
                  <c:v>8.3059927737862797E-3</c:v>
                </c:pt>
                <c:pt idx="9">
                  <c:v>8.3059927737862797E-3</c:v>
                </c:pt>
                <c:pt idx="10" formatCode="General">
                  <c:v>1.4535487354126001E-2</c:v>
                </c:pt>
                <c:pt idx="11" formatCode="General">
                  <c:v>1.66119855475725E-2</c:v>
                </c:pt>
                <c:pt idx="12" formatCode="General">
                  <c:v>1.66119855475725E-2</c:v>
                </c:pt>
                <c:pt idx="13" formatCode="General">
                  <c:v>1.4535487354126001E-2</c:v>
                </c:pt>
                <c:pt idx="14" formatCode="General">
                  <c:v>1.4535487354126001E-2</c:v>
                </c:pt>
                <c:pt idx="15" formatCode="General">
                  <c:v>1.2458989160679401E-2</c:v>
                </c:pt>
                <c:pt idx="16" formatCode="General">
                  <c:v>1.2458989160679401E-2</c:v>
                </c:pt>
                <c:pt idx="17" formatCode="General">
                  <c:v>1.4535487354126001E-2</c:v>
                </c:pt>
                <c:pt idx="18" formatCode="General">
                  <c:v>1.2458989160679401E-2</c:v>
                </c:pt>
                <c:pt idx="19" formatCode="General">
                  <c:v>1.2458989160679401E-2</c:v>
                </c:pt>
                <c:pt idx="20" formatCode="General">
                  <c:v>1.2458989160679401E-2</c:v>
                </c:pt>
                <c:pt idx="21" formatCode="General">
                  <c:v>1.2458989160679401E-2</c:v>
                </c:pt>
                <c:pt idx="22" formatCode="General">
                  <c:v>1.2458989160679401E-2</c:v>
                </c:pt>
                <c:pt idx="23" formatCode="General">
                  <c:v>1.2458989160679401E-2</c:v>
                </c:pt>
                <c:pt idx="24" formatCode="General">
                  <c:v>1.03824909672328E-2</c:v>
                </c:pt>
                <c:pt idx="25">
                  <c:v>8.3059927737862797E-3</c:v>
                </c:pt>
                <c:pt idx="26">
                  <c:v>8.3059927737862797E-3</c:v>
                </c:pt>
                <c:pt idx="27">
                  <c:v>8.3059927737862797E-3</c:v>
                </c:pt>
                <c:pt idx="28" formatCode="General">
                  <c:v>1.03824909672328E-2</c:v>
                </c:pt>
                <c:pt idx="29">
                  <c:v>6.2294945803397098E-3</c:v>
                </c:pt>
                <c:pt idx="30">
                  <c:v>4.1529963868931399E-3</c:v>
                </c:pt>
                <c:pt idx="31">
                  <c:v>4.1529963868931399E-3</c:v>
                </c:pt>
                <c:pt idx="32">
                  <c:v>8.3059927737862797E-3</c:v>
                </c:pt>
                <c:pt idx="33">
                  <c:v>8.3059927737862797E-3</c:v>
                </c:pt>
                <c:pt idx="34">
                  <c:v>6.2294945803397098E-3</c:v>
                </c:pt>
                <c:pt idx="35">
                  <c:v>4.1529963868931399E-3</c:v>
                </c:pt>
                <c:pt idx="36">
                  <c:v>4.1529963868931399E-3</c:v>
                </c:pt>
                <c:pt idx="37">
                  <c:v>4.1529963868931399E-3</c:v>
                </c:pt>
                <c:pt idx="38">
                  <c:v>4.1529963868931399E-3</c:v>
                </c:pt>
                <c:pt idx="39">
                  <c:v>4.1529963868931399E-3</c:v>
                </c:pt>
                <c:pt idx="40">
                  <c:v>4.1529963868931399E-3</c:v>
                </c:pt>
                <c:pt idx="41">
                  <c:v>4.1529963868931399E-3</c:v>
                </c:pt>
                <c:pt idx="42">
                  <c:v>4.1529963868931399E-3</c:v>
                </c:pt>
                <c:pt idx="43">
                  <c:v>4.1529963868931399E-3</c:v>
                </c:pt>
                <c:pt idx="44">
                  <c:v>4.1529963868931399E-3</c:v>
                </c:pt>
                <c:pt idx="45">
                  <c:v>4.1529963868931399E-3</c:v>
                </c:pt>
                <c:pt idx="46">
                  <c:v>4.1529963868931399E-3</c:v>
                </c:pt>
                <c:pt idx="47">
                  <c:v>4.1529963868931399E-3</c:v>
                </c:pt>
                <c:pt idx="48">
                  <c:v>4.1529963868931399E-3</c:v>
                </c:pt>
                <c:pt idx="49">
                  <c:v>4.1529963868931399E-3</c:v>
                </c:pt>
                <c:pt idx="50">
                  <c:v>4.1529963868931399E-3</c:v>
                </c:pt>
                <c:pt idx="51">
                  <c:v>4.1529963868931399E-3</c:v>
                </c:pt>
                <c:pt idx="52">
                  <c:v>4.1529963868931399E-3</c:v>
                </c:pt>
                <c:pt idx="53">
                  <c:v>4.1529963868931399E-3</c:v>
                </c:pt>
                <c:pt idx="54">
                  <c:v>4.1529963868931399E-3</c:v>
                </c:pt>
                <c:pt idx="55">
                  <c:v>4.1529963868931399E-3</c:v>
                </c:pt>
                <c:pt idx="56">
                  <c:v>4.1529963868931399E-3</c:v>
                </c:pt>
                <c:pt idx="57">
                  <c:v>4.1529963868931399E-3</c:v>
                </c:pt>
                <c:pt idx="58">
                  <c:v>4.1529963868931399E-3</c:v>
                </c:pt>
                <c:pt idx="59">
                  <c:v>4.1529963868931399E-3</c:v>
                </c:pt>
                <c:pt idx="60">
                  <c:v>4.1529963868931399E-3</c:v>
                </c:pt>
                <c:pt idx="61">
                  <c:v>4.1529963868931399E-3</c:v>
                </c:pt>
                <c:pt idx="62">
                  <c:v>4.1529963868931399E-3</c:v>
                </c:pt>
                <c:pt idx="63">
                  <c:v>4.1529963868931399E-3</c:v>
                </c:pt>
                <c:pt idx="64">
                  <c:v>4.1529963868931399E-3</c:v>
                </c:pt>
                <c:pt idx="65">
                  <c:v>4.1529963868931399E-3</c:v>
                </c:pt>
                <c:pt idx="66">
                  <c:v>4.1529963868931399E-3</c:v>
                </c:pt>
                <c:pt idx="67">
                  <c:v>4.1529963868931399E-3</c:v>
                </c:pt>
                <c:pt idx="68">
                  <c:v>4.1529963868931399E-3</c:v>
                </c:pt>
                <c:pt idx="69">
                  <c:v>4.1529963868931399E-3</c:v>
                </c:pt>
                <c:pt idx="70">
                  <c:v>4.1529963868931399E-3</c:v>
                </c:pt>
                <c:pt idx="71">
                  <c:v>4.1529963868931399E-3</c:v>
                </c:pt>
                <c:pt idx="72">
                  <c:v>4.1529963868931399E-3</c:v>
                </c:pt>
                <c:pt idx="73">
                  <c:v>4.1529963868931399E-3</c:v>
                </c:pt>
                <c:pt idx="74">
                  <c:v>4.1529963868931399E-3</c:v>
                </c:pt>
                <c:pt idx="75">
                  <c:v>4.1529963868931399E-3</c:v>
                </c:pt>
                <c:pt idx="76">
                  <c:v>4.1529963868931399E-3</c:v>
                </c:pt>
                <c:pt idx="77">
                  <c:v>4.1529963868931399E-3</c:v>
                </c:pt>
                <c:pt idx="78">
                  <c:v>4.1529963868931399E-3</c:v>
                </c:pt>
                <c:pt idx="79">
                  <c:v>4.1529963868931399E-3</c:v>
                </c:pt>
                <c:pt idx="80">
                  <c:v>4.1529963868931399E-3</c:v>
                </c:pt>
                <c:pt idx="81">
                  <c:v>4.1529963868931399E-3</c:v>
                </c:pt>
                <c:pt idx="82">
                  <c:v>4.1529963868931399E-3</c:v>
                </c:pt>
                <c:pt idx="83">
                  <c:v>4.1529963868931399E-3</c:v>
                </c:pt>
                <c:pt idx="84">
                  <c:v>4.1529963868931399E-3</c:v>
                </c:pt>
                <c:pt idx="85">
                  <c:v>4.1529963868931399E-3</c:v>
                </c:pt>
                <c:pt idx="86">
                  <c:v>4.1529963868931399E-3</c:v>
                </c:pt>
                <c:pt idx="87">
                  <c:v>4.1529963868931399E-3</c:v>
                </c:pt>
                <c:pt idx="88">
                  <c:v>4.1529963868931399E-3</c:v>
                </c:pt>
                <c:pt idx="89">
                  <c:v>4.1529963868931399E-3</c:v>
                </c:pt>
                <c:pt idx="90">
                  <c:v>4.1529963868931399E-3</c:v>
                </c:pt>
                <c:pt idx="91">
                  <c:v>4.1529963868931399E-3</c:v>
                </c:pt>
                <c:pt idx="92">
                  <c:v>4.1529963868931399E-3</c:v>
                </c:pt>
                <c:pt idx="93">
                  <c:v>4.1529963868931399E-3</c:v>
                </c:pt>
                <c:pt idx="94">
                  <c:v>4.1529963868931399E-3</c:v>
                </c:pt>
                <c:pt idx="95">
                  <c:v>4.1529963868931399E-3</c:v>
                </c:pt>
                <c:pt idx="96">
                  <c:v>4.1529963868931399E-3</c:v>
                </c:pt>
                <c:pt idx="97">
                  <c:v>4.1529963868931399E-3</c:v>
                </c:pt>
                <c:pt idx="98">
                  <c:v>4.1529963868931399E-3</c:v>
                </c:pt>
                <c:pt idx="99">
                  <c:v>4.1529963868931399E-3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CA7-4823-947B-D9693BE1EE2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λ=50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0.00E+00</c:formatCode>
                <c:ptCount val="100"/>
                <c:pt idx="0">
                  <c:v>4.1529963868931399E-3</c:v>
                </c:pt>
                <c:pt idx="1">
                  <c:v>6.2294945803397098E-3</c:v>
                </c:pt>
                <c:pt idx="2">
                  <c:v>6.2294945803397098E-3</c:v>
                </c:pt>
                <c:pt idx="3">
                  <c:v>8.3059927737862797E-3</c:v>
                </c:pt>
                <c:pt idx="4">
                  <c:v>8.3059927737862797E-3</c:v>
                </c:pt>
                <c:pt idx="5">
                  <c:v>6.2294945803397098E-3</c:v>
                </c:pt>
                <c:pt idx="6">
                  <c:v>6.2294945803397098E-3</c:v>
                </c:pt>
                <c:pt idx="7" formatCode="General">
                  <c:v>1.2458989160679401E-2</c:v>
                </c:pt>
                <c:pt idx="8" formatCode="General">
                  <c:v>1.2458989160679401E-2</c:v>
                </c:pt>
                <c:pt idx="9" formatCode="General">
                  <c:v>1.2458989160679401E-2</c:v>
                </c:pt>
                <c:pt idx="10" formatCode="General">
                  <c:v>1.2458989160679401E-2</c:v>
                </c:pt>
                <c:pt idx="11" formatCode="General">
                  <c:v>1.2458989160679401E-2</c:v>
                </c:pt>
                <c:pt idx="12" formatCode="General">
                  <c:v>1.4535487354126001E-2</c:v>
                </c:pt>
                <c:pt idx="13" formatCode="General">
                  <c:v>1.4535487354126001E-2</c:v>
                </c:pt>
                <c:pt idx="14" formatCode="General">
                  <c:v>1.4535487354126001E-2</c:v>
                </c:pt>
                <c:pt idx="15" formatCode="General">
                  <c:v>1.66119855475725E-2</c:v>
                </c:pt>
                <c:pt idx="16" formatCode="General">
                  <c:v>1.66119855475725E-2</c:v>
                </c:pt>
                <c:pt idx="17" formatCode="General">
                  <c:v>1.8688483741019099E-2</c:v>
                </c:pt>
                <c:pt idx="18" formatCode="General">
                  <c:v>1.4535487354126001E-2</c:v>
                </c:pt>
                <c:pt idx="19" formatCode="General">
                  <c:v>1.66119855475725E-2</c:v>
                </c:pt>
                <c:pt idx="20" formatCode="General">
                  <c:v>2.0764981934465701E-2</c:v>
                </c:pt>
                <c:pt idx="21" formatCode="General">
                  <c:v>2.2841480127912199E-2</c:v>
                </c:pt>
                <c:pt idx="22" formatCode="General">
                  <c:v>2.2841480127912199E-2</c:v>
                </c:pt>
                <c:pt idx="23" formatCode="General">
                  <c:v>2.69944765148054E-2</c:v>
                </c:pt>
                <c:pt idx="24" formatCode="General">
                  <c:v>3.3223971095145098E-2</c:v>
                </c:pt>
                <c:pt idx="25" formatCode="General">
                  <c:v>3.53004692885917E-2</c:v>
                </c:pt>
                <c:pt idx="26" formatCode="General">
                  <c:v>3.53004692885917E-2</c:v>
                </c:pt>
                <c:pt idx="27" formatCode="General">
                  <c:v>3.53004692885917E-2</c:v>
                </c:pt>
                <c:pt idx="28" formatCode="General">
                  <c:v>3.11474729016985E-2</c:v>
                </c:pt>
                <c:pt idx="29" formatCode="General">
                  <c:v>2.69944765148054E-2</c:v>
                </c:pt>
                <c:pt idx="30" formatCode="General">
                  <c:v>3.11474729016985E-2</c:v>
                </c:pt>
                <c:pt idx="31" formatCode="General">
                  <c:v>3.11474729016985E-2</c:v>
                </c:pt>
                <c:pt idx="32" formatCode="General">
                  <c:v>2.9070974708252002E-2</c:v>
                </c:pt>
                <c:pt idx="33" formatCode="General">
                  <c:v>2.4917978321358801E-2</c:v>
                </c:pt>
                <c:pt idx="34" formatCode="General">
                  <c:v>2.69944765148054E-2</c:v>
                </c:pt>
                <c:pt idx="35" formatCode="General">
                  <c:v>2.2841480127912199E-2</c:v>
                </c:pt>
                <c:pt idx="36" formatCode="General">
                  <c:v>2.2841480127912199E-2</c:v>
                </c:pt>
                <c:pt idx="37" formatCode="General">
                  <c:v>1.8688483741019099E-2</c:v>
                </c:pt>
                <c:pt idx="38" formatCode="General">
                  <c:v>2.0764981934465701E-2</c:v>
                </c:pt>
                <c:pt idx="39" formatCode="General">
                  <c:v>2.2841480127912199E-2</c:v>
                </c:pt>
                <c:pt idx="40" formatCode="General">
                  <c:v>2.4917978321358801E-2</c:v>
                </c:pt>
                <c:pt idx="41" formatCode="General">
                  <c:v>1.8688483741019099E-2</c:v>
                </c:pt>
                <c:pt idx="42" formatCode="General">
                  <c:v>1.66119855475725E-2</c:v>
                </c:pt>
                <c:pt idx="43" formatCode="General">
                  <c:v>1.66119855475725E-2</c:v>
                </c:pt>
                <c:pt idx="44" formatCode="General">
                  <c:v>1.66119855475725E-2</c:v>
                </c:pt>
                <c:pt idx="45" formatCode="General">
                  <c:v>1.66119855475725E-2</c:v>
                </c:pt>
                <c:pt idx="46" formatCode="General">
                  <c:v>1.66119855475725E-2</c:v>
                </c:pt>
                <c:pt idx="47" formatCode="General">
                  <c:v>1.2458989160679401E-2</c:v>
                </c:pt>
                <c:pt idx="48" formatCode="General">
                  <c:v>1.2458989160679401E-2</c:v>
                </c:pt>
                <c:pt idx="49" formatCode="General">
                  <c:v>1.2458989160679401E-2</c:v>
                </c:pt>
                <c:pt idx="50" formatCode="General">
                  <c:v>1.2458989160679401E-2</c:v>
                </c:pt>
                <c:pt idx="51" formatCode="General">
                  <c:v>1.2458989160679401E-2</c:v>
                </c:pt>
                <c:pt idx="52" formatCode="General">
                  <c:v>1.2458989160679401E-2</c:v>
                </c:pt>
                <c:pt idx="53" formatCode="General">
                  <c:v>1.2458989160679401E-2</c:v>
                </c:pt>
                <c:pt idx="54" formatCode="General">
                  <c:v>1.4535487354126001E-2</c:v>
                </c:pt>
                <c:pt idx="55" formatCode="General">
                  <c:v>1.4535487354126001E-2</c:v>
                </c:pt>
                <c:pt idx="56" formatCode="General">
                  <c:v>1.4535487354126001E-2</c:v>
                </c:pt>
                <c:pt idx="57" formatCode="General">
                  <c:v>1.66119855475725E-2</c:v>
                </c:pt>
                <c:pt idx="58" formatCode="General">
                  <c:v>1.4535487354126001E-2</c:v>
                </c:pt>
                <c:pt idx="59" formatCode="General">
                  <c:v>1.2458989160679401E-2</c:v>
                </c:pt>
                <c:pt idx="60" formatCode="General">
                  <c:v>1.03824909672328E-2</c:v>
                </c:pt>
                <c:pt idx="61" formatCode="General">
                  <c:v>1.4535487354126001E-2</c:v>
                </c:pt>
                <c:pt idx="62" formatCode="General">
                  <c:v>1.03824909672328E-2</c:v>
                </c:pt>
                <c:pt idx="63" formatCode="General">
                  <c:v>1.03824909672328E-2</c:v>
                </c:pt>
                <c:pt idx="64" formatCode="General">
                  <c:v>1.2458989160679401E-2</c:v>
                </c:pt>
                <c:pt idx="65" formatCode="General">
                  <c:v>1.03824909672328E-2</c:v>
                </c:pt>
                <c:pt idx="66">
                  <c:v>8.3059927737862797E-3</c:v>
                </c:pt>
                <c:pt idx="67" formatCode="General">
                  <c:v>1.03824909672328E-2</c:v>
                </c:pt>
                <c:pt idx="68" formatCode="General">
                  <c:v>1.03824909672328E-2</c:v>
                </c:pt>
                <c:pt idx="69" formatCode="General">
                  <c:v>1.03824909672328E-2</c:v>
                </c:pt>
                <c:pt idx="70" formatCode="General">
                  <c:v>1.2458989160679401E-2</c:v>
                </c:pt>
                <c:pt idx="71">
                  <c:v>8.3059927737862797E-3</c:v>
                </c:pt>
                <c:pt idx="72">
                  <c:v>8.3059927737862797E-3</c:v>
                </c:pt>
                <c:pt idx="73" formatCode="General">
                  <c:v>1.03824909672328E-2</c:v>
                </c:pt>
                <c:pt idx="74">
                  <c:v>8.3059927737862797E-3</c:v>
                </c:pt>
                <c:pt idx="75">
                  <c:v>8.3059927737862797E-3</c:v>
                </c:pt>
                <c:pt idx="76">
                  <c:v>8.3059927737862797E-3</c:v>
                </c:pt>
                <c:pt idx="77">
                  <c:v>8.3059927737862797E-3</c:v>
                </c:pt>
                <c:pt idx="78" formatCode="General">
                  <c:v>1.03824909672328E-2</c:v>
                </c:pt>
                <c:pt idx="79">
                  <c:v>8.3059927737862797E-3</c:v>
                </c:pt>
                <c:pt idx="80">
                  <c:v>8.3059927737862797E-3</c:v>
                </c:pt>
                <c:pt idx="81">
                  <c:v>8.3059927737862797E-3</c:v>
                </c:pt>
                <c:pt idx="82">
                  <c:v>8.3059927737862797E-3</c:v>
                </c:pt>
                <c:pt idx="83">
                  <c:v>8.3059927737862797E-3</c:v>
                </c:pt>
                <c:pt idx="84">
                  <c:v>8.3059927737862797E-3</c:v>
                </c:pt>
                <c:pt idx="85">
                  <c:v>8.3059927737862797E-3</c:v>
                </c:pt>
                <c:pt idx="86">
                  <c:v>8.3059927737862797E-3</c:v>
                </c:pt>
                <c:pt idx="87" formatCode="General">
                  <c:v>1.03824909672328E-2</c:v>
                </c:pt>
                <c:pt idx="88">
                  <c:v>8.3059927737862797E-3</c:v>
                </c:pt>
                <c:pt idx="89" formatCode="General">
                  <c:v>1.03824909672328E-2</c:v>
                </c:pt>
                <c:pt idx="90" formatCode="General">
                  <c:v>1.03824909672328E-2</c:v>
                </c:pt>
                <c:pt idx="91" formatCode="General">
                  <c:v>1.03824909672328E-2</c:v>
                </c:pt>
                <c:pt idx="92" formatCode="General">
                  <c:v>1.03824909672328E-2</c:v>
                </c:pt>
                <c:pt idx="93" formatCode="General">
                  <c:v>1.03824909672328E-2</c:v>
                </c:pt>
                <c:pt idx="94" formatCode="General">
                  <c:v>1.03824909672328E-2</c:v>
                </c:pt>
                <c:pt idx="95" formatCode="General">
                  <c:v>1.03824909672328E-2</c:v>
                </c:pt>
                <c:pt idx="96" formatCode="General">
                  <c:v>1.03824909672328E-2</c:v>
                </c:pt>
                <c:pt idx="97" formatCode="General">
                  <c:v>1.03824909672328E-2</c:v>
                </c:pt>
                <c:pt idx="98" formatCode="General">
                  <c:v>1.03824909672328E-2</c:v>
                </c:pt>
                <c:pt idx="99" formatCode="General">
                  <c:v>1.2458989160679401E-2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CA7-4823-947B-D9693BE1EE2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λ=60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1.8688483741019099E-2</c:v>
                </c:pt>
                <c:pt idx="1">
                  <c:v>1.2458989160679401E-2</c:v>
                </c:pt>
                <c:pt idx="2">
                  <c:v>1.2458989160679401E-2</c:v>
                </c:pt>
                <c:pt idx="3">
                  <c:v>1.2458989160679401E-2</c:v>
                </c:pt>
                <c:pt idx="4">
                  <c:v>1.8688483741019099E-2</c:v>
                </c:pt>
                <c:pt idx="5">
                  <c:v>2.0764981934465701E-2</c:v>
                </c:pt>
                <c:pt idx="6">
                  <c:v>2.0764981934465701E-2</c:v>
                </c:pt>
                <c:pt idx="7">
                  <c:v>2.4917978321358801E-2</c:v>
                </c:pt>
                <c:pt idx="8">
                  <c:v>2.9070974708252002E-2</c:v>
                </c:pt>
                <c:pt idx="9">
                  <c:v>3.11474729016985E-2</c:v>
                </c:pt>
                <c:pt idx="10">
                  <c:v>3.11474729016985E-2</c:v>
                </c:pt>
                <c:pt idx="11">
                  <c:v>3.3223971095145098E-2</c:v>
                </c:pt>
                <c:pt idx="12">
                  <c:v>3.53004692885917E-2</c:v>
                </c:pt>
                <c:pt idx="13">
                  <c:v>3.7376967482038198E-2</c:v>
                </c:pt>
                <c:pt idx="14">
                  <c:v>4.3606462062377997E-2</c:v>
                </c:pt>
                <c:pt idx="15">
                  <c:v>4.3606462062377997E-2</c:v>
                </c:pt>
                <c:pt idx="16">
                  <c:v>4.5682960255824502E-2</c:v>
                </c:pt>
                <c:pt idx="17">
                  <c:v>4.5682960255824502E-2</c:v>
                </c:pt>
                <c:pt idx="18">
                  <c:v>4.7759458449271097E-2</c:v>
                </c:pt>
                <c:pt idx="19">
                  <c:v>5.1912454836164197E-2</c:v>
                </c:pt>
                <c:pt idx="20">
                  <c:v>4.9835956642717699E-2</c:v>
                </c:pt>
                <c:pt idx="21">
                  <c:v>4.9835956642717699E-2</c:v>
                </c:pt>
                <c:pt idx="22">
                  <c:v>5.6065451223057401E-2</c:v>
                </c:pt>
                <c:pt idx="23">
                  <c:v>5.6065451223057401E-2</c:v>
                </c:pt>
                <c:pt idx="24">
                  <c:v>6.2294945803397103E-2</c:v>
                </c:pt>
                <c:pt idx="25">
                  <c:v>6.6447942190290293E-2</c:v>
                </c:pt>
                <c:pt idx="26">
                  <c:v>6.2294945803397103E-2</c:v>
                </c:pt>
                <c:pt idx="27">
                  <c:v>6.6447942190290293E-2</c:v>
                </c:pt>
                <c:pt idx="28">
                  <c:v>7.6830433157523095E-2</c:v>
                </c:pt>
                <c:pt idx="29">
                  <c:v>8.7212924124755994E-2</c:v>
                </c:pt>
                <c:pt idx="30">
                  <c:v>8.0983429544416299E-2</c:v>
                </c:pt>
                <c:pt idx="31">
                  <c:v>7.6830433157523095E-2</c:v>
                </c:pt>
                <c:pt idx="32">
                  <c:v>8.0983429544416299E-2</c:v>
                </c:pt>
                <c:pt idx="33">
                  <c:v>8.7212924124755994E-2</c:v>
                </c:pt>
                <c:pt idx="34">
                  <c:v>8.3059927737862804E-2</c:v>
                </c:pt>
                <c:pt idx="35">
                  <c:v>7.8906931350969697E-2</c:v>
                </c:pt>
                <c:pt idx="36">
                  <c:v>8.0983429544416299E-2</c:v>
                </c:pt>
                <c:pt idx="37">
                  <c:v>8.0983429544416299E-2</c:v>
                </c:pt>
                <c:pt idx="38">
                  <c:v>7.4753934964076493E-2</c:v>
                </c:pt>
                <c:pt idx="39">
                  <c:v>7.8906931350969697E-2</c:v>
                </c:pt>
                <c:pt idx="40">
                  <c:v>7.6830433157523095E-2</c:v>
                </c:pt>
                <c:pt idx="41">
                  <c:v>7.06009385771834E-2</c:v>
                </c:pt>
                <c:pt idx="42">
                  <c:v>7.6830433157523095E-2</c:v>
                </c:pt>
                <c:pt idx="43">
                  <c:v>6.8524440383736798E-2</c:v>
                </c:pt>
                <c:pt idx="44">
                  <c:v>7.4753934964076493E-2</c:v>
                </c:pt>
                <c:pt idx="45">
                  <c:v>7.4753934964076493E-2</c:v>
                </c:pt>
                <c:pt idx="46">
                  <c:v>7.06009385771834E-2</c:v>
                </c:pt>
                <c:pt idx="47">
                  <c:v>6.4371443996843705E-2</c:v>
                </c:pt>
                <c:pt idx="48">
                  <c:v>6.0218447609950501E-2</c:v>
                </c:pt>
                <c:pt idx="49">
                  <c:v>6.0218447609950501E-2</c:v>
                </c:pt>
                <c:pt idx="50">
                  <c:v>6.0218447609950501E-2</c:v>
                </c:pt>
                <c:pt idx="51">
                  <c:v>4.3606462062377997E-2</c:v>
                </c:pt>
                <c:pt idx="52">
                  <c:v>4.9835956642717699E-2</c:v>
                </c:pt>
                <c:pt idx="53">
                  <c:v>4.1529963868931402E-2</c:v>
                </c:pt>
                <c:pt idx="54">
                  <c:v>4.5682960255824502E-2</c:v>
                </c:pt>
                <c:pt idx="55">
                  <c:v>5.1912454836164197E-2</c:v>
                </c:pt>
                <c:pt idx="56">
                  <c:v>4.7759458449271097E-2</c:v>
                </c:pt>
                <c:pt idx="57">
                  <c:v>4.5682960255824502E-2</c:v>
                </c:pt>
                <c:pt idx="58">
                  <c:v>4.3606462062377997E-2</c:v>
                </c:pt>
                <c:pt idx="59">
                  <c:v>3.7376967482038198E-2</c:v>
                </c:pt>
                <c:pt idx="60">
                  <c:v>4.9835956642717699E-2</c:v>
                </c:pt>
                <c:pt idx="61">
                  <c:v>4.1529963868931402E-2</c:v>
                </c:pt>
                <c:pt idx="62">
                  <c:v>4.7759458449271097E-2</c:v>
                </c:pt>
                <c:pt idx="63">
                  <c:v>4.1529963868931402E-2</c:v>
                </c:pt>
                <c:pt idx="64">
                  <c:v>3.7376967482038198E-2</c:v>
                </c:pt>
                <c:pt idx="65">
                  <c:v>4.1529963868931402E-2</c:v>
                </c:pt>
                <c:pt idx="66">
                  <c:v>4.3606462062377997E-2</c:v>
                </c:pt>
                <c:pt idx="67">
                  <c:v>3.53004692885917E-2</c:v>
                </c:pt>
                <c:pt idx="68">
                  <c:v>3.53004692885917E-2</c:v>
                </c:pt>
                <c:pt idx="69">
                  <c:v>3.94534656754848E-2</c:v>
                </c:pt>
                <c:pt idx="70">
                  <c:v>3.3223971095145098E-2</c:v>
                </c:pt>
                <c:pt idx="71">
                  <c:v>3.3223971095145098E-2</c:v>
                </c:pt>
                <c:pt idx="72">
                  <c:v>3.7376967482038198E-2</c:v>
                </c:pt>
                <c:pt idx="73">
                  <c:v>3.7376967482038198E-2</c:v>
                </c:pt>
                <c:pt idx="74">
                  <c:v>3.7376967482038198E-2</c:v>
                </c:pt>
                <c:pt idx="75">
                  <c:v>2.9070974708252002E-2</c:v>
                </c:pt>
                <c:pt idx="76">
                  <c:v>3.11474729016985E-2</c:v>
                </c:pt>
                <c:pt idx="77">
                  <c:v>3.7376967482038198E-2</c:v>
                </c:pt>
                <c:pt idx="78">
                  <c:v>3.3223971095145098E-2</c:v>
                </c:pt>
                <c:pt idx="79">
                  <c:v>3.11474729016985E-2</c:v>
                </c:pt>
                <c:pt idx="80">
                  <c:v>3.11474729016985E-2</c:v>
                </c:pt>
                <c:pt idx="81">
                  <c:v>2.9070974708252002E-2</c:v>
                </c:pt>
                <c:pt idx="82">
                  <c:v>3.11474729016985E-2</c:v>
                </c:pt>
                <c:pt idx="83">
                  <c:v>2.69944765148054E-2</c:v>
                </c:pt>
                <c:pt idx="84">
                  <c:v>2.0764981934465701E-2</c:v>
                </c:pt>
                <c:pt idx="85">
                  <c:v>2.69944765148054E-2</c:v>
                </c:pt>
                <c:pt idx="86">
                  <c:v>2.0764981934465701E-2</c:v>
                </c:pt>
                <c:pt idx="87">
                  <c:v>2.2841480127912199E-2</c:v>
                </c:pt>
                <c:pt idx="88">
                  <c:v>2.0764981934465701E-2</c:v>
                </c:pt>
                <c:pt idx="89">
                  <c:v>1.8688483741019099E-2</c:v>
                </c:pt>
                <c:pt idx="90">
                  <c:v>2.2841480127912199E-2</c:v>
                </c:pt>
                <c:pt idx="91">
                  <c:v>1.66119855475725E-2</c:v>
                </c:pt>
                <c:pt idx="92">
                  <c:v>2.0764981934465701E-2</c:v>
                </c:pt>
                <c:pt idx="93">
                  <c:v>1.8688483741019099E-2</c:v>
                </c:pt>
                <c:pt idx="94">
                  <c:v>1.8688483741019099E-2</c:v>
                </c:pt>
                <c:pt idx="95">
                  <c:v>2.4917978321358801E-2</c:v>
                </c:pt>
                <c:pt idx="96">
                  <c:v>2.0764981934465701E-2</c:v>
                </c:pt>
                <c:pt idx="97">
                  <c:v>1.8688483741019099E-2</c:v>
                </c:pt>
                <c:pt idx="98">
                  <c:v>1.8688483741019099E-2</c:v>
                </c:pt>
                <c:pt idx="99">
                  <c:v>2.2841480127912199E-2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CA7-4823-947B-D9693BE1EE2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λ=70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1.66119855475725E-2</c:v>
                </c:pt>
                <c:pt idx="1">
                  <c:v>1.2458989160679401E-2</c:v>
                </c:pt>
                <c:pt idx="2">
                  <c:v>1.2458989160679401E-2</c:v>
                </c:pt>
                <c:pt idx="3">
                  <c:v>1.03824909672328E-2</c:v>
                </c:pt>
                <c:pt idx="4">
                  <c:v>1.03824909672328E-2</c:v>
                </c:pt>
                <c:pt idx="5">
                  <c:v>1.2458989160679401E-2</c:v>
                </c:pt>
                <c:pt idx="6">
                  <c:v>1.4535487354126001E-2</c:v>
                </c:pt>
                <c:pt idx="7">
                  <c:v>1.4535487354126001E-2</c:v>
                </c:pt>
                <c:pt idx="8">
                  <c:v>1.66119855475725E-2</c:v>
                </c:pt>
                <c:pt idx="9">
                  <c:v>1.8688483741019099E-2</c:v>
                </c:pt>
                <c:pt idx="10">
                  <c:v>2.4917978321358801E-2</c:v>
                </c:pt>
                <c:pt idx="11">
                  <c:v>2.2841480127912199E-2</c:v>
                </c:pt>
                <c:pt idx="12">
                  <c:v>2.0764981934465701E-2</c:v>
                </c:pt>
                <c:pt idx="13">
                  <c:v>2.69944765148054E-2</c:v>
                </c:pt>
                <c:pt idx="14">
                  <c:v>3.3223971095145098E-2</c:v>
                </c:pt>
                <c:pt idx="15">
                  <c:v>3.11474729016985E-2</c:v>
                </c:pt>
                <c:pt idx="16">
                  <c:v>3.11474729016985E-2</c:v>
                </c:pt>
                <c:pt idx="17">
                  <c:v>3.3223971095145098E-2</c:v>
                </c:pt>
                <c:pt idx="18">
                  <c:v>3.3223971095145098E-2</c:v>
                </c:pt>
                <c:pt idx="19">
                  <c:v>2.9070974708252002E-2</c:v>
                </c:pt>
                <c:pt idx="20">
                  <c:v>2.9070974708252002E-2</c:v>
                </c:pt>
                <c:pt idx="21">
                  <c:v>2.9070974708252002E-2</c:v>
                </c:pt>
                <c:pt idx="22">
                  <c:v>2.9070974708252002E-2</c:v>
                </c:pt>
                <c:pt idx="23">
                  <c:v>3.11474729016985E-2</c:v>
                </c:pt>
                <c:pt idx="24">
                  <c:v>3.7376967482038198E-2</c:v>
                </c:pt>
                <c:pt idx="25">
                  <c:v>3.94534656754848E-2</c:v>
                </c:pt>
                <c:pt idx="26">
                  <c:v>4.3606462062377997E-2</c:v>
                </c:pt>
                <c:pt idx="27">
                  <c:v>4.3606462062377997E-2</c:v>
                </c:pt>
                <c:pt idx="28">
                  <c:v>4.9835956642717699E-2</c:v>
                </c:pt>
                <c:pt idx="29">
                  <c:v>5.3988953029610799E-2</c:v>
                </c:pt>
                <c:pt idx="30">
                  <c:v>4.9835956642717699E-2</c:v>
                </c:pt>
                <c:pt idx="31">
                  <c:v>4.9835956642717699E-2</c:v>
                </c:pt>
                <c:pt idx="32">
                  <c:v>5.6065451223057401E-2</c:v>
                </c:pt>
                <c:pt idx="33">
                  <c:v>5.6065451223057401E-2</c:v>
                </c:pt>
                <c:pt idx="34">
                  <c:v>4.9835956642717699E-2</c:v>
                </c:pt>
                <c:pt idx="35">
                  <c:v>5.1912454836164197E-2</c:v>
                </c:pt>
                <c:pt idx="36">
                  <c:v>6.0218447609950501E-2</c:v>
                </c:pt>
                <c:pt idx="37">
                  <c:v>6.0218447609950501E-2</c:v>
                </c:pt>
                <c:pt idx="38">
                  <c:v>6.4371443996843705E-2</c:v>
                </c:pt>
                <c:pt idx="39">
                  <c:v>6.0218447609950501E-2</c:v>
                </c:pt>
                <c:pt idx="40">
                  <c:v>5.6065451223057401E-2</c:v>
                </c:pt>
                <c:pt idx="41">
                  <c:v>6.2294945803397103E-2</c:v>
                </c:pt>
                <c:pt idx="42">
                  <c:v>5.8141949416504003E-2</c:v>
                </c:pt>
                <c:pt idx="43">
                  <c:v>5.3988953029610799E-2</c:v>
                </c:pt>
                <c:pt idx="44">
                  <c:v>4.9835956642717699E-2</c:v>
                </c:pt>
                <c:pt idx="45">
                  <c:v>4.3606462062377997E-2</c:v>
                </c:pt>
                <c:pt idx="46">
                  <c:v>4.9835956642717699E-2</c:v>
                </c:pt>
                <c:pt idx="47">
                  <c:v>4.7759458449271097E-2</c:v>
                </c:pt>
                <c:pt idx="48">
                  <c:v>3.7376967482038198E-2</c:v>
                </c:pt>
                <c:pt idx="49">
                  <c:v>4.3606462062377997E-2</c:v>
                </c:pt>
                <c:pt idx="50">
                  <c:v>3.7376967482038198E-2</c:v>
                </c:pt>
                <c:pt idx="51">
                  <c:v>3.94534656754848E-2</c:v>
                </c:pt>
                <c:pt idx="52">
                  <c:v>3.94534656754848E-2</c:v>
                </c:pt>
                <c:pt idx="53">
                  <c:v>3.53004692885917E-2</c:v>
                </c:pt>
                <c:pt idx="54">
                  <c:v>3.53004692885917E-2</c:v>
                </c:pt>
                <c:pt idx="55">
                  <c:v>3.3223971095145098E-2</c:v>
                </c:pt>
                <c:pt idx="56">
                  <c:v>2.4917978321358801E-2</c:v>
                </c:pt>
                <c:pt idx="57">
                  <c:v>2.4917978321358801E-2</c:v>
                </c:pt>
                <c:pt idx="58">
                  <c:v>2.4917978321358801E-2</c:v>
                </c:pt>
                <c:pt idx="59">
                  <c:v>2.2841480127912199E-2</c:v>
                </c:pt>
                <c:pt idx="60">
                  <c:v>1.66119855475725E-2</c:v>
                </c:pt>
                <c:pt idx="61">
                  <c:v>1.4535487354126001E-2</c:v>
                </c:pt>
                <c:pt idx="62">
                  <c:v>1.66119855475725E-2</c:v>
                </c:pt>
                <c:pt idx="63">
                  <c:v>1.66119855475725E-2</c:v>
                </c:pt>
                <c:pt idx="64">
                  <c:v>1.8688483741019099E-2</c:v>
                </c:pt>
                <c:pt idx="65">
                  <c:v>2.0764981934465701E-2</c:v>
                </c:pt>
                <c:pt idx="66">
                  <c:v>2.0764981934465701E-2</c:v>
                </c:pt>
                <c:pt idx="67">
                  <c:v>1.66119855475725E-2</c:v>
                </c:pt>
                <c:pt idx="68">
                  <c:v>1.66119855475725E-2</c:v>
                </c:pt>
                <c:pt idx="69">
                  <c:v>2.2841480127912199E-2</c:v>
                </c:pt>
                <c:pt idx="70">
                  <c:v>1.4535487354126001E-2</c:v>
                </c:pt>
                <c:pt idx="71">
                  <c:v>2.4917978321358801E-2</c:v>
                </c:pt>
                <c:pt idx="72">
                  <c:v>1.2458989160679401E-2</c:v>
                </c:pt>
                <c:pt idx="73">
                  <c:v>1.66119855475725E-2</c:v>
                </c:pt>
                <c:pt idx="74">
                  <c:v>2.0764981934465701E-2</c:v>
                </c:pt>
                <c:pt idx="75">
                  <c:v>1.8688483741019099E-2</c:v>
                </c:pt>
                <c:pt idx="76">
                  <c:v>2.0764981934465701E-2</c:v>
                </c:pt>
                <c:pt idx="77">
                  <c:v>2.0764981934465701E-2</c:v>
                </c:pt>
                <c:pt idx="78">
                  <c:v>2.2841480127912199E-2</c:v>
                </c:pt>
                <c:pt idx="79">
                  <c:v>1.03824909672328E-2</c:v>
                </c:pt>
                <c:pt idx="80">
                  <c:v>1.2458989160679401E-2</c:v>
                </c:pt>
                <c:pt idx="81">
                  <c:v>1.03824909672328E-2</c:v>
                </c:pt>
                <c:pt idx="82">
                  <c:v>1.4535487354126001E-2</c:v>
                </c:pt>
                <c:pt idx="83">
                  <c:v>1.8688483741019099E-2</c:v>
                </c:pt>
                <c:pt idx="84">
                  <c:v>1.4535487354126001E-2</c:v>
                </c:pt>
                <c:pt idx="85" formatCode="0.00E+00">
                  <c:v>8.3059927737862797E-3</c:v>
                </c:pt>
                <c:pt idx="86">
                  <c:v>1.03824909672328E-2</c:v>
                </c:pt>
                <c:pt idx="87">
                  <c:v>1.66119855475725E-2</c:v>
                </c:pt>
                <c:pt idx="88">
                  <c:v>1.66119855475725E-2</c:v>
                </c:pt>
                <c:pt idx="89">
                  <c:v>1.03824909672328E-2</c:v>
                </c:pt>
                <c:pt idx="90">
                  <c:v>1.8688483741019099E-2</c:v>
                </c:pt>
                <c:pt idx="91">
                  <c:v>1.2458989160679401E-2</c:v>
                </c:pt>
                <c:pt idx="92">
                  <c:v>1.4535487354126001E-2</c:v>
                </c:pt>
                <c:pt idx="93" formatCode="0.00E+00">
                  <c:v>8.3059927737862797E-3</c:v>
                </c:pt>
                <c:pt idx="94" formatCode="0.00E+00">
                  <c:v>8.3059927737862797E-3</c:v>
                </c:pt>
                <c:pt idx="95" formatCode="0.00E+00">
                  <c:v>6.2294945803397098E-3</c:v>
                </c:pt>
                <c:pt idx="96">
                  <c:v>1.2458989160679401E-2</c:v>
                </c:pt>
                <c:pt idx="97">
                  <c:v>1.4535487354126001E-2</c:v>
                </c:pt>
                <c:pt idx="98">
                  <c:v>1.03824909672328E-2</c:v>
                </c:pt>
                <c:pt idx="99" formatCode="0.00E+00">
                  <c:v>8.3059927737862797E-3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CA7-4823-947B-D9693BE1EE2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λ=80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1.03824909672328E-2</c:v>
                </c:pt>
                <c:pt idx="1">
                  <c:v>1.66119855475725E-2</c:v>
                </c:pt>
                <c:pt idx="2">
                  <c:v>1.66119855475725E-2</c:v>
                </c:pt>
                <c:pt idx="3">
                  <c:v>1.8688483741019099E-2</c:v>
                </c:pt>
                <c:pt idx="4">
                  <c:v>2.2841480127912199E-2</c:v>
                </c:pt>
                <c:pt idx="5">
                  <c:v>2.2841480127912199E-2</c:v>
                </c:pt>
                <c:pt idx="6">
                  <c:v>2.69944765148054E-2</c:v>
                </c:pt>
                <c:pt idx="7">
                  <c:v>4.1529963868931402E-2</c:v>
                </c:pt>
                <c:pt idx="8">
                  <c:v>4.1529963868931402E-2</c:v>
                </c:pt>
                <c:pt idx="9">
                  <c:v>4.7759458449271097E-2</c:v>
                </c:pt>
                <c:pt idx="10">
                  <c:v>4.7759458449271097E-2</c:v>
                </c:pt>
                <c:pt idx="11">
                  <c:v>4.9835956642717699E-2</c:v>
                </c:pt>
                <c:pt idx="12">
                  <c:v>4.9835956642717699E-2</c:v>
                </c:pt>
                <c:pt idx="13">
                  <c:v>4.9835956642717699E-2</c:v>
                </c:pt>
                <c:pt idx="14">
                  <c:v>5.1912454836164197E-2</c:v>
                </c:pt>
                <c:pt idx="15">
                  <c:v>5.1912454836164197E-2</c:v>
                </c:pt>
                <c:pt idx="16">
                  <c:v>5.3988953029610799E-2</c:v>
                </c:pt>
                <c:pt idx="17">
                  <c:v>5.1912454836164197E-2</c:v>
                </c:pt>
                <c:pt idx="18">
                  <c:v>5.6065451223057401E-2</c:v>
                </c:pt>
                <c:pt idx="19">
                  <c:v>4.9835956642717699E-2</c:v>
                </c:pt>
                <c:pt idx="20">
                  <c:v>6.0218447609950501E-2</c:v>
                </c:pt>
                <c:pt idx="21">
                  <c:v>6.6447942190290293E-2</c:v>
                </c:pt>
                <c:pt idx="22">
                  <c:v>7.06009385771834E-2</c:v>
                </c:pt>
                <c:pt idx="23">
                  <c:v>7.2677436770630002E-2</c:v>
                </c:pt>
                <c:pt idx="24">
                  <c:v>7.4753934964076493E-2</c:v>
                </c:pt>
                <c:pt idx="25">
                  <c:v>7.4753934964076493E-2</c:v>
                </c:pt>
                <c:pt idx="26">
                  <c:v>7.8906931350969697E-2</c:v>
                </c:pt>
                <c:pt idx="27">
                  <c:v>8.0983429544416299E-2</c:v>
                </c:pt>
                <c:pt idx="28">
                  <c:v>8.3059927737862804E-2</c:v>
                </c:pt>
                <c:pt idx="29">
                  <c:v>8.3059927737862804E-2</c:v>
                </c:pt>
                <c:pt idx="30">
                  <c:v>8.9289422318202499E-2</c:v>
                </c:pt>
                <c:pt idx="31">
                  <c:v>9.3442418705095703E-2</c:v>
                </c:pt>
                <c:pt idx="32">
                  <c:v>9.5518916898542194E-2</c:v>
                </c:pt>
                <c:pt idx="33">
                  <c:v>9.1365920511649101E-2</c:v>
                </c:pt>
                <c:pt idx="34">
                  <c:v>9.5518916898542194E-2</c:v>
                </c:pt>
                <c:pt idx="35">
                  <c:v>9.3442418705095703E-2</c:v>
                </c:pt>
                <c:pt idx="36">
                  <c:v>9.5518916898542194E-2</c:v>
                </c:pt>
                <c:pt idx="37">
                  <c:v>0.10382490967232801</c:v>
                </c:pt>
                <c:pt idx="38">
                  <c:v>0.105901407865775</c:v>
                </c:pt>
                <c:pt idx="39">
                  <c:v>0.114207400639561</c:v>
                </c:pt>
                <c:pt idx="40">
                  <c:v>0.114207400639561</c:v>
                </c:pt>
                <c:pt idx="41">
                  <c:v>0.12251339341334699</c:v>
                </c:pt>
                <c:pt idx="42">
                  <c:v>0.124589891606794</c:v>
                </c:pt>
                <c:pt idx="43">
                  <c:v>0.12666638980024</c:v>
                </c:pt>
                <c:pt idx="44">
                  <c:v>0.118360397026454</c:v>
                </c:pt>
                <c:pt idx="45">
                  <c:v>0.12874288799368699</c:v>
                </c:pt>
                <c:pt idx="46">
                  <c:v>0.118360397026454</c:v>
                </c:pt>
                <c:pt idx="47">
                  <c:v>0.114207400639561</c:v>
                </c:pt>
                <c:pt idx="48">
                  <c:v>0.107977906059221</c:v>
                </c:pt>
                <c:pt idx="49">
                  <c:v>0.11005440425266801</c:v>
                </c:pt>
                <c:pt idx="50">
                  <c:v>0.10382490967232801</c:v>
                </c:pt>
                <c:pt idx="51">
                  <c:v>9.9671913285435398E-2</c:v>
                </c:pt>
                <c:pt idx="52">
                  <c:v>9.9671913285435398E-2</c:v>
                </c:pt>
                <c:pt idx="53">
                  <c:v>9.9671913285435398E-2</c:v>
                </c:pt>
                <c:pt idx="54">
                  <c:v>9.9671913285435398E-2</c:v>
                </c:pt>
                <c:pt idx="55">
                  <c:v>9.1365920511649101E-2</c:v>
                </c:pt>
                <c:pt idx="56">
                  <c:v>8.9289422318202499E-2</c:v>
                </c:pt>
                <c:pt idx="57">
                  <c:v>8.9289422318202499E-2</c:v>
                </c:pt>
                <c:pt idx="58">
                  <c:v>8.5136425931309406E-2</c:v>
                </c:pt>
                <c:pt idx="59">
                  <c:v>8.3059927737862804E-2</c:v>
                </c:pt>
                <c:pt idx="60">
                  <c:v>9.5518916898542194E-2</c:v>
                </c:pt>
                <c:pt idx="61">
                  <c:v>8.3059927737862804E-2</c:v>
                </c:pt>
                <c:pt idx="62">
                  <c:v>8.0983429544416299E-2</c:v>
                </c:pt>
                <c:pt idx="63">
                  <c:v>8.0983429544416299E-2</c:v>
                </c:pt>
                <c:pt idx="64">
                  <c:v>7.6830433157523095E-2</c:v>
                </c:pt>
                <c:pt idx="65">
                  <c:v>7.06009385771834E-2</c:v>
                </c:pt>
                <c:pt idx="66">
                  <c:v>6.4371443996843705E-2</c:v>
                </c:pt>
                <c:pt idx="67">
                  <c:v>6.6447942190290293E-2</c:v>
                </c:pt>
                <c:pt idx="68">
                  <c:v>6.6447942190290293E-2</c:v>
                </c:pt>
                <c:pt idx="69">
                  <c:v>7.06009385771834E-2</c:v>
                </c:pt>
                <c:pt idx="70">
                  <c:v>6.8524440383736798E-2</c:v>
                </c:pt>
                <c:pt idx="71">
                  <c:v>6.8524440383736798E-2</c:v>
                </c:pt>
                <c:pt idx="72">
                  <c:v>6.6447942190290293E-2</c:v>
                </c:pt>
                <c:pt idx="73">
                  <c:v>6.4371443996843705E-2</c:v>
                </c:pt>
                <c:pt idx="74">
                  <c:v>7.2677436770630002E-2</c:v>
                </c:pt>
                <c:pt idx="75">
                  <c:v>7.06009385771834E-2</c:v>
                </c:pt>
                <c:pt idx="76">
                  <c:v>6.4371443996843705E-2</c:v>
                </c:pt>
                <c:pt idx="77">
                  <c:v>6.2294945803397103E-2</c:v>
                </c:pt>
                <c:pt idx="78">
                  <c:v>6.4371443996843705E-2</c:v>
                </c:pt>
                <c:pt idx="79">
                  <c:v>6.6447942190290293E-2</c:v>
                </c:pt>
                <c:pt idx="80">
                  <c:v>6.8524440383736798E-2</c:v>
                </c:pt>
                <c:pt idx="81">
                  <c:v>6.4371443996843705E-2</c:v>
                </c:pt>
                <c:pt idx="82">
                  <c:v>7.2677436770630002E-2</c:v>
                </c:pt>
                <c:pt idx="83">
                  <c:v>7.06009385771834E-2</c:v>
                </c:pt>
                <c:pt idx="84">
                  <c:v>6.2294945803397103E-2</c:v>
                </c:pt>
                <c:pt idx="85">
                  <c:v>5.8141949416504003E-2</c:v>
                </c:pt>
                <c:pt idx="86">
                  <c:v>6.2294945803397103E-2</c:v>
                </c:pt>
                <c:pt idx="87">
                  <c:v>6.2294945803397103E-2</c:v>
                </c:pt>
                <c:pt idx="88">
                  <c:v>5.8141949416504003E-2</c:v>
                </c:pt>
                <c:pt idx="89">
                  <c:v>5.8141949416504003E-2</c:v>
                </c:pt>
                <c:pt idx="90">
                  <c:v>6.2294945803397103E-2</c:v>
                </c:pt>
                <c:pt idx="91">
                  <c:v>6.0218447609950501E-2</c:v>
                </c:pt>
                <c:pt idx="92">
                  <c:v>6.2294945803397103E-2</c:v>
                </c:pt>
                <c:pt idx="93">
                  <c:v>5.8141949416504003E-2</c:v>
                </c:pt>
                <c:pt idx="94">
                  <c:v>5.6065451223057401E-2</c:v>
                </c:pt>
                <c:pt idx="95">
                  <c:v>5.8141949416504003E-2</c:v>
                </c:pt>
                <c:pt idx="96">
                  <c:v>5.1912454836164197E-2</c:v>
                </c:pt>
                <c:pt idx="97">
                  <c:v>5.3988953029610799E-2</c:v>
                </c:pt>
                <c:pt idx="98">
                  <c:v>5.3988953029610799E-2</c:v>
                </c:pt>
                <c:pt idx="99">
                  <c:v>6.0218447609950501E-2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CA7-4823-947B-D9693BE1EE21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λ=90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3.53004692885917E-2</c:v>
                </c:pt>
                <c:pt idx="1">
                  <c:v>3.3223971095145098E-2</c:v>
                </c:pt>
                <c:pt idx="2">
                  <c:v>3.3223971095145098E-2</c:v>
                </c:pt>
                <c:pt idx="3">
                  <c:v>3.94534656754848E-2</c:v>
                </c:pt>
                <c:pt idx="4">
                  <c:v>4.5682960255824502E-2</c:v>
                </c:pt>
                <c:pt idx="5">
                  <c:v>4.9835956642717699E-2</c:v>
                </c:pt>
                <c:pt idx="6">
                  <c:v>5.1912454836164197E-2</c:v>
                </c:pt>
                <c:pt idx="7">
                  <c:v>5.1912454836164197E-2</c:v>
                </c:pt>
                <c:pt idx="8">
                  <c:v>5.1912454836164197E-2</c:v>
                </c:pt>
                <c:pt idx="9">
                  <c:v>5.6065451223057401E-2</c:v>
                </c:pt>
                <c:pt idx="10">
                  <c:v>6.2294945803397103E-2</c:v>
                </c:pt>
                <c:pt idx="11">
                  <c:v>6.2294945803397103E-2</c:v>
                </c:pt>
                <c:pt idx="12">
                  <c:v>6.4371443996843705E-2</c:v>
                </c:pt>
                <c:pt idx="13">
                  <c:v>6.6447942190290293E-2</c:v>
                </c:pt>
                <c:pt idx="14">
                  <c:v>6.4371443996843705E-2</c:v>
                </c:pt>
                <c:pt idx="15">
                  <c:v>6.8524440383736798E-2</c:v>
                </c:pt>
                <c:pt idx="16">
                  <c:v>7.2677436770630002E-2</c:v>
                </c:pt>
                <c:pt idx="17">
                  <c:v>7.8906931350969697E-2</c:v>
                </c:pt>
                <c:pt idx="18">
                  <c:v>8.5136425931309406E-2</c:v>
                </c:pt>
                <c:pt idx="19">
                  <c:v>8.9289422318202499E-2</c:v>
                </c:pt>
                <c:pt idx="20">
                  <c:v>8.9289422318202499E-2</c:v>
                </c:pt>
                <c:pt idx="21">
                  <c:v>9.5518916898542194E-2</c:v>
                </c:pt>
                <c:pt idx="22">
                  <c:v>0.101748411478882</c:v>
                </c:pt>
                <c:pt idx="23">
                  <c:v>0.10382490967232801</c:v>
                </c:pt>
                <c:pt idx="24">
                  <c:v>0.107977906059221</c:v>
                </c:pt>
                <c:pt idx="25">
                  <c:v>0.105901407865775</c:v>
                </c:pt>
                <c:pt idx="26">
                  <c:v>0.124589891606794</c:v>
                </c:pt>
                <c:pt idx="27">
                  <c:v>0.12666638980024</c:v>
                </c:pt>
                <c:pt idx="28">
                  <c:v>0.13081938618713401</c:v>
                </c:pt>
                <c:pt idx="29">
                  <c:v>0.13497238257402699</c:v>
                </c:pt>
                <c:pt idx="30">
                  <c:v>0.13289588438058</c:v>
                </c:pt>
                <c:pt idx="31">
                  <c:v>0.141201877154366</c:v>
                </c:pt>
                <c:pt idx="32">
                  <c:v>0.14327837534781299</c:v>
                </c:pt>
                <c:pt idx="33">
                  <c:v>0.141201877154366</c:v>
                </c:pt>
                <c:pt idx="34">
                  <c:v>0.13912537896092</c:v>
                </c:pt>
                <c:pt idx="35">
                  <c:v>0.13912537896092</c:v>
                </c:pt>
                <c:pt idx="36">
                  <c:v>0.13289588438058</c:v>
                </c:pt>
                <c:pt idx="37">
                  <c:v>0.12666638980024</c:v>
                </c:pt>
                <c:pt idx="38">
                  <c:v>0.124589891606794</c:v>
                </c:pt>
                <c:pt idx="39">
                  <c:v>0.12251339341334699</c:v>
                </c:pt>
                <c:pt idx="40">
                  <c:v>0.124589891606794</c:v>
                </c:pt>
                <c:pt idx="41">
                  <c:v>0.124589891606794</c:v>
                </c:pt>
                <c:pt idx="42">
                  <c:v>0.118360397026454</c:v>
                </c:pt>
                <c:pt idx="43">
                  <c:v>0.12251339341334699</c:v>
                </c:pt>
                <c:pt idx="44">
                  <c:v>0.114207400639561</c:v>
                </c:pt>
                <c:pt idx="45">
                  <c:v>0.120436895219901</c:v>
                </c:pt>
                <c:pt idx="46">
                  <c:v>0.107977906059221</c:v>
                </c:pt>
                <c:pt idx="47">
                  <c:v>0.112130902446114</c:v>
                </c:pt>
                <c:pt idx="48">
                  <c:v>0.105901407865775</c:v>
                </c:pt>
                <c:pt idx="49">
                  <c:v>0.11005440425266801</c:v>
                </c:pt>
                <c:pt idx="50">
                  <c:v>9.9671913285435398E-2</c:v>
                </c:pt>
                <c:pt idx="51">
                  <c:v>0.11005440425266801</c:v>
                </c:pt>
                <c:pt idx="52">
                  <c:v>0.101748411478882</c:v>
                </c:pt>
                <c:pt idx="53">
                  <c:v>9.1365920511649101E-2</c:v>
                </c:pt>
                <c:pt idx="54">
                  <c:v>9.3442418705095703E-2</c:v>
                </c:pt>
                <c:pt idx="55">
                  <c:v>8.7212924124755994E-2</c:v>
                </c:pt>
                <c:pt idx="56">
                  <c:v>8.5136425931309406E-2</c:v>
                </c:pt>
                <c:pt idx="57">
                  <c:v>7.8906931350969697E-2</c:v>
                </c:pt>
                <c:pt idx="58">
                  <c:v>8.5136425931309406E-2</c:v>
                </c:pt>
                <c:pt idx="59">
                  <c:v>7.6830433157523095E-2</c:v>
                </c:pt>
                <c:pt idx="60">
                  <c:v>7.6830433157523095E-2</c:v>
                </c:pt>
                <c:pt idx="61">
                  <c:v>7.06009385771834E-2</c:v>
                </c:pt>
                <c:pt idx="62">
                  <c:v>7.6830433157523095E-2</c:v>
                </c:pt>
                <c:pt idx="63">
                  <c:v>7.06009385771834E-2</c:v>
                </c:pt>
                <c:pt idx="64">
                  <c:v>7.6830433157523095E-2</c:v>
                </c:pt>
                <c:pt idx="65">
                  <c:v>6.8524440383736798E-2</c:v>
                </c:pt>
                <c:pt idx="66">
                  <c:v>6.6447942190290293E-2</c:v>
                </c:pt>
                <c:pt idx="67">
                  <c:v>8.3059927737862804E-2</c:v>
                </c:pt>
                <c:pt idx="68">
                  <c:v>8.0983429544416299E-2</c:v>
                </c:pt>
                <c:pt idx="69">
                  <c:v>5.6065451223057401E-2</c:v>
                </c:pt>
                <c:pt idx="70">
                  <c:v>6.2294945803397103E-2</c:v>
                </c:pt>
                <c:pt idx="71">
                  <c:v>6.6447942190290293E-2</c:v>
                </c:pt>
                <c:pt idx="72">
                  <c:v>6.6447942190290293E-2</c:v>
                </c:pt>
                <c:pt idx="73">
                  <c:v>6.0218447609950501E-2</c:v>
                </c:pt>
                <c:pt idx="74">
                  <c:v>6.4371443996843705E-2</c:v>
                </c:pt>
                <c:pt idx="75">
                  <c:v>6.4371443996843705E-2</c:v>
                </c:pt>
                <c:pt idx="76">
                  <c:v>6.8524440383736798E-2</c:v>
                </c:pt>
                <c:pt idx="77">
                  <c:v>6.4371443996843705E-2</c:v>
                </c:pt>
                <c:pt idx="78">
                  <c:v>6.4371443996843705E-2</c:v>
                </c:pt>
                <c:pt idx="79">
                  <c:v>6.2294945803397103E-2</c:v>
                </c:pt>
                <c:pt idx="80">
                  <c:v>7.6830433157523095E-2</c:v>
                </c:pt>
                <c:pt idx="81">
                  <c:v>6.2294945803397103E-2</c:v>
                </c:pt>
                <c:pt idx="82">
                  <c:v>6.0218447609950501E-2</c:v>
                </c:pt>
                <c:pt idx="83">
                  <c:v>6.4371443996843705E-2</c:v>
                </c:pt>
                <c:pt idx="84">
                  <c:v>6.2294945803397103E-2</c:v>
                </c:pt>
                <c:pt idx="85">
                  <c:v>6.6447942190290293E-2</c:v>
                </c:pt>
                <c:pt idx="86">
                  <c:v>6.2294945803397103E-2</c:v>
                </c:pt>
                <c:pt idx="87">
                  <c:v>5.8141949416504003E-2</c:v>
                </c:pt>
                <c:pt idx="88">
                  <c:v>5.3988953029610799E-2</c:v>
                </c:pt>
                <c:pt idx="89">
                  <c:v>6.0218447609950501E-2</c:v>
                </c:pt>
                <c:pt idx="90">
                  <c:v>6.6447942190290293E-2</c:v>
                </c:pt>
                <c:pt idx="91">
                  <c:v>5.6065451223057401E-2</c:v>
                </c:pt>
                <c:pt idx="92">
                  <c:v>5.3988953029610799E-2</c:v>
                </c:pt>
                <c:pt idx="93">
                  <c:v>6.0218447609950501E-2</c:v>
                </c:pt>
                <c:pt idx="94">
                  <c:v>5.6065451223057401E-2</c:v>
                </c:pt>
                <c:pt idx="95">
                  <c:v>5.3988953029610799E-2</c:v>
                </c:pt>
                <c:pt idx="96">
                  <c:v>6.0218447609950501E-2</c:v>
                </c:pt>
                <c:pt idx="97">
                  <c:v>4.9835956642717699E-2</c:v>
                </c:pt>
                <c:pt idx="98">
                  <c:v>4.9835956642717699E-2</c:v>
                </c:pt>
                <c:pt idx="99">
                  <c:v>5.3988953029610799E-2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CA7-4823-947B-D9693BE1EE21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λ=100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Sheet1!$L$2:$L$101</c:f>
              <c:numCache>
                <c:formatCode>General</c:formatCode>
                <c:ptCount val="100"/>
                <c:pt idx="0">
                  <c:v>1.8688483741019099E-2</c:v>
                </c:pt>
                <c:pt idx="1">
                  <c:v>2.0764981934465701E-2</c:v>
                </c:pt>
                <c:pt idx="2">
                  <c:v>2.0764981934465701E-2</c:v>
                </c:pt>
                <c:pt idx="3">
                  <c:v>2.0764981934465701E-2</c:v>
                </c:pt>
                <c:pt idx="4">
                  <c:v>2.2841480127912199E-2</c:v>
                </c:pt>
                <c:pt idx="5">
                  <c:v>2.2841480127912199E-2</c:v>
                </c:pt>
                <c:pt idx="6">
                  <c:v>2.2841480127912199E-2</c:v>
                </c:pt>
                <c:pt idx="7">
                  <c:v>2.2841480127912199E-2</c:v>
                </c:pt>
                <c:pt idx="8">
                  <c:v>3.11474729016985E-2</c:v>
                </c:pt>
                <c:pt idx="9">
                  <c:v>3.3223971095145098E-2</c:v>
                </c:pt>
                <c:pt idx="10">
                  <c:v>3.94534656754848E-2</c:v>
                </c:pt>
                <c:pt idx="11">
                  <c:v>3.94534656754848E-2</c:v>
                </c:pt>
                <c:pt idx="12">
                  <c:v>4.1529963868931402E-2</c:v>
                </c:pt>
                <c:pt idx="13">
                  <c:v>3.94534656754848E-2</c:v>
                </c:pt>
                <c:pt idx="14">
                  <c:v>3.94534656754848E-2</c:v>
                </c:pt>
                <c:pt idx="15">
                  <c:v>4.1529963868931402E-2</c:v>
                </c:pt>
                <c:pt idx="16">
                  <c:v>3.94534656754848E-2</c:v>
                </c:pt>
                <c:pt idx="17">
                  <c:v>3.94534656754848E-2</c:v>
                </c:pt>
                <c:pt idx="18">
                  <c:v>4.1529963868931402E-2</c:v>
                </c:pt>
                <c:pt idx="19">
                  <c:v>4.1529963868931402E-2</c:v>
                </c:pt>
                <c:pt idx="20">
                  <c:v>4.3606462062377997E-2</c:v>
                </c:pt>
                <c:pt idx="21">
                  <c:v>4.5682960255824502E-2</c:v>
                </c:pt>
                <c:pt idx="22">
                  <c:v>4.7759458449271097E-2</c:v>
                </c:pt>
                <c:pt idx="23">
                  <c:v>4.9835956642717699E-2</c:v>
                </c:pt>
                <c:pt idx="24">
                  <c:v>4.7759458449271097E-2</c:v>
                </c:pt>
                <c:pt idx="25">
                  <c:v>5.6065451223057401E-2</c:v>
                </c:pt>
                <c:pt idx="26">
                  <c:v>5.6065451223057401E-2</c:v>
                </c:pt>
                <c:pt idx="27">
                  <c:v>5.6065451223057401E-2</c:v>
                </c:pt>
                <c:pt idx="28">
                  <c:v>5.6065451223057401E-2</c:v>
                </c:pt>
                <c:pt idx="29">
                  <c:v>5.3988953029610799E-2</c:v>
                </c:pt>
                <c:pt idx="30">
                  <c:v>5.3988953029610799E-2</c:v>
                </c:pt>
                <c:pt idx="31">
                  <c:v>5.3988953029610799E-2</c:v>
                </c:pt>
                <c:pt idx="32">
                  <c:v>5.8141949416504003E-2</c:v>
                </c:pt>
                <c:pt idx="33">
                  <c:v>6.2294945803397103E-2</c:v>
                </c:pt>
                <c:pt idx="34">
                  <c:v>6.4371443996843705E-2</c:v>
                </c:pt>
                <c:pt idx="35">
                  <c:v>6.0218447609950501E-2</c:v>
                </c:pt>
                <c:pt idx="36">
                  <c:v>6.4371443996843705E-2</c:v>
                </c:pt>
                <c:pt idx="37">
                  <c:v>6.6447942190290293E-2</c:v>
                </c:pt>
                <c:pt idx="38">
                  <c:v>6.6447942190290293E-2</c:v>
                </c:pt>
                <c:pt idx="39">
                  <c:v>6.2294945803397103E-2</c:v>
                </c:pt>
                <c:pt idx="40">
                  <c:v>6.8524440383736798E-2</c:v>
                </c:pt>
                <c:pt idx="41">
                  <c:v>7.06009385771834E-2</c:v>
                </c:pt>
                <c:pt idx="42">
                  <c:v>7.4753934964076493E-2</c:v>
                </c:pt>
                <c:pt idx="43">
                  <c:v>7.2677436770630002E-2</c:v>
                </c:pt>
                <c:pt idx="44">
                  <c:v>7.8906931350969697E-2</c:v>
                </c:pt>
                <c:pt idx="45">
                  <c:v>8.3059927737862804E-2</c:v>
                </c:pt>
                <c:pt idx="46">
                  <c:v>9.1365920511649101E-2</c:v>
                </c:pt>
                <c:pt idx="47">
                  <c:v>9.3442418705095703E-2</c:v>
                </c:pt>
                <c:pt idx="48">
                  <c:v>0.101748411478882</c:v>
                </c:pt>
                <c:pt idx="49">
                  <c:v>0.107977906059221</c:v>
                </c:pt>
                <c:pt idx="50">
                  <c:v>0.11005440425266801</c:v>
                </c:pt>
                <c:pt idx="51">
                  <c:v>0.105901407865775</c:v>
                </c:pt>
                <c:pt idx="52">
                  <c:v>0.107977906059221</c:v>
                </c:pt>
                <c:pt idx="53">
                  <c:v>0.11628389883300801</c:v>
                </c:pt>
                <c:pt idx="54">
                  <c:v>0.118360397026454</c:v>
                </c:pt>
                <c:pt idx="55">
                  <c:v>0.12251339341334699</c:v>
                </c:pt>
                <c:pt idx="56">
                  <c:v>0.12251339341334699</c:v>
                </c:pt>
                <c:pt idx="57">
                  <c:v>0.118360397026454</c:v>
                </c:pt>
                <c:pt idx="58">
                  <c:v>0.118360397026454</c:v>
                </c:pt>
                <c:pt idx="59">
                  <c:v>0.12874288799368699</c:v>
                </c:pt>
                <c:pt idx="60">
                  <c:v>0.124589891606794</c:v>
                </c:pt>
                <c:pt idx="61">
                  <c:v>0.12251339341334699</c:v>
                </c:pt>
                <c:pt idx="62">
                  <c:v>0.124589891606794</c:v>
                </c:pt>
                <c:pt idx="63">
                  <c:v>0.12666638980024</c:v>
                </c:pt>
                <c:pt idx="64">
                  <c:v>0.120436895219901</c:v>
                </c:pt>
                <c:pt idx="65">
                  <c:v>0.114207400639561</c:v>
                </c:pt>
                <c:pt idx="66">
                  <c:v>0.114207400639561</c:v>
                </c:pt>
                <c:pt idx="67">
                  <c:v>0.10382490967232801</c:v>
                </c:pt>
                <c:pt idx="68">
                  <c:v>0.10382490967232801</c:v>
                </c:pt>
                <c:pt idx="69">
                  <c:v>0.101748411478882</c:v>
                </c:pt>
                <c:pt idx="70">
                  <c:v>0.101748411478882</c:v>
                </c:pt>
                <c:pt idx="71">
                  <c:v>0.105901407865775</c:v>
                </c:pt>
                <c:pt idx="72">
                  <c:v>0.105901407865775</c:v>
                </c:pt>
                <c:pt idx="73">
                  <c:v>9.5518916898542194E-2</c:v>
                </c:pt>
                <c:pt idx="74">
                  <c:v>0.101748411478882</c:v>
                </c:pt>
                <c:pt idx="75">
                  <c:v>9.5518916898542194E-2</c:v>
                </c:pt>
                <c:pt idx="76">
                  <c:v>9.7595415091988796E-2</c:v>
                </c:pt>
                <c:pt idx="77">
                  <c:v>8.9289422318202499E-2</c:v>
                </c:pt>
                <c:pt idx="78">
                  <c:v>0.10382490967232801</c:v>
                </c:pt>
                <c:pt idx="79">
                  <c:v>9.5518916898542194E-2</c:v>
                </c:pt>
                <c:pt idx="80">
                  <c:v>0.101748411478882</c:v>
                </c:pt>
                <c:pt idx="81">
                  <c:v>9.5518916898542194E-2</c:v>
                </c:pt>
                <c:pt idx="82">
                  <c:v>9.1365920511649101E-2</c:v>
                </c:pt>
                <c:pt idx="83">
                  <c:v>9.7595415091988796E-2</c:v>
                </c:pt>
                <c:pt idx="84">
                  <c:v>9.3442418705095703E-2</c:v>
                </c:pt>
                <c:pt idx="85">
                  <c:v>9.1365920511649101E-2</c:v>
                </c:pt>
                <c:pt idx="86">
                  <c:v>9.1365920511649101E-2</c:v>
                </c:pt>
                <c:pt idx="87">
                  <c:v>9.3442418705095703E-2</c:v>
                </c:pt>
                <c:pt idx="88">
                  <c:v>7.8906931350969697E-2</c:v>
                </c:pt>
                <c:pt idx="89">
                  <c:v>8.3059927737862804E-2</c:v>
                </c:pt>
                <c:pt idx="90">
                  <c:v>8.3059927737862804E-2</c:v>
                </c:pt>
                <c:pt idx="91">
                  <c:v>7.4753934964076493E-2</c:v>
                </c:pt>
                <c:pt idx="92">
                  <c:v>7.4753934964076493E-2</c:v>
                </c:pt>
                <c:pt idx="93">
                  <c:v>7.8906931350969697E-2</c:v>
                </c:pt>
                <c:pt idx="94">
                  <c:v>7.4753934964076493E-2</c:v>
                </c:pt>
                <c:pt idx="95">
                  <c:v>7.06009385771834E-2</c:v>
                </c:pt>
                <c:pt idx="96">
                  <c:v>7.06009385771834E-2</c:v>
                </c:pt>
                <c:pt idx="97">
                  <c:v>7.4753934964076493E-2</c:v>
                </c:pt>
                <c:pt idx="98">
                  <c:v>7.06009385771834E-2</c:v>
                </c:pt>
                <c:pt idx="99">
                  <c:v>7.4753934964076493E-2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CA7-4823-947B-D9693BE1EE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9323465"/>
        <c:axId val="245167622"/>
      </c:lineChart>
      <c:catAx>
        <c:axId val="29932346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Number of ronds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5167622"/>
        <c:crosses val="autoZero"/>
        <c:auto val="1"/>
        <c:lblAlgn val="ctr"/>
        <c:lblOffset val="100"/>
        <c:noMultiLvlLbl val="0"/>
      </c:catAx>
      <c:valAx>
        <c:axId val="245167622"/>
        <c:scaling>
          <c:orientation val="minMax"/>
          <c:max val="0.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Personalize rate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932346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7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8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9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183688349565096E-2"/>
          <c:y val="2.4997685399500001E-2"/>
          <c:w val="0.90509869277641797"/>
          <c:h val="0.756022590500879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λ=0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5.1733560394495699</c:v>
                </c:pt>
                <c:pt idx="1">
                  <c:v>7.02223216649144</c:v>
                </c:pt>
                <c:pt idx="2">
                  <c:v>6.8940309574827499</c:v>
                </c:pt>
                <c:pt idx="3">
                  <c:v>6.71966990921646</c:v>
                </c:pt>
                <c:pt idx="4">
                  <c:v>6.6794356098398504</c:v>
                </c:pt>
                <c:pt idx="5">
                  <c:v>6.6861225059255904</c:v>
                </c:pt>
                <c:pt idx="6">
                  <c:v>6.7043839953839699</c:v>
                </c:pt>
                <c:pt idx="7">
                  <c:v>6.7638867767527699</c:v>
                </c:pt>
                <c:pt idx="8">
                  <c:v>6.8576808553189004</c:v>
                </c:pt>
                <c:pt idx="9">
                  <c:v>6.9362524664029399</c:v>
                </c:pt>
                <c:pt idx="10">
                  <c:v>7.0187536766752601</c:v>
                </c:pt>
                <c:pt idx="11">
                  <c:v>7.3727453127503404</c:v>
                </c:pt>
                <c:pt idx="12">
                  <c:v>8.2453992217779106</c:v>
                </c:pt>
                <c:pt idx="13">
                  <c:v>9.2928868252783996</c:v>
                </c:pt>
                <c:pt idx="14">
                  <c:v>9.5381744904443604</c:v>
                </c:pt>
                <c:pt idx="15">
                  <c:v>9.4668363453820294</c:v>
                </c:pt>
                <c:pt idx="16">
                  <c:v>9.3974499031901306</c:v>
                </c:pt>
                <c:pt idx="17">
                  <c:v>9.3215296510607004</c:v>
                </c:pt>
                <c:pt idx="18">
                  <c:v>9.2457531718537194</c:v>
                </c:pt>
                <c:pt idx="19">
                  <c:v>9.1344298562034894</c:v>
                </c:pt>
                <c:pt idx="20">
                  <c:v>9.0190459741279394</c:v>
                </c:pt>
                <c:pt idx="21">
                  <c:v>8.9322554413229192</c:v>
                </c:pt>
                <c:pt idx="22">
                  <c:v>8.8503089500591106</c:v>
                </c:pt>
                <c:pt idx="23">
                  <c:v>8.7161542614921892</c:v>
                </c:pt>
                <c:pt idx="24">
                  <c:v>8.5473369108512998</c:v>
                </c:pt>
                <c:pt idx="25">
                  <c:v>8.3970854757353592</c:v>
                </c:pt>
                <c:pt idx="26">
                  <c:v>8.2496891263872296</c:v>
                </c:pt>
                <c:pt idx="27">
                  <c:v>8.1273866817355103</c:v>
                </c:pt>
                <c:pt idx="28">
                  <c:v>8.0730690388008899</c:v>
                </c:pt>
                <c:pt idx="29">
                  <c:v>8.0513808643445302</c:v>
                </c:pt>
                <c:pt idx="30">
                  <c:v>8.0495653674006409</c:v>
                </c:pt>
                <c:pt idx="31">
                  <c:v>7.9858739627525201</c:v>
                </c:pt>
                <c:pt idx="32">
                  <c:v>7.8965921420603902</c:v>
                </c:pt>
                <c:pt idx="33">
                  <c:v>7.7441934263333598</c:v>
                </c:pt>
                <c:pt idx="34">
                  <c:v>7.5525935972109401</c:v>
                </c:pt>
                <c:pt idx="35">
                  <c:v>7.35156878363341</c:v>
                </c:pt>
                <c:pt idx="36">
                  <c:v>7.2057853685691899</c:v>
                </c:pt>
                <c:pt idx="37">
                  <c:v>7.0680270437151096</c:v>
                </c:pt>
                <c:pt idx="38">
                  <c:v>6.93851616233587</c:v>
                </c:pt>
                <c:pt idx="39">
                  <c:v>6.8331463262438703</c:v>
                </c:pt>
                <c:pt idx="40">
                  <c:v>6.6970224725082499</c:v>
                </c:pt>
                <c:pt idx="41">
                  <c:v>6.6400255309417799</c:v>
                </c:pt>
                <c:pt idx="42">
                  <c:v>6.5393716795369903</c:v>
                </c:pt>
                <c:pt idx="43">
                  <c:v>6.4285722328349904</c:v>
                </c:pt>
                <c:pt idx="44">
                  <c:v>6.2998331850394598</c:v>
                </c:pt>
                <c:pt idx="45">
                  <c:v>6.2844267813488797</c:v>
                </c:pt>
                <c:pt idx="46">
                  <c:v>6.1699928482994402</c:v>
                </c:pt>
                <c:pt idx="47">
                  <c:v>6.0932897031307203</c:v>
                </c:pt>
                <c:pt idx="48">
                  <c:v>6.0548877809196702</c:v>
                </c:pt>
                <c:pt idx="49">
                  <c:v>5.9562415117397904</c:v>
                </c:pt>
                <c:pt idx="50">
                  <c:v>5.9154123300686399</c:v>
                </c:pt>
                <c:pt idx="51">
                  <c:v>5.7919044047593999</c:v>
                </c:pt>
                <c:pt idx="52">
                  <c:v>5.74844016227871</c:v>
                </c:pt>
                <c:pt idx="53">
                  <c:v>5.7290098629891801</c:v>
                </c:pt>
                <c:pt idx="54">
                  <c:v>5.6949432473629704</c:v>
                </c:pt>
                <c:pt idx="55">
                  <c:v>5.5533670820295802</c:v>
                </c:pt>
                <c:pt idx="56">
                  <c:v>5.55018428713083</c:v>
                </c:pt>
                <c:pt idx="57">
                  <c:v>5.4671254474669704</c:v>
                </c:pt>
                <c:pt idx="58">
                  <c:v>5.3875963203608901</c:v>
                </c:pt>
                <c:pt idx="59">
                  <c:v>5.3704530000686601</c:v>
                </c:pt>
                <c:pt idx="60">
                  <c:v>5.32573845703154</c:v>
                </c:pt>
                <c:pt idx="61">
                  <c:v>5.2099174354225397</c:v>
                </c:pt>
                <c:pt idx="62">
                  <c:v>5.2787922322750003</c:v>
                </c:pt>
                <c:pt idx="63">
                  <c:v>5.2068324293941197</c:v>
                </c:pt>
                <c:pt idx="64">
                  <c:v>5.2355311345309001</c:v>
                </c:pt>
                <c:pt idx="65">
                  <c:v>5.1191012607887298</c:v>
                </c:pt>
                <c:pt idx="66">
                  <c:v>5.1645137136801997</c:v>
                </c:pt>
                <c:pt idx="67">
                  <c:v>5.0324940821155897</c:v>
                </c:pt>
                <c:pt idx="68">
                  <c:v>4.96263615787029</c:v>
                </c:pt>
                <c:pt idx="69">
                  <c:v>4.9977208254858798</c:v>
                </c:pt>
                <c:pt idx="70">
                  <c:v>5.01165341120213</c:v>
                </c:pt>
                <c:pt idx="71">
                  <c:v>4.9550150288268897</c:v>
                </c:pt>
                <c:pt idx="72">
                  <c:v>4.93787170853465</c:v>
                </c:pt>
                <c:pt idx="73">
                  <c:v>4.98592213261872</c:v>
                </c:pt>
                <c:pt idx="74">
                  <c:v>4.96605585794895</c:v>
                </c:pt>
                <c:pt idx="75">
                  <c:v>4.9663608660921401</c:v>
                </c:pt>
                <c:pt idx="76">
                  <c:v>5.0167582230642402</c:v>
                </c:pt>
                <c:pt idx="77">
                  <c:v>4.9724703421816203</c:v>
                </c:pt>
                <c:pt idx="78">
                  <c:v>5.0293508684262598</c:v>
                </c:pt>
                <c:pt idx="79">
                  <c:v>4.9624481471255404</c:v>
                </c:pt>
                <c:pt idx="80">
                  <c:v>4.89710073452442</c:v>
                </c:pt>
                <c:pt idx="81">
                  <c:v>4.7599640674888999</c:v>
                </c:pt>
                <c:pt idx="82">
                  <c:v>4.6044850023463297</c:v>
                </c:pt>
                <c:pt idx="83">
                  <c:v>4.6977415331639296</c:v>
                </c:pt>
                <c:pt idx="84">
                  <c:v>4.5592436799779499</c:v>
                </c:pt>
                <c:pt idx="85">
                  <c:v>4.5024495921097598</c:v>
                </c:pt>
                <c:pt idx="86">
                  <c:v>4.4519096263684297</c:v>
                </c:pt>
                <c:pt idx="87">
                  <c:v>4.5410983148030901</c:v>
                </c:pt>
                <c:pt idx="88">
                  <c:v>4.4366507790982697</c:v>
                </c:pt>
                <c:pt idx="89">
                  <c:v>4.4734388939104903</c:v>
                </c:pt>
                <c:pt idx="90">
                  <c:v>4.4760128366760901</c:v>
                </c:pt>
                <c:pt idx="91">
                  <c:v>4.4810894178226501</c:v>
                </c:pt>
                <c:pt idx="92">
                  <c:v>4.3962756171822504</c:v>
                </c:pt>
                <c:pt idx="93">
                  <c:v>4.3506221845745996</c:v>
                </c:pt>
                <c:pt idx="94">
                  <c:v>4.4670631177723399</c:v>
                </c:pt>
                <c:pt idx="95">
                  <c:v>4.4523668475448996</c:v>
                </c:pt>
                <c:pt idx="96">
                  <c:v>4.5023052371106997</c:v>
                </c:pt>
                <c:pt idx="97">
                  <c:v>4.3654869659803799</c:v>
                </c:pt>
                <c:pt idx="98">
                  <c:v>4.37882466940209</c:v>
                </c:pt>
                <c:pt idx="99">
                  <c:v>4.4257589615881399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A2-415F-AA0E-7B7FCC7697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λ=10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4.0455572889186397</c:v>
                </c:pt>
                <c:pt idx="1">
                  <c:v>4.3443348840810296</c:v>
                </c:pt>
                <c:pt idx="2">
                  <c:v>4.53933142125606</c:v>
                </c:pt>
                <c:pt idx="3">
                  <c:v>4.8185745254158903</c:v>
                </c:pt>
                <c:pt idx="4">
                  <c:v>5.1753420848399401</c:v>
                </c:pt>
                <c:pt idx="5">
                  <c:v>5.4634903790429199</c:v>
                </c:pt>
                <c:pt idx="6">
                  <c:v>5.7771790307015101</c:v>
                </c:pt>
                <c:pt idx="7">
                  <c:v>5.9427111409604496</c:v>
                </c:pt>
                <c:pt idx="8">
                  <c:v>6.0617330018430904</c:v>
                </c:pt>
                <c:pt idx="9">
                  <c:v>6.1704963445663399</c:v>
                </c:pt>
                <c:pt idx="10">
                  <c:v>6.2792003154754603</c:v>
                </c:pt>
                <c:pt idx="11">
                  <c:v>6.3746684463694603</c:v>
                </c:pt>
                <c:pt idx="12">
                  <c:v>6.4629572443664003</c:v>
                </c:pt>
                <c:pt idx="13">
                  <c:v>6.5558188362046996</c:v>
                </c:pt>
                <c:pt idx="14">
                  <c:v>6.6425889963284099</c:v>
                </c:pt>
                <c:pt idx="15">
                  <c:v>6.7255762405693504</c:v>
                </c:pt>
                <c:pt idx="16">
                  <c:v>6.8164028925821096</c:v>
                </c:pt>
                <c:pt idx="17">
                  <c:v>6.9141061976552001</c:v>
                </c:pt>
                <c:pt idx="18">
                  <c:v>7.0542824687436196</c:v>
                </c:pt>
                <c:pt idx="19">
                  <c:v>7.4080476770177404</c:v>
                </c:pt>
                <c:pt idx="20">
                  <c:v>7.91044847574085</c:v>
                </c:pt>
                <c:pt idx="21">
                  <c:v>7.7158003114163796</c:v>
                </c:pt>
                <c:pt idx="22">
                  <c:v>7.39848124794662</c:v>
                </c:pt>
                <c:pt idx="23">
                  <c:v>7.0657033938914502</c:v>
                </c:pt>
                <c:pt idx="24">
                  <c:v>6.7487143678590602</c:v>
                </c:pt>
                <c:pt idx="25">
                  <c:v>6.5205513965338397</c:v>
                </c:pt>
                <c:pt idx="26">
                  <c:v>6.3215411501005203</c:v>
                </c:pt>
                <c:pt idx="27">
                  <c:v>6.17571000475436</c:v>
                </c:pt>
                <c:pt idx="28">
                  <c:v>6.0697266599163404</c:v>
                </c:pt>
                <c:pt idx="29">
                  <c:v>6.0363253578543601</c:v>
                </c:pt>
                <c:pt idx="30">
                  <c:v>6.0447078431025103</c:v>
                </c:pt>
                <c:pt idx="31">
                  <c:v>6.00173370912671</c:v>
                </c:pt>
                <c:pt idx="32">
                  <c:v>5.9827469522133399</c:v>
                </c:pt>
                <c:pt idx="33">
                  <c:v>5.95153192989528</c:v>
                </c:pt>
                <c:pt idx="34">
                  <c:v>5.9330032672732997</c:v>
                </c:pt>
                <c:pt idx="35">
                  <c:v>5.8822467690333697</c:v>
                </c:pt>
                <c:pt idx="36">
                  <c:v>5.8091129176318601</c:v>
                </c:pt>
                <c:pt idx="37">
                  <c:v>5.7141151046380401</c:v>
                </c:pt>
                <c:pt idx="38">
                  <c:v>5.6407199008390299</c:v>
                </c:pt>
                <c:pt idx="39">
                  <c:v>5.5606284877285299</c:v>
                </c:pt>
                <c:pt idx="40">
                  <c:v>5.4997106781229297</c:v>
                </c:pt>
                <c:pt idx="41">
                  <c:v>5.4129783529788202</c:v>
                </c:pt>
                <c:pt idx="42">
                  <c:v>5.3758284775540197</c:v>
                </c:pt>
                <c:pt idx="43">
                  <c:v>5.3285754984244704</c:v>
                </c:pt>
                <c:pt idx="44">
                  <c:v>5.2926590433344201</c:v>
                </c:pt>
                <c:pt idx="45">
                  <c:v>5.2703561959788203</c:v>
                </c:pt>
                <c:pt idx="46">
                  <c:v>5.2453827811405001</c:v>
                </c:pt>
                <c:pt idx="47">
                  <c:v>5.2423920715227696</c:v>
                </c:pt>
                <c:pt idx="48">
                  <c:v>5.1883811829611597</c:v>
                </c:pt>
                <c:pt idx="49">
                  <c:v>5.1294569857418502</c:v>
                </c:pt>
                <c:pt idx="50">
                  <c:v>5.1266048103570903</c:v>
                </c:pt>
                <c:pt idx="51">
                  <c:v>5.0846138037741104</c:v>
                </c:pt>
                <c:pt idx="52">
                  <c:v>4.9895001575350699</c:v>
                </c:pt>
                <c:pt idx="53">
                  <c:v>4.9529637908563</c:v>
                </c:pt>
                <c:pt idx="54">
                  <c:v>4.8642116598784897</c:v>
                </c:pt>
                <c:pt idx="55">
                  <c:v>4.8890651669353202</c:v>
                </c:pt>
                <c:pt idx="56">
                  <c:v>4.81401482829824</c:v>
                </c:pt>
                <c:pt idx="57">
                  <c:v>4.7940821968950296</c:v>
                </c:pt>
                <c:pt idx="58">
                  <c:v>4.6989973634481403</c:v>
                </c:pt>
                <c:pt idx="59">
                  <c:v>4.6513980487361497</c:v>
                </c:pt>
                <c:pt idx="60">
                  <c:v>4.5791320735588599</c:v>
                </c:pt>
                <c:pt idx="61">
                  <c:v>4.5458046952262503</c:v>
                </c:pt>
                <c:pt idx="62">
                  <c:v>4.49010840384289</c:v>
                </c:pt>
                <c:pt idx="63">
                  <c:v>4.4007124961353803</c:v>
                </c:pt>
                <c:pt idx="64">
                  <c:v>4.3677561916410896</c:v>
                </c:pt>
                <c:pt idx="65">
                  <c:v>4.3255934724584204</c:v>
                </c:pt>
                <c:pt idx="66">
                  <c:v>4.3292785994708503</c:v>
                </c:pt>
                <c:pt idx="67">
                  <c:v>4.3120278860442296</c:v>
                </c:pt>
                <c:pt idx="68">
                  <c:v>4.2486513848416498</c:v>
                </c:pt>
                <c:pt idx="69">
                  <c:v>4.2175222188234303</c:v>
                </c:pt>
                <c:pt idx="70">
                  <c:v>4.1994717321358603</c:v>
                </c:pt>
                <c:pt idx="71">
                  <c:v>4.2093428783118698</c:v>
                </c:pt>
                <c:pt idx="72">
                  <c:v>4.1214484372176203</c:v>
                </c:pt>
                <c:pt idx="73">
                  <c:v>4.1421767673455099</c:v>
                </c:pt>
                <c:pt idx="74">
                  <c:v>4.1002055513672504</c:v>
                </c:pt>
                <c:pt idx="75">
                  <c:v>3.9927056059241202</c:v>
                </c:pt>
                <c:pt idx="76">
                  <c:v>4.1140321991406301</c:v>
                </c:pt>
                <c:pt idx="77">
                  <c:v>4.0092907147482002</c:v>
                </c:pt>
                <c:pt idx="78">
                  <c:v>4.0295821963809404</c:v>
                </c:pt>
                <c:pt idx="79">
                  <c:v>4.0609584539197296</c:v>
                </c:pt>
                <c:pt idx="80">
                  <c:v>4.0014018304645997</c:v>
                </c:pt>
                <c:pt idx="81">
                  <c:v>3.9504026062786499</c:v>
                </c:pt>
                <c:pt idx="82">
                  <c:v>3.9825509884394701</c:v>
                </c:pt>
                <c:pt idx="83">
                  <c:v>3.9625057252123899</c:v>
                </c:pt>
                <c:pt idx="84">
                  <c:v>3.9643887430429401</c:v>
                </c:pt>
                <c:pt idx="85">
                  <c:v>3.89192631701007</c:v>
                </c:pt>
                <c:pt idx="86">
                  <c:v>3.9049083716236002</c:v>
                </c:pt>
                <c:pt idx="87">
                  <c:v>3.8617363316006901</c:v>
                </c:pt>
                <c:pt idx="88">
                  <c:v>3.8398065953515399</c:v>
                </c:pt>
                <c:pt idx="89">
                  <c:v>3.8190875784493898</c:v>
                </c:pt>
                <c:pt idx="90">
                  <c:v>3.8228344055823902</c:v>
                </c:pt>
                <c:pt idx="91">
                  <c:v>3.74455703422427</c:v>
                </c:pt>
                <c:pt idx="92">
                  <c:v>3.7369495839811799</c:v>
                </c:pt>
                <c:pt idx="93">
                  <c:v>3.7750400952063501</c:v>
                </c:pt>
                <c:pt idx="94">
                  <c:v>3.73837916413322</c:v>
                </c:pt>
                <c:pt idx="95">
                  <c:v>3.6791144520975601</c:v>
                </c:pt>
                <c:pt idx="96">
                  <c:v>3.7188091664575</c:v>
                </c:pt>
                <c:pt idx="97">
                  <c:v>3.7087022792547901</c:v>
                </c:pt>
                <c:pt idx="98">
                  <c:v>3.6883403663523402</c:v>
                </c:pt>
                <c:pt idx="99">
                  <c:v>3.6758018541149702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A2-415F-AA0E-7B7FCC7697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λ=20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3.2572573400102498</c:v>
                </c:pt>
                <c:pt idx="1">
                  <c:v>3.1002590549178399</c:v>
                </c:pt>
                <c:pt idx="2">
                  <c:v>3.67387372534722</c:v>
                </c:pt>
                <c:pt idx="3">
                  <c:v>4.4819712638854901</c:v>
                </c:pt>
                <c:pt idx="4">
                  <c:v>5.2078533917665402</c:v>
                </c:pt>
                <c:pt idx="5">
                  <c:v>5.5832654470577801</c:v>
                </c:pt>
                <c:pt idx="6">
                  <c:v>6.0234073316678396</c:v>
                </c:pt>
                <c:pt idx="7">
                  <c:v>6.3996069366112298</c:v>
                </c:pt>
                <c:pt idx="8">
                  <c:v>6.5062422072514803</c:v>
                </c:pt>
                <c:pt idx="9">
                  <c:v>6.7749043228104702</c:v>
                </c:pt>
                <c:pt idx="10">
                  <c:v>8.1007316475734097</c:v>
                </c:pt>
                <c:pt idx="11">
                  <c:v>9.1755035100504703</c:v>
                </c:pt>
                <c:pt idx="12">
                  <c:v>9.5462816534563899</c:v>
                </c:pt>
                <c:pt idx="13">
                  <c:v>9.7421399550512398</c:v>
                </c:pt>
                <c:pt idx="14">
                  <c:v>9.8663009703159297</c:v>
                </c:pt>
                <c:pt idx="15">
                  <c:v>10.0967823527753</c:v>
                </c:pt>
                <c:pt idx="16">
                  <c:v>10.452055139467101</c:v>
                </c:pt>
                <c:pt idx="17">
                  <c:v>10.919261258095499</c:v>
                </c:pt>
                <c:pt idx="18">
                  <c:v>11.056305374950099</c:v>
                </c:pt>
                <c:pt idx="19">
                  <c:v>11.3733194302767</c:v>
                </c:pt>
                <c:pt idx="20">
                  <c:v>11.3164132926613</c:v>
                </c:pt>
                <c:pt idx="21">
                  <c:v>11.0135716386139</c:v>
                </c:pt>
                <c:pt idx="22">
                  <c:v>10.673803044483</c:v>
                </c:pt>
                <c:pt idx="23">
                  <c:v>10.1234053727239</c:v>
                </c:pt>
                <c:pt idx="24">
                  <c:v>9.7585917683318204</c:v>
                </c:pt>
                <c:pt idx="25">
                  <c:v>9.3498174101114202</c:v>
                </c:pt>
                <c:pt idx="26">
                  <c:v>9.1226835502311499</c:v>
                </c:pt>
                <c:pt idx="27">
                  <c:v>8.8891427731141395</c:v>
                </c:pt>
                <c:pt idx="28">
                  <c:v>8.7182241259142703</c:v>
                </c:pt>
                <c:pt idx="29">
                  <c:v>8.7855505989864398</c:v>
                </c:pt>
                <c:pt idx="30">
                  <c:v>9.1021973639726603</c:v>
                </c:pt>
                <c:pt idx="31">
                  <c:v>9.0291321976110304</c:v>
                </c:pt>
                <c:pt idx="32">
                  <c:v>9.0851256391033495</c:v>
                </c:pt>
                <c:pt idx="33">
                  <c:v>9.3993934569880295</c:v>
                </c:pt>
                <c:pt idx="34">
                  <c:v>8.7673525558784604</c:v>
                </c:pt>
                <c:pt idx="35">
                  <c:v>8.8004610734060407</c:v>
                </c:pt>
                <c:pt idx="36">
                  <c:v>8.6678884690627402</c:v>
                </c:pt>
                <c:pt idx="37">
                  <c:v>8.7253394303843308</c:v>
                </c:pt>
                <c:pt idx="38">
                  <c:v>8.6133525473996997</c:v>
                </c:pt>
                <c:pt idx="39">
                  <c:v>8.5090566426515508</c:v>
                </c:pt>
                <c:pt idx="40">
                  <c:v>8.0787920160219002</c:v>
                </c:pt>
                <c:pt idx="41">
                  <c:v>7.82546063419431</c:v>
                </c:pt>
                <c:pt idx="42">
                  <c:v>7.6694885501638002</c:v>
                </c:pt>
                <c:pt idx="43">
                  <c:v>7.5252319220453501</c:v>
                </c:pt>
                <c:pt idx="44">
                  <c:v>7.2482635732740102</c:v>
                </c:pt>
                <c:pt idx="45">
                  <c:v>7.1787927299737904</c:v>
                </c:pt>
                <c:pt idx="46">
                  <c:v>7.0128083461895496</c:v>
                </c:pt>
                <c:pt idx="47">
                  <c:v>6.78144278936088</c:v>
                </c:pt>
                <c:pt idx="48">
                  <c:v>6.5812491811811897</c:v>
                </c:pt>
                <c:pt idx="49">
                  <c:v>6.3911394681781504</c:v>
                </c:pt>
                <c:pt idx="50">
                  <c:v>6.3412328017875499</c:v>
                </c:pt>
                <c:pt idx="51">
                  <c:v>6.0971785569563499</c:v>
                </c:pt>
                <c:pt idx="52">
                  <c:v>6.1006518080830503</c:v>
                </c:pt>
                <c:pt idx="53">
                  <c:v>5.86796842981129</c:v>
                </c:pt>
                <c:pt idx="54">
                  <c:v>5.7288788957521302</c:v>
                </c:pt>
                <c:pt idx="55">
                  <c:v>5.5729399900883401</c:v>
                </c:pt>
                <c:pt idx="56">
                  <c:v>5.5607431568205303</c:v>
                </c:pt>
                <c:pt idx="57">
                  <c:v>5.4348452249541799</c:v>
                </c:pt>
                <c:pt idx="58">
                  <c:v>5.3414073772728399</c:v>
                </c:pt>
                <c:pt idx="59">
                  <c:v>5.2135920850559998</c:v>
                </c:pt>
                <c:pt idx="60">
                  <c:v>5.1657232688739896</c:v>
                </c:pt>
                <c:pt idx="61">
                  <c:v>5.0093472236767402</c:v>
                </c:pt>
                <c:pt idx="62">
                  <c:v>5.0645129522308698</c:v>
                </c:pt>
                <c:pt idx="63">
                  <c:v>4.9944984493777103</c:v>
                </c:pt>
                <c:pt idx="64">
                  <c:v>4.9346656305715397</c:v>
                </c:pt>
                <c:pt idx="65">
                  <c:v>4.87084034830331</c:v>
                </c:pt>
                <c:pt idx="66">
                  <c:v>4.8150523798540199</c:v>
                </c:pt>
                <c:pt idx="67">
                  <c:v>4.8013715422712204</c:v>
                </c:pt>
                <c:pt idx="68">
                  <c:v>4.7114241169765503</c:v>
                </c:pt>
                <c:pt idx="69">
                  <c:v>4.6498683514073402</c:v>
                </c:pt>
                <c:pt idx="70">
                  <c:v>4.6300474787130899</c:v>
                </c:pt>
                <c:pt idx="71">
                  <c:v>4.6489649685099703</c:v>
                </c:pt>
                <c:pt idx="72">
                  <c:v>4.5877794036641699</c:v>
                </c:pt>
                <c:pt idx="73">
                  <c:v>4.56776848295703</c:v>
                </c:pt>
                <c:pt idx="74">
                  <c:v>4.52303094789385</c:v>
                </c:pt>
                <c:pt idx="75">
                  <c:v>4.4174498179927397</c:v>
                </c:pt>
                <c:pt idx="76">
                  <c:v>4.4301358866505298</c:v>
                </c:pt>
                <c:pt idx="77">
                  <c:v>4.4085594709031204</c:v>
                </c:pt>
                <c:pt idx="78">
                  <c:v>4.3577211908996096</c:v>
                </c:pt>
                <c:pt idx="79">
                  <c:v>4.3483759509399498</c:v>
                </c:pt>
                <c:pt idx="80">
                  <c:v>4.4355448335409102</c:v>
                </c:pt>
                <c:pt idx="81">
                  <c:v>4.3108148383907903</c:v>
                </c:pt>
                <c:pt idx="82">
                  <c:v>4.2303866939619104</c:v>
                </c:pt>
                <c:pt idx="83">
                  <c:v>4.2042369022965396</c:v>
                </c:pt>
                <c:pt idx="84">
                  <c:v>4.3353071669116598</c:v>
                </c:pt>
                <c:pt idx="85">
                  <c:v>4.2913443758152399</c:v>
                </c:pt>
                <c:pt idx="86">
                  <c:v>4.2120349826291203</c:v>
                </c:pt>
                <c:pt idx="87">
                  <c:v>4.1307197534479201</c:v>
                </c:pt>
                <c:pt idx="88">
                  <c:v>4.1853039874695197</c:v>
                </c:pt>
                <c:pt idx="89">
                  <c:v>4.1835600859485496</c:v>
                </c:pt>
                <c:pt idx="90">
                  <c:v>4.1115345084108403</c:v>
                </c:pt>
                <c:pt idx="91">
                  <c:v>4.1558299562893799</c:v>
                </c:pt>
                <c:pt idx="92">
                  <c:v>4.1021453216671899</c:v>
                </c:pt>
                <c:pt idx="93">
                  <c:v>4.0020627784542704</c:v>
                </c:pt>
                <c:pt idx="94">
                  <c:v>4.0431096567772302</c:v>
                </c:pt>
                <c:pt idx="95">
                  <c:v>4.0055715362541298</c:v>
                </c:pt>
                <c:pt idx="96">
                  <c:v>3.9929384365677798</c:v>
                </c:pt>
                <c:pt idx="97">
                  <c:v>4.0242655086330998</c:v>
                </c:pt>
                <c:pt idx="98">
                  <c:v>3.9017063681967499</c:v>
                </c:pt>
                <c:pt idx="99">
                  <c:v>3.9407843723893099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A2-415F-AA0E-7B7FCC7697C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λ=30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7.3459715349599701</c:v>
                </c:pt>
                <c:pt idx="1">
                  <c:v>6.4684386597946197</c:v>
                </c:pt>
                <c:pt idx="2">
                  <c:v>6.4118654699996096</c:v>
                </c:pt>
                <c:pt idx="3">
                  <c:v>6.4883689628913999</c:v>
                </c:pt>
                <c:pt idx="4">
                  <c:v>6.4773182384669701</c:v>
                </c:pt>
                <c:pt idx="5">
                  <c:v>6.4056424889713499</c:v>
                </c:pt>
                <c:pt idx="6">
                  <c:v>6.07927271630615</c:v>
                </c:pt>
                <c:pt idx="7">
                  <c:v>6.2433548737317297</c:v>
                </c:pt>
                <c:pt idx="8">
                  <c:v>6.5793393878266198</c:v>
                </c:pt>
                <c:pt idx="9">
                  <c:v>6.9639866705983797</c:v>
                </c:pt>
                <c:pt idx="10">
                  <c:v>7.5256166746839801</c:v>
                </c:pt>
                <c:pt idx="11">
                  <c:v>8.1405381206423009</c:v>
                </c:pt>
                <c:pt idx="12">
                  <c:v>8.9405075414106197</c:v>
                </c:pt>
                <c:pt idx="13">
                  <c:v>9.6056575421243906</c:v>
                </c:pt>
                <c:pt idx="14">
                  <c:v>9.8593870643526298</c:v>
                </c:pt>
                <c:pt idx="15">
                  <c:v>9.7657006699591804</c:v>
                </c:pt>
                <c:pt idx="16">
                  <c:v>9.6108624711632693</c:v>
                </c:pt>
                <c:pt idx="17">
                  <c:v>9.4350747531279904</c:v>
                </c:pt>
                <c:pt idx="18">
                  <c:v>9.3904306413605791</c:v>
                </c:pt>
                <c:pt idx="19">
                  <c:v>9.4574171816930104</c:v>
                </c:pt>
                <c:pt idx="20">
                  <c:v>9.5567945390939695</c:v>
                </c:pt>
                <c:pt idx="21">
                  <c:v>9.5833017257973498</c:v>
                </c:pt>
                <c:pt idx="22">
                  <c:v>9.4641622854396701</c:v>
                </c:pt>
                <c:pt idx="23">
                  <c:v>9.3281402951106394</c:v>
                </c:pt>
                <c:pt idx="24">
                  <c:v>9.2172622680663991</c:v>
                </c:pt>
                <c:pt idx="25">
                  <c:v>9.1342552332207507</c:v>
                </c:pt>
                <c:pt idx="26">
                  <c:v>9.0668658958747894</c:v>
                </c:pt>
                <c:pt idx="27">
                  <c:v>8.9822208974510396</c:v>
                </c:pt>
                <c:pt idx="28">
                  <c:v>8.8852288899943197</c:v>
                </c:pt>
                <c:pt idx="29">
                  <c:v>8.8024785509332997</c:v>
                </c:pt>
                <c:pt idx="30">
                  <c:v>8.7372958660125697</c:v>
                </c:pt>
                <c:pt idx="31">
                  <c:v>8.6570979328825999</c:v>
                </c:pt>
                <c:pt idx="32">
                  <c:v>8.5158145520836097</c:v>
                </c:pt>
                <c:pt idx="33">
                  <c:v>8.3273788914084399</c:v>
                </c:pt>
                <c:pt idx="34">
                  <c:v>8.1469275755807704</c:v>
                </c:pt>
                <c:pt idx="35">
                  <c:v>7.9466123133897701</c:v>
                </c:pt>
                <c:pt idx="36">
                  <c:v>7.8293465776368896</c:v>
                </c:pt>
                <c:pt idx="37">
                  <c:v>7.7295809751376501</c:v>
                </c:pt>
                <c:pt idx="38">
                  <c:v>7.5521593680605204</c:v>
                </c:pt>
                <c:pt idx="39">
                  <c:v>7.4332969961687896</c:v>
                </c:pt>
                <c:pt idx="40">
                  <c:v>7.2915706550702399</c:v>
                </c:pt>
                <c:pt idx="41">
                  <c:v>7.1276136441156197</c:v>
                </c:pt>
                <c:pt idx="42">
                  <c:v>6.9851044099777901</c:v>
                </c:pt>
                <c:pt idx="43">
                  <c:v>6.88623345922678</c:v>
                </c:pt>
                <c:pt idx="44">
                  <c:v>6.8174966145306799</c:v>
                </c:pt>
                <c:pt idx="45">
                  <c:v>6.6855992190539801</c:v>
                </c:pt>
                <c:pt idx="46">
                  <c:v>6.60816556774079</c:v>
                </c:pt>
                <c:pt idx="47">
                  <c:v>6.5530411666259099</c:v>
                </c:pt>
                <c:pt idx="48">
                  <c:v>6.4523331820964804</c:v>
                </c:pt>
                <c:pt idx="49">
                  <c:v>6.4203195506706798</c:v>
                </c:pt>
                <c:pt idx="50">
                  <c:v>6.3743063947185803</c:v>
                </c:pt>
                <c:pt idx="51">
                  <c:v>6.3368695555254799</c:v>
                </c:pt>
                <c:pt idx="52">
                  <c:v>6.2267185421660498</c:v>
                </c:pt>
                <c:pt idx="53">
                  <c:v>6.22679421212524</c:v>
                </c:pt>
                <c:pt idx="54">
                  <c:v>6.1610830016434104</c:v>
                </c:pt>
                <c:pt idx="55">
                  <c:v>6.1397365061566198</c:v>
                </c:pt>
                <c:pt idx="56">
                  <c:v>6.1163789359852601</c:v>
                </c:pt>
                <c:pt idx="57">
                  <c:v>6.0917640803381801</c:v>
                </c:pt>
                <c:pt idx="58">
                  <c:v>5.99977327510714</c:v>
                </c:pt>
                <c:pt idx="59">
                  <c:v>5.9738312847912303</c:v>
                </c:pt>
                <c:pt idx="60">
                  <c:v>5.9540412621572596</c:v>
                </c:pt>
                <c:pt idx="61">
                  <c:v>5.9297325788065702</c:v>
                </c:pt>
                <c:pt idx="62">
                  <c:v>5.8721564710140202</c:v>
                </c:pt>
                <c:pt idx="63">
                  <c:v>5.76917373109608</c:v>
                </c:pt>
                <c:pt idx="64">
                  <c:v>5.7730817934498102</c:v>
                </c:pt>
                <c:pt idx="65">
                  <c:v>5.7857896899804402</c:v>
                </c:pt>
                <c:pt idx="66">
                  <c:v>5.71412499994039</c:v>
                </c:pt>
                <c:pt idx="67">
                  <c:v>5.7059706887230197</c:v>
                </c:pt>
                <c:pt idx="68">
                  <c:v>5.6559487711638203</c:v>
                </c:pt>
                <c:pt idx="69">
                  <c:v>5.6004215730354101</c:v>
                </c:pt>
                <c:pt idx="70">
                  <c:v>5.5588275426998699</c:v>
                </c:pt>
                <c:pt idx="71">
                  <c:v>5.4640037706121802</c:v>
                </c:pt>
                <c:pt idx="72">
                  <c:v>5.5231695296242798</c:v>
                </c:pt>
                <c:pt idx="73">
                  <c:v>5.4286903468891898</c:v>
                </c:pt>
                <c:pt idx="74">
                  <c:v>5.3810857934877196</c:v>
                </c:pt>
                <c:pt idx="75">
                  <c:v>5.4132216610014403</c:v>
                </c:pt>
                <c:pt idx="76">
                  <c:v>5.2932801190763703</c:v>
                </c:pt>
                <c:pt idx="77">
                  <c:v>5.3072918672114602</c:v>
                </c:pt>
                <c:pt idx="78">
                  <c:v>5.2686320850625599</c:v>
                </c:pt>
                <c:pt idx="79">
                  <c:v>5.2760972175747103</c:v>
                </c:pt>
                <c:pt idx="80">
                  <c:v>5.2249553846195296</c:v>
                </c:pt>
                <c:pt idx="81">
                  <c:v>5.2671798039227697</c:v>
                </c:pt>
                <c:pt idx="82">
                  <c:v>5.2649428835138599</c:v>
                </c:pt>
                <c:pt idx="83">
                  <c:v>5.2405381575226704</c:v>
                </c:pt>
                <c:pt idx="84">
                  <c:v>5.2259513176977599</c:v>
                </c:pt>
                <c:pt idx="85">
                  <c:v>5.1527930190786702</c:v>
                </c:pt>
                <c:pt idx="86">
                  <c:v>5.1343179075047303</c:v>
                </c:pt>
                <c:pt idx="87">
                  <c:v>5.1263475324958501</c:v>
                </c:pt>
                <c:pt idx="88">
                  <c:v>5.1371130393818003</c:v>
                </c:pt>
                <c:pt idx="89">
                  <c:v>5.1148829516023397</c:v>
                </c:pt>
                <c:pt idx="90">
                  <c:v>5.0886522512882904</c:v>
                </c:pt>
                <c:pt idx="91">
                  <c:v>5.0867308164015403</c:v>
                </c:pt>
                <c:pt idx="92">
                  <c:v>5.0900544738397002</c:v>
                </c:pt>
                <c:pt idx="93">
                  <c:v>5.0991668831557</c:v>
                </c:pt>
                <c:pt idx="94">
                  <c:v>5.1436520880088201</c:v>
                </c:pt>
                <c:pt idx="95">
                  <c:v>4.9952644621953297</c:v>
                </c:pt>
                <c:pt idx="96">
                  <c:v>5.0328677752986497</c:v>
                </c:pt>
                <c:pt idx="97">
                  <c:v>4.9248267896473399</c:v>
                </c:pt>
                <c:pt idx="98">
                  <c:v>4.88592020701617</c:v>
                </c:pt>
                <c:pt idx="99">
                  <c:v>4.88105841213837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7A2-415F-AA0E-7B7FCC7697C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λ=40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6.66819920297712</c:v>
                </c:pt>
                <c:pt idx="1">
                  <c:v>6.5602472750469998</c:v>
                </c:pt>
                <c:pt idx="2">
                  <c:v>6.7198573378845996</c:v>
                </c:pt>
                <c:pt idx="3">
                  <c:v>7.2965252911671996</c:v>
                </c:pt>
                <c:pt idx="4">
                  <c:v>7.9689890844747397</c:v>
                </c:pt>
                <c:pt idx="5">
                  <c:v>8.6839805589988792</c:v>
                </c:pt>
                <c:pt idx="6">
                  <c:v>9.2785927699878794</c:v>
                </c:pt>
                <c:pt idx="7">
                  <c:v>9.5220527146011502</c:v>
                </c:pt>
                <c:pt idx="8">
                  <c:v>9.8927796352654696</c:v>
                </c:pt>
                <c:pt idx="9">
                  <c:v>10.3422149550169</c:v>
                </c:pt>
                <c:pt idx="10">
                  <c:v>10.790068190544799</c:v>
                </c:pt>
                <c:pt idx="11">
                  <c:v>11.3404262810945</c:v>
                </c:pt>
                <c:pt idx="12">
                  <c:v>11.5582335274666</c:v>
                </c:pt>
                <c:pt idx="13">
                  <c:v>11.593647068366399</c:v>
                </c:pt>
                <c:pt idx="14">
                  <c:v>11.517138918861701</c:v>
                </c:pt>
                <c:pt idx="15">
                  <c:v>11.4216946531087</c:v>
                </c:pt>
                <c:pt idx="16">
                  <c:v>11.3561062607914</c:v>
                </c:pt>
                <c:pt idx="17">
                  <c:v>11.2623372115194</c:v>
                </c:pt>
                <c:pt idx="18">
                  <c:v>11.1098506022244</c:v>
                </c:pt>
                <c:pt idx="19">
                  <c:v>10.9277153387665</c:v>
                </c:pt>
                <c:pt idx="20">
                  <c:v>10.7387208845466</c:v>
                </c:pt>
                <c:pt idx="21">
                  <c:v>10.5408730451017</c:v>
                </c:pt>
                <c:pt idx="22">
                  <c:v>10.3542814031243</c:v>
                </c:pt>
                <c:pt idx="23">
                  <c:v>10.110638104379101</c:v>
                </c:pt>
                <c:pt idx="24">
                  <c:v>9.9176180083304608</c:v>
                </c:pt>
                <c:pt idx="25">
                  <c:v>9.7057409584522194</c:v>
                </c:pt>
                <c:pt idx="26">
                  <c:v>9.5425051404163206</c:v>
                </c:pt>
                <c:pt idx="27">
                  <c:v>9.3365536304190702</c:v>
                </c:pt>
                <c:pt idx="28">
                  <c:v>9.2013005632907099</c:v>
                </c:pt>
                <c:pt idx="29">
                  <c:v>9.0215908130630798</c:v>
                </c:pt>
                <c:pt idx="30">
                  <c:v>8.8582746684551203</c:v>
                </c:pt>
                <c:pt idx="31">
                  <c:v>8.7200285634025896</c:v>
                </c:pt>
                <c:pt idx="32">
                  <c:v>8.5581484017893601</c:v>
                </c:pt>
                <c:pt idx="33">
                  <c:v>8.5053656948730296</c:v>
                </c:pt>
                <c:pt idx="34">
                  <c:v>8.3595264004543406</c:v>
                </c:pt>
                <c:pt idx="35">
                  <c:v>8.1864884123206103</c:v>
                </c:pt>
                <c:pt idx="36">
                  <c:v>8.0626347335055399</c:v>
                </c:pt>
                <c:pt idx="37">
                  <c:v>7.9069798812270102</c:v>
                </c:pt>
                <c:pt idx="38">
                  <c:v>7.7772588701918703</c:v>
                </c:pt>
                <c:pt idx="39">
                  <c:v>7.6109869405627197</c:v>
                </c:pt>
                <c:pt idx="40">
                  <c:v>7.4878236046060902</c:v>
                </c:pt>
                <c:pt idx="41">
                  <c:v>7.3236419120803404</c:v>
                </c:pt>
                <c:pt idx="42">
                  <c:v>7.1469100657850504</c:v>
                </c:pt>
                <c:pt idx="43">
                  <c:v>7.1506103267893204</c:v>
                </c:pt>
                <c:pt idx="44">
                  <c:v>7.00256263371557</c:v>
                </c:pt>
                <c:pt idx="45">
                  <c:v>6.9409928983077398</c:v>
                </c:pt>
                <c:pt idx="46">
                  <c:v>6.8704114528372804</c:v>
                </c:pt>
                <c:pt idx="47">
                  <c:v>6.7621067864820299</c:v>
                </c:pt>
                <c:pt idx="48">
                  <c:v>6.6200195578858203</c:v>
                </c:pt>
                <c:pt idx="49">
                  <c:v>6.55611453112214</c:v>
                </c:pt>
                <c:pt idx="50">
                  <c:v>6.5145152620971203</c:v>
                </c:pt>
                <c:pt idx="51">
                  <c:v>6.4322783146053499</c:v>
                </c:pt>
                <c:pt idx="52">
                  <c:v>6.3932285411283303</c:v>
                </c:pt>
                <c:pt idx="53">
                  <c:v>6.3186523038893903</c:v>
                </c:pt>
                <c:pt idx="54">
                  <c:v>6.1873276717960799</c:v>
                </c:pt>
                <c:pt idx="55">
                  <c:v>6.1537174042314202</c:v>
                </c:pt>
                <c:pt idx="56">
                  <c:v>6.2272336799651304</c:v>
                </c:pt>
                <c:pt idx="57">
                  <c:v>6.0128787299618098</c:v>
                </c:pt>
                <c:pt idx="58">
                  <c:v>6.16454926785081</c:v>
                </c:pt>
                <c:pt idx="59">
                  <c:v>6.0235010460019103</c:v>
                </c:pt>
                <c:pt idx="60">
                  <c:v>5.932308267802</c:v>
                </c:pt>
                <c:pt idx="61">
                  <c:v>5.8357359375804601</c:v>
                </c:pt>
                <c:pt idx="62">
                  <c:v>5.7896127691492403</c:v>
                </c:pt>
                <c:pt idx="63">
                  <c:v>5.6509481510147399</c:v>
                </c:pt>
                <c:pt idx="64">
                  <c:v>5.7040626415982798</c:v>
                </c:pt>
                <c:pt idx="65">
                  <c:v>5.6653964566066799</c:v>
                </c:pt>
                <c:pt idx="66">
                  <c:v>5.5292702745646203</c:v>
                </c:pt>
                <c:pt idx="67">
                  <c:v>5.60463056899607</c:v>
                </c:pt>
                <c:pt idx="68">
                  <c:v>5.6096102343872101</c:v>
                </c:pt>
                <c:pt idx="69">
                  <c:v>5.4885650752112198</c:v>
                </c:pt>
                <c:pt idx="70">
                  <c:v>5.6129758013412303</c:v>
                </c:pt>
                <c:pt idx="71">
                  <c:v>5.5165746016427804</c:v>
                </c:pt>
                <c:pt idx="72">
                  <c:v>5.5229308782145301</c:v>
                </c:pt>
                <c:pt idx="73">
                  <c:v>5.4962508147582403</c:v>
                </c:pt>
                <c:pt idx="74">
                  <c:v>5.4116960382089001</c:v>
                </c:pt>
                <c:pt idx="75">
                  <c:v>5.3251156350597704</c:v>
                </c:pt>
                <c:pt idx="76">
                  <c:v>5.4177705897018296</c:v>
                </c:pt>
                <c:pt idx="77">
                  <c:v>5.3923780797049403</c:v>
                </c:pt>
                <c:pt idx="78">
                  <c:v>5.2311905892565802</c:v>
                </c:pt>
                <c:pt idx="79">
                  <c:v>5.2357168169692097</c:v>
                </c:pt>
                <c:pt idx="80">
                  <c:v>5.1580503350123701</c:v>
                </c:pt>
                <c:pt idx="81">
                  <c:v>5.0350942183285898</c:v>
                </c:pt>
                <c:pt idx="82">
                  <c:v>5.1167554920539198</c:v>
                </c:pt>
                <c:pt idx="83">
                  <c:v>5.05087606143206</c:v>
                </c:pt>
                <c:pt idx="84">
                  <c:v>4.9720628885552198</c:v>
                </c:pt>
                <c:pt idx="85">
                  <c:v>5.0508964341133797</c:v>
                </c:pt>
                <c:pt idx="86">
                  <c:v>4.9336638767272198</c:v>
                </c:pt>
                <c:pt idx="87">
                  <c:v>4.9384724115952796</c:v>
                </c:pt>
                <c:pt idx="88">
                  <c:v>4.9541017506271601</c:v>
                </c:pt>
                <c:pt idx="89">
                  <c:v>4.9832923104986504</c:v>
                </c:pt>
                <c:pt idx="90">
                  <c:v>4.84938034787774</c:v>
                </c:pt>
                <c:pt idx="91">
                  <c:v>4.9733067862689504</c:v>
                </c:pt>
                <c:pt idx="92">
                  <c:v>4.9758423119783401</c:v>
                </c:pt>
                <c:pt idx="93">
                  <c:v>4.9623893573880196</c:v>
                </c:pt>
                <c:pt idx="94">
                  <c:v>4.9849861534312296</c:v>
                </c:pt>
                <c:pt idx="95">
                  <c:v>4.8796852934174204</c:v>
                </c:pt>
                <c:pt idx="96">
                  <c:v>4.8898783279582796</c:v>
                </c:pt>
                <c:pt idx="97">
                  <c:v>5.0392607226967803</c:v>
                </c:pt>
                <c:pt idx="98">
                  <c:v>4.9868685891851703</c:v>
                </c:pt>
                <c:pt idx="99">
                  <c:v>4.8905221046879799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7A2-415F-AA0E-7B7FCC7697C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λ=50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4.6402114094235003</c:v>
                </c:pt>
                <c:pt idx="1">
                  <c:v>4.8897293163463402</c:v>
                </c:pt>
                <c:pt idx="2">
                  <c:v>4.9266201676800803</c:v>
                </c:pt>
                <c:pt idx="3">
                  <c:v>5.3083087550476096</c:v>
                </c:pt>
                <c:pt idx="4">
                  <c:v>5.8049720246344796</c:v>
                </c:pt>
                <c:pt idx="5">
                  <c:v>6.4952479442581499</c:v>
                </c:pt>
                <c:pt idx="6">
                  <c:v>7.2038610232993898</c:v>
                </c:pt>
                <c:pt idx="7">
                  <c:v>8.0007239012047595</c:v>
                </c:pt>
                <c:pt idx="8">
                  <c:v>8.7109900778159499</c:v>
                </c:pt>
                <c:pt idx="9">
                  <c:v>9.4197824364528007</c:v>
                </c:pt>
                <c:pt idx="10">
                  <c:v>10.0691500119864</c:v>
                </c:pt>
                <c:pt idx="11">
                  <c:v>10.607244912534901</c:v>
                </c:pt>
                <c:pt idx="12">
                  <c:v>11.1047329846769</c:v>
                </c:pt>
                <c:pt idx="13">
                  <c:v>11.5639239083975</c:v>
                </c:pt>
                <c:pt idx="14">
                  <c:v>11.9585718493908</c:v>
                </c:pt>
                <c:pt idx="15">
                  <c:v>12.333808699622701</c:v>
                </c:pt>
                <c:pt idx="16">
                  <c:v>12.687285197898699</c:v>
                </c:pt>
                <c:pt idx="17">
                  <c:v>13.0758935119956</c:v>
                </c:pt>
                <c:pt idx="18">
                  <c:v>13.290736824273999</c:v>
                </c:pt>
                <c:pt idx="19">
                  <c:v>12.944954214617599</c:v>
                </c:pt>
                <c:pt idx="20">
                  <c:v>11.8013296741992</c:v>
                </c:pt>
                <c:pt idx="21">
                  <c:v>11.0286811832338</c:v>
                </c:pt>
                <c:pt idx="22">
                  <c:v>10.878979228436901</c:v>
                </c:pt>
                <c:pt idx="23">
                  <c:v>10.737379780039101</c:v>
                </c:pt>
                <c:pt idx="24">
                  <c:v>10.619353270158101</c:v>
                </c:pt>
                <c:pt idx="25">
                  <c:v>10.4831252247095</c:v>
                </c:pt>
                <c:pt idx="26">
                  <c:v>10.3125371970236</c:v>
                </c:pt>
                <c:pt idx="27">
                  <c:v>10.1627619005739</c:v>
                </c:pt>
                <c:pt idx="28">
                  <c:v>9.9907943513244408</c:v>
                </c:pt>
                <c:pt idx="29">
                  <c:v>9.8289863672107405</c:v>
                </c:pt>
                <c:pt idx="30">
                  <c:v>9.6628564642742205</c:v>
                </c:pt>
                <c:pt idx="31">
                  <c:v>9.5102720661088807</c:v>
                </c:pt>
                <c:pt idx="32">
                  <c:v>9.3164772260934097</c:v>
                </c:pt>
                <c:pt idx="33">
                  <c:v>9.1549672652035898</c:v>
                </c:pt>
                <c:pt idx="34">
                  <c:v>8.9908589143305999</c:v>
                </c:pt>
                <c:pt idx="35">
                  <c:v>8.8327052071690506</c:v>
                </c:pt>
                <c:pt idx="36">
                  <c:v>8.7055994663387501</c:v>
                </c:pt>
                <c:pt idx="37">
                  <c:v>8.5699430201202595</c:v>
                </c:pt>
                <c:pt idx="38">
                  <c:v>8.4620894631370902</c:v>
                </c:pt>
                <c:pt idx="39">
                  <c:v>8.3880947204306704</c:v>
                </c:pt>
                <c:pt idx="40">
                  <c:v>8.3072710549458808</c:v>
                </c:pt>
                <c:pt idx="41">
                  <c:v>8.1975414650514704</c:v>
                </c:pt>
                <c:pt idx="42">
                  <c:v>8.1453344319015706</c:v>
                </c:pt>
                <c:pt idx="43">
                  <c:v>8.1077351933345199</c:v>
                </c:pt>
                <c:pt idx="44">
                  <c:v>8.03798262495547</c:v>
                </c:pt>
                <c:pt idx="45">
                  <c:v>8.0208200961351395</c:v>
                </c:pt>
                <c:pt idx="46">
                  <c:v>7.94485793448984</c:v>
                </c:pt>
                <c:pt idx="47">
                  <c:v>7.8946689609438101</c:v>
                </c:pt>
                <c:pt idx="48">
                  <c:v>7.8495446359738699</c:v>
                </c:pt>
                <c:pt idx="49">
                  <c:v>7.8042846871539897</c:v>
                </c:pt>
                <c:pt idx="50">
                  <c:v>7.7623117249459002</c:v>
                </c:pt>
                <c:pt idx="51">
                  <c:v>7.7240029349923098</c:v>
                </c:pt>
                <c:pt idx="52">
                  <c:v>7.6577527215704304</c:v>
                </c:pt>
                <c:pt idx="53">
                  <c:v>7.6533691026270301</c:v>
                </c:pt>
                <c:pt idx="54">
                  <c:v>7.5839756755158296</c:v>
                </c:pt>
                <c:pt idx="55">
                  <c:v>7.5790070695802498</c:v>
                </c:pt>
                <c:pt idx="56">
                  <c:v>7.50327191781252</c:v>
                </c:pt>
                <c:pt idx="57">
                  <c:v>7.4475555447861499</c:v>
                </c:pt>
                <c:pt idx="58">
                  <c:v>7.3979707667604</c:v>
                </c:pt>
                <c:pt idx="59">
                  <c:v>7.4057921301573497</c:v>
                </c:pt>
                <c:pt idx="60">
                  <c:v>7.3501741280779198</c:v>
                </c:pt>
                <c:pt idx="61">
                  <c:v>7.3101680027320901</c:v>
                </c:pt>
                <c:pt idx="62">
                  <c:v>7.2737951995804897</c:v>
                </c:pt>
                <c:pt idx="63">
                  <c:v>7.2570290649309701</c:v>
                </c:pt>
                <c:pt idx="64">
                  <c:v>7.2303938213735801</c:v>
                </c:pt>
                <c:pt idx="65">
                  <c:v>7.1740092243999198</c:v>
                </c:pt>
                <c:pt idx="66">
                  <c:v>7.1756198303773999</c:v>
                </c:pt>
                <c:pt idx="67">
                  <c:v>7.1770075010135699</c:v>
                </c:pt>
                <c:pt idx="68">
                  <c:v>7.1620196104049603</c:v>
                </c:pt>
                <c:pt idx="69">
                  <c:v>7.1335182292386801</c:v>
                </c:pt>
                <c:pt idx="70">
                  <c:v>7.0793350460007698</c:v>
                </c:pt>
                <c:pt idx="71">
                  <c:v>7.0680445060133898</c:v>
                </c:pt>
                <c:pt idx="72">
                  <c:v>6.9914269261062101</c:v>
                </c:pt>
                <c:pt idx="73">
                  <c:v>7.0027832407504302</c:v>
                </c:pt>
                <c:pt idx="74">
                  <c:v>6.9477903889492101</c:v>
                </c:pt>
                <c:pt idx="75">
                  <c:v>6.9414213066920603</c:v>
                </c:pt>
                <c:pt idx="76">
                  <c:v>6.9475913187488896</c:v>
                </c:pt>
                <c:pt idx="77">
                  <c:v>6.8679457763209903</c:v>
                </c:pt>
                <c:pt idx="78">
                  <c:v>6.9139560218900398</c:v>
                </c:pt>
                <c:pt idx="79">
                  <c:v>6.8840692983940199</c:v>
                </c:pt>
                <c:pt idx="80">
                  <c:v>6.8482506321743104</c:v>
                </c:pt>
                <c:pt idx="81">
                  <c:v>6.9108029128983599</c:v>
                </c:pt>
                <c:pt idx="82">
                  <c:v>6.8320229183882404</c:v>
                </c:pt>
                <c:pt idx="83">
                  <c:v>6.8179692607372999</c:v>
                </c:pt>
                <c:pt idx="84">
                  <c:v>6.8309850757941604</c:v>
                </c:pt>
                <c:pt idx="85">
                  <c:v>6.8397814175114</c:v>
                </c:pt>
                <c:pt idx="86">
                  <c:v>6.8421795731410304</c:v>
                </c:pt>
                <c:pt idx="87">
                  <c:v>6.8266800371930003</c:v>
                </c:pt>
                <c:pt idx="88">
                  <c:v>6.8038841709494502</c:v>
                </c:pt>
                <c:pt idx="89">
                  <c:v>6.7459815181791702</c:v>
                </c:pt>
                <c:pt idx="90">
                  <c:v>6.79752207361161</c:v>
                </c:pt>
                <c:pt idx="91">
                  <c:v>6.8591843592002899</c:v>
                </c:pt>
                <c:pt idx="92">
                  <c:v>6.7736476194113404</c:v>
                </c:pt>
                <c:pt idx="93">
                  <c:v>6.8101286888122496</c:v>
                </c:pt>
                <c:pt idx="94">
                  <c:v>6.6916755167767397</c:v>
                </c:pt>
                <c:pt idx="95">
                  <c:v>6.6350837005302301</c:v>
                </c:pt>
                <c:pt idx="96">
                  <c:v>6.7144492641091302</c:v>
                </c:pt>
                <c:pt idx="97">
                  <c:v>6.8093574373051498</c:v>
                </c:pt>
                <c:pt idx="98">
                  <c:v>6.7506555933505297</c:v>
                </c:pt>
                <c:pt idx="99">
                  <c:v>6.8468687823042202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7A2-415F-AA0E-7B7FCC7697C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λ=60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7.7307812171056796</c:v>
                </c:pt>
                <c:pt idx="1">
                  <c:v>8.1457028863951493</c:v>
                </c:pt>
                <c:pt idx="2">
                  <c:v>8.2303740782663208</c:v>
                </c:pt>
                <c:pt idx="3">
                  <c:v>9.0011535212397504</c:v>
                </c:pt>
                <c:pt idx="4">
                  <c:v>9.9357822909951192</c:v>
                </c:pt>
                <c:pt idx="5">
                  <c:v>11.027511209249401</c:v>
                </c:pt>
                <c:pt idx="6">
                  <c:v>12.112035183235999</c:v>
                </c:pt>
                <c:pt idx="7">
                  <c:v>13.1252768915146</c:v>
                </c:pt>
                <c:pt idx="8">
                  <c:v>14.102561399340599</c:v>
                </c:pt>
                <c:pt idx="9">
                  <c:v>15.0404765736311</c:v>
                </c:pt>
                <c:pt idx="10">
                  <c:v>15.929153887555</c:v>
                </c:pt>
                <c:pt idx="11">
                  <c:v>16.8401829432696</c:v>
                </c:pt>
                <c:pt idx="12">
                  <c:v>17.813179874792599</c:v>
                </c:pt>
                <c:pt idx="13">
                  <c:v>18.600507173687198</c:v>
                </c:pt>
                <c:pt idx="14">
                  <c:v>19.181556999683298</c:v>
                </c:pt>
                <c:pt idx="15">
                  <c:v>19.605860579758801</c:v>
                </c:pt>
                <c:pt idx="16">
                  <c:v>19.928375259041701</c:v>
                </c:pt>
                <c:pt idx="17">
                  <c:v>20.157736726105199</c:v>
                </c:pt>
                <c:pt idx="18">
                  <c:v>20.245283376425501</c:v>
                </c:pt>
                <c:pt idx="19">
                  <c:v>20.2230899594724</c:v>
                </c:pt>
                <c:pt idx="20">
                  <c:v>20.1629544608294</c:v>
                </c:pt>
                <c:pt idx="21">
                  <c:v>20.007630810141499</c:v>
                </c:pt>
                <c:pt idx="22">
                  <c:v>19.837750587612302</c:v>
                </c:pt>
                <c:pt idx="23">
                  <c:v>19.6417071856558</c:v>
                </c:pt>
                <c:pt idx="24">
                  <c:v>19.425308564677799</c:v>
                </c:pt>
                <c:pt idx="25">
                  <c:v>19.133854657411501</c:v>
                </c:pt>
                <c:pt idx="26">
                  <c:v>18.828836036845999</c:v>
                </c:pt>
                <c:pt idx="27">
                  <c:v>18.5345846693962</c:v>
                </c:pt>
                <c:pt idx="28">
                  <c:v>18.252624431625001</c:v>
                </c:pt>
                <c:pt idx="29">
                  <c:v>17.9400795605033</c:v>
                </c:pt>
                <c:pt idx="30">
                  <c:v>17.626921180635598</c:v>
                </c:pt>
                <c:pt idx="31">
                  <c:v>17.2414840199053</c:v>
                </c:pt>
                <c:pt idx="32">
                  <c:v>16.891666455194301</c:v>
                </c:pt>
                <c:pt idx="33">
                  <c:v>16.501114005222899</c:v>
                </c:pt>
                <c:pt idx="34">
                  <c:v>16.133338212966901</c:v>
                </c:pt>
                <c:pt idx="35">
                  <c:v>15.7107529230415</c:v>
                </c:pt>
                <c:pt idx="36">
                  <c:v>15.3166835661977</c:v>
                </c:pt>
                <c:pt idx="37">
                  <c:v>14.8345238994807</c:v>
                </c:pt>
                <c:pt idx="38">
                  <c:v>14.4209607969969</c:v>
                </c:pt>
                <c:pt idx="39">
                  <c:v>14.026005519553999</c:v>
                </c:pt>
                <c:pt idx="40">
                  <c:v>13.610754394903701</c:v>
                </c:pt>
                <c:pt idx="41">
                  <c:v>13.1441873963922</c:v>
                </c:pt>
                <c:pt idx="42">
                  <c:v>12.766282306983999</c:v>
                </c:pt>
                <c:pt idx="43">
                  <c:v>12.417844263836701</c:v>
                </c:pt>
                <c:pt idx="44">
                  <c:v>12.1384009253233</c:v>
                </c:pt>
                <c:pt idx="45">
                  <c:v>11.9511049706488</c:v>
                </c:pt>
                <c:pt idx="46">
                  <c:v>11.709376703947701</c:v>
                </c:pt>
                <c:pt idx="47">
                  <c:v>11.459293309599101</c:v>
                </c:pt>
                <c:pt idx="48">
                  <c:v>11.3178405445069</c:v>
                </c:pt>
                <c:pt idx="49">
                  <c:v>11.1430359538644</c:v>
                </c:pt>
                <c:pt idx="50">
                  <c:v>10.8903739601373</c:v>
                </c:pt>
                <c:pt idx="51">
                  <c:v>10.701109422370701</c:v>
                </c:pt>
                <c:pt idx="52">
                  <c:v>10.592513717710901</c:v>
                </c:pt>
                <c:pt idx="53">
                  <c:v>10.343333706259701</c:v>
                </c:pt>
                <c:pt idx="54">
                  <c:v>10.213212808594101</c:v>
                </c:pt>
                <c:pt idx="55">
                  <c:v>10.0438122171908</c:v>
                </c:pt>
                <c:pt idx="56">
                  <c:v>9.8621274810284305</c:v>
                </c:pt>
                <c:pt idx="57">
                  <c:v>9.7925018053501809</c:v>
                </c:pt>
                <c:pt idx="58">
                  <c:v>9.6915260655805398</c:v>
                </c:pt>
                <c:pt idx="59">
                  <c:v>9.5689110457897097</c:v>
                </c:pt>
                <c:pt idx="60">
                  <c:v>9.4935385277494699</c:v>
                </c:pt>
                <c:pt idx="61">
                  <c:v>9.3738874420523608</c:v>
                </c:pt>
                <c:pt idx="62">
                  <c:v>9.3107484281063009</c:v>
                </c:pt>
                <c:pt idx="63">
                  <c:v>9.2555873561650497</c:v>
                </c:pt>
                <c:pt idx="64">
                  <c:v>9.1265368973836303</c:v>
                </c:pt>
                <c:pt idx="65">
                  <c:v>8.9690246386453492</c:v>
                </c:pt>
                <c:pt idx="66">
                  <c:v>8.9962111087515897</c:v>
                </c:pt>
                <c:pt idx="67">
                  <c:v>8.8386435527354408</c:v>
                </c:pt>
                <c:pt idx="68">
                  <c:v>8.7818189058452791</c:v>
                </c:pt>
                <c:pt idx="69">
                  <c:v>8.8544230675324798</c:v>
                </c:pt>
                <c:pt idx="70">
                  <c:v>8.7192869978025502</c:v>
                </c:pt>
                <c:pt idx="71">
                  <c:v>8.6479628225788403</c:v>
                </c:pt>
                <c:pt idx="72">
                  <c:v>8.5651123663410509</c:v>
                </c:pt>
                <c:pt idx="73">
                  <c:v>8.5707812104374099</c:v>
                </c:pt>
                <c:pt idx="74">
                  <c:v>8.4297260036692006</c:v>
                </c:pt>
                <c:pt idx="75">
                  <c:v>8.3572510629892296</c:v>
                </c:pt>
                <c:pt idx="76">
                  <c:v>8.2342198584228701</c:v>
                </c:pt>
                <c:pt idx="77">
                  <c:v>8.1892212620004994</c:v>
                </c:pt>
                <c:pt idx="78">
                  <c:v>8.2473951624706299</c:v>
                </c:pt>
                <c:pt idx="79">
                  <c:v>8.1320788012817502</c:v>
                </c:pt>
                <c:pt idx="80">
                  <c:v>8.1732356920838303</c:v>
                </c:pt>
                <c:pt idx="81">
                  <c:v>8.1734883133322001</c:v>
                </c:pt>
                <c:pt idx="82">
                  <c:v>8.0128165427595306</c:v>
                </c:pt>
                <c:pt idx="83">
                  <c:v>7.9346023267134997</c:v>
                </c:pt>
                <c:pt idx="84">
                  <c:v>7.9565861960872999</c:v>
                </c:pt>
                <c:pt idx="85">
                  <c:v>8.1530987517908198</c:v>
                </c:pt>
                <c:pt idx="86">
                  <c:v>7.9944980097934604</c:v>
                </c:pt>
                <c:pt idx="87">
                  <c:v>7.9627026570960799</c:v>
                </c:pt>
                <c:pt idx="88">
                  <c:v>8.0848735524341393</c:v>
                </c:pt>
                <c:pt idx="89">
                  <c:v>8.2724774256348592</c:v>
                </c:pt>
                <c:pt idx="90">
                  <c:v>8.3787878975272108</c:v>
                </c:pt>
                <c:pt idx="91">
                  <c:v>8.2905805902555496</c:v>
                </c:pt>
                <c:pt idx="92">
                  <c:v>7.98281282186508</c:v>
                </c:pt>
                <c:pt idx="93">
                  <c:v>7.90349498856812</c:v>
                </c:pt>
                <c:pt idx="94">
                  <c:v>7.6149299275129998</c:v>
                </c:pt>
                <c:pt idx="95">
                  <c:v>7.6180545147508303</c:v>
                </c:pt>
                <c:pt idx="96">
                  <c:v>7.5243634637445203</c:v>
                </c:pt>
                <c:pt idx="97">
                  <c:v>7.3899648850783697</c:v>
                </c:pt>
                <c:pt idx="98">
                  <c:v>7.3284626705572</c:v>
                </c:pt>
                <c:pt idx="99">
                  <c:v>7.2666472988203097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7A2-415F-AA0E-7B7FCC7697C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λ=70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6.2867219094187003</c:v>
                </c:pt>
                <c:pt idx="1">
                  <c:v>5.5432808585464901</c:v>
                </c:pt>
                <c:pt idx="2">
                  <c:v>6.1762129189446497</c:v>
                </c:pt>
                <c:pt idx="3">
                  <c:v>6.6869292641058502</c:v>
                </c:pt>
                <c:pt idx="4">
                  <c:v>7.1812630631029597</c:v>
                </c:pt>
                <c:pt idx="5">
                  <c:v>7.6514709508046499</c:v>
                </c:pt>
                <c:pt idx="6">
                  <c:v>8.0937781604006798</c:v>
                </c:pt>
                <c:pt idx="7">
                  <c:v>8.4699626313522405</c:v>
                </c:pt>
                <c:pt idx="8">
                  <c:v>8.8334549218416196</c:v>
                </c:pt>
                <c:pt idx="9">
                  <c:v>9.2158291954547096</c:v>
                </c:pt>
                <c:pt idx="10">
                  <c:v>9.6151215257123095</c:v>
                </c:pt>
                <c:pt idx="11">
                  <c:v>9.9344982299953699</c:v>
                </c:pt>
                <c:pt idx="12">
                  <c:v>10.385555215179901</c:v>
                </c:pt>
                <c:pt idx="13">
                  <c:v>11.1282197758555</c:v>
                </c:pt>
                <c:pt idx="14">
                  <c:v>11.834040051326101</c:v>
                </c:pt>
                <c:pt idx="15">
                  <c:v>12.419456616044</c:v>
                </c:pt>
                <c:pt idx="16">
                  <c:v>12.8269975539296</c:v>
                </c:pt>
                <c:pt idx="17">
                  <c:v>12.9915447905659</c:v>
                </c:pt>
                <c:pt idx="18">
                  <c:v>13.060191413387599</c:v>
                </c:pt>
                <c:pt idx="19">
                  <c:v>13.238242827355799</c:v>
                </c:pt>
                <c:pt idx="20">
                  <c:v>13.407062506303101</c:v>
                </c:pt>
                <c:pt idx="21">
                  <c:v>13.6075261980295</c:v>
                </c:pt>
                <c:pt idx="22">
                  <c:v>13.8218479696661</c:v>
                </c:pt>
                <c:pt idx="23">
                  <c:v>14.036672655493</c:v>
                </c:pt>
                <c:pt idx="24">
                  <c:v>14.252500841393999</c:v>
                </c:pt>
                <c:pt idx="25">
                  <c:v>14.358120970427899</c:v>
                </c:pt>
                <c:pt idx="26">
                  <c:v>14.3499230034649</c:v>
                </c:pt>
                <c:pt idx="27">
                  <c:v>14.2944080289453</c:v>
                </c:pt>
                <c:pt idx="28">
                  <c:v>14.117887476459099</c:v>
                </c:pt>
                <c:pt idx="29">
                  <c:v>13.9324960764497</c:v>
                </c:pt>
                <c:pt idx="30">
                  <c:v>13.7168588116765</c:v>
                </c:pt>
                <c:pt idx="31">
                  <c:v>13.520608190447</c:v>
                </c:pt>
                <c:pt idx="32">
                  <c:v>13.288937043398599</c:v>
                </c:pt>
                <c:pt idx="33">
                  <c:v>13.106599217280699</c:v>
                </c:pt>
                <c:pt idx="34">
                  <c:v>12.9098596516996</c:v>
                </c:pt>
                <c:pt idx="35">
                  <c:v>12.7042760141193</c:v>
                </c:pt>
                <c:pt idx="36">
                  <c:v>12.4879216309636</c:v>
                </c:pt>
                <c:pt idx="37">
                  <c:v>12.2309708967804</c:v>
                </c:pt>
                <c:pt idx="38">
                  <c:v>11.9798071682453</c:v>
                </c:pt>
                <c:pt idx="39">
                  <c:v>11.7655203212052</c:v>
                </c:pt>
                <c:pt idx="40">
                  <c:v>11.5041970275342</c:v>
                </c:pt>
                <c:pt idx="41">
                  <c:v>11.311991838738299</c:v>
                </c:pt>
                <c:pt idx="42">
                  <c:v>11.044413549825499</c:v>
                </c:pt>
                <c:pt idx="43">
                  <c:v>10.8084362000226</c:v>
                </c:pt>
                <c:pt idx="44">
                  <c:v>10.5777557473629</c:v>
                </c:pt>
                <c:pt idx="45">
                  <c:v>10.388017399236499</c:v>
                </c:pt>
                <c:pt idx="46">
                  <c:v>10.2070579305291</c:v>
                </c:pt>
                <c:pt idx="47">
                  <c:v>9.9954498000442893</c:v>
                </c:pt>
                <c:pt idx="48">
                  <c:v>9.7597012063488293</c:v>
                </c:pt>
                <c:pt idx="49">
                  <c:v>9.5322338165715301</c:v>
                </c:pt>
                <c:pt idx="50">
                  <c:v>9.3653606018051505</c:v>
                </c:pt>
                <c:pt idx="51">
                  <c:v>9.2456111451610905</c:v>
                </c:pt>
                <c:pt idx="52">
                  <c:v>9.1616454301401902</c:v>
                </c:pt>
                <c:pt idx="53">
                  <c:v>9.0475752949714607</c:v>
                </c:pt>
                <c:pt idx="54">
                  <c:v>8.93051386810839</c:v>
                </c:pt>
                <c:pt idx="55">
                  <c:v>8.82396765518933</c:v>
                </c:pt>
                <c:pt idx="56">
                  <c:v>8.7202416034415293</c:v>
                </c:pt>
                <c:pt idx="57">
                  <c:v>8.61734442878514</c:v>
                </c:pt>
                <c:pt idx="58">
                  <c:v>8.5454818326979805</c:v>
                </c:pt>
                <c:pt idx="59">
                  <c:v>8.4399955812841601</c:v>
                </c:pt>
                <c:pt idx="60">
                  <c:v>8.3911913679912598</c:v>
                </c:pt>
                <c:pt idx="61">
                  <c:v>8.3115621237084198</c:v>
                </c:pt>
                <c:pt idx="62">
                  <c:v>8.2306016702204907</c:v>
                </c:pt>
                <c:pt idx="63">
                  <c:v>8.2012126222252792</c:v>
                </c:pt>
                <c:pt idx="64">
                  <c:v>8.1286294152960092</c:v>
                </c:pt>
                <c:pt idx="65">
                  <c:v>8.0533948494121397</c:v>
                </c:pt>
                <c:pt idx="66">
                  <c:v>8.0252933548763306</c:v>
                </c:pt>
                <c:pt idx="67">
                  <c:v>8.0316280946135503</c:v>
                </c:pt>
                <c:pt idx="68">
                  <c:v>7.93135375715792</c:v>
                </c:pt>
                <c:pt idx="69">
                  <c:v>7.8739190939813799</c:v>
                </c:pt>
                <c:pt idx="70">
                  <c:v>7.7965867239981801</c:v>
                </c:pt>
                <c:pt idx="71">
                  <c:v>7.7518238686025098</c:v>
                </c:pt>
                <c:pt idx="72">
                  <c:v>7.7094684820622197</c:v>
                </c:pt>
                <c:pt idx="73">
                  <c:v>7.6588580850511701</c:v>
                </c:pt>
                <c:pt idx="74">
                  <c:v>7.6539069414138696</c:v>
                </c:pt>
                <c:pt idx="75">
                  <c:v>7.63936957810074</c:v>
                </c:pt>
                <c:pt idx="76">
                  <c:v>7.6595175778493196</c:v>
                </c:pt>
                <c:pt idx="77">
                  <c:v>7.5288553489372099</c:v>
                </c:pt>
                <c:pt idx="78">
                  <c:v>7.5272022513672701</c:v>
                </c:pt>
                <c:pt idx="79">
                  <c:v>7.52434541936963</c:v>
                </c:pt>
                <c:pt idx="80">
                  <c:v>7.4389431392773897</c:v>
                </c:pt>
                <c:pt idx="81">
                  <c:v>7.4196740752085999</c:v>
                </c:pt>
                <c:pt idx="82">
                  <c:v>7.3883211007341698</c:v>
                </c:pt>
                <c:pt idx="83">
                  <c:v>7.42446340154856</c:v>
                </c:pt>
                <c:pt idx="84">
                  <c:v>7.2103191632777399</c:v>
                </c:pt>
                <c:pt idx="85">
                  <c:v>7.2045688284561002</c:v>
                </c:pt>
                <c:pt idx="86">
                  <c:v>7.1906071389094004</c:v>
                </c:pt>
                <c:pt idx="87">
                  <c:v>7.1577826747670699</c:v>
                </c:pt>
                <c:pt idx="88">
                  <c:v>7.2309892857447204</c:v>
                </c:pt>
                <c:pt idx="89">
                  <c:v>7.1112083969637698</c:v>
                </c:pt>
                <c:pt idx="90">
                  <c:v>7.1086332900449598</c:v>
                </c:pt>
                <c:pt idx="91">
                  <c:v>7.1520818164572102</c:v>
                </c:pt>
                <c:pt idx="92">
                  <c:v>7.1450846735387996</c:v>
                </c:pt>
                <c:pt idx="93">
                  <c:v>7.1515067247673798</c:v>
                </c:pt>
                <c:pt idx="94">
                  <c:v>7.1305816527456001</c:v>
                </c:pt>
                <c:pt idx="95">
                  <c:v>7.1352714439853999</c:v>
                </c:pt>
                <c:pt idx="96">
                  <c:v>7.1253033820539704</c:v>
                </c:pt>
                <c:pt idx="97">
                  <c:v>7.1741826832294402</c:v>
                </c:pt>
                <c:pt idx="98">
                  <c:v>7.1726844180375302</c:v>
                </c:pt>
                <c:pt idx="99">
                  <c:v>7.0818961830809704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7A2-415F-AA0E-7B7FCC7697C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λ=80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4.5529412454925398</c:v>
                </c:pt>
                <c:pt idx="1">
                  <c:v>5.0685688620433202</c:v>
                </c:pt>
                <c:pt idx="2">
                  <c:v>5.7758530601859004</c:v>
                </c:pt>
                <c:pt idx="3">
                  <c:v>6.6541496198624301</c:v>
                </c:pt>
                <c:pt idx="4">
                  <c:v>7.7721296111121703</c:v>
                </c:pt>
                <c:pt idx="5">
                  <c:v>9.1501901624724198</c:v>
                </c:pt>
                <c:pt idx="6">
                  <c:v>10.512099834159001</c:v>
                </c:pt>
                <c:pt idx="7">
                  <c:v>11.834786273539001</c:v>
                </c:pt>
                <c:pt idx="8">
                  <c:v>13.084553647786301</c:v>
                </c:pt>
                <c:pt idx="9">
                  <c:v>14.238797593861801</c:v>
                </c:pt>
                <c:pt idx="10">
                  <c:v>15.30502573587</c:v>
                </c:pt>
                <c:pt idx="11">
                  <c:v>16.302621224895098</c:v>
                </c:pt>
                <c:pt idx="12">
                  <c:v>17.2282103449106</c:v>
                </c:pt>
                <c:pt idx="13">
                  <c:v>18.052703235298299</c:v>
                </c:pt>
                <c:pt idx="14">
                  <c:v>18.759513041004499</c:v>
                </c:pt>
                <c:pt idx="15">
                  <c:v>19.361003069207001</c:v>
                </c:pt>
                <c:pt idx="16">
                  <c:v>19.834865815937501</c:v>
                </c:pt>
                <c:pt idx="17">
                  <c:v>20.1913178898394</c:v>
                </c:pt>
                <c:pt idx="18">
                  <c:v>20.2888529747724</c:v>
                </c:pt>
                <c:pt idx="19">
                  <c:v>20.244207698851799</c:v>
                </c:pt>
                <c:pt idx="20">
                  <c:v>19.496044842526299</c:v>
                </c:pt>
                <c:pt idx="21">
                  <c:v>19.621236715465699</c:v>
                </c:pt>
                <c:pt idx="22">
                  <c:v>19.8639906011521</c:v>
                </c:pt>
                <c:pt idx="23">
                  <c:v>20.109179895371199</c:v>
                </c:pt>
                <c:pt idx="24">
                  <c:v>20.351593848317801</c:v>
                </c:pt>
                <c:pt idx="25">
                  <c:v>20.663824398070499</c:v>
                </c:pt>
                <c:pt idx="26">
                  <c:v>21.011473145335898</c:v>
                </c:pt>
                <c:pt idx="27">
                  <c:v>21.3293521665036</c:v>
                </c:pt>
                <c:pt idx="28">
                  <c:v>21.615314763039301</c:v>
                </c:pt>
                <c:pt idx="29">
                  <c:v>21.8970864079892</c:v>
                </c:pt>
                <c:pt idx="30">
                  <c:v>22.198143415153002</c:v>
                </c:pt>
                <c:pt idx="31">
                  <c:v>22.548395209014402</c:v>
                </c:pt>
                <c:pt idx="32">
                  <c:v>22.893089335411702</c:v>
                </c:pt>
                <c:pt idx="33">
                  <c:v>23.215382825583202</c:v>
                </c:pt>
                <c:pt idx="34">
                  <c:v>23.395640309899999</c:v>
                </c:pt>
                <c:pt idx="35">
                  <c:v>23.468520957976502</c:v>
                </c:pt>
                <c:pt idx="36">
                  <c:v>23.381656501442102</c:v>
                </c:pt>
                <c:pt idx="37">
                  <c:v>23.245511110871998</c:v>
                </c:pt>
                <c:pt idx="38">
                  <c:v>23.091079201549199</c:v>
                </c:pt>
                <c:pt idx="39">
                  <c:v>22.9365262202918</c:v>
                </c:pt>
                <c:pt idx="40">
                  <c:v>22.780606523156099</c:v>
                </c:pt>
                <c:pt idx="41">
                  <c:v>22.608221042901199</c:v>
                </c:pt>
                <c:pt idx="42">
                  <c:v>22.377078421413898</c:v>
                </c:pt>
                <c:pt idx="43">
                  <c:v>22.157605271786402</c:v>
                </c:pt>
                <c:pt idx="44">
                  <c:v>21.885542664676901</c:v>
                </c:pt>
                <c:pt idx="45">
                  <c:v>21.608944516628899</c:v>
                </c:pt>
                <c:pt idx="46">
                  <c:v>21.342921536415801</c:v>
                </c:pt>
                <c:pt idx="47">
                  <c:v>21.066206973046</c:v>
                </c:pt>
                <c:pt idx="48">
                  <c:v>20.792770665138899</c:v>
                </c:pt>
                <c:pt idx="49">
                  <c:v>20.500030368566499</c:v>
                </c:pt>
                <c:pt idx="50">
                  <c:v>20.179736893624</c:v>
                </c:pt>
                <c:pt idx="51">
                  <c:v>19.8170100338757</c:v>
                </c:pt>
                <c:pt idx="52">
                  <c:v>19.5322488434612</c:v>
                </c:pt>
                <c:pt idx="53">
                  <c:v>19.223438575863799</c:v>
                </c:pt>
                <c:pt idx="54">
                  <c:v>18.9624528866261</c:v>
                </c:pt>
                <c:pt idx="55">
                  <c:v>18.652932485565501</c:v>
                </c:pt>
                <c:pt idx="56">
                  <c:v>18.399450927972701</c:v>
                </c:pt>
                <c:pt idx="57">
                  <c:v>18.153634155169101</c:v>
                </c:pt>
                <c:pt idx="58">
                  <c:v>17.902337713167</c:v>
                </c:pt>
                <c:pt idx="59">
                  <c:v>17.6289048977196</c:v>
                </c:pt>
                <c:pt idx="60">
                  <c:v>17.402444500476101</c:v>
                </c:pt>
                <c:pt idx="61">
                  <c:v>17.133675282820999</c:v>
                </c:pt>
                <c:pt idx="62">
                  <c:v>17.018413636833401</c:v>
                </c:pt>
                <c:pt idx="63">
                  <c:v>16.8526102788746</c:v>
                </c:pt>
                <c:pt idx="64">
                  <c:v>16.728810733184201</c:v>
                </c:pt>
                <c:pt idx="65">
                  <c:v>16.553851310163701</c:v>
                </c:pt>
                <c:pt idx="66">
                  <c:v>16.4310657419264</c:v>
                </c:pt>
                <c:pt idx="67">
                  <c:v>16.3051264826208</c:v>
                </c:pt>
                <c:pt idx="68">
                  <c:v>16.132362652569999</c:v>
                </c:pt>
                <c:pt idx="69">
                  <c:v>16.097702318802401</c:v>
                </c:pt>
                <c:pt idx="70">
                  <c:v>15.9953907132148</c:v>
                </c:pt>
                <c:pt idx="71">
                  <c:v>15.845404705032699</c:v>
                </c:pt>
                <c:pt idx="72">
                  <c:v>15.721457311883499</c:v>
                </c:pt>
                <c:pt idx="73">
                  <c:v>15.689335996284999</c:v>
                </c:pt>
                <c:pt idx="74">
                  <c:v>15.6838109251111</c:v>
                </c:pt>
                <c:pt idx="75">
                  <c:v>15.561718028038699</c:v>
                </c:pt>
                <c:pt idx="76">
                  <c:v>15.5733944848179</c:v>
                </c:pt>
                <c:pt idx="77">
                  <c:v>15.387942548841201</c:v>
                </c:pt>
                <c:pt idx="78">
                  <c:v>15.309766167774701</c:v>
                </c:pt>
                <c:pt idx="79">
                  <c:v>15.2717204764485</c:v>
                </c:pt>
                <c:pt idx="80">
                  <c:v>15.1950272265821</c:v>
                </c:pt>
                <c:pt idx="81">
                  <c:v>15.2115651872009</c:v>
                </c:pt>
                <c:pt idx="82">
                  <c:v>15.1074468158185</c:v>
                </c:pt>
                <c:pt idx="83">
                  <c:v>15.094723785296001</c:v>
                </c:pt>
                <c:pt idx="84">
                  <c:v>14.9472476914525</c:v>
                </c:pt>
                <c:pt idx="85">
                  <c:v>15.0332250632345</c:v>
                </c:pt>
                <c:pt idx="86">
                  <c:v>15.036343829706301</c:v>
                </c:pt>
                <c:pt idx="87">
                  <c:v>14.914408093318301</c:v>
                </c:pt>
                <c:pt idx="88">
                  <c:v>14.868009602651</c:v>
                </c:pt>
                <c:pt idx="89">
                  <c:v>14.9230135139077</c:v>
                </c:pt>
                <c:pt idx="90">
                  <c:v>14.778008917346501</c:v>
                </c:pt>
                <c:pt idx="91">
                  <c:v>14.822451630607199</c:v>
                </c:pt>
                <c:pt idx="92">
                  <c:v>14.790209243074001</c:v>
                </c:pt>
                <c:pt idx="93">
                  <c:v>14.7040782030671</c:v>
                </c:pt>
                <c:pt idx="94">
                  <c:v>14.6050646435469</c:v>
                </c:pt>
                <c:pt idx="95">
                  <c:v>14.561892021447401</c:v>
                </c:pt>
                <c:pt idx="96">
                  <c:v>14.508625026792201</c:v>
                </c:pt>
                <c:pt idx="97">
                  <c:v>14.5398627500981</c:v>
                </c:pt>
                <c:pt idx="98">
                  <c:v>14.4542928319424</c:v>
                </c:pt>
                <c:pt idx="99">
                  <c:v>14.5275017712265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7A2-415F-AA0E-7B7FCC7697CA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λ=90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5.4862926481291598</c:v>
                </c:pt>
                <c:pt idx="1">
                  <c:v>5.8229645946994397</c:v>
                </c:pt>
                <c:pt idx="2">
                  <c:v>6.7124003544449797</c:v>
                </c:pt>
                <c:pt idx="3">
                  <c:v>7.9010560875758502</c:v>
                </c:pt>
                <c:pt idx="4">
                  <c:v>9.2503521591424906</c:v>
                </c:pt>
                <c:pt idx="5">
                  <c:v>10.590007295832001</c:v>
                </c:pt>
                <c:pt idx="6">
                  <c:v>11.897565564140599</c:v>
                </c:pt>
                <c:pt idx="7">
                  <c:v>13.144655385985899</c:v>
                </c:pt>
                <c:pt idx="8">
                  <c:v>14.328279066830801</c:v>
                </c:pt>
                <c:pt idx="9">
                  <c:v>15.416342066600899</c:v>
                </c:pt>
                <c:pt idx="10">
                  <c:v>16.386253992095501</c:v>
                </c:pt>
                <c:pt idx="11">
                  <c:v>17.220162553712701</c:v>
                </c:pt>
                <c:pt idx="12">
                  <c:v>17.9185054730623</c:v>
                </c:pt>
                <c:pt idx="13">
                  <c:v>18.468474736437201</c:v>
                </c:pt>
                <c:pt idx="14">
                  <c:v>18.964601913467</c:v>
                </c:pt>
                <c:pt idx="15">
                  <c:v>19.2606484051793</c:v>
                </c:pt>
                <c:pt idx="16">
                  <c:v>19.3974224384874</c:v>
                </c:pt>
                <c:pt idx="17">
                  <c:v>19.4078928325325</c:v>
                </c:pt>
                <c:pt idx="18">
                  <c:v>19.279973348602599</c:v>
                </c:pt>
                <c:pt idx="19">
                  <c:v>19.0566503442823</c:v>
                </c:pt>
                <c:pt idx="20">
                  <c:v>18.792782211676201</c:v>
                </c:pt>
                <c:pt idx="21">
                  <c:v>18.595451256260201</c:v>
                </c:pt>
                <c:pt idx="22">
                  <c:v>18.444830784574101</c:v>
                </c:pt>
                <c:pt idx="23">
                  <c:v>18.327104626223399</c:v>
                </c:pt>
                <c:pt idx="24">
                  <c:v>18.2049709837883</c:v>
                </c:pt>
                <c:pt idx="25">
                  <c:v>18.078221473842799</c:v>
                </c:pt>
                <c:pt idx="26">
                  <c:v>17.951959744095799</c:v>
                </c:pt>
                <c:pt idx="27">
                  <c:v>17.789213452488099</c:v>
                </c:pt>
                <c:pt idx="28">
                  <c:v>17.610368086025101</c:v>
                </c:pt>
                <c:pt idx="29">
                  <c:v>17.388965934514999</c:v>
                </c:pt>
                <c:pt idx="30">
                  <c:v>17.060445388779002</c:v>
                </c:pt>
                <c:pt idx="31">
                  <c:v>16.771428054198601</c:v>
                </c:pt>
                <c:pt idx="32">
                  <c:v>16.426745569333399</c:v>
                </c:pt>
                <c:pt idx="33">
                  <c:v>16.0079915076494</c:v>
                </c:pt>
                <c:pt idx="34">
                  <c:v>15.5491521582007</c:v>
                </c:pt>
                <c:pt idx="35">
                  <c:v>15.1406100485473</c:v>
                </c:pt>
                <c:pt idx="36">
                  <c:v>14.755416195839601</c:v>
                </c:pt>
                <c:pt idx="37">
                  <c:v>14.3505679443478</c:v>
                </c:pt>
                <c:pt idx="38">
                  <c:v>13.9832531567662</c:v>
                </c:pt>
                <c:pt idx="39">
                  <c:v>13.661036500707199</c:v>
                </c:pt>
                <c:pt idx="40">
                  <c:v>13.3414834272116</c:v>
                </c:pt>
                <c:pt idx="41">
                  <c:v>13.0092096514999</c:v>
                </c:pt>
                <c:pt idx="42">
                  <c:v>12.732067843899101</c:v>
                </c:pt>
                <c:pt idx="43">
                  <c:v>12.407698668539499</c:v>
                </c:pt>
                <c:pt idx="44">
                  <c:v>12.1055752970278</c:v>
                </c:pt>
                <c:pt idx="45">
                  <c:v>11.853976175189</c:v>
                </c:pt>
                <c:pt idx="46">
                  <c:v>11.5096184890717</c:v>
                </c:pt>
                <c:pt idx="47">
                  <c:v>11.289598187431601</c:v>
                </c:pt>
                <c:pt idx="48">
                  <c:v>11.1160601954907</c:v>
                </c:pt>
                <c:pt idx="49">
                  <c:v>10.944119421765199</c:v>
                </c:pt>
                <c:pt idx="50">
                  <c:v>10.746537009254</c:v>
                </c:pt>
                <c:pt idx="51">
                  <c:v>10.670481715351301</c:v>
                </c:pt>
                <c:pt idx="52">
                  <c:v>10.4502227623015</c:v>
                </c:pt>
                <c:pt idx="53">
                  <c:v>10.2692516520619</c:v>
                </c:pt>
                <c:pt idx="54">
                  <c:v>10.1804395671933</c:v>
                </c:pt>
                <c:pt idx="55">
                  <c:v>10.106893023475999</c:v>
                </c:pt>
                <c:pt idx="56">
                  <c:v>9.8551460541784692</c:v>
                </c:pt>
                <c:pt idx="57">
                  <c:v>9.7241840558126498</c:v>
                </c:pt>
                <c:pt idx="58">
                  <c:v>9.7084272420033795</c:v>
                </c:pt>
                <c:pt idx="59">
                  <c:v>9.5069513190537602</c:v>
                </c:pt>
                <c:pt idx="60">
                  <c:v>9.5399742713197995</c:v>
                </c:pt>
                <c:pt idx="61">
                  <c:v>9.5012009842321206</c:v>
                </c:pt>
                <c:pt idx="62">
                  <c:v>9.4043929129838908</c:v>
                </c:pt>
                <c:pt idx="63">
                  <c:v>9.3638192629441601</c:v>
                </c:pt>
                <c:pt idx="64">
                  <c:v>9.1122277081012708</c:v>
                </c:pt>
                <c:pt idx="65">
                  <c:v>9.11344774067401</c:v>
                </c:pt>
                <c:pt idx="66">
                  <c:v>8.9589069830253703</c:v>
                </c:pt>
                <c:pt idx="67">
                  <c:v>9.0263964375480992</c:v>
                </c:pt>
                <c:pt idx="68">
                  <c:v>8.8880537077784503</c:v>
                </c:pt>
                <c:pt idx="69">
                  <c:v>8.9186750119551998</c:v>
                </c:pt>
                <c:pt idx="70">
                  <c:v>8.8063452858477795</c:v>
                </c:pt>
                <c:pt idx="71">
                  <c:v>8.6033111438155103</c:v>
                </c:pt>
                <c:pt idx="72">
                  <c:v>8.6965103400871104</c:v>
                </c:pt>
                <c:pt idx="73">
                  <c:v>8.8926823809742892</c:v>
                </c:pt>
                <c:pt idx="74">
                  <c:v>8.5011444753035903</c:v>
                </c:pt>
                <c:pt idx="75">
                  <c:v>8.5719069465994799</c:v>
                </c:pt>
                <c:pt idx="76">
                  <c:v>8.5782230598852003</c:v>
                </c:pt>
                <c:pt idx="77">
                  <c:v>8.72409436851739</c:v>
                </c:pt>
                <c:pt idx="78">
                  <c:v>8.4050383884459698</c:v>
                </c:pt>
                <c:pt idx="79">
                  <c:v>8.4758159937337005</c:v>
                </c:pt>
                <c:pt idx="80">
                  <c:v>8.4528187289834005</c:v>
                </c:pt>
                <c:pt idx="81">
                  <c:v>8.5863674758002109</c:v>
                </c:pt>
                <c:pt idx="82">
                  <c:v>8.2607235526665992</c:v>
                </c:pt>
                <c:pt idx="83">
                  <c:v>8.3346257451921701</c:v>
                </c:pt>
                <c:pt idx="84">
                  <c:v>8.3201535744592494</c:v>
                </c:pt>
                <c:pt idx="85">
                  <c:v>8.2156731514260102</c:v>
                </c:pt>
                <c:pt idx="86">
                  <c:v>8.2872045459225703</c:v>
                </c:pt>
                <c:pt idx="87">
                  <c:v>8.2010094774886895</c:v>
                </c:pt>
                <c:pt idx="88">
                  <c:v>8.1055500777438194</c:v>
                </c:pt>
                <c:pt idx="89">
                  <c:v>8.2595087587833405</c:v>
                </c:pt>
                <c:pt idx="90">
                  <c:v>8.1433635205030406</c:v>
                </c:pt>
                <c:pt idx="91">
                  <c:v>8.0950150731950998</c:v>
                </c:pt>
                <c:pt idx="92">
                  <c:v>8.1358302850276196</c:v>
                </c:pt>
                <c:pt idx="93">
                  <c:v>8.0365949543192894</c:v>
                </c:pt>
                <c:pt idx="94">
                  <c:v>8.0442382022738403</c:v>
                </c:pt>
                <c:pt idx="95">
                  <c:v>8.0150441499426908</c:v>
                </c:pt>
                <c:pt idx="96">
                  <c:v>7.9834740608930499</c:v>
                </c:pt>
                <c:pt idx="97">
                  <c:v>8.0476468428969294</c:v>
                </c:pt>
                <c:pt idx="98">
                  <c:v>7.9864211147650996</c:v>
                </c:pt>
                <c:pt idx="99">
                  <c:v>8.0200022784992999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7A2-415F-AA0E-7B7FCC7697CA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λ=100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Sheet1!$L$2:$L$101</c:f>
              <c:numCache>
                <c:formatCode>General</c:formatCode>
                <c:ptCount val="100"/>
                <c:pt idx="0">
                  <c:v>3.97357158362865</c:v>
                </c:pt>
                <c:pt idx="1">
                  <c:v>4.4060713844373796</c:v>
                </c:pt>
                <c:pt idx="2">
                  <c:v>4.8328452976420504</c:v>
                </c:pt>
                <c:pt idx="3">
                  <c:v>5.20476954989135</c:v>
                </c:pt>
                <c:pt idx="4">
                  <c:v>5.71318087168037</c:v>
                </c:pt>
                <c:pt idx="5">
                  <c:v>6.3268904341384697</c:v>
                </c:pt>
                <c:pt idx="6">
                  <c:v>6.83662423398345</c:v>
                </c:pt>
                <c:pt idx="7">
                  <c:v>7.3382077971473301</c:v>
                </c:pt>
                <c:pt idx="8">
                  <c:v>7.8318355372175503</c:v>
                </c:pt>
                <c:pt idx="9">
                  <c:v>8.3544262452051008</c:v>
                </c:pt>
                <c:pt idx="10">
                  <c:v>8.9722371194511599</c:v>
                </c:pt>
                <c:pt idx="11">
                  <c:v>9.6292514353990502</c:v>
                </c:pt>
                <c:pt idx="12">
                  <c:v>10.3458471130579</c:v>
                </c:pt>
                <c:pt idx="13">
                  <c:v>11.2001947127282</c:v>
                </c:pt>
                <c:pt idx="14">
                  <c:v>12.017443077638699</c:v>
                </c:pt>
                <c:pt idx="15">
                  <c:v>12.722829123958901</c:v>
                </c:pt>
                <c:pt idx="16">
                  <c:v>13.3461831137537</c:v>
                </c:pt>
                <c:pt idx="17">
                  <c:v>13.9750191010534</c:v>
                </c:pt>
                <c:pt idx="18">
                  <c:v>14.5193899516016</c:v>
                </c:pt>
                <c:pt idx="19">
                  <c:v>14.9386492557823</c:v>
                </c:pt>
                <c:pt idx="20">
                  <c:v>15.2632780373096</c:v>
                </c:pt>
                <c:pt idx="21">
                  <c:v>15.4611223842948</c:v>
                </c:pt>
                <c:pt idx="22">
                  <c:v>15.5717774759978</c:v>
                </c:pt>
                <c:pt idx="23">
                  <c:v>15.665891114622299</c:v>
                </c:pt>
                <c:pt idx="24">
                  <c:v>15.797185478731899</c:v>
                </c:pt>
                <c:pt idx="25">
                  <c:v>15.934860566630899</c:v>
                </c:pt>
                <c:pt idx="26">
                  <c:v>16.100326320156402</c:v>
                </c:pt>
                <c:pt idx="27">
                  <c:v>16.290644416585501</c:v>
                </c:pt>
                <c:pt idx="28">
                  <c:v>16.492067370563699</c:v>
                </c:pt>
                <c:pt idx="29">
                  <c:v>16.6889582760632</c:v>
                </c:pt>
                <c:pt idx="30">
                  <c:v>16.8937526177614</c:v>
                </c:pt>
                <c:pt idx="31">
                  <c:v>17.104657599702399</c:v>
                </c:pt>
                <c:pt idx="32">
                  <c:v>17.319495091214701</c:v>
                </c:pt>
                <c:pt idx="33">
                  <c:v>17.5678101368248</c:v>
                </c:pt>
                <c:pt idx="34">
                  <c:v>17.797220498323401</c:v>
                </c:pt>
                <c:pt idx="35">
                  <c:v>18.029783386737101</c:v>
                </c:pt>
                <c:pt idx="36">
                  <c:v>18.198715988546599</c:v>
                </c:pt>
                <c:pt idx="37">
                  <c:v>18.2120001409202</c:v>
                </c:pt>
                <c:pt idx="38">
                  <c:v>18.276869086548601</c:v>
                </c:pt>
                <c:pt idx="39">
                  <c:v>18.388433381915</c:v>
                </c:pt>
                <c:pt idx="40">
                  <c:v>18.475275719538299</c:v>
                </c:pt>
                <c:pt idx="41">
                  <c:v>18.602394266053999</c:v>
                </c:pt>
                <c:pt idx="42">
                  <c:v>18.696490442380298</c:v>
                </c:pt>
                <c:pt idx="43">
                  <c:v>18.8098778016865</c:v>
                </c:pt>
                <c:pt idx="44">
                  <c:v>18.943445757031402</c:v>
                </c:pt>
                <c:pt idx="45">
                  <c:v>19.048355752602198</c:v>
                </c:pt>
                <c:pt idx="46">
                  <c:v>19.074106821790298</c:v>
                </c:pt>
                <c:pt idx="47">
                  <c:v>19.049746915698002</c:v>
                </c:pt>
                <c:pt idx="48">
                  <c:v>18.993609119206599</c:v>
                </c:pt>
                <c:pt idx="49">
                  <c:v>18.890945939347102</c:v>
                </c:pt>
                <c:pt idx="50">
                  <c:v>18.759720260277302</c:v>
                </c:pt>
                <c:pt idx="51">
                  <c:v>18.6300335917621</c:v>
                </c:pt>
                <c:pt idx="52">
                  <c:v>18.4818136040121</c:v>
                </c:pt>
                <c:pt idx="53">
                  <c:v>18.346650758758098</c:v>
                </c:pt>
                <c:pt idx="54">
                  <c:v>18.207920948043402</c:v>
                </c:pt>
                <c:pt idx="55">
                  <c:v>18.019604030996501</c:v>
                </c:pt>
                <c:pt idx="56">
                  <c:v>17.896924400702101</c:v>
                </c:pt>
                <c:pt idx="57">
                  <c:v>17.752660205587699</c:v>
                </c:pt>
                <c:pt idx="58">
                  <c:v>17.5695645157247</c:v>
                </c:pt>
                <c:pt idx="59">
                  <c:v>17.393088201060799</c:v>
                </c:pt>
                <c:pt idx="60">
                  <c:v>17.150475177913901</c:v>
                </c:pt>
                <c:pt idx="61">
                  <c:v>16.928013646975099</c:v>
                </c:pt>
                <c:pt idx="62">
                  <c:v>16.729629132896601</c:v>
                </c:pt>
                <c:pt idx="63">
                  <c:v>16.495533054694501</c:v>
                </c:pt>
                <c:pt idx="64">
                  <c:v>16.281228745356199</c:v>
                </c:pt>
                <c:pt idx="65">
                  <c:v>16.081765061244301</c:v>
                </c:pt>
                <c:pt idx="66">
                  <c:v>15.889501664787501</c:v>
                </c:pt>
                <c:pt idx="67">
                  <c:v>15.734693733975201</c:v>
                </c:pt>
                <c:pt idx="68">
                  <c:v>15.5257247388362</c:v>
                </c:pt>
                <c:pt idx="69">
                  <c:v>15.296292258426501</c:v>
                </c:pt>
                <c:pt idx="70">
                  <c:v>15.0529236998409</c:v>
                </c:pt>
                <c:pt idx="71">
                  <c:v>14.8786406498402</c:v>
                </c:pt>
                <c:pt idx="72">
                  <c:v>14.722832711413499</c:v>
                </c:pt>
                <c:pt idx="73">
                  <c:v>14.574511442333399</c:v>
                </c:pt>
                <c:pt idx="74">
                  <c:v>14.4150981213897</c:v>
                </c:pt>
                <c:pt idx="75">
                  <c:v>14.296758454293</c:v>
                </c:pt>
                <c:pt idx="76">
                  <c:v>14.131732750684</c:v>
                </c:pt>
                <c:pt idx="77">
                  <c:v>13.9837060123682</c:v>
                </c:pt>
                <c:pt idx="78">
                  <c:v>13.8417712878435</c:v>
                </c:pt>
                <c:pt idx="79">
                  <c:v>13.7396005447953</c:v>
                </c:pt>
                <c:pt idx="80">
                  <c:v>13.586486456915701</c:v>
                </c:pt>
                <c:pt idx="81">
                  <c:v>13.526674592867399</c:v>
                </c:pt>
                <c:pt idx="82">
                  <c:v>13.3635604288429</c:v>
                </c:pt>
                <c:pt idx="83">
                  <c:v>13.2422323804348</c:v>
                </c:pt>
                <c:pt idx="84">
                  <c:v>13.2099678739905</c:v>
                </c:pt>
                <c:pt idx="85">
                  <c:v>13.028405373916</c:v>
                </c:pt>
                <c:pt idx="86">
                  <c:v>12.937665451318001</c:v>
                </c:pt>
                <c:pt idx="87">
                  <c:v>12.8305947873741</c:v>
                </c:pt>
                <c:pt idx="88">
                  <c:v>12.828005710616701</c:v>
                </c:pt>
                <c:pt idx="89">
                  <c:v>12.606737436726601</c:v>
                </c:pt>
                <c:pt idx="90">
                  <c:v>12.5182489864528</c:v>
                </c:pt>
                <c:pt idx="91">
                  <c:v>12.432225048542</c:v>
                </c:pt>
                <c:pt idx="92">
                  <c:v>12.346564326435301</c:v>
                </c:pt>
                <c:pt idx="93">
                  <c:v>12.249638093635401</c:v>
                </c:pt>
                <c:pt idx="94">
                  <c:v>12.190093984827399</c:v>
                </c:pt>
                <c:pt idx="95">
                  <c:v>12.110434472560801</c:v>
                </c:pt>
                <c:pt idx="96">
                  <c:v>12.0939768385142</c:v>
                </c:pt>
                <c:pt idx="97">
                  <c:v>11.937719536945201</c:v>
                </c:pt>
                <c:pt idx="98">
                  <c:v>11.8920824024826</c:v>
                </c:pt>
                <c:pt idx="99">
                  <c:v>11.806737165897999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17A2-415F-AA0E-7B7FCC7697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3202537"/>
        <c:axId val="706328062"/>
      </c:lineChart>
      <c:catAx>
        <c:axId val="943202537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Number of ronds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6328062"/>
        <c:crosses val="autoZero"/>
        <c:auto val="1"/>
        <c:lblAlgn val="ctr"/>
        <c:lblOffset val="100"/>
        <c:noMultiLvlLbl val="0"/>
      </c:catAx>
      <c:valAx>
        <c:axId val="706328062"/>
        <c:scaling>
          <c:orientation val="minMax"/>
          <c:max val="25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/>
                  <a:t>STD (1e-2)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4320253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7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8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9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0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800" b="1"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λ=0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16-4BFD-9AF7-483FEECAA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λ=10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16-4BFD-9AF7-483FEECAA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λ=20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 formatCode="0.00E+00">
                  <c:v>2.0764981934465699E-3</c:v>
                </c:pt>
                <c:pt idx="7" formatCode="0.00E+00">
                  <c:v>4.1529963868931399E-3</c:v>
                </c:pt>
                <c:pt idx="8" formatCode="0.00E+00">
                  <c:v>4.1529963868931399E-3</c:v>
                </c:pt>
                <c:pt idx="9" formatCode="0.00E+00">
                  <c:v>4.1529963868931399E-3</c:v>
                </c:pt>
                <c:pt idx="10">
                  <c:v>1.03824909672328E-2</c:v>
                </c:pt>
                <c:pt idx="11">
                  <c:v>1.2458989160679401E-2</c:v>
                </c:pt>
                <c:pt idx="12">
                  <c:v>1.2458989160679401E-2</c:v>
                </c:pt>
                <c:pt idx="13">
                  <c:v>1.2458989160679401E-2</c:v>
                </c:pt>
                <c:pt idx="14">
                  <c:v>1.2458989160679401E-2</c:v>
                </c:pt>
                <c:pt idx="15">
                  <c:v>1.2458989160679401E-2</c:v>
                </c:pt>
                <c:pt idx="16">
                  <c:v>1.4535487354126001E-2</c:v>
                </c:pt>
                <c:pt idx="17">
                  <c:v>1.66119855475725E-2</c:v>
                </c:pt>
                <c:pt idx="18">
                  <c:v>1.66119855475725E-2</c:v>
                </c:pt>
                <c:pt idx="19">
                  <c:v>1.66119855475725E-2</c:v>
                </c:pt>
                <c:pt idx="20">
                  <c:v>1.66119855475725E-2</c:v>
                </c:pt>
                <c:pt idx="21">
                  <c:v>1.66119855475725E-2</c:v>
                </c:pt>
                <c:pt idx="22">
                  <c:v>1.66119855475725E-2</c:v>
                </c:pt>
                <c:pt idx="23">
                  <c:v>1.66119855475725E-2</c:v>
                </c:pt>
                <c:pt idx="24">
                  <c:v>1.66119855475725E-2</c:v>
                </c:pt>
                <c:pt idx="25">
                  <c:v>1.4535487354126001E-2</c:v>
                </c:pt>
                <c:pt idx="26">
                  <c:v>1.03824909672328E-2</c:v>
                </c:pt>
                <c:pt idx="27">
                  <c:v>1.03824909672328E-2</c:v>
                </c:pt>
                <c:pt idx="28" formatCode="0.00E+00">
                  <c:v>8.3059927737862797E-3</c:v>
                </c:pt>
                <c:pt idx="29">
                  <c:v>1.03824909672328E-2</c:v>
                </c:pt>
                <c:pt idx="30">
                  <c:v>1.2458989160679401E-2</c:v>
                </c:pt>
                <c:pt idx="31">
                  <c:v>1.03824909672328E-2</c:v>
                </c:pt>
                <c:pt idx="32">
                  <c:v>1.2458989160679401E-2</c:v>
                </c:pt>
                <c:pt idx="33">
                  <c:v>1.03824909672328E-2</c:v>
                </c:pt>
                <c:pt idx="34">
                  <c:v>1.03824909672328E-2</c:v>
                </c:pt>
                <c:pt idx="35">
                  <c:v>1.03824909672328E-2</c:v>
                </c:pt>
                <c:pt idx="36">
                  <c:v>1.03824909672328E-2</c:v>
                </c:pt>
                <c:pt idx="37" formatCode="0.00E+00">
                  <c:v>8.3059927737862797E-3</c:v>
                </c:pt>
                <c:pt idx="38" formatCode="0.00E+00">
                  <c:v>8.3059927737862797E-3</c:v>
                </c:pt>
                <c:pt idx="39" formatCode="0.00E+00">
                  <c:v>8.3059927737862797E-3</c:v>
                </c:pt>
                <c:pt idx="40" formatCode="0.00E+00">
                  <c:v>6.2294945803397098E-3</c:v>
                </c:pt>
                <c:pt idx="41" formatCode="0.00E+00">
                  <c:v>6.2294945803397098E-3</c:v>
                </c:pt>
                <c:pt idx="42" formatCode="0.00E+00">
                  <c:v>6.2294945803397098E-3</c:v>
                </c:pt>
                <c:pt idx="43" formatCode="0.00E+00">
                  <c:v>6.2294945803397098E-3</c:v>
                </c:pt>
                <c:pt idx="44" formatCode="0.00E+00">
                  <c:v>6.2294945803397098E-3</c:v>
                </c:pt>
                <c:pt idx="45" formatCode="0.00E+00">
                  <c:v>6.2294945803397098E-3</c:v>
                </c:pt>
                <c:pt idx="46" formatCode="0.00E+00">
                  <c:v>4.1529963868931399E-3</c:v>
                </c:pt>
                <c:pt idx="47" formatCode="0.00E+00">
                  <c:v>4.1529963868931399E-3</c:v>
                </c:pt>
                <c:pt idx="48" formatCode="0.00E+00">
                  <c:v>2.0764981934465699E-3</c:v>
                </c:pt>
                <c:pt idx="49" formatCode="0.00E+00">
                  <c:v>2.0764981934465699E-3</c:v>
                </c:pt>
                <c:pt idx="50" formatCode="0.00E+00">
                  <c:v>2.0764981934465699E-3</c:v>
                </c:pt>
                <c:pt idx="51" formatCode="0.00E+00">
                  <c:v>2.0764981934465699E-3</c:v>
                </c:pt>
                <c:pt idx="52" formatCode="0.00E+00">
                  <c:v>2.0764981934465699E-3</c:v>
                </c:pt>
                <c:pt idx="53" formatCode="0.00E+00">
                  <c:v>2.0764981934465699E-3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16-4BFD-9AF7-483FEECAA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λ=30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0.00E+00</c:formatCode>
                <c:ptCount val="100"/>
                <c:pt idx="0" formatCode="General">
                  <c:v>1.03824909672328E-2</c:v>
                </c:pt>
                <c:pt idx="1">
                  <c:v>8.3059927737862797E-3</c:v>
                </c:pt>
                <c:pt idx="2">
                  <c:v>8.3059927737862797E-3</c:v>
                </c:pt>
                <c:pt idx="3">
                  <c:v>6.2294945803397098E-3</c:v>
                </c:pt>
                <c:pt idx="4">
                  <c:v>6.2294945803397098E-3</c:v>
                </c:pt>
                <c:pt idx="5">
                  <c:v>8.3059927737862797E-3</c:v>
                </c:pt>
                <c:pt idx="6">
                  <c:v>8.3059927737862797E-3</c:v>
                </c:pt>
                <c:pt idx="7">
                  <c:v>6.2294945803397098E-3</c:v>
                </c:pt>
                <c:pt idx="8">
                  <c:v>6.2294945803397098E-3</c:v>
                </c:pt>
                <c:pt idx="9">
                  <c:v>8.3059927737862797E-3</c:v>
                </c:pt>
                <c:pt idx="10" formatCode="General">
                  <c:v>1.03824909672328E-2</c:v>
                </c:pt>
                <c:pt idx="11" formatCode="General">
                  <c:v>1.03824909672328E-2</c:v>
                </c:pt>
                <c:pt idx="12" formatCode="General">
                  <c:v>1.2458989160679401E-2</c:v>
                </c:pt>
                <c:pt idx="13" formatCode="General">
                  <c:v>1.4535487354126001E-2</c:v>
                </c:pt>
                <c:pt idx="14" formatCode="General">
                  <c:v>1.66119855475725E-2</c:v>
                </c:pt>
                <c:pt idx="15" formatCode="General">
                  <c:v>1.66119855475725E-2</c:v>
                </c:pt>
                <c:pt idx="16" formatCode="General">
                  <c:v>1.4535487354126001E-2</c:v>
                </c:pt>
                <c:pt idx="17" formatCode="General">
                  <c:v>1.2458989160679401E-2</c:v>
                </c:pt>
                <c:pt idx="18" formatCode="General">
                  <c:v>1.4535487354126001E-2</c:v>
                </c:pt>
                <c:pt idx="19" formatCode="General">
                  <c:v>1.4535487354126001E-2</c:v>
                </c:pt>
                <c:pt idx="20" formatCode="General">
                  <c:v>1.4535487354126001E-2</c:v>
                </c:pt>
                <c:pt idx="21" formatCode="General">
                  <c:v>1.2458989160679401E-2</c:v>
                </c:pt>
                <c:pt idx="22" formatCode="General">
                  <c:v>1.2458989160679401E-2</c:v>
                </c:pt>
                <c:pt idx="23" formatCode="General">
                  <c:v>1.03824909672328E-2</c:v>
                </c:pt>
                <c:pt idx="24" formatCode="General">
                  <c:v>1.4535487354126001E-2</c:v>
                </c:pt>
                <c:pt idx="25" formatCode="General">
                  <c:v>1.2458989160679401E-2</c:v>
                </c:pt>
                <c:pt idx="26" formatCode="General">
                  <c:v>1.2458989160679401E-2</c:v>
                </c:pt>
                <c:pt idx="27" formatCode="General">
                  <c:v>1.2458989160679401E-2</c:v>
                </c:pt>
                <c:pt idx="28" formatCode="General">
                  <c:v>1.2458989160679401E-2</c:v>
                </c:pt>
                <c:pt idx="29" formatCode="General">
                  <c:v>1.4535487354126001E-2</c:v>
                </c:pt>
                <c:pt idx="30" formatCode="General">
                  <c:v>1.4535487354126001E-2</c:v>
                </c:pt>
                <c:pt idx="31" formatCode="General">
                  <c:v>1.4535487354126001E-2</c:v>
                </c:pt>
                <c:pt idx="32" formatCode="General">
                  <c:v>1.2458989160679401E-2</c:v>
                </c:pt>
                <c:pt idx="33" formatCode="General">
                  <c:v>1.2458989160679401E-2</c:v>
                </c:pt>
                <c:pt idx="34" formatCode="General">
                  <c:v>1.03824909672328E-2</c:v>
                </c:pt>
                <c:pt idx="35" formatCode="General">
                  <c:v>1.03824909672328E-2</c:v>
                </c:pt>
                <c:pt idx="36" formatCode="General">
                  <c:v>1.03824909672328E-2</c:v>
                </c:pt>
                <c:pt idx="37" formatCode="General">
                  <c:v>1.03824909672328E-2</c:v>
                </c:pt>
                <c:pt idx="38">
                  <c:v>8.3059927737862797E-3</c:v>
                </c:pt>
                <c:pt idx="39">
                  <c:v>8.3059927737862797E-3</c:v>
                </c:pt>
                <c:pt idx="40">
                  <c:v>6.2294945803397098E-3</c:v>
                </c:pt>
                <c:pt idx="41">
                  <c:v>6.2294945803397098E-3</c:v>
                </c:pt>
                <c:pt idx="42">
                  <c:v>6.2294945803397098E-3</c:v>
                </c:pt>
                <c:pt idx="43">
                  <c:v>6.2294945803397098E-3</c:v>
                </c:pt>
                <c:pt idx="44">
                  <c:v>6.2294945803397098E-3</c:v>
                </c:pt>
                <c:pt idx="45">
                  <c:v>6.2294945803397098E-3</c:v>
                </c:pt>
                <c:pt idx="46">
                  <c:v>6.2294945803397098E-3</c:v>
                </c:pt>
                <c:pt idx="47">
                  <c:v>6.2294945803397098E-3</c:v>
                </c:pt>
                <c:pt idx="48">
                  <c:v>6.2294945803397098E-3</c:v>
                </c:pt>
                <c:pt idx="49">
                  <c:v>6.2294945803397098E-3</c:v>
                </c:pt>
                <c:pt idx="50">
                  <c:v>6.2294945803397098E-3</c:v>
                </c:pt>
                <c:pt idx="51">
                  <c:v>6.2294945803397098E-3</c:v>
                </c:pt>
                <c:pt idx="52">
                  <c:v>6.2294945803397098E-3</c:v>
                </c:pt>
                <c:pt idx="53">
                  <c:v>6.2294945803397098E-3</c:v>
                </c:pt>
                <c:pt idx="54">
                  <c:v>6.2294945803397098E-3</c:v>
                </c:pt>
                <c:pt idx="55">
                  <c:v>6.2294945803397098E-3</c:v>
                </c:pt>
                <c:pt idx="56">
                  <c:v>6.2294945803397098E-3</c:v>
                </c:pt>
                <c:pt idx="57">
                  <c:v>6.2294945803397098E-3</c:v>
                </c:pt>
                <c:pt idx="58">
                  <c:v>6.2294945803397098E-3</c:v>
                </c:pt>
                <c:pt idx="59">
                  <c:v>6.2294945803397098E-3</c:v>
                </c:pt>
                <c:pt idx="60">
                  <c:v>6.2294945803397098E-3</c:v>
                </c:pt>
                <c:pt idx="61">
                  <c:v>6.2294945803397098E-3</c:v>
                </c:pt>
                <c:pt idx="62">
                  <c:v>6.2294945803397098E-3</c:v>
                </c:pt>
                <c:pt idx="63">
                  <c:v>6.2294945803397098E-3</c:v>
                </c:pt>
                <c:pt idx="64">
                  <c:v>6.2294945803397098E-3</c:v>
                </c:pt>
                <c:pt idx="65">
                  <c:v>6.2294945803397098E-3</c:v>
                </c:pt>
                <c:pt idx="66">
                  <c:v>6.2294945803397098E-3</c:v>
                </c:pt>
                <c:pt idx="67">
                  <c:v>6.2294945803397098E-3</c:v>
                </c:pt>
                <c:pt idx="68">
                  <c:v>6.2294945803397098E-3</c:v>
                </c:pt>
                <c:pt idx="69">
                  <c:v>6.2294945803397098E-3</c:v>
                </c:pt>
                <c:pt idx="70">
                  <c:v>6.2294945803397098E-3</c:v>
                </c:pt>
                <c:pt idx="71">
                  <c:v>6.2294945803397098E-3</c:v>
                </c:pt>
                <c:pt idx="72">
                  <c:v>6.2294945803397098E-3</c:v>
                </c:pt>
                <c:pt idx="73">
                  <c:v>4.1529963868931399E-3</c:v>
                </c:pt>
                <c:pt idx="74">
                  <c:v>4.1529963868931399E-3</c:v>
                </c:pt>
                <c:pt idx="75">
                  <c:v>4.1529963868931399E-3</c:v>
                </c:pt>
                <c:pt idx="76">
                  <c:v>4.1529963868931399E-3</c:v>
                </c:pt>
                <c:pt idx="77">
                  <c:v>4.1529963868931399E-3</c:v>
                </c:pt>
                <c:pt idx="78">
                  <c:v>4.1529963868931399E-3</c:v>
                </c:pt>
                <c:pt idx="79">
                  <c:v>4.1529963868931399E-3</c:v>
                </c:pt>
                <c:pt idx="80">
                  <c:v>4.1529963868931399E-3</c:v>
                </c:pt>
                <c:pt idx="81">
                  <c:v>4.1529963868931399E-3</c:v>
                </c:pt>
                <c:pt idx="82">
                  <c:v>4.1529963868931399E-3</c:v>
                </c:pt>
                <c:pt idx="83">
                  <c:v>4.1529963868931399E-3</c:v>
                </c:pt>
                <c:pt idx="84">
                  <c:v>4.1529963868931399E-3</c:v>
                </c:pt>
                <c:pt idx="85">
                  <c:v>4.1529963868931399E-3</c:v>
                </c:pt>
                <c:pt idx="86">
                  <c:v>4.1529963868931399E-3</c:v>
                </c:pt>
                <c:pt idx="87">
                  <c:v>4.1529963868931399E-3</c:v>
                </c:pt>
                <c:pt idx="88">
                  <c:v>4.1529963868931399E-3</c:v>
                </c:pt>
                <c:pt idx="89">
                  <c:v>4.1529963868931399E-3</c:v>
                </c:pt>
                <c:pt idx="90">
                  <c:v>4.1529963868931399E-3</c:v>
                </c:pt>
                <c:pt idx="91">
                  <c:v>4.1529963868931399E-3</c:v>
                </c:pt>
                <c:pt idx="92">
                  <c:v>6.2294945803397098E-3</c:v>
                </c:pt>
                <c:pt idx="93">
                  <c:v>6.2294945803397098E-3</c:v>
                </c:pt>
                <c:pt idx="94">
                  <c:v>4.1529963868931399E-3</c:v>
                </c:pt>
                <c:pt idx="95">
                  <c:v>4.1529963868931399E-3</c:v>
                </c:pt>
                <c:pt idx="96">
                  <c:v>6.2294945803397098E-3</c:v>
                </c:pt>
                <c:pt idx="97">
                  <c:v>4.1529963868931399E-3</c:v>
                </c:pt>
                <c:pt idx="98">
                  <c:v>4.1529963868931399E-3</c:v>
                </c:pt>
                <c:pt idx="99">
                  <c:v>4.1529963868931399E-3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16-4BFD-9AF7-483FEECAA2A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λ=40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1.03824909672328E-2</c:v>
                </c:pt>
                <c:pt idx="1">
                  <c:v>1.8688483741019099E-2</c:v>
                </c:pt>
                <c:pt idx="2">
                  <c:v>2.0764981934465701E-2</c:v>
                </c:pt>
                <c:pt idx="3">
                  <c:v>1.8688483741019099E-2</c:v>
                </c:pt>
                <c:pt idx="4">
                  <c:v>2.2841480127912199E-2</c:v>
                </c:pt>
                <c:pt idx="5">
                  <c:v>2.69944765148054E-2</c:v>
                </c:pt>
                <c:pt idx="6">
                  <c:v>2.2841480127912199E-2</c:v>
                </c:pt>
                <c:pt idx="7">
                  <c:v>2.2841480127912199E-2</c:v>
                </c:pt>
                <c:pt idx="8">
                  <c:v>2.69944765148054E-2</c:v>
                </c:pt>
                <c:pt idx="9">
                  <c:v>2.69944765148054E-2</c:v>
                </c:pt>
                <c:pt idx="10">
                  <c:v>2.9070974708252002E-2</c:v>
                </c:pt>
                <c:pt idx="11">
                  <c:v>3.53004692885917E-2</c:v>
                </c:pt>
                <c:pt idx="12">
                  <c:v>3.53004692885917E-2</c:v>
                </c:pt>
                <c:pt idx="13">
                  <c:v>3.94534656754848E-2</c:v>
                </c:pt>
                <c:pt idx="14">
                  <c:v>3.7376967482038198E-2</c:v>
                </c:pt>
                <c:pt idx="15">
                  <c:v>3.53004692885917E-2</c:v>
                </c:pt>
                <c:pt idx="16">
                  <c:v>3.7376967482038198E-2</c:v>
                </c:pt>
                <c:pt idx="17">
                  <c:v>3.94534656754848E-2</c:v>
                </c:pt>
                <c:pt idx="18">
                  <c:v>3.7376967482038198E-2</c:v>
                </c:pt>
                <c:pt idx="19">
                  <c:v>3.7376967482038198E-2</c:v>
                </c:pt>
                <c:pt idx="20">
                  <c:v>3.94534656754848E-2</c:v>
                </c:pt>
                <c:pt idx="21">
                  <c:v>3.94534656754848E-2</c:v>
                </c:pt>
                <c:pt idx="22">
                  <c:v>3.7376967482038198E-2</c:v>
                </c:pt>
                <c:pt idx="23">
                  <c:v>3.53004692885917E-2</c:v>
                </c:pt>
                <c:pt idx="24">
                  <c:v>3.11474729016985E-2</c:v>
                </c:pt>
                <c:pt idx="25">
                  <c:v>3.11474729016985E-2</c:v>
                </c:pt>
                <c:pt idx="26">
                  <c:v>2.9070974708252002E-2</c:v>
                </c:pt>
                <c:pt idx="27">
                  <c:v>3.11474729016985E-2</c:v>
                </c:pt>
                <c:pt idx="28">
                  <c:v>3.3223971095145098E-2</c:v>
                </c:pt>
                <c:pt idx="29">
                  <c:v>2.9070974708252002E-2</c:v>
                </c:pt>
                <c:pt idx="30">
                  <c:v>2.9070974708252002E-2</c:v>
                </c:pt>
                <c:pt idx="31">
                  <c:v>3.11474729016985E-2</c:v>
                </c:pt>
                <c:pt idx="32">
                  <c:v>3.11474729016985E-2</c:v>
                </c:pt>
                <c:pt idx="33">
                  <c:v>2.9070974708252002E-2</c:v>
                </c:pt>
                <c:pt idx="34">
                  <c:v>2.4917978321358801E-2</c:v>
                </c:pt>
                <c:pt idx="35">
                  <c:v>2.4917978321358801E-2</c:v>
                </c:pt>
                <c:pt idx="36">
                  <c:v>2.4917978321358801E-2</c:v>
                </c:pt>
                <c:pt idx="37">
                  <c:v>2.4917978321358801E-2</c:v>
                </c:pt>
                <c:pt idx="38">
                  <c:v>2.4917978321358801E-2</c:v>
                </c:pt>
                <c:pt idx="39">
                  <c:v>2.4917978321358801E-2</c:v>
                </c:pt>
                <c:pt idx="40">
                  <c:v>2.4917978321358801E-2</c:v>
                </c:pt>
                <c:pt idx="41">
                  <c:v>2.2841480127912199E-2</c:v>
                </c:pt>
                <c:pt idx="42">
                  <c:v>2.0764981934465701E-2</c:v>
                </c:pt>
                <c:pt idx="43">
                  <c:v>2.0764981934465701E-2</c:v>
                </c:pt>
                <c:pt idx="44">
                  <c:v>1.66119855475725E-2</c:v>
                </c:pt>
                <c:pt idx="45">
                  <c:v>1.66119855475725E-2</c:v>
                </c:pt>
                <c:pt idx="46">
                  <c:v>1.66119855475725E-2</c:v>
                </c:pt>
                <c:pt idx="47">
                  <c:v>1.4535487354126001E-2</c:v>
                </c:pt>
                <c:pt idx="48">
                  <c:v>1.4535487354126001E-2</c:v>
                </c:pt>
                <c:pt idx="49">
                  <c:v>1.4535487354126001E-2</c:v>
                </c:pt>
                <c:pt idx="50">
                  <c:v>1.4535487354126001E-2</c:v>
                </c:pt>
                <c:pt idx="51">
                  <c:v>1.4535487354126001E-2</c:v>
                </c:pt>
                <c:pt idx="52">
                  <c:v>1.4535487354126001E-2</c:v>
                </c:pt>
                <c:pt idx="53">
                  <c:v>1.4535487354126001E-2</c:v>
                </c:pt>
                <c:pt idx="54">
                  <c:v>1.4535487354126001E-2</c:v>
                </c:pt>
                <c:pt idx="55">
                  <c:v>1.4535487354126001E-2</c:v>
                </c:pt>
                <c:pt idx="56">
                  <c:v>1.4535487354126001E-2</c:v>
                </c:pt>
                <c:pt idx="57">
                  <c:v>1.4535487354126001E-2</c:v>
                </c:pt>
                <c:pt idx="58">
                  <c:v>1.4535487354126001E-2</c:v>
                </c:pt>
                <c:pt idx="59">
                  <c:v>1.4535487354126001E-2</c:v>
                </c:pt>
                <c:pt idx="60">
                  <c:v>1.2458989160679401E-2</c:v>
                </c:pt>
                <c:pt idx="61">
                  <c:v>1.4535487354126001E-2</c:v>
                </c:pt>
                <c:pt idx="62">
                  <c:v>1.2458989160679401E-2</c:v>
                </c:pt>
                <c:pt idx="63">
                  <c:v>1.2458989160679401E-2</c:v>
                </c:pt>
                <c:pt idx="64">
                  <c:v>1.03824909672328E-2</c:v>
                </c:pt>
                <c:pt idx="65">
                  <c:v>1.2458989160679401E-2</c:v>
                </c:pt>
                <c:pt idx="66">
                  <c:v>1.03824909672328E-2</c:v>
                </c:pt>
                <c:pt idx="67">
                  <c:v>1.2458989160679401E-2</c:v>
                </c:pt>
                <c:pt idx="68">
                  <c:v>1.03824909672328E-2</c:v>
                </c:pt>
                <c:pt idx="69">
                  <c:v>1.03824909672328E-2</c:v>
                </c:pt>
                <c:pt idx="70">
                  <c:v>1.2458989160679401E-2</c:v>
                </c:pt>
                <c:pt idx="71">
                  <c:v>1.03824909672328E-2</c:v>
                </c:pt>
                <c:pt idx="72">
                  <c:v>1.03824909672328E-2</c:v>
                </c:pt>
                <c:pt idx="73">
                  <c:v>1.2458989160679401E-2</c:v>
                </c:pt>
                <c:pt idx="74">
                  <c:v>1.03824909672328E-2</c:v>
                </c:pt>
                <c:pt idx="75">
                  <c:v>1.03824909672328E-2</c:v>
                </c:pt>
                <c:pt idx="76">
                  <c:v>1.03824909672328E-2</c:v>
                </c:pt>
                <c:pt idx="77">
                  <c:v>1.03824909672328E-2</c:v>
                </c:pt>
                <c:pt idx="78">
                  <c:v>1.03824909672328E-2</c:v>
                </c:pt>
                <c:pt idx="79">
                  <c:v>1.03824909672328E-2</c:v>
                </c:pt>
                <c:pt idx="80">
                  <c:v>1.03824909672328E-2</c:v>
                </c:pt>
                <c:pt idx="81">
                  <c:v>1.03824909672328E-2</c:v>
                </c:pt>
                <c:pt idx="82">
                  <c:v>1.03824909672328E-2</c:v>
                </c:pt>
                <c:pt idx="83">
                  <c:v>1.03824909672328E-2</c:v>
                </c:pt>
                <c:pt idx="84">
                  <c:v>1.03824909672328E-2</c:v>
                </c:pt>
                <c:pt idx="85">
                  <c:v>1.03824909672328E-2</c:v>
                </c:pt>
                <c:pt idx="86">
                  <c:v>1.03824909672328E-2</c:v>
                </c:pt>
                <c:pt idx="87">
                  <c:v>1.03824909672328E-2</c:v>
                </c:pt>
                <c:pt idx="88">
                  <c:v>1.03824909672328E-2</c:v>
                </c:pt>
                <c:pt idx="89">
                  <c:v>1.03824909672328E-2</c:v>
                </c:pt>
                <c:pt idx="90">
                  <c:v>1.03824909672328E-2</c:v>
                </c:pt>
                <c:pt idx="91">
                  <c:v>1.03824909672328E-2</c:v>
                </c:pt>
                <c:pt idx="92">
                  <c:v>1.03824909672328E-2</c:v>
                </c:pt>
                <c:pt idx="93">
                  <c:v>1.03824909672328E-2</c:v>
                </c:pt>
                <c:pt idx="94">
                  <c:v>1.03824909672328E-2</c:v>
                </c:pt>
                <c:pt idx="95">
                  <c:v>1.03824909672328E-2</c:v>
                </c:pt>
                <c:pt idx="96">
                  <c:v>1.03824909672328E-2</c:v>
                </c:pt>
                <c:pt idx="97">
                  <c:v>1.03824909672328E-2</c:v>
                </c:pt>
                <c:pt idx="98">
                  <c:v>1.03824909672328E-2</c:v>
                </c:pt>
                <c:pt idx="99">
                  <c:v>1.03824909672328E-2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916-4BFD-9AF7-483FEECAA2A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λ=50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 formatCode="0.00E+00">
                  <c:v>8.3059927737862797E-3</c:v>
                </c:pt>
                <c:pt idx="1">
                  <c:v>1.03824909672328E-2</c:v>
                </c:pt>
                <c:pt idx="2">
                  <c:v>1.66119855475725E-2</c:v>
                </c:pt>
                <c:pt idx="3">
                  <c:v>1.4535487354126001E-2</c:v>
                </c:pt>
                <c:pt idx="4">
                  <c:v>1.2458989160679401E-2</c:v>
                </c:pt>
                <c:pt idx="5">
                  <c:v>1.2458989160679401E-2</c:v>
                </c:pt>
                <c:pt idx="6">
                  <c:v>1.66119855475725E-2</c:v>
                </c:pt>
                <c:pt idx="7">
                  <c:v>2.0764981934465701E-2</c:v>
                </c:pt>
                <c:pt idx="8">
                  <c:v>2.4917978321358801E-2</c:v>
                </c:pt>
                <c:pt idx="9">
                  <c:v>2.9070974708252002E-2</c:v>
                </c:pt>
                <c:pt idx="10">
                  <c:v>3.53004692885917E-2</c:v>
                </c:pt>
                <c:pt idx="11">
                  <c:v>3.53004692885917E-2</c:v>
                </c:pt>
                <c:pt idx="12">
                  <c:v>3.53004692885917E-2</c:v>
                </c:pt>
                <c:pt idx="13">
                  <c:v>3.3223971095145098E-2</c:v>
                </c:pt>
                <c:pt idx="14">
                  <c:v>3.3223971095145098E-2</c:v>
                </c:pt>
                <c:pt idx="15">
                  <c:v>3.3223971095145098E-2</c:v>
                </c:pt>
                <c:pt idx="16">
                  <c:v>3.53004692885917E-2</c:v>
                </c:pt>
                <c:pt idx="17">
                  <c:v>3.7376967482038198E-2</c:v>
                </c:pt>
                <c:pt idx="18">
                  <c:v>3.94534656754848E-2</c:v>
                </c:pt>
                <c:pt idx="19">
                  <c:v>4.1529963868931402E-2</c:v>
                </c:pt>
                <c:pt idx="20">
                  <c:v>4.5682960255824502E-2</c:v>
                </c:pt>
                <c:pt idx="21">
                  <c:v>4.9835956642717699E-2</c:v>
                </c:pt>
                <c:pt idx="22">
                  <c:v>5.1912454836164197E-2</c:v>
                </c:pt>
                <c:pt idx="23">
                  <c:v>5.1912454836164197E-2</c:v>
                </c:pt>
                <c:pt idx="24">
                  <c:v>5.3988953029610799E-2</c:v>
                </c:pt>
                <c:pt idx="25">
                  <c:v>6.0218447609950501E-2</c:v>
                </c:pt>
                <c:pt idx="26">
                  <c:v>6.2294945803397103E-2</c:v>
                </c:pt>
                <c:pt idx="27">
                  <c:v>5.8141949416504003E-2</c:v>
                </c:pt>
                <c:pt idx="28">
                  <c:v>5.8141949416504003E-2</c:v>
                </c:pt>
                <c:pt idx="29">
                  <c:v>5.6065451223057401E-2</c:v>
                </c:pt>
                <c:pt idx="30">
                  <c:v>5.1912454836164197E-2</c:v>
                </c:pt>
                <c:pt idx="31">
                  <c:v>4.7759458449271097E-2</c:v>
                </c:pt>
                <c:pt idx="32">
                  <c:v>4.9835956642717699E-2</c:v>
                </c:pt>
                <c:pt idx="33">
                  <c:v>4.5682960255824502E-2</c:v>
                </c:pt>
                <c:pt idx="34">
                  <c:v>4.9835956642717699E-2</c:v>
                </c:pt>
                <c:pt idx="35">
                  <c:v>4.9835956642717699E-2</c:v>
                </c:pt>
                <c:pt idx="36">
                  <c:v>4.9835956642717699E-2</c:v>
                </c:pt>
                <c:pt idx="37">
                  <c:v>4.7759458449271097E-2</c:v>
                </c:pt>
                <c:pt idx="38">
                  <c:v>4.3606462062377997E-2</c:v>
                </c:pt>
                <c:pt idx="39">
                  <c:v>4.5682960255824502E-2</c:v>
                </c:pt>
                <c:pt idx="40">
                  <c:v>4.1529963868931402E-2</c:v>
                </c:pt>
                <c:pt idx="41">
                  <c:v>4.3606462062377997E-2</c:v>
                </c:pt>
                <c:pt idx="42">
                  <c:v>4.3606462062377997E-2</c:v>
                </c:pt>
                <c:pt idx="43">
                  <c:v>4.3606462062377997E-2</c:v>
                </c:pt>
                <c:pt idx="44">
                  <c:v>4.1529963868931402E-2</c:v>
                </c:pt>
                <c:pt idx="45">
                  <c:v>4.1529963868931402E-2</c:v>
                </c:pt>
                <c:pt idx="46">
                  <c:v>3.7376967482038198E-2</c:v>
                </c:pt>
                <c:pt idx="47">
                  <c:v>3.7376967482038198E-2</c:v>
                </c:pt>
                <c:pt idx="48">
                  <c:v>3.7376967482038198E-2</c:v>
                </c:pt>
                <c:pt idx="49">
                  <c:v>3.7376967482038198E-2</c:v>
                </c:pt>
                <c:pt idx="50">
                  <c:v>3.3223971095145098E-2</c:v>
                </c:pt>
                <c:pt idx="51">
                  <c:v>3.7376967482038198E-2</c:v>
                </c:pt>
                <c:pt idx="52">
                  <c:v>3.11474729016985E-2</c:v>
                </c:pt>
                <c:pt idx="53">
                  <c:v>3.53004692885917E-2</c:v>
                </c:pt>
                <c:pt idx="54">
                  <c:v>3.3223971095145098E-2</c:v>
                </c:pt>
                <c:pt idx="55">
                  <c:v>3.3223971095145098E-2</c:v>
                </c:pt>
                <c:pt idx="56">
                  <c:v>3.3223971095145098E-2</c:v>
                </c:pt>
                <c:pt idx="57">
                  <c:v>3.11474729016985E-2</c:v>
                </c:pt>
                <c:pt idx="58">
                  <c:v>2.9070974708252002E-2</c:v>
                </c:pt>
                <c:pt idx="59">
                  <c:v>3.11474729016985E-2</c:v>
                </c:pt>
                <c:pt idx="60">
                  <c:v>3.11474729016985E-2</c:v>
                </c:pt>
                <c:pt idx="61">
                  <c:v>2.9070974708252002E-2</c:v>
                </c:pt>
                <c:pt idx="62">
                  <c:v>2.9070974708252002E-2</c:v>
                </c:pt>
                <c:pt idx="63">
                  <c:v>2.69944765148054E-2</c:v>
                </c:pt>
                <c:pt idx="64">
                  <c:v>2.2841480127912199E-2</c:v>
                </c:pt>
                <c:pt idx="65">
                  <c:v>2.69944765148054E-2</c:v>
                </c:pt>
                <c:pt idx="66">
                  <c:v>2.4917978321358801E-2</c:v>
                </c:pt>
                <c:pt idx="67">
                  <c:v>2.69944765148054E-2</c:v>
                </c:pt>
                <c:pt idx="68">
                  <c:v>2.69944765148054E-2</c:v>
                </c:pt>
                <c:pt idx="69">
                  <c:v>2.69944765148054E-2</c:v>
                </c:pt>
                <c:pt idx="70">
                  <c:v>2.2841480127912199E-2</c:v>
                </c:pt>
                <c:pt idx="71">
                  <c:v>2.4917978321358801E-2</c:v>
                </c:pt>
                <c:pt idx="72">
                  <c:v>2.4917978321358801E-2</c:v>
                </c:pt>
                <c:pt idx="73">
                  <c:v>2.4917978321358801E-2</c:v>
                </c:pt>
                <c:pt idx="74">
                  <c:v>2.4917978321358801E-2</c:v>
                </c:pt>
                <c:pt idx="75">
                  <c:v>2.4917978321358801E-2</c:v>
                </c:pt>
                <c:pt idx="76">
                  <c:v>2.69944765148054E-2</c:v>
                </c:pt>
                <c:pt idx="77">
                  <c:v>1.8688483741019099E-2</c:v>
                </c:pt>
                <c:pt idx="78">
                  <c:v>2.4917978321358801E-2</c:v>
                </c:pt>
                <c:pt idx="79">
                  <c:v>2.4917978321358801E-2</c:v>
                </c:pt>
                <c:pt idx="80">
                  <c:v>2.69944765148054E-2</c:v>
                </c:pt>
                <c:pt idx="81">
                  <c:v>2.4917978321358801E-2</c:v>
                </c:pt>
                <c:pt idx="82">
                  <c:v>2.69944765148054E-2</c:v>
                </c:pt>
                <c:pt idx="83">
                  <c:v>2.4917978321358801E-2</c:v>
                </c:pt>
                <c:pt idx="84">
                  <c:v>2.69944765148054E-2</c:v>
                </c:pt>
                <c:pt idx="85">
                  <c:v>2.2841480127912199E-2</c:v>
                </c:pt>
                <c:pt idx="86">
                  <c:v>2.4917978321358801E-2</c:v>
                </c:pt>
                <c:pt idx="87">
                  <c:v>2.4917978321358801E-2</c:v>
                </c:pt>
                <c:pt idx="88">
                  <c:v>2.69944765148054E-2</c:v>
                </c:pt>
                <c:pt idx="89">
                  <c:v>2.2841480127912199E-2</c:v>
                </c:pt>
                <c:pt idx="90">
                  <c:v>2.2841480127912199E-2</c:v>
                </c:pt>
                <c:pt idx="91">
                  <c:v>2.69944765148054E-2</c:v>
                </c:pt>
                <c:pt idx="92">
                  <c:v>2.69944765148054E-2</c:v>
                </c:pt>
                <c:pt idx="93">
                  <c:v>2.4917978321358801E-2</c:v>
                </c:pt>
                <c:pt idx="94">
                  <c:v>2.4917978321358801E-2</c:v>
                </c:pt>
                <c:pt idx="95">
                  <c:v>2.69944765148054E-2</c:v>
                </c:pt>
                <c:pt idx="96">
                  <c:v>2.9070974708252002E-2</c:v>
                </c:pt>
                <c:pt idx="97">
                  <c:v>2.69944765148054E-2</c:v>
                </c:pt>
                <c:pt idx="98">
                  <c:v>2.4917978321358801E-2</c:v>
                </c:pt>
                <c:pt idx="99">
                  <c:v>3.3223971095145098E-2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916-4BFD-9AF7-483FEECAA2A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λ=60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2.4917978321358801E-2</c:v>
                </c:pt>
                <c:pt idx="1">
                  <c:v>4.1529963868931402E-2</c:v>
                </c:pt>
                <c:pt idx="2">
                  <c:v>5.1912454836164197E-2</c:v>
                </c:pt>
                <c:pt idx="3">
                  <c:v>5.3988953029610799E-2</c:v>
                </c:pt>
                <c:pt idx="4">
                  <c:v>5.6065451223057401E-2</c:v>
                </c:pt>
                <c:pt idx="5">
                  <c:v>5.6065451223057401E-2</c:v>
                </c:pt>
                <c:pt idx="6">
                  <c:v>5.8141949416504003E-2</c:v>
                </c:pt>
                <c:pt idx="7">
                  <c:v>5.8141949416504003E-2</c:v>
                </c:pt>
                <c:pt idx="8">
                  <c:v>5.6065451223057401E-2</c:v>
                </c:pt>
                <c:pt idx="9">
                  <c:v>5.6065451223057401E-2</c:v>
                </c:pt>
                <c:pt idx="10">
                  <c:v>6.2294945803397103E-2</c:v>
                </c:pt>
                <c:pt idx="11">
                  <c:v>6.4371443996843705E-2</c:v>
                </c:pt>
                <c:pt idx="12">
                  <c:v>6.4371443996843705E-2</c:v>
                </c:pt>
                <c:pt idx="13">
                  <c:v>6.8524440383736798E-2</c:v>
                </c:pt>
                <c:pt idx="14">
                  <c:v>7.2677436770630002E-2</c:v>
                </c:pt>
                <c:pt idx="15">
                  <c:v>8.0983429544416299E-2</c:v>
                </c:pt>
                <c:pt idx="16">
                  <c:v>8.5136425931309406E-2</c:v>
                </c:pt>
                <c:pt idx="17">
                  <c:v>9.1365920511649101E-2</c:v>
                </c:pt>
                <c:pt idx="18">
                  <c:v>0.101748411478882</c:v>
                </c:pt>
                <c:pt idx="19">
                  <c:v>0.118360397026454</c:v>
                </c:pt>
                <c:pt idx="20">
                  <c:v>0.12251339341334699</c:v>
                </c:pt>
                <c:pt idx="21">
                  <c:v>0.13289588438058</c:v>
                </c:pt>
                <c:pt idx="22">
                  <c:v>0.13912537896092</c:v>
                </c:pt>
                <c:pt idx="23">
                  <c:v>0.141201877154366</c:v>
                </c:pt>
                <c:pt idx="24">
                  <c:v>0.14950786992815299</c:v>
                </c:pt>
                <c:pt idx="25">
                  <c:v>0.14950786992815299</c:v>
                </c:pt>
                <c:pt idx="26">
                  <c:v>0.141201877154366</c:v>
                </c:pt>
                <c:pt idx="27">
                  <c:v>0.14950786992815299</c:v>
                </c:pt>
                <c:pt idx="28">
                  <c:v>0.147431371734706</c:v>
                </c:pt>
                <c:pt idx="29">
                  <c:v>0.15573736450849199</c:v>
                </c:pt>
                <c:pt idx="30">
                  <c:v>0.159890360895386</c:v>
                </c:pt>
                <c:pt idx="31">
                  <c:v>0.153660866315046</c:v>
                </c:pt>
                <c:pt idx="32">
                  <c:v>0.15158436812159901</c:v>
                </c:pt>
                <c:pt idx="33">
                  <c:v>0.147431371734706</c:v>
                </c:pt>
                <c:pt idx="34">
                  <c:v>0.13497238257402699</c:v>
                </c:pt>
                <c:pt idx="35">
                  <c:v>0.124589891606794</c:v>
                </c:pt>
                <c:pt idx="36">
                  <c:v>0.12666638980024</c:v>
                </c:pt>
                <c:pt idx="37">
                  <c:v>0.12251339341334699</c:v>
                </c:pt>
                <c:pt idx="38">
                  <c:v>0.120436895219901</c:v>
                </c:pt>
                <c:pt idx="39">
                  <c:v>0.12666638980024</c:v>
                </c:pt>
                <c:pt idx="40">
                  <c:v>0.120436895219901</c:v>
                </c:pt>
                <c:pt idx="41">
                  <c:v>0.114207400639561</c:v>
                </c:pt>
                <c:pt idx="42">
                  <c:v>0.11628389883300801</c:v>
                </c:pt>
                <c:pt idx="43">
                  <c:v>0.11005440425266801</c:v>
                </c:pt>
                <c:pt idx="44">
                  <c:v>9.7595415091988796E-2</c:v>
                </c:pt>
                <c:pt idx="45">
                  <c:v>0.112130902446114</c:v>
                </c:pt>
                <c:pt idx="46">
                  <c:v>0.107977906059221</c:v>
                </c:pt>
                <c:pt idx="47">
                  <c:v>0.101748411478882</c:v>
                </c:pt>
                <c:pt idx="48">
                  <c:v>0.101748411478882</c:v>
                </c:pt>
                <c:pt idx="49">
                  <c:v>9.9671913285435398E-2</c:v>
                </c:pt>
                <c:pt idx="50">
                  <c:v>9.9671913285435398E-2</c:v>
                </c:pt>
                <c:pt idx="51">
                  <c:v>9.3442418705095703E-2</c:v>
                </c:pt>
                <c:pt idx="52">
                  <c:v>9.1365920511649101E-2</c:v>
                </c:pt>
                <c:pt idx="53">
                  <c:v>8.5136425931309406E-2</c:v>
                </c:pt>
                <c:pt idx="54">
                  <c:v>9.1365920511649101E-2</c:v>
                </c:pt>
                <c:pt idx="55">
                  <c:v>8.9289422318202499E-2</c:v>
                </c:pt>
                <c:pt idx="56">
                  <c:v>8.3059927737862804E-2</c:v>
                </c:pt>
                <c:pt idx="57">
                  <c:v>8.0983429544416299E-2</c:v>
                </c:pt>
                <c:pt idx="58">
                  <c:v>8.5136425931309406E-2</c:v>
                </c:pt>
                <c:pt idx="59">
                  <c:v>8.3059927737862804E-2</c:v>
                </c:pt>
                <c:pt idx="60">
                  <c:v>7.4753934964076493E-2</c:v>
                </c:pt>
                <c:pt idx="61">
                  <c:v>6.8524440383736798E-2</c:v>
                </c:pt>
                <c:pt idx="62">
                  <c:v>7.6830433157523095E-2</c:v>
                </c:pt>
                <c:pt idx="63">
                  <c:v>7.4753934964076493E-2</c:v>
                </c:pt>
                <c:pt idx="64">
                  <c:v>7.4753934964076493E-2</c:v>
                </c:pt>
                <c:pt idx="65">
                  <c:v>6.8524440383736798E-2</c:v>
                </c:pt>
                <c:pt idx="66">
                  <c:v>7.06009385771834E-2</c:v>
                </c:pt>
                <c:pt idx="67">
                  <c:v>6.2294945803397103E-2</c:v>
                </c:pt>
                <c:pt idx="68">
                  <c:v>6.4371443996843705E-2</c:v>
                </c:pt>
                <c:pt idx="69">
                  <c:v>6.6447942190290293E-2</c:v>
                </c:pt>
                <c:pt idx="70">
                  <c:v>6.4371443996843705E-2</c:v>
                </c:pt>
                <c:pt idx="71">
                  <c:v>5.6065451223057401E-2</c:v>
                </c:pt>
                <c:pt idx="72">
                  <c:v>6.0218447609950501E-2</c:v>
                </c:pt>
                <c:pt idx="73">
                  <c:v>5.8141949416504003E-2</c:v>
                </c:pt>
                <c:pt idx="74">
                  <c:v>5.8141949416504003E-2</c:v>
                </c:pt>
                <c:pt idx="75">
                  <c:v>5.6065451223057401E-2</c:v>
                </c:pt>
                <c:pt idx="76">
                  <c:v>5.6065451223057401E-2</c:v>
                </c:pt>
                <c:pt idx="77">
                  <c:v>5.8141949416504003E-2</c:v>
                </c:pt>
                <c:pt idx="78">
                  <c:v>5.6065451223057401E-2</c:v>
                </c:pt>
                <c:pt idx="79">
                  <c:v>5.6065451223057401E-2</c:v>
                </c:pt>
                <c:pt idx="80">
                  <c:v>6.0218447609950501E-2</c:v>
                </c:pt>
                <c:pt idx="81">
                  <c:v>6.4371443996843705E-2</c:v>
                </c:pt>
                <c:pt idx="82">
                  <c:v>5.6065451223057401E-2</c:v>
                </c:pt>
                <c:pt idx="83">
                  <c:v>5.8141949416504003E-2</c:v>
                </c:pt>
                <c:pt idx="84">
                  <c:v>6.0218447609950501E-2</c:v>
                </c:pt>
                <c:pt idx="85">
                  <c:v>6.6447942190290293E-2</c:v>
                </c:pt>
                <c:pt idx="86">
                  <c:v>6.2294945803397103E-2</c:v>
                </c:pt>
                <c:pt idx="87">
                  <c:v>6.0218447609950501E-2</c:v>
                </c:pt>
                <c:pt idx="88">
                  <c:v>6.6447942190290293E-2</c:v>
                </c:pt>
                <c:pt idx="89">
                  <c:v>7.2677436770630002E-2</c:v>
                </c:pt>
                <c:pt idx="90">
                  <c:v>7.8906931350969697E-2</c:v>
                </c:pt>
                <c:pt idx="91">
                  <c:v>8.0983429544416299E-2</c:v>
                </c:pt>
                <c:pt idx="92">
                  <c:v>7.06009385771834E-2</c:v>
                </c:pt>
                <c:pt idx="93">
                  <c:v>6.8524440383736798E-2</c:v>
                </c:pt>
                <c:pt idx="94">
                  <c:v>5.8141949416504003E-2</c:v>
                </c:pt>
                <c:pt idx="95">
                  <c:v>6.0218447609950501E-2</c:v>
                </c:pt>
                <c:pt idx="96">
                  <c:v>5.1912454836164197E-2</c:v>
                </c:pt>
                <c:pt idx="97">
                  <c:v>4.7759458449271097E-2</c:v>
                </c:pt>
                <c:pt idx="98">
                  <c:v>5.1912454836164197E-2</c:v>
                </c:pt>
                <c:pt idx="99">
                  <c:v>4.3606462062377997E-2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916-4BFD-9AF7-483FEECAA2A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λ=70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3.11474729016985E-2</c:v>
                </c:pt>
                <c:pt idx="1">
                  <c:v>3.11474729016985E-2</c:v>
                </c:pt>
                <c:pt idx="2">
                  <c:v>3.11474729016985E-2</c:v>
                </c:pt>
                <c:pt idx="3">
                  <c:v>3.53004692885917E-2</c:v>
                </c:pt>
                <c:pt idx="4">
                  <c:v>3.94534656754848E-2</c:v>
                </c:pt>
                <c:pt idx="5">
                  <c:v>4.1529963868931402E-2</c:v>
                </c:pt>
                <c:pt idx="6">
                  <c:v>4.7759458449271097E-2</c:v>
                </c:pt>
                <c:pt idx="7">
                  <c:v>4.7759458449271097E-2</c:v>
                </c:pt>
                <c:pt idx="8">
                  <c:v>5.1912454836164197E-2</c:v>
                </c:pt>
                <c:pt idx="9">
                  <c:v>5.3988953029610799E-2</c:v>
                </c:pt>
                <c:pt idx="10">
                  <c:v>5.3988953029610799E-2</c:v>
                </c:pt>
                <c:pt idx="11">
                  <c:v>5.8141949416504003E-2</c:v>
                </c:pt>
                <c:pt idx="12">
                  <c:v>6.2294945803397103E-2</c:v>
                </c:pt>
                <c:pt idx="13">
                  <c:v>6.8524440383736798E-2</c:v>
                </c:pt>
                <c:pt idx="14">
                  <c:v>7.2677436770630002E-2</c:v>
                </c:pt>
                <c:pt idx="15">
                  <c:v>7.2677436770630002E-2</c:v>
                </c:pt>
                <c:pt idx="16">
                  <c:v>7.06009385771834E-2</c:v>
                </c:pt>
                <c:pt idx="17">
                  <c:v>6.6447942190290293E-2</c:v>
                </c:pt>
                <c:pt idx="18">
                  <c:v>6.4371443996843705E-2</c:v>
                </c:pt>
                <c:pt idx="19">
                  <c:v>6.6447942190290293E-2</c:v>
                </c:pt>
                <c:pt idx="20">
                  <c:v>6.6447942190290293E-2</c:v>
                </c:pt>
                <c:pt idx="21">
                  <c:v>7.06009385771834E-2</c:v>
                </c:pt>
                <c:pt idx="22">
                  <c:v>7.06009385771834E-2</c:v>
                </c:pt>
                <c:pt idx="23">
                  <c:v>7.6830433157523095E-2</c:v>
                </c:pt>
                <c:pt idx="24">
                  <c:v>8.3059927737862804E-2</c:v>
                </c:pt>
                <c:pt idx="25">
                  <c:v>8.9289422318202499E-2</c:v>
                </c:pt>
                <c:pt idx="26">
                  <c:v>9.3442418705095703E-2</c:v>
                </c:pt>
                <c:pt idx="27">
                  <c:v>9.1365920511649101E-2</c:v>
                </c:pt>
                <c:pt idx="28">
                  <c:v>9.1365920511649101E-2</c:v>
                </c:pt>
                <c:pt idx="29">
                  <c:v>8.9289422318202499E-2</c:v>
                </c:pt>
                <c:pt idx="30">
                  <c:v>8.9289422318202499E-2</c:v>
                </c:pt>
                <c:pt idx="31">
                  <c:v>8.9289422318202499E-2</c:v>
                </c:pt>
                <c:pt idx="32">
                  <c:v>9.1365920511649101E-2</c:v>
                </c:pt>
                <c:pt idx="33">
                  <c:v>0.101748411478882</c:v>
                </c:pt>
                <c:pt idx="34">
                  <c:v>0.10382490967232801</c:v>
                </c:pt>
                <c:pt idx="35">
                  <c:v>0.10382490967232801</c:v>
                </c:pt>
                <c:pt idx="36">
                  <c:v>0.105901407865775</c:v>
                </c:pt>
                <c:pt idx="37">
                  <c:v>0.11005440425266801</c:v>
                </c:pt>
                <c:pt idx="38">
                  <c:v>0.10382490967232801</c:v>
                </c:pt>
                <c:pt idx="39">
                  <c:v>9.9671913285435398E-2</c:v>
                </c:pt>
                <c:pt idx="40">
                  <c:v>9.5518916898542194E-2</c:v>
                </c:pt>
                <c:pt idx="41">
                  <c:v>8.9289422318202499E-2</c:v>
                </c:pt>
                <c:pt idx="42">
                  <c:v>8.5136425931309406E-2</c:v>
                </c:pt>
                <c:pt idx="43">
                  <c:v>8.7212924124755994E-2</c:v>
                </c:pt>
                <c:pt idx="44">
                  <c:v>8.0983429544416299E-2</c:v>
                </c:pt>
                <c:pt idx="45">
                  <c:v>8.0983429544416299E-2</c:v>
                </c:pt>
                <c:pt idx="46">
                  <c:v>7.8906931350969697E-2</c:v>
                </c:pt>
                <c:pt idx="47">
                  <c:v>8.0983429544416299E-2</c:v>
                </c:pt>
                <c:pt idx="48">
                  <c:v>7.06009385771834E-2</c:v>
                </c:pt>
                <c:pt idx="49">
                  <c:v>7.4753934964076493E-2</c:v>
                </c:pt>
                <c:pt idx="50">
                  <c:v>7.06009385771834E-2</c:v>
                </c:pt>
                <c:pt idx="51">
                  <c:v>7.2677436770630002E-2</c:v>
                </c:pt>
                <c:pt idx="52">
                  <c:v>6.8524440383736798E-2</c:v>
                </c:pt>
                <c:pt idx="53">
                  <c:v>7.06009385771834E-2</c:v>
                </c:pt>
                <c:pt idx="54">
                  <c:v>7.4753934964076493E-2</c:v>
                </c:pt>
                <c:pt idx="55">
                  <c:v>7.2677436770630002E-2</c:v>
                </c:pt>
                <c:pt idx="56">
                  <c:v>7.4753934964076493E-2</c:v>
                </c:pt>
                <c:pt idx="57">
                  <c:v>6.8524440383736798E-2</c:v>
                </c:pt>
                <c:pt idx="58">
                  <c:v>6.8524440383736798E-2</c:v>
                </c:pt>
                <c:pt idx="59">
                  <c:v>6.4371443996843705E-2</c:v>
                </c:pt>
                <c:pt idx="60">
                  <c:v>6.4371443996843705E-2</c:v>
                </c:pt>
                <c:pt idx="61">
                  <c:v>6.0218447609950501E-2</c:v>
                </c:pt>
                <c:pt idx="62">
                  <c:v>7.06009385771834E-2</c:v>
                </c:pt>
                <c:pt idx="63">
                  <c:v>7.06009385771834E-2</c:v>
                </c:pt>
                <c:pt idx="64">
                  <c:v>6.2294945803397103E-2</c:v>
                </c:pt>
                <c:pt idx="65">
                  <c:v>6.0218447609950501E-2</c:v>
                </c:pt>
                <c:pt idx="66">
                  <c:v>5.6065451223057401E-2</c:v>
                </c:pt>
                <c:pt idx="67">
                  <c:v>6.0218447609950501E-2</c:v>
                </c:pt>
                <c:pt idx="68">
                  <c:v>6.0218447609950501E-2</c:v>
                </c:pt>
                <c:pt idx="69">
                  <c:v>5.1912454836164197E-2</c:v>
                </c:pt>
                <c:pt idx="70">
                  <c:v>4.5682960255824502E-2</c:v>
                </c:pt>
                <c:pt idx="71">
                  <c:v>4.9835956642717699E-2</c:v>
                </c:pt>
                <c:pt idx="72">
                  <c:v>4.7759458449271097E-2</c:v>
                </c:pt>
                <c:pt idx="73">
                  <c:v>5.1912454836164197E-2</c:v>
                </c:pt>
                <c:pt idx="74">
                  <c:v>4.7759458449271097E-2</c:v>
                </c:pt>
                <c:pt idx="75">
                  <c:v>5.1912454836164197E-2</c:v>
                </c:pt>
                <c:pt idx="76">
                  <c:v>4.9835956642717699E-2</c:v>
                </c:pt>
                <c:pt idx="77">
                  <c:v>4.7759458449271097E-2</c:v>
                </c:pt>
                <c:pt idx="78">
                  <c:v>4.7759458449271097E-2</c:v>
                </c:pt>
                <c:pt idx="79">
                  <c:v>4.9835956642717699E-2</c:v>
                </c:pt>
                <c:pt idx="80">
                  <c:v>4.9835956642717699E-2</c:v>
                </c:pt>
                <c:pt idx="81">
                  <c:v>4.9835956642717699E-2</c:v>
                </c:pt>
                <c:pt idx="82">
                  <c:v>5.1912454836164197E-2</c:v>
                </c:pt>
                <c:pt idx="83">
                  <c:v>5.1912454836164197E-2</c:v>
                </c:pt>
                <c:pt idx="84">
                  <c:v>4.9835956642717699E-2</c:v>
                </c:pt>
                <c:pt idx="85">
                  <c:v>4.7759458449271097E-2</c:v>
                </c:pt>
                <c:pt idx="86">
                  <c:v>4.9835956642717699E-2</c:v>
                </c:pt>
                <c:pt idx="87">
                  <c:v>4.9835956642717699E-2</c:v>
                </c:pt>
                <c:pt idx="88">
                  <c:v>4.3606462062377997E-2</c:v>
                </c:pt>
                <c:pt idx="89">
                  <c:v>4.3606462062377997E-2</c:v>
                </c:pt>
                <c:pt idx="90">
                  <c:v>4.5682960255824502E-2</c:v>
                </c:pt>
                <c:pt idx="91">
                  <c:v>4.3606462062377997E-2</c:v>
                </c:pt>
                <c:pt idx="92">
                  <c:v>4.7759458449271097E-2</c:v>
                </c:pt>
                <c:pt idx="93">
                  <c:v>4.3606462062377997E-2</c:v>
                </c:pt>
                <c:pt idx="94">
                  <c:v>4.3606462062377997E-2</c:v>
                </c:pt>
                <c:pt idx="95">
                  <c:v>4.3606462062377997E-2</c:v>
                </c:pt>
                <c:pt idx="96">
                  <c:v>4.5682960255824502E-2</c:v>
                </c:pt>
                <c:pt idx="97">
                  <c:v>4.1529963868931402E-2</c:v>
                </c:pt>
                <c:pt idx="98">
                  <c:v>4.7759458449271097E-2</c:v>
                </c:pt>
                <c:pt idx="99">
                  <c:v>4.3606462062377997E-2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916-4BFD-9AF7-483FEECAA2A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λ=80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2.4917978321358801E-2</c:v>
                </c:pt>
                <c:pt idx="1">
                  <c:v>1.8688483741019099E-2</c:v>
                </c:pt>
                <c:pt idx="2">
                  <c:v>2.2841480127912199E-2</c:v>
                </c:pt>
                <c:pt idx="3">
                  <c:v>2.9070974708252002E-2</c:v>
                </c:pt>
                <c:pt idx="4">
                  <c:v>4.7759458449271097E-2</c:v>
                </c:pt>
                <c:pt idx="5">
                  <c:v>5.8141949416504003E-2</c:v>
                </c:pt>
                <c:pt idx="6">
                  <c:v>7.2677436770630002E-2</c:v>
                </c:pt>
                <c:pt idx="7">
                  <c:v>7.6830433157523095E-2</c:v>
                </c:pt>
                <c:pt idx="8">
                  <c:v>7.6830433157523095E-2</c:v>
                </c:pt>
                <c:pt idx="9">
                  <c:v>7.6830433157523095E-2</c:v>
                </c:pt>
                <c:pt idx="10">
                  <c:v>7.4753934964076493E-2</c:v>
                </c:pt>
                <c:pt idx="11">
                  <c:v>7.4753934964076493E-2</c:v>
                </c:pt>
                <c:pt idx="12">
                  <c:v>7.4753934964076493E-2</c:v>
                </c:pt>
                <c:pt idx="13">
                  <c:v>7.8906931350969697E-2</c:v>
                </c:pt>
                <c:pt idx="14">
                  <c:v>7.8906931350969697E-2</c:v>
                </c:pt>
                <c:pt idx="15">
                  <c:v>8.0983429544416299E-2</c:v>
                </c:pt>
                <c:pt idx="16">
                  <c:v>8.3059927737862804E-2</c:v>
                </c:pt>
                <c:pt idx="17">
                  <c:v>8.5136425931309406E-2</c:v>
                </c:pt>
                <c:pt idx="18">
                  <c:v>8.5136425931309406E-2</c:v>
                </c:pt>
                <c:pt idx="19">
                  <c:v>8.3059927737862804E-2</c:v>
                </c:pt>
                <c:pt idx="20">
                  <c:v>8.9289422318202499E-2</c:v>
                </c:pt>
                <c:pt idx="21">
                  <c:v>8.7212924124755994E-2</c:v>
                </c:pt>
                <c:pt idx="22">
                  <c:v>8.9289422318202499E-2</c:v>
                </c:pt>
                <c:pt idx="23">
                  <c:v>9.1365920511649101E-2</c:v>
                </c:pt>
                <c:pt idx="24">
                  <c:v>9.5518916898542194E-2</c:v>
                </c:pt>
                <c:pt idx="25">
                  <c:v>9.5518916898542194E-2</c:v>
                </c:pt>
                <c:pt idx="26">
                  <c:v>9.5518916898542194E-2</c:v>
                </c:pt>
                <c:pt idx="27">
                  <c:v>9.5518916898542194E-2</c:v>
                </c:pt>
                <c:pt idx="28">
                  <c:v>9.7595415091988796E-2</c:v>
                </c:pt>
                <c:pt idx="29">
                  <c:v>9.7595415091988796E-2</c:v>
                </c:pt>
                <c:pt idx="30">
                  <c:v>0.101748411478882</c:v>
                </c:pt>
                <c:pt idx="31">
                  <c:v>0.114207400639561</c:v>
                </c:pt>
                <c:pt idx="32">
                  <c:v>0.124589891606794</c:v>
                </c:pt>
                <c:pt idx="33">
                  <c:v>0.13289588438058</c:v>
                </c:pt>
                <c:pt idx="34">
                  <c:v>0.13704888076747301</c:v>
                </c:pt>
                <c:pt idx="35">
                  <c:v>0.141201877154366</c:v>
                </c:pt>
                <c:pt idx="36">
                  <c:v>0.14327837534781299</c:v>
                </c:pt>
                <c:pt idx="37">
                  <c:v>0.14327837534781299</c:v>
                </c:pt>
                <c:pt idx="38">
                  <c:v>0.14950786992815299</c:v>
                </c:pt>
                <c:pt idx="39">
                  <c:v>0.153660866315046</c:v>
                </c:pt>
                <c:pt idx="40">
                  <c:v>0.16404335728227901</c:v>
                </c:pt>
                <c:pt idx="41">
                  <c:v>0.16819635366917199</c:v>
                </c:pt>
                <c:pt idx="42">
                  <c:v>0.16819635366917199</c:v>
                </c:pt>
                <c:pt idx="43">
                  <c:v>0.16819635366917199</c:v>
                </c:pt>
                <c:pt idx="44">
                  <c:v>0.166119855475725</c:v>
                </c:pt>
                <c:pt idx="45">
                  <c:v>0.17442584824951199</c:v>
                </c:pt>
                <c:pt idx="46">
                  <c:v>0.17027285186261801</c:v>
                </c:pt>
                <c:pt idx="47">
                  <c:v>0.17650234644295801</c:v>
                </c:pt>
                <c:pt idx="48">
                  <c:v>0.166119855475725</c:v>
                </c:pt>
                <c:pt idx="49">
                  <c:v>0.16404335728227901</c:v>
                </c:pt>
                <c:pt idx="50">
                  <c:v>0.16404335728227901</c:v>
                </c:pt>
                <c:pt idx="51">
                  <c:v>0.159890360895386</c:v>
                </c:pt>
                <c:pt idx="52">
                  <c:v>0.15158436812159901</c:v>
                </c:pt>
                <c:pt idx="53">
                  <c:v>0.147431371734706</c:v>
                </c:pt>
                <c:pt idx="54">
                  <c:v>0.14327837534781299</c:v>
                </c:pt>
                <c:pt idx="55">
                  <c:v>0.14535487354126</c:v>
                </c:pt>
                <c:pt idx="56">
                  <c:v>0.13497238257402699</c:v>
                </c:pt>
                <c:pt idx="57">
                  <c:v>0.13497238257402699</c:v>
                </c:pt>
                <c:pt idx="58">
                  <c:v>0.12874288799368699</c:v>
                </c:pt>
                <c:pt idx="59">
                  <c:v>0.120436895219901</c:v>
                </c:pt>
                <c:pt idx="60">
                  <c:v>0.114207400639561</c:v>
                </c:pt>
                <c:pt idx="61">
                  <c:v>9.9671913285435398E-2</c:v>
                </c:pt>
                <c:pt idx="62">
                  <c:v>9.9671913285435398E-2</c:v>
                </c:pt>
                <c:pt idx="63">
                  <c:v>9.7595415091988796E-2</c:v>
                </c:pt>
                <c:pt idx="64">
                  <c:v>9.9671913285435398E-2</c:v>
                </c:pt>
                <c:pt idx="65">
                  <c:v>9.1365920511649101E-2</c:v>
                </c:pt>
                <c:pt idx="66">
                  <c:v>8.9289422318202499E-2</c:v>
                </c:pt>
                <c:pt idx="67">
                  <c:v>9.1365920511649101E-2</c:v>
                </c:pt>
                <c:pt idx="68">
                  <c:v>8.5136425931309406E-2</c:v>
                </c:pt>
                <c:pt idx="69">
                  <c:v>9.3442418705095703E-2</c:v>
                </c:pt>
                <c:pt idx="70">
                  <c:v>8.0983429544416299E-2</c:v>
                </c:pt>
                <c:pt idx="71">
                  <c:v>8.7212924124755994E-2</c:v>
                </c:pt>
                <c:pt idx="72">
                  <c:v>8.3059927737862804E-2</c:v>
                </c:pt>
                <c:pt idx="73">
                  <c:v>9.3442418705095703E-2</c:v>
                </c:pt>
                <c:pt idx="74">
                  <c:v>8.9289422318202499E-2</c:v>
                </c:pt>
                <c:pt idx="75">
                  <c:v>8.5136425931309406E-2</c:v>
                </c:pt>
                <c:pt idx="76">
                  <c:v>9.9671913285435398E-2</c:v>
                </c:pt>
                <c:pt idx="77">
                  <c:v>8.5136425931309406E-2</c:v>
                </c:pt>
                <c:pt idx="78">
                  <c:v>8.9289422318202499E-2</c:v>
                </c:pt>
                <c:pt idx="79">
                  <c:v>8.3059927737862804E-2</c:v>
                </c:pt>
                <c:pt idx="80">
                  <c:v>8.9289422318202499E-2</c:v>
                </c:pt>
                <c:pt idx="81">
                  <c:v>8.0983429544416299E-2</c:v>
                </c:pt>
                <c:pt idx="82">
                  <c:v>8.0983429544416299E-2</c:v>
                </c:pt>
                <c:pt idx="83">
                  <c:v>7.8906931350969697E-2</c:v>
                </c:pt>
                <c:pt idx="84">
                  <c:v>8.0983429544416299E-2</c:v>
                </c:pt>
                <c:pt idx="85">
                  <c:v>8.3059927737862804E-2</c:v>
                </c:pt>
                <c:pt idx="86">
                  <c:v>8.0983429544416299E-2</c:v>
                </c:pt>
                <c:pt idx="87">
                  <c:v>7.8906931350969697E-2</c:v>
                </c:pt>
                <c:pt idx="88">
                  <c:v>8.0983429544416299E-2</c:v>
                </c:pt>
                <c:pt idx="89">
                  <c:v>7.8906931350969697E-2</c:v>
                </c:pt>
                <c:pt idx="90">
                  <c:v>7.6830433157523095E-2</c:v>
                </c:pt>
                <c:pt idx="91">
                  <c:v>7.8906931350969697E-2</c:v>
                </c:pt>
                <c:pt idx="92">
                  <c:v>8.0983429544416299E-2</c:v>
                </c:pt>
                <c:pt idx="93">
                  <c:v>8.0983429544416299E-2</c:v>
                </c:pt>
                <c:pt idx="94">
                  <c:v>8.0983429544416299E-2</c:v>
                </c:pt>
                <c:pt idx="95">
                  <c:v>7.4753934964076493E-2</c:v>
                </c:pt>
                <c:pt idx="96">
                  <c:v>8.0983429544416299E-2</c:v>
                </c:pt>
                <c:pt idx="97">
                  <c:v>7.8906931350969697E-2</c:v>
                </c:pt>
                <c:pt idx="98">
                  <c:v>7.8906931350969697E-2</c:v>
                </c:pt>
                <c:pt idx="99">
                  <c:v>7.8906931350969697E-2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916-4BFD-9AF7-483FEECAA2A1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λ=90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6.2294945803397103E-2</c:v>
                </c:pt>
                <c:pt idx="1">
                  <c:v>6.6447942190290293E-2</c:v>
                </c:pt>
                <c:pt idx="2">
                  <c:v>7.2677436770630002E-2</c:v>
                </c:pt>
                <c:pt idx="3">
                  <c:v>8.0983429544416299E-2</c:v>
                </c:pt>
                <c:pt idx="4">
                  <c:v>8.5136425931309406E-2</c:v>
                </c:pt>
                <c:pt idx="5">
                  <c:v>8.7212924124755994E-2</c:v>
                </c:pt>
                <c:pt idx="6">
                  <c:v>8.7212924124755994E-2</c:v>
                </c:pt>
                <c:pt idx="7">
                  <c:v>8.9289422318202499E-2</c:v>
                </c:pt>
                <c:pt idx="8">
                  <c:v>8.9289422318202499E-2</c:v>
                </c:pt>
                <c:pt idx="9">
                  <c:v>9.3442418705095703E-2</c:v>
                </c:pt>
                <c:pt idx="10">
                  <c:v>9.9671913285435398E-2</c:v>
                </c:pt>
                <c:pt idx="11">
                  <c:v>9.9671913285435398E-2</c:v>
                </c:pt>
                <c:pt idx="12">
                  <c:v>0.101748411478882</c:v>
                </c:pt>
                <c:pt idx="13">
                  <c:v>0.107977906059221</c:v>
                </c:pt>
                <c:pt idx="14">
                  <c:v>0.114207400639561</c:v>
                </c:pt>
                <c:pt idx="15">
                  <c:v>0.13081938618713401</c:v>
                </c:pt>
                <c:pt idx="16">
                  <c:v>0.13704888076747301</c:v>
                </c:pt>
                <c:pt idx="17">
                  <c:v>0.141201877154366</c:v>
                </c:pt>
                <c:pt idx="18">
                  <c:v>0.147431371734706</c:v>
                </c:pt>
                <c:pt idx="19">
                  <c:v>0.153660866315046</c:v>
                </c:pt>
                <c:pt idx="20">
                  <c:v>0.15573736450849199</c:v>
                </c:pt>
                <c:pt idx="21">
                  <c:v>0.159890360895386</c:v>
                </c:pt>
                <c:pt idx="22">
                  <c:v>0.17442584824951199</c:v>
                </c:pt>
                <c:pt idx="23">
                  <c:v>0.17650234644295801</c:v>
                </c:pt>
                <c:pt idx="24">
                  <c:v>0.17650234644295801</c:v>
                </c:pt>
                <c:pt idx="25">
                  <c:v>0.18065534282985099</c:v>
                </c:pt>
                <c:pt idx="26">
                  <c:v>0.19311433199053099</c:v>
                </c:pt>
                <c:pt idx="27">
                  <c:v>0.20764981934465701</c:v>
                </c:pt>
                <c:pt idx="28">
                  <c:v>0.209726317538103</c:v>
                </c:pt>
                <c:pt idx="29">
                  <c:v>0.215955812118443</c:v>
                </c:pt>
                <c:pt idx="30">
                  <c:v>0.21803231031188999</c:v>
                </c:pt>
                <c:pt idx="31">
                  <c:v>0.228414801279122</c:v>
                </c:pt>
                <c:pt idx="32">
                  <c:v>0.222185306698783</c:v>
                </c:pt>
                <c:pt idx="33">
                  <c:v>0.22010880850533601</c:v>
                </c:pt>
                <c:pt idx="34">
                  <c:v>0.21387931392499601</c:v>
                </c:pt>
                <c:pt idx="35">
                  <c:v>0.20557332115120999</c:v>
                </c:pt>
                <c:pt idx="36">
                  <c:v>0.21180281573154999</c:v>
                </c:pt>
                <c:pt idx="37">
                  <c:v>0.21180281573154999</c:v>
                </c:pt>
                <c:pt idx="38">
                  <c:v>0.203496822957764</c:v>
                </c:pt>
                <c:pt idx="39">
                  <c:v>0.20142032476431701</c:v>
                </c:pt>
                <c:pt idx="40">
                  <c:v>0.19934382657086999</c:v>
                </c:pt>
                <c:pt idx="41">
                  <c:v>0.19519083018397701</c:v>
                </c:pt>
                <c:pt idx="42">
                  <c:v>0.18896133560363801</c:v>
                </c:pt>
                <c:pt idx="43">
                  <c:v>0.19311433199053099</c:v>
                </c:pt>
                <c:pt idx="44">
                  <c:v>0.18688483741019099</c:v>
                </c:pt>
                <c:pt idx="45">
                  <c:v>0.18896133560363801</c:v>
                </c:pt>
                <c:pt idx="46">
                  <c:v>0.18273184102329801</c:v>
                </c:pt>
                <c:pt idx="47">
                  <c:v>0.17027285186261801</c:v>
                </c:pt>
                <c:pt idx="48">
                  <c:v>0.166119855475725</c:v>
                </c:pt>
                <c:pt idx="49">
                  <c:v>0.16819635366917199</c:v>
                </c:pt>
                <c:pt idx="50">
                  <c:v>0.16404335728227901</c:v>
                </c:pt>
                <c:pt idx="51">
                  <c:v>0.166119855475725</c:v>
                </c:pt>
                <c:pt idx="52">
                  <c:v>0.15573736450849199</c:v>
                </c:pt>
                <c:pt idx="53">
                  <c:v>0.16196685908883199</c:v>
                </c:pt>
                <c:pt idx="54">
                  <c:v>0.14950786992815299</c:v>
                </c:pt>
                <c:pt idx="55">
                  <c:v>0.14950786992815299</c:v>
                </c:pt>
                <c:pt idx="56">
                  <c:v>0.13704888076747301</c:v>
                </c:pt>
                <c:pt idx="57">
                  <c:v>0.12874288799368699</c:v>
                </c:pt>
                <c:pt idx="58">
                  <c:v>0.12251339341334699</c:v>
                </c:pt>
                <c:pt idx="59">
                  <c:v>0.12251339341334699</c:v>
                </c:pt>
                <c:pt idx="60">
                  <c:v>0.12666638980024</c:v>
                </c:pt>
                <c:pt idx="61">
                  <c:v>0.13704888076747301</c:v>
                </c:pt>
                <c:pt idx="62">
                  <c:v>0.12874288799368699</c:v>
                </c:pt>
                <c:pt idx="63">
                  <c:v>0.12666638980024</c:v>
                </c:pt>
                <c:pt idx="64">
                  <c:v>0.118360397026454</c:v>
                </c:pt>
                <c:pt idx="65">
                  <c:v>0.12251339341334699</c:v>
                </c:pt>
                <c:pt idx="66">
                  <c:v>0.11005440425266801</c:v>
                </c:pt>
                <c:pt idx="67">
                  <c:v>0.11628389883300801</c:v>
                </c:pt>
                <c:pt idx="68">
                  <c:v>0.114207400639561</c:v>
                </c:pt>
                <c:pt idx="69">
                  <c:v>0.120436895219901</c:v>
                </c:pt>
                <c:pt idx="70">
                  <c:v>0.112130902446114</c:v>
                </c:pt>
                <c:pt idx="71">
                  <c:v>9.9671913285435398E-2</c:v>
                </c:pt>
                <c:pt idx="72">
                  <c:v>0.11005440425266801</c:v>
                </c:pt>
                <c:pt idx="73">
                  <c:v>0.12251339341334699</c:v>
                </c:pt>
                <c:pt idx="74">
                  <c:v>0.114207400639561</c:v>
                </c:pt>
                <c:pt idx="75">
                  <c:v>0.112130902446114</c:v>
                </c:pt>
                <c:pt idx="76">
                  <c:v>0.112130902446114</c:v>
                </c:pt>
                <c:pt idx="77">
                  <c:v>0.12251339341334699</c:v>
                </c:pt>
                <c:pt idx="78">
                  <c:v>9.9671913285435398E-2</c:v>
                </c:pt>
                <c:pt idx="79">
                  <c:v>0.105901407865775</c:v>
                </c:pt>
                <c:pt idx="80">
                  <c:v>0.11005440425266801</c:v>
                </c:pt>
                <c:pt idx="81">
                  <c:v>0.114207400639561</c:v>
                </c:pt>
                <c:pt idx="82">
                  <c:v>9.3442418705095703E-2</c:v>
                </c:pt>
                <c:pt idx="83">
                  <c:v>0.10382490967232801</c:v>
                </c:pt>
                <c:pt idx="84">
                  <c:v>0.105901407865775</c:v>
                </c:pt>
                <c:pt idx="85">
                  <c:v>9.1365920511649101E-2</c:v>
                </c:pt>
                <c:pt idx="86">
                  <c:v>0.10382490967232801</c:v>
                </c:pt>
                <c:pt idx="87">
                  <c:v>9.1365920511649101E-2</c:v>
                </c:pt>
                <c:pt idx="88">
                  <c:v>8.7212924124755994E-2</c:v>
                </c:pt>
                <c:pt idx="89">
                  <c:v>0.107977906059221</c:v>
                </c:pt>
                <c:pt idx="90">
                  <c:v>9.1365920511649101E-2</c:v>
                </c:pt>
                <c:pt idx="91">
                  <c:v>0.101748411478882</c:v>
                </c:pt>
                <c:pt idx="92">
                  <c:v>9.5518916898542194E-2</c:v>
                </c:pt>
                <c:pt idx="93">
                  <c:v>8.7212924124755994E-2</c:v>
                </c:pt>
                <c:pt idx="94">
                  <c:v>0.105901407865775</c:v>
                </c:pt>
                <c:pt idx="95">
                  <c:v>9.5518916898542194E-2</c:v>
                </c:pt>
                <c:pt idx="96">
                  <c:v>0.101748411478882</c:v>
                </c:pt>
                <c:pt idx="97">
                  <c:v>0.105901407865775</c:v>
                </c:pt>
                <c:pt idx="98">
                  <c:v>9.5518916898542194E-2</c:v>
                </c:pt>
                <c:pt idx="99">
                  <c:v>9.1365920511649101E-2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916-4BFD-9AF7-483FEECAA2A1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λ=100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Sheet1!$L$2:$L$101</c:f>
              <c:numCache>
                <c:formatCode>General</c:formatCode>
                <c:ptCount val="100"/>
                <c:pt idx="0">
                  <c:v>2.2841480127912199E-2</c:v>
                </c:pt>
                <c:pt idx="1">
                  <c:v>2.69944765148054E-2</c:v>
                </c:pt>
                <c:pt idx="2">
                  <c:v>2.69944765148054E-2</c:v>
                </c:pt>
                <c:pt idx="3">
                  <c:v>3.53004692885917E-2</c:v>
                </c:pt>
                <c:pt idx="4">
                  <c:v>5.8141949416504003E-2</c:v>
                </c:pt>
                <c:pt idx="5">
                  <c:v>6.0218447609950501E-2</c:v>
                </c:pt>
                <c:pt idx="6">
                  <c:v>6.4371443996843705E-2</c:v>
                </c:pt>
                <c:pt idx="7">
                  <c:v>6.4371443996843705E-2</c:v>
                </c:pt>
                <c:pt idx="8">
                  <c:v>7.06009385771834E-2</c:v>
                </c:pt>
                <c:pt idx="9">
                  <c:v>6.8524440383736798E-2</c:v>
                </c:pt>
                <c:pt idx="10">
                  <c:v>7.2677436770630002E-2</c:v>
                </c:pt>
                <c:pt idx="11">
                  <c:v>7.06009385771834E-2</c:v>
                </c:pt>
                <c:pt idx="12">
                  <c:v>7.6830433157523095E-2</c:v>
                </c:pt>
                <c:pt idx="13">
                  <c:v>8.0983429544416299E-2</c:v>
                </c:pt>
                <c:pt idx="14">
                  <c:v>8.0983429544416299E-2</c:v>
                </c:pt>
                <c:pt idx="15">
                  <c:v>7.8906931350969697E-2</c:v>
                </c:pt>
                <c:pt idx="16">
                  <c:v>7.8906931350969697E-2</c:v>
                </c:pt>
                <c:pt idx="17">
                  <c:v>7.6830433157523095E-2</c:v>
                </c:pt>
                <c:pt idx="18">
                  <c:v>7.6830433157523095E-2</c:v>
                </c:pt>
                <c:pt idx="19">
                  <c:v>7.6830433157523095E-2</c:v>
                </c:pt>
                <c:pt idx="20">
                  <c:v>7.8906931350969697E-2</c:v>
                </c:pt>
                <c:pt idx="21">
                  <c:v>8.0983429544416299E-2</c:v>
                </c:pt>
                <c:pt idx="22">
                  <c:v>8.3059927737862804E-2</c:v>
                </c:pt>
                <c:pt idx="23">
                  <c:v>7.8906931350969697E-2</c:v>
                </c:pt>
                <c:pt idx="24">
                  <c:v>7.8906931350969697E-2</c:v>
                </c:pt>
                <c:pt idx="25">
                  <c:v>7.6830433157523095E-2</c:v>
                </c:pt>
                <c:pt idx="26">
                  <c:v>7.4753934964076493E-2</c:v>
                </c:pt>
                <c:pt idx="27">
                  <c:v>7.8906931350969697E-2</c:v>
                </c:pt>
                <c:pt idx="28">
                  <c:v>8.0983429544416299E-2</c:v>
                </c:pt>
                <c:pt idx="29">
                  <c:v>8.0983429544416299E-2</c:v>
                </c:pt>
                <c:pt idx="30">
                  <c:v>8.0983429544416299E-2</c:v>
                </c:pt>
                <c:pt idx="31">
                  <c:v>8.3059927737862804E-2</c:v>
                </c:pt>
                <c:pt idx="32">
                  <c:v>8.3059927737862804E-2</c:v>
                </c:pt>
                <c:pt idx="33">
                  <c:v>8.3059927737862804E-2</c:v>
                </c:pt>
                <c:pt idx="34">
                  <c:v>8.9289422318202499E-2</c:v>
                </c:pt>
                <c:pt idx="35">
                  <c:v>9.1365920511649101E-2</c:v>
                </c:pt>
                <c:pt idx="36">
                  <c:v>9.3442418705095703E-2</c:v>
                </c:pt>
                <c:pt idx="37">
                  <c:v>9.5518916898542194E-2</c:v>
                </c:pt>
                <c:pt idx="38">
                  <c:v>9.7595415091988796E-2</c:v>
                </c:pt>
                <c:pt idx="39">
                  <c:v>9.7595415091988796E-2</c:v>
                </c:pt>
                <c:pt idx="40">
                  <c:v>0.101748411478882</c:v>
                </c:pt>
                <c:pt idx="41">
                  <c:v>0.10382490967232801</c:v>
                </c:pt>
                <c:pt idx="42">
                  <c:v>0.112130902446114</c:v>
                </c:pt>
                <c:pt idx="43">
                  <c:v>0.114207400639561</c:v>
                </c:pt>
                <c:pt idx="44">
                  <c:v>0.11628389883300801</c:v>
                </c:pt>
                <c:pt idx="45">
                  <c:v>0.12666638980024</c:v>
                </c:pt>
                <c:pt idx="46">
                  <c:v>0.13704888076747301</c:v>
                </c:pt>
                <c:pt idx="47">
                  <c:v>0.13497238257402699</c:v>
                </c:pt>
                <c:pt idx="48">
                  <c:v>0.12874288799368699</c:v>
                </c:pt>
                <c:pt idx="49">
                  <c:v>0.13081938618713401</c:v>
                </c:pt>
                <c:pt idx="50">
                  <c:v>0.13704888076747301</c:v>
                </c:pt>
                <c:pt idx="51">
                  <c:v>0.13497238257402699</c:v>
                </c:pt>
                <c:pt idx="52">
                  <c:v>0.14327837534781299</c:v>
                </c:pt>
                <c:pt idx="53">
                  <c:v>0.153660866315046</c:v>
                </c:pt>
                <c:pt idx="54">
                  <c:v>0.159890360895386</c:v>
                </c:pt>
                <c:pt idx="55">
                  <c:v>0.15573736450849199</c:v>
                </c:pt>
                <c:pt idx="56">
                  <c:v>0.153660866315046</c:v>
                </c:pt>
                <c:pt idx="57">
                  <c:v>0.15573736450849199</c:v>
                </c:pt>
                <c:pt idx="58">
                  <c:v>0.15573736450849199</c:v>
                </c:pt>
                <c:pt idx="59">
                  <c:v>0.166119855475725</c:v>
                </c:pt>
                <c:pt idx="60">
                  <c:v>0.159890360895386</c:v>
                </c:pt>
                <c:pt idx="61">
                  <c:v>0.159890360895386</c:v>
                </c:pt>
                <c:pt idx="62">
                  <c:v>0.15781386270193901</c:v>
                </c:pt>
                <c:pt idx="63">
                  <c:v>0.16404335728227901</c:v>
                </c:pt>
                <c:pt idx="64">
                  <c:v>0.159890360895386</c:v>
                </c:pt>
                <c:pt idx="65">
                  <c:v>0.15781386270193901</c:v>
                </c:pt>
                <c:pt idx="66">
                  <c:v>0.15781386270193901</c:v>
                </c:pt>
                <c:pt idx="67">
                  <c:v>0.153660866315046</c:v>
                </c:pt>
                <c:pt idx="68">
                  <c:v>0.14535487354126</c:v>
                </c:pt>
                <c:pt idx="69">
                  <c:v>0.14535487354126</c:v>
                </c:pt>
                <c:pt idx="70">
                  <c:v>0.13289588438058</c:v>
                </c:pt>
                <c:pt idx="71">
                  <c:v>0.13289588438058</c:v>
                </c:pt>
                <c:pt idx="72">
                  <c:v>0.13289588438058</c:v>
                </c:pt>
                <c:pt idx="73">
                  <c:v>0.13081938618713401</c:v>
                </c:pt>
                <c:pt idx="74">
                  <c:v>0.12874288799368699</c:v>
                </c:pt>
                <c:pt idx="75">
                  <c:v>0.12251339341334699</c:v>
                </c:pt>
                <c:pt idx="76">
                  <c:v>0.12666638980024</c:v>
                </c:pt>
                <c:pt idx="77">
                  <c:v>0.118360397026454</c:v>
                </c:pt>
                <c:pt idx="78">
                  <c:v>0.114207400639561</c:v>
                </c:pt>
                <c:pt idx="79">
                  <c:v>0.120436895219901</c:v>
                </c:pt>
                <c:pt idx="80">
                  <c:v>0.114207400639561</c:v>
                </c:pt>
                <c:pt idx="81">
                  <c:v>0.112130902446114</c:v>
                </c:pt>
                <c:pt idx="82">
                  <c:v>0.11005440425266801</c:v>
                </c:pt>
                <c:pt idx="83">
                  <c:v>0.114207400639561</c:v>
                </c:pt>
                <c:pt idx="84">
                  <c:v>0.107977906059221</c:v>
                </c:pt>
                <c:pt idx="85">
                  <c:v>0.107977906059221</c:v>
                </c:pt>
                <c:pt idx="86">
                  <c:v>0.107977906059221</c:v>
                </c:pt>
                <c:pt idx="87">
                  <c:v>0.105901407865775</c:v>
                </c:pt>
                <c:pt idx="88">
                  <c:v>0.105901407865775</c:v>
                </c:pt>
                <c:pt idx="89">
                  <c:v>0.10382490967232801</c:v>
                </c:pt>
                <c:pt idx="90">
                  <c:v>0.101748411478882</c:v>
                </c:pt>
                <c:pt idx="91">
                  <c:v>0.105901407865775</c:v>
                </c:pt>
                <c:pt idx="92">
                  <c:v>0.105901407865775</c:v>
                </c:pt>
                <c:pt idx="93">
                  <c:v>0.101748411478882</c:v>
                </c:pt>
                <c:pt idx="94">
                  <c:v>9.1365920511649101E-2</c:v>
                </c:pt>
                <c:pt idx="95">
                  <c:v>0.101748411478882</c:v>
                </c:pt>
                <c:pt idx="96">
                  <c:v>9.3442418705095703E-2</c:v>
                </c:pt>
                <c:pt idx="97">
                  <c:v>9.9671913285435398E-2</c:v>
                </c:pt>
                <c:pt idx="98">
                  <c:v>9.7595415091988796E-2</c:v>
                </c:pt>
                <c:pt idx="99">
                  <c:v>9.5518916898542194E-2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5916-4BFD-9AF7-483FEECAA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9323465"/>
        <c:axId val="245167622"/>
      </c:lineChart>
      <c:catAx>
        <c:axId val="29932346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Number of ronds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5167622"/>
        <c:crosses val="autoZero"/>
        <c:auto val="1"/>
        <c:lblAlgn val="ctr"/>
        <c:lblOffset val="100"/>
        <c:noMultiLvlLbl val="0"/>
      </c:catAx>
      <c:valAx>
        <c:axId val="245167622"/>
        <c:scaling>
          <c:orientation val="minMax"/>
          <c:max val="0.2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/>
                  <a:t>Personalize ratio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932346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7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8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9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0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800" b="1"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BMIoU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4.1486037684431901E-4</c:v>
                  </c:pt>
                  <c:pt idx="1">
                    <c:v>3.0675957315353698E-4</c:v>
                  </c:pt>
                  <c:pt idx="2">
                    <c:v>1.62650184826222E-3</c:v>
                  </c:pt>
                  <c:pt idx="3">
                    <c:v>9.0324191786595495E-4</c:v>
                  </c:pt>
                  <c:pt idx="4">
                    <c:v>3.6378174503276701E-4</c:v>
                  </c:pt>
                  <c:pt idx="5">
                    <c:v>6.7271622695926005E-4</c:v>
                  </c:pt>
                  <c:pt idx="6">
                    <c:v>2.8768011214093701E-4</c:v>
                  </c:pt>
                  <c:pt idx="7">
                    <c:v>1.90069232313764E-4</c:v>
                  </c:pt>
                  <c:pt idx="8">
                    <c:v>5.1641454608002005E-4</c:v>
                  </c:pt>
                  <c:pt idx="9">
                    <c:v>4.6017645589506602E-4</c:v>
                  </c:pt>
                  <c:pt idx="10">
                    <c:v>1.7276051209074101E-4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4.1486037684431901E-4</c:v>
                  </c:pt>
                  <c:pt idx="1">
                    <c:v>3.0675957315353698E-4</c:v>
                  </c:pt>
                  <c:pt idx="2">
                    <c:v>1.62650184826222E-3</c:v>
                  </c:pt>
                  <c:pt idx="3">
                    <c:v>9.0324191786595495E-4</c:v>
                  </c:pt>
                  <c:pt idx="4">
                    <c:v>3.6378174503276701E-4</c:v>
                  </c:pt>
                  <c:pt idx="5">
                    <c:v>6.7271622695926005E-4</c:v>
                  </c:pt>
                  <c:pt idx="6">
                    <c:v>2.8768011214093701E-4</c:v>
                  </c:pt>
                  <c:pt idx="7">
                    <c:v>1.90069232313764E-4</c:v>
                  </c:pt>
                  <c:pt idx="8">
                    <c:v>5.1641454608002005E-4</c:v>
                  </c:pt>
                  <c:pt idx="9">
                    <c:v>4.6017645589506602E-4</c:v>
                  </c:pt>
                  <c:pt idx="10">
                    <c:v>1.7276051209074101E-4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 formatCode="0.0_ ">
                  <c:v>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0.66317627237517096</c:v>
                </c:pt>
                <c:pt idx="1">
                  <c:v>0.64186735231057501</c:v>
                </c:pt>
                <c:pt idx="2">
                  <c:v>0.62823673915631395</c:v>
                </c:pt>
                <c:pt idx="3">
                  <c:v>0.61886070371255497</c:v>
                </c:pt>
                <c:pt idx="4">
                  <c:v>0.67010992215120002</c:v>
                </c:pt>
                <c:pt idx="5">
                  <c:v>0.62172655550492495</c:v>
                </c:pt>
                <c:pt idx="6">
                  <c:v>0.63224627823383805</c:v>
                </c:pt>
                <c:pt idx="7">
                  <c:v>0.62415582197200004</c:v>
                </c:pt>
                <c:pt idx="8">
                  <c:v>0.63429727605123098</c:v>
                </c:pt>
                <c:pt idx="9">
                  <c:v>0.63326233254580799</c:v>
                </c:pt>
                <c:pt idx="10">
                  <c:v>0.62717758122922596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C5-4654-9CA0-C92E321E647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BMDice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3.2863715465615399E-4</c:v>
                  </c:pt>
                  <c:pt idx="1">
                    <c:v>1.8740819776104701E-4</c:v>
                  </c:pt>
                  <c:pt idx="2">
                    <c:v>1.23058607153551E-3</c:v>
                  </c:pt>
                  <c:pt idx="3">
                    <c:v>7.0811447018210595E-4</c:v>
                  </c:pt>
                  <c:pt idx="4">
                    <c:v>2.0645394038614899E-4</c:v>
                  </c:pt>
                  <c:pt idx="5">
                    <c:v>4.7650925520758099E-4</c:v>
                  </c:pt>
                  <c:pt idx="6">
                    <c:v>1.8529928837165101E-4</c:v>
                  </c:pt>
                  <c:pt idx="7">
                    <c:v>1.4185614799431601E-4</c:v>
                  </c:pt>
                  <c:pt idx="8">
                    <c:v>3.5253648254747802E-4</c:v>
                  </c:pt>
                  <c:pt idx="9">
                    <c:v>3.7301665370448198E-4</c:v>
                  </c:pt>
                  <c:pt idx="10">
                    <c:v>1.0264671716197499E-4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3.2863715465615399E-4</c:v>
                  </c:pt>
                  <c:pt idx="1">
                    <c:v>1.8740819776104701E-4</c:v>
                  </c:pt>
                  <c:pt idx="2">
                    <c:v>1.23058607153551E-3</c:v>
                  </c:pt>
                  <c:pt idx="3">
                    <c:v>7.0811447018210595E-4</c:v>
                  </c:pt>
                  <c:pt idx="4">
                    <c:v>2.0645394038614899E-4</c:v>
                  </c:pt>
                  <c:pt idx="5">
                    <c:v>4.7650925520758099E-4</c:v>
                  </c:pt>
                  <c:pt idx="6">
                    <c:v>1.8529928837165101E-4</c:v>
                  </c:pt>
                  <c:pt idx="7">
                    <c:v>1.4185614799431601E-4</c:v>
                  </c:pt>
                  <c:pt idx="8">
                    <c:v>3.5253648254747802E-4</c:v>
                  </c:pt>
                  <c:pt idx="9">
                    <c:v>3.7301665370448198E-4</c:v>
                  </c:pt>
                  <c:pt idx="10">
                    <c:v>1.0264671716197499E-4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 formatCode="0.0_ ">
                  <c:v>1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0.79651218954605596</c:v>
                </c:pt>
                <c:pt idx="1">
                  <c:v>0.78093848379713304</c:v>
                </c:pt>
                <c:pt idx="2">
                  <c:v>0.77012130655826105</c:v>
                </c:pt>
                <c:pt idx="3">
                  <c:v>0.76366096064371503</c:v>
                </c:pt>
                <c:pt idx="4">
                  <c:v>0.80147576786274899</c:v>
                </c:pt>
                <c:pt idx="5">
                  <c:v>0.765489975178404</c:v>
                </c:pt>
                <c:pt idx="6">
                  <c:v>0.77380710072631997</c:v>
                </c:pt>
                <c:pt idx="7">
                  <c:v>0.76751962633195403</c:v>
                </c:pt>
                <c:pt idx="8">
                  <c:v>0.774951415936877</c:v>
                </c:pt>
                <c:pt idx="9">
                  <c:v>0.77462562640557697</c:v>
                </c:pt>
                <c:pt idx="10">
                  <c:v>0.77009035951549598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C5-4654-9CA0-C92E321E64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00240"/>
        <c:axId val="464829459"/>
      </c:barChart>
      <c:catAx>
        <c:axId val="314002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400" b="1"/>
                  <a:t>α</a:t>
                </a:r>
              </a:p>
            </c:rich>
          </c:tx>
          <c:layout>
            <c:manualLayout>
              <c:xMode val="edge"/>
              <c:yMode val="edge"/>
              <c:x val="0.49869798447997499"/>
              <c:y val="0.834413780329691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829459"/>
        <c:crosses val="autoZero"/>
        <c:auto val="1"/>
        <c:lblAlgn val="ctr"/>
        <c:lblOffset val="100"/>
        <c:noMultiLvlLbl val="0"/>
      </c:catAx>
      <c:valAx>
        <c:axId val="464829459"/>
        <c:scaling>
          <c:orientation val="minMax"/>
          <c:min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000" b="1"/>
                  <a:t>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00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2000" b="1"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BMIoU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7.3774130437474295E-4</c:v>
                  </c:pt>
                  <c:pt idx="1">
                    <c:v>1.4444900795889E-3</c:v>
                  </c:pt>
                  <c:pt idx="2">
                    <c:v>5.6501066976120202E-4</c:v>
                  </c:pt>
                  <c:pt idx="3">
                    <c:v>2.3654110098132399E-4</c:v>
                  </c:pt>
                  <c:pt idx="4">
                    <c:v>6.6545997626453099E-4</c:v>
                  </c:pt>
                  <c:pt idx="5">
                    <c:v>3.6140819249876798E-4</c:v>
                  </c:pt>
                  <c:pt idx="6">
                    <c:v>4.6985089991324097E-5</c:v>
                  </c:pt>
                  <c:pt idx="7">
                    <c:v>2.7257435463151999E-4</c:v>
                  </c:pt>
                  <c:pt idx="8">
                    <c:v>1.2539673941957901E-4</c:v>
                  </c:pt>
                  <c:pt idx="9">
                    <c:v>1.90499765403924E-4</c:v>
                  </c:pt>
                  <c:pt idx="10">
                    <c:v>5.2021797159779297E-5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7.3774130437474295E-4</c:v>
                  </c:pt>
                  <c:pt idx="1">
                    <c:v>1.4444900795889E-3</c:v>
                  </c:pt>
                  <c:pt idx="2">
                    <c:v>5.6501066976120202E-4</c:v>
                  </c:pt>
                  <c:pt idx="3">
                    <c:v>2.3654110098132399E-4</c:v>
                  </c:pt>
                  <c:pt idx="4">
                    <c:v>6.6545997626453099E-4</c:v>
                  </c:pt>
                  <c:pt idx="5">
                    <c:v>3.6140819249876798E-4</c:v>
                  </c:pt>
                  <c:pt idx="6">
                    <c:v>4.6985089991324097E-5</c:v>
                  </c:pt>
                  <c:pt idx="7">
                    <c:v>2.7257435463151999E-4</c:v>
                  </c:pt>
                  <c:pt idx="8">
                    <c:v>1.2539673941957901E-4</c:v>
                  </c:pt>
                  <c:pt idx="9">
                    <c:v>1.90499765403924E-4</c:v>
                  </c:pt>
                  <c:pt idx="10">
                    <c:v>5.2021797159779297E-5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 formatCode="0.0_ ">
                  <c:v>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0.65992312399470499</c:v>
                </c:pt>
                <c:pt idx="1">
                  <c:v>0.63835188718359404</c:v>
                </c:pt>
                <c:pt idx="2">
                  <c:v>0.63685456191465095</c:v>
                </c:pt>
                <c:pt idx="3">
                  <c:v>0.62965173031919397</c:v>
                </c:pt>
                <c:pt idx="4">
                  <c:v>0.63654952959040101</c:v>
                </c:pt>
                <c:pt idx="5">
                  <c:v>0.61615551355888099</c:v>
                </c:pt>
                <c:pt idx="6">
                  <c:v>0.63574813715003897</c:v>
                </c:pt>
                <c:pt idx="7">
                  <c:v>0.61741135868611197</c:v>
                </c:pt>
                <c:pt idx="8">
                  <c:v>0.63068383746756995</c:v>
                </c:pt>
                <c:pt idx="9">
                  <c:v>0.63259191008498805</c:v>
                </c:pt>
                <c:pt idx="10">
                  <c:v>0.61208440833144595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F0-40FD-A721-70A807E50E95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BMDice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3.5427552755775001E-4</c:v>
                  </c:pt>
                  <c:pt idx="1">
                    <c:v>1.0816380202740799E-3</c:v>
                  </c:pt>
                  <c:pt idx="2">
                    <c:v>5.1124200456516798E-4</c:v>
                  </c:pt>
                  <c:pt idx="3">
                    <c:v>2.3252953531994401E-4</c:v>
                  </c:pt>
                  <c:pt idx="4">
                    <c:v>4.9282306953479403E-4</c:v>
                  </c:pt>
                  <c:pt idx="5">
                    <c:v>2.35011531458297E-4</c:v>
                  </c:pt>
                  <c:pt idx="6">
                    <c:v>3.9789756111180497E-5</c:v>
                  </c:pt>
                  <c:pt idx="7">
                    <c:v>1.9240327063498001E-4</c:v>
                  </c:pt>
                  <c:pt idx="8">
                    <c:v>9.1731362994530301E-5</c:v>
                  </c:pt>
                  <c:pt idx="9">
                    <c:v>1.42027880933219E-4</c:v>
                  </c:pt>
                  <c:pt idx="10">
                    <c:v>5.0347250655644397E-5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3.5427552755775001E-4</c:v>
                  </c:pt>
                  <c:pt idx="1">
                    <c:v>1.0816380202740799E-3</c:v>
                  </c:pt>
                  <c:pt idx="2">
                    <c:v>5.1124200456516798E-4</c:v>
                  </c:pt>
                  <c:pt idx="3">
                    <c:v>2.3252953531994401E-4</c:v>
                  </c:pt>
                  <c:pt idx="4">
                    <c:v>4.9282306953479403E-4</c:v>
                  </c:pt>
                  <c:pt idx="5">
                    <c:v>2.35011531458297E-4</c:v>
                  </c:pt>
                  <c:pt idx="6">
                    <c:v>3.9789756111180497E-5</c:v>
                  </c:pt>
                  <c:pt idx="7">
                    <c:v>1.9240327063498001E-4</c:v>
                  </c:pt>
                  <c:pt idx="8">
                    <c:v>9.1731362994530301E-5</c:v>
                  </c:pt>
                  <c:pt idx="9">
                    <c:v>1.42027880933219E-4</c:v>
                  </c:pt>
                  <c:pt idx="10">
                    <c:v>5.0347250655644397E-5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 formatCode="0.0_ ">
                  <c:v>1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0.79428461010047602</c:v>
                </c:pt>
                <c:pt idx="1">
                  <c:v>0.77883259485404299</c:v>
                </c:pt>
                <c:pt idx="2">
                  <c:v>0.77680383113675</c:v>
                </c:pt>
                <c:pt idx="3">
                  <c:v>0.77195980384465102</c:v>
                </c:pt>
                <c:pt idx="4">
                  <c:v>0.77711658078206602</c:v>
                </c:pt>
                <c:pt idx="5">
                  <c:v>0.76167688308363501</c:v>
                </c:pt>
                <c:pt idx="6">
                  <c:v>0.77654759636998205</c:v>
                </c:pt>
                <c:pt idx="7">
                  <c:v>0.76252403215061404</c:v>
                </c:pt>
                <c:pt idx="8">
                  <c:v>0.77287773689723704</c:v>
                </c:pt>
                <c:pt idx="9">
                  <c:v>0.77423103436604401</c:v>
                </c:pt>
                <c:pt idx="10">
                  <c:v>0.75831384585561501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F0-40FD-A721-70A807E50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00240"/>
        <c:axId val="464829459"/>
      </c:barChart>
      <c:catAx>
        <c:axId val="314002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400" b="1"/>
                  <a:t>α</a:t>
                </a:r>
              </a:p>
            </c:rich>
          </c:tx>
          <c:layout>
            <c:manualLayout>
              <c:xMode val="edge"/>
              <c:yMode val="edge"/>
              <c:x val="0.49869798447997499"/>
              <c:y val="0.834413780329691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829459"/>
        <c:crosses val="autoZero"/>
        <c:auto val="1"/>
        <c:lblAlgn val="ctr"/>
        <c:lblOffset val="100"/>
        <c:noMultiLvlLbl val="0"/>
      </c:catAx>
      <c:valAx>
        <c:axId val="464829459"/>
        <c:scaling>
          <c:orientation val="minMax"/>
          <c:min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000" b="1"/>
                  <a:t>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00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2000" b="1"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BMIoU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7.9252334934641405E-4</c:v>
                  </c:pt>
                  <c:pt idx="1">
                    <c:v>2.0255083881641099E-4</c:v>
                  </c:pt>
                  <c:pt idx="2">
                    <c:v>4.0083301078206498E-4</c:v>
                  </c:pt>
                  <c:pt idx="3">
                    <c:v>1.12027711856652E-4</c:v>
                  </c:pt>
                  <c:pt idx="4">
                    <c:v>1.5850475855602199E-3</c:v>
                  </c:pt>
                  <c:pt idx="5">
                    <c:v>6.5397107321346203E-4</c:v>
                  </c:pt>
                  <c:pt idx="6">
                    <c:v>3.53360098127439E-4</c:v>
                  </c:pt>
                  <c:pt idx="7">
                    <c:v>1.0219617650796299E-3</c:v>
                  </c:pt>
                  <c:pt idx="8">
                    <c:v>5.6198611611458897E-4</c:v>
                  </c:pt>
                  <c:pt idx="9">
                    <c:v>1.80993189051404E-3</c:v>
                  </c:pt>
                  <c:pt idx="10">
                    <c:v>9.3296465270954897E-5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7.9252334934641405E-4</c:v>
                  </c:pt>
                  <c:pt idx="1">
                    <c:v>2.0255083881641099E-4</c:v>
                  </c:pt>
                  <c:pt idx="2">
                    <c:v>4.0083301078206498E-4</c:v>
                  </c:pt>
                  <c:pt idx="3">
                    <c:v>1.12027711856652E-4</c:v>
                  </c:pt>
                  <c:pt idx="4">
                    <c:v>1.5850475855602199E-3</c:v>
                  </c:pt>
                  <c:pt idx="5">
                    <c:v>6.5397107321346203E-4</c:v>
                  </c:pt>
                  <c:pt idx="6">
                    <c:v>3.53360098127439E-4</c:v>
                  </c:pt>
                  <c:pt idx="7">
                    <c:v>1.0219617650796299E-3</c:v>
                  </c:pt>
                  <c:pt idx="8">
                    <c:v>5.6198611611458897E-4</c:v>
                  </c:pt>
                  <c:pt idx="9">
                    <c:v>1.80993189051404E-3</c:v>
                  </c:pt>
                  <c:pt idx="10">
                    <c:v>9.3296465270954897E-5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 formatCode="0.0_ ">
                  <c:v>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0.64724408662563104</c:v>
                </c:pt>
                <c:pt idx="1">
                  <c:v>0.63207783025952802</c:v>
                </c:pt>
                <c:pt idx="2">
                  <c:v>0.63244004316367197</c:v>
                </c:pt>
                <c:pt idx="3">
                  <c:v>0.61660748682437505</c:v>
                </c:pt>
                <c:pt idx="4">
                  <c:v>0.651443240398213</c:v>
                </c:pt>
                <c:pt idx="5">
                  <c:v>0.61617018332576101</c:v>
                </c:pt>
                <c:pt idx="6">
                  <c:v>0.62946323291091399</c:v>
                </c:pt>
                <c:pt idx="7">
                  <c:v>0.62145436855063396</c:v>
                </c:pt>
                <c:pt idx="8">
                  <c:v>0.61911813527131598</c:v>
                </c:pt>
                <c:pt idx="9">
                  <c:v>0.62871816188771301</c:v>
                </c:pt>
                <c:pt idx="10">
                  <c:v>0.60584018409889695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71-4F93-B379-ADA130F67A14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BMDice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5.2733697929757196E-4</c:v>
                  </c:pt>
                  <c:pt idx="1">
                    <c:v>1.7050199789154599E-4</c:v>
                  </c:pt>
                  <c:pt idx="2">
                    <c:v>2.7116648348936002E-4</c:v>
                  </c:pt>
                  <c:pt idx="3">
                    <c:v>1.9871369452658299E-4</c:v>
                  </c:pt>
                  <c:pt idx="4">
                    <c:v>1.25664065110458E-3</c:v>
                  </c:pt>
                  <c:pt idx="5">
                    <c:v>6.57621984269605E-4</c:v>
                  </c:pt>
                  <c:pt idx="6">
                    <c:v>3.6073563520911301E-4</c:v>
                  </c:pt>
                  <c:pt idx="7">
                    <c:v>9.2472002654187403E-4</c:v>
                  </c:pt>
                  <c:pt idx="8">
                    <c:v>5.2091958778274804E-4</c:v>
                  </c:pt>
                  <c:pt idx="9">
                    <c:v>1.3459038378578201E-3</c:v>
                  </c:pt>
                  <c:pt idx="10">
                    <c:v>9.1251007738954603E-5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5.2733697929757196E-4</c:v>
                  </c:pt>
                  <c:pt idx="1">
                    <c:v>1.7050199789154599E-4</c:v>
                  </c:pt>
                  <c:pt idx="2">
                    <c:v>2.7116648348936002E-4</c:v>
                  </c:pt>
                  <c:pt idx="3">
                    <c:v>1.9871369452658299E-4</c:v>
                  </c:pt>
                  <c:pt idx="4">
                    <c:v>1.25664065110458E-3</c:v>
                  </c:pt>
                  <c:pt idx="5">
                    <c:v>6.57621984269605E-4</c:v>
                  </c:pt>
                  <c:pt idx="6">
                    <c:v>3.6073563520911301E-4</c:v>
                  </c:pt>
                  <c:pt idx="7">
                    <c:v>9.2472002654187403E-4</c:v>
                  </c:pt>
                  <c:pt idx="8">
                    <c:v>5.2091958778274804E-4</c:v>
                  </c:pt>
                  <c:pt idx="9">
                    <c:v>1.3459038378578201E-3</c:v>
                  </c:pt>
                  <c:pt idx="10">
                    <c:v>9.1251007738954603E-5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 formatCode="0.0_ ">
                  <c:v>1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0.78515345205724796</c:v>
                </c:pt>
                <c:pt idx="1">
                  <c:v>0.773951923112844</c:v>
                </c:pt>
                <c:pt idx="2">
                  <c:v>0.77421182558826596</c:v>
                </c:pt>
                <c:pt idx="3">
                  <c:v>0.76208855065198999</c:v>
                </c:pt>
                <c:pt idx="4">
                  <c:v>0.78804002015433305</c:v>
                </c:pt>
                <c:pt idx="5">
                  <c:v>0.76129758725743402</c:v>
                </c:pt>
                <c:pt idx="6">
                  <c:v>0.771707974761489</c:v>
                </c:pt>
                <c:pt idx="7">
                  <c:v>0.76514109493621096</c:v>
                </c:pt>
                <c:pt idx="8">
                  <c:v>0.763533288173328</c:v>
                </c:pt>
                <c:pt idx="9">
                  <c:v>0.77122134496396599</c:v>
                </c:pt>
                <c:pt idx="10">
                  <c:v>0.75313390675734304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71-4F93-B379-ADA130F67A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00240"/>
        <c:axId val="464829459"/>
      </c:barChart>
      <c:catAx>
        <c:axId val="314002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400" b="1"/>
                  <a:t>α</a:t>
                </a:r>
              </a:p>
            </c:rich>
          </c:tx>
          <c:layout>
            <c:manualLayout>
              <c:xMode val="edge"/>
              <c:yMode val="edge"/>
              <c:x val="0.49869798447997499"/>
              <c:y val="0.834413780329691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829459"/>
        <c:crosses val="autoZero"/>
        <c:auto val="1"/>
        <c:lblAlgn val="ctr"/>
        <c:lblOffset val="100"/>
        <c:noMultiLvlLbl val="0"/>
      </c:catAx>
      <c:valAx>
        <c:axId val="464829459"/>
        <c:scaling>
          <c:orientation val="minMax"/>
          <c:min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000" b="1"/>
                  <a:t>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00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2000" b="1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BMIoU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3.9053420110393401E-4</c:v>
                  </c:pt>
                  <c:pt idx="1">
                    <c:v>1.1167351830782899E-3</c:v>
                  </c:pt>
                  <c:pt idx="2">
                    <c:v>3.1494398785745901E-4</c:v>
                  </c:pt>
                  <c:pt idx="3">
                    <c:v>2.39492205973282E-4</c:v>
                  </c:pt>
                  <c:pt idx="4">
                    <c:v>1.65772801278249E-4</c:v>
                  </c:pt>
                  <c:pt idx="5">
                    <c:v>4.57851693199602E-4</c:v>
                  </c:pt>
                  <c:pt idx="6">
                    <c:v>5.9313104850265903E-4</c:v>
                  </c:pt>
                  <c:pt idx="7">
                    <c:v>4.9923548915184804E-4</c:v>
                  </c:pt>
                  <c:pt idx="8">
                    <c:v>4.2920876844833701E-4</c:v>
                  </c:pt>
                  <c:pt idx="9">
                    <c:v>4.3157568769296102E-4</c:v>
                  </c:pt>
                  <c:pt idx="10">
                    <c:v>1.1372957208338099E-3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3.9053420110393401E-4</c:v>
                  </c:pt>
                  <c:pt idx="1">
                    <c:v>1.1167351830782899E-3</c:v>
                  </c:pt>
                  <c:pt idx="2">
                    <c:v>3.1494398785745901E-4</c:v>
                  </c:pt>
                  <c:pt idx="3">
                    <c:v>2.39492205973282E-4</c:v>
                  </c:pt>
                  <c:pt idx="4">
                    <c:v>1.65772801278249E-4</c:v>
                  </c:pt>
                  <c:pt idx="5">
                    <c:v>4.57851693199602E-4</c:v>
                  </c:pt>
                  <c:pt idx="6">
                    <c:v>5.9313104850265903E-4</c:v>
                  </c:pt>
                  <c:pt idx="7">
                    <c:v>4.9923548915184804E-4</c:v>
                  </c:pt>
                  <c:pt idx="8">
                    <c:v>4.2920876844833701E-4</c:v>
                  </c:pt>
                  <c:pt idx="9">
                    <c:v>4.3157568769296102E-4</c:v>
                  </c:pt>
                  <c:pt idx="10">
                    <c:v>1.1372957208338099E-3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0.66430594438733803</c:v>
                </c:pt>
                <c:pt idx="1">
                  <c:v>0.665266875823458</c:v>
                </c:pt>
                <c:pt idx="2">
                  <c:v>0.65606058452375104</c:v>
                </c:pt>
                <c:pt idx="3">
                  <c:v>0.65940898741623999</c:v>
                </c:pt>
                <c:pt idx="4">
                  <c:v>0.68254467819850595</c:v>
                </c:pt>
                <c:pt idx="5">
                  <c:v>0.66660884980681401</c:v>
                </c:pt>
                <c:pt idx="6">
                  <c:v>0.62629619984979701</c:v>
                </c:pt>
                <c:pt idx="7">
                  <c:v>0.652072252477224</c:v>
                </c:pt>
                <c:pt idx="8">
                  <c:v>0.63311036361113304</c:v>
                </c:pt>
                <c:pt idx="9">
                  <c:v>0.627447094906461</c:v>
                </c:pt>
                <c:pt idx="10">
                  <c:v>0.68241194470330502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66-4055-8DB4-CA3E5646B26F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BMDice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3.3965494092425501E-4</c:v>
                  </c:pt>
                  <c:pt idx="1">
                    <c:v>8.5010523960440802E-4</c:v>
                  </c:pt>
                  <c:pt idx="2">
                    <c:v>2.317558442968E-4</c:v>
                  </c:pt>
                  <c:pt idx="3">
                    <c:v>1.19802197003026E-4</c:v>
                  </c:pt>
                  <c:pt idx="4">
                    <c:v>8.1863675176103894E-5</c:v>
                  </c:pt>
                  <c:pt idx="5">
                    <c:v>4.0160296203484603E-4</c:v>
                  </c:pt>
                  <c:pt idx="6">
                    <c:v>4.6256155808594302E-4</c:v>
                  </c:pt>
                  <c:pt idx="7">
                    <c:v>4.17978742916774E-4</c:v>
                  </c:pt>
                  <c:pt idx="8">
                    <c:v>3.56406314632137E-4</c:v>
                  </c:pt>
                  <c:pt idx="9">
                    <c:v>4.1275389964675002E-4</c:v>
                  </c:pt>
                  <c:pt idx="10">
                    <c:v>8.0537152358897495E-4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3.3965494092425501E-4</c:v>
                  </c:pt>
                  <c:pt idx="1">
                    <c:v>8.5010523960440802E-4</c:v>
                  </c:pt>
                  <c:pt idx="2">
                    <c:v>2.317558442968E-4</c:v>
                  </c:pt>
                  <c:pt idx="3">
                    <c:v>1.19802197003026E-4</c:v>
                  </c:pt>
                  <c:pt idx="4">
                    <c:v>8.1863675176103894E-5</c:v>
                  </c:pt>
                  <c:pt idx="5">
                    <c:v>4.0160296203484603E-4</c:v>
                  </c:pt>
                  <c:pt idx="6">
                    <c:v>4.6256155808594302E-4</c:v>
                  </c:pt>
                  <c:pt idx="7">
                    <c:v>4.17978742916774E-4</c:v>
                  </c:pt>
                  <c:pt idx="8">
                    <c:v>3.56406314632137E-4</c:v>
                  </c:pt>
                  <c:pt idx="9">
                    <c:v>4.1275389964675002E-4</c:v>
                  </c:pt>
                  <c:pt idx="10">
                    <c:v>8.0537152358897495E-4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0.79751905904617004</c:v>
                </c:pt>
                <c:pt idx="1">
                  <c:v>0.79843216220106095</c:v>
                </c:pt>
                <c:pt idx="2">
                  <c:v>0.79139393679487902</c:v>
                </c:pt>
                <c:pt idx="3">
                  <c:v>0.79405558281613597</c:v>
                </c:pt>
                <c:pt idx="4">
                  <c:v>0.81078395400222403</c:v>
                </c:pt>
                <c:pt idx="5">
                  <c:v>0.79916031143142796</c:v>
                </c:pt>
                <c:pt idx="6">
                  <c:v>0.76907912776245002</c:v>
                </c:pt>
                <c:pt idx="7">
                  <c:v>0.78843898731958395</c:v>
                </c:pt>
                <c:pt idx="8">
                  <c:v>0.77454805821550499</c:v>
                </c:pt>
                <c:pt idx="9">
                  <c:v>0.76996461122091897</c:v>
                </c:pt>
                <c:pt idx="10">
                  <c:v>0.81049769088253298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66-4055-8DB4-CA3E5646B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992219"/>
        <c:axId val="505479096"/>
      </c:barChart>
      <c:catAx>
        <c:axId val="296992219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400" b="1"/>
                  <a:t>λ</a:t>
                </a:r>
              </a:p>
            </c:rich>
          </c:tx>
          <c:layout>
            <c:manualLayout>
              <c:xMode val="edge"/>
              <c:yMode val="edge"/>
              <c:x val="0.49436377324097702"/>
              <c:y val="0.914662432490819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5479096"/>
        <c:crosses val="autoZero"/>
        <c:auto val="1"/>
        <c:lblAlgn val="ctr"/>
        <c:lblOffset val="100"/>
        <c:noMultiLvlLbl val="0"/>
      </c:catAx>
      <c:valAx>
        <c:axId val="505479096"/>
        <c:scaling>
          <c:orientation val="minMax"/>
          <c:max val="0.82499999999999996"/>
          <c:min val="0.6149999999999999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/>
                  <a:t>Values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69922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800" b="1"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BMIoU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2.50062640902093E-5</c:v>
                  </c:pt>
                  <c:pt idx="1">
                    <c:v>3.5882760935729199E-4</c:v>
                  </c:pt>
                  <c:pt idx="2">
                    <c:v>7.3624974557516803E-4</c:v>
                  </c:pt>
                  <c:pt idx="3">
                    <c:v>8.9923579508883303E-5</c:v>
                  </c:pt>
                  <c:pt idx="4">
                    <c:v>7.0187365037219598E-4</c:v>
                  </c:pt>
                  <c:pt idx="5">
                    <c:v>3.52936363706731E-4</c:v>
                  </c:pt>
                  <c:pt idx="6">
                    <c:v>1.07072608448056E-4</c:v>
                  </c:pt>
                  <c:pt idx="7">
                    <c:v>1.3011920282678599E-3</c:v>
                  </c:pt>
                  <c:pt idx="8">
                    <c:v>7.1604123278742405E-4</c:v>
                  </c:pt>
                  <c:pt idx="9">
                    <c:v>6.0270994946452804E-4</c:v>
                  </c:pt>
                  <c:pt idx="10">
                    <c:v>3.5180296406800399E-4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2.50062640902093E-5</c:v>
                  </c:pt>
                  <c:pt idx="1">
                    <c:v>3.5882760935729199E-4</c:v>
                  </c:pt>
                  <c:pt idx="2">
                    <c:v>7.3624974557516803E-4</c:v>
                  </c:pt>
                  <c:pt idx="3">
                    <c:v>8.9923579508883303E-5</c:v>
                  </c:pt>
                  <c:pt idx="4">
                    <c:v>7.0187365037219598E-4</c:v>
                  </c:pt>
                  <c:pt idx="5">
                    <c:v>3.52936363706731E-4</c:v>
                  </c:pt>
                  <c:pt idx="6">
                    <c:v>1.07072608448056E-4</c:v>
                  </c:pt>
                  <c:pt idx="7">
                    <c:v>1.3011920282678599E-3</c:v>
                  </c:pt>
                  <c:pt idx="8">
                    <c:v>7.1604123278742405E-4</c:v>
                  </c:pt>
                  <c:pt idx="9">
                    <c:v>6.0270994946452804E-4</c:v>
                  </c:pt>
                  <c:pt idx="10">
                    <c:v>3.5180296406800399E-4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 formatCode="0.0_ ">
                  <c:v>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0.64042549903947799</c:v>
                </c:pt>
                <c:pt idx="1">
                  <c:v>0.62938330026017797</c:v>
                </c:pt>
                <c:pt idx="2">
                  <c:v>0.62415065530094205</c:v>
                </c:pt>
                <c:pt idx="3">
                  <c:v>0.62242185015815799</c:v>
                </c:pt>
                <c:pt idx="4">
                  <c:v>0.65169993750531896</c:v>
                </c:pt>
                <c:pt idx="5">
                  <c:v>0.60848624771983395</c:v>
                </c:pt>
                <c:pt idx="6">
                  <c:v>0.62026895545155403</c:v>
                </c:pt>
                <c:pt idx="7">
                  <c:v>0.62217308853831998</c:v>
                </c:pt>
                <c:pt idx="8">
                  <c:v>0.61059890691525698</c:v>
                </c:pt>
                <c:pt idx="9">
                  <c:v>0.62608987757328505</c:v>
                </c:pt>
                <c:pt idx="10">
                  <c:v>0.60794731476580799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3-48A4-8A98-8391309E644B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BMDice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5.3655019890886397E-5</c:v>
                  </c:pt>
                  <c:pt idx="1">
                    <c:v>2.8623154988940101E-4</c:v>
                  </c:pt>
                  <c:pt idx="2">
                    <c:v>7.0449950387115403E-4</c:v>
                  </c:pt>
                  <c:pt idx="3">
                    <c:v>1.2318148794651299E-4</c:v>
                  </c:pt>
                  <c:pt idx="4">
                    <c:v>5.3686016603597805E-4</c:v>
                  </c:pt>
                  <c:pt idx="5">
                    <c:v>1.7603388367982501E-4</c:v>
                  </c:pt>
                  <c:pt idx="6">
                    <c:v>1.31079739787225E-5</c:v>
                  </c:pt>
                  <c:pt idx="7">
                    <c:v>1.0567431777680799E-3</c:v>
                  </c:pt>
                  <c:pt idx="8">
                    <c:v>6.2578432490078195E-4</c:v>
                  </c:pt>
                  <c:pt idx="9">
                    <c:v>4.79526816734849E-4</c:v>
                  </c:pt>
                  <c:pt idx="10">
                    <c:v>2.9332358129630998E-4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5.3655019890886397E-5</c:v>
                  </c:pt>
                  <c:pt idx="1">
                    <c:v>2.8623154988940101E-4</c:v>
                  </c:pt>
                  <c:pt idx="2">
                    <c:v>7.0449950387115403E-4</c:v>
                  </c:pt>
                  <c:pt idx="3">
                    <c:v>1.2318148794651299E-4</c:v>
                  </c:pt>
                  <c:pt idx="4">
                    <c:v>5.3686016603597805E-4</c:v>
                  </c:pt>
                  <c:pt idx="5">
                    <c:v>1.7603388367982501E-4</c:v>
                  </c:pt>
                  <c:pt idx="6">
                    <c:v>1.31079739787225E-5</c:v>
                  </c:pt>
                  <c:pt idx="7">
                    <c:v>1.0567431777680799E-3</c:v>
                  </c:pt>
                  <c:pt idx="8">
                    <c:v>6.2578432490078195E-4</c:v>
                  </c:pt>
                  <c:pt idx="9">
                    <c:v>4.79526816734849E-4</c:v>
                  </c:pt>
                  <c:pt idx="10">
                    <c:v>2.9332358129630998E-4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 formatCode="0.0_ ">
                  <c:v>1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0.78015676701968095</c:v>
                </c:pt>
                <c:pt idx="1">
                  <c:v>0.77160733991660302</c:v>
                </c:pt>
                <c:pt idx="2">
                  <c:v>0.76678928274529801</c:v>
                </c:pt>
                <c:pt idx="3">
                  <c:v>0.766166241473211</c:v>
                </c:pt>
                <c:pt idx="4">
                  <c:v>0.78843538431212401</c:v>
                </c:pt>
                <c:pt idx="5">
                  <c:v>0.75439479077092297</c:v>
                </c:pt>
                <c:pt idx="6">
                  <c:v>0.76454442874094497</c:v>
                </c:pt>
                <c:pt idx="7">
                  <c:v>0.76472591782273702</c:v>
                </c:pt>
                <c:pt idx="8">
                  <c:v>0.75665582906060802</c:v>
                </c:pt>
                <c:pt idx="9">
                  <c:v>0.76879587809066496</c:v>
                </c:pt>
                <c:pt idx="10">
                  <c:v>0.75459777649061499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73-48A4-8A98-8391309E6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00240"/>
        <c:axId val="464829459"/>
      </c:barChart>
      <c:catAx>
        <c:axId val="314002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400" b="1"/>
                  <a:t>α</a:t>
                </a:r>
              </a:p>
            </c:rich>
          </c:tx>
          <c:layout>
            <c:manualLayout>
              <c:xMode val="edge"/>
              <c:yMode val="edge"/>
              <c:x val="0.49869798447997499"/>
              <c:y val="0.834413780329691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829459"/>
        <c:crosses val="autoZero"/>
        <c:auto val="1"/>
        <c:lblAlgn val="ctr"/>
        <c:lblOffset val="100"/>
        <c:noMultiLvlLbl val="0"/>
      </c:catAx>
      <c:valAx>
        <c:axId val="464829459"/>
        <c:scaling>
          <c:orientation val="minMax"/>
          <c:min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000" b="1"/>
                  <a:t>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00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2000" b="1"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BMIoU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4.1486037684431901E-4</c:v>
                  </c:pt>
                  <c:pt idx="1">
                    <c:v>3.0675957315353698E-4</c:v>
                  </c:pt>
                  <c:pt idx="2">
                    <c:v>1.62650184826222E-3</c:v>
                  </c:pt>
                  <c:pt idx="3">
                    <c:v>9.0324191786595495E-4</c:v>
                  </c:pt>
                  <c:pt idx="4">
                    <c:v>3.6378174503276701E-4</c:v>
                  </c:pt>
                  <c:pt idx="5">
                    <c:v>6.7271622695926005E-4</c:v>
                  </c:pt>
                  <c:pt idx="6">
                    <c:v>2.8768011214093701E-4</c:v>
                  </c:pt>
                  <c:pt idx="7">
                    <c:v>1.90069232313764E-4</c:v>
                  </c:pt>
                  <c:pt idx="8">
                    <c:v>5.1641454608002005E-4</c:v>
                  </c:pt>
                  <c:pt idx="9">
                    <c:v>4.6017645589506602E-4</c:v>
                  </c:pt>
                  <c:pt idx="10">
                    <c:v>1.7276051209074101E-4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4.1486037684431901E-4</c:v>
                  </c:pt>
                  <c:pt idx="1">
                    <c:v>3.0675957315353698E-4</c:v>
                  </c:pt>
                  <c:pt idx="2">
                    <c:v>1.62650184826222E-3</c:v>
                  </c:pt>
                  <c:pt idx="3">
                    <c:v>9.0324191786595495E-4</c:v>
                  </c:pt>
                  <c:pt idx="4">
                    <c:v>3.6378174503276701E-4</c:v>
                  </c:pt>
                  <c:pt idx="5">
                    <c:v>6.7271622695926005E-4</c:v>
                  </c:pt>
                  <c:pt idx="6">
                    <c:v>2.8768011214093701E-4</c:v>
                  </c:pt>
                  <c:pt idx="7">
                    <c:v>1.90069232313764E-4</c:v>
                  </c:pt>
                  <c:pt idx="8">
                    <c:v>5.1641454608002005E-4</c:v>
                  </c:pt>
                  <c:pt idx="9">
                    <c:v>4.6017645589506602E-4</c:v>
                  </c:pt>
                  <c:pt idx="10">
                    <c:v>1.7276051209074101E-4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 formatCode="0.0_ ">
                  <c:v>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0.66317627237517096</c:v>
                </c:pt>
                <c:pt idx="1">
                  <c:v>0.64186735231057501</c:v>
                </c:pt>
                <c:pt idx="2">
                  <c:v>0.62823673915631395</c:v>
                </c:pt>
                <c:pt idx="3">
                  <c:v>0.61886070371255497</c:v>
                </c:pt>
                <c:pt idx="4">
                  <c:v>0.67010992215120002</c:v>
                </c:pt>
                <c:pt idx="5">
                  <c:v>0.62172655550492495</c:v>
                </c:pt>
                <c:pt idx="6">
                  <c:v>0.63224627823383805</c:v>
                </c:pt>
                <c:pt idx="7">
                  <c:v>0.62415582197200004</c:v>
                </c:pt>
                <c:pt idx="8">
                  <c:v>0.63429727605123098</c:v>
                </c:pt>
                <c:pt idx="9">
                  <c:v>0.63326233254580799</c:v>
                </c:pt>
                <c:pt idx="10">
                  <c:v>0.62717758122922596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3A-4170-9348-91CDEABFE5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00240"/>
        <c:axId val="464829459"/>
      </c:barChart>
      <c:lineChart>
        <c:grouping val="standar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BMDice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3.2863715465615399E-4</c:v>
                  </c:pt>
                  <c:pt idx="1">
                    <c:v>1.8740819776104701E-4</c:v>
                  </c:pt>
                  <c:pt idx="2">
                    <c:v>1.23058607153551E-3</c:v>
                  </c:pt>
                  <c:pt idx="3">
                    <c:v>7.0811447018210595E-4</c:v>
                  </c:pt>
                  <c:pt idx="4">
                    <c:v>2.0645394038614899E-4</c:v>
                  </c:pt>
                  <c:pt idx="5">
                    <c:v>4.7650925520758099E-4</c:v>
                  </c:pt>
                  <c:pt idx="6">
                    <c:v>1.8529928837165101E-4</c:v>
                  </c:pt>
                  <c:pt idx="7">
                    <c:v>1.4185614799431601E-4</c:v>
                  </c:pt>
                  <c:pt idx="8">
                    <c:v>3.5253648254747802E-4</c:v>
                  </c:pt>
                  <c:pt idx="9">
                    <c:v>3.7301665370448198E-4</c:v>
                  </c:pt>
                  <c:pt idx="10">
                    <c:v>1.0264671716197499E-4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3.2863715465615399E-4</c:v>
                  </c:pt>
                  <c:pt idx="1">
                    <c:v>1.8740819776104701E-4</c:v>
                  </c:pt>
                  <c:pt idx="2">
                    <c:v>1.23058607153551E-3</c:v>
                  </c:pt>
                  <c:pt idx="3">
                    <c:v>7.0811447018210595E-4</c:v>
                  </c:pt>
                  <c:pt idx="4">
                    <c:v>2.0645394038614899E-4</c:v>
                  </c:pt>
                  <c:pt idx="5">
                    <c:v>4.7650925520758099E-4</c:v>
                  </c:pt>
                  <c:pt idx="6">
                    <c:v>1.8529928837165101E-4</c:v>
                  </c:pt>
                  <c:pt idx="7">
                    <c:v>1.4185614799431601E-4</c:v>
                  </c:pt>
                  <c:pt idx="8">
                    <c:v>3.5253648254747802E-4</c:v>
                  </c:pt>
                  <c:pt idx="9">
                    <c:v>3.7301665370448198E-4</c:v>
                  </c:pt>
                  <c:pt idx="10">
                    <c:v>1.0264671716197499E-4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 formatCode="0.0_ ">
                  <c:v>1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0.79651218954605596</c:v>
                </c:pt>
                <c:pt idx="1">
                  <c:v>0.78093848379713304</c:v>
                </c:pt>
                <c:pt idx="2">
                  <c:v>0.77012130655826105</c:v>
                </c:pt>
                <c:pt idx="3">
                  <c:v>0.76366096064371503</c:v>
                </c:pt>
                <c:pt idx="4">
                  <c:v>0.80147576786274899</c:v>
                </c:pt>
                <c:pt idx="5">
                  <c:v>0.765489975178404</c:v>
                </c:pt>
                <c:pt idx="6">
                  <c:v>0.77380710072631997</c:v>
                </c:pt>
                <c:pt idx="7">
                  <c:v>0.76751962633195403</c:v>
                </c:pt>
                <c:pt idx="8">
                  <c:v>0.774951415936877</c:v>
                </c:pt>
                <c:pt idx="9">
                  <c:v>0.77462562640557697</c:v>
                </c:pt>
                <c:pt idx="10">
                  <c:v>0.77009035951549598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3A-4170-9348-91CDEABFE5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2926653"/>
        <c:axId val="209416151"/>
      </c:lineChart>
      <c:catAx>
        <c:axId val="314002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400"/>
                  <a:t>α</a:t>
                </a:r>
              </a:p>
            </c:rich>
          </c:tx>
          <c:layout>
            <c:manualLayout>
              <c:xMode val="edge"/>
              <c:yMode val="edge"/>
              <c:x val="0.45473722589718202"/>
              <c:y val="0.9035095842207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829459"/>
        <c:crosses val="autoZero"/>
        <c:auto val="1"/>
        <c:lblAlgn val="ctr"/>
        <c:lblOffset val="100"/>
        <c:noMultiLvlLbl val="0"/>
      </c:catAx>
      <c:valAx>
        <c:axId val="464829459"/>
        <c:scaling>
          <c:orientation val="minMax"/>
          <c:min val="0.6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400"/>
                  <a:t>BMIoU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00240"/>
        <c:crosses val="autoZero"/>
        <c:crossBetween val="between"/>
      </c:valAx>
      <c:catAx>
        <c:axId val="51292665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9416151"/>
        <c:crosses val="autoZero"/>
        <c:auto val="1"/>
        <c:lblAlgn val="ctr"/>
        <c:lblOffset val="100"/>
        <c:noMultiLvlLbl val="0"/>
      </c:catAx>
      <c:valAx>
        <c:axId val="209416151"/>
        <c:scaling>
          <c:orientation val="minMax"/>
          <c:min val="0.76"/>
        </c:scaling>
        <c:delete val="0"/>
        <c:axPos val="r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400"/>
                  <a:t>BMDice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2926653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2400" b="1"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BMIoU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7.3774130437474295E-4</c:v>
                  </c:pt>
                  <c:pt idx="1">
                    <c:v>1.4444900795889E-3</c:v>
                  </c:pt>
                  <c:pt idx="2">
                    <c:v>5.6501066976120202E-4</c:v>
                  </c:pt>
                  <c:pt idx="3">
                    <c:v>2.3654110098132399E-4</c:v>
                  </c:pt>
                  <c:pt idx="4">
                    <c:v>2.8434801338038097E-4</c:v>
                  </c:pt>
                  <c:pt idx="5">
                    <c:v>3.6140819249876798E-4</c:v>
                  </c:pt>
                  <c:pt idx="6">
                    <c:v>4.6985089991324097E-5</c:v>
                  </c:pt>
                  <c:pt idx="7">
                    <c:v>2.7257435463151999E-4</c:v>
                  </c:pt>
                  <c:pt idx="8">
                    <c:v>1.2539673941957901E-4</c:v>
                  </c:pt>
                  <c:pt idx="9">
                    <c:v>1.90499765403924E-4</c:v>
                  </c:pt>
                  <c:pt idx="10">
                    <c:v>5.2021797159779297E-5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7.3774130437474295E-4</c:v>
                  </c:pt>
                  <c:pt idx="1">
                    <c:v>1.4444900795889E-3</c:v>
                  </c:pt>
                  <c:pt idx="2">
                    <c:v>5.6501066976120202E-4</c:v>
                  </c:pt>
                  <c:pt idx="3">
                    <c:v>2.3654110098132399E-4</c:v>
                  </c:pt>
                  <c:pt idx="4">
                    <c:v>2.8434801338038097E-4</c:v>
                  </c:pt>
                  <c:pt idx="5">
                    <c:v>3.6140819249876798E-4</c:v>
                  </c:pt>
                  <c:pt idx="6">
                    <c:v>4.6985089991324097E-5</c:v>
                  </c:pt>
                  <c:pt idx="7">
                    <c:v>2.7257435463151999E-4</c:v>
                  </c:pt>
                  <c:pt idx="8">
                    <c:v>1.2539673941957901E-4</c:v>
                  </c:pt>
                  <c:pt idx="9">
                    <c:v>1.90499765403924E-4</c:v>
                  </c:pt>
                  <c:pt idx="10">
                    <c:v>5.2021797159779297E-5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 formatCode="0.0_ ">
                  <c:v>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0.65992312399470499</c:v>
                </c:pt>
                <c:pt idx="1">
                  <c:v>0.63835188718359404</c:v>
                </c:pt>
                <c:pt idx="2">
                  <c:v>0.63685456191465095</c:v>
                </c:pt>
                <c:pt idx="3">
                  <c:v>0.62965173031919397</c:v>
                </c:pt>
                <c:pt idx="4">
                  <c:v>0.64856649683996204</c:v>
                </c:pt>
                <c:pt idx="5">
                  <c:v>0.61615551355888099</c:v>
                </c:pt>
                <c:pt idx="6">
                  <c:v>0.63574813715003897</c:v>
                </c:pt>
                <c:pt idx="7">
                  <c:v>0.61741135868611197</c:v>
                </c:pt>
                <c:pt idx="8">
                  <c:v>0.63068383746756995</c:v>
                </c:pt>
                <c:pt idx="9">
                  <c:v>0.63259191008498805</c:v>
                </c:pt>
                <c:pt idx="10">
                  <c:v>0.61208440833144595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E7-4F5F-9EB6-4ABADD2771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00240"/>
        <c:axId val="464829459"/>
      </c:barChart>
      <c:lineChart>
        <c:grouping val="standar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BMDice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3.5427552755775001E-4</c:v>
                  </c:pt>
                  <c:pt idx="1">
                    <c:v>1.0816380202740799E-3</c:v>
                  </c:pt>
                  <c:pt idx="2">
                    <c:v>5.1124200456516798E-4</c:v>
                  </c:pt>
                  <c:pt idx="3">
                    <c:v>2.3252953531994401E-4</c:v>
                  </c:pt>
                  <c:pt idx="4">
                    <c:v>1.98593776666951E-4</c:v>
                  </c:pt>
                  <c:pt idx="5">
                    <c:v>2.35011531458297E-4</c:v>
                  </c:pt>
                  <c:pt idx="6">
                    <c:v>3.9789756111180497E-5</c:v>
                  </c:pt>
                  <c:pt idx="7">
                    <c:v>1.9240327063498001E-4</c:v>
                  </c:pt>
                  <c:pt idx="8">
                    <c:v>9.1731362994530301E-5</c:v>
                  </c:pt>
                  <c:pt idx="9">
                    <c:v>1.42027880933219E-4</c:v>
                  </c:pt>
                  <c:pt idx="10">
                    <c:v>5.0347250655644397E-5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3.5427552755775001E-4</c:v>
                  </c:pt>
                  <c:pt idx="1">
                    <c:v>1.0816380202740799E-3</c:v>
                  </c:pt>
                  <c:pt idx="2">
                    <c:v>5.1124200456516798E-4</c:v>
                  </c:pt>
                  <c:pt idx="3">
                    <c:v>2.3252953531994401E-4</c:v>
                  </c:pt>
                  <c:pt idx="4">
                    <c:v>1.98593776666951E-4</c:v>
                  </c:pt>
                  <c:pt idx="5">
                    <c:v>2.35011531458297E-4</c:v>
                  </c:pt>
                  <c:pt idx="6">
                    <c:v>3.9789756111180497E-5</c:v>
                  </c:pt>
                  <c:pt idx="7">
                    <c:v>1.9240327063498001E-4</c:v>
                  </c:pt>
                  <c:pt idx="8">
                    <c:v>9.1731362994530301E-5</c:v>
                  </c:pt>
                  <c:pt idx="9">
                    <c:v>1.42027880933219E-4</c:v>
                  </c:pt>
                  <c:pt idx="10">
                    <c:v>5.0347250655644397E-5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 formatCode="0.0_ ">
                  <c:v>1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0.79428461010047602</c:v>
                </c:pt>
                <c:pt idx="1">
                  <c:v>0.77883259485404299</c:v>
                </c:pt>
                <c:pt idx="2">
                  <c:v>0.77680383113675</c:v>
                </c:pt>
                <c:pt idx="3">
                  <c:v>0.77195980384465102</c:v>
                </c:pt>
                <c:pt idx="4">
                  <c:v>0.78612662342965101</c:v>
                </c:pt>
                <c:pt idx="5">
                  <c:v>0.76167688308363501</c:v>
                </c:pt>
                <c:pt idx="6">
                  <c:v>0.77654759636998205</c:v>
                </c:pt>
                <c:pt idx="7">
                  <c:v>0.76252403215061404</c:v>
                </c:pt>
                <c:pt idx="8">
                  <c:v>0.77287773689723704</c:v>
                </c:pt>
                <c:pt idx="9">
                  <c:v>0.77423103436604401</c:v>
                </c:pt>
                <c:pt idx="10">
                  <c:v>0.75831384585561501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E7-4F5F-9EB6-4ABADD2771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3059775"/>
        <c:axId val="493499027"/>
      </c:lineChart>
      <c:catAx>
        <c:axId val="314002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α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829459"/>
        <c:crosses val="autoZero"/>
        <c:auto val="1"/>
        <c:lblAlgn val="ctr"/>
        <c:lblOffset val="100"/>
        <c:noMultiLvlLbl val="0"/>
      </c:catAx>
      <c:valAx>
        <c:axId val="464829459"/>
        <c:scaling>
          <c:orientation val="minMax"/>
          <c:min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BMIoU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00240"/>
        <c:crosses val="autoZero"/>
        <c:crossBetween val="between"/>
      </c:valAx>
      <c:catAx>
        <c:axId val="8530597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3499027"/>
        <c:crosses val="autoZero"/>
        <c:auto val="1"/>
        <c:lblAlgn val="ctr"/>
        <c:lblOffset val="100"/>
        <c:noMultiLvlLbl val="0"/>
      </c:catAx>
      <c:valAx>
        <c:axId val="493499027"/>
        <c:scaling>
          <c:orientation val="minMax"/>
          <c:max val="0.8"/>
          <c:min val="0.75"/>
        </c:scaling>
        <c:delete val="0"/>
        <c:axPos val="r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BMDice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3059775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2000" b="1"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BMIoU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9.4438478843245199E-5</c:v>
                  </c:pt>
                  <c:pt idx="1">
                    <c:v>5.1257740502011495E-4</c:v>
                  </c:pt>
                  <c:pt idx="2">
                    <c:v>9.5254840018809002E-4</c:v>
                  </c:pt>
                  <c:pt idx="3">
                    <c:v>2.94864359692404E-4</c:v>
                  </c:pt>
                  <c:pt idx="4">
                    <c:v>1.1216946462935099E-3</c:v>
                  </c:pt>
                  <c:pt idx="5">
                    <c:v>5.1500315176027697E-4</c:v>
                  </c:pt>
                  <c:pt idx="6">
                    <c:v>1.3360232642207801E-4</c:v>
                  </c:pt>
                  <c:pt idx="7">
                    <c:v>1.70355489623071E-3</c:v>
                  </c:pt>
                  <c:pt idx="8">
                    <c:v>5.3448612122886801E-4</c:v>
                  </c:pt>
                  <c:pt idx="9">
                    <c:v>8.1998257375079701E-4</c:v>
                  </c:pt>
                  <c:pt idx="10">
                    <c:v>3.8090137452967599E-4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9.4438478843245199E-5</c:v>
                  </c:pt>
                  <c:pt idx="1">
                    <c:v>5.1257740502011495E-4</c:v>
                  </c:pt>
                  <c:pt idx="2">
                    <c:v>9.5254840018809002E-4</c:v>
                  </c:pt>
                  <c:pt idx="3">
                    <c:v>2.94864359692404E-4</c:v>
                  </c:pt>
                  <c:pt idx="4">
                    <c:v>1.1216946462935099E-3</c:v>
                  </c:pt>
                  <c:pt idx="5">
                    <c:v>5.1500315176027697E-4</c:v>
                  </c:pt>
                  <c:pt idx="6">
                    <c:v>1.3360232642207801E-4</c:v>
                  </c:pt>
                  <c:pt idx="7">
                    <c:v>1.70355489623071E-3</c:v>
                  </c:pt>
                  <c:pt idx="8">
                    <c:v>5.3448612122886801E-4</c:v>
                  </c:pt>
                  <c:pt idx="9">
                    <c:v>8.1998257375079701E-4</c:v>
                  </c:pt>
                  <c:pt idx="10">
                    <c:v>3.8090137452967599E-4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 formatCode="0.0_ ">
                  <c:v>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0.66219487801153898</c:v>
                </c:pt>
                <c:pt idx="1">
                  <c:v>0.62038362907803901</c:v>
                </c:pt>
                <c:pt idx="2">
                  <c:v>0.63804571749518701</c:v>
                </c:pt>
                <c:pt idx="3">
                  <c:v>0.64563593384483997</c:v>
                </c:pt>
                <c:pt idx="4">
                  <c:v>0.67049760868101804</c:v>
                </c:pt>
                <c:pt idx="5">
                  <c:v>0.65253229873448704</c:v>
                </c:pt>
                <c:pt idx="6">
                  <c:v>0.61639921703537104</c:v>
                </c:pt>
                <c:pt idx="7">
                  <c:v>0.637610044653801</c:v>
                </c:pt>
                <c:pt idx="8">
                  <c:v>0.62184739382198095</c:v>
                </c:pt>
                <c:pt idx="9">
                  <c:v>0.63791321030852899</c:v>
                </c:pt>
                <c:pt idx="10">
                  <c:v>0.63831331756187204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2F-42D2-8094-B24D127FE3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00240"/>
        <c:axId val="464829459"/>
      </c:barChart>
      <c:lineChart>
        <c:grouping val="standar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BMDice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7.5648856740668201E-5</c:v>
                  </c:pt>
                  <c:pt idx="1">
                    <c:v>3.4378307284060297E-4</c:v>
                  </c:pt>
                  <c:pt idx="2">
                    <c:v>6.6320230332324499E-4</c:v>
                  </c:pt>
                  <c:pt idx="3">
                    <c:v>1.6301455320414E-4</c:v>
                  </c:pt>
                  <c:pt idx="4">
                    <c:v>7.6480521505635805E-4</c:v>
                  </c:pt>
                  <c:pt idx="5">
                    <c:v>4.5886855259603699E-4</c:v>
                  </c:pt>
                  <c:pt idx="6">
                    <c:v>1.05559071698172E-4</c:v>
                  </c:pt>
                  <c:pt idx="7">
                    <c:v>1.32172932478477E-3</c:v>
                  </c:pt>
                  <c:pt idx="8">
                    <c:v>2.2942144598335701E-4</c:v>
                  </c:pt>
                  <c:pt idx="9">
                    <c:v>5.7673814882241103E-4</c:v>
                  </c:pt>
                  <c:pt idx="10">
                    <c:v>2.5234654350247699E-4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7.5648856740668201E-5</c:v>
                  </c:pt>
                  <c:pt idx="1">
                    <c:v>3.4378307284060297E-4</c:v>
                  </c:pt>
                  <c:pt idx="2">
                    <c:v>6.6320230332324499E-4</c:v>
                  </c:pt>
                  <c:pt idx="3">
                    <c:v>1.6301455320414E-4</c:v>
                  </c:pt>
                  <c:pt idx="4">
                    <c:v>7.6480521505635805E-4</c:v>
                  </c:pt>
                  <c:pt idx="5">
                    <c:v>4.5886855259603699E-4</c:v>
                  </c:pt>
                  <c:pt idx="6">
                    <c:v>1.05559071698172E-4</c:v>
                  </c:pt>
                  <c:pt idx="7">
                    <c:v>1.32172932478477E-3</c:v>
                  </c:pt>
                  <c:pt idx="8">
                    <c:v>2.2942144598335701E-4</c:v>
                  </c:pt>
                  <c:pt idx="9">
                    <c:v>5.7673814882241103E-4</c:v>
                  </c:pt>
                  <c:pt idx="10">
                    <c:v>2.5234654350247699E-4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 formatCode="0.0_ ">
                  <c:v>1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0.79610695542441701</c:v>
                </c:pt>
                <c:pt idx="1">
                  <c:v>0.76492564121340301</c:v>
                </c:pt>
                <c:pt idx="2">
                  <c:v>0.77809564220266003</c:v>
                </c:pt>
                <c:pt idx="3">
                  <c:v>0.78373181307207396</c:v>
                </c:pt>
                <c:pt idx="4">
                  <c:v>0.80205508206101805</c:v>
                </c:pt>
                <c:pt idx="5">
                  <c:v>0.78894434611800801</c:v>
                </c:pt>
                <c:pt idx="6">
                  <c:v>0.76188707110986598</c:v>
                </c:pt>
                <c:pt idx="7">
                  <c:v>0.77789003170260496</c:v>
                </c:pt>
                <c:pt idx="8">
                  <c:v>0.76568761995577495</c:v>
                </c:pt>
                <c:pt idx="9">
                  <c:v>0.77819747023042896</c:v>
                </c:pt>
                <c:pt idx="10">
                  <c:v>0.77846580190459103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2F-42D2-8094-B24D127FE3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3059775"/>
        <c:axId val="493499027"/>
      </c:lineChart>
      <c:catAx>
        <c:axId val="314002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α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829459"/>
        <c:crosses val="autoZero"/>
        <c:auto val="1"/>
        <c:lblAlgn val="ctr"/>
        <c:lblOffset val="100"/>
        <c:noMultiLvlLbl val="0"/>
      </c:catAx>
      <c:valAx>
        <c:axId val="464829459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BMIoU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00240"/>
        <c:crosses val="autoZero"/>
        <c:crossBetween val="between"/>
      </c:valAx>
      <c:catAx>
        <c:axId val="8530597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3499027"/>
        <c:crosses val="autoZero"/>
        <c:auto val="1"/>
        <c:lblAlgn val="ctr"/>
        <c:lblOffset val="100"/>
        <c:noMultiLvlLbl val="0"/>
      </c:catAx>
      <c:valAx>
        <c:axId val="493499027"/>
        <c:scaling>
          <c:orientation val="minMax"/>
          <c:max val="0.81"/>
          <c:min val="0.75000000000000011"/>
        </c:scaling>
        <c:delete val="0"/>
        <c:axPos val="r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BMDice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3059775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2000" b="1"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BMIoU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7.9252299999999995E-4</c:v>
                  </c:pt>
                  <c:pt idx="1">
                    <c:v>2.0255100000000001E-4</c:v>
                  </c:pt>
                  <c:pt idx="2">
                    <c:v>4.0083300000000002E-4</c:v>
                  </c:pt>
                  <c:pt idx="3">
                    <c:v>1.1202800000000001E-4</c:v>
                  </c:pt>
                  <c:pt idx="4">
                    <c:v>1.5850479999999999E-3</c:v>
                  </c:pt>
                  <c:pt idx="5">
                    <c:v>6.5397100000000004E-4</c:v>
                  </c:pt>
                  <c:pt idx="6">
                    <c:v>3.5335999999999999E-4</c:v>
                  </c:pt>
                  <c:pt idx="7">
                    <c:v>1.021962E-3</c:v>
                  </c:pt>
                  <c:pt idx="8">
                    <c:v>5.61986E-4</c:v>
                  </c:pt>
                  <c:pt idx="9">
                    <c:v>1.809932E-3</c:v>
                  </c:pt>
                  <c:pt idx="10">
                    <c:v>9.3300000000000005E-5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7.9252299999999995E-4</c:v>
                  </c:pt>
                  <c:pt idx="1">
                    <c:v>2.0255100000000001E-4</c:v>
                  </c:pt>
                  <c:pt idx="2">
                    <c:v>4.0083300000000002E-4</c:v>
                  </c:pt>
                  <c:pt idx="3">
                    <c:v>1.1202800000000001E-4</c:v>
                  </c:pt>
                  <c:pt idx="4">
                    <c:v>1.5850479999999999E-3</c:v>
                  </c:pt>
                  <c:pt idx="5">
                    <c:v>6.5397100000000004E-4</c:v>
                  </c:pt>
                  <c:pt idx="6">
                    <c:v>3.5335999999999999E-4</c:v>
                  </c:pt>
                  <c:pt idx="7">
                    <c:v>1.021962E-3</c:v>
                  </c:pt>
                  <c:pt idx="8">
                    <c:v>5.61986E-4</c:v>
                  </c:pt>
                  <c:pt idx="9">
                    <c:v>1.809932E-3</c:v>
                  </c:pt>
                  <c:pt idx="10">
                    <c:v>9.3300000000000005E-5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 formatCode="0.0_ ">
                  <c:v>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0.64724408700000002</c:v>
                </c:pt>
                <c:pt idx="1">
                  <c:v>0.63207782999999995</c:v>
                </c:pt>
                <c:pt idx="2">
                  <c:v>0.63244004300000001</c:v>
                </c:pt>
                <c:pt idx="3">
                  <c:v>0.61660748700000001</c:v>
                </c:pt>
                <c:pt idx="4">
                  <c:v>0.65144323999999998</c:v>
                </c:pt>
                <c:pt idx="5">
                  <c:v>0.61617018300000004</c:v>
                </c:pt>
                <c:pt idx="6">
                  <c:v>0.62946323299999996</c:v>
                </c:pt>
                <c:pt idx="7">
                  <c:v>0.62145436899999995</c:v>
                </c:pt>
                <c:pt idx="8">
                  <c:v>0.61911813500000001</c:v>
                </c:pt>
                <c:pt idx="9">
                  <c:v>0.62871816199999997</c:v>
                </c:pt>
                <c:pt idx="10">
                  <c:v>0.60584018399999995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DA-4B30-9936-1FFC5CFBA6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00240"/>
        <c:axId val="464829459"/>
      </c:barChart>
      <c:lineChart>
        <c:grouping val="standar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BMDice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5.2733700000000001E-4</c:v>
                  </c:pt>
                  <c:pt idx="1">
                    <c:v>1.70502E-4</c:v>
                  </c:pt>
                  <c:pt idx="2">
                    <c:v>2.7116599999999999E-4</c:v>
                  </c:pt>
                  <c:pt idx="3">
                    <c:v>1.9871400000000001E-4</c:v>
                  </c:pt>
                  <c:pt idx="4">
                    <c:v>1.256641E-3</c:v>
                  </c:pt>
                  <c:pt idx="5">
                    <c:v>6.5762199999999996E-4</c:v>
                  </c:pt>
                  <c:pt idx="6">
                    <c:v>3.6073600000000001E-4</c:v>
                  </c:pt>
                  <c:pt idx="7">
                    <c:v>9.2471999999999997E-4</c:v>
                  </c:pt>
                  <c:pt idx="8">
                    <c:v>5.2092000000000002E-4</c:v>
                  </c:pt>
                  <c:pt idx="9">
                    <c:v>1.345904E-3</c:v>
                  </c:pt>
                  <c:pt idx="10">
                    <c:v>9.1299999999999997E-5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5.2733700000000001E-4</c:v>
                  </c:pt>
                  <c:pt idx="1">
                    <c:v>1.70502E-4</c:v>
                  </c:pt>
                  <c:pt idx="2">
                    <c:v>2.7116599999999999E-4</c:v>
                  </c:pt>
                  <c:pt idx="3">
                    <c:v>1.9871400000000001E-4</c:v>
                  </c:pt>
                  <c:pt idx="4">
                    <c:v>1.256641E-3</c:v>
                  </c:pt>
                  <c:pt idx="5">
                    <c:v>6.5762199999999996E-4</c:v>
                  </c:pt>
                  <c:pt idx="6">
                    <c:v>3.6073600000000001E-4</c:v>
                  </c:pt>
                  <c:pt idx="7">
                    <c:v>9.2471999999999997E-4</c:v>
                  </c:pt>
                  <c:pt idx="8">
                    <c:v>5.2092000000000002E-4</c:v>
                  </c:pt>
                  <c:pt idx="9">
                    <c:v>1.345904E-3</c:v>
                  </c:pt>
                  <c:pt idx="10">
                    <c:v>9.1299999999999997E-5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 formatCode="0.0_ ">
                  <c:v>1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0.78515345199999997</c:v>
                </c:pt>
                <c:pt idx="1">
                  <c:v>0.77395192300000004</c:v>
                </c:pt>
                <c:pt idx="2">
                  <c:v>0.77421182600000005</c:v>
                </c:pt>
                <c:pt idx="3">
                  <c:v>0.76208855099999995</c:v>
                </c:pt>
                <c:pt idx="4">
                  <c:v>0.78804001999999995</c:v>
                </c:pt>
                <c:pt idx="5">
                  <c:v>0.76129758700000005</c:v>
                </c:pt>
                <c:pt idx="6">
                  <c:v>0.77170797499999999</c:v>
                </c:pt>
                <c:pt idx="7">
                  <c:v>0.76514109500000005</c:v>
                </c:pt>
                <c:pt idx="8">
                  <c:v>0.76353328799999998</c:v>
                </c:pt>
                <c:pt idx="9">
                  <c:v>0.77122134499999995</c:v>
                </c:pt>
                <c:pt idx="10">
                  <c:v>0.75313390700000005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DA-4B30-9936-1FFC5CFBA6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3059775"/>
        <c:axId val="493499027"/>
      </c:lineChart>
      <c:catAx>
        <c:axId val="314002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α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829459"/>
        <c:crosses val="autoZero"/>
        <c:auto val="1"/>
        <c:lblAlgn val="ctr"/>
        <c:lblOffset val="100"/>
        <c:noMultiLvlLbl val="0"/>
      </c:catAx>
      <c:valAx>
        <c:axId val="464829459"/>
        <c:scaling>
          <c:orientation val="minMax"/>
          <c:max val="0.66"/>
          <c:min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BMIoU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00240"/>
        <c:crosses val="autoZero"/>
        <c:crossBetween val="between"/>
      </c:valAx>
      <c:catAx>
        <c:axId val="8530597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3499027"/>
        <c:crosses val="autoZero"/>
        <c:auto val="1"/>
        <c:lblAlgn val="ctr"/>
        <c:lblOffset val="100"/>
        <c:noMultiLvlLbl val="0"/>
      </c:catAx>
      <c:valAx>
        <c:axId val="493499027"/>
        <c:scaling>
          <c:orientation val="minMax"/>
          <c:max val="0.79"/>
          <c:min val="0.75"/>
        </c:scaling>
        <c:delete val="0"/>
        <c:axPos val="r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BMDice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3059775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2000" b="1"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BMIoU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2.5000000000000001E-5</c:v>
                  </c:pt>
                  <c:pt idx="1">
                    <c:v>3.58828E-4</c:v>
                  </c:pt>
                  <c:pt idx="2">
                    <c:v>7.3625000000000003E-4</c:v>
                  </c:pt>
                  <c:pt idx="3">
                    <c:v>8.9900000000000003E-5</c:v>
                  </c:pt>
                  <c:pt idx="4">
                    <c:v>7.0187400000000001E-4</c:v>
                  </c:pt>
                  <c:pt idx="5">
                    <c:v>3.5293599999999998E-4</c:v>
                  </c:pt>
                  <c:pt idx="6">
                    <c:v>1.07073E-4</c:v>
                  </c:pt>
                  <c:pt idx="7">
                    <c:v>1.3011920000000001E-3</c:v>
                  </c:pt>
                  <c:pt idx="8">
                    <c:v>7.1604100000000005E-4</c:v>
                  </c:pt>
                  <c:pt idx="9">
                    <c:v>6.0271000000000001E-4</c:v>
                  </c:pt>
                  <c:pt idx="10">
                    <c:v>3.5180299999999998E-4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2.5000000000000001E-5</c:v>
                  </c:pt>
                  <c:pt idx="1">
                    <c:v>3.58828E-4</c:v>
                  </c:pt>
                  <c:pt idx="2">
                    <c:v>7.3625000000000003E-4</c:v>
                  </c:pt>
                  <c:pt idx="3">
                    <c:v>8.9900000000000003E-5</c:v>
                  </c:pt>
                  <c:pt idx="4">
                    <c:v>7.0187400000000001E-4</c:v>
                  </c:pt>
                  <c:pt idx="5">
                    <c:v>3.5293599999999998E-4</c:v>
                  </c:pt>
                  <c:pt idx="6">
                    <c:v>1.07073E-4</c:v>
                  </c:pt>
                  <c:pt idx="7">
                    <c:v>1.3011920000000001E-3</c:v>
                  </c:pt>
                  <c:pt idx="8">
                    <c:v>7.1604100000000005E-4</c:v>
                  </c:pt>
                  <c:pt idx="9">
                    <c:v>6.0271000000000001E-4</c:v>
                  </c:pt>
                  <c:pt idx="10">
                    <c:v>3.5180299999999998E-4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 formatCode="0.0_ ">
                  <c:v>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0.64042549900000001</c:v>
                </c:pt>
                <c:pt idx="1">
                  <c:v>0.62938329999999998</c:v>
                </c:pt>
                <c:pt idx="2">
                  <c:v>0.624150655</c:v>
                </c:pt>
                <c:pt idx="3">
                  <c:v>0.62242185000000005</c:v>
                </c:pt>
                <c:pt idx="4">
                  <c:v>0.65169993800000003</c:v>
                </c:pt>
                <c:pt idx="5">
                  <c:v>0.60848624799999995</c:v>
                </c:pt>
                <c:pt idx="6">
                  <c:v>0.62026895500000001</c:v>
                </c:pt>
                <c:pt idx="7">
                  <c:v>0.62217308900000001</c:v>
                </c:pt>
                <c:pt idx="8">
                  <c:v>0.61059890699999997</c:v>
                </c:pt>
                <c:pt idx="9">
                  <c:v>0.62608987800000004</c:v>
                </c:pt>
                <c:pt idx="10">
                  <c:v>0.60794731499999999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A7-4FA8-8F24-4F27D8EC04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00240"/>
        <c:axId val="464829459"/>
      </c:barChart>
      <c:lineChart>
        <c:grouping val="standar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BMDice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5.3699999999999997E-5</c:v>
                  </c:pt>
                  <c:pt idx="1">
                    <c:v>2.8623199999999998E-4</c:v>
                  </c:pt>
                  <c:pt idx="2">
                    <c:v>7.0450000000000005E-4</c:v>
                  </c:pt>
                  <c:pt idx="3">
                    <c:v>1.2318100000000001E-4</c:v>
                  </c:pt>
                  <c:pt idx="4">
                    <c:v>5.3686000000000001E-4</c:v>
                  </c:pt>
                  <c:pt idx="5">
                    <c:v>1.7603399999999999E-4</c:v>
                  </c:pt>
                  <c:pt idx="6">
                    <c:v>1.31E-5</c:v>
                  </c:pt>
                  <c:pt idx="7">
                    <c:v>1.056743E-3</c:v>
                  </c:pt>
                  <c:pt idx="8">
                    <c:v>6.25784E-4</c:v>
                  </c:pt>
                  <c:pt idx="9">
                    <c:v>4.7952699999999999E-4</c:v>
                  </c:pt>
                  <c:pt idx="10">
                    <c:v>2.9332400000000003E-4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5.3699999999999997E-5</c:v>
                  </c:pt>
                  <c:pt idx="1">
                    <c:v>2.8623199999999998E-4</c:v>
                  </c:pt>
                  <c:pt idx="2">
                    <c:v>7.0450000000000005E-4</c:v>
                  </c:pt>
                  <c:pt idx="3">
                    <c:v>1.2318100000000001E-4</c:v>
                  </c:pt>
                  <c:pt idx="4">
                    <c:v>5.3686000000000001E-4</c:v>
                  </c:pt>
                  <c:pt idx="5">
                    <c:v>1.7603399999999999E-4</c:v>
                  </c:pt>
                  <c:pt idx="6">
                    <c:v>1.31E-5</c:v>
                  </c:pt>
                  <c:pt idx="7">
                    <c:v>1.056743E-3</c:v>
                  </c:pt>
                  <c:pt idx="8">
                    <c:v>6.25784E-4</c:v>
                  </c:pt>
                  <c:pt idx="9">
                    <c:v>4.7952699999999999E-4</c:v>
                  </c:pt>
                  <c:pt idx="10">
                    <c:v>2.9332400000000003E-4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 formatCode="0.0_ ">
                  <c:v>1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0.78015676700000003</c:v>
                </c:pt>
                <c:pt idx="1">
                  <c:v>0.77160733999999997</c:v>
                </c:pt>
                <c:pt idx="2">
                  <c:v>0.76678928300000004</c:v>
                </c:pt>
                <c:pt idx="3">
                  <c:v>0.76616624099999997</c:v>
                </c:pt>
                <c:pt idx="4">
                  <c:v>0.78843538400000002</c:v>
                </c:pt>
                <c:pt idx="5">
                  <c:v>0.75439479099999995</c:v>
                </c:pt>
                <c:pt idx="6">
                  <c:v>0.76454442899999997</c:v>
                </c:pt>
                <c:pt idx="7">
                  <c:v>0.764725918</c:v>
                </c:pt>
                <c:pt idx="8">
                  <c:v>0.75665582899999995</c:v>
                </c:pt>
                <c:pt idx="9">
                  <c:v>0.76879587800000004</c:v>
                </c:pt>
                <c:pt idx="10">
                  <c:v>0.754597776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A7-4FA8-8F24-4F27D8EC04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3059775"/>
        <c:axId val="493499027"/>
      </c:lineChart>
      <c:catAx>
        <c:axId val="314002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α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829459"/>
        <c:crosses val="autoZero"/>
        <c:auto val="1"/>
        <c:lblAlgn val="ctr"/>
        <c:lblOffset val="100"/>
        <c:noMultiLvlLbl val="0"/>
      </c:catAx>
      <c:valAx>
        <c:axId val="464829459"/>
        <c:scaling>
          <c:orientation val="minMax"/>
          <c:max val="0.65500000000000003"/>
          <c:min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BMIoU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00240"/>
        <c:crosses val="autoZero"/>
        <c:crossBetween val="between"/>
      </c:valAx>
      <c:catAx>
        <c:axId val="8530597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3499027"/>
        <c:crosses val="autoZero"/>
        <c:auto val="1"/>
        <c:lblAlgn val="ctr"/>
        <c:lblOffset val="100"/>
        <c:noMultiLvlLbl val="0"/>
      </c:catAx>
      <c:valAx>
        <c:axId val="493499027"/>
        <c:scaling>
          <c:orientation val="minMax"/>
          <c:max val="0.79"/>
          <c:min val="0.75"/>
        </c:scaling>
        <c:delete val="0"/>
        <c:axPos val="r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BMDice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53059775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2000" b="1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BMIoU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5.4661300000000005E-4</c:v>
                  </c:pt>
                  <c:pt idx="1">
                    <c:v>2.7369900000000002E-4</c:v>
                  </c:pt>
                  <c:pt idx="2">
                    <c:v>6.2841500000000001E-4</c:v>
                  </c:pt>
                  <c:pt idx="3">
                    <c:v>9.5399999999999999E-4</c:v>
                  </c:pt>
                  <c:pt idx="4">
                    <c:v>4.8443899999999997E-4</c:v>
                  </c:pt>
                  <c:pt idx="5">
                    <c:v>5.9828699999999997E-4</c:v>
                  </c:pt>
                  <c:pt idx="6">
                    <c:v>1.71786E-4</c:v>
                  </c:pt>
                  <c:pt idx="7">
                    <c:v>5.4500000000000003E-5</c:v>
                  </c:pt>
                  <c:pt idx="8">
                    <c:v>2.8761500000000002E-4</c:v>
                  </c:pt>
                  <c:pt idx="9">
                    <c:v>2.1077300000000001E-4</c:v>
                  </c:pt>
                  <c:pt idx="10">
                    <c:v>2.85431E-4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5.4661300000000005E-4</c:v>
                  </c:pt>
                  <c:pt idx="1">
                    <c:v>2.7369900000000002E-4</c:v>
                  </c:pt>
                  <c:pt idx="2">
                    <c:v>6.2841500000000001E-4</c:v>
                  </c:pt>
                  <c:pt idx="3">
                    <c:v>9.5399999999999999E-4</c:v>
                  </c:pt>
                  <c:pt idx="4">
                    <c:v>4.8443899999999997E-4</c:v>
                  </c:pt>
                  <c:pt idx="5">
                    <c:v>5.9828699999999997E-4</c:v>
                  </c:pt>
                  <c:pt idx="6">
                    <c:v>1.71786E-4</c:v>
                  </c:pt>
                  <c:pt idx="7">
                    <c:v>5.4500000000000003E-5</c:v>
                  </c:pt>
                  <c:pt idx="8">
                    <c:v>2.8761500000000002E-4</c:v>
                  </c:pt>
                  <c:pt idx="9">
                    <c:v>2.1077300000000001E-4</c:v>
                  </c:pt>
                  <c:pt idx="10">
                    <c:v>2.85431E-4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0.64480650699999997</c:v>
                </c:pt>
                <c:pt idx="1">
                  <c:v>0.6538815</c:v>
                </c:pt>
                <c:pt idx="2">
                  <c:v>0.66438018600000004</c:v>
                </c:pt>
                <c:pt idx="3">
                  <c:v>0.64771505900000004</c:v>
                </c:pt>
                <c:pt idx="4">
                  <c:v>0.69614675299999995</c:v>
                </c:pt>
                <c:pt idx="5">
                  <c:v>0.65547544599999996</c:v>
                </c:pt>
                <c:pt idx="6">
                  <c:v>0.61388282000000005</c:v>
                </c:pt>
                <c:pt idx="7">
                  <c:v>0.64788954600000004</c:v>
                </c:pt>
                <c:pt idx="8">
                  <c:v>0.63229308299999998</c:v>
                </c:pt>
                <c:pt idx="9">
                  <c:v>0.61146863100000004</c:v>
                </c:pt>
                <c:pt idx="10">
                  <c:v>0.69268549999999995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67-4410-B202-F21F88A6EA43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BMDice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4.18412E-4</c:v>
                  </c:pt>
                  <c:pt idx="1">
                    <c:v>2.0453800000000001E-4</c:v>
                  </c:pt>
                  <c:pt idx="2">
                    <c:v>4.4816700000000002E-4</c:v>
                  </c:pt>
                  <c:pt idx="3">
                    <c:v>5.7962200000000001E-4</c:v>
                  </c:pt>
                  <c:pt idx="4">
                    <c:v>3.17375E-4</c:v>
                  </c:pt>
                  <c:pt idx="5">
                    <c:v>4.7633300000000001E-4</c:v>
                  </c:pt>
                  <c:pt idx="6">
                    <c:v>6.2899999999999997E-5</c:v>
                  </c:pt>
                  <c:pt idx="7">
                    <c:v>1.06135E-4</c:v>
                  </c:pt>
                  <c:pt idx="8">
                    <c:v>2.35481E-4</c:v>
                  </c:pt>
                  <c:pt idx="9">
                    <c:v>1.4242700000000001E-4</c:v>
                  </c:pt>
                  <c:pt idx="10">
                    <c:v>2.17665E-4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4.18412E-4</c:v>
                  </c:pt>
                  <c:pt idx="1">
                    <c:v>2.0453800000000001E-4</c:v>
                  </c:pt>
                  <c:pt idx="2">
                    <c:v>4.4816700000000002E-4</c:v>
                  </c:pt>
                  <c:pt idx="3">
                    <c:v>5.7962200000000001E-4</c:v>
                  </c:pt>
                  <c:pt idx="4">
                    <c:v>3.17375E-4</c:v>
                  </c:pt>
                  <c:pt idx="5">
                    <c:v>4.7633300000000001E-4</c:v>
                  </c:pt>
                  <c:pt idx="6">
                    <c:v>6.2899999999999997E-5</c:v>
                  </c:pt>
                  <c:pt idx="7">
                    <c:v>1.06135E-4</c:v>
                  </c:pt>
                  <c:pt idx="8">
                    <c:v>2.35481E-4</c:v>
                  </c:pt>
                  <c:pt idx="9">
                    <c:v>1.4242700000000001E-4</c:v>
                  </c:pt>
                  <c:pt idx="10">
                    <c:v>2.17665E-4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0.78311777800000004</c:v>
                </c:pt>
                <c:pt idx="1">
                  <c:v>0.79004634799999995</c:v>
                </c:pt>
                <c:pt idx="2">
                  <c:v>0.797722716</c:v>
                </c:pt>
                <c:pt idx="3">
                  <c:v>0.78554734299999995</c:v>
                </c:pt>
                <c:pt idx="4">
                  <c:v>0.82035713499999996</c:v>
                </c:pt>
                <c:pt idx="5">
                  <c:v>0.79127035899999998</c:v>
                </c:pt>
                <c:pt idx="6">
                  <c:v>0.75966055600000004</c:v>
                </c:pt>
                <c:pt idx="7">
                  <c:v>0.785646069</c:v>
                </c:pt>
                <c:pt idx="8">
                  <c:v>0.77391113700000003</c:v>
                </c:pt>
                <c:pt idx="9">
                  <c:v>0.75788947299999998</c:v>
                </c:pt>
                <c:pt idx="10">
                  <c:v>0.81798032499999995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67-4410-B202-F21F88A6E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992219"/>
        <c:axId val="505479096"/>
      </c:barChart>
      <c:catAx>
        <c:axId val="296992219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400" b="1"/>
                  <a:t>λ</a:t>
                </a:r>
              </a:p>
            </c:rich>
          </c:tx>
          <c:layout>
            <c:manualLayout>
              <c:xMode val="edge"/>
              <c:yMode val="edge"/>
              <c:x val="0.49436377324097702"/>
              <c:y val="0.923457914390642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5479096"/>
        <c:crosses val="autoZero"/>
        <c:auto val="1"/>
        <c:lblAlgn val="ctr"/>
        <c:lblOffset val="100"/>
        <c:noMultiLvlLbl val="0"/>
      </c:catAx>
      <c:valAx>
        <c:axId val="505479096"/>
        <c:scaling>
          <c:orientation val="minMax"/>
          <c:max val="0.82499999999999996"/>
          <c:min val="0.6049999999999999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/>
                  <a:t>Values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69922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800" b="1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BMIoU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3.8066123704142497E-4</c:v>
                  </c:pt>
                  <c:pt idx="1">
                    <c:v>2.8366486002661903E-4</c:v>
                  </c:pt>
                  <c:pt idx="2">
                    <c:v>1.7910612118149801E-3</c:v>
                  </c:pt>
                  <c:pt idx="3">
                    <c:v>4.0881151748828202E-4</c:v>
                  </c:pt>
                  <c:pt idx="4">
                    <c:v>6.9733130120395797E-4</c:v>
                  </c:pt>
                  <c:pt idx="5">
                    <c:v>1.25218375302123E-3</c:v>
                  </c:pt>
                  <c:pt idx="6">
                    <c:v>1.3106023468373E-4</c:v>
                  </c:pt>
                  <c:pt idx="7">
                    <c:v>6.4405730149844705E-4</c:v>
                  </c:pt>
                  <c:pt idx="8">
                    <c:v>6.79451705413739E-4</c:v>
                  </c:pt>
                  <c:pt idx="9">
                    <c:v>3.25467855079113E-4</c:v>
                  </c:pt>
                  <c:pt idx="10">
                    <c:v>5.7303805576444802E-5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3.8066123704142497E-4</c:v>
                  </c:pt>
                  <c:pt idx="1">
                    <c:v>2.8366486002661903E-4</c:v>
                  </c:pt>
                  <c:pt idx="2">
                    <c:v>1.7910612118149801E-3</c:v>
                  </c:pt>
                  <c:pt idx="3">
                    <c:v>4.0881151748828202E-4</c:v>
                  </c:pt>
                  <c:pt idx="4">
                    <c:v>6.9733130120395797E-4</c:v>
                  </c:pt>
                  <c:pt idx="5">
                    <c:v>1.25218375302123E-3</c:v>
                  </c:pt>
                  <c:pt idx="6">
                    <c:v>1.3106023468373E-4</c:v>
                  </c:pt>
                  <c:pt idx="7">
                    <c:v>6.4405730149844705E-4</c:v>
                  </c:pt>
                  <c:pt idx="8">
                    <c:v>6.79451705413739E-4</c:v>
                  </c:pt>
                  <c:pt idx="9">
                    <c:v>3.25467855079113E-4</c:v>
                  </c:pt>
                  <c:pt idx="10">
                    <c:v>5.7303805576444802E-5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0.644428923741585</c:v>
                </c:pt>
                <c:pt idx="1">
                  <c:v>0.64177802389962901</c:v>
                </c:pt>
                <c:pt idx="2">
                  <c:v>0.666465368765501</c:v>
                </c:pt>
                <c:pt idx="3">
                  <c:v>0.64586230399215605</c:v>
                </c:pt>
                <c:pt idx="4">
                  <c:v>0.68251016205696902</c:v>
                </c:pt>
                <c:pt idx="5">
                  <c:v>0.63995359137944496</c:v>
                </c:pt>
                <c:pt idx="6">
                  <c:v>0.611069181166217</c:v>
                </c:pt>
                <c:pt idx="7">
                  <c:v>0.62931542421344899</c:v>
                </c:pt>
                <c:pt idx="8">
                  <c:v>0.63064585053438404</c:v>
                </c:pt>
                <c:pt idx="9">
                  <c:v>0.62789466541487404</c:v>
                </c:pt>
                <c:pt idx="10">
                  <c:v>0.68900901556905103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97-47FC-85C8-FA6847745ADB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BMDice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3.04973788647444E-4</c:v>
                  </c:pt>
                  <c:pt idx="1">
                    <c:v>2.1409333474643299E-4</c:v>
                  </c:pt>
                  <c:pt idx="2">
                    <c:v>1.30334021388271E-3</c:v>
                  </c:pt>
                  <c:pt idx="3">
                    <c:v>3.0579309596942902E-4</c:v>
                  </c:pt>
                  <c:pt idx="4">
                    <c:v>5.0087907864255598E-4</c:v>
                  </c:pt>
                  <c:pt idx="5">
                    <c:v>9.9534233395713297E-4</c:v>
                  </c:pt>
                  <c:pt idx="6">
                    <c:v>1.05870207974516E-4</c:v>
                  </c:pt>
                  <c:pt idx="7">
                    <c:v>3.81486468693528E-4</c:v>
                  </c:pt>
                  <c:pt idx="8">
                    <c:v>5.3890458234001105E-4</c:v>
                  </c:pt>
                  <c:pt idx="9">
                    <c:v>2.9900057798581102E-4</c:v>
                  </c:pt>
                  <c:pt idx="10">
                    <c:v>3.0746659417566599E-5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3.04973788647444E-4</c:v>
                  </c:pt>
                  <c:pt idx="1">
                    <c:v>2.1409333474643299E-4</c:v>
                  </c:pt>
                  <c:pt idx="2">
                    <c:v>1.30334021388271E-3</c:v>
                  </c:pt>
                  <c:pt idx="3">
                    <c:v>3.0579309596942902E-4</c:v>
                  </c:pt>
                  <c:pt idx="4">
                    <c:v>5.0087907864255598E-4</c:v>
                  </c:pt>
                  <c:pt idx="5">
                    <c:v>9.9534233395713297E-4</c:v>
                  </c:pt>
                  <c:pt idx="6">
                    <c:v>1.05870207974516E-4</c:v>
                  </c:pt>
                  <c:pt idx="7">
                    <c:v>3.81486468693528E-4</c:v>
                  </c:pt>
                  <c:pt idx="8">
                    <c:v>5.3890458234001105E-4</c:v>
                  </c:pt>
                  <c:pt idx="9">
                    <c:v>2.9900057798581102E-4</c:v>
                  </c:pt>
                  <c:pt idx="10">
                    <c:v>3.0746659417566599E-5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0.78313072180332799</c:v>
                </c:pt>
                <c:pt idx="1">
                  <c:v>0.78100173933341299</c:v>
                </c:pt>
                <c:pt idx="2">
                  <c:v>0.79902168211317104</c:v>
                </c:pt>
                <c:pt idx="3">
                  <c:v>0.78390419850069903</c:v>
                </c:pt>
                <c:pt idx="4">
                  <c:v>0.81073962575083003</c:v>
                </c:pt>
                <c:pt idx="5">
                  <c:v>0.77954331309992897</c:v>
                </c:pt>
                <c:pt idx="6">
                  <c:v>0.75735052740706899</c:v>
                </c:pt>
                <c:pt idx="7">
                  <c:v>0.77136915770631698</c:v>
                </c:pt>
                <c:pt idx="8">
                  <c:v>0.77233609306789597</c:v>
                </c:pt>
                <c:pt idx="9">
                  <c:v>0.77006142381929099</c:v>
                </c:pt>
                <c:pt idx="10">
                  <c:v>0.81510962197623105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97-47FC-85C8-FA6847745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992219"/>
        <c:axId val="505479096"/>
      </c:barChart>
      <c:catAx>
        <c:axId val="296992219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400" b="1"/>
                  <a:t>λ</a:t>
                </a:r>
              </a:p>
            </c:rich>
          </c:tx>
          <c:layout>
            <c:manualLayout>
              <c:xMode val="edge"/>
              <c:yMode val="edge"/>
              <c:x val="0.49519706317379297"/>
              <c:y val="0.926420603030583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5479096"/>
        <c:crosses val="autoZero"/>
        <c:auto val="1"/>
        <c:lblAlgn val="ctr"/>
        <c:lblOffset val="100"/>
        <c:noMultiLvlLbl val="0"/>
      </c:catAx>
      <c:valAx>
        <c:axId val="505479096"/>
        <c:scaling>
          <c:orientation val="minMax"/>
          <c:max val="0.82499999999999996"/>
          <c:min val="0.6049999999999999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/>
                  <a:t>Values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69922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800" b="1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BMIoU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3.05765E-4</c:v>
                  </c:pt>
                  <c:pt idx="1">
                    <c:v>7.4929700000000001E-4</c:v>
                  </c:pt>
                  <c:pt idx="2">
                    <c:v>4.2397399999999998E-4</c:v>
                  </c:pt>
                  <c:pt idx="3">
                    <c:v>1.139326E-3</c:v>
                  </c:pt>
                  <c:pt idx="4">
                    <c:v>5.6700000000000003E-5</c:v>
                  </c:pt>
                  <c:pt idx="5">
                    <c:v>2.7639100000000002E-4</c:v>
                  </c:pt>
                  <c:pt idx="6">
                    <c:v>1.80924E-4</c:v>
                  </c:pt>
                  <c:pt idx="7">
                    <c:v>3.6195999999999998E-4</c:v>
                  </c:pt>
                  <c:pt idx="8">
                    <c:v>8.8105900000000001E-4</c:v>
                  </c:pt>
                  <c:pt idx="9">
                    <c:v>4.2300399999999999E-4</c:v>
                  </c:pt>
                  <c:pt idx="10">
                    <c:v>5.3719399999999995E-4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3.05765E-4</c:v>
                  </c:pt>
                  <c:pt idx="1">
                    <c:v>7.4929700000000001E-4</c:v>
                  </c:pt>
                  <c:pt idx="2">
                    <c:v>4.2397399999999998E-4</c:v>
                  </c:pt>
                  <c:pt idx="3">
                    <c:v>1.139326E-3</c:v>
                  </c:pt>
                  <c:pt idx="4">
                    <c:v>5.6700000000000003E-5</c:v>
                  </c:pt>
                  <c:pt idx="5">
                    <c:v>2.7639100000000002E-4</c:v>
                  </c:pt>
                  <c:pt idx="6">
                    <c:v>1.80924E-4</c:v>
                  </c:pt>
                  <c:pt idx="7">
                    <c:v>3.6195999999999998E-4</c:v>
                  </c:pt>
                  <c:pt idx="8">
                    <c:v>8.8105900000000001E-4</c:v>
                  </c:pt>
                  <c:pt idx="9">
                    <c:v>4.2300399999999999E-4</c:v>
                  </c:pt>
                  <c:pt idx="10">
                    <c:v>5.3719399999999995E-4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0.65728417100000003</c:v>
                </c:pt>
                <c:pt idx="1">
                  <c:v>0.67416935</c:v>
                </c:pt>
                <c:pt idx="2">
                  <c:v>0.65816318900000004</c:v>
                </c:pt>
                <c:pt idx="3">
                  <c:v>0.67394687099999995</c:v>
                </c:pt>
                <c:pt idx="4">
                  <c:v>0.68727698199999998</c:v>
                </c:pt>
                <c:pt idx="5">
                  <c:v>0.67444402699999995</c:v>
                </c:pt>
                <c:pt idx="6">
                  <c:v>0.62727173199999997</c:v>
                </c:pt>
                <c:pt idx="7">
                  <c:v>0.66460468699999997</c:v>
                </c:pt>
                <c:pt idx="8">
                  <c:v>0.64660363899999995</c:v>
                </c:pt>
                <c:pt idx="9">
                  <c:v>0.622612359</c:v>
                </c:pt>
                <c:pt idx="10">
                  <c:v>0.696952299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DF-4890-B3EA-0D00C5D337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00240"/>
        <c:axId val="464829459"/>
      </c:barChart>
      <c:lineChart>
        <c:grouping val="standar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BMDice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2.0037000000000001E-4</c:v>
                  </c:pt>
                  <c:pt idx="1">
                    <c:v>5.77321E-4</c:v>
                  </c:pt>
                  <c:pt idx="2">
                    <c:v>3.0893700000000001E-4</c:v>
                  </c:pt>
                  <c:pt idx="3">
                    <c:v>7.6165499999999997E-4</c:v>
                  </c:pt>
                  <c:pt idx="4">
                    <c:v>7.2100000000000004E-5</c:v>
                  </c:pt>
                  <c:pt idx="5">
                    <c:v>2.4743699999999998E-4</c:v>
                  </c:pt>
                  <c:pt idx="6">
                    <c:v>1.4095000000000001E-4</c:v>
                  </c:pt>
                  <c:pt idx="7">
                    <c:v>2.1607899999999999E-4</c:v>
                  </c:pt>
                  <c:pt idx="8">
                    <c:v>6.5578100000000003E-4</c:v>
                  </c:pt>
                  <c:pt idx="9">
                    <c:v>3.2939599999999997E-4</c:v>
                  </c:pt>
                  <c:pt idx="10">
                    <c:v>4.61008E-4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2.0037000000000001E-4</c:v>
                  </c:pt>
                  <c:pt idx="1">
                    <c:v>5.77321E-4</c:v>
                  </c:pt>
                  <c:pt idx="2">
                    <c:v>3.0893700000000001E-4</c:v>
                  </c:pt>
                  <c:pt idx="3">
                    <c:v>7.6165499999999997E-4</c:v>
                  </c:pt>
                  <c:pt idx="4">
                    <c:v>7.2100000000000004E-5</c:v>
                  </c:pt>
                  <c:pt idx="5">
                    <c:v>2.4743699999999998E-4</c:v>
                  </c:pt>
                  <c:pt idx="6">
                    <c:v>1.4095000000000001E-4</c:v>
                  </c:pt>
                  <c:pt idx="7">
                    <c:v>2.1607899999999999E-4</c:v>
                  </c:pt>
                  <c:pt idx="8">
                    <c:v>6.5578100000000003E-4</c:v>
                  </c:pt>
                  <c:pt idx="9">
                    <c:v>3.2939599999999997E-4</c:v>
                  </c:pt>
                  <c:pt idx="10">
                    <c:v>4.61008E-4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0.79233714</c:v>
                </c:pt>
                <c:pt idx="1">
                  <c:v>0.80463275400000001</c:v>
                </c:pt>
                <c:pt idx="2">
                  <c:v>0.79295386599999995</c:v>
                </c:pt>
                <c:pt idx="3">
                  <c:v>0.80444864000000005</c:v>
                </c:pt>
                <c:pt idx="4">
                  <c:v>0.81395338299999997</c:v>
                </c:pt>
                <c:pt idx="5">
                  <c:v>0.80470734899999996</c:v>
                </c:pt>
                <c:pt idx="6">
                  <c:v>0.76987004800000003</c:v>
                </c:pt>
                <c:pt idx="7">
                  <c:v>0.797778235</c:v>
                </c:pt>
                <c:pt idx="8">
                  <c:v>0.78449893999999998</c:v>
                </c:pt>
                <c:pt idx="9">
                  <c:v>0.766543682</c:v>
                </c:pt>
                <c:pt idx="10">
                  <c:v>0.820759303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DF-4890-B3EA-0D00C5D337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2926653"/>
        <c:axId val="209416151"/>
      </c:lineChart>
      <c:catAx>
        <c:axId val="314002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400"/>
                  <a:t>λ</a:t>
                </a:r>
              </a:p>
            </c:rich>
          </c:tx>
          <c:layout>
            <c:manualLayout>
              <c:xMode val="edge"/>
              <c:yMode val="edge"/>
              <c:x val="0.45473722589718202"/>
              <c:y val="0.9035095842207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829459"/>
        <c:crosses val="autoZero"/>
        <c:auto val="1"/>
        <c:lblAlgn val="ctr"/>
        <c:lblOffset val="100"/>
        <c:noMultiLvlLbl val="0"/>
      </c:catAx>
      <c:valAx>
        <c:axId val="464829459"/>
        <c:scaling>
          <c:orientation val="minMax"/>
          <c:max val="0.7"/>
          <c:min val="0.6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400"/>
                  <a:t>BMIoU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00240"/>
        <c:crosses val="autoZero"/>
        <c:crossBetween val="between"/>
      </c:valAx>
      <c:catAx>
        <c:axId val="51292665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9416151"/>
        <c:crosses val="autoZero"/>
        <c:auto val="1"/>
        <c:lblAlgn val="ctr"/>
        <c:lblOffset val="100"/>
        <c:noMultiLvlLbl val="0"/>
      </c:catAx>
      <c:valAx>
        <c:axId val="209416151"/>
        <c:scaling>
          <c:orientation val="minMax"/>
          <c:max val="0.82499999999999996"/>
          <c:min val="0.76"/>
        </c:scaling>
        <c:delete val="0"/>
        <c:axPos val="r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400"/>
                  <a:t>BMDice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2926653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2400" b="1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BMIoU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3.90534E-4</c:v>
                  </c:pt>
                  <c:pt idx="1">
                    <c:v>1.116735E-3</c:v>
                  </c:pt>
                  <c:pt idx="2">
                    <c:v>3.14944E-4</c:v>
                  </c:pt>
                  <c:pt idx="3">
                    <c:v>2.39492E-4</c:v>
                  </c:pt>
                  <c:pt idx="4">
                    <c:v>1.65773E-4</c:v>
                  </c:pt>
                  <c:pt idx="5">
                    <c:v>4.5785200000000002E-4</c:v>
                  </c:pt>
                  <c:pt idx="6">
                    <c:v>5.93131E-4</c:v>
                  </c:pt>
                  <c:pt idx="7">
                    <c:v>4.99235E-4</c:v>
                  </c:pt>
                  <c:pt idx="8">
                    <c:v>4.29209E-4</c:v>
                  </c:pt>
                  <c:pt idx="9">
                    <c:v>4.3157599999999998E-4</c:v>
                  </c:pt>
                  <c:pt idx="10">
                    <c:v>1.1372960000000001E-3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3.90534E-4</c:v>
                  </c:pt>
                  <c:pt idx="1">
                    <c:v>1.116735E-3</c:v>
                  </c:pt>
                  <c:pt idx="2">
                    <c:v>3.14944E-4</c:v>
                  </c:pt>
                  <c:pt idx="3">
                    <c:v>2.39492E-4</c:v>
                  </c:pt>
                  <c:pt idx="4">
                    <c:v>1.65773E-4</c:v>
                  </c:pt>
                  <c:pt idx="5">
                    <c:v>4.5785200000000002E-4</c:v>
                  </c:pt>
                  <c:pt idx="6">
                    <c:v>5.93131E-4</c:v>
                  </c:pt>
                  <c:pt idx="7">
                    <c:v>4.99235E-4</c:v>
                  </c:pt>
                  <c:pt idx="8">
                    <c:v>4.29209E-4</c:v>
                  </c:pt>
                  <c:pt idx="9">
                    <c:v>4.3157599999999998E-4</c:v>
                  </c:pt>
                  <c:pt idx="10">
                    <c:v>1.1372960000000001E-3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0.66430594399999998</c:v>
                </c:pt>
                <c:pt idx="1">
                  <c:v>0.66526687600000001</c:v>
                </c:pt>
                <c:pt idx="2">
                  <c:v>0.65606058499999997</c:v>
                </c:pt>
                <c:pt idx="3">
                  <c:v>0.65940898699999995</c:v>
                </c:pt>
                <c:pt idx="4">
                  <c:v>0.68254467799999996</c:v>
                </c:pt>
                <c:pt idx="5">
                  <c:v>0.66660885000000003</c:v>
                </c:pt>
                <c:pt idx="6">
                  <c:v>0.62629619999999997</c:v>
                </c:pt>
                <c:pt idx="7">
                  <c:v>0.65207225199999996</c:v>
                </c:pt>
                <c:pt idx="8">
                  <c:v>0.63311036399999998</c:v>
                </c:pt>
                <c:pt idx="9">
                  <c:v>0.62744709499999995</c:v>
                </c:pt>
                <c:pt idx="10">
                  <c:v>0.68241194500000002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5C-49EC-AB4D-6B830670BE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00240"/>
        <c:axId val="464829459"/>
      </c:barChart>
      <c:lineChart>
        <c:grouping val="standar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BMDice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3.3965500000000001E-4</c:v>
                  </c:pt>
                  <c:pt idx="1">
                    <c:v>8.5010499999999998E-4</c:v>
                  </c:pt>
                  <c:pt idx="2">
                    <c:v>2.3175600000000001E-4</c:v>
                  </c:pt>
                  <c:pt idx="3">
                    <c:v>1.19802E-4</c:v>
                  </c:pt>
                  <c:pt idx="4">
                    <c:v>8.1899999999999999E-5</c:v>
                  </c:pt>
                  <c:pt idx="5">
                    <c:v>4.01603E-4</c:v>
                  </c:pt>
                  <c:pt idx="6">
                    <c:v>4.6256200000000002E-4</c:v>
                  </c:pt>
                  <c:pt idx="7">
                    <c:v>4.1797900000000002E-4</c:v>
                  </c:pt>
                  <c:pt idx="8">
                    <c:v>3.5640599999999998E-4</c:v>
                  </c:pt>
                  <c:pt idx="9">
                    <c:v>4.1275399999999999E-4</c:v>
                  </c:pt>
                  <c:pt idx="10">
                    <c:v>8.0537200000000005E-4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3.3965500000000001E-4</c:v>
                  </c:pt>
                  <c:pt idx="1">
                    <c:v>8.5010499999999998E-4</c:v>
                  </c:pt>
                  <c:pt idx="2">
                    <c:v>2.3175600000000001E-4</c:v>
                  </c:pt>
                  <c:pt idx="3">
                    <c:v>1.19802E-4</c:v>
                  </c:pt>
                  <c:pt idx="4">
                    <c:v>8.1899999999999999E-5</c:v>
                  </c:pt>
                  <c:pt idx="5">
                    <c:v>4.01603E-4</c:v>
                  </c:pt>
                  <c:pt idx="6">
                    <c:v>4.6256200000000002E-4</c:v>
                  </c:pt>
                  <c:pt idx="7">
                    <c:v>4.1797900000000002E-4</c:v>
                  </c:pt>
                  <c:pt idx="8">
                    <c:v>3.5640599999999998E-4</c:v>
                  </c:pt>
                  <c:pt idx="9">
                    <c:v>4.1275399999999999E-4</c:v>
                  </c:pt>
                  <c:pt idx="10">
                    <c:v>8.0537200000000005E-4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0.79751905899999997</c:v>
                </c:pt>
                <c:pt idx="1">
                  <c:v>0.798432162</c:v>
                </c:pt>
                <c:pt idx="2">
                  <c:v>0.79139393700000005</c:v>
                </c:pt>
                <c:pt idx="3">
                  <c:v>0.79405558300000001</c:v>
                </c:pt>
                <c:pt idx="4">
                  <c:v>0.81078395400000003</c:v>
                </c:pt>
                <c:pt idx="5">
                  <c:v>0.79916031099999996</c:v>
                </c:pt>
                <c:pt idx="6">
                  <c:v>0.769079128</c:v>
                </c:pt>
                <c:pt idx="7">
                  <c:v>0.78843898700000004</c:v>
                </c:pt>
                <c:pt idx="8">
                  <c:v>0.77454805800000004</c:v>
                </c:pt>
                <c:pt idx="9">
                  <c:v>0.76996461100000002</c:v>
                </c:pt>
                <c:pt idx="10">
                  <c:v>0.81049769100000002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5C-49EC-AB4D-6B830670BE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2926653"/>
        <c:axId val="209416151"/>
      </c:lineChart>
      <c:catAx>
        <c:axId val="314002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400"/>
                  <a:t>λ</a:t>
                </a:r>
              </a:p>
            </c:rich>
          </c:tx>
          <c:layout>
            <c:manualLayout>
              <c:xMode val="edge"/>
              <c:yMode val="edge"/>
              <c:x val="0.45473722589718202"/>
              <c:y val="0.9035095842207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829459"/>
        <c:crosses val="autoZero"/>
        <c:auto val="1"/>
        <c:lblAlgn val="ctr"/>
        <c:lblOffset val="100"/>
        <c:noMultiLvlLbl val="0"/>
      </c:catAx>
      <c:valAx>
        <c:axId val="464829459"/>
        <c:scaling>
          <c:orientation val="minMax"/>
          <c:max val="0.69"/>
          <c:min val="0.6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400"/>
                  <a:t>BMIoU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00240"/>
        <c:crosses val="autoZero"/>
        <c:crossBetween val="between"/>
      </c:valAx>
      <c:catAx>
        <c:axId val="51292665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9416151"/>
        <c:crosses val="autoZero"/>
        <c:auto val="1"/>
        <c:lblAlgn val="ctr"/>
        <c:lblOffset val="100"/>
        <c:noMultiLvlLbl val="0"/>
      </c:catAx>
      <c:valAx>
        <c:axId val="209416151"/>
        <c:scaling>
          <c:orientation val="minMax"/>
          <c:max val="0.81499999999999995"/>
          <c:min val="0.76"/>
        </c:scaling>
        <c:delete val="0"/>
        <c:axPos val="r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400"/>
                  <a:t>BMDice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2926653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2400" b="1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BMIoU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5.4661300000000005E-4</c:v>
                  </c:pt>
                  <c:pt idx="1">
                    <c:v>2.7369900000000002E-4</c:v>
                  </c:pt>
                  <c:pt idx="2">
                    <c:v>6.2841500000000001E-4</c:v>
                  </c:pt>
                  <c:pt idx="3">
                    <c:v>9.5399999999999999E-4</c:v>
                  </c:pt>
                  <c:pt idx="4">
                    <c:v>4.8443899999999997E-4</c:v>
                  </c:pt>
                  <c:pt idx="5">
                    <c:v>5.9828699999999997E-4</c:v>
                  </c:pt>
                  <c:pt idx="6">
                    <c:v>1.71786E-4</c:v>
                  </c:pt>
                  <c:pt idx="7">
                    <c:v>5.4500000000000003E-5</c:v>
                  </c:pt>
                  <c:pt idx="8">
                    <c:v>2.8761500000000002E-4</c:v>
                  </c:pt>
                  <c:pt idx="9">
                    <c:v>2.1077300000000001E-4</c:v>
                  </c:pt>
                  <c:pt idx="10">
                    <c:v>2.85431E-4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5.4661300000000005E-4</c:v>
                  </c:pt>
                  <c:pt idx="1">
                    <c:v>2.7369900000000002E-4</c:v>
                  </c:pt>
                  <c:pt idx="2">
                    <c:v>6.2841500000000001E-4</c:v>
                  </c:pt>
                  <c:pt idx="3">
                    <c:v>9.5399999999999999E-4</c:v>
                  </c:pt>
                  <c:pt idx="4">
                    <c:v>4.8443899999999997E-4</c:v>
                  </c:pt>
                  <c:pt idx="5">
                    <c:v>5.9828699999999997E-4</c:v>
                  </c:pt>
                  <c:pt idx="6">
                    <c:v>1.71786E-4</c:v>
                  </c:pt>
                  <c:pt idx="7">
                    <c:v>5.4500000000000003E-5</c:v>
                  </c:pt>
                  <c:pt idx="8">
                    <c:v>2.8761500000000002E-4</c:v>
                  </c:pt>
                  <c:pt idx="9">
                    <c:v>2.1077300000000001E-4</c:v>
                  </c:pt>
                  <c:pt idx="10">
                    <c:v>2.85431E-4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0.64480650699999997</c:v>
                </c:pt>
                <c:pt idx="1">
                  <c:v>0.6538815</c:v>
                </c:pt>
                <c:pt idx="2">
                  <c:v>0.66438018600000004</c:v>
                </c:pt>
                <c:pt idx="3">
                  <c:v>0.64771505900000004</c:v>
                </c:pt>
                <c:pt idx="4">
                  <c:v>0.69614675299999995</c:v>
                </c:pt>
                <c:pt idx="5">
                  <c:v>0.65547544599999996</c:v>
                </c:pt>
                <c:pt idx="6">
                  <c:v>0.61388282000000005</c:v>
                </c:pt>
                <c:pt idx="7">
                  <c:v>0.64788954600000004</c:v>
                </c:pt>
                <c:pt idx="8">
                  <c:v>0.63229308299999998</c:v>
                </c:pt>
                <c:pt idx="9">
                  <c:v>0.61146863100000004</c:v>
                </c:pt>
                <c:pt idx="10">
                  <c:v>0.69268549999999995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79-481F-A2FE-93CF44500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00240"/>
        <c:axId val="464829459"/>
      </c:barChart>
      <c:lineChart>
        <c:grouping val="standar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BMDice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4.18412E-4</c:v>
                  </c:pt>
                  <c:pt idx="1">
                    <c:v>2.0453800000000001E-4</c:v>
                  </c:pt>
                  <c:pt idx="2">
                    <c:v>4.4816700000000002E-4</c:v>
                  </c:pt>
                  <c:pt idx="3">
                    <c:v>5.7962200000000001E-4</c:v>
                  </c:pt>
                  <c:pt idx="4">
                    <c:v>3.17375E-4</c:v>
                  </c:pt>
                  <c:pt idx="5">
                    <c:v>4.7633300000000001E-4</c:v>
                  </c:pt>
                  <c:pt idx="6">
                    <c:v>6.2899999999999997E-5</c:v>
                  </c:pt>
                  <c:pt idx="7">
                    <c:v>1.06135E-4</c:v>
                  </c:pt>
                  <c:pt idx="8">
                    <c:v>2.35481E-4</c:v>
                  </c:pt>
                  <c:pt idx="9">
                    <c:v>1.4242700000000001E-4</c:v>
                  </c:pt>
                  <c:pt idx="10">
                    <c:v>2.17665E-4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4.18412E-4</c:v>
                  </c:pt>
                  <c:pt idx="1">
                    <c:v>2.0453800000000001E-4</c:v>
                  </c:pt>
                  <c:pt idx="2">
                    <c:v>4.4816700000000002E-4</c:v>
                  </c:pt>
                  <c:pt idx="3">
                    <c:v>5.7962200000000001E-4</c:v>
                  </c:pt>
                  <c:pt idx="4">
                    <c:v>3.17375E-4</c:v>
                  </c:pt>
                  <c:pt idx="5">
                    <c:v>4.7633300000000001E-4</c:v>
                  </c:pt>
                  <c:pt idx="6">
                    <c:v>6.2899999999999997E-5</c:v>
                  </c:pt>
                  <c:pt idx="7">
                    <c:v>1.06135E-4</c:v>
                  </c:pt>
                  <c:pt idx="8">
                    <c:v>2.35481E-4</c:v>
                  </c:pt>
                  <c:pt idx="9">
                    <c:v>1.4242700000000001E-4</c:v>
                  </c:pt>
                  <c:pt idx="10">
                    <c:v>2.17665E-4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0.78311777800000004</c:v>
                </c:pt>
                <c:pt idx="1">
                  <c:v>0.79004634799999995</c:v>
                </c:pt>
                <c:pt idx="2">
                  <c:v>0.797722716</c:v>
                </c:pt>
                <c:pt idx="3">
                  <c:v>0.78554734299999995</c:v>
                </c:pt>
                <c:pt idx="4">
                  <c:v>0.82035713499999996</c:v>
                </c:pt>
                <c:pt idx="5">
                  <c:v>0.79127035899999998</c:v>
                </c:pt>
                <c:pt idx="6">
                  <c:v>0.75966055600000004</c:v>
                </c:pt>
                <c:pt idx="7">
                  <c:v>0.785646069</c:v>
                </c:pt>
                <c:pt idx="8">
                  <c:v>0.77391113700000003</c:v>
                </c:pt>
                <c:pt idx="9">
                  <c:v>0.75788947299999998</c:v>
                </c:pt>
                <c:pt idx="10">
                  <c:v>0.81798032499999995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79-481F-A2FE-93CF44500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2926653"/>
        <c:axId val="209416151"/>
      </c:lineChart>
      <c:catAx>
        <c:axId val="314002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400"/>
                  <a:t>λ</a:t>
                </a:r>
              </a:p>
            </c:rich>
          </c:tx>
          <c:layout>
            <c:manualLayout>
              <c:xMode val="edge"/>
              <c:yMode val="edge"/>
              <c:x val="0.45473722589718202"/>
              <c:y val="0.9035095842207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829459"/>
        <c:crosses val="autoZero"/>
        <c:auto val="1"/>
        <c:lblAlgn val="ctr"/>
        <c:lblOffset val="100"/>
        <c:noMultiLvlLbl val="0"/>
      </c:catAx>
      <c:valAx>
        <c:axId val="464829459"/>
        <c:scaling>
          <c:orientation val="minMax"/>
          <c:max val="0.7"/>
          <c:min val="0.6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400"/>
                  <a:t>BMIoU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00240"/>
        <c:crosses val="autoZero"/>
        <c:crossBetween val="between"/>
      </c:valAx>
      <c:catAx>
        <c:axId val="51292665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9416151"/>
        <c:crosses val="autoZero"/>
        <c:auto val="1"/>
        <c:lblAlgn val="ctr"/>
        <c:lblOffset val="100"/>
        <c:noMultiLvlLbl val="0"/>
      </c:catAx>
      <c:valAx>
        <c:axId val="209416151"/>
        <c:scaling>
          <c:orientation val="minMax"/>
          <c:max val="0.82499999999999996"/>
          <c:min val="0.76"/>
        </c:scaling>
        <c:delete val="0"/>
        <c:axPos val="r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400"/>
                  <a:t>BMDice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2926653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2400" b="1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BMIoU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3.8066123704142497E-4</c:v>
                  </c:pt>
                  <c:pt idx="1">
                    <c:v>2.8366486002661903E-4</c:v>
                  </c:pt>
                  <c:pt idx="2">
                    <c:v>1.7910612118149801E-3</c:v>
                  </c:pt>
                  <c:pt idx="3">
                    <c:v>4.0881151748828202E-4</c:v>
                  </c:pt>
                  <c:pt idx="4">
                    <c:v>6.9733130120395797E-4</c:v>
                  </c:pt>
                  <c:pt idx="5">
                    <c:v>1.25218375302123E-3</c:v>
                  </c:pt>
                  <c:pt idx="6">
                    <c:v>1.3106023468373E-4</c:v>
                  </c:pt>
                  <c:pt idx="7">
                    <c:v>6.4405730149844705E-4</c:v>
                  </c:pt>
                  <c:pt idx="8">
                    <c:v>6.79451705413739E-4</c:v>
                  </c:pt>
                  <c:pt idx="9">
                    <c:v>3.25467855079113E-4</c:v>
                  </c:pt>
                  <c:pt idx="10">
                    <c:v>5.7303805576444802E-5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3.8066123704142497E-4</c:v>
                  </c:pt>
                  <c:pt idx="1">
                    <c:v>2.8366486002661903E-4</c:v>
                  </c:pt>
                  <c:pt idx="2">
                    <c:v>1.7910612118149801E-3</c:v>
                  </c:pt>
                  <c:pt idx="3">
                    <c:v>4.0881151748828202E-4</c:v>
                  </c:pt>
                  <c:pt idx="4">
                    <c:v>6.9733130120395797E-4</c:v>
                  </c:pt>
                  <c:pt idx="5">
                    <c:v>1.25218375302123E-3</c:v>
                  </c:pt>
                  <c:pt idx="6">
                    <c:v>1.3106023468373E-4</c:v>
                  </c:pt>
                  <c:pt idx="7">
                    <c:v>6.4405730149844705E-4</c:v>
                  </c:pt>
                  <c:pt idx="8">
                    <c:v>6.79451705413739E-4</c:v>
                  </c:pt>
                  <c:pt idx="9">
                    <c:v>3.25467855079113E-4</c:v>
                  </c:pt>
                  <c:pt idx="10">
                    <c:v>5.7303805576444802E-5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0.644428923741585</c:v>
                </c:pt>
                <c:pt idx="1">
                  <c:v>0.64177802389962901</c:v>
                </c:pt>
                <c:pt idx="2">
                  <c:v>0.666465368765501</c:v>
                </c:pt>
                <c:pt idx="3">
                  <c:v>0.64586230399215605</c:v>
                </c:pt>
                <c:pt idx="4">
                  <c:v>0.68251016205696902</c:v>
                </c:pt>
                <c:pt idx="5">
                  <c:v>0.63995359137944496</c:v>
                </c:pt>
                <c:pt idx="6">
                  <c:v>0.611069181166217</c:v>
                </c:pt>
                <c:pt idx="7">
                  <c:v>0.62931542421344899</c:v>
                </c:pt>
                <c:pt idx="8">
                  <c:v>0.63064585053438404</c:v>
                </c:pt>
                <c:pt idx="9">
                  <c:v>0.62789466541487404</c:v>
                </c:pt>
                <c:pt idx="10">
                  <c:v>0.68900901556905103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B1-48B8-AC41-103305F82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00240"/>
        <c:axId val="464829459"/>
      </c:barChart>
      <c:lineChart>
        <c:grouping val="standar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BMDice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3.04973788647444E-4</c:v>
                  </c:pt>
                  <c:pt idx="1">
                    <c:v>2.1409333474643299E-4</c:v>
                  </c:pt>
                  <c:pt idx="2">
                    <c:v>1.30334021388271E-3</c:v>
                  </c:pt>
                  <c:pt idx="3">
                    <c:v>3.0579309596942902E-4</c:v>
                  </c:pt>
                  <c:pt idx="4">
                    <c:v>5.0087907864255598E-4</c:v>
                  </c:pt>
                  <c:pt idx="5">
                    <c:v>9.9534233395713297E-4</c:v>
                  </c:pt>
                  <c:pt idx="6">
                    <c:v>1.05870207974516E-4</c:v>
                  </c:pt>
                  <c:pt idx="7">
                    <c:v>3.81486468693528E-4</c:v>
                  </c:pt>
                  <c:pt idx="8">
                    <c:v>5.3890458234001105E-4</c:v>
                  </c:pt>
                  <c:pt idx="9">
                    <c:v>2.9900057798581102E-4</c:v>
                  </c:pt>
                  <c:pt idx="10">
                    <c:v>3.0746659417566599E-5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3.04973788647444E-4</c:v>
                  </c:pt>
                  <c:pt idx="1">
                    <c:v>2.1409333474643299E-4</c:v>
                  </c:pt>
                  <c:pt idx="2">
                    <c:v>1.30334021388271E-3</c:v>
                  </c:pt>
                  <c:pt idx="3">
                    <c:v>3.0579309596942902E-4</c:v>
                  </c:pt>
                  <c:pt idx="4">
                    <c:v>5.0087907864255598E-4</c:v>
                  </c:pt>
                  <c:pt idx="5">
                    <c:v>9.9534233395713297E-4</c:v>
                  </c:pt>
                  <c:pt idx="6">
                    <c:v>1.05870207974516E-4</c:v>
                  </c:pt>
                  <c:pt idx="7">
                    <c:v>3.81486468693528E-4</c:v>
                  </c:pt>
                  <c:pt idx="8">
                    <c:v>5.3890458234001105E-4</c:v>
                  </c:pt>
                  <c:pt idx="9">
                    <c:v>2.9900057798581102E-4</c:v>
                  </c:pt>
                  <c:pt idx="10">
                    <c:v>3.0746659417566599E-5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0.78313072180332799</c:v>
                </c:pt>
                <c:pt idx="1">
                  <c:v>0.78100173933341299</c:v>
                </c:pt>
                <c:pt idx="2">
                  <c:v>0.79902168211317104</c:v>
                </c:pt>
                <c:pt idx="3">
                  <c:v>0.78390419850069903</c:v>
                </c:pt>
                <c:pt idx="4">
                  <c:v>0.81073962575083003</c:v>
                </c:pt>
                <c:pt idx="5">
                  <c:v>0.77954331309992897</c:v>
                </c:pt>
                <c:pt idx="6">
                  <c:v>0.75735052740706899</c:v>
                </c:pt>
                <c:pt idx="7">
                  <c:v>0.77136915770631698</c:v>
                </c:pt>
                <c:pt idx="8">
                  <c:v>0.77233609306789597</c:v>
                </c:pt>
                <c:pt idx="9">
                  <c:v>0.77006142381929099</c:v>
                </c:pt>
                <c:pt idx="10">
                  <c:v>0.81510962197623105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B1-48B8-AC41-103305F82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2926653"/>
        <c:axId val="209416151"/>
      </c:lineChart>
      <c:catAx>
        <c:axId val="314002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400"/>
                  <a:t>λ</a:t>
                </a:r>
              </a:p>
            </c:rich>
          </c:tx>
          <c:layout>
            <c:manualLayout>
              <c:xMode val="edge"/>
              <c:yMode val="edge"/>
              <c:x val="0.45473722589718202"/>
              <c:y val="0.9035095842207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829459"/>
        <c:crosses val="autoZero"/>
        <c:auto val="1"/>
        <c:lblAlgn val="ctr"/>
        <c:lblOffset val="100"/>
        <c:noMultiLvlLbl val="0"/>
      </c:catAx>
      <c:valAx>
        <c:axId val="464829459"/>
        <c:scaling>
          <c:orientation val="minMax"/>
          <c:max val="0.69499999999999995"/>
          <c:min val="0.6049999999999999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400"/>
                  <a:t>BMIoU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400240"/>
        <c:crosses val="autoZero"/>
        <c:crossBetween val="between"/>
      </c:valAx>
      <c:catAx>
        <c:axId val="51292665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9416151"/>
        <c:crosses val="autoZero"/>
        <c:auto val="1"/>
        <c:lblAlgn val="ctr"/>
        <c:lblOffset val="100"/>
        <c:noMultiLvlLbl val="0"/>
      </c:catAx>
      <c:valAx>
        <c:axId val="209416151"/>
        <c:scaling>
          <c:orientation val="minMax"/>
          <c:max val="0.82"/>
          <c:min val="0.755"/>
        </c:scaling>
        <c:delete val="0"/>
        <c:axPos val="r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400"/>
                  <a:t>BMDice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2926653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2400" b="1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2045205978855E-2"/>
          <c:y val="2.4951393389501E-2"/>
          <c:w val="0.90507786052809802"/>
          <c:h val="0.80260161096194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λ=0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1.5705892292317001</c:v>
                </c:pt>
                <c:pt idx="1">
                  <c:v>1.56597161549143</c:v>
                </c:pt>
                <c:pt idx="2">
                  <c:v>1.5168539539445101</c:v>
                </c:pt>
                <c:pt idx="3">
                  <c:v>1.481525687268</c:v>
                </c:pt>
                <c:pt idx="4">
                  <c:v>1.4953194477129701</c:v>
                </c:pt>
                <c:pt idx="5">
                  <c:v>1.53152432176284</c:v>
                </c:pt>
                <c:pt idx="6">
                  <c:v>1.57127316924743</c:v>
                </c:pt>
                <c:pt idx="7">
                  <c:v>1.6087961557786901</c:v>
                </c:pt>
                <c:pt idx="8">
                  <c:v>1.6436772421002299</c:v>
                </c:pt>
                <c:pt idx="9">
                  <c:v>1.7036855570040601</c:v>
                </c:pt>
                <c:pt idx="10">
                  <c:v>1.7613430100027401</c:v>
                </c:pt>
                <c:pt idx="11">
                  <c:v>1.86004617717117</c:v>
                </c:pt>
                <c:pt idx="12">
                  <c:v>1.9949607667513101</c:v>
                </c:pt>
                <c:pt idx="13">
                  <c:v>2.16879678191617</c:v>
                </c:pt>
                <c:pt idx="14">
                  <c:v>2.3035863705445001</c:v>
                </c:pt>
                <c:pt idx="15">
                  <c:v>2.3865835100877999</c:v>
                </c:pt>
                <c:pt idx="16">
                  <c:v>2.4330017913598501</c:v>
                </c:pt>
                <c:pt idx="17">
                  <c:v>2.47192685492336</c:v>
                </c:pt>
                <c:pt idx="18">
                  <c:v>2.50303070060908</c:v>
                </c:pt>
                <c:pt idx="19">
                  <c:v>2.5454626302234802</c:v>
                </c:pt>
                <c:pt idx="20">
                  <c:v>2.5937092141248201</c:v>
                </c:pt>
                <c:pt idx="21">
                  <c:v>2.6568977045826601</c:v>
                </c:pt>
                <c:pt idx="22">
                  <c:v>2.7135765412822299</c:v>
                </c:pt>
                <c:pt idx="23">
                  <c:v>2.7928195777349099</c:v>
                </c:pt>
                <c:pt idx="24">
                  <c:v>2.84061941783875</c:v>
                </c:pt>
                <c:pt idx="25">
                  <c:v>2.9077703948132601</c:v>
                </c:pt>
                <c:pt idx="26">
                  <c:v>2.90599884465336</c:v>
                </c:pt>
                <c:pt idx="27">
                  <c:v>2.9125044238753599</c:v>
                </c:pt>
                <c:pt idx="28">
                  <c:v>2.9516202630475101</c:v>
                </c:pt>
                <c:pt idx="29">
                  <c:v>2.9701166204176799</c:v>
                </c:pt>
                <c:pt idx="30">
                  <c:v>3.0319634242914599</c:v>
                </c:pt>
                <c:pt idx="31">
                  <c:v>3.0739905196241999</c:v>
                </c:pt>
                <c:pt idx="32">
                  <c:v>3.1011246028356201</c:v>
                </c:pt>
                <c:pt idx="33">
                  <c:v>3.0739253270439799</c:v>
                </c:pt>
                <c:pt idx="34">
                  <c:v>3.0649354448541999</c:v>
                </c:pt>
                <c:pt idx="35">
                  <c:v>3.0907031032256702</c:v>
                </c:pt>
                <c:pt idx="36">
                  <c:v>3.0128628714010102</c:v>
                </c:pt>
                <c:pt idx="37">
                  <c:v>2.9708966030739199</c:v>
                </c:pt>
                <c:pt idx="38">
                  <c:v>2.8787725022993902</c:v>
                </c:pt>
                <c:pt idx="39">
                  <c:v>2.9004225507378498</c:v>
                </c:pt>
                <c:pt idx="40">
                  <c:v>2.9532852931879399</c:v>
                </c:pt>
                <c:pt idx="41">
                  <c:v>2.8489326359704101</c:v>
                </c:pt>
                <c:pt idx="42">
                  <c:v>2.86715832771733</c:v>
                </c:pt>
                <c:pt idx="43">
                  <c:v>2.8045702492818201</c:v>
                </c:pt>
                <c:pt idx="44">
                  <c:v>2.8541844221763299</c:v>
                </c:pt>
                <c:pt idx="45">
                  <c:v>2.8251466574147299</c:v>
                </c:pt>
                <c:pt idx="46">
                  <c:v>2.8018880402669302</c:v>
                </c:pt>
                <c:pt idx="47">
                  <c:v>2.7685367967933399</c:v>
                </c:pt>
                <c:pt idx="48">
                  <c:v>2.8346510953269899</c:v>
                </c:pt>
                <c:pt idx="49">
                  <c:v>2.79490719549357</c:v>
                </c:pt>
                <c:pt idx="50">
                  <c:v>2.7506705373525602</c:v>
                </c:pt>
                <c:pt idx="51">
                  <c:v>2.8049162938259502</c:v>
                </c:pt>
                <c:pt idx="52">
                  <c:v>2.7616453007794899</c:v>
                </c:pt>
                <c:pt idx="53">
                  <c:v>2.7603501803241599</c:v>
                </c:pt>
                <c:pt idx="54">
                  <c:v>2.7045950992032801</c:v>
                </c:pt>
                <c:pt idx="55">
                  <c:v>2.8170793666504301</c:v>
                </c:pt>
                <c:pt idx="56">
                  <c:v>2.6667467318475202</c:v>
                </c:pt>
                <c:pt idx="57">
                  <c:v>2.6404505479149498</c:v>
                </c:pt>
                <c:pt idx="58">
                  <c:v>2.7057624538429002</c:v>
                </c:pt>
                <c:pt idx="59">
                  <c:v>2.6130705373361698</c:v>
                </c:pt>
                <c:pt idx="60">
                  <c:v>2.7254267479293</c:v>
                </c:pt>
                <c:pt idx="61">
                  <c:v>2.7044175658374998</c:v>
                </c:pt>
                <c:pt idx="62">
                  <c:v>2.6935464120469899</c:v>
                </c:pt>
                <c:pt idx="63">
                  <c:v>2.5787061895243801</c:v>
                </c:pt>
                <c:pt idx="64">
                  <c:v>2.6585566229186899</c:v>
                </c:pt>
                <c:pt idx="65">
                  <c:v>2.6996774249710098</c:v>
                </c:pt>
                <c:pt idx="66">
                  <c:v>2.6678564609028399</c:v>
                </c:pt>
                <c:pt idx="67">
                  <c:v>2.71444820100441</c:v>
                </c:pt>
                <c:pt idx="68">
                  <c:v>2.7153964038006899</c:v>
                </c:pt>
                <c:pt idx="69">
                  <c:v>2.63158435700461</c:v>
                </c:pt>
                <c:pt idx="70">
                  <c:v>2.6454517501406301</c:v>
                </c:pt>
                <c:pt idx="71">
                  <c:v>2.71325785433873</c:v>
                </c:pt>
                <c:pt idx="72">
                  <c:v>2.7268979465588901</c:v>
                </c:pt>
                <c:pt idx="73">
                  <c:v>2.73774116067215</c:v>
                </c:pt>
                <c:pt idx="74">
                  <c:v>2.8081957134418101</c:v>
                </c:pt>
                <c:pt idx="75">
                  <c:v>2.7787874569184998</c:v>
                </c:pt>
                <c:pt idx="76">
                  <c:v>2.7646284434013002</c:v>
                </c:pt>
                <c:pt idx="77">
                  <c:v>2.8441971517167901</c:v>
                </c:pt>
                <c:pt idx="78">
                  <c:v>2.8030769317410802</c:v>
                </c:pt>
                <c:pt idx="79">
                  <c:v>2.7590306126512498</c:v>
                </c:pt>
                <c:pt idx="80">
                  <c:v>2.9258555150590801</c:v>
                </c:pt>
                <c:pt idx="81">
                  <c:v>2.8731345082633202</c:v>
                </c:pt>
                <c:pt idx="82">
                  <c:v>2.7674256125465</c:v>
                </c:pt>
                <c:pt idx="83">
                  <c:v>2.7486449107527702</c:v>
                </c:pt>
                <c:pt idx="84">
                  <c:v>2.8049069806002001</c:v>
                </c:pt>
                <c:pt idx="85">
                  <c:v>2.7977523859590199</c:v>
                </c:pt>
                <c:pt idx="86">
                  <c:v>2.7913536177948099</c:v>
                </c:pt>
                <c:pt idx="87">
                  <c:v>2.8417527209967299</c:v>
                </c:pt>
                <c:pt idx="88">
                  <c:v>2.8977214242331599</c:v>
                </c:pt>
                <c:pt idx="89">
                  <c:v>2.8037023730575998</c:v>
                </c:pt>
                <c:pt idx="90">
                  <c:v>2.8014130657538701</c:v>
                </c:pt>
                <c:pt idx="91">
                  <c:v>2.8456881409510899</c:v>
                </c:pt>
                <c:pt idx="92">
                  <c:v>2.9201284633018001</c:v>
                </c:pt>
                <c:pt idx="93">
                  <c:v>2.8886456857435401</c:v>
                </c:pt>
                <c:pt idx="94">
                  <c:v>2.83101690001785</c:v>
                </c:pt>
                <c:pt idx="95">
                  <c:v>2.91750533506274</c:v>
                </c:pt>
                <c:pt idx="96">
                  <c:v>2.9770893161185001</c:v>
                </c:pt>
                <c:pt idx="97">
                  <c:v>2.92688666377216</c:v>
                </c:pt>
                <c:pt idx="98">
                  <c:v>2.9543510754592699</c:v>
                </c:pt>
                <c:pt idx="99">
                  <c:v>2.9123949934728399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AA-45CD-B76A-F11EDE16AE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λ=10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1.16717179480474</c:v>
                </c:pt>
                <c:pt idx="1">
                  <c:v>1.14089496491942</c:v>
                </c:pt>
                <c:pt idx="2">
                  <c:v>1.19929492939263</c:v>
                </c:pt>
                <c:pt idx="3">
                  <c:v>1.2772994523402299</c:v>
                </c:pt>
                <c:pt idx="4">
                  <c:v>1.3938233314547599</c:v>
                </c:pt>
                <c:pt idx="5">
                  <c:v>1.43317840411327</c:v>
                </c:pt>
                <c:pt idx="6">
                  <c:v>1.3861428305972301</c:v>
                </c:pt>
                <c:pt idx="7">
                  <c:v>1.3491470599547</c:v>
                </c:pt>
                <c:pt idx="8">
                  <c:v>1.35966256493702</c:v>
                </c:pt>
                <c:pt idx="9">
                  <c:v>1.3885433145332999</c:v>
                </c:pt>
                <c:pt idx="10">
                  <c:v>1.4281774929258899</c:v>
                </c:pt>
                <c:pt idx="11">
                  <c:v>1.47029903018847</c:v>
                </c:pt>
                <c:pt idx="12">
                  <c:v>1.51442029164172</c:v>
                </c:pt>
                <c:pt idx="13">
                  <c:v>1.56893962412141</c:v>
                </c:pt>
                <c:pt idx="14">
                  <c:v>1.6340137517545299</c:v>
                </c:pt>
                <c:pt idx="15">
                  <c:v>1.72586558619514</c:v>
                </c:pt>
                <c:pt idx="16">
                  <c:v>1.84478296432644</c:v>
                </c:pt>
                <c:pt idx="17">
                  <c:v>1.9782989693339901</c:v>
                </c:pt>
                <c:pt idx="18">
                  <c:v>2.0705726637970598</c:v>
                </c:pt>
                <c:pt idx="19">
                  <c:v>2.07465054700151</c:v>
                </c:pt>
                <c:pt idx="20">
                  <c:v>2.09702455322258</c:v>
                </c:pt>
                <c:pt idx="21">
                  <c:v>2.1380162797868199</c:v>
                </c:pt>
                <c:pt idx="22">
                  <c:v>2.2024892678018602</c:v>
                </c:pt>
                <c:pt idx="23">
                  <c:v>2.28003860684111</c:v>
                </c:pt>
                <c:pt idx="24">
                  <c:v>2.3603018780704499</c:v>
                </c:pt>
                <c:pt idx="25">
                  <c:v>2.41671339608728</c:v>
                </c:pt>
                <c:pt idx="26">
                  <c:v>2.4499869323335499</c:v>
                </c:pt>
                <c:pt idx="27">
                  <c:v>2.4638435570523098</c:v>
                </c:pt>
                <c:pt idx="28">
                  <c:v>2.4734923499636299</c:v>
                </c:pt>
                <c:pt idx="29">
                  <c:v>2.4887523613870099</c:v>
                </c:pt>
                <c:pt idx="30">
                  <c:v>2.5123523664660699</c:v>
                </c:pt>
                <c:pt idx="31">
                  <c:v>2.5885010836645899</c:v>
                </c:pt>
                <c:pt idx="32">
                  <c:v>2.6566546875983401</c:v>
                </c:pt>
                <c:pt idx="33">
                  <c:v>2.7058788691647302</c:v>
                </c:pt>
                <c:pt idx="34">
                  <c:v>2.7115966076962601</c:v>
                </c:pt>
                <c:pt idx="35">
                  <c:v>2.7212046552449398</c:v>
                </c:pt>
                <c:pt idx="36">
                  <c:v>2.7443197905085901</c:v>
                </c:pt>
                <c:pt idx="37">
                  <c:v>2.7386326109990402</c:v>
                </c:pt>
                <c:pt idx="38">
                  <c:v>2.7211479027755501</c:v>
                </c:pt>
                <c:pt idx="39">
                  <c:v>2.7414265787228902</c:v>
                </c:pt>
                <c:pt idx="40">
                  <c:v>2.7522046002559302</c:v>
                </c:pt>
                <c:pt idx="41">
                  <c:v>2.7471737121231801</c:v>
                </c:pt>
                <c:pt idx="42">
                  <c:v>2.7494845562614501</c:v>
                </c:pt>
                <c:pt idx="43">
                  <c:v>2.7246153331361702</c:v>
                </c:pt>
                <c:pt idx="44">
                  <c:v>2.7381937252357602</c:v>
                </c:pt>
                <c:pt idx="45">
                  <c:v>2.7362201944924802</c:v>
                </c:pt>
                <c:pt idx="46">
                  <c:v>2.73998564807698</c:v>
                </c:pt>
                <c:pt idx="47">
                  <c:v>2.70958116743713</c:v>
                </c:pt>
                <c:pt idx="48">
                  <c:v>2.69821583060547</c:v>
                </c:pt>
                <c:pt idx="49">
                  <c:v>2.6567289023660101</c:v>
                </c:pt>
                <c:pt idx="50">
                  <c:v>2.6141980197280601</c:v>
                </c:pt>
                <c:pt idx="51">
                  <c:v>2.66797782387584</c:v>
                </c:pt>
                <c:pt idx="52">
                  <c:v>2.6617004186846298</c:v>
                </c:pt>
                <c:pt idx="53">
                  <c:v>2.66361283138394</c:v>
                </c:pt>
                <c:pt idx="54">
                  <c:v>2.6986721786670298</c:v>
                </c:pt>
                <c:pt idx="55">
                  <c:v>2.5869885575957499</c:v>
                </c:pt>
                <c:pt idx="56">
                  <c:v>2.6340747717767901</c:v>
                </c:pt>
                <c:pt idx="57">
                  <c:v>2.6184742455370702</c:v>
                </c:pt>
                <c:pt idx="58">
                  <c:v>2.5590555742382999</c:v>
                </c:pt>
                <c:pt idx="59">
                  <c:v>2.56966653978452</c:v>
                </c:pt>
                <c:pt idx="60">
                  <c:v>2.5985197862610199</c:v>
                </c:pt>
                <c:pt idx="61">
                  <c:v>2.6538033853285001</c:v>
                </c:pt>
                <c:pt idx="62">
                  <c:v>2.55583756370469</c:v>
                </c:pt>
                <c:pt idx="63">
                  <c:v>2.5157778873108301</c:v>
                </c:pt>
                <c:pt idx="64">
                  <c:v>2.4754539481364102</c:v>
                </c:pt>
                <c:pt idx="65">
                  <c:v>2.54483806202188</c:v>
                </c:pt>
                <c:pt idx="66">
                  <c:v>2.5068863760679898</c:v>
                </c:pt>
                <c:pt idx="67">
                  <c:v>2.57601350313052</c:v>
                </c:pt>
                <c:pt idx="68">
                  <c:v>2.5091748102568001</c:v>
                </c:pt>
                <c:pt idx="69">
                  <c:v>2.51327379373833</c:v>
                </c:pt>
                <c:pt idx="70">
                  <c:v>2.5339747662656</c:v>
                </c:pt>
                <c:pt idx="71">
                  <c:v>2.4404123541898999</c:v>
                </c:pt>
                <c:pt idx="72">
                  <c:v>2.4963307077996402</c:v>
                </c:pt>
                <c:pt idx="73">
                  <c:v>2.45236064074561</c:v>
                </c:pt>
                <c:pt idx="74">
                  <c:v>2.5151623412966702</c:v>
                </c:pt>
                <c:pt idx="75">
                  <c:v>2.4888225016184098</c:v>
                </c:pt>
                <c:pt idx="76">
                  <c:v>2.5146992993541</c:v>
                </c:pt>
                <c:pt idx="77">
                  <c:v>2.49648030148819</c:v>
                </c:pt>
                <c:pt idx="78">
                  <c:v>2.47996853431686</c:v>
                </c:pt>
                <c:pt idx="79">
                  <c:v>2.45145871303975</c:v>
                </c:pt>
                <c:pt idx="80">
                  <c:v>2.5953195290639899</c:v>
                </c:pt>
                <c:pt idx="81">
                  <c:v>2.44943250436335</c:v>
                </c:pt>
                <c:pt idx="82">
                  <c:v>2.48741212999448</c:v>
                </c:pt>
                <c:pt idx="83">
                  <c:v>2.4865576415322699</c:v>
                </c:pt>
                <c:pt idx="84">
                  <c:v>2.48966563958674</c:v>
                </c:pt>
                <c:pt idx="85">
                  <c:v>2.39150715060532</c:v>
                </c:pt>
                <c:pt idx="86">
                  <c:v>2.5022585759870699</c:v>
                </c:pt>
                <c:pt idx="87">
                  <c:v>2.3326429072767398</c:v>
                </c:pt>
                <c:pt idx="88">
                  <c:v>2.4513874086551302</c:v>
                </c:pt>
                <c:pt idx="89">
                  <c:v>2.5014646234922102</c:v>
                </c:pt>
                <c:pt idx="90">
                  <c:v>2.3909246374387201</c:v>
                </c:pt>
                <c:pt idx="91">
                  <c:v>2.4971525999717401</c:v>
                </c:pt>
                <c:pt idx="92">
                  <c:v>2.54269776633009</c:v>
                </c:pt>
                <c:pt idx="93">
                  <c:v>2.4367716105189099</c:v>
                </c:pt>
                <c:pt idx="94">
                  <c:v>2.5492481654509902</c:v>
                </c:pt>
                <c:pt idx="95">
                  <c:v>2.4818684323690801</c:v>
                </c:pt>
                <c:pt idx="96">
                  <c:v>2.5398095021955598</c:v>
                </c:pt>
                <c:pt idx="97">
                  <c:v>2.5208140141330602</c:v>
                </c:pt>
                <c:pt idx="98">
                  <c:v>2.5599991204217001</c:v>
                </c:pt>
                <c:pt idx="99">
                  <c:v>2.45422212174162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AA-45CD-B76A-F11EDE16AE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λ=20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1.09731336124241</c:v>
                </c:pt>
                <c:pt idx="1">
                  <c:v>1.08759209979325</c:v>
                </c:pt>
                <c:pt idx="2">
                  <c:v>1.14292779471725</c:v>
                </c:pt>
                <c:pt idx="3">
                  <c:v>1.2214003072585899</c:v>
                </c:pt>
                <c:pt idx="4">
                  <c:v>1.30777523736469</c:v>
                </c:pt>
                <c:pt idx="5">
                  <c:v>1.3301895523909399</c:v>
                </c:pt>
                <c:pt idx="6">
                  <c:v>1.3394777488429099</c:v>
                </c:pt>
                <c:pt idx="7">
                  <c:v>1.35877373395487</c:v>
                </c:pt>
                <c:pt idx="8">
                  <c:v>1.3846052752342</c:v>
                </c:pt>
                <c:pt idx="9">
                  <c:v>1.4086626470088901</c:v>
                </c:pt>
                <c:pt idx="10">
                  <c:v>1.4608075434807599</c:v>
                </c:pt>
                <c:pt idx="11">
                  <c:v>1.6041770868469001</c:v>
                </c:pt>
                <c:pt idx="12">
                  <c:v>1.7581907741259699</c:v>
                </c:pt>
                <c:pt idx="13">
                  <c:v>1.95545944734476</c:v>
                </c:pt>
                <c:pt idx="14">
                  <c:v>2.08139172173105</c:v>
                </c:pt>
                <c:pt idx="15">
                  <c:v>2.1234352607279998</c:v>
                </c:pt>
                <c:pt idx="16">
                  <c:v>2.2842000180389701</c:v>
                </c:pt>
                <c:pt idx="17">
                  <c:v>2.5253024068660999</c:v>
                </c:pt>
                <c:pt idx="18">
                  <c:v>2.5148244458250701</c:v>
                </c:pt>
                <c:pt idx="19">
                  <c:v>2.5542514049448002</c:v>
                </c:pt>
                <c:pt idx="20">
                  <c:v>2.6303526828996802</c:v>
                </c:pt>
                <c:pt idx="21">
                  <c:v>2.6743760099634502</c:v>
                </c:pt>
                <c:pt idx="22">
                  <c:v>2.7203999343328098</c:v>
                </c:pt>
                <c:pt idx="23">
                  <c:v>2.7840954135171998</c:v>
                </c:pt>
                <c:pt idx="24">
                  <c:v>2.8604394174180898</c:v>
                </c:pt>
                <c:pt idx="25">
                  <c:v>2.9055518098175499</c:v>
                </c:pt>
                <c:pt idx="26">
                  <c:v>2.9776382143609199</c:v>
                </c:pt>
                <c:pt idx="27">
                  <c:v>3.0313213937915799</c:v>
                </c:pt>
                <c:pt idx="28">
                  <c:v>3.0330114532261998</c:v>
                </c:pt>
                <c:pt idx="29">
                  <c:v>3.0834530480205999</c:v>
                </c:pt>
                <c:pt idx="30">
                  <c:v>3.1225988641381202</c:v>
                </c:pt>
                <c:pt idx="31">
                  <c:v>3.1213520560413599</c:v>
                </c:pt>
                <c:pt idx="32">
                  <c:v>3.1461485195904899</c:v>
                </c:pt>
                <c:pt idx="33">
                  <c:v>3.1015378772281101</c:v>
                </c:pt>
                <c:pt idx="34">
                  <c:v>3.0456713284365802</c:v>
                </c:pt>
                <c:pt idx="35">
                  <c:v>2.9659559368155799</c:v>
                </c:pt>
                <c:pt idx="36">
                  <c:v>3.0432848143391298</c:v>
                </c:pt>
                <c:pt idx="37">
                  <c:v>3.0902496655471601</c:v>
                </c:pt>
                <c:pt idx="38">
                  <c:v>3.09798051603138</c:v>
                </c:pt>
                <c:pt idx="39">
                  <c:v>3.0778718064539099</c:v>
                </c:pt>
                <c:pt idx="40">
                  <c:v>3.11186508042737</c:v>
                </c:pt>
                <c:pt idx="41">
                  <c:v>3.1836473499424698</c:v>
                </c:pt>
                <c:pt idx="42">
                  <c:v>3.1633523758500801</c:v>
                </c:pt>
                <c:pt idx="43">
                  <c:v>3.0665920348837901</c:v>
                </c:pt>
                <c:pt idx="44">
                  <c:v>3.15512967063114</c:v>
                </c:pt>
                <c:pt idx="45">
                  <c:v>3.1308399047702502</c:v>
                </c:pt>
                <c:pt idx="46">
                  <c:v>3.15037468681111</c:v>
                </c:pt>
                <c:pt idx="47">
                  <c:v>3.1908435630612</c:v>
                </c:pt>
                <c:pt idx="48">
                  <c:v>3.0690673156641401</c:v>
                </c:pt>
                <c:pt idx="49">
                  <c:v>3.04457993479445</c:v>
                </c:pt>
                <c:pt idx="50">
                  <c:v>3.0107979546301</c:v>
                </c:pt>
                <c:pt idx="51">
                  <c:v>2.98112601740285</c:v>
                </c:pt>
                <c:pt idx="52">
                  <c:v>3.0190910911187498</c:v>
                </c:pt>
                <c:pt idx="53">
                  <c:v>3.1243739067576799</c:v>
                </c:pt>
                <c:pt idx="54">
                  <c:v>3.1789144850336002</c:v>
                </c:pt>
                <c:pt idx="55">
                  <c:v>3.1387881608679802</c:v>
                </c:pt>
                <c:pt idx="56">
                  <c:v>3.0462277936749098</c:v>
                </c:pt>
                <c:pt idx="57">
                  <c:v>3.11136565869674</c:v>
                </c:pt>
                <c:pt idx="58">
                  <c:v>3.0445860465988499</c:v>
                </c:pt>
                <c:pt idx="59">
                  <c:v>3.0179254827089599</c:v>
                </c:pt>
                <c:pt idx="60">
                  <c:v>3.0302905361168002</c:v>
                </c:pt>
                <c:pt idx="61">
                  <c:v>3.07548529235646</c:v>
                </c:pt>
                <c:pt idx="62">
                  <c:v>2.9470163281075599</c:v>
                </c:pt>
                <c:pt idx="63">
                  <c:v>3.0061884899623599</c:v>
                </c:pt>
                <c:pt idx="64">
                  <c:v>3.0436486122198398</c:v>
                </c:pt>
                <c:pt idx="65">
                  <c:v>3.0626836814917602</c:v>
                </c:pt>
                <c:pt idx="66">
                  <c:v>3.0143471667543</c:v>
                </c:pt>
                <c:pt idx="67">
                  <c:v>3.0455819796770802</c:v>
                </c:pt>
                <c:pt idx="68">
                  <c:v>3.1404907349497</c:v>
                </c:pt>
                <c:pt idx="69">
                  <c:v>3.0827507725916798</c:v>
                </c:pt>
                <c:pt idx="70">
                  <c:v>3.22680396493524</c:v>
                </c:pt>
                <c:pt idx="71">
                  <c:v>3.2669745269231498</c:v>
                </c:pt>
                <c:pt idx="72">
                  <c:v>3.21317551424726</c:v>
                </c:pt>
                <c:pt idx="73">
                  <c:v>3.2203452428802799</c:v>
                </c:pt>
                <c:pt idx="74">
                  <c:v>3.2643909798934998</c:v>
                </c:pt>
                <c:pt idx="75">
                  <c:v>3.1560161733068499</c:v>
                </c:pt>
                <c:pt idx="76">
                  <c:v>3.1459386809729</c:v>
                </c:pt>
                <c:pt idx="77">
                  <c:v>3.0317311757244099</c:v>
                </c:pt>
                <c:pt idx="78">
                  <c:v>3.14562988933175</c:v>
                </c:pt>
                <c:pt idx="79">
                  <c:v>3.2812124118208801</c:v>
                </c:pt>
                <c:pt idx="80">
                  <c:v>3.31370654748752</c:v>
                </c:pt>
                <c:pt idx="81">
                  <c:v>3.2714399276301198</c:v>
                </c:pt>
                <c:pt idx="82">
                  <c:v>3.3733595046214702</c:v>
                </c:pt>
                <c:pt idx="83">
                  <c:v>3.3177837030962101</c:v>
                </c:pt>
                <c:pt idx="84">
                  <c:v>3.1660791137255702</c:v>
                </c:pt>
                <c:pt idx="85">
                  <c:v>3.3118642750196101</c:v>
                </c:pt>
                <c:pt idx="86">
                  <c:v>3.3496253308839998</c:v>
                </c:pt>
                <c:pt idx="87">
                  <c:v>3.2940777600742801</c:v>
                </c:pt>
                <c:pt idx="88">
                  <c:v>3.28271155012771</c:v>
                </c:pt>
                <c:pt idx="89">
                  <c:v>3.2661802833899798</c:v>
                </c:pt>
                <c:pt idx="90">
                  <c:v>3.2808462856337401</c:v>
                </c:pt>
                <c:pt idx="91">
                  <c:v>3.25883243931457</c:v>
                </c:pt>
                <c:pt idx="92">
                  <c:v>3.1894427957013201</c:v>
                </c:pt>
                <c:pt idx="93">
                  <c:v>3.2040930818766298</c:v>
                </c:pt>
                <c:pt idx="94">
                  <c:v>3.1550170388072698</c:v>
                </c:pt>
                <c:pt idx="95">
                  <c:v>3.1771991052664799</c:v>
                </c:pt>
                <c:pt idx="96">
                  <c:v>3.1380160362459701</c:v>
                </c:pt>
                <c:pt idx="97">
                  <c:v>3.2705930061638302</c:v>
                </c:pt>
                <c:pt idx="98">
                  <c:v>3.1241483520716402</c:v>
                </c:pt>
                <c:pt idx="99">
                  <c:v>3.17925034323707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AA-45CD-B76A-F11EDE16AE5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λ=30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2.0147416216786902</c:v>
                </c:pt>
                <c:pt idx="1">
                  <c:v>1.6213236085604801</c:v>
                </c:pt>
                <c:pt idx="2">
                  <c:v>1.5807522868271899</c:v>
                </c:pt>
                <c:pt idx="3">
                  <c:v>1.55890520545654</c:v>
                </c:pt>
                <c:pt idx="4">
                  <c:v>1.57128946739248</c:v>
                </c:pt>
                <c:pt idx="5">
                  <c:v>1.6105508257169201</c:v>
                </c:pt>
                <c:pt idx="6">
                  <c:v>1.58466151333414</c:v>
                </c:pt>
                <c:pt idx="7">
                  <c:v>1.5919814177323099</c:v>
                </c:pt>
                <c:pt idx="8">
                  <c:v>1.71686697285622</c:v>
                </c:pt>
                <c:pt idx="9">
                  <c:v>1.8412273493595399</c:v>
                </c:pt>
                <c:pt idx="10">
                  <c:v>1.9663879356812599</c:v>
                </c:pt>
                <c:pt idx="11">
                  <c:v>2.0942759874742398</c:v>
                </c:pt>
                <c:pt idx="12">
                  <c:v>2.2631743922829601</c:v>
                </c:pt>
                <c:pt idx="13">
                  <c:v>2.50534969381988</c:v>
                </c:pt>
                <c:pt idx="14">
                  <c:v>2.80769396340474</c:v>
                </c:pt>
                <c:pt idx="15">
                  <c:v>2.9741672915406498</c:v>
                </c:pt>
                <c:pt idx="16">
                  <c:v>3.2171668135561</c:v>
                </c:pt>
                <c:pt idx="17">
                  <c:v>3.0538823921233398</c:v>
                </c:pt>
                <c:pt idx="18">
                  <c:v>2.9293072293512501</c:v>
                </c:pt>
                <c:pt idx="19">
                  <c:v>2.84516892861574</c:v>
                </c:pt>
                <c:pt idx="20">
                  <c:v>2.9091810574755002</c:v>
                </c:pt>
                <c:pt idx="21">
                  <c:v>3.0060930293984698</c:v>
                </c:pt>
                <c:pt idx="22">
                  <c:v>3.0934941605664701</c:v>
                </c:pt>
                <c:pt idx="23">
                  <c:v>3.1666184077039299</c:v>
                </c:pt>
                <c:pt idx="24">
                  <c:v>3.2388299587182701</c:v>
                </c:pt>
                <c:pt idx="25">
                  <c:v>3.2711212406866199</c:v>
                </c:pt>
                <c:pt idx="26">
                  <c:v>3.30573122482746</c:v>
                </c:pt>
                <c:pt idx="27">
                  <c:v>3.3784567494876598</c:v>
                </c:pt>
                <c:pt idx="28">
                  <c:v>3.3822344266809501</c:v>
                </c:pt>
                <c:pt idx="29">
                  <c:v>3.4075486473739098</c:v>
                </c:pt>
                <c:pt idx="30">
                  <c:v>3.3972394885495301</c:v>
                </c:pt>
                <c:pt idx="31">
                  <c:v>3.4434566623531202</c:v>
                </c:pt>
                <c:pt idx="32">
                  <c:v>3.3891707425936999</c:v>
                </c:pt>
                <c:pt idx="33">
                  <c:v>3.34865530021488</c:v>
                </c:pt>
                <c:pt idx="34">
                  <c:v>3.3128305221907701</c:v>
                </c:pt>
                <c:pt idx="35">
                  <c:v>3.3649773104116298</c:v>
                </c:pt>
                <c:pt idx="36">
                  <c:v>3.3329089637845701</c:v>
                </c:pt>
                <c:pt idx="37">
                  <c:v>3.3278102637268598</c:v>
                </c:pt>
                <c:pt idx="38">
                  <c:v>3.2979782554320898</c:v>
                </c:pt>
                <c:pt idx="39">
                  <c:v>3.2617143006064002</c:v>
                </c:pt>
                <c:pt idx="40">
                  <c:v>3.2298767473548602</c:v>
                </c:pt>
                <c:pt idx="41">
                  <c:v>3.22821055306121</c:v>
                </c:pt>
                <c:pt idx="42">
                  <c:v>3.2470482983626399</c:v>
                </c:pt>
                <c:pt idx="43">
                  <c:v>3.1841476447880201</c:v>
                </c:pt>
                <c:pt idx="44">
                  <c:v>3.1591689912602301</c:v>
                </c:pt>
                <c:pt idx="45">
                  <c:v>3.1602580565959202</c:v>
                </c:pt>
                <c:pt idx="46">
                  <c:v>3.06140602333471</c:v>
                </c:pt>
                <c:pt idx="47">
                  <c:v>3.16620978992432</c:v>
                </c:pt>
                <c:pt idx="48">
                  <c:v>3.0969249201007099</c:v>
                </c:pt>
                <c:pt idx="49">
                  <c:v>3.17168043693527</c:v>
                </c:pt>
                <c:pt idx="50">
                  <c:v>3.05997877148911</c:v>
                </c:pt>
                <c:pt idx="51">
                  <c:v>3.1563345692120399</c:v>
                </c:pt>
                <c:pt idx="52">
                  <c:v>3.0729160062037399</c:v>
                </c:pt>
                <c:pt idx="53">
                  <c:v>3.0822210828773602</c:v>
                </c:pt>
                <c:pt idx="54">
                  <c:v>3.1227018916979401</c:v>
                </c:pt>
                <c:pt idx="55">
                  <c:v>3.0882967985235101</c:v>
                </c:pt>
                <c:pt idx="56">
                  <c:v>3.0965672340244002</c:v>
                </c:pt>
                <c:pt idx="57">
                  <c:v>3.11339070321992</c:v>
                </c:pt>
                <c:pt idx="58">
                  <c:v>3.04106855764985</c:v>
                </c:pt>
                <c:pt idx="59">
                  <c:v>3.09522962197661</c:v>
                </c:pt>
                <c:pt idx="60">
                  <c:v>2.9859476489946202</c:v>
                </c:pt>
                <c:pt idx="61">
                  <c:v>2.96904909191653</c:v>
                </c:pt>
                <c:pt idx="62">
                  <c:v>3.02022759569808</c:v>
                </c:pt>
                <c:pt idx="63">
                  <c:v>3.0667707324028002</c:v>
                </c:pt>
                <c:pt idx="64">
                  <c:v>2.9627280309796298</c:v>
                </c:pt>
                <c:pt idx="65">
                  <c:v>3.0275568133220001</c:v>
                </c:pt>
                <c:pt idx="66">
                  <c:v>2.9928408912383002</c:v>
                </c:pt>
                <c:pt idx="67">
                  <c:v>3.0778601649217299</c:v>
                </c:pt>
                <c:pt idx="68">
                  <c:v>3.0101483571343102</c:v>
                </c:pt>
                <c:pt idx="69">
                  <c:v>2.9622262809425499</c:v>
                </c:pt>
                <c:pt idx="70">
                  <c:v>2.9779510805383298</c:v>
                </c:pt>
                <c:pt idx="71">
                  <c:v>3.0767396674491398</c:v>
                </c:pt>
                <c:pt idx="72">
                  <c:v>3.07017791783437</c:v>
                </c:pt>
                <c:pt idx="73">
                  <c:v>3.0928433989174602</c:v>
                </c:pt>
                <c:pt idx="74">
                  <c:v>3.1126436078920898</c:v>
                </c:pt>
                <c:pt idx="75">
                  <c:v>3.1087419483810601</c:v>
                </c:pt>
                <c:pt idx="76">
                  <c:v>3.0414926004596001</c:v>
                </c:pt>
                <c:pt idx="77">
                  <c:v>3.1488569220528002</c:v>
                </c:pt>
                <c:pt idx="78">
                  <c:v>3.1287441379390599</c:v>
                </c:pt>
                <c:pt idx="79">
                  <c:v>3.03581531625241</c:v>
                </c:pt>
                <c:pt idx="80">
                  <c:v>3.0949671054258898</c:v>
                </c:pt>
                <c:pt idx="81">
                  <c:v>3.1249629682861202</c:v>
                </c:pt>
                <c:pt idx="82">
                  <c:v>3.1063790083862801</c:v>
                </c:pt>
                <c:pt idx="83">
                  <c:v>3.1748390756547402</c:v>
                </c:pt>
                <c:pt idx="84">
                  <c:v>3.1517399474978398</c:v>
                </c:pt>
                <c:pt idx="85">
                  <c:v>3.13445227220654</c:v>
                </c:pt>
                <c:pt idx="86">
                  <c:v>3.1523653888143599</c:v>
                </c:pt>
                <c:pt idx="87">
                  <c:v>3.0732122831977899</c:v>
                </c:pt>
                <c:pt idx="88">
                  <c:v>3.2424955861642899</c:v>
                </c:pt>
                <c:pt idx="89">
                  <c:v>3.1153808231465501</c:v>
                </c:pt>
                <c:pt idx="90">
                  <c:v>3.14881472149863</c:v>
                </c:pt>
                <c:pt idx="91">
                  <c:v>3.0386311118490901</c:v>
                </c:pt>
                <c:pt idx="92">
                  <c:v>3.1246349681168701</c:v>
                </c:pt>
                <c:pt idx="93">
                  <c:v>3.1191066955216198</c:v>
                </c:pt>
                <c:pt idx="94">
                  <c:v>3.1913976999931002</c:v>
                </c:pt>
                <c:pt idx="95">
                  <c:v>3.2112319604493602</c:v>
                </c:pt>
                <c:pt idx="96">
                  <c:v>3.1090955599211099</c:v>
                </c:pt>
                <c:pt idx="97">
                  <c:v>3.15486744511872</c:v>
                </c:pt>
                <c:pt idx="98">
                  <c:v>3.16220801323652</c:v>
                </c:pt>
                <c:pt idx="99">
                  <c:v>3.1942260102368798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DAA-45CD-B76A-F11EDE16AE5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λ=40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1.68351471074856</c:v>
                </c:pt>
                <c:pt idx="1">
                  <c:v>1.6475368465762501</c:v>
                </c:pt>
                <c:pt idx="2">
                  <c:v>1.5870790230110201</c:v>
                </c:pt>
                <c:pt idx="3">
                  <c:v>1.6356095147784799</c:v>
                </c:pt>
                <c:pt idx="4">
                  <c:v>1.68646409292705</c:v>
                </c:pt>
                <c:pt idx="5">
                  <c:v>1.77409019670449</c:v>
                </c:pt>
                <c:pt idx="6">
                  <c:v>1.84094969881698</c:v>
                </c:pt>
                <c:pt idx="7">
                  <c:v>1.8754722259473</c:v>
                </c:pt>
                <c:pt idx="8">
                  <c:v>1.95768661797046</c:v>
                </c:pt>
                <c:pt idx="9">
                  <c:v>2.0915460481774</c:v>
                </c:pt>
                <c:pt idx="10">
                  <c:v>2.3730947577860202</c:v>
                </c:pt>
                <c:pt idx="11">
                  <c:v>2.5001639733090899</c:v>
                </c:pt>
                <c:pt idx="12">
                  <c:v>2.65565497102215</c:v>
                </c:pt>
                <c:pt idx="13">
                  <c:v>2.7705935644917101</c:v>
                </c:pt>
                <c:pt idx="14">
                  <c:v>2.8960581403225598</c:v>
                </c:pt>
                <c:pt idx="15">
                  <c:v>2.97383085126057</c:v>
                </c:pt>
                <c:pt idx="16">
                  <c:v>3.0342442914843502</c:v>
                </c:pt>
                <c:pt idx="17">
                  <c:v>3.0625140061601899</c:v>
                </c:pt>
                <c:pt idx="18">
                  <c:v>3.1508257961831898</c:v>
                </c:pt>
                <c:pt idx="19">
                  <c:v>3.1941788620315399</c:v>
                </c:pt>
                <c:pt idx="20">
                  <c:v>3.2649323111399999</c:v>
                </c:pt>
                <c:pt idx="21">
                  <c:v>3.2751981052570001</c:v>
                </c:pt>
                <c:pt idx="22">
                  <c:v>3.2520518288947602</c:v>
                </c:pt>
                <c:pt idx="23">
                  <c:v>3.1845460762269702</c:v>
                </c:pt>
                <c:pt idx="24">
                  <c:v>3.14570992486551</c:v>
                </c:pt>
                <c:pt idx="25">
                  <c:v>3.1311466591432602</c:v>
                </c:pt>
                <c:pt idx="26">
                  <c:v>3.14084696583449</c:v>
                </c:pt>
                <c:pt idx="27">
                  <c:v>3.1308530014939602</c:v>
                </c:pt>
                <c:pt idx="28">
                  <c:v>3.1068568932823801</c:v>
                </c:pt>
                <c:pt idx="29">
                  <c:v>3.0906690517440398</c:v>
                </c:pt>
                <c:pt idx="30">
                  <c:v>3.0449236510321498</c:v>
                </c:pt>
                <c:pt idx="31">
                  <c:v>2.9791120323352498</c:v>
                </c:pt>
                <c:pt idx="32">
                  <c:v>2.99987936159595</c:v>
                </c:pt>
                <c:pt idx="33">
                  <c:v>2.95470759738236</c:v>
                </c:pt>
                <c:pt idx="34">
                  <c:v>2.9555315268225901</c:v>
                </c:pt>
                <c:pt idx="35">
                  <c:v>3.0328083084896198</c:v>
                </c:pt>
                <c:pt idx="36">
                  <c:v>3.1063071219250502</c:v>
                </c:pt>
                <c:pt idx="37">
                  <c:v>2.9815160087309698</c:v>
                </c:pt>
                <c:pt idx="38">
                  <c:v>3.0251781572587699</c:v>
                </c:pt>
                <c:pt idx="39">
                  <c:v>3.0585253261960998</c:v>
                </c:pt>
                <c:pt idx="40">
                  <c:v>2.9287763754837202</c:v>
                </c:pt>
                <c:pt idx="41">
                  <c:v>3.0171847902238298</c:v>
                </c:pt>
                <c:pt idx="42">
                  <c:v>2.9630292556248601</c:v>
                </c:pt>
                <c:pt idx="43">
                  <c:v>3.03167471429333</c:v>
                </c:pt>
                <c:pt idx="44">
                  <c:v>3.0133558902889401</c:v>
                </c:pt>
                <c:pt idx="45">
                  <c:v>3.00205603707581</c:v>
                </c:pt>
                <c:pt idx="46">
                  <c:v>3.1358550768345501</c:v>
                </c:pt>
                <c:pt idx="47">
                  <c:v>2.9871027800254502</c:v>
                </c:pt>
                <c:pt idx="48">
                  <c:v>2.95735750114545</c:v>
                </c:pt>
                <c:pt idx="49">
                  <c:v>2.9077104409225201</c:v>
                </c:pt>
                <c:pt idx="50">
                  <c:v>3.0588946538045998</c:v>
                </c:pt>
                <c:pt idx="51">
                  <c:v>2.91981938062235</c:v>
                </c:pt>
                <c:pt idx="52">
                  <c:v>2.9989087488502202</c:v>
                </c:pt>
                <c:pt idx="53">
                  <c:v>3.04775487165898</c:v>
                </c:pt>
                <c:pt idx="54">
                  <c:v>3.0335815972648499</c:v>
                </c:pt>
                <c:pt idx="55">
                  <c:v>2.97361199045553</c:v>
                </c:pt>
                <c:pt idx="56">
                  <c:v>2.9445122345350598</c:v>
                </c:pt>
                <c:pt idx="57">
                  <c:v>3.1137868063524299</c:v>
                </c:pt>
                <c:pt idx="58">
                  <c:v>2.9869502759538502</c:v>
                </c:pt>
                <c:pt idx="59">
                  <c:v>2.8478147578425701</c:v>
                </c:pt>
                <c:pt idx="60">
                  <c:v>3.0551583040505599</c:v>
                </c:pt>
                <c:pt idx="61">
                  <c:v>3.0549458460882302</c:v>
                </c:pt>
                <c:pt idx="62">
                  <c:v>3.0267678084783198</c:v>
                </c:pt>
                <c:pt idx="63">
                  <c:v>3.0480205896310499</c:v>
                </c:pt>
                <c:pt idx="64">
                  <c:v>2.9294288833625601</c:v>
                </c:pt>
                <c:pt idx="65">
                  <c:v>3.0059166601859002</c:v>
                </c:pt>
                <c:pt idx="66">
                  <c:v>2.92433629510924</c:v>
                </c:pt>
                <c:pt idx="67">
                  <c:v>3.01338441204279</c:v>
                </c:pt>
                <c:pt idx="68">
                  <c:v>3.0869347392581399</c:v>
                </c:pt>
                <c:pt idx="69">
                  <c:v>3.0769998556934199</c:v>
                </c:pt>
                <c:pt idx="70">
                  <c:v>3.0030540074221701</c:v>
                </c:pt>
                <c:pt idx="71">
                  <c:v>3.07480077026411</c:v>
                </c:pt>
                <c:pt idx="72">
                  <c:v>3.1148220296017799</c:v>
                </c:pt>
                <c:pt idx="73">
                  <c:v>3.1331085483543499</c:v>
                </c:pt>
                <c:pt idx="74">
                  <c:v>3.1385148758999999</c:v>
                </c:pt>
                <c:pt idx="75">
                  <c:v>3.2067752908915201</c:v>
                </c:pt>
                <c:pt idx="76">
                  <c:v>3.1355663668364202</c:v>
                </c:pt>
                <c:pt idx="77">
                  <c:v>3.1924454378895399</c:v>
                </c:pt>
                <c:pt idx="78">
                  <c:v>3.14802658976987</c:v>
                </c:pt>
                <c:pt idx="79">
                  <c:v>3.03114618873223</c:v>
                </c:pt>
                <c:pt idx="80">
                  <c:v>3.1987778493203201</c:v>
                </c:pt>
                <c:pt idx="81">
                  <c:v>3.30872688209638</c:v>
                </c:pt>
                <c:pt idx="82">
                  <c:v>3.2111609471030498</c:v>
                </c:pt>
                <c:pt idx="83">
                  <c:v>3.2622067374177202</c:v>
                </c:pt>
                <c:pt idx="84">
                  <c:v>3.03649751003831</c:v>
                </c:pt>
                <c:pt idx="85">
                  <c:v>3.1631346791982602</c:v>
                </c:pt>
                <c:pt idx="86">
                  <c:v>3.0777172651141802</c:v>
                </c:pt>
                <c:pt idx="87">
                  <c:v>3.02935804938897</c:v>
                </c:pt>
                <c:pt idx="88">
                  <c:v>3.2745170756243098</c:v>
                </c:pt>
                <c:pt idx="89">
                  <c:v>3.1829296494834098</c:v>
                </c:pt>
                <c:pt idx="90">
                  <c:v>3.0312981107272199</c:v>
                </c:pt>
                <c:pt idx="91">
                  <c:v>3.0977904680185002</c:v>
                </c:pt>
                <c:pt idx="92">
                  <c:v>3.0543809407390601</c:v>
                </c:pt>
                <c:pt idx="93">
                  <c:v>3.1862279865890701</c:v>
                </c:pt>
                <c:pt idx="94">
                  <c:v>3.1857870635576502</c:v>
                </c:pt>
                <c:pt idx="95">
                  <c:v>3.1406155903823598</c:v>
                </c:pt>
                <c:pt idx="96">
                  <c:v>3.1039756140671599</c:v>
                </c:pt>
                <c:pt idx="97">
                  <c:v>3.0767632415518098</c:v>
                </c:pt>
                <c:pt idx="98">
                  <c:v>3.0410839826799898</c:v>
                </c:pt>
                <c:pt idx="99">
                  <c:v>3.1037972075864602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DAA-45CD-B76A-F11EDE16AE5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λ=50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1.29006977658718</c:v>
                </c:pt>
                <c:pt idx="1">
                  <c:v>1.2523993791546599</c:v>
                </c:pt>
                <c:pt idx="2">
                  <c:v>1.21256220154464</c:v>
                </c:pt>
                <c:pt idx="3">
                  <c:v>1.3321255391929201</c:v>
                </c:pt>
                <c:pt idx="4">
                  <c:v>1.2787339801434401</c:v>
                </c:pt>
                <c:pt idx="5">
                  <c:v>1.4024565462023</c:v>
                </c:pt>
                <c:pt idx="6">
                  <c:v>1.5185149095486801</c:v>
                </c:pt>
                <c:pt idx="7">
                  <c:v>1.6153388423845101</c:v>
                </c:pt>
                <c:pt idx="8">
                  <c:v>1.6598163347225601</c:v>
                </c:pt>
                <c:pt idx="9">
                  <c:v>1.7246812058147001</c:v>
                </c:pt>
                <c:pt idx="10">
                  <c:v>1.8465383618604301</c:v>
                </c:pt>
                <c:pt idx="11">
                  <c:v>1.95422326214611</c:v>
                </c:pt>
                <c:pt idx="12">
                  <c:v>2.0491013128776099</c:v>
                </c:pt>
                <c:pt idx="13">
                  <c:v>2.15740044950507</c:v>
                </c:pt>
                <c:pt idx="14">
                  <c:v>2.2745341993868302</c:v>
                </c:pt>
                <c:pt idx="15">
                  <c:v>2.3847669945098402</c:v>
                </c:pt>
                <c:pt idx="16">
                  <c:v>2.5541891227476299</c:v>
                </c:pt>
                <c:pt idx="17">
                  <c:v>2.5837440625764398</c:v>
                </c:pt>
                <c:pt idx="18">
                  <c:v>2.6147556491196098</c:v>
                </c:pt>
                <c:pt idx="19">
                  <c:v>2.64227302977815</c:v>
                </c:pt>
                <c:pt idx="20">
                  <c:v>2.7171938563697</c:v>
                </c:pt>
                <c:pt idx="21">
                  <c:v>2.7578260051086501</c:v>
                </c:pt>
                <c:pt idx="22">
                  <c:v>2.81844375422224</c:v>
                </c:pt>
                <c:pt idx="23">
                  <c:v>2.8604076942428902</c:v>
                </c:pt>
                <c:pt idx="24">
                  <c:v>2.90606083581224</c:v>
                </c:pt>
                <c:pt idx="25">
                  <c:v>2.96542508294805</c:v>
                </c:pt>
                <c:pt idx="26">
                  <c:v>2.9836475732736201</c:v>
                </c:pt>
                <c:pt idx="27">
                  <c:v>3.0078474082983999</c:v>
                </c:pt>
                <c:pt idx="28">
                  <c:v>3.0127222998999001</c:v>
                </c:pt>
                <c:pt idx="29">
                  <c:v>2.9919081134721601</c:v>
                </c:pt>
                <c:pt idx="30">
                  <c:v>3.0074102687649402</c:v>
                </c:pt>
                <c:pt idx="31">
                  <c:v>3.0171149410307398</c:v>
                </c:pt>
                <c:pt idx="32">
                  <c:v>3.0083165620453598</c:v>
                </c:pt>
                <c:pt idx="33">
                  <c:v>3.0028240871615699</c:v>
                </c:pt>
                <c:pt idx="34">
                  <c:v>2.9800238553434601</c:v>
                </c:pt>
                <c:pt idx="35">
                  <c:v>2.9632876976393101</c:v>
                </c:pt>
                <c:pt idx="36">
                  <c:v>2.9601514688692898</c:v>
                </c:pt>
                <c:pt idx="37">
                  <c:v>2.9752179398201402</c:v>
                </c:pt>
                <c:pt idx="38">
                  <c:v>2.9740991885773802</c:v>
                </c:pt>
                <c:pt idx="39">
                  <c:v>2.8901707264594698</c:v>
                </c:pt>
                <c:pt idx="40">
                  <c:v>2.8871168615296399</c:v>
                </c:pt>
                <c:pt idx="41">
                  <c:v>2.8480449691414802</c:v>
                </c:pt>
                <c:pt idx="42">
                  <c:v>2.7832412160933</c:v>
                </c:pt>
                <c:pt idx="43">
                  <c:v>2.8894876595586498</c:v>
                </c:pt>
                <c:pt idx="44">
                  <c:v>2.80532520264387</c:v>
                </c:pt>
                <c:pt idx="45">
                  <c:v>2.7930233045481101</c:v>
                </c:pt>
                <c:pt idx="46">
                  <c:v>2.73326033493503</c:v>
                </c:pt>
                <c:pt idx="47">
                  <c:v>2.7220265474170402</c:v>
                </c:pt>
                <c:pt idx="48">
                  <c:v>2.72701203357428</c:v>
                </c:pt>
                <c:pt idx="49">
                  <c:v>2.6931340107694202</c:v>
                </c:pt>
                <c:pt idx="50">
                  <c:v>2.6303663616999899</c:v>
                </c:pt>
                <c:pt idx="51">
                  <c:v>2.64326808974146</c:v>
                </c:pt>
                <c:pt idx="52">
                  <c:v>2.6141537819057699</c:v>
                </c:pt>
                <c:pt idx="53">
                  <c:v>2.67408293439075</c:v>
                </c:pt>
                <c:pt idx="54">
                  <c:v>2.5505296071060002</c:v>
                </c:pt>
                <c:pt idx="55">
                  <c:v>2.5486323283985199</c:v>
                </c:pt>
                <c:pt idx="56">
                  <c:v>2.5881853071041401</c:v>
                </c:pt>
                <c:pt idx="57">
                  <c:v>2.58839398156851</c:v>
                </c:pt>
                <c:pt idx="58">
                  <c:v>2.5882921181619101</c:v>
                </c:pt>
                <c:pt idx="59">
                  <c:v>2.5963605730794299</c:v>
                </c:pt>
                <c:pt idx="60">
                  <c:v>2.5911498232744599</c:v>
                </c:pt>
                <c:pt idx="61">
                  <c:v>2.5377047131769301</c:v>
                </c:pt>
                <c:pt idx="62">
                  <c:v>2.46056210016831</c:v>
                </c:pt>
                <c:pt idx="63">
                  <c:v>2.4934145039878701</c:v>
                </c:pt>
                <c:pt idx="64">
                  <c:v>2.50675220740959</c:v>
                </c:pt>
                <c:pt idx="65">
                  <c:v>2.48370663030073</c:v>
                </c:pt>
                <c:pt idx="66">
                  <c:v>2.4547023349441499</c:v>
                </c:pt>
                <c:pt idx="67">
                  <c:v>2.6360747870057799</c:v>
                </c:pt>
                <c:pt idx="68">
                  <c:v>2.4443338043056402</c:v>
                </c:pt>
                <c:pt idx="69">
                  <c:v>2.4727234267629599</c:v>
                </c:pt>
                <c:pt idx="70">
                  <c:v>2.4418797693215302</c:v>
                </c:pt>
                <c:pt idx="71">
                  <c:v>2.4891988141462198</c:v>
                </c:pt>
                <c:pt idx="72">
                  <c:v>2.41151647060178</c:v>
                </c:pt>
                <c:pt idx="73">
                  <c:v>2.4894569651223701</c:v>
                </c:pt>
                <c:pt idx="74">
                  <c:v>2.4804871645755999</c:v>
                </c:pt>
                <c:pt idx="75">
                  <c:v>2.5106346583925099</c:v>
                </c:pt>
                <c:pt idx="76">
                  <c:v>2.4134435807354699</c:v>
                </c:pt>
                <c:pt idx="77">
                  <c:v>2.4912832304835302</c:v>
                </c:pt>
                <c:pt idx="78">
                  <c:v>2.4080665025394401</c:v>
                </c:pt>
                <c:pt idx="79">
                  <c:v>2.45021190494298</c:v>
                </c:pt>
                <c:pt idx="80">
                  <c:v>2.4346886493731201</c:v>
                </c:pt>
                <c:pt idx="81">
                  <c:v>2.44011796894483</c:v>
                </c:pt>
                <c:pt idx="82">
                  <c:v>2.58476065937429</c:v>
                </c:pt>
                <c:pt idx="83">
                  <c:v>2.4547113571315999</c:v>
                </c:pt>
                <c:pt idx="84">
                  <c:v>2.39480737945996</c:v>
                </c:pt>
                <c:pt idx="85">
                  <c:v>2.5561178335919901</c:v>
                </c:pt>
                <c:pt idx="86">
                  <c:v>2.5316825485788201</c:v>
                </c:pt>
                <c:pt idx="87">
                  <c:v>2.4305903934873601</c:v>
                </c:pt>
                <c:pt idx="88">
                  <c:v>2.4437351385131398</c:v>
                </c:pt>
                <c:pt idx="89">
                  <c:v>2.4439682601951001</c:v>
                </c:pt>
                <c:pt idx="90">
                  <c:v>2.5321281282231198</c:v>
                </c:pt>
                <c:pt idx="91">
                  <c:v>2.4389101599808698</c:v>
                </c:pt>
                <c:pt idx="92">
                  <c:v>2.4168996606022102</c:v>
                </c:pt>
                <c:pt idx="93">
                  <c:v>2.4522637249901802</c:v>
                </c:pt>
                <c:pt idx="94">
                  <c:v>2.45909381192177</c:v>
                </c:pt>
                <c:pt idx="95">
                  <c:v>2.44246184593066</c:v>
                </c:pt>
                <c:pt idx="96">
                  <c:v>2.4567052605561899</c:v>
                </c:pt>
                <c:pt idx="97">
                  <c:v>2.4335760099347601</c:v>
                </c:pt>
                <c:pt idx="98">
                  <c:v>2.3962464183568901</c:v>
                </c:pt>
                <c:pt idx="99">
                  <c:v>2.4733418831601699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DAA-45CD-B76A-F11EDE16AE5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λ=60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1.5394248475786201</c:v>
                </c:pt>
                <c:pt idx="1">
                  <c:v>1.5392943168990301</c:v>
                </c:pt>
                <c:pt idx="2">
                  <c:v>1.5707354759797401</c:v>
                </c:pt>
                <c:pt idx="3">
                  <c:v>1.6109750140458301</c:v>
                </c:pt>
                <c:pt idx="4">
                  <c:v>1.6158468497451299</c:v>
                </c:pt>
                <c:pt idx="5">
                  <c:v>1.6448092355858499</c:v>
                </c:pt>
                <c:pt idx="6">
                  <c:v>1.71020437846891</c:v>
                </c:pt>
                <c:pt idx="7">
                  <c:v>1.75831883097998</c:v>
                </c:pt>
                <c:pt idx="8">
                  <c:v>1.83822310646064</c:v>
                </c:pt>
                <c:pt idx="9">
                  <c:v>1.9821408204734301</c:v>
                </c:pt>
                <c:pt idx="10">
                  <c:v>2.1874015510547902</c:v>
                </c:pt>
                <c:pt idx="11">
                  <c:v>2.24895266001112</c:v>
                </c:pt>
                <c:pt idx="12">
                  <c:v>2.2787337366025802</c:v>
                </c:pt>
                <c:pt idx="13">
                  <c:v>2.3406754189636501</c:v>
                </c:pt>
                <c:pt idx="14">
                  <c:v>2.40471446886658</c:v>
                </c:pt>
                <c:pt idx="15">
                  <c:v>2.47009709710255</c:v>
                </c:pt>
                <c:pt idx="16">
                  <c:v>2.5373371317982598</c:v>
                </c:pt>
                <c:pt idx="17">
                  <c:v>2.6342825731262498</c:v>
                </c:pt>
                <c:pt idx="18">
                  <c:v>2.7613795828074199</c:v>
                </c:pt>
                <c:pt idx="19">
                  <c:v>2.8884955099783798</c:v>
                </c:pt>
                <c:pt idx="20">
                  <c:v>2.9858932248316701</c:v>
                </c:pt>
                <c:pt idx="21">
                  <c:v>3.06444679154083</c:v>
                </c:pt>
                <c:pt idx="22">
                  <c:v>3.1745209707878499</c:v>
                </c:pt>
                <c:pt idx="23">
                  <c:v>3.2408750848844599</c:v>
                </c:pt>
                <c:pt idx="24">
                  <c:v>3.3517563133500499</c:v>
                </c:pt>
                <c:pt idx="25">
                  <c:v>3.4503857023082598</c:v>
                </c:pt>
                <c:pt idx="26">
                  <c:v>3.5516434581950298</c:v>
                </c:pt>
                <c:pt idx="27">
                  <c:v>3.6042169085703701</c:v>
                </c:pt>
                <c:pt idx="28">
                  <c:v>3.6324505344964502</c:v>
                </c:pt>
                <c:pt idx="29">
                  <c:v>3.60555917723104</c:v>
                </c:pt>
                <c:pt idx="30">
                  <c:v>3.5132918856106699</c:v>
                </c:pt>
                <c:pt idx="31">
                  <c:v>3.43436171533539</c:v>
                </c:pt>
                <c:pt idx="32">
                  <c:v>3.4891176619566902</c:v>
                </c:pt>
                <c:pt idx="33">
                  <c:v>3.5581004340201599</c:v>
                </c:pt>
                <c:pt idx="34">
                  <c:v>3.6526969051919802</c:v>
                </c:pt>
                <c:pt idx="35">
                  <c:v>3.8152834167703902</c:v>
                </c:pt>
                <c:pt idx="36">
                  <c:v>3.5162243875674899</c:v>
                </c:pt>
                <c:pt idx="37">
                  <c:v>3.5435362951829998</c:v>
                </c:pt>
                <c:pt idx="38">
                  <c:v>3.6166878999210801</c:v>
                </c:pt>
                <c:pt idx="39">
                  <c:v>3.6279743653722099</c:v>
                </c:pt>
                <c:pt idx="40">
                  <c:v>3.5189252230338699</c:v>
                </c:pt>
                <c:pt idx="41">
                  <c:v>3.5562479752115901</c:v>
                </c:pt>
                <c:pt idx="42">
                  <c:v>3.7631680606864299</c:v>
                </c:pt>
                <c:pt idx="43">
                  <c:v>3.7148103001527399</c:v>
                </c:pt>
                <c:pt idx="44">
                  <c:v>3.6219097091816299</c:v>
                </c:pt>
                <c:pt idx="45">
                  <c:v>3.8116963696666</c:v>
                </c:pt>
                <c:pt idx="46">
                  <c:v>3.57321638148278</c:v>
                </c:pt>
                <c:pt idx="47">
                  <c:v>3.5840304917655801</c:v>
                </c:pt>
                <c:pt idx="48">
                  <c:v>3.3448004978708901</c:v>
                </c:pt>
                <c:pt idx="49">
                  <c:v>3.3372174948453899</c:v>
                </c:pt>
                <c:pt idx="50">
                  <c:v>3.20841907523572</c:v>
                </c:pt>
                <c:pt idx="51">
                  <c:v>3.2333753188140602</c:v>
                </c:pt>
                <c:pt idx="52">
                  <c:v>3.0834923381917099</c:v>
                </c:pt>
                <c:pt idx="53">
                  <c:v>3.1617222703061998</c:v>
                </c:pt>
                <c:pt idx="54">
                  <c:v>3.2035241019912002</c:v>
                </c:pt>
                <c:pt idx="55">
                  <c:v>3.0389832681976201</c:v>
                </c:pt>
                <c:pt idx="56">
                  <c:v>3.2211848883889602</c:v>
                </c:pt>
                <c:pt idx="57">
                  <c:v>3.1752380891702998</c:v>
                </c:pt>
                <c:pt idx="58">
                  <c:v>3.2044970430433701</c:v>
                </c:pt>
                <c:pt idx="59">
                  <c:v>3.1425178167410102</c:v>
                </c:pt>
                <c:pt idx="60">
                  <c:v>3.1116837635636299</c:v>
                </c:pt>
                <c:pt idx="61">
                  <c:v>3.1808819039724701</c:v>
                </c:pt>
                <c:pt idx="62">
                  <c:v>3.0014567892067099</c:v>
                </c:pt>
                <c:pt idx="63">
                  <c:v>3.12809337629005</c:v>
                </c:pt>
                <c:pt idx="64">
                  <c:v>3.0318507924675901</c:v>
                </c:pt>
                <c:pt idx="65">
                  <c:v>2.96121870633214</c:v>
                </c:pt>
                <c:pt idx="66">
                  <c:v>3.1180281075648901</c:v>
                </c:pt>
                <c:pt idx="67">
                  <c:v>2.9680010629817799</c:v>
                </c:pt>
                <c:pt idx="68">
                  <c:v>2.8358271811157398</c:v>
                </c:pt>
                <c:pt idx="69">
                  <c:v>3.0802385299466502</c:v>
                </c:pt>
                <c:pt idx="70">
                  <c:v>2.8314723749645001</c:v>
                </c:pt>
                <c:pt idx="71">
                  <c:v>2.9737534350715502</c:v>
                </c:pt>
                <c:pt idx="72">
                  <c:v>2.9115381767041901</c:v>
                </c:pt>
                <c:pt idx="73">
                  <c:v>2.9637498664669599</c:v>
                </c:pt>
                <c:pt idx="74">
                  <c:v>3.0163544579409001</c:v>
                </c:pt>
                <c:pt idx="75">
                  <c:v>2.8022547485306801</c:v>
                </c:pt>
                <c:pt idx="76">
                  <c:v>2.7916301041841498</c:v>
                </c:pt>
                <c:pt idx="77">
                  <c:v>2.83157307421788</c:v>
                </c:pt>
                <c:pt idx="78">
                  <c:v>2.7695260359905598</c:v>
                </c:pt>
                <c:pt idx="79">
                  <c:v>2.84838548395782</c:v>
                </c:pt>
                <c:pt idx="80">
                  <c:v>2.8564035892486501</c:v>
                </c:pt>
                <c:pt idx="81">
                  <c:v>2.8783612651750401</c:v>
                </c:pt>
                <c:pt idx="82">
                  <c:v>2.7638225583359599</c:v>
                </c:pt>
                <c:pt idx="83">
                  <c:v>2.70242919214069</c:v>
                </c:pt>
                <c:pt idx="84">
                  <c:v>3.0062580481171599</c:v>
                </c:pt>
                <c:pt idx="85">
                  <c:v>2.6679734583012702</c:v>
                </c:pt>
                <c:pt idx="86">
                  <c:v>2.7188664535060498</c:v>
                </c:pt>
                <c:pt idx="87">
                  <c:v>2.7977718855254299</c:v>
                </c:pt>
                <c:pt idx="88">
                  <c:v>2.7381835388950999</c:v>
                </c:pt>
                <c:pt idx="89">
                  <c:v>2.74869613349437</c:v>
                </c:pt>
                <c:pt idx="90">
                  <c:v>2.6918106595985498</c:v>
                </c:pt>
                <c:pt idx="91">
                  <c:v>2.8181431116536202</c:v>
                </c:pt>
                <c:pt idx="92">
                  <c:v>2.7636621962301402</c:v>
                </c:pt>
                <c:pt idx="93">
                  <c:v>2.71001015789806</c:v>
                </c:pt>
                <c:pt idx="94">
                  <c:v>2.70024727797135</c:v>
                </c:pt>
                <c:pt idx="95">
                  <c:v>2.8425795608200102</c:v>
                </c:pt>
                <c:pt idx="96">
                  <c:v>2.8473729616962302</c:v>
                </c:pt>
                <c:pt idx="97">
                  <c:v>2.7860898990184002</c:v>
                </c:pt>
                <c:pt idx="98">
                  <c:v>2.88155861198902</c:v>
                </c:pt>
                <c:pt idx="99">
                  <c:v>2.77732964605093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DAA-45CD-B76A-F11EDE16AE5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λ=70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1.4909224410075601</c:v>
                </c:pt>
                <c:pt idx="1">
                  <c:v>1.3288600894156799</c:v>
                </c:pt>
                <c:pt idx="2">
                  <c:v>1.3887758541386499</c:v>
                </c:pt>
                <c:pt idx="3">
                  <c:v>1.4842388918623299</c:v>
                </c:pt>
                <c:pt idx="4">
                  <c:v>1.56657421030104</c:v>
                </c:pt>
                <c:pt idx="5">
                  <c:v>1.63514443556778</c:v>
                </c:pt>
                <c:pt idx="6">
                  <c:v>1.6656865773256799</c:v>
                </c:pt>
                <c:pt idx="7">
                  <c:v>1.6749334463384</c:v>
                </c:pt>
                <c:pt idx="8">
                  <c:v>1.66478639584966</c:v>
                </c:pt>
                <c:pt idx="9">
                  <c:v>1.69715538504533</c:v>
                </c:pt>
                <c:pt idx="10">
                  <c:v>1.7972169735003201</c:v>
                </c:pt>
                <c:pt idx="11">
                  <c:v>1.84652395546436</c:v>
                </c:pt>
                <c:pt idx="12">
                  <c:v>1.8214526062365599</c:v>
                </c:pt>
                <c:pt idx="13">
                  <c:v>1.77885682205669</c:v>
                </c:pt>
                <c:pt idx="14">
                  <c:v>1.8081949383486</c:v>
                </c:pt>
                <c:pt idx="15">
                  <c:v>1.9248758326284501</c:v>
                </c:pt>
                <c:pt idx="16">
                  <c:v>2.0684876653831399</c:v>
                </c:pt>
                <c:pt idx="17">
                  <c:v>2.1740405645687102</c:v>
                </c:pt>
                <c:pt idx="18">
                  <c:v>2.2763370361644699</c:v>
                </c:pt>
                <c:pt idx="19">
                  <c:v>2.3727961524855301</c:v>
                </c:pt>
                <c:pt idx="20">
                  <c:v>2.4827171000652002</c:v>
                </c:pt>
                <c:pt idx="21">
                  <c:v>2.5512475986033598</c:v>
                </c:pt>
                <c:pt idx="22">
                  <c:v>2.6309405802749102</c:v>
                </c:pt>
                <c:pt idx="23">
                  <c:v>2.6858516503125398</c:v>
                </c:pt>
                <c:pt idx="24">
                  <c:v>2.7396614314056902</c:v>
                </c:pt>
                <c:pt idx="25">
                  <c:v>2.8269673930481001</c:v>
                </c:pt>
                <c:pt idx="26">
                  <c:v>2.9150102636776798</c:v>
                </c:pt>
                <c:pt idx="27">
                  <c:v>3.0051128123886799</c:v>
                </c:pt>
                <c:pt idx="28">
                  <c:v>3.0511911609209998</c:v>
                </c:pt>
                <c:pt idx="29">
                  <c:v>3.1082736677490099</c:v>
                </c:pt>
                <c:pt idx="30">
                  <c:v>3.1685430440120399</c:v>
                </c:pt>
                <c:pt idx="31">
                  <c:v>3.1518939067609599</c:v>
                </c:pt>
                <c:pt idx="32">
                  <c:v>3.16680292598903</c:v>
                </c:pt>
                <c:pt idx="33">
                  <c:v>3.1747313914820499</c:v>
                </c:pt>
                <c:pt idx="34">
                  <c:v>3.2037953496910601</c:v>
                </c:pt>
                <c:pt idx="35">
                  <c:v>3.1983759254217099</c:v>
                </c:pt>
                <c:pt idx="36">
                  <c:v>3.2255321275442799</c:v>
                </c:pt>
                <c:pt idx="37">
                  <c:v>3.1872114050202001</c:v>
                </c:pt>
                <c:pt idx="38">
                  <c:v>3.1467364169657199</c:v>
                </c:pt>
                <c:pt idx="39">
                  <c:v>3.1167265842668699</c:v>
                </c:pt>
                <c:pt idx="40">
                  <c:v>3.07479029288515</c:v>
                </c:pt>
                <c:pt idx="41">
                  <c:v>3.0550555675290498</c:v>
                </c:pt>
                <c:pt idx="42">
                  <c:v>3.0316002084873599</c:v>
                </c:pt>
                <c:pt idx="43">
                  <c:v>2.9406321118585699</c:v>
                </c:pt>
                <c:pt idx="44">
                  <c:v>2.9182454454712499</c:v>
                </c:pt>
                <c:pt idx="45">
                  <c:v>2.9272469691932201</c:v>
                </c:pt>
                <c:pt idx="46">
                  <c:v>2.9756900039501399</c:v>
                </c:pt>
                <c:pt idx="47">
                  <c:v>2.9792843270115501</c:v>
                </c:pt>
                <c:pt idx="48">
                  <c:v>2.9172230279073101</c:v>
                </c:pt>
                <c:pt idx="49">
                  <c:v>2.9238421120680802</c:v>
                </c:pt>
                <c:pt idx="50">
                  <c:v>2.91910051601007</c:v>
                </c:pt>
                <c:pt idx="51">
                  <c:v>2.89935618638992</c:v>
                </c:pt>
                <c:pt idx="52">
                  <c:v>2.8637005016207602</c:v>
                </c:pt>
                <c:pt idx="53">
                  <c:v>2.8521200874820298</c:v>
                </c:pt>
                <c:pt idx="54">
                  <c:v>2.8522935463115502</c:v>
                </c:pt>
                <c:pt idx="55">
                  <c:v>2.80935753835365</c:v>
                </c:pt>
                <c:pt idx="56">
                  <c:v>2.8109818231314398</c:v>
                </c:pt>
                <c:pt idx="57">
                  <c:v>2.8912219568155701</c:v>
                </c:pt>
                <c:pt idx="58">
                  <c:v>2.8665078571066198</c:v>
                </c:pt>
                <c:pt idx="59">
                  <c:v>2.8089887928217601</c:v>
                </c:pt>
                <c:pt idx="60">
                  <c:v>2.91771575575694</c:v>
                </c:pt>
                <c:pt idx="61">
                  <c:v>2.9606619500555098</c:v>
                </c:pt>
                <c:pt idx="62">
                  <c:v>2.7701802900992298</c:v>
                </c:pt>
                <c:pt idx="63">
                  <c:v>2.9269268270581899</c:v>
                </c:pt>
                <c:pt idx="64">
                  <c:v>2.9807249666191602</c:v>
                </c:pt>
                <c:pt idx="65">
                  <c:v>2.8262927662581201</c:v>
                </c:pt>
                <c:pt idx="66">
                  <c:v>2.79468920780345</c:v>
                </c:pt>
                <c:pt idx="67">
                  <c:v>2.7316666091792201</c:v>
                </c:pt>
                <c:pt idx="68">
                  <c:v>2.9656777041964202</c:v>
                </c:pt>
                <c:pt idx="69">
                  <c:v>2.7483262238092698</c:v>
                </c:pt>
                <c:pt idx="70">
                  <c:v>2.83547968138009</c:v>
                </c:pt>
                <c:pt idx="71">
                  <c:v>2.7782662073150202</c:v>
                </c:pt>
                <c:pt idx="72">
                  <c:v>2.7133044204674599</c:v>
                </c:pt>
                <c:pt idx="73">
                  <c:v>2.7705877437256201</c:v>
                </c:pt>
                <c:pt idx="74">
                  <c:v>2.8279790421947801</c:v>
                </c:pt>
                <c:pt idx="75">
                  <c:v>2.8181824018247399</c:v>
                </c:pt>
                <c:pt idx="76">
                  <c:v>2.81588552752509</c:v>
                </c:pt>
                <c:pt idx="77">
                  <c:v>2.6886921841651201</c:v>
                </c:pt>
                <c:pt idx="78">
                  <c:v>2.6961049297824502</c:v>
                </c:pt>
                <c:pt idx="79">
                  <c:v>2.7243982185609599</c:v>
                </c:pt>
                <c:pt idx="80">
                  <c:v>2.7364757261238899</c:v>
                </c:pt>
                <c:pt idx="81">
                  <c:v>2.8250683681108</c:v>
                </c:pt>
                <c:pt idx="82">
                  <c:v>2.77240149443969</c:v>
                </c:pt>
                <c:pt idx="83">
                  <c:v>2.6694926782511099</c:v>
                </c:pt>
                <c:pt idx="84">
                  <c:v>2.81781889498233</c:v>
                </c:pt>
                <c:pt idx="85">
                  <c:v>2.6619463460519901</c:v>
                </c:pt>
                <c:pt idx="86">
                  <c:v>2.6090437313541699</c:v>
                </c:pt>
                <c:pt idx="87">
                  <c:v>2.8118526097387</c:v>
                </c:pt>
                <c:pt idx="88">
                  <c:v>2.7695842436514702</c:v>
                </c:pt>
                <c:pt idx="89">
                  <c:v>2.8177438070997498</c:v>
                </c:pt>
                <c:pt idx="90">
                  <c:v>2.7008552569895898</c:v>
                </c:pt>
                <c:pt idx="91">
                  <c:v>2.7123323525302099</c:v>
                </c:pt>
                <c:pt idx="92">
                  <c:v>2.6610525674186598</c:v>
                </c:pt>
                <c:pt idx="93">
                  <c:v>2.8088616090826601</c:v>
                </c:pt>
                <c:pt idx="94">
                  <c:v>2.7028218028135602</c:v>
                </c:pt>
                <c:pt idx="95">
                  <c:v>2.5984898093156499</c:v>
                </c:pt>
                <c:pt idx="96">
                  <c:v>2.6433684979565402</c:v>
                </c:pt>
                <c:pt idx="97">
                  <c:v>2.6166791212745002</c:v>
                </c:pt>
                <c:pt idx="98">
                  <c:v>2.73954996373504</c:v>
                </c:pt>
                <c:pt idx="99">
                  <c:v>2.65188311459496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DAA-45CD-B76A-F11EDE16AE5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λ=80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1.1796078615589001</c:v>
                </c:pt>
                <c:pt idx="1">
                  <c:v>1.2042035086778899</c:v>
                </c:pt>
                <c:pt idx="2">
                  <c:v>1.26427548821084</c:v>
                </c:pt>
                <c:pt idx="3">
                  <c:v>1.3586155546363401</c:v>
                </c:pt>
                <c:pt idx="4">
                  <c:v>1.45957790664397</c:v>
                </c:pt>
                <c:pt idx="5">
                  <c:v>1.56147914822213</c:v>
                </c:pt>
                <c:pt idx="6">
                  <c:v>1.6359920846298299</c:v>
                </c:pt>
                <c:pt idx="7">
                  <c:v>1.6746089386287999</c:v>
                </c:pt>
                <c:pt idx="8">
                  <c:v>1.68110564118251</c:v>
                </c:pt>
                <c:pt idx="9">
                  <c:v>1.6691535711288401</c:v>
                </c:pt>
                <c:pt idx="10">
                  <c:v>1.64332377607934</c:v>
                </c:pt>
                <c:pt idx="11">
                  <c:v>1.6330665675923199</c:v>
                </c:pt>
                <c:pt idx="12">
                  <c:v>1.6493466682732101</c:v>
                </c:pt>
                <c:pt idx="13">
                  <c:v>1.68687882251106</c:v>
                </c:pt>
                <c:pt idx="14">
                  <c:v>1.75468812813051</c:v>
                </c:pt>
                <c:pt idx="15">
                  <c:v>1.8394053040537901</c:v>
                </c:pt>
                <c:pt idx="16">
                  <c:v>1.9097817130386801</c:v>
                </c:pt>
                <c:pt idx="17">
                  <c:v>2.0077198860235499</c:v>
                </c:pt>
                <c:pt idx="18">
                  <c:v>2.1138410374987799</c:v>
                </c:pt>
                <c:pt idx="19">
                  <c:v>2.2523108054883698</c:v>
                </c:pt>
                <c:pt idx="20">
                  <c:v>2.3497201618738401</c:v>
                </c:pt>
                <c:pt idx="21">
                  <c:v>2.4354201741516501</c:v>
                </c:pt>
                <c:pt idx="22">
                  <c:v>2.5357436970807599</c:v>
                </c:pt>
                <c:pt idx="23">
                  <c:v>2.6570635964162599</c:v>
                </c:pt>
                <c:pt idx="24">
                  <c:v>2.7614508871920398</c:v>
                </c:pt>
                <c:pt idx="25">
                  <c:v>2.84565408946946</c:v>
                </c:pt>
                <c:pt idx="26">
                  <c:v>2.9228333733044498</c:v>
                </c:pt>
                <c:pt idx="27">
                  <c:v>3.00021871225908</c:v>
                </c:pt>
                <c:pt idx="28">
                  <c:v>3.0595422140322599</c:v>
                </c:pt>
                <c:pt idx="29">
                  <c:v>3.1237213988788399</c:v>
                </c:pt>
                <c:pt idx="30">
                  <c:v>3.18122591124847</c:v>
                </c:pt>
                <c:pt idx="31">
                  <c:v>3.22634499752894</c:v>
                </c:pt>
                <c:pt idx="32">
                  <c:v>3.2411995925940502</c:v>
                </c:pt>
                <c:pt idx="33">
                  <c:v>3.19722370477393</c:v>
                </c:pt>
                <c:pt idx="34">
                  <c:v>3.1683125416748199</c:v>
                </c:pt>
                <c:pt idx="35">
                  <c:v>3.1538761686533601</c:v>
                </c:pt>
                <c:pt idx="36">
                  <c:v>3.1697333906777199</c:v>
                </c:pt>
                <c:pt idx="37">
                  <c:v>3.1074040452949698</c:v>
                </c:pt>
                <c:pt idx="38">
                  <c:v>3.0421363771893</c:v>
                </c:pt>
                <c:pt idx="39">
                  <c:v>3.02381900837644</c:v>
                </c:pt>
                <c:pt idx="40">
                  <c:v>3.0196033185347901</c:v>
                </c:pt>
                <c:pt idx="41">
                  <c:v>2.94383324217051</c:v>
                </c:pt>
                <c:pt idx="42">
                  <c:v>2.9856385663151701</c:v>
                </c:pt>
                <c:pt idx="43">
                  <c:v>2.9563598218373901</c:v>
                </c:pt>
                <c:pt idx="44">
                  <c:v>2.9486094717867601</c:v>
                </c:pt>
                <c:pt idx="45">
                  <c:v>2.9358573374338399</c:v>
                </c:pt>
                <c:pt idx="46">
                  <c:v>2.9018690111115499</c:v>
                </c:pt>
                <c:pt idx="47">
                  <c:v>2.9093274497427002</c:v>
                </c:pt>
                <c:pt idx="48">
                  <c:v>3.013837558683</c:v>
                </c:pt>
                <c:pt idx="49">
                  <c:v>3.0094510293565602</c:v>
                </c:pt>
                <c:pt idx="50">
                  <c:v>2.9156423988752</c:v>
                </c:pt>
                <c:pt idx="51">
                  <c:v>2.9224707395769598</c:v>
                </c:pt>
                <c:pt idx="52">
                  <c:v>2.8872743132524099</c:v>
                </c:pt>
                <c:pt idx="53">
                  <c:v>3.0027501634322098</c:v>
                </c:pt>
                <c:pt idx="54">
                  <c:v>2.9729853849858001</c:v>
                </c:pt>
                <c:pt idx="55">
                  <c:v>2.9679140425287098</c:v>
                </c:pt>
                <c:pt idx="56">
                  <c:v>2.9743326012976401</c:v>
                </c:pt>
                <c:pt idx="57">
                  <c:v>2.8624432161450302</c:v>
                </c:pt>
                <c:pt idx="58">
                  <c:v>2.8984158416278598</c:v>
                </c:pt>
                <c:pt idx="59">
                  <c:v>2.9745046049356398</c:v>
                </c:pt>
                <c:pt idx="60">
                  <c:v>2.8941995697095901</c:v>
                </c:pt>
                <c:pt idx="61">
                  <c:v>3.0090243672020698</c:v>
                </c:pt>
                <c:pt idx="62">
                  <c:v>2.9353614081628598</c:v>
                </c:pt>
                <c:pt idx="63">
                  <c:v>3.0116119887679802</c:v>
                </c:pt>
                <c:pt idx="64">
                  <c:v>2.9084036941639999</c:v>
                </c:pt>
                <c:pt idx="65">
                  <c:v>2.9810570413246702</c:v>
                </c:pt>
                <c:pt idx="66">
                  <c:v>2.9130149050615701</c:v>
                </c:pt>
                <c:pt idx="67">
                  <c:v>3.09105147607624</c:v>
                </c:pt>
                <c:pt idx="68">
                  <c:v>3.1490749097429198</c:v>
                </c:pt>
                <c:pt idx="69">
                  <c:v>3.1637345091439699</c:v>
                </c:pt>
                <c:pt idx="70">
                  <c:v>3.0446608434431202</c:v>
                </c:pt>
                <c:pt idx="71">
                  <c:v>3.1202469835989102</c:v>
                </c:pt>
                <c:pt idx="72">
                  <c:v>2.9850876308046201</c:v>
                </c:pt>
                <c:pt idx="73">
                  <c:v>3.0843776767142099</c:v>
                </c:pt>
                <c:pt idx="74">
                  <c:v>3.2117680530063799</c:v>
                </c:pt>
                <c:pt idx="75">
                  <c:v>3.1578270136378701</c:v>
                </c:pt>
                <c:pt idx="76">
                  <c:v>3.1081523047760098</c:v>
                </c:pt>
                <c:pt idx="77">
                  <c:v>3.1228837906382898</c:v>
                </c:pt>
                <c:pt idx="78">
                  <c:v>3.0585002969019102</c:v>
                </c:pt>
                <c:pt idx="79">
                  <c:v>3.0457699904218298</c:v>
                </c:pt>
                <c:pt idx="80">
                  <c:v>3.0359035008586899</c:v>
                </c:pt>
                <c:pt idx="81">
                  <c:v>3.0337178031913901</c:v>
                </c:pt>
                <c:pt idx="82">
                  <c:v>3.0903433798812299</c:v>
                </c:pt>
                <c:pt idx="83">
                  <c:v>3.0804378911852801</c:v>
                </c:pt>
                <c:pt idx="84">
                  <c:v>3.1149954884312998</c:v>
                </c:pt>
                <c:pt idx="85">
                  <c:v>3.1653273617848701</c:v>
                </c:pt>
                <c:pt idx="86">
                  <c:v>3.1792288064025298</c:v>
                </c:pt>
                <c:pt idx="87">
                  <c:v>3.18893318763002</c:v>
                </c:pt>
                <c:pt idx="88">
                  <c:v>3.2871818984858598</c:v>
                </c:pt>
                <c:pt idx="89">
                  <c:v>3.25273227645084</c:v>
                </c:pt>
                <c:pt idx="90">
                  <c:v>3.3117152634076699</c:v>
                </c:pt>
                <c:pt idx="91">
                  <c:v>3.2145431032404299</c:v>
                </c:pt>
                <c:pt idx="92">
                  <c:v>3.1705395667813701</c:v>
                </c:pt>
                <c:pt idx="93">
                  <c:v>3.1794136157259301</c:v>
                </c:pt>
                <c:pt idx="94">
                  <c:v>3.2611982896924001</c:v>
                </c:pt>
                <c:pt idx="95">
                  <c:v>3.2992826891131699</c:v>
                </c:pt>
                <c:pt idx="96">
                  <c:v>3.3173206611536399</c:v>
                </c:pt>
                <c:pt idx="97">
                  <c:v>3.3371729659847902</c:v>
                </c:pt>
                <c:pt idx="98">
                  <c:v>3.2083762926049499</c:v>
                </c:pt>
                <c:pt idx="99">
                  <c:v>3.2761669717728998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DAA-45CD-B76A-F11EDE16AE5C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λ=90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1.3002370542380901</c:v>
                </c:pt>
                <c:pt idx="1">
                  <c:v>1.22667945106513</c:v>
                </c:pt>
                <c:pt idx="2">
                  <c:v>1.22008161270059</c:v>
                </c:pt>
                <c:pt idx="3">
                  <c:v>1.23743651784025</c:v>
                </c:pt>
                <c:pt idx="4">
                  <c:v>1.26275146612897</c:v>
                </c:pt>
                <c:pt idx="5">
                  <c:v>1.3175445201341001</c:v>
                </c:pt>
                <c:pt idx="6">
                  <c:v>1.3826131180394401</c:v>
                </c:pt>
                <c:pt idx="7">
                  <c:v>1.4810639549978</c:v>
                </c:pt>
                <c:pt idx="8">
                  <c:v>1.59600283950567</c:v>
                </c:pt>
                <c:pt idx="9">
                  <c:v>1.742749591358</c:v>
                </c:pt>
                <c:pt idx="10">
                  <c:v>1.9718070689123099</c:v>
                </c:pt>
                <c:pt idx="11">
                  <c:v>2.2697716485708899</c:v>
                </c:pt>
                <c:pt idx="12">
                  <c:v>2.4801757535897102</c:v>
                </c:pt>
                <c:pt idx="13">
                  <c:v>2.54051585216075</c:v>
                </c:pt>
                <c:pt idx="14">
                  <c:v>2.5072038988582701</c:v>
                </c:pt>
                <c:pt idx="15">
                  <c:v>2.45080387685447</c:v>
                </c:pt>
                <c:pt idx="16">
                  <c:v>2.5111372815444999</c:v>
                </c:pt>
                <c:pt idx="17">
                  <c:v>2.6148950564675002</c:v>
                </c:pt>
                <c:pt idx="18">
                  <c:v>2.7119051082991001</c:v>
                </c:pt>
                <c:pt idx="19">
                  <c:v>2.7976441197097301</c:v>
                </c:pt>
                <c:pt idx="20">
                  <c:v>2.8689921600744102</c:v>
                </c:pt>
                <c:pt idx="21">
                  <c:v>2.9285889468155801</c:v>
                </c:pt>
                <c:pt idx="22">
                  <c:v>2.9700421146117102</c:v>
                </c:pt>
                <c:pt idx="23">
                  <c:v>3.0097275157459</c:v>
                </c:pt>
                <c:pt idx="24">
                  <c:v>3.0650306143797899</c:v>
                </c:pt>
                <c:pt idx="25">
                  <c:v>3.1692077754996699</c:v>
                </c:pt>
                <c:pt idx="26">
                  <c:v>3.2149194157682301</c:v>
                </c:pt>
                <c:pt idx="27">
                  <c:v>3.2454973552376001</c:v>
                </c:pt>
                <c:pt idx="28">
                  <c:v>3.2104772981256202</c:v>
                </c:pt>
                <c:pt idx="29">
                  <c:v>3.34698648657649</c:v>
                </c:pt>
                <c:pt idx="30">
                  <c:v>3.38101643137633</c:v>
                </c:pt>
                <c:pt idx="31">
                  <c:v>3.3827970037236801</c:v>
                </c:pt>
                <c:pt idx="32">
                  <c:v>3.37939767632633</c:v>
                </c:pt>
                <c:pt idx="33">
                  <c:v>3.34118958562612</c:v>
                </c:pt>
                <c:pt idx="34">
                  <c:v>3.27844987623393</c:v>
                </c:pt>
                <c:pt idx="35">
                  <c:v>3.2290475792251501</c:v>
                </c:pt>
                <c:pt idx="36">
                  <c:v>3.2572398777119802</c:v>
                </c:pt>
                <c:pt idx="37">
                  <c:v>3.1822020537219902</c:v>
                </c:pt>
                <c:pt idx="38">
                  <c:v>3.149640688207</c:v>
                </c:pt>
                <c:pt idx="39">
                  <c:v>3.1694033532403401</c:v>
                </c:pt>
                <c:pt idx="40">
                  <c:v>3.1341236899606799</c:v>
                </c:pt>
                <c:pt idx="41">
                  <c:v>3.15081619191914</c:v>
                </c:pt>
                <c:pt idx="42">
                  <c:v>3.1479899189434901</c:v>
                </c:pt>
                <c:pt idx="43">
                  <c:v>3.0988248181529299</c:v>
                </c:pt>
                <c:pt idx="44">
                  <c:v>3.1388871138915402</c:v>
                </c:pt>
                <c:pt idx="45">
                  <c:v>3.0688499100506301</c:v>
                </c:pt>
                <c:pt idx="46">
                  <c:v>3.1304880394600301</c:v>
                </c:pt>
                <c:pt idx="47">
                  <c:v>3.2509173615835598</c:v>
                </c:pt>
                <c:pt idx="48">
                  <c:v>3.1653649057261601</c:v>
                </c:pt>
                <c:pt idx="49">
                  <c:v>3.1981099164113398</c:v>
                </c:pt>
                <c:pt idx="50">
                  <c:v>3.0993585824035099</c:v>
                </c:pt>
                <c:pt idx="51">
                  <c:v>3.0395199428312401</c:v>
                </c:pt>
                <c:pt idx="52">
                  <c:v>3.0859990511089501</c:v>
                </c:pt>
                <c:pt idx="53">
                  <c:v>3.09161347104236</c:v>
                </c:pt>
                <c:pt idx="54">
                  <c:v>3.0665766098536502</c:v>
                </c:pt>
                <c:pt idx="55">
                  <c:v>3.0557980062440002</c:v>
                </c:pt>
                <c:pt idx="56">
                  <c:v>3.0001546838320698</c:v>
                </c:pt>
                <c:pt idx="57">
                  <c:v>3.1304449657909501</c:v>
                </c:pt>
                <c:pt idx="58">
                  <c:v>3.0900919227860801</c:v>
                </c:pt>
                <c:pt idx="59">
                  <c:v>3.0249400879256401</c:v>
                </c:pt>
                <c:pt idx="60">
                  <c:v>3.0406747828237699</c:v>
                </c:pt>
                <c:pt idx="61">
                  <c:v>3.0160750611685199</c:v>
                </c:pt>
                <c:pt idx="62">
                  <c:v>3.11597104882821</c:v>
                </c:pt>
                <c:pt idx="63">
                  <c:v>2.8584501706063699</c:v>
                </c:pt>
                <c:pt idx="64">
                  <c:v>2.92056240141391</c:v>
                </c:pt>
                <c:pt idx="65">
                  <c:v>2.8958378243260001</c:v>
                </c:pt>
                <c:pt idx="66">
                  <c:v>2.89046845864504</c:v>
                </c:pt>
                <c:pt idx="67">
                  <c:v>2.9361640918068499</c:v>
                </c:pt>
                <c:pt idx="68">
                  <c:v>2.8813784592784901</c:v>
                </c:pt>
                <c:pt idx="69">
                  <c:v>3.0007891473360302</c:v>
                </c:pt>
                <c:pt idx="70">
                  <c:v>2.78770021395757</c:v>
                </c:pt>
                <c:pt idx="71">
                  <c:v>3.0583090847358099</c:v>
                </c:pt>
                <c:pt idx="72">
                  <c:v>2.89023329969495</c:v>
                </c:pt>
                <c:pt idx="73">
                  <c:v>3.08828224660828</c:v>
                </c:pt>
                <c:pt idx="74">
                  <c:v>2.8931850101798702</c:v>
                </c:pt>
                <c:pt idx="75">
                  <c:v>2.8915712027810501</c:v>
                </c:pt>
                <c:pt idx="76">
                  <c:v>2.9212384833954199</c:v>
                </c:pt>
                <c:pt idx="77">
                  <c:v>2.9508289298973902</c:v>
                </c:pt>
                <c:pt idx="78">
                  <c:v>2.9880288639105799</c:v>
                </c:pt>
                <c:pt idx="79">
                  <c:v>3.05334659060463</c:v>
                </c:pt>
                <c:pt idx="80">
                  <c:v>3.04856599541381</c:v>
                </c:pt>
                <c:pt idx="81">
                  <c:v>3.24854801874607</c:v>
                </c:pt>
                <c:pt idx="82">
                  <c:v>3.2099158852361098</c:v>
                </c:pt>
                <c:pt idx="83">
                  <c:v>3.26123757986351</c:v>
                </c:pt>
                <c:pt idx="84">
                  <c:v>3.1952298013493401</c:v>
                </c:pt>
                <c:pt idx="85">
                  <c:v>3.0385886202566299</c:v>
                </c:pt>
                <c:pt idx="86">
                  <c:v>3.0856963712722001</c:v>
                </c:pt>
                <c:pt idx="87">
                  <c:v>3.0245250673033199</c:v>
                </c:pt>
                <c:pt idx="88">
                  <c:v>3.3740841899998402</c:v>
                </c:pt>
                <c:pt idx="89">
                  <c:v>3.2571086194366199</c:v>
                </c:pt>
                <c:pt idx="90">
                  <c:v>3.2737720175646201</c:v>
                </c:pt>
                <c:pt idx="91">
                  <c:v>3.2333904528058999</c:v>
                </c:pt>
                <c:pt idx="92">
                  <c:v>3.2218845444731401</c:v>
                </c:pt>
                <c:pt idx="93">
                  <c:v>3.1798306736163702</c:v>
                </c:pt>
                <c:pt idx="94">
                  <c:v>3.1731909257359798</c:v>
                </c:pt>
                <c:pt idx="95">
                  <c:v>3.2951452885754402</c:v>
                </c:pt>
                <c:pt idx="96">
                  <c:v>3.0987660284154099</c:v>
                </c:pt>
                <c:pt idx="97">
                  <c:v>3.2841222127899501</c:v>
                </c:pt>
                <c:pt idx="98">
                  <c:v>3.2739175367168998</c:v>
                </c:pt>
                <c:pt idx="99">
                  <c:v>3.20417049806565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DAA-45CD-B76A-F11EDE16AE5C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λ=100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Sheet1!$L$2:$L$101</c:f>
              <c:numCache>
                <c:formatCode>General</c:formatCode>
                <c:ptCount val="100"/>
                <c:pt idx="0">
                  <c:v>1.3605538697447599</c:v>
                </c:pt>
                <c:pt idx="1">
                  <c:v>1.39727228088304</c:v>
                </c:pt>
                <c:pt idx="2">
                  <c:v>1.46319027408026</c:v>
                </c:pt>
                <c:pt idx="3">
                  <c:v>1.4648570504505101</c:v>
                </c:pt>
                <c:pt idx="4">
                  <c:v>1.5152458217926299</c:v>
                </c:pt>
                <c:pt idx="5">
                  <c:v>1.5666717081330701</c:v>
                </c:pt>
                <c:pt idx="6">
                  <c:v>1.6097203479148401</c:v>
                </c:pt>
                <c:pt idx="7">
                  <c:v>1.6591366147622399</c:v>
                </c:pt>
                <c:pt idx="8">
                  <c:v>1.69210936292074</c:v>
                </c:pt>
                <c:pt idx="9">
                  <c:v>1.7276404832955401</c:v>
                </c:pt>
                <c:pt idx="10">
                  <c:v>1.7555004160385499</c:v>
                </c:pt>
                <c:pt idx="11">
                  <c:v>1.79467126145027</c:v>
                </c:pt>
                <c:pt idx="12">
                  <c:v>1.7973227659240301</c:v>
                </c:pt>
                <c:pt idx="13">
                  <c:v>1.79625945747829</c:v>
                </c:pt>
                <c:pt idx="14">
                  <c:v>1.7877889331430099</c:v>
                </c:pt>
                <c:pt idx="15">
                  <c:v>1.82452364242635</c:v>
                </c:pt>
                <c:pt idx="16">
                  <c:v>1.91561368410475</c:v>
                </c:pt>
                <c:pt idx="17">
                  <c:v>1.9211751350667301</c:v>
                </c:pt>
                <c:pt idx="18">
                  <c:v>1.85653159860521</c:v>
                </c:pt>
                <c:pt idx="19">
                  <c:v>1.8204067600890901</c:v>
                </c:pt>
                <c:pt idx="20">
                  <c:v>1.81920928298495</c:v>
                </c:pt>
                <c:pt idx="21">
                  <c:v>1.8315343186259201</c:v>
                </c:pt>
                <c:pt idx="22">
                  <c:v>1.85367345693521</c:v>
                </c:pt>
                <c:pt idx="23">
                  <c:v>1.86313845915719</c:v>
                </c:pt>
                <c:pt idx="24">
                  <c:v>1.8701197404879999</c:v>
                </c:pt>
                <c:pt idx="25">
                  <c:v>1.8923595780506699</c:v>
                </c:pt>
                <c:pt idx="26">
                  <c:v>1.9295455422252401</c:v>
                </c:pt>
                <c:pt idx="27">
                  <c:v>1.9812979735434</c:v>
                </c:pt>
                <c:pt idx="28">
                  <c:v>2.0237568242009698</c:v>
                </c:pt>
                <c:pt idx="29">
                  <c:v>2.0177655096631399</c:v>
                </c:pt>
                <c:pt idx="30">
                  <c:v>2.0031160966027501</c:v>
                </c:pt>
                <c:pt idx="31">
                  <c:v>2.0554960065055599</c:v>
                </c:pt>
                <c:pt idx="32">
                  <c:v>2.13526844163425</c:v>
                </c:pt>
                <c:pt idx="33">
                  <c:v>2.2157443163450798</c:v>
                </c:pt>
                <c:pt idx="34">
                  <c:v>2.3501741816289701</c:v>
                </c:pt>
                <c:pt idx="35">
                  <c:v>2.4793745251372399</c:v>
                </c:pt>
                <c:pt idx="36">
                  <c:v>2.52697936957702</c:v>
                </c:pt>
                <c:pt idx="37">
                  <c:v>2.6131825870834202</c:v>
                </c:pt>
                <c:pt idx="38">
                  <c:v>2.6893793256022001</c:v>
                </c:pt>
                <c:pt idx="39">
                  <c:v>2.7220393531024398</c:v>
                </c:pt>
                <c:pt idx="40">
                  <c:v>2.7322661480866302</c:v>
                </c:pt>
                <c:pt idx="41">
                  <c:v>2.7670941199176</c:v>
                </c:pt>
                <c:pt idx="42">
                  <c:v>2.84487265162169</c:v>
                </c:pt>
                <c:pt idx="43">
                  <c:v>2.8503360226750298</c:v>
                </c:pt>
                <c:pt idx="44">
                  <c:v>2.8925339574925601</c:v>
                </c:pt>
                <c:pt idx="45">
                  <c:v>2.9242029995657499</c:v>
                </c:pt>
                <c:pt idx="46">
                  <c:v>2.90047930320724</c:v>
                </c:pt>
                <c:pt idx="47">
                  <c:v>2.9352880665101102</c:v>
                </c:pt>
                <c:pt idx="48">
                  <c:v>2.98506842227652</c:v>
                </c:pt>
                <c:pt idx="49">
                  <c:v>2.9984003049321402</c:v>
                </c:pt>
                <c:pt idx="50">
                  <c:v>2.9833760345354601</c:v>
                </c:pt>
                <c:pt idx="51">
                  <c:v>3.00769548630341</c:v>
                </c:pt>
                <c:pt idx="52">
                  <c:v>2.98382277833297</c:v>
                </c:pt>
                <c:pt idx="53">
                  <c:v>2.9589407495222901</c:v>
                </c:pt>
                <c:pt idx="54">
                  <c:v>2.9023035313002699</c:v>
                </c:pt>
                <c:pt idx="55">
                  <c:v>2.79780419077724</c:v>
                </c:pt>
                <c:pt idx="56">
                  <c:v>2.78945546597242</c:v>
                </c:pt>
                <c:pt idx="57">
                  <c:v>2.7684884844347799</c:v>
                </c:pt>
                <c:pt idx="58">
                  <c:v>2.7150832465849799</c:v>
                </c:pt>
                <c:pt idx="59">
                  <c:v>2.7297314954921599</c:v>
                </c:pt>
                <c:pt idx="60">
                  <c:v>2.6866848929785099</c:v>
                </c:pt>
                <c:pt idx="61">
                  <c:v>2.70975288003683</c:v>
                </c:pt>
                <c:pt idx="62">
                  <c:v>2.78234772849828</c:v>
                </c:pt>
                <c:pt idx="63">
                  <c:v>2.6379429618827999</c:v>
                </c:pt>
                <c:pt idx="64">
                  <c:v>2.6687441277317698</c:v>
                </c:pt>
                <c:pt idx="65">
                  <c:v>2.7333124307915502</c:v>
                </c:pt>
                <c:pt idx="66">
                  <c:v>2.7030729688704001</c:v>
                </c:pt>
                <c:pt idx="67">
                  <c:v>2.68005154794082</c:v>
                </c:pt>
                <c:pt idx="68">
                  <c:v>2.7109382790513301</c:v>
                </c:pt>
                <c:pt idx="69">
                  <c:v>2.6951590552926001</c:v>
                </c:pt>
                <c:pt idx="70">
                  <c:v>2.70299118710681</c:v>
                </c:pt>
                <c:pt idx="71">
                  <c:v>2.7198650059290199</c:v>
                </c:pt>
                <c:pt idx="72">
                  <c:v>2.65123700955882</c:v>
                </c:pt>
                <c:pt idx="73">
                  <c:v>2.6033885660581202</c:v>
                </c:pt>
                <c:pt idx="74">
                  <c:v>2.6742063346318901</c:v>
                </c:pt>
                <c:pt idx="75">
                  <c:v>2.6700360467657398</c:v>
                </c:pt>
                <c:pt idx="76">
                  <c:v>2.6555277872830598</c:v>
                </c:pt>
                <c:pt idx="77">
                  <c:v>2.6154940132982998</c:v>
                </c:pt>
                <c:pt idx="78">
                  <c:v>2.68154399236664</c:v>
                </c:pt>
                <c:pt idx="79">
                  <c:v>2.6376696769148098</c:v>
                </c:pt>
                <c:pt idx="80">
                  <c:v>2.6510583120398201</c:v>
                </c:pt>
                <c:pt idx="81">
                  <c:v>2.6336964219808499</c:v>
                </c:pt>
                <c:pt idx="82">
                  <c:v>2.7015924570150598</c:v>
                </c:pt>
                <c:pt idx="83">
                  <c:v>2.7177677839063099</c:v>
                </c:pt>
                <c:pt idx="84">
                  <c:v>2.6972210616804602</c:v>
                </c:pt>
                <c:pt idx="85">
                  <c:v>2.7787798899225802</c:v>
                </c:pt>
                <c:pt idx="86">
                  <c:v>2.65390350250527</c:v>
                </c:pt>
                <c:pt idx="87">
                  <c:v>2.6099584647454299</c:v>
                </c:pt>
                <c:pt idx="88">
                  <c:v>2.6011114823631898</c:v>
                </c:pt>
                <c:pt idx="89">
                  <c:v>2.6325407088734201</c:v>
                </c:pt>
                <c:pt idx="90">
                  <c:v>2.74857564363628</c:v>
                </c:pt>
                <c:pt idx="91">
                  <c:v>2.54617276368662</c:v>
                </c:pt>
                <c:pt idx="92">
                  <c:v>2.58482177741825</c:v>
                </c:pt>
                <c:pt idx="93">
                  <c:v>2.6174954837188098</c:v>
                </c:pt>
                <c:pt idx="94">
                  <c:v>2.5672238552942801</c:v>
                </c:pt>
                <c:pt idx="95">
                  <c:v>2.6160202105529602</c:v>
                </c:pt>
                <c:pt idx="96">
                  <c:v>2.6285432977601801</c:v>
                </c:pt>
                <c:pt idx="97">
                  <c:v>2.5745952734723598</c:v>
                </c:pt>
                <c:pt idx="98">
                  <c:v>2.6192024233750999</c:v>
                </c:pt>
                <c:pt idx="99">
                  <c:v>2.6069927844218901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4DAA-45CD-B76A-F11EDE16A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3202537"/>
        <c:axId val="706328062"/>
      </c:lineChart>
      <c:catAx>
        <c:axId val="943202537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Number of ronds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zh-CN"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6328062"/>
        <c:crosses val="autoZero"/>
        <c:auto val="1"/>
        <c:lblAlgn val="ctr"/>
        <c:lblOffset val="100"/>
        <c:noMultiLvlLbl val="0"/>
      </c:catAx>
      <c:valAx>
        <c:axId val="706328062"/>
        <c:scaling>
          <c:orientation val="minMax"/>
          <c:max val="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STD  mean (1e-</a:t>
                </a:r>
                <a:r>
                  <a:rPr lang="en-US" altLang="zh-CN" sz="1400"/>
                  <a:t>4</a:t>
                </a:r>
                <a:r>
                  <a:rPr lang="en-US" sz="140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4320253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7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8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9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lack0, x=lambda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lack0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lack1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lack1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lack2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delta7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lack0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delta7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lack0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lack1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lack1, x=lambda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lack0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lack1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lack1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lack2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lack3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lack2, x=lambda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lack3, x=lambda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lack0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lack1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lack2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lack3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lack0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-635" y="0"/>
          <a:ext cx="12192635" cy="6858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-635"/>
          <a:ext cx="12192635" cy="6858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635"/>
          <a:ext cx="12192635" cy="6856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-635"/>
          <a:ext cx="12192635" cy="6858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635"/>
          <a:ext cx="12192635" cy="6856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-635"/>
          <a:ext cx="12192635" cy="6858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635"/>
          <a:ext cx="12192635" cy="6856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-635"/>
          <a:ext cx="12192635" cy="6858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635"/>
          <a:ext cx="12192635" cy="6856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635"/>
          <a:ext cx="12192635" cy="6856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635"/>
          <a:ext cx="12192635" cy="6856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-635" y="0"/>
          <a:ext cx="12192635" cy="6858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635"/>
          <a:ext cx="12192635" cy="6856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635"/>
          <a:ext cx="12192635" cy="6856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635"/>
          <a:ext cx="12191365" cy="6857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635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423163346"/>
              </p:ext>
            </p:extLst>
          </p:nvPr>
        </p:nvGraphicFramePr>
        <p:xfrm>
          <a:off x="0" y="635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635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635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415" y="127011"/>
            <a:ext cx="216000" cy="216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79375" y="60325"/>
            <a:ext cx="1064895" cy="215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/>
              <a:t>BMIoU</a:t>
            </a:r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1308100" y="60336"/>
            <a:ext cx="1196975" cy="216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/>
              <a:t>BMDice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44575" y="238125"/>
            <a:ext cx="3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-635" y="0"/>
          <a:ext cx="12192635" cy="6858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-635" y="0"/>
          <a:ext cx="12192635" cy="6858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415" y="127011"/>
            <a:ext cx="216000" cy="21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79375" y="60325"/>
            <a:ext cx="1064895" cy="215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/>
              <a:t>BMIoU</a:t>
            </a:r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1259205" y="127011"/>
            <a:ext cx="216000" cy="216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308100" y="60336"/>
            <a:ext cx="1196975" cy="216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/>
              <a:t>BMDice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635"/>
          <a:ext cx="12191365" cy="6857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635"/>
          <a:ext cx="12191365" cy="6857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635"/>
          <a:ext cx="12191365" cy="6857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635"/>
          <a:ext cx="12191365" cy="6857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FlNTFiZmVmMTg5YzdhNzRjODI2MjcwYzcyM2I3NzkifQ=="/>
  <p:tag name="KSO_WPP_MARK_KEY" val="a43fdf08-e907-4476-9de3-be05272086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141</Words>
  <Application>Microsoft Office PowerPoint</Application>
  <PresentationFormat>宽屏</PresentationFormat>
  <Paragraphs>86</Paragraphs>
  <Slides>32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</cp:lastModifiedBy>
  <cp:revision>23</cp:revision>
  <cp:lastPrinted>2023-09-21T08:01:35Z</cp:lastPrinted>
  <dcterms:created xsi:type="dcterms:W3CDTF">2023-09-01T07:45:00Z</dcterms:created>
  <dcterms:modified xsi:type="dcterms:W3CDTF">2023-09-22T03:10:40Z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8A98BB318C914C80BD1E53C9B378D635_12</vt:lpwstr>
  </property>
  <property fmtid="{D5CDD505-2E9C-101B-9397-08002B2CF9AE}" pid="3" name="KSOProductBuildVer">
    <vt:lpwstr>2052-11.1.0.14309</vt:lpwstr>
  </property>
</Properties>
</file>