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2" r:id="rId9"/>
    <p:sldId id="261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7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70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66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8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06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51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gamma.app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hyperlink" Target="https://colab.research.google.com/drive/1AP442g8nNA0sUM99fowTZe7LJfqhJ1PP?usp=shar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50436" y="1187767"/>
            <a:ext cx="7415927" cy="1064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altLang="ko-KR" sz="6707" dirty="0"/>
              <a:t>Python </a:t>
            </a:r>
            <a:r>
              <a:rPr lang="ko-KR" altLang="en-US" sz="6707" dirty="0"/>
              <a:t>프로그래밍</a:t>
            </a:r>
            <a:endParaRPr lang="en-US" altLang="ko-KR" sz="6707" dirty="0"/>
          </a:p>
          <a:p>
            <a:pPr marL="0" indent="0" algn="r">
              <a:lnSpc>
                <a:spcPts val="8384"/>
              </a:lnSpc>
              <a:buNone/>
            </a:pPr>
            <a:r>
              <a:rPr lang="ko-KR" altLang="en-US" sz="3200" dirty="0"/>
              <a:t>한상훈 강사</a:t>
            </a:r>
            <a:endParaRPr lang="en-US" altLang="ko-KR" sz="3200" dirty="0"/>
          </a:p>
        </p:txBody>
      </p:sp>
      <p:sp>
        <p:nvSpPr>
          <p:cNvPr id="6" name="Text 3"/>
          <p:cNvSpPr/>
          <p:nvPr/>
        </p:nvSpPr>
        <p:spPr>
          <a:xfrm>
            <a:off x="6350437" y="4006192"/>
            <a:ext cx="7415927" cy="9147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8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altLang="ko-KR" sz="28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2024.07.08 ~ 2024.0712 </a:t>
            </a:r>
            <a:r>
              <a:rPr lang="ko-KR" altLang="en-US" sz="28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강의 내용 정리</a:t>
            </a:r>
            <a:endParaRPr lang="en-US" sz="2800" dirty="0"/>
          </a:p>
        </p:txBody>
      </p:sp>
      <p:sp>
        <p:nvSpPr>
          <p:cNvPr id="7" name="Shape 4"/>
          <p:cNvSpPr/>
          <p:nvPr/>
        </p:nvSpPr>
        <p:spPr>
          <a:xfrm>
            <a:off x="6350437" y="5563672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057" y="5571292"/>
            <a:ext cx="379690" cy="37969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868716" y="5545217"/>
            <a:ext cx="1381244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by 두진 박</a:t>
            </a:r>
            <a:endParaRPr lang="en-US" sz="2430" dirty="0"/>
          </a:p>
        </p:txBody>
      </p:sp>
      <p:pic>
        <p:nvPicPr>
          <p:cNvPr id="10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50437" y="542939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ko-KR" altLang="en-US" sz="486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강의 목차</a:t>
            </a:r>
            <a:endParaRPr lang="en-US" sz="4860" dirty="0"/>
          </a:p>
        </p:txBody>
      </p:sp>
      <p:sp>
        <p:nvSpPr>
          <p:cNvPr id="6" name="Shape 3"/>
          <p:cNvSpPr/>
          <p:nvPr/>
        </p:nvSpPr>
        <p:spPr>
          <a:xfrm>
            <a:off x="6350437" y="1521037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343131"/>
          </a:solidFill>
          <a:ln/>
        </p:spPr>
      </p:sp>
      <p:sp>
        <p:nvSpPr>
          <p:cNvPr id="7" name="Text 4"/>
          <p:cNvSpPr/>
          <p:nvPr/>
        </p:nvSpPr>
        <p:spPr>
          <a:xfrm>
            <a:off x="6548557" y="1613548"/>
            <a:ext cx="159187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916" dirty="0"/>
          </a:p>
        </p:txBody>
      </p:sp>
      <p:sp>
        <p:nvSpPr>
          <p:cNvPr id="8" name="Text 5"/>
          <p:cNvSpPr/>
          <p:nvPr/>
        </p:nvSpPr>
        <p:spPr>
          <a:xfrm>
            <a:off x="7152680" y="1521037"/>
            <a:ext cx="6955206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38"/>
              </a:lnSpc>
            </a:pPr>
            <a:r>
              <a:rPr lang="en-US" sz="2000" dirty="0" err="1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PythonProgramming</a:t>
            </a:r>
            <a:r>
              <a:rPr lang="en-US" sz="20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Day1  / 2024.07.08(</a:t>
            </a:r>
            <a:r>
              <a:rPr lang="ko-KR" altLang="en-US" sz="20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월</a:t>
            </a:r>
            <a:r>
              <a:rPr lang="en-US" altLang="ko-KR" sz="20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)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7594162" y="2054913"/>
            <a:ext cx="634290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ko-KR" altLang="en-US" sz="15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파이썬</a:t>
            </a: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기본 문법</a:t>
            </a:r>
            <a:r>
              <a:rPr lang="en-US" altLang="ko-KR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, </a:t>
            </a: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실습 </a:t>
            </a:r>
            <a:r>
              <a:rPr lang="en-US" altLang="ko-KR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 </a:t>
            </a: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순서도 </a:t>
            </a:r>
            <a:r>
              <a:rPr lang="en-US" altLang="ko-KR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  <a:sym typeface="Wingdings" panose="05000000000000000000" pitchFamily="2" charset="2"/>
              </a:rPr>
              <a:t> </a:t>
            </a: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  <a:sym typeface="Wingdings" panose="05000000000000000000" pitchFamily="2" charset="2"/>
              </a:rPr>
              <a:t>코드구현</a:t>
            </a:r>
            <a:endParaRPr lang="en-US" sz="1500" dirty="0"/>
          </a:p>
        </p:txBody>
      </p:sp>
      <p:pic>
        <p:nvPicPr>
          <p:cNvPr id="1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24" name="Shape 3">
            <a:extLst>
              <a:ext uri="{FF2B5EF4-FFF2-40B4-BE49-F238E27FC236}">
                <a16:creationId xmlns:a16="http://schemas.microsoft.com/office/drawing/2014/main" id="{C40A905E-D015-48F1-99D2-9D3FD0A91C2A}"/>
              </a:ext>
            </a:extLst>
          </p:cNvPr>
          <p:cNvSpPr/>
          <p:nvPr/>
        </p:nvSpPr>
        <p:spPr>
          <a:xfrm>
            <a:off x="6350437" y="265653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343131"/>
          </a:solidFill>
          <a:ln/>
        </p:spPr>
      </p:sp>
      <p:sp>
        <p:nvSpPr>
          <p:cNvPr id="25" name="Text 4">
            <a:extLst>
              <a:ext uri="{FF2B5EF4-FFF2-40B4-BE49-F238E27FC236}">
                <a16:creationId xmlns:a16="http://schemas.microsoft.com/office/drawing/2014/main" id="{C8856C23-FDE8-4902-9794-8435A3753D59}"/>
              </a:ext>
            </a:extLst>
          </p:cNvPr>
          <p:cNvSpPr/>
          <p:nvPr/>
        </p:nvSpPr>
        <p:spPr>
          <a:xfrm>
            <a:off x="6548557" y="2749046"/>
            <a:ext cx="159187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916" dirty="0"/>
          </a:p>
        </p:txBody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1C23D78D-0837-4771-93B3-1478CAF738BD}"/>
              </a:ext>
            </a:extLst>
          </p:cNvPr>
          <p:cNvSpPr/>
          <p:nvPr/>
        </p:nvSpPr>
        <p:spPr>
          <a:xfrm>
            <a:off x="7152679" y="2656535"/>
            <a:ext cx="678438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38"/>
              </a:lnSpc>
            </a:pPr>
            <a:r>
              <a:rPr lang="en-US" sz="2000" dirty="0" err="1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PythonProgramming</a:t>
            </a:r>
            <a:r>
              <a:rPr lang="en-US" sz="20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Day2</a:t>
            </a:r>
            <a:r>
              <a:rPr lang="en-US" altLang="ko-KR" sz="20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 / 2024.07.09(</a:t>
            </a:r>
            <a:r>
              <a:rPr lang="ko-KR" altLang="en-US" sz="20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화</a:t>
            </a:r>
            <a:r>
              <a:rPr lang="en-US" altLang="ko-KR" sz="20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)</a:t>
            </a:r>
            <a:endParaRPr lang="en-US" sz="2000" dirty="0"/>
          </a:p>
        </p:txBody>
      </p:sp>
      <p:sp>
        <p:nvSpPr>
          <p:cNvPr id="27" name="Text 6">
            <a:extLst>
              <a:ext uri="{FF2B5EF4-FFF2-40B4-BE49-F238E27FC236}">
                <a16:creationId xmlns:a16="http://schemas.microsoft.com/office/drawing/2014/main" id="{2DB1EB1F-AA63-4550-9115-B456A01376A6}"/>
              </a:ext>
            </a:extLst>
          </p:cNvPr>
          <p:cNvSpPr/>
          <p:nvPr/>
        </p:nvSpPr>
        <p:spPr>
          <a:xfrm>
            <a:off x="7594163" y="3190411"/>
            <a:ext cx="634290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ko-KR" altLang="en-US" sz="1500" dirty="0" err="1">
                <a:solidFill>
                  <a:srgbClr val="C9C2C0"/>
                </a:solidFill>
                <a:latin typeface="Gelasio" pitchFamily="34" charset="0"/>
              </a:rPr>
              <a:t>파이썬</a:t>
            </a: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</a:rPr>
              <a:t> 컬렉션</a:t>
            </a:r>
            <a:endParaRPr lang="en-US" sz="1500" dirty="0"/>
          </a:p>
        </p:txBody>
      </p:sp>
      <p:sp>
        <p:nvSpPr>
          <p:cNvPr id="28" name="Shape 3">
            <a:extLst>
              <a:ext uri="{FF2B5EF4-FFF2-40B4-BE49-F238E27FC236}">
                <a16:creationId xmlns:a16="http://schemas.microsoft.com/office/drawing/2014/main" id="{A38BFB8C-5A6A-4D9D-8A5C-CB34E47B4A4F}"/>
              </a:ext>
            </a:extLst>
          </p:cNvPr>
          <p:cNvSpPr/>
          <p:nvPr/>
        </p:nvSpPr>
        <p:spPr>
          <a:xfrm>
            <a:off x="6350437" y="3752269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343131"/>
          </a:solidFill>
          <a:ln/>
        </p:spPr>
      </p:sp>
      <p:sp>
        <p:nvSpPr>
          <p:cNvPr id="29" name="Text 4">
            <a:extLst>
              <a:ext uri="{FF2B5EF4-FFF2-40B4-BE49-F238E27FC236}">
                <a16:creationId xmlns:a16="http://schemas.microsoft.com/office/drawing/2014/main" id="{FB45965B-F508-430D-90F9-46C688E71493}"/>
              </a:ext>
            </a:extLst>
          </p:cNvPr>
          <p:cNvSpPr/>
          <p:nvPr/>
        </p:nvSpPr>
        <p:spPr>
          <a:xfrm>
            <a:off x="6548557" y="3844780"/>
            <a:ext cx="159187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916" dirty="0"/>
          </a:p>
        </p:txBody>
      </p:sp>
      <p:sp>
        <p:nvSpPr>
          <p:cNvPr id="30" name="Text 5">
            <a:extLst>
              <a:ext uri="{FF2B5EF4-FFF2-40B4-BE49-F238E27FC236}">
                <a16:creationId xmlns:a16="http://schemas.microsoft.com/office/drawing/2014/main" id="{406B6195-D87C-4BEF-B74C-BBC5A0093A0D}"/>
              </a:ext>
            </a:extLst>
          </p:cNvPr>
          <p:cNvSpPr/>
          <p:nvPr/>
        </p:nvSpPr>
        <p:spPr>
          <a:xfrm>
            <a:off x="7152679" y="3752269"/>
            <a:ext cx="695520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38"/>
              </a:lnSpc>
            </a:pPr>
            <a:r>
              <a:rPr lang="en-US" sz="2000" dirty="0" err="1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PythonProgramming</a:t>
            </a:r>
            <a:r>
              <a:rPr lang="en-US" sz="20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Day3</a:t>
            </a:r>
            <a:r>
              <a:rPr lang="en-US" altLang="ko-KR" sz="20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 / 2024.07.10(</a:t>
            </a:r>
            <a:r>
              <a:rPr lang="ko-KR" altLang="en-US" sz="20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수</a:t>
            </a:r>
            <a:r>
              <a:rPr lang="en-US" altLang="ko-KR" sz="20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)</a:t>
            </a:r>
            <a:endParaRPr lang="en-US" sz="2000" dirty="0"/>
          </a:p>
        </p:txBody>
      </p:sp>
      <p:sp>
        <p:nvSpPr>
          <p:cNvPr id="31" name="Text 6">
            <a:extLst>
              <a:ext uri="{FF2B5EF4-FFF2-40B4-BE49-F238E27FC236}">
                <a16:creationId xmlns:a16="http://schemas.microsoft.com/office/drawing/2014/main" id="{775E52EA-61F1-402D-811D-FDBBC74C6A0C}"/>
              </a:ext>
            </a:extLst>
          </p:cNvPr>
          <p:cNvSpPr/>
          <p:nvPr/>
        </p:nvSpPr>
        <p:spPr>
          <a:xfrm>
            <a:off x="7594163" y="4286145"/>
            <a:ext cx="634290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리스트</a:t>
            </a:r>
            <a:r>
              <a:rPr lang="en-US" altLang="ko-KR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, </a:t>
            </a: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내장함수 </a:t>
            </a:r>
            <a:r>
              <a:rPr lang="ko-KR" altLang="en-US" sz="15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직접구현과제</a:t>
            </a:r>
            <a:r>
              <a:rPr lang="en-US" altLang="ko-KR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(find, split </a:t>
            </a: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등</a:t>
            </a:r>
            <a:r>
              <a:rPr lang="en-US" altLang="ko-KR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)</a:t>
            </a:r>
            <a:endParaRPr lang="en-US" sz="1500" dirty="0"/>
          </a:p>
        </p:txBody>
      </p:sp>
      <p:sp>
        <p:nvSpPr>
          <p:cNvPr id="32" name="Shape 3">
            <a:extLst>
              <a:ext uri="{FF2B5EF4-FFF2-40B4-BE49-F238E27FC236}">
                <a16:creationId xmlns:a16="http://schemas.microsoft.com/office/drawing/2014/main" id="{3A935B02-B51C-4D09-8B78-AB0F83AE702D}"/>
              </a:ext>
            </a:extLst>
          </p:cNvPr>
          <p:cNvSpPr/>
          <p:nvPr/>
        </p:nvSpPr>
        <p:spPr>
          <a:xfrm>
            <a:off x="6350437" y="4839665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343131"/>
          </a:solidFill>
          <a:ln/>
        </p:spPr>
      </p:sp>
      <p:sp>
        <p:nvSpPr>
          <p:cNvPr id="33" name="Text 4">
            <a:extLst>
              <a:ext uri="{FF2B5EF4-FFF2-40B4-BE49-F238E27FC236}">
                <a16:creationId xmlns:a16="http://schemas.microsoft.com/office/drawing/2014/main" id="{D4C5633D-9E12-44CF-BCC1-5060E983463F}"/>
              </a:ext>
            </a:extLst>
          </p:cNvPr>
          <p:cNvSpPr/>
          <p:nvPr/>
        </p:nvSpPr>
        <p:spPr>
          <a:xfrm>
            <a:off x="6548557" y="4932176"/>
            <a:ext cx="159187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916" dirty="0"/>
          </a:p>
        </p:txBody>
      </p:sp>
      <p:sp>
        <p:nvSpPr>
          <p:cNvPr id="34" name="Text 5">
            <a:extLst>
              <a:ext uri="{FF2B5EF4-FFF2-40B4-BE49-F238E27FC236}">
                <a16:creationId xmlns:a16="http://schemas.microsoft.com/office/drawing/2014/main" id="{84D32363-B8F1-4E30-A1C7-47E56BB3CF40}"/>
              </a:ext>
            </a:extLst>
          </p:cNvPr>
          <p:cNvSpPr/>
          <p:nvPr/>
        </p:nvSpPr>
        <p:spPr>
          <a:xfrm>
            <a:off x="7152679" y="4839665"/>
            <a:ext cx="678438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38"/>
              </a:lnSpc>
            </a:pPr>
            <a:r>
              <a:rPr lang="en-US" sz="2000" dirty="0" err="1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PythonProgramming</a:t>
            </a:r>
            <a:r>
              <a:rPr lang="en-US" sz="20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Day4</a:t>
            </a:r>
            <a:r>
              <a:rPr lang="en-US" altLang="ko-KR" sz="20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 / 2024.07.11(</a:t>
            </a:r>
            <a:r>
              <a:rPr lang="ko-KR" altLang="en-US" sz="20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목</a:t>
            </a:r>
            <a:r>
              <a:rPr lang="en-US" altLang="ko-KR" sz="20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)</a:t>
            </a:r>
            <a:endParaRPr lang="en-US" sz="2000" dirty="0"/>
          </a:p>
        </p:txBody>
      </p:sp>
      <p:sp>
        <p:nvSpPr>
          <p:cNvPr id="35" name="Text 6">
            <a:extLst>
              <a:ext uri="{FF2B5EF4-FFF2-40B4-BE49-F238E27FC236}">
                <a16:creationId xmlns:a16="http://schemas.microsoft.com/office/drawing/2014/main" id="{508F2429-6161-4A95-A347-CFE39171BDF2}"/>
              </a:ext>
            </a:extLst>
          </p:cNvPr>
          <p:cNvSpPr/>
          <p:nvPr/>
        </p:nvSpPr>
        <p:spPr>
          <a:xfrm>
            <a:off x="7594163" y="5373541"/>
            <a:ext cx="666444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ko-KR" altLang="en-US" sz="15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딕셔너리</a:t>
            </a:r>
            <a:r>
              <a:rPr lang="en-US" altLang="ko-KR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, </a:t>
            </a: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실습</a:t>
            </a:r>
            <a:r>
              <a:rPr lang="en-US" altLang="ko-KR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(</a:t>
            </a: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구구단</a:t>
            </a:r>
            <a:r>
              <a:rPr lang="en-US" altLang="ko-KR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, </a:t>
            </a:r>
            <a:r>
              <a:rPr lang="ko-KR" altLang="en-US" sz="15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유클리드거리</a:t>
            </a:r>
            <a:r>
              <a:rPr lang="en-US" altLang="ko-KR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, </a:t>
            </a: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문자비교함수 구현</a:t>
            </a:r>
            <a:r>
              <a:rPr lang="en-US" altLang="ko-KR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) </a:t>
            </a:r>
            <a:endParaRPr lang="en-US" sz="1500" dirty="0"/>
          </a:p>
        </p:txBody>
      </p:sp>
      <p:sp>
        <p:nvSpPr>
          <p:cNvPr id="46" name="Shape 3">
            <a:extLst>
              <a:ext uri="{FF2B5EF4-FFF2-40B4-BE49-F238E27FC236}">
                <a16:creationId xmlns:a16="http://schemas.microsoft.com/office/drawing/2014/main" id="{02C0C9C6-976A-47EA-9A9A-8C4D56B6C21B}"/>
              </a:ext>
            </a:extLst>
          </p:cNvPr>
          <p:cNvSpPr/>
          <p:nvPr/>
        </p:nvSpPr>
        <p:spPr>
          <a:xfrm>
            <a:off x="6350437" y="5973642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343131"/>
          </a:solidFill>
          <a:ln/>
        </p:spPr>
      </p:sp>
      <p:sp>
        <p:nvSpPr>
          <p:cNvPr id="47" name="Text 4">
            <a:extLst>
              <a:ext uri="{FF2B5EF4-FFF2-40B4-BE49-F238E27FC236}">
                <a16:creationId xmlns:a16="http://schemas.microsoft.com/office/drawing/2014/main" id="{D4493E23-C8BE-4CF0-8F06-C94224F3A1D3}"/>
              </a:ext>
            </a:extLst>
          </p:cNvPr>
          <p:cNvSpPr/>
          <p:nvPr/>
        </p:nvSpPr>
        <p:spPr>
          <a:xfrm>
            <a:off x="6548557" y="6066153"/>
            <a:ext cx="159187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5</a:t>
            </a:r>
            <a:endParaRPr lang="en-US" sz="2916" dirty="0"/>
          </a:p>
        </p:txBody>
      </p:sp>
      <p:sp>
        <p:nvSpPr>
          <p:cNvPr id="48" name="Text 5">
            <a:extLst>
              <a:ext uri="{FF2B5EF4-FFF2-40B4-BE49-F238E27FC236}">
                <a16:creationId xmlns:a16="http://schemas.microsoft.com/office/drawing/2014/main" id="{3E9B475A-36EF-4662-9F32-00F296EABDCF}"/>
              </a:ext>
            </a:extLst>
          </p:cNvPr>
          <p:cNvSpPr/>
          <p:nvPr/>
        </p:nvSpPr>
        <p:spPr>
          <a:xfrm>
            <a:off x="7152679" y="5973642"/>
            <a:ext cx="678438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38"/>
              </a:lnSpc>
            </a:pPr>
            <a:r>
              <a:rPr lang="en-US" sz="2000" dirty="0" err="1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PythonProgramming</a:t>
            </a:r>
            <a:r>
              <a:rPr lang="en-US" sz="20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Day5</a:t>
            </a:r>
            <a:r>
              <a:rPr lang="en-US" altLang="ko-KR" sz="20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 / 2024.07.12(</a:t>
            </a:r>
            <a:r>
              <a:rPr lang="ko-KR" altLang="en-US" sz="20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금</a:t>
            </a:r>
            <a:r>
              <a:rPr lang="en-US" altLang="ko-KR" sz="20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)</a:t>
            </a:r>
            <a:endParaRPr lang="en-US" sz="2000" dirty="0"/>
          </a:p>
        </p:txBody>
      </p:sp>
      <p:sp>
        <p:nvSpPr>
          <p:cNvPr id="49" name="Text 6">
            <a:extLst>
              <a:ext uri="{FF2B5EF4-FFF2-40B4-BE49-F238E27FC236}">
                <a16:creationId xmlns:a16="http://schemas.microsoft.com/office/drawing/2014/main" id="{B818C2B4-C42B-46A5-875D-632D6F637D0C}"/>
              </a:ext>
            </a:extLst>
          </p:cNvPr>
          <p:cNvSpPr/>
          <p:nvPr/>
        </p:nvSpPr>
        <p:spPr>
          <a:xfrm>
            <a:off x="7594162" y="6507518"/>
            <a:ext cx="666444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110"/>
              </a:lnSpc>
            </a:pPr>
            <a:r>
              <a:rPr lang="ko-KR" altLang="en-US" sz="15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코랩</a:t>
            </a: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altLang="ko-KR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  <a:sym typeface="Wingdings" panose="05000000000000000000" pitchFamily="2" charset="2"/>
              </a:rPr>
              <a:t> </a:t>
            </a: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구글드라이브 연동</a:t>
            </a:r>
            <a:r>
              <a:rPr lang="en-US" altLang="ko-KR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, </a:t>
            </a: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파일 입</a:t>
            </a:r>
            <a:r>
              <a:rPr lang="en-US" altLang="ko-KR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/</a:t>
            </a: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출력</a:t>
            </a:r>
            <a:endParaRPr lang="en-US" altLang="ko-KR" sz="1500" dirty="0">
              <a:solidFill>
                <a:srgbClr val="C9C2C0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0" indent="0">
              <a:lnSpc>
                <a:spcPts val="3110"/>
              </a:lnSpc>
              <a:buNone/>
            </a:pP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</a:rPr>
              <a:t>실습</a:t>
            </a:r>
            <a:r>
              <a:rPr lang="en-US" altLang="ko-KR" sz="1500" dirty="0">
                <a:solidFill>
                  <a:srgbClr val="C9C2C0"/>
                </a:solidFill>
                <a:latin typeface="Gelasio" pitchFamily="34" charset="0"/>
              </a:rPr>
              <a:t>(</a:t>
            </a: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</a:rPr>
              <a:t>파일 데이터 가공</a:t>
            </a:r>
            <a:r>
              <a:rPr lang="en-US" altLang="ko-KR" sz="1500" dirty="0">
                <a:solidFill>
                  <a:srgbClr val="C9C2C0"/>
                </a:solidFill>
                <a:latin typeface="Gelasio" pitchFamily="34" charset="0"/>
              </a:rPr>
              <a:t>)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2" name="Text 2">
            <a:extLst>
              <a:ext uri="{FF2B5EF4-FFF2-40B4-BE49-F238E27FC236}">
                <a16:creationId xmlns:a16="http://schemas.microsoft.com/office/drawing/2014/main" id="{6D873824-7CC1-4D54-ACBC-B434ED33C85C}"/>
              </a:ext>
            </a:extLst>
          </p:cNvPr>
          <p:cNvSpPr/>
          <p:nvPr/>
        </p:nvSpPr>
        <p:spPr>
          <a:xfrm>
            <a:off x="701346" y="542939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ko-KR" altLang="en-US" sz="486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강의 내용</a:t>
            </a:r>
            <a:endParaRPr lang="en-US" sz="4860" dirty="0"/>
          </a:p>
        </p:txBody>
      </p:sp>
      <p:sp>
        <p:nvSpPr>
          <p:cNvPr id="13" name="Shape 3">
            <a:extLst>
              <a:ext uri="{FF2B5EF4-FFF2-40B4-BE49-F238E27FC236}">
                <a16:creationId xmlns:a16="http://schemas.microsoft.com/office/drawing/2014/main" id="{A5889E46-4072-40ED-BC18-4532F3621F78}"/>
              </a:ext>
            </a:extLst>
          </p:cNvPr>
          <p:cNvSpPr/>
          <p:nvPr/>
        </p:nvSpPr>
        <p:spPr>
          <a:xfrm>
            <a:off x="701346" y="1521037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343131"/>
          </a:solidFill>
          <a:ln/>
        </p:spPr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4B128F0E-9297-4E8A-B396-6FDF7FC01B21}"/>
              </a:ext>
            </a:extLst>
          </p:cNvPr>
          <p:cNvSpPr/>
          <p:nvPr/>
        </p:nvSpPr>
        <p:spPr>
          <a:xfrm>
            <a:off x="899466" y="1613548"/>
            <a:ext cx="159187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916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36DEC4E0-4017-4699-A2A5-E1428CDDFC5A}"/>
              </a:ext>
            </a:extLst>
          </p:cNvPr>
          <p:cNvSpPr/>
          <p:nvPr/>
        </p:nvSpPr>
        <p:spPr>
          <a:xfrm>
            <a:off x="1503589" y="1521037"/>
            <a:ext cx="6955206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38"/>
              </a:lnSpc>
            </a:pPr>
            <a:r>
              <a:rPr lang="en-US" sz="2500" dirty="0" err="1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PythonProgramming</a:t>
            </a:r>
            <a:r>
              <a:rPr lang="en-US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Day1  / 2024.07.08(</a:t>
            </a:r>
            <a:r>
              <a:rPr lang="ko-KR" altLang="en-US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월</a:t>
            </a:r>
            <a:r>
              <a:rPr lang="en-US" altLang="ko-KR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)</a:t>
            </a:r>
            <a:endParaRPr 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FD47A2-8AD0-4A9E-9997-783718B48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995" y="2285745"/>
            <a:ext cx="7344800" cy="18290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851551-E800-42B5-B922-AFA9A5D14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9399" y="2946455"/>
            <a:ext cx="6477904" cy="16480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218F4A-353E-4B38-A372-AAF5B87282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995" y="4762398"/>
            <a:ext cx="7897327" cy="31627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1A79C4-19B0-4CD7-857B-6C1FB0390A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1715" y="2285745"/>
            <a:ext cx="6325483" cy="5727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2" name="Text 2">
            <a:extLst>
              <a:ext uri="{FF2B5EF4-FFF2-40B4-BE49-F238E27FC236}">
                <a16:creationId xmlns:a16="http://schemas.microsoft.com/office/drawing/2014/main" id="{6D873824-7CC1-4D54-ACBC-B434ED33C85C}"/>
              </a:ext>
            </a:extLst>
          </p:cNvPr>
          <p:cNvSpPr/>
          <p:nvPr/>
        </p:nvSpPr>
        <p:spPr>
          <a:xfrm>
            <a:off x="701346" y="542939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ko-KR" altLang="en-US" sz="486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강의 내용</a:t>
            </a:r>
            <a:endParaRPr lang="en-US" sz="4860" dirty="0"/>
          </a:p>
        </p:txBody>
      </p:sp>
      <p:sp>
        <p:nvSpPr>
          <p:cNvPr id="13" name="Shape 3">
            <a:extLst>
              <a:ext uri="{FF2B5EF4-FFF2-40B4-BE49-F238E27FC236}">
                <a16:creationId xmlns:a16="http://schemas.microsoft.com/office/drawing/2014/main" id="{A5889E46-4072-40ED-BC18-4532F3621F78}"/>
              </a:ext>
            </a:extLst>
          </p:cNvPr>
          <p:cNvSpPr/>
          <p:nvPr/>
        </p:nvSpPr>
        <p:spPr>
          <a:xfrm>
            <a:off x="701346" y="1521037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343131"/>
          </a:solidFill>
          <a:ln/>
        </p:spPr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4B128F0E-9297-4E8A-B396-6FDF7FC01B21}"/>
              </a:ext>
            </a:extLst>
          </p:cNvPr>
          <p:cNvSpPr/>
          <p:nvPr/>
        </p:nvSpPr>
        <p:spPr>
          <a:xfrm>
            <a:off x="899466" y="1613548"/>
            <a:ext cx="9532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altLang="ko-KR" sz="2916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916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36DEC4E0-4017-4699-A2A5-E1428CDDFC5A}"/>
              </a:ext>
            </a:extLst>
          </p:cNvPr>
          <p:cNvSpPr/>
          <p:nvPr/>
        </p:nvSpPr>
        <p:spPr>
          <a:xfrm>
            <a:off x="1503589" y="1521037"/>
            <a:ext cx="6955206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38"/>
              </a:lnSpc>
            </a:pPr>
            <a:r>
              <a:rPr lang="en-US" sz="2500" dirty="0" err="1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PythonProgramming</a:t>
            </a:r>
            <a:r>
              <a:rPr lang="en-US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Day</a:t>
            </a:r>
            <a:r>
              <a:rPr lang="en-US" altLang="ko-KR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r>
              <a:rPr lang="en-US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 / 2024.07.0</a:t>
            </a:r>
            <a:r>
              <a:rPr lang="en-US" altLang="ko-KR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9</a:t>
            </a:r>
            <a:r>
              <a:rPr lang="en-US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(</a:t>
            </a:r>
            <a:r>
              <a:rPr lang="ko-KR" altLang="en-US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화</a:t>
            </a:r>
            <a:r>
              <a:rPr lang="en-US" altLang="ko-KR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)</a:t>
            </a:r>
            <a:endParaRPr 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B2076E-C4E7-43B4-A4A4-1D22BCC35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66" y="2283037"/>
            <a:ext cx="7868748" cy="34866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766AE1-EFCE-412D-BFDC-D3FBC7CA44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7755" y="4445831"/>
            <a:ext cx="7802064" cy="31436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1969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2" name="Text 2">
            <a:extLst>
              <a:ext uri="{FF2B5EF4-FFF2-40B4-BE49-F238E27FC236}">
                <a16:creationId xmlns:a16="http://schemas.microsoft.com/office/drawing/2014/main" id="{6D873824-7CC1-4D54-ACBC-B434ED33C85C}"/>
              </a:ext>
            </a:extLst>
          </p:cNvPr>
          <p:cNvSpPr/>
          <p:nvPr/>
        </p:nvSpPr>
        <p:spPr>
          <a:xfrm>
            <a:off x="701346" y="542939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ko-KR" altLang="en-US" sz="486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강의 내용</a:t>
            </a:r>
            <a:endParaRPr lang="en-US" sz="4860" dirty="0"/>
          </a:p>
        </p:txBody>
      </p:sp>
      <p:sp>
        <p:nvSpPr>
          <p:cNvPr id="13" name="Shape 3">
            <a:extLst>
              <a:ext uri="{FF2B5EF4-FFF2-40B4-BE49-F238E27FC236}">
                <a16:creationId xmlns:a16="http://schemas.microsoft.com/office/drawing/2014/main" id="{A5889E46-4072-40ED-BC18-4532F3621F78}"/>
              </a:ext>
            </a:extLst>
          </p:cNvPr>
          <p:cNvSpPr/>
          <p:nvPr/>
        </p:nvSpPr>
        <p:spPr>
          <a:xfrm>
            <a:off x="701346" y="1521037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343131"/>
          </a:solidFill>
          <a:ln/>
        </p:spPr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4B128F0E-9297-4E8A-B396-6FDF7FC01B21}"/>
              </a:ext>
            </a:extLst>
          </p:cNvPr>
          <p:cNvSpPr/>
          <p:nvPr/>
        </p:nvSpPr>
        <p:spPr>
          <a:xfrm>
            <a:off x="899466" y="1613548"/>
            <a:ext cx="159187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altLang="ko-KR" sz="2916" dirty="0"/>
              <a:t>3</a:t>
            </a:r>
            <a:endParaRPr lang="en-US" sz="2916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36DEC4E0-4017-4699-A2A5-E1428CDDFC5A}"/>
              </a:ext>
            </a:extLst>
          </p:cNvPr>
          <p:cNvSpPr/>
          <p:nvPr/>
        </p:nvSpPr>
        <p:spPr>
          <a:xfrm>
            <a:off x="1503589" y="1521037"/>
            <a:ext cx="6955206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38"/>
              </a:lnSpc>
            </a:pPr>
            <a:r>
              <a:rPr lang="en-US" sz="2500" dirty="0" err="1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PythonProgramming</a:t>
            </a:r>
            <a:r>
              <a:rPr lang="en-US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Day</a:t>
            </a:r>
            <a:r>
              <a:rPr lang="en-US" altLang="ko-KR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r>
              <a:rPr lang="en-US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 / 2024.07.</a:t>
            </a:r>
            <a:r>
              <a:rPr lang="en-US" altLang="ko-KR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10</a:t>
            </a:r>
            <a:r>
              <a:rPr lang="en-US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(</a:t>
            </a:r>
            <a:r>
              <a:rPr lang="ko-KR" altLang="en-US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수</a:t>
            </a:r>
            <a:r>
              <a:rPr lang="en-US" altLang="ko-KR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)</a:t>
            </a:r>
            <a:endParaRPr 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EF3F25-AC42-4F26-989C-573204636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346" y="2301394"/>
            <a:ext cx="6172200" cy="50703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ABEA30-7667-462A-BD7D-020FB8147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5230" y="1521037"/>
            <a:ext cx="6510405" cy="24063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1F7FFF-F713-4962-9C46-2334EDF0EA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5230" y="4211537"/>
            <a:ext cx="6510406" cy="381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6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80386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2" name="Text 2">
            <a:extLst>
              <a:ext uri="{FF2B5EF4-FFF2-40B4-BE49-F238E27FC236}">
                <a16:creationId xmlns:a16="http://schemas.microsoft.com/office/drawing/2014/main" id="{6D873824-7CC1-4D54-ACBC-B434ED33C85C}"/>
              </a:ext>
            </a:extLst>
          </p:cNvPr>
          <p:cNvSpPr/>
          <p:nvPr/>
        </p:nvSpPr>
        <p:spPr>
          <a:xfrm>
            <a:off x="701346" y="542939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ko-KR" altLang="en-US" sz="486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강의 내용</a:t>
            </a:r>
            <a:endParaRPr lang="en-US" sz="4860" dirty="0"/>
          </a:p>
        </p:txBody>
      </p:sp>
      <p:sp>
        <p:nvSpPr>
          <p:cNvPr id="13" name="Shape 3">
            <a:extLst>
              <a:ext uri="{FF2B5EF4-FFF2-40B4-BE49-F238E27FC236}">
                <a16:creationId xmlns:a16="http://schemas.microsoft.com/office/drawing/2014/main" id="{A5889E46-4072-40ED-BC18-4532F3621F78}"/>
              </a:ext>
            </a:extLst>
          </p:cNvPr>
          <p:cNvSpPr/>
          <p:nvPr/>
        </p:nvSpPr>
        <p:spPr>
          <a:xfrm>
            <a:off x="701346" y="1521037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343131"/>
          </a:solidFill>
          <a:ln/>
        </p:spPr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4B128F0E-9297-4E8A-B396-6FDF7FC01B21}"/>
              </a:ext>
            </a:extLst>
          </p:cNvPr>
          <p:cNvSpPr/>
          <p:nvPr/>
        </p:nvSpPr>
        <p:spPr>
          <a:xfrm>
            <a:off x="899466" y="1613548"/>
            <a:ext cx="159187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altLang="ko-KR" sz="2916" dirty="0"/>
              <a:t>4</a:t>
            </a:r>
            <a:endParaRPr lang="en-US" sz="2916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36DEC4E0-4017-4699-A2A5-E1428CDDFC5A}"/>
              </a:ext>
            </a:extLst>
          </p:cNvPr>
          <p:cNvSpPr/>
          <p:nvPr/>
        </p:nvSpPr>
        <p:spPr>
          <a:xfrm>
            <a:off x="1503589" y="1521037"/>
            <a:ext cx="6955206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38"/>
              </a:lnSpc>
            </a:pPr>
            <a:r>
              <a:rPr lang="en-US" sz="2500" dirty="0" err="1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PythonProgramming</a:t>
            </a:r>
            <a:r>
              <a:rPr lang="en-US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Day</a:t>
            </a:r>
            <a:r>
              <a:rPr lang="en-US" altLang="ko-KR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r>
              <a:rPr lang="en-US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 / 2024.07.</a:t>
            </a:r>
            <a:r>
              <a:rPr lang="en-US" altLang="ko-KR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11</a:t>
            </a:r>
            <a:r>
              <a:rPr lang="en-US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(</a:t>
            </a:r>
            <a:r>
              <a:rPr lang="ko-KR" altLang="en-US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목</a:t>
            </a:r>
            <a:r>
              <a:rPr lang="en-US" altLang="ko-KR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)</a:t>
            </a:r>
            <a:endParaRPr 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12F6D1-A6B0-4E33-8283-F90018B50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346" y="2283037"/>
            <a:ext cx="7554379" cy="3105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82C55B-E4E2-45B2-8C64-93EB5F8F01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288" y="4009803"/>
            <a:ext cx="5329807" cy="3984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7240D7-E5F3-4FB5-8126-7152FC2CBE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5981" y="2996077"/>
            <a:ext cx="6854309" cy="34106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9440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9144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2" name="Text 2">
            <a:extLst>
              <a:ext uri="{FF2B5EF4-FFF2-40B4-BE49-F238E27FC236}">
                <a16:creationId xmlns:a16="http://schemas.microsoft.com/office/drawing/2014/main" id="{6D873824-7CC1-4D54-ACBC-B434ED33C85C}"/>
              </a:ext>
            </a:extLst>
          </p:cNvPr>
          <p:cNvSpPr/>
          <p:nvPr/>
        </p:nvSpPr>
        <p:spPr>
          <a:xfrm>
            <a:off x="701346" y="542939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ko-KR" altLang="en-US" sz="486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강의 내용</a:t>
            </a:r>
            <a:endParaRPr lang="en-US" sz="4860" dirty="0"/>
          </a:p>
        </p:txBody>
      </p:sp>
      <p:sp>
        <p:nvSpPr>
          <p:cNvPr id="13" name="Shape 3">
            <a:extLst>
              <a:ext uri="{FF2B5EF4-FFF2-40B4-BE49-F238E27FC236}">
                <a16:creationId xmlns:a16="http://schemas.microsoft.com/office/drawing/2014/main" id="{A5889E46-4072-40ED-BC18-4532F3621F78}"/>
              </a:ext>
            </a:extLst>
          </p:cNvPr>
          <p:cNvSpPr/>
          <p:nvPr/>
        </p:nvSpPr>
        <p:spPr>
          <a:xfrm>
            <a:off x="701346" y="1521037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343131"/>
          </a:solidFill>
          <a:ln/>
        </p:spPr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4B128F0E-9297-4E8A-B396-6FDF7FC01B21}"/>
              </a:ext>
            </a:extLst>
          </p:cNvPr>
          <p:cNvSpPr/>
          <p:nvPr/>
        </p:nvSpPr>
        <p:spPr>
          <a:xfrm>
            <a:off x="899466" y="1613548"/>
            <a:ext cx="159187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altLang="ko-KR" sz="2916" dirty="0"/>
              <a:t>5</a:t>
            </a:r>
            <a:endParaRPr lang="en-US" sz="2916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36DEC4E0-4017-4699-A2A5-E1428CDDFC5A}"/>
              </a:ext>
            </a:extLst>
          </p:cNvPr>
          <p:cNvSpPr/>
          <p:nvPr/>
        </p:nvSpPr>
        <p:spPr>
          <a:xfrm>
            <a:off x="1503589" y="1521037"/>
            <a:ext cx="6955206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38"/>
              </a:lnSpc>
            </a:pPr>
            <a:r>
              <a:rPr lang="en-US" sz="2500" dirty="0" err="1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PythonProgramming</a:t>
            </a:r>
            <a:r>
              <a:rPr lang="en-US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Day</a:t>
            </a:r>
            <a:r>
              <a:rPr lang="en-US" altLang="ko-KR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r>
              <a:rPr lang="en-US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 / 2024.07.</a:t>
            </a:r>
            <a:r>
              <a:rPr lang="en-US" altLang="ko-KR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12</a:t>
            </a:r>
            <a:r>
              <a:rPr lang="en-US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(</a:t>
            </a:r>
            <a:r>
              <a:rPr lang="ko-KR" altLang="en-US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금</a:t>
            </a:r>
            <a:r>
              <a:rPr lang="en-US" altLang="ko-KR" sz="250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)</a:t>
            </a:r>
            <a:endParaRPr 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4B0EE5-353E-4FCF-89F5-311511876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66" y="2283037"/>
            <a:ext cx="7396235" cy="42880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5ED87C-873D-49DB-BD0E-CABCF9A3A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3375" y="2644305"/>
            <a:ext cx="6410249" cy="52466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780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50437" y="542939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ko-KR" altLang="en-US" sz="4860" dirty="0" err="1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코랩</a:t>
            </a:r>
            <a:r>
              <a:rPr lang="en-US" altLang="ko-KR" sz="486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(</a:t>
            </a:r>
            <a:r>
              <a:rPr lang="en-US" altLang="ko-KR" sz="4860" dirty="0" err="1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Colab</a:t>
            </a:r>
            <a:r>
              <a:rPr lang="en-US" altLang="ko-KR" sz="486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)</a:t>
            </a:r>
            <a:r>
              <a:rPr lang="ko-KR" altLang="en-US" sz="486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소스</a:t>
            </a:r>
            <a:endParaRPr lang="en-US" sz="4860" dirty="0"/>
          </a:p>
        </p:txBody>
      </p:sp>
      <p:sp>
        <p:nvSpPr>
          <p:cNvPr id="6" name="Shape 3"/>
          <p:cNvSpPr/>
          <p:nvPr/>
        </p:nvSpPr>
        <p:spPr>
          <a:xfrm>
            <a:off x="6350437" y="1521037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343131"/>
          </a:solidFill>
          <a:ln/>
        </p:spPr>
      </p:sp>
      <p:sp>
        <p:nvSpPr>
          <p:cNvPr id="7" name="Text 4"/>
          <p:cNvSpPr/>
          <p:nvPr/>
        </p:nvSpPr>
        <p:spPr>
          <a:xfrm>
            <a:off x="6548557" y="1613548"/>
            <a:ext cx="159187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916" dirty="0"/>
          </a:p>
        </p:txBody>
      </p:sp>
      <p:sp>
        <p:nvSpPr>
          <p:cNvPr id="8" name="Text 5"/>
          <p:cNvSpPr/>
          <p:nvPr/>
        </p:nvSpPr>
        <p:spPr>
          <a:xfrm>
            <a:off x="7152680" y="1521037"/>
            <a:ext cx="346842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38"/>
              </a:lnSpc>
            </a:pPr>
            <a:r>
              <a:rPr lang="en-US" sz="2430" dirty="0" err="1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PythonProgramming</a:t>
            </a:r>
            <a:r>
              <a:rPr lang="en-US" sz="243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Day1 ~ 5</a:t>
            </a:r>
            <a:endParaRPr lang="en-US" sz="2430" dirty="0"/>
          </a:p>
        </p:txBody>
      </p:sp>
      <p:sp>
        <p:nvSpPr>
          <p:cNvPr id="9" name="Text 6"/>
          <p:cNvSpPr/>
          <p:nvPr/>
        </p:nvSpPr>
        <p:spPr>
          <a:xfrm>
            <a:off x="7152680" y="2054914"/>
            <a:ext cx="6613684" cy="4519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ko-KR" altLang="en-US" sz="1944" dirty="0">
                <a:solidFill>
                  <a:srgbClr val="C9C2C0"/>
                </a:solidFill>
                <a:latin typeface="Gelasio" pitchFamily="34" charset="0"/>
                <a:hlinkClick r:id="rId4"/>
              </a:rPr>
              <a:t>링크</a:t>
            </a:r>
            <a:endParaRPr lang="en-US" sz="1944" dirty="0"/>
          </a:p>
        </p:txBody>
      </p:sp>
      <p:pic>
        <p:nvPicPr>
          <p:cNvPr id="18" name="Image 1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3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624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62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562591" y="3455551"/>
            <a:ext cx="5428298" cy="6784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343"/>
              </a:lnSpc>
              <a:buNone/>
            </a:pPr>
            <a:r>
              <a:rPr lang="ko-KR" altLang="en-US" sz="42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감사합니다</a:t>
            </a:r>
            <a:r>
              <a:rPr lang="en-US" altLang="ko-KR" sz="42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</a:p>
        </p:txBody>
      </p:sp>
      <p:pic>
        <p:nvPicPr>
          <p:cNvPr id="15" name="Image 4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175</Words>
  <Application>Microsoft Office PowerPoint</Application>
  <PresentationFormat>사용자 지정</PresentationFormat>
  <Paragraphs>50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Gelasio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13</cp:revision>
  <dcterms:created xsi:type="dcterms:W3CDTF">2024-07-12T07:20:17Z</dcterms:created>
  <dcterms:modified xsi:type="dcterms:W3CDTF">2024-07-12T08:07:08Z</dcterms:modified>
</cp:coreProperties>
</file>