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197D-C3C2-4567-B23A-24D21035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395ED-ABAD-422D-BA1B-B58CD809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7C307-DC33-4C0B-B457-0B909E06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87686-FD23-4477-B7A7-5DFD1FC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8253-EB2D-450D-9C1B-1562E55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3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C15FC-6CC4-44EA-A90C-24E4D609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E702F-55C3-4B05-8F03-2F1DFAB5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D92AF-D3A4-45F4-8858-916730B2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08950-80F0-43C0-A4E7-E19C676B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4DE65-2843-49F6-9935-82EA237E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2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8CD7C9-4DB6-44CE-9390-E2D4D7904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BA90-48FA-48EE-8A48-5C8EBD3CA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40FFE-DB86-446E-9CAF-BA1136D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8A88-C4C5-440C-9A48-9A72BD6A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385A7-8B6A-44EE-A9C5-34C4FE5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7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D14FA-D64E-4DFD-B264-23F77E5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BE23B-B4F6-4741-B4E8-6375330A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48CD1-D08E-4A6A-B32C-1A64FA49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A3EBC-2742-441C-8AB3-7AD981A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F0CD9-6A77-49C8-9F3D-97B80C14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2A76-262C-4DE9-ACAC-55EE1650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6CE5C-C099-4005-AA68-89247025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14B2-C61B-4CBB-A7CD-A2B4094D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BA5D7-7E94-4D88-9B14-08F871F4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73F85-F7E0-49D3-8573-E9B92471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526AB-E95D-4002-BD10-E21E5350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E3003-71B3-4A57-96F8-A4E9CB04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06CD7-D8ED-449A-9C66-E909269E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18FC7-EFA9-4D3A-BC1C-F049C29C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42F7A-2903-4D37-B995-53D5AC17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BFAC-E0E4-42A6-8D90-4B233F78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5FE7-D8FD-44C0-B8F4-9ABF5E26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E6FEE-0264-4D98-910B-BB585568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E0B15-5457-4050-9223-039E5203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16A7D-0679-45BC-A1F1-1BF7C1713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4C1213-9EBD-4C97-B98F-23F4FBA9C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813DF-2B1C-4B4C-9A75-0EC9F41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CF16F-C21C-4476-97B7-7A6F8613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37BCEC-E07E-439C-ACE6-97A7F8B0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7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2A7A8-0528-42C0-B0A7-D76128C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904EEE-875F-4310-9FF5-58463A9B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ECC849-56E7-4639-A283-8A83DC9E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5DA180-021E-4DE6-9D01-C8BECBD8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8F14F-483A-4C55-96B7-F56279B2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26733-EAE9-43AF-AB87-B39AE31F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54036-4A85-4E30-9247-3E438BF5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DA21-B929-4B05-A7F8-10D4CED5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AE56E-4689-433C-9E06-A24607ABC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27435-00CF-4DEE-8929-523797E3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89A66-F01B-49E1-B846-C0413AC2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1B632-E859-4CC4-99F6-94BD44AE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2848B-A12C-4888-A84A-D7987BE0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D08E-BE8B-4D05-A95F-9DD5769D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56FB1-DC6B-4841-87D2-7D640CC06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CACAC-F39E-429D-87D6-6D290E57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7B0F8-271C-450C-9ED5-3B9C132F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6DC86-D7A8-4BB4-A19A-4F9A4F91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3077A-6159-40D0-ADD2-DB56CBB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5BDF5A-FF99-4ADC-A13E-F6215A0D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58916-B52A-4772-8BEB-4C9A0FD3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464A8-7A8F-40A5-AAD1-1EB52A4C4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B62-2330-4030-A704-62423E2B2DA5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EA76F-D537-4C8F-8792-BDDD4BB6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9F278-357D-4CEC-B368-5C4D548DE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581E-069C-4CB1-8891-6A804E26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79E8-4D9D-4D86-82E8-0D04B74A8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Fl2000.txt </a:t>
            </a:r>
            <a:r>
              <a:rPr lang="ko-KR" altLang="en-US" sz="4800" dirty="0"/>
              <a:t>데이터로 </a:t>
            </a:r>
            <a:br>
              <a:rPr lang="en-US" altLang="ko-KR" sz="4800" dirty="0"/>
            </a:br>
            <a:r>
              <a:rPr lang="ko-KR" altLang="en-US" sz="4800" dirty="0"/>
              <a:t>그래프 </a:t>
            </a:r>
            <a:r>
              <a:rPr lang="en-US" altLang="ko-KR" sz="4800" dirty="0"/>
              <a:t>5</a:t>
            </a:r>
            <a:r>
              <a:rPr lang="ko-KR" altLang="en-US" sz="4800" dirty="0"/>
              <a:t>개 그리기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F5BB3-D224-49DE-B86B-8C17E1EF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887136"/>
          </a:xfrm>
        </p:spPr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박두진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04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79E8-4D9D-4D86-82E8-0D04B74A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224741"/>
            <a:ext cx="11076264" cy="605769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800" dirty="0"/>
              <a:t>1. </a:t>
            </a:r>
            <a:r>
              <a:rPr lang="ko-KR" altLang="en-US" sz="2800" dirty="0"/>
              <a:t>전체 득표수에서 </a:t>
            </a:r>
            <a:r>
              <a:rPr lang="en-US" altLang="ko-KR" sz="2800" dirty="0"/>
              <a:t>Bush, Gore, 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 </a:t>
            </a:r>
            <a:r>
              <a:rPr lang="ko-KR" altLang="en-US" sz="2800" dirty="0"/>
              <a:t>의 비율 </a:t>
            </a:r>
            <a:r>
              <a:rPr lang="en-US" altLang="ko-KR" sz="2800" dirty="0"/>
              <a:t>(pie chart)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CFA23B-8187-439B-8F16-6E7A34CA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49" y="1880663"/>
            <a:ext cx="3533775" cy="3667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3BD4BF-9F8A-4FC5-BE66-2C05492B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67" y="2471212"/>
            <a:ext cx="4752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79E8-4D9D-4D86-82E8-0D04B74A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224741"/>
            <a:ext cx="11244044" cy="605769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800" dirty="0"/>
              <a:t>2. Bush, Gore </a:t>
            </a:r>
            <a:r>
              <a:rPr lang="ko-KR" altLang="en-US" sz="2800" dirty="0"/>
              <a:t>의 득표수와</a:t>
            </a:r>
            <a:r>
              <a:rPr lang="en-US" altLang="ko-KR" sz="2800" dirty="0"/>
              <a:t>, </a:t>
            </a:r>
            <a:r>
              <a:rPr lang="ko-KR" altLang="en-US" sz="2800" dirty="0"/>
              <a:t>이긴 지역의 수 비교 </a:t>
            </a:r>
            <a:r>
              <a:rPr lang="en-US" altLang="ko-KR" sz="2800" dirty="0"/>
              <a:t>(bar chart)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DEF71-794D-4651-A888-AF9AD3DD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21" y="1825915"/>
            <a:ext cx="4946865" cy="36185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F1D644-EFD0-408E-A71D-CA96B0D6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59" y="2247424"/>
            <a:ext cx="4801867" cy="27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79E8-4D9D-4D86-82E8-0D04B74A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224741"/>
            <a:ext cx="11244044" cy="605769"/>
          </a:xfrm>
        </p:spPr>
        <p:txBody>
          <a:bodyPr anchor="t">
            <a:noAutofit/>
          </a:bodyPr>
          <a:lstStyle/>
          <a:p>
            <a:r>
              <a:rPr lang="en-US" altLang="ko-KR" sz="2400" dirty="0"/>
              <a:t>3. Bush, Gore </a:t>
            </a:r>
            <a:r>
              <a:rPr lang="ko-KR" altLang="en-US" sz="2400" dirty="0"/>
              <a:t>의 각각 이긴 지역 중 득표차가 가장 많게 이긴 지역 </a:t>
            </a:r>
            <a:r>
              <a:rPr lang="en-US" altLang="ko-KR" sz="2400" dirty="0"/>
              <a:t>5</a:t>
            </a:r>
            <a:r>
              <a:rPr lang="ko-KR" altLang="en-US" sz="2400" dirty="0"/>
              <a:t>개 </a:t>
            </a:r>
            <a:r>
              <a:rPr lang="en-US" altLang="ko-KR" sz="2400" dirty="0"/>
              <a:t>(bar chart)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5732A-43B4-4D8F-9290-892022EF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5" y="1757669"/>
            <a:ext cx="4946491" cy="3639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53054C-ABBF-491B-9586-ED2FE78F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0151"/>
            <a:ext cx="5637505" cy="27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79E8-4D9D-4D86-82E8-0D04B74A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224741"/>
            <a:ext cx="11244044" cy="605769"/>
          </a:xfrm>
        </p:spPr>
        <p:txBody>
          <a:bodyPr anchor="t">
            <a:noAutofit/>
          </a:bodyPr>
          <a:lstStyle/>
          <a:p>
            <a:r>
              <a:rPr lang="en-US" altLang="ko-KR" sz="2400" dirty="0"/>
              <a:t>4. Bush, Gore </a:t>
            </a:r>
            <a:r>
              <a:rPr lang="ko-KR" altLang="en-US" sz="2400" dirty="0"/>
              <a:t>의 각각 이긴 지역 중 득표차가 가장 적게 이긴 지역 </a:t>
            </a:r>
            <a:r>
              <a:rPr lang="en-US" altLang="ko-KR" sz="2400" dirty="0"/>
              <a:t>5</a:t>
            </a:r>
            <a:r>
              <a:rPr lang="ko-KR" altLang="en-US" sz="2400" dirty="0"/>
              <a:t>개 </a:t>
            </a:r>
            <a:r>
              <a:rPr lang="en-US" altLang="ko-KR" sz="2400" dirty="0"/>
              <a:t>(bar chart)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493E93-0C6F-4FDA-B412-76526368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1" y="1567015"/>
            <a:ext cx="5041078" cy="3723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568E8B-8DE4-4B6F-85CC-82DED105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24" y="2180351"/>
            <a:ext cx="5528825" cy="21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79E8-4D9D-4D86-82E8-0D04B74A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224741"/>
            <a:ext cx="11244044" cy="605769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800" dirty="0"/>
              <a:t>5. Bush, Gore</a:t>
            </a:r>
            <a:r>
              <a:rPr lang="ko-KR" altLang="en-US" sz="2800" dirty="0"/>
              <a:t>의 득표수 분포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histplot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2E3884-C4C4-44D0-B022-EC2C2C0F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4" y="1763568"/>
            <a:ext cx="4972701" cy="36808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FEEFA5-62FD-4F4C-B9D9-C496224D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44" y="2600980"/>
            <a:ext cx="3752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6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Fl2000.txt 데이터로  그래프 5개 그리기</vt:lpstr>
      <vt:lpstr>1. 전체 득표수에서 Bush, Gore, Etc 의 비율 (pie chart)</vt:lpstr>
      <vt:lpstr>2. Bush, Gore 의 득표수와, 이긴 지역의 수 비교 (bar chart)</vt:lpstr>
      <vt:lpstr>3. Bush, Gore 의 각각 이긴 지역 중 득표차가 가장 많게 이긴 지역 5개 (bar chart)</vt:lpstr>
      <vt:lpstr>4. Bush, Gore 의 각각 이긴 지역 중 득표차가 가장 적게 이긴 지역 5개 (bar chart)</vt:lpstr>
      <vt:lpstr>5. Bush, Gore의 득표수 분포 (histplot)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Fl2000.txt 데이터로  그래프 5개 그리기</dc:title>
  <dc:creator>user</dc:creator>
  <cp:lastModifiedBy>user</cp:lastModifiedBy>
  <cp:revision>2</cp:revision>
  <dcterms:created xsi:type="dcterms:W3CDTF">2024-07-19T09:47:53Z</dcterms:created>
  <dcterms:modified xsi:type="dcterms:W3CDTF">2024-07-19T09:54:24Z</dcterms:modified>
</cp:coreProperties>
</file>