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33583-478E-473E-8B14-C679BCB36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F755F1-CEDD-4DCE-B66E-3B10BA1F8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09787-E268-43E6-9BEE-A44DE144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91D5-F696-498A-AF42-465916549268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222C8-A0D2-467C-B34C-2AFD0B7C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C1E7A-EEA6-41E3-8555-277BA779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B5B1-100A-4DF6-8DCE-B766F8491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56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F3F0B-063C-4732-94FA-1DF1B7A7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ACA6E9-740D-44D6-9E25-309173C45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A6CC9-76CB-4695-9236-CAE66193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91D5-F696-498A-AF42-465916549268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58D02-8283-4906-A7EA-6325CF36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C0A042-980D-481C-8412-1B9521DD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B5B1-100A-4DF6-8DCE-B766F8491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96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CECFCD-CAB9-4074-A62E-1973AD63D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E03459-1F07-425D-955A-654D63441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EAE1E-55D9-40C3-9CA2-5EC088D6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91D5-F696-498A-AF42-465916549268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18F80-7FF1-4D42-8775-DE36D83E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C7EFD7-94B6-490B-9203-BCD9E501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B5B1-100A-4DF6-8DCE-B766F8491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89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7298C-42B5-4FDD-B93F-B44E117B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A1803-1455-404F-92AC-791BC4610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6FE0F-CD21-4723-957A-BB28E774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91D5-F696-498A-AF42-465916549268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A31A1-5D07-47C5-AEA6-FE8CB205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5B634-19FF-428B-9C47-21517A37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B5B1-100A-4DF6-8DCE-B766F8491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18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A6D6B-11F3-4DC0-9BE8-998EAF6A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D0E9E-5D7A-403D-BDEA-9C48A9745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85BA1-D525-40E0-B986-0BE23208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91D5-F696-498A-AF42-465916549268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F16B2-B4C7-4DA7-BFE7-CE737CF2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8C8E3-22B0-4AE6-9BCE-76AE2302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B5B1-100A-4DF6-8DCE-B766F8491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00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FD526-1956-4448-A5AC-7BE35ED6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FF7A5-4EBE-4EDB-BD93-C8299FC80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463D19-995B-4A1A-A21B-C8C23DF8B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AF2A5F-FFAF-4DB6-8D10-B9ED0BD9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91D5-F696-498A-AF42-465916549268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F9CC6E-B06A-468A-A5ED-CA59C826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D9B1F0-E6D2-48B5-869A-6B7B708C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B5B1-100A-4DF6-8DCE-B766F8491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97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C09C2-C3EB-4965-96A1-464DFEC4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5C49E-18F4-495E-82B0-EB4C411AE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FE5965-C434-4B88-94B6-F83D793F7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8B9A21-D5CC-4155-978F-9FD20D1F7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46C8A0-8023-45E5-A420-FD9156FD0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EFE0D8-44A3-448F-BBC6-A3050EB7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91D5-F696-498A-AF42-465916549268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18E794-5DB1-4C51-A21A-4B53830C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951587-B950-4AE2-BE14-3166F63E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B5B1-100A-4DF6-8DCE-B766F8491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13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37E70-9377-432E-8DF1-3F89BE14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0FBA7F-6C7C-4E48-AAB9-DFE6AFE2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91D5-F696-498A-AF42-465916549268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41DE-F507-455C-81EB-41B809BD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DE3EF6-5B12-46A6-BB9D-6B4A89E9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B5B1-100A-4DF6-8DCE-B766F8491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02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5726D2-DFFD-4092-9A9C-036EA0B1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91D5-F696-498A-AF42-465916549268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F66D7F-821A-4CE1-9BA4-107143C6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7E04A5-867A-4F81-8405-D67DB17C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B5B1-100A-4DF6-8DCE-B766F8491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72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6666E-3171-4293-8CD3-9B8D19949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ECA79A-14EB-46DE-B017-F8085E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9FC6F-C9BA-4D48-ADEB-FC1C53251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543B4E-8886-4CBF-A6ED-EB1CF6585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91D5-F696-498A-AF42-465916549268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30E65-D88A-4036-A5FB-5DFEE04D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F98631-D27E-4E65-91E6-733FDC2D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B5B1-100A-4DF6-8DCE-B766F8491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06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B131D-3065-4F12-925E-B58439BA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2C9F3-F737-449A-BC42-E8325BA2C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694AFD-5565-402A-BDC2-0781D139C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158C52-73F8-423B-A6F1-AD31DBF5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91D5-F696-498A-AF42-465916549268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848364-D1C7-45DB-B47B-6C7FD0B3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E57466-EA9A-448E-B067-BD4E1131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B5B1-100A-4DF6-8DCE-B766F8491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21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7796F6-1FB5-42D3-959F-DDBC5085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F80ECE-10F2-4F25-8175-D07C22D1B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F3510-5616-4E81-92F6-92A9B2B82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991D5-F696-498A-AF42-465916549268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FB3F7-18CA-41FC-9606-DC69D4BE7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C5DD4-F17A-4127-876D-B2AD84EF9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5B5B1-100A-4DF6-8DCE-B766F8491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80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8F1829-5DC6-4AFB-B834-76033EF4A922}"/>
              </a:ext>
            </a:extLst>
          </p:cNvPr>
          <p:cNvSpPr txBox="1"/>
          <p:nvPr/>
        </p:nvSpPr>
        <p:spPr>
          <a:xfrm>
            <a:off x="719667" y="465667"/>
            <a:ext cx="847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자치구 별</a:t>
            </a:r>
            <a:r>
              <a:rPr lang="en-US" altLang="ko-KR" dirty="0"/>
              <a:t>, </a:t>
            </a:r>
            <a:r>
              <a:rPr lang="ko-KR" altLang="en-US" dirty="0" err="1"/>
              <a:t>따릉이</a:t>
            </a:r>
            <a:r>
              <a:rPr lang="ko-KR" altLang="en-US" dirty="0"/>
              <a:t> 이용건수와 자전거도로의 길이</a:t>
            </a:r>
            <a:r>
              <a:rPr lang="en-US" altLang="ko-KR" dirty="0"/>
              <a:t>/</a:t>
            </a:r>
            <a:r>
              <a:rPr lang="ko-KR" altLang="en-US" dirty="0"/>
              <a:t>노선개수와의 상관관계 </a:t>
            </a:r>
            <a:r>
              <a:rPr lang="en-US" altLang="ko-KR" dirty="0"/>
              <a:t>(2022)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9DA20D-18EE-4923-B2F2-6D8D5190B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67" y="1309042"/>
            <a:ext cx="6527336" cy="51766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5142730-A96F-4E47-891C-D903859F01DD}"/>
              </a:ext>
            </a:extLst>
          </p:cNvPr>
          <p:cNvSpPr/>
          <p:nvPr/>
        </p:nvSpPr>
        <p:spPr>
          <a:xfrm>
            <a:off x="1287623" y="1399596"/>
            <a:ext cx="951723" cy="2146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89E8C7-B567-49E7-AE34-576A49C40F8D}"/>
              </a:ext>
            </a:extLst>
          </p:cNvPr>
          <p:cNvSpPr/>
          <p:nvPr/>
        </p:nvSpPr>
        <p:spPr>
          <a:xfrm>
            <a:off x="3135085" y="1399596"/>
            <a:ext cx="466533" cy="2146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7FD4B7-A712-44F7-B284-E86469E526CD}"/>
              </a:ext>
            </a:extLst>
          </p:cNvPr>
          <p:cNvSpPr/>
          <p:nvPr/>
        </p:nvSpPr>
        <p:spPr>
          <a:xfrm>
            <a:off x="3125755" y="4963889"/>
            <a:ext cx="466532" cy="10823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E6C36F-C5EB-42DD-888D-1F54805A0843}"/>
              </a:ext>
            </a:extLst>
          </p:cNvPr>
          <p:cNvSpPr/>
          <p:nvPr/>
        </p:nvSpPr>
        <p:spPr>
          <a:xfrm>
            <a:off x="4724511" y="1399596"/>
            <a:ext cx="556616" cy="2146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9BD8BC-AF69-446B-8AE1-16FEC4B50DA2}"/>
              </a:ext>
            </a:extLst>
          </p:cNvPr>
          <p:cNvSpPr/>
          <p:nvPr/>
        </p:nvSpPr>
        <p:spPr>
          <a:xfrm>
            <a:off x="4724511" y="4963889"/>
            <a:ext cx="556616" cy="10823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15A147-4BEC-4EBD-B3E7-89B0C6BEB266}"/>
              </a:ext>
            </a:extLst>
          </p:cNvPr>
          <p:cNvSpPr txBox="1"/>
          <p:nvPr/>
        </p:nvSpPr>
        <p:spPr>
          <a:xfrm>
            <a:off x="719667" y="896951"/>
            <a:ext cx="8153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※ “</a:t>
            </a:r>
            <a:r>
              <a:rPr lang="ko-KR" altLang="en-US" sz="1200" dirty="0"/>
              <a:t>이용건수</a:t>
            </a:r>
            <a:r>
              <a:rPr lang="en-US" altLang="ko-KR" sz="1200" dirty="0"/>
              <a:t>_2022</a:t>
            </a:r>
            <a:r>
              <a:rPr lang="ko-KR" altLang="en-US" sz="1200" dirty="0"/>
              <a:t>＂와 ＂총계연장</a:t>
            </a:r>
            <a:r>
              <a:rPr lang="en-US" altLang="ko-KR" sz="1200" dirty="0"/>
              <a:t>_2022</a:t>
            </a:r>
            <a:r>
              <a:rPr lang="ko-KR" altLang="en-US" sz="1200" dirty="0"/>
              <a:t>＂와 </a:t>
            </a:r>
            <a:r>
              <a:rPr lang="en-US" altLang="ko-KR" sz="1200" dirty="0"/>
              <a:t>"</a:t>
            </a:r>
            <a:r>
              <a:rPr lang="ko-KR" altLang="en-US" sz="1200" dirty="0"/>
              <a:t>전용도로 연장</a:t>
            </a:r>
            <a:r>
              <a:rPr lang="en-US" altLang="ko-KR" sz="1200" dirty="0"/>
              <a:t>_2022</a:t>
            </a:r>
            <a:r>
              <a:rPr lang="ko-KR" altLang="en-US" sz="1200" dirty="0"/>
              <a:t>＂는 </a:t>
            </a:r>
            <a:r>
              <a:rPr lang="en-US" altLang="ko-KR" sz="1200" dirty="0"/>
              <a:t>0.7 ~ 0.8</a:t>
            </a:r>
            <a:r>
              <a:rPr lang="ko-KR" altLang="en-US" sz="1200" dirty="0"/>
              <a:t>의 상관관계가 있는 것으로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4219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6B9DB6E-1B9D-4EFA-9C9F-A1911A911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216800"/>
            <a:ext cx="6526800" cy="5248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5142730-A96F-4E47-891C-D903859F01DD}"/>
              </a:ext>
            </a:extLst>
          </p:cNvPr>
          <p:cNvSpPr/>
          <p:nvPr/>
        </p:nvSpPr>
        <p:spPr>
          <a:xfrm>
            <a:off x="1315616" y="1567542"/>
            <a:ext cx="951723" cy="2146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89E8C7-B567-49E7-AE34-576A49C40F8D}"/>
              </a:ext>
            </a:extLst>
          </p:cNvPr>
          <p:cNvSpPr/>
          <p:nvPr/>
        </p:nvSpPr>
        <p:spPr>
          <a:xfrm>
            <a:off x="3163078" y="1567542"/>
            <a:ext cx="466533" cy="2146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7FD4B7-A712-44F7-B284-E86469E526CD}"/>
              </a:ext>
            </a:extLst>
          </p:cNvPr>
          <p:cNvSpPr/>
          <p:nvPr/>
        </p:nvSpPr>
        <p:spPr>
          <a:xfrm>
            <a:off x="3153748" y="4870579"/>
            <a:ext cx="466532" cy="11746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E6C36F-C5EB-42DD-888D-1F54805A0843}"/>
              </a:ext>
            </a:extLst>
          </p:cNvPr>
          <p:cNvSpPr/>
          <p:nvPr/>
        </p:nvSpPr>
        <p:spPr>
          <a:xfrm>
            <a:off x="4771166" y="1567542"/>
            <a:ext cx="556616" cy="2146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9BD8BC-AF69-446B-8AE1-16FEC4B50DA2}"/>
              </a:ext>
            </a:extLst>
          </p:cNvPr>
          <p:cNvSpPr/>
          <p:nvPr/>
        </p:nvSpPr>
        <p:spPr>
          <a:xfrm>
            <a:off x="4752504" y="4870579"/>
            <a:ext cx="556616" cy="10823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0FCD8-A9F7-41C8-9C6D-1CBDB2947444}"/>
              </a:ext>
            </a:extLst>
          </p:cNvPr>
          <p:cNvSpPr txBox="1"/>
          <p:nvPr/>
        </p:nvSpPr>
        <p:spPr>
          <a:xfrm>
            <a:off x="719667" y="465667"/>
            <a:ext cx="847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자치구 별</a:t>
            </a:r>
            <a:r>
              <a:rPr lang="en-US" altLang="ko-KR" dirty="0"/>
              <a:t>, </a:t>
            </a:r>
            <a:r>
              <a:rPr lang="ko-KR" altLang="en-US" dirty="0" err="1"/>
              <a:t>따릉이</a:t>
            </a:r>
            <a:r>
              <a:rPr lang="ko-KR" altLang="en-US" dirty="0"/>
              <a:t> 이용건수와 자전거도로의 길이</a:t>
            </a:r>
            <a:r>
              <a:rPr lang="en-US" altLang="ko-KR" dirty="0"/>
              <a:t>/</a:t>
            </a:r>
            <a:r>
              <a:rPr lang="ko-KR" altLang="en-US" dirty="0"/>
              <a:t>노선개수와의 상관관계 </a:t>
            </a:r>
            <a:r>
              <a:rPr lang="en-US" altLang="ko-KR" dirty="0"/>
              <a:t>(2023)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332629-B9C8-43FD-AA69-BC5A522A73AF}"/>
              </a:ext>
            </a:extLst>
          </p:cNvPr>
          <p:cNvSpPr txBox="1"/>
          <p:nvPr/>
        </p:nvSpPr>
        <p:spPr>
          <a:xfrm>
            <a:off x="719667" y="896951"/>
            <a:ext cx="817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※ “</a:t>
            </a:r>
            <a:r>
              <a:rPr lang="ko-KR" altLang="en-US" sz="1200" dirty="0"/>
              <a:t>이용건수</a:t>
            </a:r>
            <a:r>
              <a:rPr lang="en-US" altLang="ko-KR" sz="1200" dirty="0"/>
              <a:t>_2023</a:t>
            </a:r>
            <a:r>
              <a:rPr lang="ko-KR" altLang="en-US" sz="1200" dirty="0"/>
              <a:t>＂와 ＂총계연장</a:t>
            </a:r>
            <a:r>
              <a:rPr lang="en-US" altLang="ko-KR" sz="1200" dirty="0"/>
              <a:t>_2023</a:t>
            </a:r>
            <a:r>
              <a:rPr lang="ko-KR" altLang="en-US" sz="1200" dirty="0"/>
              <a:t>＂와 </a:t>
            </a:r>
            <a:r>
              <a:rPr lang="en-US" altLang="ko-KR" sz="1200" dirty="0"/>
              <a:t>"</a:t>
            </a:r>
            <a:r>
              <a:rPr lang="ko-KR" altLang="en-US" sz="1200" dirty="0"/>
              <a:t>전용도로 연장</a:t>
            </a:r>
            <a:r>
              <a:rPr lang="en-US" altLang="ko-KR" sz="1200" dirty="0"/>
              <a:t>_2023</a:t>
            </a:r>
            <a:r>
              <a:rPr lang="ko-KR" altLang="en-US" sz="1200" dirty="0"/>
              <a:t>＂는 </a:t>
            </a:r>
            <a:r>
              <a:rPr lang="en-US" altLang="ko-KR" sz="1200" dirty="0"/>
              <a:t>0.6 ~ 0.8</a:t>
            </a:r>
            <a:r>
              <a:rPr lang="ko-KR" altLang="en-US" sz="1200" dirty="0"/>
              <a:t>의 상관관계가 있는 것으로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2420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F7CDCED-8496-45F5-A90E-86BACDA71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368000"/>
            <a:ext cx="6526800" cy="533946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8F1829-5DC6-4AFB-B834-76033EF4A922}"/>
              </a:ext>
            </a:extLst>
          </p:cNvPr>
          <p:cNvSpPr txBox="1"/>
          <p:nvPr/>
        </p:nvSpPr>
        <p:spPr>
          <a:xfrm>
            <a:off x="719667" y="465667"/>
            <a:ext cx="857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따릉이</a:t>
            </a:r>
            <a:r>
              <a:rPr lang="ko-KR" altLang="en-US" dirty="0"/>
              <a:t> 이용건수</a:t>
            </a:r>
            <a:r>
              <a:rPr lang="en-US" altLang="ko-KR" dirty="0"/>
              <a:t>(2023-2022)</a:t>
            </a:r>
            <a:r>
              <a:rPr lang="ko-KR" altLang="en-US" dirty="0"/>
              <a:t>와 자전거도로</a:t>
            </a:r>
            <a:r>
              <a:rPr lang="en-US" altLang="ko-KR" dirty="0"/>
              <a:t>(2023-2022)</a:t>
            </a:r>
            <a:r>
              <a:rPr lang="ko-KR" altLang="en-US" dirty="0"/>
              <a:t>와의 상관관계 </a:t>
            </a:r>
            <a:r>
              <a:rPr lang="en-US" altLang="ko-KR" dirty="0"/>
              <a:t>(2023-2022)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142730-A96F-4E47-891C-D903859F01DD}"/>
              </a:ext>
            </a:extLst>
          </p:cNvPr>
          <p:cNvSpPr/>
          <p:nvPr/>
        </p:nvSpPr>
        <p:spPr>
          <a:xfrm>
            <a:off x="1530218" y="1940766"/>
            <a:ext cx="951723" cy="2612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7931B2-AD4C-45E8-BFA5-0590D59C7012}"/>
              </a:ext>
            </a:extLst>
          </p:cNvPr>
          <p:cNvSpPr txBox="1"/>
          <p:nvPr/>
        </p:nvSpPr>
        <p:spPr>
          <a:xfrm>
            <a:off x="719667" y="896951"/>
            <a:ext cx="6902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※ “</a:t>
            </a:r>
            <a:r>
              <a:rPr lang="ko-KR" altLang="en-US" sz="1200" dirty="0"/>
              <a:t>이용건수</a:t>
            </a:r>
            <a:r>
              <a:rPr lang="en-US" altLang="ko-KR" sz="1200" dirty="0"/>
              <a:t>(2023-2022)</a:t>
            </a:r>
            <a:r>
              <a:rPr lang="ko-KR" altLang="en-US" sz="1200" dirty="0"/>
              <a:t>＂</a:t>
            </a:r>
            <a:r>
              <a:rPr lang="ko-KR" altLang="en-US" sz="1200" dirty="0" err="1"/>
              <a:t>증감량은</a:t>
            </a:r>
            <a:r>
              <a:rPr lang="ko-KR" altLang="en-US" sz="1200" dirty="0"/>
              <a:t> 자전거도로 </a:t>
            </a:r>
            <a:r>
              <a:rPr lang="ko-KR" altLang="en-US" sz="1200" dirty="0" err="1"/>
              <a:t>증감량과</a:t>
            </a:r>
            <a:r>
              <a:rPr lang="ko-KR" altLang="en-US" sz="1200" dirty="0"/>
              <a:t> 특별한 상관관계가 없는 것으로 보인다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0103A6-C7E5-4614-BDC9-5D95FF5D5642}"/>
              </a:ext>
            </a:extLst>
          </p:cNvPr>
          <p:cNvSpPr/>
          <p:nvPr/>
        </p:nvSpPr>
        <p:spPr>
          <a:xfrm>
            <a:off x="3316922" y="4946433"/>
            <a:ext cx="3134678" cy="16745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74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8067A8-83AC-49F7-ACB9-87F2573B9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63" y="1478614"/>
            <a:ext cx="5171472" cy="44456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8F1829-5DC6-4AFB-B834-76033EF4A922}"/>
              </a:ext>
            </a:extLst>
          </p:cNvPr>
          <p:cNvSpPr txBox="1"/>
          <p:nvPr/>
        </p:nvSpPr>
        <p:spPr>
          <a:xfrm>
            <a:off x="719667" y="465667"/>
            <a:ext cx="77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따릉이</a:t>
            </a:r>
            <a:r>
              <a:rPr lang="ko-KR" altLang="en-US" dirty="0"/>
              <a:t> 이용건수</a:t>
            </a:r>
            <a:r>
              <a:rPr lang="en-US" altLang="ko-KR" dirty="0"/>
              <a:t>(</a:t>
            </a:r>
            <a:r>
              <a:rPr lang="ko-KR" altLang="en-US" dirty="0"/>
              <a:t>증감률</a:t>
            </a:r>
            <a:r>
              <a:rPr lang="en-US" altLang="ko-KR" dirty="0"/>
              <a:t>)</a:t>
            </a:r>
            <a:r>
              <a:rPr lang="ko-KR" altLang="en-US" dirty="0"/>
              <a:t>와 자전거도로</a:t>
            </a:r>
            <a:r>
              <a:rPr lang="en-US" altLang="ko-KR" dirty="0"/>
              <a:t>(</a:t>
            </a:r>
            <a:r>
              <a:rPr lang="ko-KR" altLang="en-US" dirty="0"/>
              <a:t>증감률</a:t>
            </a:r>
            <a:r>
              <a:rPr lang="en-US" altLang="ko-KR" dirty="0"/>
              <a:t>)</a:t>
            </a:r>
            <a:r>
              <a:rPr lang="ko-KR" altLang="en-US" dirty="0"/>
              <a:t>와의 상관관계 </a:t>
            </a:r>
            <a:r>
              <a:rPr lang="en-US" altLang="ko-KR" dirty="0"/>
              <a:t>(2023-2022)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142730-A96F-4E47-891C-D903859F01DD}"/>
              </a:ext>
            </a:extLst>
          </p:cNvPr>
          <p:cNvSpPr/>
          <p:nvPr/>
        </p:nvSpPr>
        <p:spPr>
          <a:xfrm>
            <a:off x="1293151" y="1593633"/>
            <a:ext cx="1492382" cy="3198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7931B2-AD4C-45E8-BFA5-0590D59C7012}"/>
              </a:ext>
            </a:extLst>
          </p:cNvPr>
          <p:cNvSpPr txBox="1"/>
          <p:nvPr/>
        </p:nvSpPr>
        <p:spPr>
          <a:xfrm>
            <a:off x="719667" y="896951"/>
            <a:ext cx="8733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※ “</a:t>
            </a:r>
            <a:r>
              <a:rPr lang="ko-KR" altLang="en-US" sz="1200" dirty="0"/>
              <a:t>이용건수</a:t>
            </a:r>
            <a:r>
              <a:rPr lang="en-US" altLang="ko-KR" sz="1200" dirty="0"/>
              <a:t>(</a:t>
            </a:r>
            <a:r>
              <a:rPr lang="ko-KR" altLang="en-US" sz="1200" dirty="0"/>
              <a:t>증감률</a:t>
            </a:r>
            <a:r>
              <a:rPr lang="en-US" altLang="ko-KR" sz="1200" dirty="0"/>
              <a:t>)_2022_2023</a:t>
            </a:r>
            <a:r>
              <a:rPr lang="ko-KR" altLang="en-US" sz="1200" dirty="0"/>
              <a:t>”과 </a:t>
            </a:r>
            <a:r>
              <a:rPr lang="en-US" altLang="ko-KR" sz="1200" dirty="0"/>
              <a:t>“</a:t>
            </a:r>
            <a:r>
              <a:rPr lang="ko-KR" altLang="en-US" sz="1200" dirty="0"/>
              <a:t>총계연장</a:t>
            </a:r>
            <a:r>
              <a:rPr lang="en-US" altLang="ko-KR" sz="1200" dirty="0"/>
              <a:t>(km)(</a:t>
            </a:r>
            <a:r>
              <a:rPr lang="ko-KR" altLang="en-US" sz="1200" dirty="0"/>
              <a:t>증감률</a:t>
            </a:r>
            <a:r>
              <a:rPr lang="en-US" altLang="ko-KR" sz="1200" dirty="0"/>
              <a:t>)_2022_2023”</a:t>
            </a:r>
            <a:r>
              <a:rPr lang="ko-KR" altLang="en-US" sz="1200" dirty="0"/>
              <a:t>은 상관계수가 </a:t>
            </a:r>
            <a:r>
              <a:rPr lang="en-US" altLang="ko-KR" sz="1200" dirty="0"/>
              <a:t>0.3</a:t>
            </a:r>
            <a:r>
              <a:rPr lang="ko-KR" altLang="en-US" sz="1200" dirty="0"/>
              <a:t>으로 별로 연관이 없는 것으로 보임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2565CD-46A2-43EE-94F2-AC04BD91A1D7}"/>
              </a:ext>
            </a:extLst>
          </p:cNvPr>
          <p:cNvSpPr/>
          <p:nvPr/>
        </p:nvSpPr>
        <p:spPr>
          <a:xfrm>
            <a:off x="2785533" y="4167499"/>
            <a:ext cx="414867" cy="14882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56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157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2024-10-25T11:03:14Z</dcterms:created>
  <dcterms:modified xsi:type="dcterms:W3CDTF">2024-10-28T05:37:34Z</dcterms:modified>
</cp:coreProperties>
</file>