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8" r:id="rId3"/>
    <p:sldId id="258" r:id="rId4"/>
    <p:sldId id="259" r:id="rId5"/>
    <p:sldId id="260" r:id="rId6"/>
    <p:sldId id="261" r:id="rId7"/>
    <p:sldId id="269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84" d="100"/>
          <a:sy n="84" d="100"/>
        </p:scale>
        <p:origin x="-1411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Gear it!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20104-398A-48E9-88FE-609EE7DA11FB}" type="datetimeFigureOut">
              <a:rPr lang="fr-FR" smtClean="0"/>
              <a:t>12/12/2014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E48FD-5C6E-43FA-9CBA-557C109F8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18483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Gear it!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B8EE-356C-428B-B1E1-808D3C781F24}" type="datetimeFigureOut">
              <a:rPr lang="fr-FR" smtClean="0"/>
              <a:t>12/12/2014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C589B-C8EC-470C-81AD-4D081A7007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39449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25152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9BD6-E9C4-4BA2-88E4-BC099DD6BF00}" type="datetime1">
              <a:rPr lang="fr-FR" smtClean="0"/>
              <a:t>12/12/2014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9173-097A-41E7-AB62-F535FE6AE517}" type="datetime1">
              <a:rPr lang="fr-FR" smtClean="0"/>
              <a:t>12/12/2014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CF43-D1FB-48F7-A519-4E0A413FF285}" type="datetime1">
              <a:rPr lang="fr-FR" smtClean="0"/>
              <a:t>12/12/2014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8497-5ABC-458F-9076-3BA02B3E6F60}" type="datetime1">
              <a:rPr lang="fr-FR" smtClean="0"/>
              <a:t>12/12/2014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CBB8-A207-4AE6-897B-53982AECFE1E}" type="datetime1">
              <a:rPr lang="fr-FR" smtClean="0"/>
              <a:t>12/12/2014</a:t>
            </a:fld>
            <a:endParaRPr lang="fr-F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734A-0518-4A14-A6AF-1D81090E1DB8}" type="datetime1">
              <a:rPr lang="fr-FR" smtClean="0"/>
              <a:t>12/12/2014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BC3-EA57-4968-BF24-0B9479C957CB}" type="datetime1">
              <a:rPr lang="fr-FR" smtClean="0"/>
              <a:t>12/12/2014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B0A3-C04C-4992-8259-DE2C8F2223C7}" type="datetime1">
              <a:rPr lang="fr-FR" smtClean="0"/>
              <a:t>12/12/2014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87C-FB01-4E8C-AACB-4741279F4859}" type="datetime1">
              <a:rPr lang="fr-FR" smtClean="0"/>
              <a:t>12/12/2014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A8F998-1FB5-499C-8BB4-730665AD96AD}" type="datetime1">
              <a:rPr lang="fr-FR" smtClean="0"/>
              <a:t>12/12/2014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09A3-46F2-44FD-84CB-E943DF9A2454}" type="datetime1">
              <a:rPr lang="fr-FR" smtClean="0"/>
              <a:t>12/12/2014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7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553200"/>
            <a:ext cx="8915400" cy="3048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E8E83E-3CBB-4C97-A729-90C5DF9BFFAE}" type="datetime1">
              <a:rPr lang="fr-FR" smtClean="0"/>
              <a:t>12/12/2014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Pictures\A2_Compress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/>
          <a:stretch/>
        </p:blipFill>
        <p:spPr bwMode="auto">
          <a:xfrm>
            <a:off x="109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0"/>
            <a:ext cx="7235981" cy="667545"/>
          </a:xfrm>
        </p:spPr>
        <p:txBody>
          <a:bodyPr/>
          <a:lstStyle/>
          <a:p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01148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ex\Pictures\A2_Compress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/>
          <a:stretch/>
        </p:blipFill>
        <p:spPr bwMode="auto">
          <a:xfrm>
            <a:off x="109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4122" y="2636912"/>
            <a:ext cx="4923660" cy="1143000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5811336" cy="297701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 smtClean="0"/>
              <a:t>Epitech</a:t>
            </a:r>
            <a:r>
              <a:rPr lang="fr-FR" dirty="0" smtClean="0"/>
              <a:t> </a:t>
            </a:r>
            <a:r>
              <a:rPr lang="fr-FR" dirty="0" err="1" smtClean="0"/>
              <a:t>Innovative</a:t>
            </a:r>
            <a:r>
              <a:rPr lang="fr-FR" dirty="0" smtClean="0"/>
              <a:t>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72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Problèmes </a:t>
            </a:r>
            <a:r>
              <a:rPr lang="fr-FR" dirty="0" smtClean="0"/>
              <a:t>rencontrés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Solutions </a:t>
            </a:r>
            <a:r>
              <a:rPr lang="fr-FR" dirty="0" smtClean="0"/>
              <a:t>apportés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Logo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Commu</a:t>
            </a:r>
            <a:r>
              <a:rPr lang="fr-FR" dirty="0" smtClean="0"/>
              <a:t>nication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0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 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9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Equipe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pic>
        <p:nvPicPr>
          <p:cNvPr id="2058" name="Picture 10" descr="C:\Users\DANEEL\Documents\GitHub\gearit\CommunicationRessources\team\sfez_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868" y="1940694"/>
            <a:ext cx="1262000" cy="14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DANEEL\Documents\GitHub\gearit\CommunicationRessources\team\brunie_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16" y="3518099"/>
            <a:ext cx="1240052" cy="14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DANEEL\Documents\GitHub\gearit\CommunicationRessources\team\couvig_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51180"/>
            <a:ext cx="1249410" cy="148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DANEEL\Documents\GitHub\gearit\CommunicationRessources\team\dediss_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90" y="3518099"/>
            <a:ext cx="1259987" cy="149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DANEEL\Documents\GitHub\gearit\CommunicationRessources\team\diallo_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63" y="3524913"/>
            <a:ext cx="1228575" cy="145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DANEEL\Documents\GitHub\gearit\CommunicationRessources\team\flores_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91" y="1933923"/>
            <a:ext cx="1255112" cy="14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DANEEL\Documents\GitHub\gearit\CommunicationRessources\team\heraul_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15" y="440484"/>
            <a:ext cx="1210166" cy="14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DANEEL\Documents\GitHub\gearit\CommunicationRessources\team\monner_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553"/>
            <a:ext cx="1228575" cy="145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DANEEL\Documents\GitHub\gearit\CommunicationRessources\team\ramin_a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16" y="440484"/>
            <a:ext cx="1210167" cy="14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229200"/>
            <a:ext cx="7817296" cy="1171600"/>
          </a:xfrm>
        </p:spPr>
        <p:txBody>
          <a:bodyPr/>
          <a:lstStyle/>
          <a:p>
            <a:r>
              <a:rPr lang="fr-FR" sz="5400" dirty="0" smtClean="0"/>
              <a:t>3 Problèmes rencontrés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Géographique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Manque d’implication</a:t>
            </a:r>
          </a:p>
          <a:p>
            <a:r>
              <a:rPr lang="fr-FR" dirty="0" smtClean="0"/>
              <a:t>Démotivation de certains membres</a:t>
            </a:r>
            <a:endParaRPr lang="fr-FR" dirty="0" smtClean="0"/>
          </a:p>
          <a:p>
            <a:r>
              <a:rPr lang="fr-FR" dirty="0" smtClean="0"/>
              <a:t>Logo</a:t>
            </a:r>
          </a:p>
          <a:p>
            <a:endParaRPr lang="fr-FR" dirty="0"/>
          </a:p>
          <a:p>
            <a:pPr marL="82296" indent="0">
              <a:buNone/>
            </a:pPr>
            <a:endParaRPr lang="fr-FR" dirty="0" smtClean="0"/>
          </a:p>
          <a:p>
            <a:pPr marL="82296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1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229200"/>
            <a:ext cx="7817296" cy="1171600"/>
          </a:xfrm>
        </p:spPr>
        <p:txBody>
          <a:bodyPr/>
          <a:lstStyle/>
          <a:p>
            <a:r>
              <a:rPr lang="fr-FR" sz="5400" dirty="0" smtClean="0"/>
              <a:t>4 Solutions apportés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Sunday</a:t>
            </a:r>
            <a:r>
              <a:rPr lang="fr-FR" dirty="0" smtClean="0"/>
              <a:t> Skype</a:t>
            </a:r>
          </a:p>
          <a:p>
            <a:r>
              <a:rPr lang="fr-FR" dirty="0" err="1" smtClean="0"/>
              <a:t>Coworking</a:t>
            </a:r>
            <a:endParaRPr lang="fr-FR" dirty="0" smtClean="0"/>
          </a:p>
          <a:p>
            <a:r>
              <a:rPr lang="fr-FR" dirty="0" smtClean="0"/>
              <a:t>Gantt</a:t>
            </a:r>
          </a:p>
          <a:p>
            <a:r>
              <a:rPr lang="fr-FR" dirty="0" smtClean="0"/>
              <a:t>Google group</a:t>
            </a:r>
          </a:p>
          <a:p>
            <a:r>
              <a:rPr lang="fr-FR" dirty="0" err="1" smtClean="0"/>
              <a:t>Hangout</a:t>
            </a:r>
            <a:endParaRPr lang="fr-FR" dirty="0"/>
          </a:p>
          <a:p>
            <a:r>
              <a:rPr lang="fr-FR" dirty="0" smtClean="0"/>
              <a:t>Gmail</a:t>
            </a:r>
          </a:p>
          <a:p>
            <a:r>
              <a:rPr lang="fr-FR" dirty="0" smtClean="0"/>
              <a:t>Répartition des taches </a:t>
            </a:r>
          </a:p>
          <a:p>
            <a:r>
              <a:rPr lang="fr-FR" dirty="0" smtClean="0"/>
              <a:t>Responsabilisation</a:t>
            </a:r>
          </a:p>
          <a:p>
            <a:r>
              <a:rPr lang="fr-FR" dirty="0" smtClean="0"/>
              <a:t>Réorganisation de l’équipe</a:t>
            </a:r>
            <a:endParaRPr lang="fr-FR" dirty="0" smtClean="0"/>
          </a:p>
          <a:p>
            <a:pPr marL="82296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1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 Logo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</a:t>
            </a:r>
            <a:r>
              <a:rPr lang="fr-FR" dirty="0" smtClean="0"/>
              <a:t>prototypes</a:t>
            </a:r>
          </a:p>
          <a:p>
            <a:r>
              <a:rPr lang="fr-FR" dirty="0" smtClean="0"/>
              <a:t>Appel à un graphiste pour logo définitif</a:t>
            </a:r>
          </a:p>
          <a:p>
            <a:endParaRPr lang="fr-FR" dirty="0" smtClean="0"/>
          </a:p>
          <a:p>
            <a:pPr marL="82296" indent="0">
              <a:buNone/>
            </a:pPr>
            <a:endParaRPr lang="fr-FR" dirty="0" smtClean="0"/>
          </a:p>
          <a:p>
            <a:pPr marL="82296" indent="0">
              <a:buNone/>
            </a:pP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pic>
        <p:nvPicPr>
          <p:cNvPr id="1026" name="Picture 2" descr="C:\Users\DANEEL\Documents\GitHub\gearit\CommunicationRessources\OLDOLD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63022"/>
            <a:ext cx="1881846" cy="188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NEEL\Documents\GitHub\gearit\CommunicationRessources\OLD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267502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NEEL\Documents\GitHub\gearit\CommunicationRessources\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24944"/>
            <a:ext cx="4387415" cy="297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 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Logo</a:t>
            </a:r>
            <a:endParaRPr lang="fr-FR" dirty="0" smtClean="0"/>
          </a:p>
          <a:p>
            <a:r>
              <a:rPr lang="fr-FR" dirty="0" smtClean="0"/>
              <a:t>Facebook</a:t>
            </a:r>
          </a:p>
          <a:p>
            <a:r>
              <a:rPr lang="fr-FR" dirty="0" smtClean="0"/>
              <a:t>Twitter</a:t>
            </a:r>
          </a:p>
          <a:p>
            <a:r>
              <a:rPr lang="fr-FR" dirty="0" smtClean="0"/>
              <a:t>Site web</a:t>
            </a:r>
          </a:p>
          <a:p>
            <a:r>
              <a:rPr lang="fr-FR" dirty="0" err="1" smtClean="0"/>
              <a:t>Kazaa</a:t>
            </a:r>
            <a:r>
              <a:rPr lang="fr-FR" dirty="0" smtClean="0"/>
              <a:t> </a:t>
            </a:r>
            <a:r>
              <a:rPr lang="fr-FR" dirty="0" err="1" smtClean="0"/>
              <a:t>Gamer</a:t>
            </a:r>
            <a:endParaRPr lang="fr-FR" dirty="0" smtClean="0"/>
          </a:p>
          <a:p>
            <a:r>
              <a:rPr lang="fr-FR" dirty="0" smtClean="0"/>
              <a:t>Affiche</a:t>
            </a:r>
          </a:p>
          <a:p>
            <a:r>
              <a:rPr lang="fr-FR" dirty="0" smtClean="0"/>
              <a:t>T-shirt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3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ique">
  <a:themeElements>
    <a:clrScheme name="Gear it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491F23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B23730"/>
      </a:accent6>
      <a:hlink>
        <a:srgbClr val="89AAD3"/>
      </a:hlink>
      <a:folHlink>
        <a:srgbClr val="795185"/>
      </a:folHlink>
    </a:clrScheme>
    <a:fontScheme name="thermiqu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iq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TC101859868[[fn=Thermique]]</Template>
  <TotalTime>418</TotalTime>
  <Words>103</Words>
  <Application>Microsoft Office PowerPoint</Application>
  <PresentationFormat>Affichage à l'écran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thermique</vt:lpstr>
      <vt:lpstr>Présentation PowerPoint</vt:lpstr>
      <vt:lpstr>Présentation PowerPoint</vt:lpstr>
      <vt:lpstr>Plan</vt:lpstr>
      <vt:lpstr>1 Démonstration</vt:lpstr>
      <vt:lpstr>2 Equipe</vt:lpstr>
      <vt:lpstr>3 Problèmes rencontrés</vt:lpstr>
      <vt:lpstr>4 Solutions apportés</vt:lpstr>
      <vt:lpstr>5 Logo</vt:lpstr>
      <vt:lpstr>6 Communication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dediss_q</dc:creator>
  <cp:lastModifiedBy>DANEEL</cp:lastModifiedBy>
  <cp:revision>22</cp:revision>
  <dcterms:created xsi:type="dcterms:W3CDTF">2014-09-16T18:13:26Z</dcterms:created>
  <dcterms:modified xsi:type="dcterms:W3CDTF">2014-12-12T14:15:28Z</dcterms:modified>
</cp:coreProperties>
</file>