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4"/>
  </p:notesMasterIdLst>
  <p:handoutMasterIdLst>
    <p:handoutMasterId r:id="rId15"/>
  </p:handoutMasterIdLst>
  <p:sldIdLst>
    <p:sldId id="266" r:id="rId2"/>
    <p:sldId id="271" r:id="rId3"/>
    <p:sldId id="281" r:id="rId4"/>
    <p:sldId id="279" r:id="rId5"/>
    <p:sldId id="275" r:id="rId6"/>
    <p:sldId id="276" r:id="rId7"/>
    <p:sldId id="274" r:id="rId8"/>
    <p:sldId id="277" r:id="rId9"/>
    <p:sldId id="269" r:id="rId10"/>
    <p:sldId id="278" r:id="rId11"/>
    <p:sldId id="280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F8A6A6"/>
    <a:srgbClr val="F35B5B"/>
    <a:srgbClr val="AB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705" autoAdjust="0"/>
  </p:normalViewPr>
  <p:slideViewPr>
    <p:cSldViewPr>
      <p:cViewPr varScale="1">
        <p:scale>
          <a:sx n="84" d="100"/>
          <a:sy n="84" d="100"/>
        </p:scale>
        <p:origin x="-78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0104-398A-48E9-88FE-609EE7DA11FB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E48FD-5C6E-43FA-9CBA-557C109F8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1848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B8EE-356C-428B-B1E1-808D3C781F24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589B-C8EC-470C-81AD-4D081A700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9449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25152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9BD6-E9C4-4BA2-88E4-BC099DD6BF00}" type="datetime1">
              <a:rPr lang="fr-FR" smtClean="0"/>
              <a:t>13/12/2014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9173-097A-41E7-AB62-F535FE6AE517}" type="datetime1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CF43-D1FB-48F7-A519-4E0A413FF285}" type="datetime1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8497-5ABC-458F-9076-3BA02B3E6F60}" type="datetime1">
              <a:rPr lang="fr-FR" smtClean="0"/>
              <a:t>13/12/2014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CBB8-A207-4AE6-897B-53982AECFE1E}" type="datetime1">
              <a:rPr lang="fr-FR" smtClean="0"/>
              <a:t>13/12/2014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734A-0518-4A14-A6AF-1D81090E1DB8}" type="datetime1">
              <a:rPr lang="fr-FR" smtClean="0"/>
              <a:t>13/12/2014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BC3-EA57-4968-BF24-0B9479C957CB}" type="datetime1">
              <a:rPr lang="fr-FR" smtClean="0"/>
              <a:t>13/12/2014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B0A3-C04C-4992-8259-DE2C8F2223C7}" type="datetime1">
              <a:rPr lang="fr-FR" smtClean="0"/>
              <a:t>13/12/2014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87C-FB01-4E8C-AACB-4741279F4859}" type="datetime1">
              <a:rPr lang="fr-FR" smtClean="0"/>
              <a:t>13/12/2014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A8F998-1FB5-499C-8BB4-730665AD96AD}" type="datetime1">
              <a:rPr lang="fr-FR" smtClean="0"/>
              <a:t>13/12/2014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09A3-46F2-44FD-84CB-E943DF9A2454}" type="datetime1">
              <a:rPr lang="fr-FR" smtClean="0"/>
              <a:t>13/12/2014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7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E8E83E-3CBB-4C97-A729-90C5DF9BFFAE}" type="datetime1">
              <a:rPr lang="fr-FR" smtClean="0"/>
              <a:t>13/12/2014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Pictures\A2_Compress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/>
          <a:stretch/>
        </p:blipFill>
        <p:spPr bwMode="auto">
          <a:xfrm>
            <a:off x="10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235981" cy="667545"/>
          </a:xfrm>
        </p:spPr>
        <p:txBody>
          <a:bodyPr/>
          <a:lstStyle/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114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en-US" sz="5400" dirty="0" err="1" smtClean="0">
                <a:solidFill>
                  <a:schemeClr val="accent2">
                    <a:lumMod val="75000"/>
                  </a:schemeClr>
                </a:solidFill>
              </a:rPr>
              <a:t>Contrôle</a:t>
            </a: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 des sources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3429000"/>
            <a:ext cx="7467600" cy="1828800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Pull </a:t>
            </a:r>
            <a:r>
              <a:rPr lang="fr-FR" dirty="0" err="1" smtClean="0"/>
              <a:t>request</a:t>
            </a:r>
            <a:endParaRPr lang="fr-FR" dirty="0" smtClean="0"/>
          </a:p>
          <a:p>
            <a:r>
              <a:rPr lang="fr-FR" dirty="0" err="1" smtClean="0"/>
              <a:t>branch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pic>
        <p:nvPicPr>
          <p:cNvPr id="2052" name="Picture 4" descr="C:\Users\DANEEL\Documents\GitHub\gearit\CommunicationRessources\screen_shots\github-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1622"/>
            <a:ext cx="4378002" cy="229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NEEL\Documents\GitHub\gearit\CommunicationRessources\screen_shots\Visual_Stu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8"/>
            <a:ext cx="4806702" cy="18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en-US" sz="5400" dirty="0" err="1" smtClean="0">
                <a:solidFill>
                  <a:schemeClr val="accent2">
                    <a:lumMod val="75000"/>
                  </a:schemeClr>
                </a:solidFill>
              </a:rPr>
              <a:t>Avancement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1700808"/>
            <a:ext cx="7467600" cy="3556992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Jeu fonctionnel</a:t>
            </a:r>
          </a:p>
          <a:p>
            <a:r>
              <a:rPr lang="fr-FR" dirty="0" smtClean="0"/>
              <a:t>Forum EIP = version </a:t>
            </a:r>
            <a:r>
              <a:rPr lang="fr-FR" dirty="0" smtClean="0"/>
              <a:t>alpha</a:t>
            </a:r>
          </a:p>
          <a:p>
            <a:r>
              <a:rPr lang="fr-FR" dirty="0" smtClean="0"/>
              <a:t>Ressources </a:t>
            </a:r>
            <a:r>
              <a:rPr lang="fr-FR" dirty="0" smtClean="0"/>
              <a:t>ajoutées : </a:t>
            </a:r>
            <a:r>
              <a:rPr lang="fr-FR" dirty="0" smtClean="0"/>
              <a:t>terrains/robots</a:t>
            </a:r>
          </a:p>
          <a:p>
            <a:r>
              <a:rPr lang="fr-FR" dirty="0" smtClean="0"/>
              <a:t>Site web / </a:t>
            </a:r>
            <a:r>
              <a:rPr lang="fr-FR" dirty="0" err="1" smtClean="0"/>
              <a:t>launcher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ex\Pictures\A2_Compress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/>
          <a:stretch/>
        </p:blipFill>
        <p:spPr bwMode="auto">
          <a:xfrm>
            <a:off x="10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4122" y="2636912"/>
            <a:ext cx="4923660" cy="1143000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pic>
        <p:nvPicPr>
          <p:cNvPr id="6" name="Picture 2" descr="C:\Users\DANEEL\Documents\GitHub\gearit\CommunicationRessources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2816"/>
            <a:ext cx="8866398" cy="60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Plan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Terrain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Réseau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Contrôle des sources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Avancement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ANEEL\Documents\GitHub\gearit\CommunicationRessources\screen_shots\fars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0" y="1700808"/>
            <a:ext cx="8496944" cy="38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Technologies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Editeur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de robot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pic>
        <p:nvPicPr>
          <p:cNvPr id="3074" name="Picture 2" descr="C:\Users\DANEEL\Documents\GitHub\gearit\CommunicationRessources\screen_shots\ss+(2014-12-12+at+05.45.36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3488006" cy="20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NEEL\Documents\GitHub\gearit\CommunicationRessources\screen_shots\ss+(2014-12-12+at+05.46.5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060848"/>
            <a:ext cx="328959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NEEL\Documents\GitHub\gearit\CommunicationRessources\screen_shots\ss+(2014-12-12+at+05.48.2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3456384" cy="138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623000" y="2888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Pince</a:t>
            </a:r>
            <a:endParaRPr lang="en-US" u="sng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159732" y="31816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Smash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92552" y="15965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Volley</a:t>
            </a:r>
          </a:p>
        </p:txBody>
      </p:sp>
    </p:spTree>
    <p:extLst>
      <p:ext uri="{BB962C8B-B14F-4D97-AF65-F5344CB8AC3E}">
        <p14:creationId xmlns:p14="http://schemas.microsoft.com/office/powerpoint/2010/main" val="9136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Scripting LUA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pic>
        <p:nvPicPr>
          <p:cNvPr id="4100" name="Picture 4" descr="C:\Users\DANEEL\Documents\GitHub\gearit\CommunicationRessources\screen_shots\ss+(2014-12-12+at+06.18.5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68" y="1906291"/>
            <a:ext cx="409892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ANEEL\Documents\GitHub\gearit\CommunicationRessources\screen_shots\ss+(2014-12-12+at+06.18.2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378777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55576" y="1886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Bloc note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5436096" y="14127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Editeur</a:t>
            </a:r>
            <a:r>
              <a:rPr lang="en-US" u="sng" dirty="0" smtClean="0"/>
              <a:t> </a:t>
            </a:r>
            <a:r>
              <a:rPr lang="en-US" u="sng" dirty="0" err="1" smtClean="0"/>
              <a:t>graphique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782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Editeur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de terrains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56128" y="4428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u="sng" dirty="0" smtClean="0"/>
              <a:t>Volley</a:t>
            </a:r>
          </a:p>
        </p:txBody>
      </p:sp>
      <p:pic>
        <p:nvPicPr>
          <p:cNvPr id="3" name="Picture 2" descr="C:\Users\DANEEL\Documents\GitHub\gearit\CommunicationRessources\screen_shots\gearit 2014-12-12 17-54-35-0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6572"/>
            <a:ext cx="3091104" cy="17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ANEEL\Documents\GitHub\gearit\CommunicationRessources\screen_shots\gearit 2014-12-12 17-55-00-76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220" y="3212976"/>
            <a:ext cx="3240360" cy="18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DANEEL\Documents\GitHub\gearit\CommunicationRessources\screen_shots\screen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56" y="812144"/>
            <a:ext cx="3307128" cy="1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076308" y="28403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Snake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57012" y="24283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/>
              <a:t>Parcours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268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Réseau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87624" y="54868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Biblioth</a:t>
            </a:r>
            <a:r>
              <a:rPr lang="fr-FR" sz="4800" dirty="0" err="1" smtClean="0"/>
              <a:t>èque</a:t>
            </a:r>
            <a:r>
              <a:rPr lang="fr-FR" sz="4800" dirty="0"/>
              <a:t> </a:t>
            </a:r>
            <a:r>
              <a:rPr lang="fr-FR" sz="4800" dirty="0" smtClean="0"/>
              <a:t>: </a:t>
            </a:r>
            <a:r>
              <a:rPr lang="en-US" sz="4800" dirty="0" err="1" smtClean="0"/>
              <a:t>Lidgren</a:t>
            </a:r>
            <a:endParaRPr lang="fr-FR" sz="4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219200" y="2060848"/>
            <a:ext cx="7467600" cy="2304256"/>
          </a:xfrm>
        </p:spPr>
        <p:txBody>
          <a:bodyPr>
            <a:normAutofit/>
          </a:bodyPr>
          <a:lstStyle/>
          <a:p>
            <a:r>
              <a:rPr lang="fr-FR" dirty="0" err="1" smtClean="0"/>
              <a:t>Multi-joueur</a:t>
            </a:r>
            <a:endParaRPr lang="fr-FR" dirty="0" smtClean="0"/>
          </a:p>
          <a:p>
            <a:r>
              <a:rPr lang="fr-FR" smtClean="0"/>
              <a:t>Télécharge </a:t>
            </a:r>
            <a:r>
              <a:rPr lang="fr-FR" dirty="0" smtClean="0"/>
              <a:t>robot/terrain</a:t>
            </a:r>
          </a:p>
          <a:p>
            <a:r>
              <a:rPr lang="fr-FR" dirty="0" smtClean="0"/>
              <a:t>Local/internet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45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Interface </a:t>
            </a:r>
            <a:r>
              <a:rPr lang="en-US" sz="5400" dirty="0" err="1" smtClean="0">
                <a:solidFill>
                  <a:schemeClr val="accent2">
                    <a:lumMod val="75000"/>
                  </a:schemeClr>
                </a:solidFill>
              </a:rPr>
              <a:t>graphique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1700808"/>
            <a:ext cx="7467600" cy="3556992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Console</a:t>
            </a:r>
            <a:endParaRPr lang="fr-FR" dirty="0"/>
          </a:p>
          <a:p>
            <a:r>
              <a:rPr lang="fr-FR" dirty="0" smtClean="0"/>
              <a:t>Menus</a:t>
            </a:r>
            <a:endParaRPr lang="fr-FR" dirty="0"/>
          </a:p>
          <a:p>
            <a:r>
              <a:rPr lang="fr-FR" dirty="0" smtClean="0"/>
              <a:t>Options</a:t>
            </a:r>
          </a:p>
          <a:p>
            <a:r>
              <a:rPr lang="fr-FR" dirty="0" smtClean="0"/>
              <a:t>Liste des serveurs</a:t>
            </a:r>
          </a:p>
          <a:p>
            <a:r>
              <a:rPr lang="fr-FR" dirty="0" smtClean="0"/>
              <a:t>Score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87624" y="54868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Biblioth</a:t>
            </a:r>
            <a:r>
              <a:rPr lang="fr-FR" sz="4800" dirty="0" err="1" smtClean="0"/>
              <a:t>èque</a:t>
            </a:r>
            <a:r>
              <a:rPr lang="fr-FR" sz="4800" dirty="0"/>
              <a:t> </a:t>
            </a:r>
            <a:r>
              <a:rPr lang="fr-FR" sz="4800" dirty="0" smtClean="0"/>
              <a:t>: </a:t>
            </a:r>
            <a:r>
              <a:rPr lang="en-US" sz="4800" dirty="0" smtClean="0"/>
              <a:t>Squid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4061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ique">
  <a:themeElements>
    <a:clrScheme name="Gear it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491F23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B23730"/>
      </a:accent6>
      <a:hlink>
        <a:srgbClr val="89AAD3"/>
      </a:hlink>
      <a:folHlink>
        <a:srgbClr val="795185"/>
      </a:folHlink>
    </a:clrScheme>
    <a:fontScheme name="thermiqu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iq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TC101859868[[fn=Thermique]]</Template>
  <TotalTime>658</TotalTime>
  <Words>119</Words>
  <Application>Microsoft Office PowerPoint</Application>
  <PresentationFormat>Affichage à l'écran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thermique</vt:lpstr>
      <vt:lpstr>Présentation PowerPoint</vt:lpstr>
      <vt:lpstr>Présentation PowerPoint</vt:lpstr>
      <vt:lpstr>Plan</vt:lpstr>
      <vt:lpstr>Technologies</vt:lpstr>
      <vt:lpstr>Editeur de robot</vt:lpstr>
      <vt:lpstr>Scripting LUA</vt:lpstr>
      <vt:lpstr>Editeur de terrains</vt:lpstr>
      <vt:lpstr>Réseau</vt:lpstr>
      <vt:lpstr>Interface graphique</vt:lpstr>
      <vt:lpstr>Contrôle des sources</vt:lpstr>
      <vt:lpstr>Avancement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dediss_q</dc:creator>
  <cp:lastModifiedBy>DANEEL</cp:lastModifiedBy>
  <cp:revision>40</cp:revision>
  <dcterms:created xsi:type="dcterms:W3CDTF">2014-09-16T18:13:26Z</dcterms:created>
  <dcterms:modified xsi:type="dcterms:W3CDTF">2014-12-13T10:47:31Z</dcterms:modified>
</cp:coreProperties>
</file>