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6" autoAdjust="0"/>
    <p:restoredTop sz="94660"/>
  </p:normalViewPr>
  <p:slideViewPr>
    <p:cSldViewPr>
      <p:cViewPr>
        <p:scale>
          <a:sx n="66" d="100"/>
          <a:sy n="66" d="100"/>
        </p:scale>
        <p:origin x="-1459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5D5920-B88E-4CA2-A632-910E767971A0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2DB522-5B3D-44BF-BBFD-B2F63143457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DANEEL\Documents\GitHub\gearit\CommunicationRessources\A2_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272" y="-6540"/>
            <a:ext cx="9710812" cy="68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Conception physique</a:t>
            </a:r>
          </a:p>
          <a:p>
            <a:r>
              <a:rPr lang="fr-FR" dirty="0"/>
              <a:t>2 - </a:t>
            </a:r>
            <a:r>
              <a:rPr lang="fr-FR" dirty="0" smtClean="0"/>
              <a:t>Editeurs</a:t>
            </a:r>
            <a:endParaRPr lang="en-US" dirty="0" smtClean="0"/>
          </a:p>
          <a:p>
            <a:r>
              <a:rPr lang="fr-FR" dirty="0" smtClean="0"/>
              <a:t>3 - Script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4 - Réseau</a:t>
            </a:r>
          </a:p>
          <a:p>
            <a:r>
              <a:rPr lang="en-US" dirty="0" smtClean="0"/>
              <a:t>5 - Site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Conception 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Farseer</a:t>
            </a:r>
            <a:r>
              <a:rPr lang="fr-FR" dirty="0"/>
              <a:t> </a:t>
            </a:r>
            <a:r>
              <a:rPr lang="fr-FR" dirty="0" err="1"/>
              <a:t>Physic</a:t>
            </a:r>
            <a:r>
              <a:rPr lang="fr-FR" dirty="0"/>
              <a:t>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World</a:t>
            </a:r>
          </a:p>
          <a:p>
            <a:pPr lvl="1"/>
            <a:r>
              <a:rPr lang="fr-FR" dirty="0" smtClean="0"/>
              <a:t>Body</a:t>
            </a:r>
          </a:p>
          <a:p>
            <a:pPr lvl="1"/>
            <a:r>
              <a:rPr lang="fr-FR" dirty="0" smtClean="0"/>
              <a:t>Joint</a:t>
            </a:r>
          </a:p>
          <a:p>
            <a:r>
              <a:rPr lang="fr-FR" dirty="0" smtClean="0"/>
              <a:t>Robot</a:t>
            </a:r>
          </a:p>
          <a:p>
            <a:pPr lvl="1"/>
            <a:r>
              <a:rPr lang="fr-FR" dirty="0"/>
              <a:t>Moteur : Joint</a:t>
            </a:r>
          </a:p>
          <a:p>
            <a:pPr lvl="1"/>
            <a:r>
              <a:rPr lang="fr-FR" dirty="0"/>
              <a:t>Cœur : Body</a:t>
            </a:r>
          </a:p>
          <a:p>
            <a:pPr lvl="1"/>
            <a:r>
              <a:rPr lang="fr-FR" dirty="0"/>
              <a:t>Roue : Body</a:t>
            </a:r>
          </a:p>
          <a:p>
            <a:pPr lvl="1"/>
            <a:r>
              <a:rPr lang="fr-FR" dirty="0"/>
              <a:t>Tige : </a:t>
            </a:r>
            <a:r>
              <a:rPr lang="fr-FR" dirty="0" smtClean="0"/>
              <a:t>Body</a:t>
            </a:r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err="1" smtClean="0"/>
              <a:t>Chunk</a:t>
            </a:r>
            <a:r>
              <a:rPr lang="fr-FR" dirty="0"/>
              <a:t> </a:t>
            </a:r>
            <a:r>
              <a:rPr lang="fr-FR" dirty="0" smtClean="0"/>
              <a:t>: Body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9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2 - Editeurs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Robot</a:t>
            </a:r>
          </a:p>
          <a:p>
            <a:pPr marL="457200" lvl="2"/>
            <a:r>
              <a:rPr lang="fr-FR" dirty="0" smtClean="0"/>
              <a:t>Création, </a:t>
            </a:r>
            <a:r>
              <a:rPr lang="fr-FR" dirty="0"/>
              <a:t>modification </a:t>
            </a:r>
            <a:r>
              <a:rPr lang="fr-FR" dirty="0" smtClean="0"/>
              <a:t>et contrôle complet des pièces</a:t>
            </a:r>
          </a:p>
          <a:p>
            <a:pPr marL="457200" lvl="2"/>
            <a:r>
              <a:rPr lang="fr-FR" dirty="0" smtClean="0"/>
              <a:t>Modification des poids des pièces</a:t>
            </a:r>
          </a:p>
          <a:p>
            <a:pPr marL="457200" lvl="2"/>
            <a:r>
              <a:rPr lang="fr-FR" dirty="0" smtClean="0"/>
              <a:t>Modification propriétés des moteurs (force, limites, statique/dynamique)</a:t>
            </a:r>
          </a:p>
          <a:p>
            <a:pPr marL="457200" lvl="2"/>
            <a:r>
              <a:rPr lang="fr-FR" dirty="0" smtClean="0"/>
              <a:t>Scripting en graphique</a:t>
            </a:r>
          </a:p>
          <a:p>
            <a:r>
              <a:rPr lang="fr-FR" dirty="0" err="1" smtClean="0"/>
              <a:t>Map</a:t>
            </a:r>
            <a:endParaRPr lang="fr-FR" dirty="0"/>
          </a:p>
          <a:p>
            <a:pPr lvl="1"/>
            <a:r>
              <a:rPr lang="fr-FR" dirty="0" smtClean="0"/>
              <a:t>Création </a:t>
            </a:r>
            <a:r>
              <a:rPr lang="fr-FR" dirty="0"/>
              <a:t>et modification très libre de </a:t>
            </a:r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/>
              <a:t>Création de balles</a:t>
            </a:r>
          </a:p>
          <a:p>
            <a:pPr lvl="1"/>
            <a:r>
              <a:rPr lang="fr-FR" dirty="0"/>
              <a:t>Création de zones de triggers et </a:t>
            </a:r>
            <a:r>
              <a:rPr lang="fr-FR" dirty="0" smtClean="0"/>
              <a:t>d’artefact</a:t>
            </a:r>
          </a:p>
          <a:p>
            <a:r>
              <a:rPr lang="fr-FR" dirty="0" err="1" smtClean="0"/>
              <a:t>Map+Robot</a:t>
            </a:r>
            <a:endParaRPr lang="fr-FR" dirty="0" smtClean="0"/>
          </a:p>
          <a:p>
            <a:pPr lvl="1"/>
            <a:r>
              <a:rPr lang="fr-FR" dirty="0" smtClean="0"/>
              <a:t>Save/</a:t>
            </a:r>
            <a:r>
              <a:rPr lang="fr-FR" dirty="0" err="1" smtClean="0"/>
              <a:t>Load</a:t>
            </a:r>
            <a:endParaRPr lang="fr-FR" dirty="0" smtClean="0"/>
          </a:p>
          <a:p>
            <a:pPr lvl="1"/>
            <a:r>
              <a:rPr lang="fr-FR" dirty="0" smtClean="0"/>
              <a:t>Undo/</a:t>
            </a:r>
            <a:r>
              <a:rPr lang="fr-FR" dirty="0" err="1" smtClean="0"/>
              <a:t>Redo</a:t>
            </a:r>
            <a:endParaRPr lang="fr-FR" dirty="0" smtClean="0"/>
          </a:p>
          <a:p>
            <a:pPr lvl="1"/>
            <a:r>
              <a:rPr lang="fr-FR" dirty="0" err="1" smtClean="0"/>
              <a:t>Helper</a:t>
            </a:r>
            <a:r>
              <a:rPr lang="fr-FR" dirty="0" smtClean="0"/>
              <a:t> (F1)</a:t>
            </a:r>
          </a:p>
        </p:txBody>
      </p:sp>
    </p:spTree>
    <p:extLst>
      <p:ext uri="{BB962C8B-B14F-4D97-AF65-F5344CB8AC3E}">
        <p14:creationId xmlns:p14="http://schemas.microsoft.com/office/powerpoint/2010/main" val="7399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3 - Script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Robot</a:t>
            </a:r>
          </a:p>
          <a:p>
            <a:pPr marL="457200" lvl="2"/>
            <a:r>
              <a:rPr lang="fr-FR" dirty="0"/>
              <a:t>Force des </a:t>
            </a:r>
            <a:r>
              <a:rPr lang="fr-FR" dirty="0" smtClean="0"/>
              <a:t>moteur</a:t>
            </a:r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Point de positionnement (artefact)</a:t>
            </a:r>
          </a:p>
          <a:p>
            <a:pPr lvl="1"/>
            <a:r>
              <a:rPr lang="fr-FR" dirty="0" smtClean="0"/>
              <a:t>Zone de déclenchement (trigger)</a:t>
            </a:r>
          </a:p>
          <a:p>
            <a:pPr lvl="1"/>
            <a:r>
              <a:rPr lang="fr-FR" dirty="0" smtClean="0"/>
              <a:t>Contrôle des robots (vitesse, Position)</a:t>
            </a:r>
            <a:endParaRPr lang="fr-FR" dirty="0"/>
          </a:p>
          <a:p>
            <a:pPr lvl="1"/>
            <a:r>
              <a:rPr lang="fr-FR" dirty="0" smtClean="0"/>
              <a:t>Contrôles des objets de la </a:t>
            </a:r>
            <a:r>
              <a:rPr lang="fr-FR" dirty="0" err="1" smtClean="0"/>
              <a:t>map</a:t>
            </a:r>
            <a:r>
              <a:rPr lang="fr-FR" dirty="0" smtClean="0"/>
              <a:t> (vitesse, Position, </a:t>
            </a:r>
            <a:r>
              <a:rPr lang="fr-FR" dirty="0" err="1" smtClean="0"/>
              <a:t>static</a:t>
            </a:r>
            <a:r>
              <a:rPr lang="fr-FR" dirty="0" smtClean="0"/>
              <a:t>/dynamique)</a:t>
            </a:r>
          </a:p>
          <a:p>
            <a:pPr lvl="1"/>
            <a:r>
              <a:rPr lang="fr-FR" dirty="0" smtClean="0"/>
              <a:t>Contrôles des joueurs (condition de victoires)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0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4 - 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</a:t>
            </a:r>
          </a:p>
          <a:p>
            <a:pPr lvl="1"/>
            <a:r>
              <a:rPr lang="fr-FR" dirty="0" err="1" smtClean="0"/>
              <a:t>Client.Moteurs</a:t>
            </a:r>
            <a:r>
              <a:rPr lang="fr-FR" dirty="0" smtClean="0"/>
              <a:t> =&gt; Serveur =&gt; </a:t>
            </a:r>
            <a:r>
              <a:rPr lang="fr-FR" dirty="0" err="1" smtClean="0"/>
              <a:t>AllClient</a:t>
            </a:r>
            <a:endParaRPr lang="fr-FR" dirty="0" smtClean="0"/>
          </a:p>
          <a:p>
            <a:pPr lvl="1"/>
            <a:r>
              <a:rPr lang="fr-FR" dirty="0" err="1" smtClean="0"/>
              <a:t>Serveur.Bodies</a:t>
            </a:r>
            <a:r>
              <a:rPr lang="fr-FR" dirty="0" smtClean="0"/>
              <a:t> =&gt;</a:t>
            </a:r>
            <a:r>
              <a:rPr lang="fr-FR" dirty="0" err="1" smtClean="0"/>
              <a:t>AllClient</a:t>
            </a:r>
            <a:endParaRPr lang="fr-FR" dirty="0" smtClean="0"/>
          </a:p>
          <a:p>
            <a:pPr lvl="1"/>
            <a:r>
              <a:rPr lang="fr-FR" dirty="0" smtClean="0"/>
              <a:t>Client </a:t>
            </a:r>
            <a:r>
              <a:rPr lang="fr-FR" dirty="0" err="1" smtClean="0"/>
              <a:t>précalcul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13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Site web / com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 module d'interfaçage connexion du jeu (module </a:t>
            </a:r>
            <a:r>
              <a:rPr lang="fr-FR" dirty="0" err="1"/>
              <a:t>joomla</a:t>
            </a:r>
            <a:r>
              <a:rPr lang="fr-FR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1181</TotalTime>
  <Words>182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Clarté</vt:lpstr>
      <vt:lpstr> </vt:lpstr>
      <vt:lpstr>Plan</vt:lpstr>
      <vt:lpstr>1 - Conception physique</vt:lpstr>
      <vt:lpstr>2 - Editeurs</vt:lpstr>
      <vt:lpstr>3 - Script Lua</vt:lpstr>
      <vt:lpstr>4 - Réseau</vt:lpstr>
      <vt:lpstr>5 - Site web / 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DANEEL</dc:creator>
  <cp:lastModifiedBy>DANEEL</cp:lastModifiedBy>
  <cp:revision>10</cp:revision>
  <dcterms:created xsi:type="dcterms:W3CDTF">2014-10-24T15:24:41Z</dcterms:created>
  <dcterms:modified xsi:type="dcterms:W3CDTF">2014-10-25T11:06:39Z</dcterms:modified>
</cp:coreProperties>
</file>