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8" r:id="rId3"/>
    <p:sldId id="258" r:id="rId4"/>
    <p:sldId id="274" r:id="rId5"/>
    <p:sldId id="271" r:id="rId6"/>
    <p:sldId id="272" r:id="rId7"/>
    <p:sldId id="275" r:id="rId8"/>
    <p:sldId id="259" r:id="rId9"/>
    <p:sldId id="261" r:id="rId10"/>
    <p:sldId id="280" r:id="rId11"/>
    <p:sldId id="279" r:id="rId12"/>
    <p:sldId id="277" r:id="rId13"/>
    <p:sldId id="281" r:id="rId14"/>
    <p:sldId id="282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1F23"/>
    <a:srgbClr val="B23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11" d="100"/>
          <a:sy n="111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FA4C8-9ECF-4DBD-9EFC-3E8031072F2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</dgm:pt>
    <dgm:pt modelId="{D039FD68-BB07-42AA-84EE-AA81BA66EF1C}">
      <dgm:prSet phldrT="[Texte]"/>
      <dgm:spPr/>
      <dgm:t>
        <a:bodyPr/>
        <a:lstStyle/>
        <a:p>
          <a:r>
            <a:rPr lang="fr-FR" dirty="0" smtClean="0"/>
            <a:t>Introduction au projet</a:t>
          </a:r>
          <a:endParaRPr lang="fr-FR" dirty="0"/>
        </a:p>
      </dgm:t>
    </dgm:pt>
    <dgm:pt modelId="{F5669D4D-EB28-4D0D-B558-B44999EBDEFD}" type="parTrans" cxnId="{9F62CA37-F809-4428-AC4A-C9CCD055C821}">
      <dgm:prSet/>
      <dgm:spPr/>
      <dgm:t>
        <a:bodyPr/>
        <a:lstStyle/>
        <a:p>
          <a:endParaRPr lang="fr-FR"/>
        </a:p>
      </dgm:t>
    </dgm:pt>
    <dgm:pt modelId="{C0269360-B1E6-4A4E-BB49-E02E8C39FC46}" type="sibTrans" cxnId="{9F62CA37-F809-4428-AC4A-C9CCD055C821}">
      <dgm:prSet/>
      <dgm:spPr/>
      <dgm:t>
        <a:bodyPr/>
        <a:lstStyle/>
        <a:p>
          <a:endParaRPr lang="fr-FR"/>
        </a:p>
      </dgm:t>
    </dgm:pt>
    <dgm:pt modelId="{A2B931AF-12CE-4DCD-8150-3EB21D043F48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4FAFFAA9-B0C9-4D93-8CDE-15891E93782F}" type="parTrans" cxnId="{18AF8562-52FA-4418-AAE5-F08F325FFD6D}">
      <dgm:prSet/>
      <dgm:spPr/>
      <dgm:t>
        <a:bodyPr/>
        <a:lstStyle/>
        <a:p>
          <a:endParaRPr lang="fr-FR"/>
        </a:p>
      </dgm:t>
    </dgm:pt>
    <dgm:pt modelId="{E5EC6049-DCFD-43C8-991B-EFD71457A569}" type="sibTrans" cxnId="{18AF8562-52FA-4418-AAE5-F08F325FFD6D}">
      <dgm:prSet/>
      <dgm:spPr/>
      <dgm:t>
        <a:bodyPr/>
        <a:lstStyle/>
        <a:p>
          <a:endParaRPr lang="fr-FR"/>
        </a:p>
      </dgm:t>
    </dgm:pt>
    <dgm:pt modelId="{BC621ABD-A4D2-42E2-AB8E-A662811F1558}">
      <dgm:prSet phldrT="[Texte]"/>
      <dgm:spPr/>
      <dgm:t>
        <a:bodyPr/>
        <a:lstStyle/>
        <a:p>
          <a:r>
            <a:rPr lang="fr-FR" dirty="0" smtClean="0"/>
            <a:t>Problèmes rencontrés</a:t>
          </a:r>
          <a:endParaRPr lang="fr-FR" dirty="0"/>
        </a:p>
      </dgm:t>
    </dgm:pt>
    <dgm:pt modelId="{17BA2A4F-AA05-40C8-B037-627CECB58A57}" type="parTrans" cxnId="{992B25C0-E9CA-43E8-9541-89416767F3D4}">
      <dgm:prSet/>
      <dgm:spPr/>
      <dgm:t>
        <a:bodyPr/>
        <a:lstStyle/>
        <a:p>
          <a:endParaRPr lang="fr-FR"/>
        </a:p>
      </dgm:t>
    </dgm:pt>
    <dgm:pt modelId="{E3085BAA-7E3C-4A02-B291-0EC7831D95E9}" type="sibTrans" cxnId="{992B25C0-E9CA-43E8-9541-89416767F3D4}">
      <dgm:prSet/>
      <dgm:spPr/>
      <dgm:t>
        <a:bodyPr/>
        <a:lstStyle/>
        <a:p>
          <a:endParaRPr lang="fr-FR"/>
        </a:p>
      </dgm:t>
    </dgm:pt>
    <dgm:pt modelId="{02D48F7D-5DCB-4CE0-A2BE-E331455C3B85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FA487B3-9C2C-44D0-9B13-65FF3FC0AE04}" type="parTrans" cxnId="{6342AD89-3D64-4086-B6E4-9779AFB86256}">
      <dgm:prSet/>
      <dgm:spPr/>
      <dgm:t>
        <a:bodyPr/>
        <a:lstStyle/>
        <a:p>
          <a:endParaRPr lang="fr-FR"/>
        </a:p>
      </dgm:t>
    </dgm:pt>
    <dgm:pt modelId="{2A540D9A-DD29-4328-9A16-15D311B04AB9}" type="sibTrans" cxnId="{6342AD89-3D64-4086-B6E4-9779AFB86256}">
      <dgm:prSet/>
      <dgm:spPr/>
      <dgm:t>
        <a:bodyPr/>
        <a:lstStyle/>
        <a:p>
          <a:endParaRPr lang="fr-FR"/>
        </a:p>
      </dgm:t>
    </dgm:pt>
    <dgm:pt modelId="{6FEDE5A3-AB2E-4514-BC12-C071DA78DFD7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7F3F511C-3E05-4C89-9EF0-1DCB67FCDB49}" type="parTrans" cxnId="{152CFA74-E92D-4BB5-B5AB-040E75CDBD60}">
      <dgm:prSet/>
      <dgm:spPr/>
      <dgm:t>
        <a:bodyPr/>
        <a:lstStyle/>
        <a:p>
          <a:endParaRPr lang="fr-FR"/>
        </a:p>
      </dgm:t>
    </dgm:pt>
    <dgm:pt modelId="{3131011C-2AAC-499E-8A54-4C018EF37EDE}" type="sibTrans" cxnId="{152CFA74-E92D-4BB5-B5AB-040E75CDBD60}">
      <dgm:prSet/>
      <dgm:spPr/>
      <dgm:t>
        <a:bodyPr/>
        <a:lstStyle/>
        <a:p>
          <a:endParaRPr lang="fr-FR"/>
        </a:p>
      </dgm:t>
    </dgm:pt>
    <dgm:pt modelId="{7E1285EC-387D-4F49-B49C-EA07C5C6A010}">
      <dgm:prSet phldrT="[Texte]"/>
      <dgm:spPr/>
      <dgm:t>
        <a:bodyPr/>
        <a:lstStyle/>
        <a:p>
          <a:r>
            <a:rPr lang="fr-FR" dirty="0" smtClean="0"/>
            <a:t>Solutions apportées</a:t>
          </a:r>
          <a:endParaRPr lang="fr-FR" dirty="0"/>
        </a:p>
      </dgm:t>
    </dgm:pt>
    <dgm:pt modelId="{40345A7E-EB57-4A8F-8A1B-5978215BD43B}" type="parTrans" cxnId="{44DE2B41-4A16-4106-880E-1DE4642AA5F4}">
      <dgm:prSet/>
      <dgm:spPr/>
      <dgm:t>
        <a:bodyPr/>
        <a:lstStyle/>
        <a:p>
          <a:endParaRPr lang="fr-FR"/>
        </a:p>
      </dgm:t>
    </dgm:pt>
    <dgm:pt modelId="{35D01207-7409-449D-9938-B8ADD85290FF}" type="sibTrans" cxnId="{44DE2B41-4A16-4106-880E-1DE4642AA5F4}">
      <dgm:prSet/>
      <dgm:spPr/>
      <dgm:t>
        <a:bodyPr/>
        <a:lstStyle/>
        <a:p>
          <a:endParaRPr lang="fr-FR"/>
        </a:p>
      </dgm:t>
    </dgm:pt>
    <dgm:pt modelId="{68654C47-C97E-4910-A9AC-A32A46A0CA4F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3C733478-586C-4BBE-A51D-2F43993D1DBC}" type="parTrans" cxnId="{38E602A4-0069-41A2-8DBA-7BB163A88EE3}">
      <dgm:prSet/>
      <dgm:spPr/>
      <dgm:t>
        <a:bodyPr/>
        <a:lstStyle/>
        <a:p>
          <a:endParaRPr lang="fr-FR"/>
        </a:p>
      </dgm:t>
    </dgm:pt>
    <dgm:pt modelId="{04F48425-F93F-41A0-A442-C6A8437E5B74}" type="sibTrans" cxnId="{38E602A4-0069-41A2-8DBA-7BB163A88EE3}">
      <dgm:prSet/>
      <dgm:spPr/>
      <dgm:t>
        <a:bodyPr/>
        <a:lstStyle/>
        <a:p>
          <a:endParaRPr lang="fr-FR"/>
        </a:p>
      </dgm:t>
    </dgm:pt>
    <dgm:pt modelId="{8A82DDD7-802B-4B0F-B410-3AFB497C4C61}">
      <dgm:prSet phldrT="[Texte]"/>
      <dgm:spPr/>
      <dgm:t>
        <a:bodyPr/>
        <a:lstStyle/>
        <a:p>
          <a:r>
            <a:rPr lang="fr-FR" dirty="0" smtClean="0"/>
            <a:t>Equipe</a:t>
          </a:r>
          <a:endParaRPr lang="fr-FR" dirty="0"/>
        </a:p>
      </dgm:t>
    </dgm:pt>
    <dgm:pt modelId="{18134859-2B04-49A3-B1F4-F2E9C2D9379F}" type="parTrans" cxnId="{E9450903-504E-4F8B-A734-029E1FBF0D10}">
      <dgm:prSet/>
      <dgm:spPr/>
      <dgm:t>
        <a:bodyPr/>
        <a:lstStyle/>
        <a:p>
          <a:endParaRPr lang="fr-FR"/>
        </a:p>
      </dgm:t>
    </dgm:pt>
    <dgm:pt modelId="{C00B2C02-870A-4570-957F-5BD9436F1F68}" type="sibTrans" cxnId="{E9450903-504E-4F8B-A734-029E1FBF0D10}">
      <dgm:prSet/>
      <dgm:spPr/>
      <dgm:t>
        <a:bodyPr/>
        <a:lstStyle/>
        <a:p>
          <a:endParaRPr lang="fr-FR"/>
        </a:p>
      </dgm:t>
    </dgm:pt>
    <dgm:pt modelId="{1983E348-94C4-4BEE-87F6-6A36D1B65C0D}">
      <dgm:prSet phldrT="[Texte]"/>
      <dgm:spPr/>
      <dgm:t>
        <a:bodyPr/>
        <a:lstStyle/>
        <a:p>
          <a:r>
            <a:rPr lang="fr-FR" dirty="0" smtClean="0"/>
            <a:t>Technologies</a:t>
          </a:r>
          <a:endParaRPr lang="fr-FR" dirty="0"/>
        </a:p>
      </dgm:t>
    </dgm:pt>
    <dgm:pt modelId="{3E2F6A18-DA83-4A97-8995-75EE026AAA14}" type="parTrans" cxnId="{74DBEBD3-1371-4D98-9118-2E87D74C5D25}">
      <dgm:prSet/>
      <dgm:spPr/>
      <dgm:t>
        <a:bodyPr/>
        <a:lstStyle/>
        <a:p>
          <a:endParaRPr lang="fr-FR"/>
        </a:p>
      </dgm:t>
    </dgm:pt>
    <dgm:pt modelId="{51BCBBD6-A17B-465C-9FF1-A7E24F1C3742}" type="sibTrans" cxnId="{74DBEBD3-1371-4D98-9118-2E87D74C5D25}">
      <dgm:prSet/>
      <dgm:spPr/>
      <dgm:t>
        <a:bodyPr/>
        <a:lstStyle/>
        <a:p>
          <a:endParaRPr lang="fr-FR"/>
        </a:p>
      </dgm:t>
    </dgm:pt>
    <dgm:pt modelId="{54D7540B-D60F-495A-B5A8-CB2F6E3CA172}" type="pres">
      <dgm:prSet presAssocID="{139FA4C8-9ECF-4DBD-9EFC-3E8031072F29}" presName="Name0" presStyleCnt="0">
        <dgm:presLayoutVars>
          <dgm:chMax val="7"/>
          <dgm:chPref val="7"/>
          <dgm:dir/>
        </dgm:presLayoutVars>
      </dgm:prSet>
      <dgm:spPr/>
    </dgm:pt>
    <dgm:pt modelId="{FD8DD17B-F933-4887-8783-5921EEB76A27}" type="pres">
      <dgm:prSet presAssocID="{139FA4C8-9ECF-4DBD-9EFC-3E8031072F29}" presName="Name1" presStyleCnt="0"/>
      <dgm:spPr/>
    </dgm:pt>
    <dgm:pt modelId="{12EA986D-7FC0-49A0-BB0B-09B4E6BF56A6}" type="pres">
      <dgm:prSet presAssocID="{139FA4C8-9ECF-4DBD-9EFC-3E8031072F29}" presName="cycle" presStyleCnt="0"/>
      <dgm:spPr/>
    </dgm:pt>
    <dgm:pt modelId="{EFB8BB34-1DE2-4566-9D5F-E628EDCA062C}" type="pres">
      <dgm:prSet presAssocID="{139FA4C8-9ECF-4DBD-9EFC-3E8031072F29}" presName="srcNode" presStyleLbl="node1" presStyleIdx="0" presStyleCnt="6"/>
      <dgm:spPr/>
    </dgm:pt>
    <dgm:pt modelId="{F51B7C9B-FDD2-44EB-BCEC-42E7B38A8CF4}" type="pres">
      <dgm:prSet presAssocID="{139FA4C8-9ECF-4DBD-9EFC-3E8031072F29}" presName="conn" presStyleLbl="parChTrans1D2" presStyleIdx="0" presStyleCnt="1"/>
      <dgm:spPr/>
      <dgm:t>
        <a:bodyPr/>
        <a:lstStyle/>
        <a:p>
          <a:endParaRPr lang="fr-FR"/>
        </a:p>
      </dgm:t>
    </dgm:pt>
    <dgm:pt modelId="{2B6D6591-1462-4B8F-9130-A71589C6D92E}" type="pres">
      <dgm:prSet presAssocID="{139FA4C8-9ECF-4DBD-9EFC-3E8031072F29}" presName="extraNode" presStyleLbl="node1" presStyleIdx="0" presStyleCnt="6"/>
      <dgm:spPr/>
    </dgm:pt>
    <dgm:pt modelId="{94F69CEB-B4D3-414C-9BEB-E220A12731DE}" type="pres">
      <dgm:prSet presAssocID="{139FA4C8-9ECF-4DBD-9EFC-3E8031072F29}" presName="dstNode" presStyleLbl="node1" presStyleIdx="0" presStyleCnt="6"/>
      <dgm:spPr/>
    </dgm:pt>
    <dgm:pt modelId="{1B917359-9AC4-4F10-95BC-CFD3E544C848}" type="pres">
      <dgm:prSet presAssocID="{D039FD68-BB07-42AA-84EE-AA81BA66EF1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82CB7F-BE8B-4184-8A08-7DFB06E1949E}" type="pres">
      <dgm:prSet presAssocID="{D039FD68-BB07-42AA-84EE-AA81BA66EF1C}" presName="accent_1" presStyleCnt="0"/>
      <dgm:spPr/>
    </dgm:pt>
    <dgm:pt modelId="{CEA99EEB-A77A-4F1A-9CDB-B846D97A727D}" type="pres">
      <dgm:prSet presAssocID="{D039FD68-BB07-42AA-84EE-AA81BA66EF1C}" presName="accentRepeatNode" presStyleLbl="solidFgAcc1" presStyleIdx="0" presStyleCnt="6"/>
      <dgm:spPr/>
    </dgm:pt>
    <dgm:pt modelId="{A5E0219A-D148-4558-B5B8-EEC92770CC8C}" type="pres">
      <dgm:prSet presAssocID="{A2B931AF-12CE-4DCD-8150-3EB21D043F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A27A1D-0DDF-42AD-9053-35515D566818}" type="pres">
      <dgm:prSet presAssocID="{A2B931AF-12CE-4DCD-8150-3EB21D043F48}" presName="accent_2" presStyleCnt="0"/>
      <dgm:spPr/>
    </dgm:pt>
    <dgm:pt modelId="{7431B97D-8F90-40A2-BA32-3B9C8AD36A85}" type="pres">
      <dgm:prSet presAssocID="{A2B931AF-12CE-4DCD-8150-3EB21D043F48}" presName="accentRepeatNode" presStyleLbl="solidFgAcc1" presStyleIdx="1" presStyleCnt="6"/>
      <dgm:spPr/>
    </dgm:pt>
    <dgm:pt modelId="{CD50837E-08B6-4D1F-BD45-21BB12D2914D}" type="pres">
      <dgm:prSet presAssocID="{BC621ABD-A4D2-42E2-AB8E-A662811F155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97A9BB-1141-4E86-98C8-6F8A9B0B0818}" type="pres">
      <dgm:prSet presAssocID="{BC621ABD-A4D2-42E2-AB8E-A662811F1558}" presName="accent_3" presStyleCnt="0"/>
      <dgm:spPr/>
    </dgm:pt>
    <dgm:pt modelId="{D54AB74C-1C41-49F9-B052-AEF4ABE165D3}" type="pres">
      <dgm:prSet presAssocID="{BC621ABD-A4D2-42E2-AB8E-A662811F1558}" presName="accentRepeatNode" presStyleLbl="solidFgAcc1" presStyleIdx="2" presStyleCnt="6"/>
      <dgm:spPr/>
    </dgm:pt>
    <dgm:pt modelId="{BD90E23C-30C3-42E3-92A9-F2A1854C8869}" type="pres">
      <dgm:prSet presAssocID="{7E1285EC-387D-4F49-B49C-EA07C5C6A01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EE1D6A-B0E7-4316-A319-12F27CF3DAC7}" type="pres">
      <dgm:prSet presAssocID="{7E1285EC-387D-4F49-B49C-EA07C5C6A010}" presName="accent_4" presStyleCnt="0"/>
      <dgm:spPr/>
    </dgm:pt>
    <dgm:pt modelId="{3265FD2B-59E2-441D-B3E7-A7CBAA0356B7}" type="pres">
      <dgm:prSet presAssocID="{7E1285EC-387D-4F49-B49C-EA07C5C6A010}" presName="accentRepeatNode" presStyleLbl="solidFgAcc1" presStyleIdx="3" presStyleCnt="6"/>
      <dgm:spPr/>
    </dgm:pt>
    <dgm:pt modelId="{C7EF3097-5817-470D-A690-6CC5BE1DB3AF}" type="pres">
      <dgm:prSet presAssocID="{68654C47-C97E-4910-A9AC-A32A46A0CA4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A1AC25-F644-4ACD-AAD6-7648130089B4}" type="pres">
      <dgm:prSet presAssocID="{68654C47-C97E-4910-A9AC-A32A46A0CA4F}" presName="accent_5" presStyleCnt="0"/>
      <dgm:spPr/>
    </dgm:pt>
    <dgm:pt modelId="{615E15CE-6B2A-42BC-9F9F-45857B3E00B3}" type="pres">
      <dgm:prSet presAssocID="{68654C47-C97E-4910-A9AC-A32A46A0CA4F}" presName="accentRepeatNode" presStyleLbl="solidFgAcc1" presStyleIdx="4" presStyleCnt="6"/>
      <dgm:spPr/>
    </dgm:pt>
    <dgm:pt modelId="{0EAA3814-CAB5-414C-A79F-0324DDE15E08}" type="pres">
      <dgm:prSet presAssocID="{02D48F7D-5DCB-4CE0-A2BE-E331455C3B8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5342A0-1C06-4A7D-9453-953C6997D46F}" type="pres">
      <dgm:prSet presAssocID="{02D48F7D-5DCB-4CE0-A2BE-E331455C3B85}" presName="accent_6" presStyleCnt="0"/>
      <dgm:spPr/>
    </dgm:pt>
    <dgm:pt modelId="{20121540-3786-4E2A-AEC8-358410E9787F}" type="pres">
      <dgm:prSet presAssocID="{02D48F7D-5DCB-4CE0-A2BE-E331455C3B85}" presName="accentRepeatNode" presStyleLbl="solidFgAcc1" presStyleIdx="5" presStyleCnt="6"/>
      <dgm:spPr/>
    </dgm:pt>
  </dgm:ptLst>
  <dgm:cxnLst>
    <dgm:cxn modelId="{5926BCF3-F0F6-4715-8242-A99A87B29D6F}" type="presOf" srcId="{8A82DDD7-802B-4B0F-B410-3AFB497C4C61}" destId="{1B917359-9AC4-4F10-95BC-CFD3E544C848}" srcOrd="0" destOrd="3" presId="urn:microsoft.com/office/officeart/2008/layout/VerticalCurvedList"/>
    <dgm:cxn modelId="{E9450903-504E-4F8B-A734-029E1FBF0D10}" srcId="{D039FD68-BB07-42AA-84EE-AA81BA66EF1C}" destId="{8A82DDD7-802B-4B0F-B410-3AFB497C4C61}" srcOrd="2" destOrd="0" parTransId="{18134859-2B04-49A3-B1F4-F2E9C2D9379F}" sibTransId="{C00B2C02-870A-4570-957F-5BD9436F1F68}"/>
    <dgm:cxn modelId="{14364C90-CC16-484B-9D84-FBB85C35A1A1}" type="presOf" srcId="{A2B931AF-12CE-4DCD-8150-3EB21D043F48}" destId="{A5E0219A-D148-4558-B5B8-EEC92770CC8C}" srcOrd="0" destOrd="0" presId="urn:microsoft.com/office/officeart/2008/layout/VerticalCurvedList"/>
    <dgm:cxn modelId="{0AB87699-FBB0-4D2A-ABAD-CBAED2AC3D5B}" type="presOf" srcId="{139FA4C8-9ECF-4DBD-9EFC-3E8031072F29}" destId="{54D7540B-D60F-495A-B5A8-CB2F6E3CA172}" srcOrd="0" destOrd="0" presId="urn:microsoft.com/office/officeart/2008/layout/VerticalCurvedList"/>
    <dgm:cxn modelId="{74DBEBD3-1371-4D98-9118-2E87D74C5D25}" srcId="{D039FD68-BB07-42AA-84EE-AA81BA66EF1C}" destId="{1983E348-94C4-4BEE-87F6-6A36D1B65C0D}" srcOrd="1" destOrd="0" parTransId="{3E2F6A18-DA83-4A97-8995-75EE026AAA14}" sibTransId="{51BCBBD6-A17B-465C-9FF1-A7E24F1C3742}"/>
    <dgm:cxn modelId="{6342AD89-3D64-4086-B6E4-9779AFB86256}" srcId="{139FA4C8-9ECF-4DBD-9EFC-3E8031072F29}" destId="{02D48F7D-5DCB-4CE0-A2BE-E331455C3B85}" srcOrd="5" destOrd="0" parTransId="{0FA487B3-9C2C-44D0-9B13-65FF3FC0AE04}" sibTransId="{2A540D9A-DD29-4328-9A16-15D311B04AB9}"/>
    <dgm:cxn modelId="{9DA7F8C3-A427-494D-993E-C85881B980D8}" type="presOf" srcId="{7E1285EC-387D-4F49-B49C-EA07C5C6A010}" destId="{BD90E23C-30C3-42E3-92A9-F2A1854C8869}" srcOrd="0" destOrd="0" presId="urn:microsoft.com/office/officeart/2008/layout/VerticalCurvedList"/>
    <dgm:cxn modelId="{9ADF9727-EEDC-4F70-8E5A-2B3549B3315C}" type="presOf" srcId="{02D48F7D-5DCB-4CE0-A2BE-E331455C3B85}" destId="{0EAA3814-CAB5-414C-A79F-0324DDE15E08}" srcOrd="0" destOrd="0" presId="urn:microsoft.com/office/officeart/2008/layout/VerticalCurvedList"/>
    <dgm:cxn modelId="{CB0E5E9A-74AF-4B77-BB1F-58BDF55AB976}" type="presOf" srcId="{6FEDE5A3-AB2E-4514-BC12-C071DA78DFD7}" destId="{1B917359-9AC4-4F10-95BC-CFD3E544C848}" srcOrd="0" destOrd="1" presId="urn:microsoft.com/office/officeart/2008/layout/VerticalCurvedList"/>
    <dgm:cxn modelId="{44DE2B41-4A16-4106-880E-1DE4642AA5F4}" srcId="{139FA4C8-9ECF-4DBD-9EFC-3E8031072F29}" destId="{7E1285EC-387D-4F49-B49C-EA07C5C6A010}" srcOrd="3" destOrd="0" parTransId="{40345A7E-EB57-4A8F-8A1B-5978215BD43B}" sibTransId="{35D01207-7409-449D-9938-B8ADD85290FF}"/>
    <dgm:cxn modelId="{38E602A4-0069-41A2-8DBA-7BB163A88EE3}" srcId="{139FA4C8-9ECF-4DBD-9EFC-3E8031072F29}" destId="{68654C47-C97E-4910-A9AC-A32A46A0CA4F}" srcOrd="4" destOrd="0" parTransId="{3C733478-586C-4BBE-A51D-2F43993D1DBC}" sibTransId="{04F48425-F93F-41A0-A442-C6A8437E5B74}"/>
    <dgm:cxn modelId="{18AF8562-52FA-4418-AAE5-F08F325FFD6D}" srcId="{139FA4C8-9ECF-4DBD-9EFC-3E8031072F29}" destId="{A2B931AF-12CE-4DCD-8150-3EB21D043F48}" srcOrd="1" destOrd="0" parTransId="{4FAFFAA9-B0C9-4D93-8CDE-15891E93782F}" sibTransId="{E5EC6049-DCFD-43C8-991B-EFD71457A569}"/>
    <dgm:cxn modelId="{992B25C0-E9CA-43E8-9541-89416767F3D4}" srcId="{139FA4C8-9ECF-4DBD-9EFC-3E8031072F29}" destId="{BC621ABD-A4D2-42E2-AB8E-A662811F1558}" srcOrd="2" destOrd="0" parTransId="{17BA2A4F-AA05-40C8-B037-627CECB58A57}" sibTransId="{E3085BAA-7E3C-4A02-B291-0EC7831D95E9}"/>
    <dgm:cxn modelId="{14A5435F-FC8E-4A99-9E54-1C755EFD7509}" type="presOf" srcId="{1983E348-94C4-4BEE-87F6-6A36D1B65C0D}" destId="{1B917359-9AC4-4F10-95BC-CFD3E544C848}" srcOrd="0" destOrd="2" presId="urn:microsoft.com/office/officeart/2008/layout/VerticalCurvedList"/>
    <dgm:cxn modelId="{C0131D09-6862-466B-BC9F-0A95B53EC440}" type="presOf" srcId="{68654C47-C97E-4910-A9AC-A32A46A0CA4F}" destId="{C7EF3097-5817-470D-A690-6CC5BE1DB3AF}" srcOrd="0" destOrd="0" presId="urn:microsoft.com/office/officeart/2008/layout/VerticalCurvedList"/>
    <dgm:cxn modelId="{652FFA47-04C4-4E90-9D87-F820C697F129}" type="presOf" srcId="{D039FD68-BB07-42AA-84EE-AA81BA66EF1C}" destId="{1B917359-9AC4-4F10-95BC-CFD3E544C848}" srcOrd="0" destOrd="0" presId="urn:microsoft.com/office/officeart/2008/layout/VerticalCurvedList"/>
    <dgm:cxn modelId="{9F62CA37-F809-4428-AC4A-C9CCD055C821}" srcId="{139FA4C8-9ECF-4DBD-9EFC-3E8031072F29}" destId="{D039FD68-BB07-42AA-84EE-AA81BA66EF1C}" srcOrd="0" destOrd="0" parTransId="{F5669D4D-EB28-4D0D-B558-B44999EBDEFD}" sibTransId="{C0269360-B1E6-4A4E-BB49-E02E8C39FC46}"/>
    <dgm:cxn modelId="{152CFA74-E92D-4BB5-B5AB-040E75CDBD60}" srcId="{D039FD68-BB07-42AA-84EE-AA81BA66EF1C}" destId="{6FEDE5A3-AB2E-4514-BC12-C071DA78DFD7}" srcOrd="0" destOrd="0" parTransId="{7F3F511C-3E05-4C89-9EF0-1DCB67FCDB49}" sibTransId="{3131011C-2AAC-499E-8A54-4C018EF37EDE}"/>
    <dgm:cxn modelId="{45573997-9312-4B19-9B00-7E89010DDEF5}" type="presOf" srcId="{3131011C-2AAC-499E-8A54-4C018EF37EDE}" destId="{F51B7C9B-FDD2-44EB-BCEC-42E7B38A8CF4}" srcOrd="0" destOrd="0" presId="urn:microsoft.com/office/officeart/2008/layout/VerticalCurvedList"/>
    <dgm:cxn modelId="{0B5DC17A-7DD7-4298-9837-8AC2ECBEB7B3}" type="presOf" srcId="{BC621ABD-A4D2-42E2-AB8E-A662811F1558}" destId="{CD50837E-08B6-4D1F-BD45-21BB12D2914D}" srcOrd="0" destOrd="0" presId="urn:microsoft.com/office/officeart/2008/layout/VerticalCurvedList"/>
    <dgm:cxn modelId="{E5276878-6FB8-406A-B2AE-74545ED4F51F}" type="presParOf" srcId="{54D7540B-D60F-495A-B5A8-CB2F6E3CA172}" destId="{FD8DD17B-F933-4887-8783-5921EEB76A27}" srcOrd="0" destOrd="0" presId="urn:microsoft.com/office/officeart/2008/layout/VerticalCurvedList"/>
    <dgm:cxn modelId="{A8B639C2-E534-4508-BF84-97B9C8BB41FA}" type="presParOf" srcId="{FD8DD17B-F933-4887-8783-5921EEB76A27}" destId="{12EA986D-7FC0-49A0-BB0B-09B4E6BF56A6}" srcOrd="0" destOrd="0" presId="urn:microsoft.com/office/officeart/2008/layout/VerticalCurvedList"/>
    <dgm:cxn modelId="{1096EB29-0BCD-4E23-B76E-AEC8C31A1A26}" type="presParOf" srcId="{12EA986D-7FC0-49A0-BB0B-09B4E6BF56A6}" destId="{EFB8BB34-1DE2-4566-9D5F-E628EDCA062C}" srcOrd="0" destOrd="0" presId="urn:microsoft.com/office/officeart/2008/layout/VerticalCurvedList"/>
    <dgm:cxn modelId="{B490139E-B5CF-40AD-8410-BDFC4C59345B}" type="presParOf" srcId="{12EA986D-7FC0-49A0-BB0B-09B4E6BF56A6}" destId="{F51B7C9B-FDD2-44EB-BCEC-42E7B38A8CF4}" srcOrd="1" destOrd="0" presId="urn:microsoft.com/office/officeart/2008/layout/VerticalCurvedList"/>
    <dgm:cxn modelId="{F6B29036-2690-40CF-9B8F-EA4A9C6D1AD4}" type="presParOf" srcId="{12EA986D-7FC0-49A0-BB0B-09B4E6BF56A6}" destId="{2B6D6591-1462-4B8F-9130-A71589C6D92E}" srcOrd="2" destOrd="0" presId="urn:microsoft.com/office/officeart/2008/layout/VerticalCurvedList"/>
    <dgm:cxn modelId="{9C9380EB-9CDF-4A66-8FE5-1AAEC164AA83}" type="presParOf" srcId="{12EA986D-7FC0-49A0-BB0B-09B4E6BF56A6}" destId="{94F69CEB-B4D3-414C-9BEB-E220A12731DE}" srcOrd="3" destOrd="0" presId="urn:microsoft.com/office/officeart/2008/layout/VerticalCurvedList"/>
    <dgm:cxn modelId="{10EC8804-9E33-48BC-8141-688672701E4E}" type="presParOf" srcId="{FD8DD17B-F933-4887-8783-5921EEB76A27}" destId="{1B917359-9AC4-4F10-95BC-CFD3E544C848}" srcOrd="1" destOrd="0" presId="urn:microsoft.com/office/officeart/2008/layout/VerticalCurvedList"/>
    <dgm:cxn modelId="{0F3787CC-79F8-456D-8DE5-98215AF3D214}" type="presParOf" srcId="{FD8DD17B-F933-4887-8783-5921EEB76A27}" destId="{CE82CB7F-BE8B-4184-8A08-7DFB06E1949E}" srcOrd="2" destOrd="0" presId="urn:microsoft.com/office/officeart/2008/layout/VerticalCurvedList"/>
    <dgm:cxn modelId="{87A3754C-D3A0-45E9-BF88-0E21EE217D0C}" type="presParOf" srcId="{CE82CB7F-BE8B-4184-8A08-7DFB06E1949E}" destId="{CEA99EEB-A77A-4F1A-9CDB-B846D97A727D}" srcOrd="0" destOrd="0" presId="urn:microsoft.com/office/officeart/2008/layout/VerticalCurvedList"/>
    <dgm:cxn modelId="{070B7E41-C5A3-4351-BFFC-4AEC4CB047E7}" type="presParOf" srcId="{FD8DD17B-F933-4887-8783-5921EEB76A27}" destId="{A5E0219A-D148-4558-B5B8-EEC92770CC8C}" srcOrd="3" destOrd="0" presId="urn:microsoft.com/office/officeart/2008/layout/VerticalCurvedList"/>
    <dgm:cxn modelId="{5373E4D6-E9AA-4017-8FBE-CA80FE7B2847}" type="presParOf" srcId="{FD8DD17B-F933-4887-8783-5921EEB76A27}" destId="{71A27A1D-0DDF-42AD-9053-35515D566818}" srcOrd="4" destOrd="0" presId="urn:microsoft.com/office/officeart/2008/layout/VerticalCurvedList"/>
    <dgm:cxn modelId="{669B2B66-99A2-4140-B97B-D97ABB00E7ED}" type="presParOf" srcId="{71A27A1D-0DDF-42AD-9053-35515D566818}" destId="{7431B97D-8F90-40A2-BA32-3B9C8AD36A85}" srcOrd="0" destOrd="0" presId="urn:microsoft.com/office/officeart/2008/layout/VerticalCurvedList"/>
    <dgm:cxn modelId="{DCFCA4AA-DD9A-400E-9D49-987682342E4F}" type="presParOf" srcId="{FD8DD17B-F933-4887-8783-5921EEB76A27}" destId="{CD50837E-08B6-4D1F-BD45-21BB12D2914D}" srcOrd="5" destOrd="0" presId="urn:microsoft.com/office/officeart/2008/layout/VerticalCurvedList"/>
    <dgm:cxn modelId="{4CF3B1AB-AEFE-4CF8-974F-42902EA7C33E}" type="presParOf" srcId="{FD8DD17B-F933-4887-8783-5921EEB76A27}" destId="{6B97A9BB-1141-4E86-98C8-6F8A9B0B0818}" srcOrd="6" destOrd="0" presId="urn:microsoft.com/office/officeart/2008/layout/VerticalCurvedList"/>
    <dgm:cxn modelId="{41689CA8-EBEC-4C31-921D-3F90333930E3}" type="presParOf" srcId="{6B97A9BB-1141-4E86-98C8-6F8A9B0B0818}" destId="{D54AB74C-1C41-49F9-B052-AEF4ABE165D3}" srcOrd="0" destOrd="0" presId="urn:microsoft.com/office/officeart/2008/layout/VerticalCurvedList"/>
    <dgm:cxn modelId="{464882C0-1BDF-4836-843D-E8555AB56E7C}" type="presParOf" srcId="{FD8DD17B-F933-4887-8783-5921EEB76A27}" destId="{BD90E23C-30C3-42E3-92A9-F2A1854C8869}" srcOrd="7" destOrd="0" presId="urn:microsoft.com/office/officeart/2008/layout/VerticalCurvedList"/>
    <dgm:cxn modelId="{2FA86B2B-D2F2-4369-B40F-DA6815286287}" type="presParOf" srcId="{FD8DD17B-F933-4887-8783-5921EEB76A27}" destId="{ABEE1D6A-B0E7-4316-A319-12F27CF3DAC7}" srcOrd="8" destOrd="0" presId="urn:microsoft.com/office/officeart/2008/layout/VerticalCurvedList"/>
    <dgm:cxn modelId="{FF12DC40-7662-4365-B83C-E148DBCE0B23}" type="presParOf" srcId="{ABEE1D6A-B0E7-4316-A319-12F27CF3DAC7}" destId="{3265FD2B-59E2-441D-B3E7-A7CBAA0356B7}" srcOrd="0" destOrd="0" presId="urn:microsoft.com/office/officeart/2008/layout/VerticalCurvedList"/>
    <dgm:cxn modelId="{E698415E-97CB-4A81-901B-7830EECB6344}" type="presParOf" srcId="{FD8DD17B-F933-4887-8783-5921EEB76A27}" destId="{C7EF3097-5817-470D-A690-6CC5BE1DB3AF}" srcOrd="9" destOrd="0" presId="urn:microsoft.com/office/officeart/2008/layout/VerticalCurvedList"/>
    <dgm:cxn modelId="{EAE7A337-0EF8-4DFC-9689-23879F430728}" type="presParOf" srcId="{FD8DD17B-F933-4887-8783-5921EEB76A27}" destId="{24A1AC25-F644-4ACD-AAD6-7648130089B4}" srcOrd="10" destOrd="0" presId="urn:microsoft.com/office/officeart/2008/layout/VerticalCurvedList"/>
    <dgm:cxn modelId="{96F05A6D-4BDA-4F5B-ACDB-B31DCB888C66}" type="presParOf" srcId="{24A1AC25-F644-4ACD-AAD6-7648130089B4}" destId="{615E15CE-6B2A-42BC-9F9F-45857B3E00B3}" srcOrd="0" destOrd="0" presId="urn:microsoft.com/office/officeart/2008/layout/VerticalCurvedList"/>
    <dgm:cxn modelId="{8E74C122-63D0-4DD9-B717-5317D722A20B}" type="presParOf" srcId="{FD8DD17B-F933-4887-8783-5921EEB76A27}" destId="{0EAA3814-CAB5-414C-A79F-0324DDE15E08}" srcOrd="11" destOrd="0" presId="urn:microsoft.com/office/officeart/2008/layout/VerticalCurvedList"/>
    <dgm:cxn modelId="{146F16FE-5FBE-4CCA-913F-140C59BCA08F}" type="presParOf" srcId="{FD8DD17B-F933-4887-8783-5921EEB76A27}" destId="{D75342A0-1C06-4A7D-9453-953C6997D46F}" srcOrd="12" destOrd="0" presId="urn:microsoft.com/office/officeart/2008/layout/VerticalCurvedList"/>
    <dgm:cxn modelId="{CEA149F8-3C1B-4C76-96C4-B8FEDBA07EDE}" type="presParOf" srcId="{D75342A0-1C06-4A7D-9453-953C6997D46F}" destId="{20121540-3786-4E2A-AEC8-358410E978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50CC1-359A-46EF-8CA6-0EAB4F3E04F1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27E2D8F-3579-451C-A7D9-A10A9AB49EF6}">
      <dgm:prSet phldrT="[Texte]"/>
      <dgm:spPr/>
      <dgm:t>
        <a:bodyPr/>
        <a:lstStyle/>
        <a:p>
          <a:r>
            <a:rPr lang="fr-FR" dirty="0" smtClean="0"/>
            <a:t>2013</a:t>
          </a:r>
          <a:endParaRPr lang="fr-FR" dirty="0"/>
        </a:p>
      </dgm:t>
    </dgm:pt>
    <dgm:pt modelId="{572381E1-2267-47AC-A294-B8F34F1CAB8A}" type="sibTrans" cxnId="{A105A268-4C8F-40F5-B030-304F5DC9815D}">
      <dgm:prSet/>
      <dgm:spPr/>
      <dgm:t>
        <a:bodyPr/>
        <a:lstStyle/>
        <a:p>
          <a:endParaRPr lang="fr-FR"/>
        </a:p>
      </dgm:t>
    </dgm:pt>
    <dgm:pt modelId="{6C66B892-BB6D-449D-A58A-29B48EED0471}" type="parTrans" cxnId="{A105A268-4C8F-40F5-B030-304F5DC9815D}">
      <dgm:prSet/>
      <dgm:spPr/>
      <dgm:t>
        <a:bodyPr/>
        <a:lstStyle/>
        <a:p>
          <a:endParaRPr lang="fr-FR"/>
        </a:p>
      </dgm:t>
    </dgm:pt>
    <dgm:pt modelId="{D94BFDA1-99D9-4A55-B1E8-6FE07C751E92}">
      <dgm:prSet phldrT="[Texte]"/>
      <dgm:spPr/>
      <dgm:t>
        <a:bodyPr/>
        <a:lstStyle/>
        <a:p>
          <a:r>
            <a:rPr lang="fr-FR" dirty="0" smtClean="0"/>
            <a:t>2013</a:t>
          </a:r>
          <a:endParaRPr lang="fr-FR" dirty="0"/>
        </a:p>
      </dgm:t>
    </dgm:pt>
    <dgm:pt modelId="{0D81B607-2253-4529-8153-0942E7DEE59C}" type="parTrans" cxnId="{483BAC3E-0AA2-4949-8FB6-20B7FE348A43}">
      <dgm:prSet/>
      <dgm:spPr/>
      <dgm:t>
        <a:bodyPr/>
        <a:lstStyle/>
        <a:p>
          <a:endParaRPr lang="fr-FR"/>
        </a:p>
      </dgm:t>
    </dgm:pt>
    <dgm:pt modelId="{E8B00457-0E70-40FD-97C8-802D2238A4CE}" type="sibTrans" cxnId="{483BAC3E-0AA2-4949-8FB6-20B7FE348A43}">
      <dgm:prSet/>
      <dgm:spPr/>
      <dgm:t>
        <a:bodyPr/>
        <a:lstStyle/>
        <a:p>
          <a:endParaRPr lang="fr-FR"/>
        </a:p>
      </dgm:t>
    </dgm:pt>
    <dgm:pt modelId="{567AE184-9647-48E2-AB7D-E46B3F12F45E}">
      <dgm:prSet phldrT="[Texte]"/>
      <dgm:spPr/>
      <dgm:t>
        <a:bodyPr/>
        <a:lstStyle/>
        <a:p>
          <a:r>
            <a:rPr lang="fr-FR" dirty="0" smtClean="0"/>
            <a:t>2014</a:t>
          </a:r>
          <a:endParaRPr lang="fr-FR" dirty="0"/>
        </a:p>
      </dgm:t>
    </dgm:pt>
    <dgm:pt modelId="{35DB6D72-4D5C-4BB4-9306-067EAF4D5ACF}" type="parTrans" cxnId="{BBD2ADF0-FA3A-4DAA-B235-AA906EB0C5D1}">
      <dgm:prSet/>
      <dgm:spPr/>
      <dgm:t>
        <a:bodyPr/>
        <a:lstStyle/>
        <a:p>
          <a:endParaRPr lang="fr-FR"/>
        </a:p>
      </dgm:t>
    </dgm:pt>
    <dgm:pt modelId="{D2AFEB9C-C595-4848-9191-4185BBB1B90F}" type="sibTrans" cxnId="{BBD2ADF0-FA3A-4DAA-B235-AA906EB0C5D1}">
      <dgm:prSet/>
      <dgm:spPr/>
      <dgm:t>
        <a:bodyPr/>
        <a:lstStyle/>
        <a:p>
          <a:endParaRPr lang="fr-FR"/>
        </a:p>
      </dgm:t>
    </dgm:pt>
    <dgm:pt modelId="{D61BD4E5-853A-4813-88DF-6481C20B5F09}">
      <dgm:prSet phldrT="[Texte]"/>
      <dgm:spPr/>
      <dgm:t>
        <a:bodyPr/>
        <a:lstStyle/>
        <a:p>
          <a:r>
            <a:rPr lang="fr-FR" dirty="0" smtClean="0"/>
            <a:t>2014</a:t>
          </a:r>
          <a:endParaRPr lang="fr-FR" dirty="0"/>
        </a:p>
      </dgm:t>
    </dgm:pt>
    <dgm:pt modelId="{63D0428F-FD89-4C22-96B5-348FF37C10E2}" type="parTrans" cxnId="{D3C3ADB0-3431-43D0-BA95-84BA7261E257}">
      <dgm:prSet/>
      <dgm:spPr/>
      <dgm:t>
        <a:bodyPr/>
        <a:lstStyle/>
        <a:p>
          <a:endParaRPr lang="fr-FR"/>
        </a:p>
      </dgm:t>
    </dgm:pt>
    <dgm:pt modelId="{C74AF720-115B-4C08-B832-1257865937BD}" type="sibTrans" cxnId="{D3C3ADB0-3431-43D0-BA95-84BA7261E257}">
      <dgm:prSet/>
      <dgm:spPr/>
      <dgm:t>
        <a:bodyPr/>
        <a:lstStyle/>
        <a:p>
          <a:endParaRPr lang="fr-FR"/>
        </a:p>
      </dgm:t>
    </dgm:pt>
    <dgm:pt modelId="{20BBEBA8-60DF-419E-A170-9C69FAB7F5A6}">
      <dgm:prSet/>
      <dgm:spPr/>
      <dgm:t>
        <a:bodyPr/>
        <a:lstStyle/>
        <a:p>
          <a:endParaRPr lang="fr-FR"/>
        </a:p>
      </dgm:t>
    </dgm:pt>
    <dgm:pt modelId="{59E9EA24-F28A-4ED3-BD8F-81DFFA3B7404}" type="parTrans" cxnId="{CEB629BA-A0F7-4B42-BE7D-59B29BFE1695}">
      <dgm:prSet/>
      <dgm:spPr/>
      <dgm:t>
        <a:bodyPr/>
        <a:lstStyle/>
        <a:p>
          <a:endParaRPr lang="fr-FR"/>
        </a:p>
      </dgm:t>
    </dgm:pt>
    <dgm:pt modelId="{FE06AC25-7DE8-4075-95B5-73F2C84D3514}" type="sibTrans" cxnId="{CEB629BA-A0F7-4B42-BE7D-59B29BFE1695}">
      <dgm:prSet custLinFactX="-100000" custLinFactY="464089" custLinFactNeighborX="-154688" custLinFactNeighborY="500000"/>
      <dgm:spPr/>
      <dgm:t>
        <a:bodyPr/>
        <a:lstStyle/>
        <a:p>
          <a:endParaRPr lang="fr-FR"/>
        </a:p>
      </dgm:t>
    </dgm:pt>
    <dgm:pt modelId="{044324E0-CFE6-4D21-B628-6B943A86A509}">
      <dgm:prSet/>
      <dgm:spPr/>
      <dgm:t>
        <a:bodyPr/>
        <a:lstStyle/>
        <a:p>
          <a:endParaRPr lang="fr-FR"/>
        </a:p>
      </dgm:t>
    </dgm:pt>
    <dgm:pt modelId="{C219B481-D465-4AEF-9EF1-675719956601}" type="parTrans" cxnId="{C23A2BA7-AF08-4C8F-BB69-88977C60607B}">
      <dgm:prSet/>
      <dgm:spPr/>
      <dgm:t>
        <a:bodyPr/>
        <a:lstStyle/>
        <a:p>
          <a:endParaRPr lang="fr-FR"/>
        </a:p>
      </dgm:t>
    </dgm:pt>
    <dgm:pt modelId="{18BA69A6-5727-4FDC-827C-1A9266DE753B}" type="sibTrans" cxnId="{C23A2BA7-AF08-4C8F-BB69-88977C60607B}">
      <dgm:prSet/>
      <dgm:spPr/>
      <dgm:t>
        <a:bodyPr/>
        <a:lstStyle/>
        <a:p>
          <a:endParaRPr lang="fr-FR"/>
        </a:p>
      </dgm:t>
    </dgm:pt>
    <dgm:pt modelId="{96DC210E-4B2F-4071-AD36-BD91EE5078C3}" type="pres">
      <dgm:prSet presAssocID="{AAE50CC1-359A-46EF-8CA6-0EAB4F3E04F1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6B2017C-4EC7-49A5-B2C4-CD2F79F1D63F}" type="pres">
      <dgm:prSet presAssocID="{AAE50CC1-359A-46EF-8CA6-0EAB4F3E04F1}" presName="arrowNode" presStyleLbl="node1" presStyleIdx="0" presStyleCnt="1" custAng="17203626" custScaleX="103582" custLinFactNeighborX="-15764" custLinFactNeighborY="14134"/>
      <dgm:spPr/>
    </dgm:pt>
    <dgm:pt modelId="{43617850-F780-40B4-902D-3B77E66C6F97}" type="pres">
      <dgm:prSet presAssocID="{427E2D8F-3579-451C-A7D9-A10A9AB49EF6}" presName="txNode1" presStyleLbl="revTx" presStyleIdx="0" presStyleCnt="6" custLinFactY="200000" custLinFactNeighborX="-10969" custLinFactNeighborY="2884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2846FC-A7AA-4361-A2E7-CD93753907B6}" type="pres">
      <dgm:prSet presAssocID="{D94BFDA1-99D9-4A55-B1E8-6FE07C751E92}" presName="txNode2" presStyleLbl="revTx" presStyleIdx="1" presStyleCnt="6" custScaleX="48906" custLinFactY="100000" custLinFactNeighborX="-76586" custLinFactNeighborY="1916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25C04A-B5D8-43AD-A48B-08DB198AE593}" type="pres">
      <dgm:prSet presAssocID="{E8B00457-0E70-40FD-97C8-802D2238A4CE}" presName="dotNode2" presStyleCnt="0"/>
      <dgm:spPr/>
    </dgm:pt>
    <dgm:pt modelId="{02BB6349-91F7-4A7D-A3F1-80289F4E17D6}" type="pres">
      <dgm:prSet presAssocID="{E8B00457-0E70-40FD-97C8-802D2238A4CE}" presName="dotRepeatNode" presStyleLbl="fgShp" presStyleIdx="0" presStyleCnt="4" custLinFactX="4326" custLinFactY="600000" custLinFactNeighborX="100000" custLinFactNeighborY="625098"/>
      <dgm:spPr/>
      <dgm:t>
        <a:bodyPr/>
        <a:lstStyle/>
        <a:p>
          <a:endParaRPr lang="fr-FR"/>
        </a:p>
      </dgm:t>
    </dgm:pt>
    <dgm:pt modelId="{E561C85C-F0E5-40B3-A744-BCE2D5404505}" type="pres">
      <dgm:prSet presAssocID="{567AE184-9647-48E2-AB7D-E46B3F12F45E}" presName="txNode3" presStyleLbl="revTx" presStyleIdx="2" presStyleCnt="6" custScaleX="51005" custLinFactY="45644" custLinFactNeighborX="74222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6178C3-AA68-4A75-B4A9-1CA9ECDF89DD}" type="pres">
      <dgm:prSet presAssocID="{D2AFEB9C-C595-4848-9191-4185BBB1B90F}" presName="dotNode3" presStyleCnt="0"/>
      <dgm:spPr/>
    </dgm:pt>
    <dgm:pt modelId="{805682BB-37B0-4398-825E-6C22431DEC60}" type="pres">
      <dgm:prSet presAssocID="{D2AFEB9C-C595-4848-9191-4185BBB1B90F}" presName="dotRepeatNode" presStyleLbl="fgShp" presStyleIdx="1" presStyleCnt="4" custLinFactX="693861" custLinFactY="100000" custLinFactNeighborX="700000" custLinFactNeighborY="197167"/>
      <dgm:spPr/>
      <dgm:t>
        <a:bodyPr/>
        <a:lstStyle/>
        <a:p>
          <a:endParaRPr lang="fr-FR"/>
        </a:p>
      </dgm:t>
    </dgm:pt>
    <dgm:pt modelId="{E270C75C-ACA4-4A3B-ADF3-141E9A65521F}" type="pres">
      <dgm:prSet presAssocID="{D61BD4E5-853A-4813-88DF-6481C20B5F09}" presName="txNode4" presStyleLbl="revTx" presStyleIdx="3" presStyleCnt="6" custScaleX="51884" custLinFactNeighborX="-2915" custLinFactNeighborY="378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A0BAB4-DBD3-41EB-A966-D185EFA48FA0}" type="pres">
      <dgm:prSet presAssocID="{C74AF720-115B-4C08-B832-1257865937BD}" presName="dotNode4" presStyleCnt="0"/>
      <dgm:spPr/>
    </dgm:pt>
    <dgm:pt modelId="{7F81D39B-2E61-48A7-B093-DCF9B04E0EAD}" type="pres">
      <dgm:prSet presAssocID="{C74AF720-115B-4C08-B832-1257865937BD}" presName="dotRepeatNode" presStyleLbl="fgShp" presStyleIdx="2" presStyleCnt="4" custLinFactX="-1000000" custLinFactY="500000" custLinFactNeighborX="-1040511" custLinFactNeighborY="525940"/>
      <dgm:spPr/>
      <dgm:t>
        <a:bodyPr/>
        <a:lstStyle/>
        <a:p>
          <a:endParaRPr lang="fr-FR"/>
        </a:p>
      </dgm:t>
    </dgm:pt>
    <dgm:pt modelId="{1FED75B4-ED4E-4168-A848-D535147BFBEA}" type="pres">
      <dgm:prSet presAssocID="{044324E0-CFE6-4D21-B628-6B943A86A509}" presName="txNode5" presStyleLbl="revTx" presStyleIdx="4" presStyleCnt="6" custScaleX="51884" custLinFactY="-100000" custLinFactNeighborX="2450" custLinFactNeighborY="-1134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5B9D38-9874-49CE-8948-8C2A8B5EE060}" type="pres">
      <dgm:prSet presAssocID="{18BA69A6-5727-4FDC-827C-1A9266DE753B}" presName="dotNode5" presStyleCnt="0"/>
      <dgm:spPr/>
    </dgm:pt>
    <dgm:pt modelId="{6881E86D-6A6A-4D85-89C0-63FCA476F859}" type="pres">
      <dgm:prSet presAssocID="{18BA69A6-5727-4FDC-827C-1A9266DE753B}" presName="dotRepeatNode" presStyleLbl="fgShp" presStyleIdx="3" presStyleCnt="4" custLinFactX="-1483252" custLinFactY="547544" custLinFactNeighborX="-1500000" custLinFactNeighborY="600000"/>
      <dgm:spPr/>
      <dgm:t>
        <a:bodyPr/>
        <a:lstStyle/>
        <a:p>
          <a:endParaRPr lang="fr-FR"/>
        </a:p>
      </dgm:t>
    </dgm:pt>
    <dgm:pt modelId="{6A169CC8-0F2C-4057-BDF6-23A974AE8DE1}" type="pres">
      <dgm:prSet presAssocID="{20BBEBA8-60DF-419E-A170-9C69FAB7F5A6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B629BA-A0F7-4B42-BE7D-59B29BFE1695}" srcId="{AAE50CC1-359A-46EF-8CA6-0EAB4F3E04F1}" destId="{20BBEBA8-60DF-419E-A170-9C69FAB7F5A6}" srcOrd="5" destOrd="0" parTransId="{59E9EA24-F28A-4ED3-BD8F-81DFFA3B7404}" sibTransId="{FE06AC25-7DE8-4075-95B5-73F2C84D3514}"/>
    <dgm:cxn modelId="{C65F6D04-A262-4C38-8CF1-06BC79DCD055}" type="presOf" srcId="{567AE184-9647-48E2-AB7D-E46B3F12F45E}" destId="{E561C85C-F0E5-40B3-A744-BCE2D5404505}" srcOrd="0" destOrd="0" presId="urn:microsoft.com/office/officeart/2009/3/layout/DescendingProcess"/>
    <dgm:cxn modelId="{E1CBDA08-F82B-416B-AC91-FA657C32A26D}" type="presOf" srcId="{D61BD4E5-853A-4813-88DF-6481C20B5F09}" destId="{E270C75C-ACA4-4A3B-ADF3-141E9A65521F}" srcOrd="0" destOrd="0" presId="urn:microsoft.com/office/officeart/2009/3/layout/DescendingProcess"/>
    <dgm:cxn modelId="{49A4BA31-7CB0-4F3C-940F-99AEC2846BF1}" type="presOf" srcId="{E8B00457-0E70-40FD-97C8-802D2238A4CE}" destId="{02BB6349-91F7-4A7D-A3F1-80289F4E17D6}" srcOrd="0" destOrd="0" presId="urn:microsoft.com/office/officeart/2009/3/layout/DescendingProcess"/>
    <dgm:cxn modelId="{C23A2BA7-AF08-4C8F-BB69-88977C60607B}" srcId="{AAE50CC1-359A-46EF-8CA6-0EAB4F3E04F1}" destId="{044324E0-CFE6-4D21-B628-6B943A86A509}" srcOrd="4" destOrd="0" parTransId="{C219B481-D465-4AEF-9EF1-675719956601}" sibTransId="{18BA69A6-5727-4FDC-827C-1A9266DE753B}"/>
    <dgm:cxn modelId="{F16D81A7-32CE-4704-99F2-335E58E32EEB}" type="presOf" srcId="{20BBEBA8-60DF-419E-A170-9C69FAB7F5A6}" destId="{6A169CC8-0F2C-4057-BDF6-23A974AE8DE1}" srcOrd="0" destOrd="0" presId="urn:microsoft.com/office/officeart/2009/3/layout/DescendingProcess"/>
    <dgm:cxn modelId="{BBD2ADF0-FA3A-4DAA-B235-AA906EB0C5D1}" srcId="{AAE50CC1-359A-46EF-8CA6-0EAB4F3E04F1}" destId="{567AE184-9647-48E2-AB7D-E46B3F12F45E}" srcOrd="2" destOrd="0" parTransId="{35DB6D72-4D5C-4BB4-9306-067EAF4D5ACF}" sibTransId="{D2AFEB9C-C595-4848-9191-4185BBB1B90F}"/>
    <dgm:cxn modelId="{A105A268-4C8F-40F5-B030-304F5DC9815D}" srcId="{AAE50CC1-359A-46EF-8CA6-0EAB4F3E04F1}" destId="{427E2D8F-3579-451C-A7D9-A10A9AB49EF6}" srcOrd="0" destOrd="0" parTransId="{6C66B892-BB6D-449D-A58A-29B48EED0471}" sibTransId="{572381E1-2267-47AC-A294-B8F34F1CAB8A}"/>
    <dgm:cxn modelId="{68429240-52A3-4CC1-B550-602E9249DF85}" type="presOf" srcId="{D2AFEB9C-C595-4848-9191-4185BBB1B90F}" destId="{805682BB-37B0-4398-825E-6C22431DEC60}" srcOrd="0" destOrd="0" presId="urn:microsoft.com/office/officeart/2009/3/layout/DescendingProcess"/>
    <dgm:cxn modelId="{6028126C-7817-4E24-A2D1-649BDD229958}" type="presOf" srcId="{C74AF720-115B-4C08-B832-1257865937BD}" destId="{7F81D39B-2E61-48A7-B093-DCF9B04E0EAD}" srcOrd="0" destOrd="0" presId="urn:microsoft.com/office/officeart/2009/3/layout/DescendingProcess"/>
    <dgm:cxn modelId="{483BAC3E-0AA2-4949-8FB6-20B7FE348A43}" srcId="{AAE50CC1-359A-46EF-8CA6-0EAB4F3E04F1}" destId="{D94BFDA1-99D9-4A55-B1E8-6FE07C751E92}" srcOrd="1" destOrd="0" parTransId="{0D81B607-2253-4529-8153-0942E7DEE59C}" sibTransId="{E8B00457-0E70-40FD-97C8-802D2238A4CE}"/>
    <dgm:cxn modelId="{D9B47A7C-D734-4167-8FA8-44B1BC7F4896}" type="presOf" srcId="{044324E0-CFE6-4D21-B628-6B943A86A509}" destId="{1FED75B4-ED4E-4168-A848-D535147BFBEA}" srcOrd="0" destOrd="0" presId="urn:microsoft.com/office/officeart/2009/3/layout/DescendingProcess"/>
    <dgm:cxn modelId="{5AD410E7-8304-4D03-B924-A2F7CFF91856}" type="presOf" srcId="{427E2D8F-3579-451C-A7D9-A10A9AB49EF6}" destId="{43617850-F780-40B4-902D-3B77E66C6F97}" srcOrd="0" destOrd="0" presId="urn:microsoft.com/office/officeart/2009/3/layout/DescendingProcess"/>
    <dgm:cxn modelId="{2F9574D2-DB8C-4A07-B1B6-0BC4FDA919FB}" type="presOf" srcId="{AAE50CC1-359A-46EF-8CA6-0EAB4F3E04F1}" destId="{96DC210E-4B2F-4071-AD36-BD91EE5078C3}" srcOrd="0" destOrd="0" presId="urn:microsoft.com/office/officeart/2009/3/layout/DescendingProcess"/>
    <dgm:cxn modelId="{D29CFF87-8570-4F12-B21E-5433D62A7746}" type="presOf" srcId="{D94BFDA1-99D9-4A55-B1E8-6FE07C751E92}" destId="{D52846FC-A7AA-4361-A2E7-CD93753907B6}" srcOrd="0" destOrd="0" presId="urn:microsoft.com/office/officeart/2009/3/layout/DescendingProcess"/>
    <dgm:cxn modelId="{087A8D71-9786-413B-8C6D-A9FF78A76404}" type="presOf" srcId="{18BA69A6-5727-4FDC-827C-1A9266DE753B}" destId="{6881E86D-6A6A-4D85-89C0-63FCA476F859}" srcOrd="0" destOrd="0" presId="urn:microsoft.com/office/officeart/2009/3/layout/DescendingProcess"/>
    <dgm:cxn modelId="{D3C3ADB0-3431-43D0-BA95-84BA7261E257}" srcId="{AAE50CC1-359A-46EF-8CA6-0EAB4F3E04F1}" destId="{D61BD4E5-853A-4813-88DF-6481C20B5F09}" srcOrd="3" destOrd="0" parTransId="{63D0428F-FD89-4C22-96B5-348FF37C10E2}" sibTransId="{C74AF720-115B-4C08-B832-1257865937BD}"/>
    <dgm:cxn modelId="{2614047C-5BAA-40F3-B569-B54F851BE7F9}" type="presParOf" srcId="{96DC210E-4B2F-4071-AD36-BD91EE5078C3}" destId="{66B2017C-4EC7-49A5-B2C4-CD2F79F1D63F}" srcOrd="0" destOrd="0" presId="urn:microsoft.com/office/officeart/2009/3/layout/DescendingProcess"/>
    <dgm:cxn modelId="{3A169822-6ED6-4CF6-A8AE-A164CF521AAD}" type="presParOf" srcId="{96DC210E-4B2F-4071-AD36-BD91EE5078C3}" destId="{43617850-F780-40B4-902D-3B77E66C6F97}" srcOrd="1" destOrd="0" presId="urn:microsoft.com/office/officeart/2009/3/layout/DescendingProcess"/>
    <dgm:cxn modelId="{DA3AD5ED-C65C-40E1-A315-2E10A1E91BDE}" type="presParOf" srcId="{96DC210E-4B2F-4071-AD36-BD91EE5078C3}" destId="{D52846FC-A7AA-4361-A2E7-CD93753907B6}" srcOrd="2" destOrd="0" presId="urn:microsoft.com/office/officeart/2009/3/layout/DescendingProcess"/>
    <dgm:cxn modelId="{2089C29C-6D50-45A2-8F6C-F633F52E30DA}" type="presParOf" srcId="{96DC210E-4B2F-4071-AD36-BD91EE5078C3}" destId="{D025C04A-B5D8-43AD-A48B-08DB198AE593}" srcOrd="3" destOrd="0" presId="urn:microsoft.com/office/officeart/2009/3/layout/DescendingProcess"/>
    <dgm:cxn modelId="{D65354BD-8FB1-4348-A60F-7BDF47B5B02E}" type="presParOf" srcId="{D025C04A-B5D8-43AD-A48B-08DB198AE593}" destId="{02BB6349-91F7-4A7D-A3F1-80289F4E17D6}" srcOrd="0" destOrd="0" presId="urn:microsoft.com/office/officeart/2009/3/layout/DescendingProcess"/>
    <dgm:cxn modelId="{9AD4B369-9BD2-42C9-A972-25578C1E6862}" type="presParOf" srcId="{96DC210E-4B2F-4071-AD36-BD91EE5078C3}" destId="{E561C85C-F0E5-40B3-A744-BCE2D5404505}" srcOrd="4" destOrd="0" presId="urn:microsoft.com/office/officeart/2009/3/layout/DescendingProcess"/>
    <dgm:cxn modelId="{5AE1F7F7-B0D5-4236-8EED-49D69275FB14}" type="presParOf" srcId="{96DC210E-4B2F-4071-AD36-BD91EE5078C3}" destId="{4F6178C3-AA68-4A75-B4A9-1CA9ECDF89DD}" srcOrd="5" destOrd="0" presId="urn:microsoft.com/office/officeart/2009/3/layout/DescendingProcess"/>
    <dgm:cxn modelId="{A899B2A4-D127-49A4-BA76-DF6373BB666A}" type="presParOf" srcId="{4F6178C3-AA68-4A75-B4A9-1CA9ECDF89DD}" destId="{805682BB-37B0-4398-825E-6C22431DEC60}" srcOrd="0" destOrd="0" presId="urn:microsoft.com/office/officeart/2009/3/layout/DescendingProcess"/>
    <dgm:cxn modelId="{AA3B90D0-FE88-4A12-B538-1DFBE0BDC815}" type="presParOf" srcId="{96DC210E-4B2F-4071-AD36-BD91EE5078C3}" destId="{E270C75C-ACA4-4A3B-ADF3-141E9A65521F}" srcOrd="6" destOrd="0" presId="urn:microsoft.com/office/officeart/2009/3/layout/DescendingProcess"/>
    <dgm:cxn modelId="{F2BA8C9D-101C-4863-B42F-0D5FB53BFFF3}" type="presParOf" srcId="{96DC210E-4B2F-4071-AD36-BD91EE5078C3}" destId="{32A0BAB4-DBD3-41EB-A966-D185EFA48FA0}" srcOrd="7" destOrd="0" presId="urn:microsoft.com/office/officeart/2009/3/layout/DescendingProcess"/>
    <dgm:cxn modelId="{EE54E211-C25D-403C-9C33-8CCE7E324B94}" type="presParOf" srcId="{32A0BAB4-DBD3-41EB-A966-D185EFA48FA0}" destId="{7F81D39B-2E61-48A7-B093-DCF9B04E0EAD}" srcOrd="0" destOrd="0" presId="urn:microsoft.com/office/officeart/2009/3/layout/DescendingProcess"/>
    <dgm:cxn modelId="{089A3867-ADAC-4957-8357-178EF4699CD6}" type="presParOf" srcId="{96DC210E-4B2F-4071-AD36-BD91EE5078C3}" destId="{1FED75B4-ED4E-4168-A848-D535147BFBEA}" srcOrd="8" destOrd="0" presId="urn:microsoft.com/office/officeart/2009/3/layout/DescendingProcess"/>
    <dgm:cxn modelId="{B3DE648B-D46B-46F3-BF74-2E1DE39F6AD9}" type="presParOf" srcId="{96DC210E-4B2F-4071-AD36-BD91EE5078C3}" destId="{4E5B9D38-9874-49CE-8948-8C2A8B5EE060}" srcOrd="9" destOrd="0" presId="urn:microsoft.com/office/officeart/2009/3/layout/DescendingProcess"/>
    <dgm:cxn modelId="{A9077887-A24F-4E25-BD82-51B1B29FD65D}" type="presParOf" srcId="{4E5B9D38-9874-49CE-8948-8C2A8B5EE060}" destId="{6881E86D-6A6A-4D85-89C0-63FCA476F859}" srcOrd="0" destOrd="0" presId="urn:microsoft.com/office/officeart/2009/3/layout/DescendingProcess"/>
    <dgm:cxn modelId="{89F754ED-03F2-4B9C-8F6F-3A5D7F528A9C}" type="presParOf" srcId="{96DC210E-4B2F-4071-AD36-BD91EE5078C3}" destId="{6A169CC8-0F2C-4057-BDF6-23A974AE8DE1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B7C9B-FDD2-44EB-BCEC-42E7B38A8CF4}">
      <dsp:nvSpPr>
        <dsp:cNvPr id="0" name=""/>
        <dsp:cNvSpPr/>
      </dsp:nvSpPr>
      <dsp:spPr>
        <a:xfrm>
          <a:off x="-5902869" y="-777325"/>
          <a:ext cx="7027259" cy="702725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17359-9AC4-4F10-95BC-CFD3E544C848}">
      <dsp:nvSpPr>
        <dsp:cNvPr id="0" name=""/>
        <dsp:cNvSpPr/>
      </dsp:nvSpPr>
      <dsp:spPr>
        <a:xfrm>
          <a:off x="418847" y="400929"/>
          <a:ext cx="3684163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 au projet</a:t>
          </a:r>
          <a:endParaRPr lang="fr-FR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Présentation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Technologies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700" kern="1200" dirty="0" smtClean="0"/>
            <a:t>Equipe</a:t>
          </a:r>
          <a:endParaRPr lang="fr-FR" sz="700" kern="1200" dirty="0"/>
        </a:p>
      </dsp:txBody>
      <dsp:txXfrm>
        <a:off x="418847" y="400929"/>
        <a:ext cx="3684163" cy="549622"/>
      </dsp:txXfrm>
    </dsp:sp>
    <dsp:sp modelId="{CEA99EEB-A77A-4F1A-9CDB-B846D97A727D}">
      <dsp:nvSpPr>
        <dsp:cNvPr id="0" name=""/>
        <dsp:cNvSpPr/>
      </dsp:nvSpPr>
      <dsp:spPr>
        <a:xfrm>
          <a:off x="75333" y="332226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0219A-D148-4558-B5B8-EEC92770CC8C}">
      <dsp:nvSpPr>
        <dsp:cNvPr id="0" name=""/>
        <dsp:cNvSpPr/>
      </dsp:nvSpPr>
      <dsp:spPr>
        <a:xfrm>
          <a:off x="870949" y="1225259"/>
          <a:ext cx="3232061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Démonstration</a:t>
          </a:r>
          <a:endParaRPr lang="fr-FR" sz="900" kern="1200" dirty="0"/>
        </a:p>
      </dsp:txBody>
      <dsp:txXfrm>
        <a:off x="870949" y="1225259"/>
        <a:ext cx="3232061" cy="549622"/>
      </dsp:txXfrm>
    </dsp:sp>
    <dsp:sp modelId="{7431B97D-8F90-40A2-BA32-3B9C8AD36A85}">
      <dsp:nvSpPr>
        <dsp:cNvPr id="0" name=""/>
        <dsp:cNvSpPr/>
      </dsp:nvSpPr>
      <dsp:spPr>
        <a:xfrm>
          <a:off x="527435" y="1156556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0837E-08B6-4D1F-BD45-21BB12D2914D}">
      <dsp:nvSpPr>
        <dsp:cNvPr id="0" name=""/>
        <dsp:cNvSpPr/>
      </dsp:nvSpPr>
      <dsp:spPr>
        <a:xfrm>
          <a:off x="1077684" y="2049588"/>
          <a:ext cx="3025326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Problèmes rencontrés</a:t>
          </a:r>
          <a:endParaRPr lang="fr-FR" sz="900" kern="1200" dirty="0"/>
        </a:p>
      </dsp:txBody>
      <dsp:txXfrm>
        <a:off x="1077684" y="2049588"/>
        <a:ext cx="3025326" cy="549622"/>
      </dsp:txXfrm>
    </dsp:sp>
    <dsp:sp modelId="{D54AB74C-1C41-49F9-B052-AEF4ABE165D3}">
      <dsp:nvSpPr>
        <dsp:cNvPr id="0" name=""/>
        <dsp:cNvSpPr/>
      </dsp:nvSpPr>
      <dsp:spPr>
        <a:xfrm>
          <a:off x="734170" y="1980886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0E23C-30C3-42E3-92A9-F2A1854C8869}">
      <dsp:nvSpPr>
        <dsp:cNvPr id="0" name=""/>
        <dsp:cNvSpPr/>
      </dsp:nvSpPr>
      <dsp:spPr>
        <a:xfrm>
          <a:off x="1077684" y="2873396"/>
          <a:ext cx="3025326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Solutions apportées</a:t>
          </a:r>
          <a:endParaRPr lang="fr-FR" sz="900" kern="1200" dirty="0"/>
        </a:p>
      </dsp:txBody>
      <dsp:txXfrm>
        <a:off x="1077684" y="2873396"/>
        <a:ext cx="3025326" cy="549622"/>
      </dsp:txXfrm>
    </dsp:sp>
    <dsp:sp modelId="{3265FD2B-59E2-441D-B3E7-A7CBAA0356B7}">
      <dsp:nvSpPr>
        <dsp:cNvPr id="0" name=""/>
        <dsp:cNvSpPr/>
      </dsp:nvSpPr>
      <dsp:spPr>
        <a:xfrm>
          <a:off x="734170" y="2804693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F3097-5817-470D-A690-6CC5BE1DB3AF}">
      <dsp:nvSpPr>
        <dsp:cNvPr id="0" name=""/>
        <dsp:cNvSpPr/>
      </dsp:nvSpPr>
      <dsp:spPr>
        <a:xfrm>
          <a:off x="870949" y="3697726"/>
          <a:ext cx="3232061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Communication</a:t>
          </a:r>
          <a:endParaRPr lang="fr-FR" sz="900" kern="1200" dirty="0"/>
        </a:p>
      </dsp:txBody>
      <dsp:txXfrm>
        <a:off x="870949" y="3697726"/>
        <a:ext cx="3232061" cy="549622"/>
      </dsp:txXfrm>
    </dsp:sp>
    <dsp:sp modelId="{615E15CE-6B2A-42BC-9F9F-45857B3E00B3}">
      <dsp:nvSpPr>
        <dsp:cNvPr id="0" name=""/>
        <dsp:cNvSpPr/>
      </dsp:nvSpPr>
      <dsp:spPr>
        <a:xfrm>
          <a:off x="527435" y="3629023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A3814-CAB5-414C-A79F-0324DDE15E08}">
      <dsp:nvSpPr>
        <dsp:cNvPr id="0" name=""/>
        <dsp:cNvSpPr/>
      </dsp:nvSpPr>
      <dsp:spPr>
        <a:xfrm>
          <a:off x="418847" y="4522055"/>
          <a:ext cx="3684163" cy="549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6263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Conclusion</a:t>
          </a:r>
          <a:endParaRPr lang="fr-FR" sz="900" kern="1200" dirty="0"/>
        </a:p>
      </dsp:txBody>
      <dsp:txXfrm>
        <a:off x="418847" y="4522055"/>
        <a:ext cx="3684163" cy="549622"/>
      </dsp:txXfrm>
    </dsp:sp>
    <dsp:sp modelId="{20121540-3786-4E2A-AEC8-358410E9787F}">
      <dsp:nvSpPr>
        <dsp:cNvPr id="0" name=""/>
        <dsp:cNvSpPr/>
      </dsp:nvSpPr>
      <dsp:spPr>
        <a:xfrm>
          <a:off x="75333" y="4453352"/>
          <a:ext cx="687028" cy="687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2017C-4EC7-49A5-B2C4-CD2F79F1D63F}">
      <dsp:nvSpPr>
        <dsp:cNvPr id="0" name=""/>
        <dsp:cNvSpPr/>
      </dsp:nvSpPr>
      <dsp:spPr>
        <a:xfrm>
          <a:off x="936795" y="1728217"/>
          <a:ext cx="4559093" cy="339867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BB6349-91F7-4A7D-A3F1-80289F4E17D6}">
      <dsp:nvSpPr>
        <dsp:cNvPr id="0" name=""/>
        <dsp:cNvSpPr/>
      </dsp:nvSpPr>
      <dsp:spPr>
        <a:xfrm>
          <a:off x="3096344" y="2808312"/>
          <a:ext cx="116507" cy="11650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5682BB-37B0-4398-825E-6C22431DEC60}">
      <dsp:nvSpPr>
        <dsp:cNvPr id="0" name=""/>
        <dsp:cNvSpPr/>
      </dsp:nvSpPr>
      <dsp:spPr>
        <a:xfrm>
          <a:off x="5256584" y="2232248"/>
          <a:ext cx="116507" cy="11650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81D39B-2E61-48A7-B093-DCF9B04E0EAD}">
      <dsp:nvSpPr>
        <dsp:cNvPr id="0" name=""/>
        <dsp:cNvSpPr/>
      </dsp:nvSpPr>
      <dsp:spPr>
        <a:xfrm>
          <a:off x="1846700" y="3672408"/>
          <a:ext cx="116507" cy="11650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617850-F780-40B4-902D-3B77E66C6F97}">
      <dsp:nvSpPr>
        <dsp:cNvPr id="0" name=""/>
        <dsp:cNvSpPr/>
      </dsp:nvSpPr>
      <dsp:spPr>
        <a:xfrm>
          <a:off x="854452" y="4176465"/>
          <a:ext cx="2175157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2013</a:t>
          </a:r>
          <a:endParaRPr lang="fr-FR" sz="3900" kern="1200" dirty="0"/>
        </a:p>
      </dsp:txBody>
      <dsp:txXfrm>
        <a:off x="854452" y="4176465"/>
        <a:ext cx="2175157" cy="855098"/>
      </dsp:txXfrm>
    </dsp:sp>
    <dsp:sp modelId="{D52846FC-A7AA-4361-A2E7-CD93753907B6}">
      <dsp:nvSpPr>
        <dsp:cNvPr id="0" name=""/>
        <dsp:cNvSpPr/>
      </dsp:nvSpPr>
      <dsp:spPr>
        <a:xfrm>
          <a:off x="2088242" y="3505507"/>
          <a:ext cx="1581298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2013</a:t>
          </a:r>
          <a:endParaRPr lang="fr-FR" sz="3900" kern="1200" dirty="0"/>
        </a:p>
      </dsp:txBody>
      <dsp:txXfrm>
        <a:off x="2088242" y="3505507"/>
        <a:ext cx="1581298" cy="855098"/>
      </dsp:txXfrm>
    </dsp:sp>
    <dsp:sp modelId="{E561C85C-F0E5-40B3-A744-BCE2D5404505}">
      <dsp:nvSpPr>
        <dsp:cNvPr id="0" name=""/>
        <dsp:cNvSpPr/>
      </dsp:nvSpPr>
      <dsp:spPr>
        <a:xfrm>
          <a:off x="3240350" y="2762131"/>
          <a:ext cx="1109439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2014</a:t>
          </a:r>
          <a:endParaRPr lang="fr-FR" sz="3900" kern="1200" dirty="0"/>
        </a:p>
      </dsp:txBody>
      <dsp:txXfrm>
        <a:off x="3240350" y="2762131"/>
        <a:ext cx="1109439" cy="855098"/>
      </dsp:txXfrm>
    </dsp:sp>
    <dsp:sp modelId="{6881E86D-6A6A-4D85-89C0-63FCA476F859}">
      <dsp:nvSpPr>
        <dsp:cNvPr id="0" name=""/>
        <dsp:cNvSpPr/>
      </dsp:nvSpPr>
      <dsp:spPr>
        <a:xfrm>
          <a:off x="1176316" y="4464495"/>
          <a:ext cx="116507" cy="11650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70C75C-ACA4-4A3B-ADF3-141E9A65521F}">
      <dsp:nvSpPr>
        <dsp:cNvPr id="0" name=""/>
        <dsp:cNvSpPr/>
      </dsp:nvSpPr>
      <dsp:spPr>
        <a:xfrm>
          <a:off x="5256586" y="2431174"/>
          <a:ext cx="1128558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900" kern="1200" dirty="0" smtClean="0"/>
            <a:t>2014</a:t>
          </a:r>
          <a:endParaRPr lang="fr-FR" sz="3900" kern="1200" dirty="0"/>
        </a:p>
      </dsp:txBody>
      <dsp:txXfrm>
        <a:off x="5256586" y="2431174"/>
        <a:ext cx="1128558" cy="855098"/>
      </dsp:txXfrm>
    </dsp:sp>
    <dsp:sp modelId="{1FED75B4-ED4E-4168-A848-D535147BFBEA}">
      <dsp:nvSpPr>
        <dsp:cNvPr id="0" name=""/>
        <dsp:cNvSpPr/>
      </dsp:nvSpPr>
      <dsp:spPr>
        <a:xfrm>
          <a:off x="1950140" y="933259"/>
          <a:ext cx="1677587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900" kern="1200"/>
        </a:p>
      </dsp:txBody>
      <dsp:txXfrm>
        <a:off x="1950140" y="933259"/>
        <a:ext cx="1677587" cy="855098"/>
      </dsp:txXfrm>
    </dsp:sp>
    <dsp:sp modelId="{6A169CC8-0F2C-4057-BDF6-23A974AE8DE1}">
      <dsp:nvSpPr>
        <dsp:cNvPr id="0" name=""/>
        <dsp:cNvSpPr/>
      </dsp:nvSpPr>
      <dsp:spPr>
        <a:xfrm>
          <a:off x="4032448" y="4489269"/>
          <a:ext cx="2939402" cy="85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900" kern="1200"/>
        </a:p>
      </dsp:txBody>
      <dsp:txXfrm>
        <a:off x="4032448" y="4489269"/>
        <a:ext cx="2939402" cy="855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0104-398A-48E9-88FE-609EE7DA11FB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E48FD-5C6E-43FA-9CBA-557C109F8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1848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B8EE-356C-428B-B1E1-808D3C781F24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589B-C8EC-470C-81AD-4D081A700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944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Mots clés: Liberté,</a:t>
            </a:r>
            <a:r>
              <a:rPr lang="fr-FR" baseline="0" dirty="0" smtClean="0"/>
              <a:t> Diversité, Plaisir/Amusement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A9D6C2-36AA-48C6-B521-F5994932A491}" type="datetime1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589B-C8EC-470C-81AD-4D081A7007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Liberté, Diversité, Plaisir/Amusement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Notre aventure nous a </a:t>
            </a:r>
            <a:r>
              <a:rPr lang="fr-FR" dirty="0" err="1" smtClean="0"/>
              <a:t>ammené</a:t>
            </a:r>
            <a:r>
              <a:rPr lang="fr-FR" dirty="0" smtClean="0"/>
              <a:t> à </a:t>
            </a:r>
            <a:r>
              <a:rPr lang="fr-FR" dirty="0" err="1" smtClean="0"/>
              <a:t>acquerir</a:t>
            </a:r>
            <a:r>
              <a:rPr lang="fr-FR" dirty="0" smtClean="0"/>
              <a:t> de nouvelle compétences vitales à notre avenir. Nous sommes fière de pouvoir proposer un jeu qui procurera plaisir à leur utilisateur de part sa liberté </a:t>
            </a:r>
          </a:p>
          <a:p>
            <a:r>
              <a:rPr lang="fr-FR" dirty="0" smtClean="0"/>
              <a:t>D’action</a:t>
            </a:r>
            <a:r>
              <a:rPr lang="fr-FR" baseline="0" dirty="0" smtClean="0"/>
              <a:t> et la diversité qui peut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proposé.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Gear it!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7F9A80-A305-411E-B677-6734AF5444BB}" type="datetime1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589B-C8EC-470C-81AD-4D081A7007F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9173-097A-41E7-AB62-F535FE6AE517}" type="datetime1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CF43-D1FB-48F7-A519-4E0A413FF285}" type="datetime1">
              <a:rPr lang="fr-FR" smtClean="0"/>
              <a:t>15/01/2015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CBB8-A207-4AE6-897B-53982AECFE1E}" type="datetime1">
              <a:rPr lang="fr-FR" smtClean="0"/>
              <a:t>15/01/2015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734A-0518-4A14-A6AF-1D81090E1DB8}" type="datetime1">
              <a:rPr lang="fr-FR" smtClean="0"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BC3-EA57-4968-BF24-0B9479C957CB}" type="datetime1">
              <a:rPr lang="fr-FR" smtClean="0"/>
              <a:t>15/01/2015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0A3-C04C-4992-8259-DE2C8F2223C7}" type="datetime1">
              <a:rPr lang="fr-FR" smtClean="0"/>
              <a:t>15/01/2015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87C-FB01-4E8C-AACB-4741279F4859}" type="datetime1">
              <a:rPr lang="fr-FR" smtClean="0"/>
              <a:t>15/01/2015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A8F998-1FB5-499C-8BB4-730665AD96AD}" type="datetime1">
              <a:rPr lang="fr-FR" smtClean="0"/>
              <a:t>15/01/2015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09A3-46F2-44FD-84CB-E943DF9A2454}" type="datetime1">
              <a:rPr lang="fr-FR" smtClean="0"/>
              <a:t>15/01/2015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6553200"/>
            <a:ext cx="8915400" cy="3048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Epitech Innovative Project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9CDCDD-E670-4CC5-82AA-FDA1272EE565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E8E83E-3CBB-4C97-A729-90C5DF9BFFAE}" type="datetime1">
              <a:rPr lang="fr-FR" smtClean="0"/>
              <a:t>15/01/2015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19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7.jpeg"/><Relationship Id="rId2" Type="http://schemas.openxmlformats.org/officeDocument/2006/relationships/image" Target="../media/image26.gif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11" Type="http://schemas.openxmlformats.org/officeDocument/2006/relationships/image" Target="../media/image21.jpeg"/><Relationship Id="rId5" Type="http://schemas.openxmlformats.org/officeDocument/2006/relationships/image" Target="../media/image29.png"/><Relationship Id="rId15" Type="http://schemas.openxmlformats.org/officeDocument/2006/relationships/image" Target="../media/image18.jpeg"/><Relationship Id="rId10" Type="http://schemas.openxmlformats.org/officeDocument/2006/relationships/image" Target="../media/image22.jpeg"/><Relationship Id="rId4" Type="http://schemas.openxmlformats.org/officeDocument/2006/relationships/image" Target="../media/image28.gif"/><Relationship Id="rId9" Type="http://schemas.openxmlformats.org/officeDocument/2006/relationships/image" Target="../media/image23.jpeg"/><Relationship Id="rId1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0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66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235981" cy="667545"/>
          </a:xfrm>
        </p:spPr>
        <p:txBody>
          <a:bodyPr/>
          <a:lstStyle/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114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10</a:t>
            </a:fld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2796506" y="860529"/>
            <a:ext cx="2653678" cy="3208774"/>
            <a:chOff x="2796506" y="860529"/>
            <a:chExt cx="2653678" cy="3208774"/>
          </a:xfrm>
        </p:grpSpPr>
        <p:pic>
          <p:nvPicPr>
            <p:cNvPr id="4101" name="Picture 5" descr="C:\Users\WARBIRDs OnE\Pictures\gearit\ppt img\france03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506" y="1624398"/>
              <a:ext cx="2653678" cy="244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WARBIRDs OnE\Pictures\gearit\ppt img\f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265" y="860529"/>
              <a:ext cx="1109366" cy="74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440150" y="950652"/>
            <a:ext cx="2066141" cy="3857663"/>
            <a:chOff x="440150" y="950652"/>
            <a:chExt cx="2066141" cy="3857663"/>
          </a:xfrm>
        </p:grpSpPr>
        <p:pic>
          <p:nvPicPr>
            <p:cNvPr id="4100" name="Picture 4" descr="C:\Users\WARBIRDs OnE\Pictures\gearit\ppt img\royaumeuni19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71"/>
            <a:stretch/>
          </p:blipFill>
          <p:spPr bwMode="auto">
            <a:xfrm>
              <a:off x="440150" y="1625418"/>
              <a:ext cx="2066141" cy="318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WARBIRDs OnE\Pictures\gearit\ppt img\g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963" y="950652"/>
              <a:ext cx="1118517" cy="55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e 25"/>
          <p:cNvGrpSpPr/>
          <p:nvPr/>
        </p:nvGrpSpPr>
        <p:grpSpPr>
          <a:xfrm>
            <a:off x="5828715" y="859785"/>
            <a:ext cx="3067940" cy="3056434"/>
            <a:chOff x="5828715" y="859785"/>
            <a:chExt cx="3067940" cy="3056434"/>
          </a:xfrm>
        </p:grpSpPr>
        <p:pic>
          <p:nvPicPr>
            <p:cNvPr id="4102" name="Picture 6" descr="C:\Users\WARBIRDs OnE\Pictures\gearit\ppt img\chine15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8" r="2514"/>
            <a:stretch/>
          </p:blipFill>
          <p:spPr bwMode="auto">
            <a:xfrm>
              <a:off x="5828715" y="1624398"/>
              <a:ext cx="3067940" cy="2291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WARBIRDs OnE\Pictures\gearit\ppt img\c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444" y="859785"/>
              <a:ext cx="1110482" cy="740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0" descr="C:\Users\DANEEL\Documents\GitHub\gearit\CommunicationRessources\team\sfez_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04399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DANEEL\Documents\GitHub\gearit\CommunicationRessources\team\couvig_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33" y="2917582"/>
            <a:ext cx="504056" cy="59856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DANEEL\Documents\GitHub\gearit\CommunicationRessources\team\dediss_q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76" y="1928822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DANEEL\Documents\GitHub\gearit\CommunicationRessources\team\diallo_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18" y="3069591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 descr="C:\Users\DANEEL\Documents\GitHub\gearit\CommunicationRessources\team\flores_g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59239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Users\DANEEL\Documents\GitHub\gearit\CommunicationRessources\team\heraul_m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16" y="2660672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DANEEL\Documents\GitHub\gearit\CommunicationRessources\team\monner_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40" y="2780878"/>
            <a:ext cx="504056" cy="598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C:\Users\DANEEL\Documents\GitHub\gearit\CommunicationRessources\team\ramin_a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504056" cy="59856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C:\Users\DANEEL\Documents\GitHub\gearit\CommunicationRessources\team\brunie_j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17" y="2268015"/>
            <a:ext cx="504056" cy="59856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 smtClean="0"/>
              <a:t>Répartitions à l’étranger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558497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 smtClean="0"/>
              <a:t>3 Problèmes rencontrés</a:t>
            </a:r>
            <a:endParaRPr lang="fr-FR" sz="5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93089"/>
              </p:ext>
            </p:extLst>
          </p:nvPr>
        </p:nvGraphicFramePr>
        <p:xfrm>
          <a:off x="612000" y="2924945"/>
          <a:ext cx="8075241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Implications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Ressources graphiques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137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/>
              <a:t>4 Solutions apportées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1530"/>
              </p:ext>
            </p:extLst>
          </p:nvPr>
        </p:nvGraphicFramePr>
        <p:xfrm>
          <a:off x="611559" y="1052736"/>
          <a:ext cx="8075241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58452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Implications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Ressources graphiques</a:t>
                      </a:r>
                      <a:endParaRPr lang="fr-FR" dirty="0"/>
                    </a:p>
                  </a:txBody>
                  <a:tcPr/>
                </a:tc>
              </a:tr>
              <a:tr h="38799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7429" y="3222677"/>
            <a:ext cx="2123879" cy="13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ARBIRDs OnE\Pictures\gearit\ppt img\best_22_tools_for_online_meeting_web_conferenc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228851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WARBIRDs OnE\Pictures\gearit\ppt img\email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71" y="3560682"/>
            <a:ext cx="2124075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WARBIRDs OnE\Pictures\gearit\ppt img\organigramm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30" y="1844824"/>
            <a:ext cx="2123879" cy="10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WARBIRDs OnE\Pictures\gearit\ppt img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4482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892" y="1052736"/>
            <a:ext cx="8136904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18375"/>
              </p:ext>
            </p:extLst>
          </p:nvPr>
        </p:nvGraphicFramePr>
        <p:xfrm>
          <a:off x="612000" y="2926800"/>
          <a:ext cx="8075241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Implications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Ressources graphiques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9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62549E-6 L -0.00052 -0.27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40352" y="-99392"/>
            <a:ext cx="1512168" cy="1150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du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71770609"/>
              </p:ext>
            </p:extLst>
          </p:nvPr>
        </p:nvGraphicFramePr>
        <p:xfrm>
          <a:off x="611560" y="116632"/>
          <a:ext cx="8064896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9120"/>
            <a:ext cx="802522" cy="8025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46" y="2708920"/>
            <a:ext cx="1340768" cy="13407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0794"/>
            <a:ext cx="1991325" cy="1827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58" y="-26364"/>
            <a:ext cx="3028129" cy="2132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79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Communication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156838"/>
              </p:ext>
            </p:extLst>
          </p:nvPr>
        </p:nvGraphicFramePr>
        <p:xfrm>
          <a:off x="442418" y="1196752"/>
          <a:ext cx="244827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949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Evènements</a:t>
                      </a:r>
                      <a:endParaRPr lang="fr-FR" dirty="0"/>
                    </a:p>
                  </a:txBody>
                  <a:tcPr/>
                </a:tc>
              </a:tr>
              <a:tr h="35654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14</a:t>
            </a:fld>
            <a:endParaRPr lang="fr-FR"/>
          </a:p>
        </p:txBody>
      </p:sp>
      <p:pic>
        <p:nvPicPr>
          <p:cNvPr id="6146" name="Picture 2" descr="C:\Users\WARBIRDs OnE\Pictures\gearit\ppt img\8145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5865"/>
            <a:ext cx="2055093" cy="13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WARBIRDs OnE\Pictures\gearit\ppt img\sd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" y="3310041"/>
            <a:ext cx="2054072" cy="15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WARBIRDs OnE\Pictures\kazagamers\logo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095927"/>
            <a:ext cx="31146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6156176" y="1196752"/>
            <a:ext cx="2448272" cy="1690932"/>
            <a:chOff x="6095856" y="1181420"/>
            <a:chExt cx="2448272" cy="1690932"/>
          </a:xfrm>
        </p:grpSpPr>
        <p:graphicFrame>
          <p:nvGraphicFramePr>
            <p:cNvPr id="9" name="Espace réservé du contenu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3053414"/>
                </p:ext>
              </p:extLst>
            </p:nvPr>
          </p:nvGraphicFramePr>
          <p:xfrm>
            <a:off x="6095856" y="1181420"/>
            <a:ext cx="2448272" cy="169093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48272"/>
                </a:tblGrid>
                <a:tr h="346344">
                  <a:tc>
                    <a:txBody>
                      <a:bodyPr/>
                      <a:lstStyle/>
                      <a:p>
                        <a:pPr algn="ctr"/>
                        <a:r>
                          <a:rPr lang="fr-FR" dirty="0" smtClean="0"/>
                          <a:t>Réseaux Sociaux</a:t>
                        </a:r>
                        <a:endParaRPr lang="fr-FR" dirty="0"/>
                      </a:p>
                    </a:txBody>
                    <a:tcPr/>
                  </a:tc>
                </a:tr>
                <a:tr h="1325172"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/>
                  </a:tc>
                </a:tr>
              </a:tbl>
            </a:graphicData>
          </a:graphic>
        </p:graphicFrame>
        <p:pic>
          <p:nvPicPr>
            <p:cNvPr id="6149" name="Picture 5" descr="C:\Users\WARBIRDs OnE\Pictures\gearit\ppt img\facebook_1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3" r="14104"/>
            <a:stretch/>
          </p:blipFill>
          <p:spPr bwMode="auto">
            <a:xfrm>
              <a:off x="6372200" y="1844824"/>
              <a:ext cx="810466" cy="768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C:\Users\WARBIRDs OnE\Pictures\gearit\ppt img\543c477e9547e.jpg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844824"/>
              <a:ext cx="768598" cy="768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2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509735"/>
              </p:ext>
            </p:extLst>
          </p:nvPr>
        </p:nvGraphicFramePr>
        <p:xfrm>
          <a:off x="3347864" y="1196752"/>
          <a:ext cx="244827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949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Produits</a:t>
                      </a:r>
                      <a:r>
                        <a:rPr lang="fr-FR" baseline="0" dirty="0" smtClean="0"/>
                        <a:t> dérivés</a:t>
                      </a:r>
                      <a:endParaRPr lang="fr-FR" dirty="0"/>
                    </a:p>
                  </a:txBody>
                  <a:tcPr/>
                </a:tc>
              </a:tr>
              <a:tr h="356544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563888" y="1772102"/>
            <a:ext cx="1989710" cy="1989710"/>
            <a:chOff x="3722129" y="1692664"/>
            <a:chExt cx="1989710" cy="1989710"/>
          </a:xfrm>
        </p:grpSpPr>
        <p:pic>
          <p:nvPicPr>
            <p:cNvPr id="6151" name="Picture 7" descr="C:\Users\WARBIRDs OnE\Pictures\gearit\ppt img\tee-shirt-nursery-touch-mixte.jp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129" y="1692664"/>
              <a:ext cx="1989710" cy="1989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WARBIRDs OnE\Pictures\gearit\logo_web2014_transparen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185" y="2188678"/>
              <a:ext cx="559597" cy="39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e 7"/>
          <p:cNvGrpSpPr/>
          <p:nvPr/>
        </p:nvGrpSpPr>
        <p:grpSpPr>
          <a:xfrm>
            <a:off x="3910671" y="3789622"/>
            <a:ext cx="1296144" cy="1274131"/>
            <a:chOff x="3707904" y="3789040"/>
            <a:chExt cx="1296144" cy="1274131"/>
          </a:xfrm>
        </p:grpSpPr>
        <p:sp>
          <p:nvSpPr>
            <p:cNvPr id="7" name="Ellipse 6"/>
            <p:cNvSpPr/>
            <p:nvPr/>
          </p:nvSpPr>
          <p:spPr>
            <a:xfrm>
              <a:off x="3707904" y="3789040"/>
              <a:ext cx="1296144" cy="1274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Picture 10" descr="C:\Users\WARBIRDs OnE\Pictures\gearit\logo_web2014_transparen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012" y="4056348"/>
              <a:ext cx="1049928" cy="739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588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14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4122" y="2636912"/>
            <a:ext cx="4923660" cy="1143000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32856"/>
            <a:ext cx="2718921" cy="139284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2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01208315"/>
              </p:ext>
            </p:extLst>
          </p:nvPr>
        </p:nvGraphicFramePr>
        <p:xfrm>
          <a:off x="2627784" y="116632"/>
          <a:ext cx="417646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0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085184"/>
            <a:ext cx="7239000" cy="1143000"/>
          </a:xfrm>
        </p:spPr>
        <p:txBody>
          <a:bodyPr/>
          <a:lstStyle/>
          <a:p>
            <a:pPr lvl="0"/>
            <a:r>
              <a:rPr lang="fr-FR" sz="4800" dirty="0" smtClean="0"/>
              <a:t>1.1 </a:t>
            </a:r>
            <a:r>
              <a:rPr lang="fr-FR" sz="4800" dirty="0"/>
              <a:t>Introduction au projet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624736" cy="3728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1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13027"/>
              </p:ext>
            </p:extLst>
          </p:nvPr>
        </p:nvGraphicFramePr>
        <p:xfrm>
          <a:off x="323528" y="1340768"/>
          <a:ext cx="2759968" cy="38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5079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Créateur de Robot</a:t>
                      </a:r>
                      <a:endParaRPr lang="fr-FR" dirty="0"/>
                    </a:p>
                  </a:txBody>
                  <a:tcPr/>
                </a:tc>
              </a:tr>
              <a:tr h="3346760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1.1 Présentatio</a:t>
            </a:r>
            <a:r>
              <a:rPr lang="fr-FR" dirty="0"/>
              <a:t>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5</a:t>
            </a:fld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899592" y="1901339"/>
            <a:ext cx="1584176" cy="1512168"/>
            <a:chOff x="899592" y="1901339"/>
            <a:chExt cx="1584176" cy="1512168"/>
          </a:xfrm>
        </p:grpSpPr>
        <p:sp>
          <p:nvSpPr>
            <p:cNvPr id="3" name="Rectangle 2"/>
            <p:cNvSpPr/>
            <p:nvPr/>
          </p:nvSpPr>
          <p:spPr>
            <a:xfrm>
              <a:off x="899592" y="1901339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C:\Users\WARBIRDs OnE\Pictures\gearit\ppt img\Under_constru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163" y="1967370"/>
              <a:ext cx="915034" cy="915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899592" y="2780928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dirty="0" smtClean="0">
                  <a:solidFill>
                    <a:schemeClr val="bg1"/>
                  </a:solidFill>
                </a:rPr>
                <a:t>Assemblage des pièces</a:t>
              </a:r>
              <a:endParaRPr lang="fr-FR" sz="1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Tableau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32510"/>
              </p:ext>
            </p:extLst>
          </p:nvPr>
        </p:nvGraphicFramePr>
        <p:xfrm>
          <a:off x="3275856" y="1330437"/>
          <a:ext cx="2759968" cy="38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5079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Créateur de Terrain</a:t>
                      </a:r>
                      <a:endParaRPr lang="fr-FR" dirty="0"/>
                    </a:p>
                  </a:txBody>
                  <a:tcPr/>
                </a:tc>
              </a:tr>
              <a:tr h="3346760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e 18"/>
          <p:cNvGrpSpPr/>
          <p:nvPr/>
        </p:nvGrpSpPr>
        <p:grpSpPr>
          <a:xfrm>
            <a:off x="3851920" y="1891008"/>
            <a:ext cx="1584176" cy="1512168"/>
            <a:chOff x="3851920" y="1891008"/>
            <a:chExt cx="1584176" cy="1512168"/>
          </a:xfrm>
        </p:grpSpPr>
        <p:sp>
          <p:nvSpPr>
            <p:cNvPr id="51" name="Rectangle 50"/>
            <p:cNvSpPr/>
            <p:nvPr/>
          </p:nvSpPr>
          <p:spPr>
            <a:xfrm>
              <a:off x="3851920" y="1891008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Picture 2" descr="C:\Users\WARBIRDs OnE\Pictures\gearit\ppt img\Under_construc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491" y="1957039"/>
              <a:ext cx="915034" cy="915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ZoneTexte 52"/>
            <p:cNvSpPr txBox="1"/>
            <p:nvPr/>
          </p:nvSpPr>
          <p:spPr>
            <a:xfrm>
              <a:off x="3851920" y="2780928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dirty="0" smtClean="0">
                  <a:solidFill>
                    <a:schemeClr val="bg1"/>
                  </a:solidFill>
                </a:rPr>
                <a:t>Assemblage des blocs</a:t>
              </a:r>
              <a:endParaRPr lang="fr-FR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851920" y="3562685"/>
            <a:ext cx="1584176" cy="1522499"/>
            <a:chOff x="3851920" y="3562685"/>
            <a:chExt cx="1584176" cy="1522499"/>
          </a:xfrm>
        </p:grpSpPr>
        <p:sp>
          <p:nvSpPr>
            <p:cNvPr id="55" name="Rectangle 54"/>
            <p:cNvSpPr/>
            <p:nvPr/>
          </p:nvSpPr>
          <p:spPr>
            <a:xfrm>
              <a:off x="3851920" y="3562685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851920" y="4469631"/>
              <a:ext cx="1584176" cy="615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700" dirty="0" smtClean="0">
                  <a:solidFill>
                    <a:schemeClr val="bg1"/>
                  </a:solidFill>
                </a:rPr>
                <a:t>Programmation du mode de jeu</a:t>
              </a:r>
              <a:endParaRPr lang="fr-FR" sz="17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4284464" y="3806443"/>
              <a:ext cx="766123" cy="57835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fr-FR" sz="10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&lt;Code&gt;</a:t>
              </a:r>
              <a:endParaRPr lang="fr-FR" sz="1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8" name="Tableau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27301"/>
              </p:ext>
            </p:extLst>
          </p:nvPr>
        </p:nvGraphicFramePr>
        <p:xfrm>
          <a:off x="6228184" y="1320106"/>
          <a:ext cx="2759968" cy="385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50795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Jouer</a:t>
                      </a:r>
                      <a:endParaRPr lang="fr-FR" dirty="0"/>
                    </a:p>
                  </a:txBody>
                  <a:tcPr/>
                </a:tc>
              </a:tr>
              <a:tr h="3346760"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" name="Groupe 58"/>
          <p:cNvGrpSpPr/>
          <p:nvPr/>
        </p:nvGrpSpPr>
        <p:grpSpPr>
          <a:xfrm>
            <a:off x="6804248" y="1880677"/>
            <a:ext cx="1584176" cy="1521460"/>
            <a:chOff x="1115616" y="1901339"/>
            <a:chExt cx="1584176" cy="1521460"/>
          </a:xfrm>
        </p:grpSpPr>
        <p:sp>
          <p:nvSpPr>
            <p:cNvPr id="60" name="Rectangle 59"/>
            <p:cNvSpPr/>
            <p:nvPr/>
          </p:nvSpPr>
          <p:spPr>
            <a:xfrm>
              <a:off x="1115616" y="1901339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31640" y="1901339"/>
              <a:ext cx="1204058" cy="12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115616" y="3053467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Seul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6804248" y="3562685"/>
            <a:ext cx="1584176" cy="1521460"/>
            <a:chOff x="1115616" y="1901339"/>
            <a:chExt cx="1584176" cy="1521460"/>
          </a:xfrm>
        </p:grpSpPr>
        <p:sp>
          <p:nvSpPr>
            <p:cNvPr id="68" name="Rectangle 67"/>
            <p:cNvSpPr/>
            <p:nvPr/>
          </p:nvSpPr>
          <p:spPr>
            <a:xfrm>
              <a:off x="1115616" y="1901339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31640" y="1901339"/>
              <a:ext cx="1204058" cy="12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ZoneTexte 69"/>
            <p:cNvSpPr txBox="1"/>
            <p:nvPr/>
          </p:nvSpPr>
          <p:spPr>
            <a:xfrm>
              <a:off x="1115616" y="3053467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 plusieurs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899592" y="3573016"/>
            <a:ext cx="1584176" cy="1512168"/>
            <a:chOff x="899592" y="3573016"/>
            <a:chExt cx="1584176" cy="1512168"/>
          </a:xfrm>
        </p:grpSpPr>
        <p:sp>
          <p:nvSpPr>
            <p:cNvPr id="42" name="Rectangle 41"/>
            <p:cNvSpPr/>
            <p:nvPr/>
          </p:nvSpPr>
          <p:spPr>
            <a:xfrm>
              <a:off x="899592" y="3573016"/>
              <a:ext cx="1584176" cy="15121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899592" y="4469631"/>
              <a:ext cx="1584176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Configuration des commandes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34163" y="3638104"/>
              <a:ext cx="915034" cy="915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1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1.1 Technologies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393"/>
              </p:ext>
            </p:extLst>
          </p:nvPr>
        </p:nvGraphicFramePr>
        <p:xfrm>
          <a:off x="517336" y="1498290"/>
          <a:ext cx="2448272" cy="32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Moteur</a:t>
                      </a:r>
                      <a:r>
                        <a:rPr lang="fr-FR" baseline="0" dirty="0" smtClean="0"/>
                        <a:t> Physique</a:t>
                      </a:r>
                      <a:endParaRPr lang="fr-FR" dirty="0"/>
                    </a:p>
                  </a:txBody>
                  <a:tcPr/>
                </a:tc>
              </a:tr>
              <a:tr h="284660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Dérivé de Box2D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Puissant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Adapté à notre jeu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WARBIRDs OnE\Pictures\gearit\ppt img\FarseerPhysicsNoBorder430X2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4" t="5532" r="10698" b="7412"/>
          <a:stretch/>
        </p:blipFill>
        <p:spPr bwMode="auto">
          <a:xfrm>
            <a:off x="971600" y="2057498"/>
            <a:ext cx="153974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19537"/>
              </p:ext>
            </p:extLst>
          </p:nvPr>
        </p:nvGraphicFramePr>
        <p:xfrm>
          <a:off x="3203848" y="1501640"/>
          <a:ext cx="2448272" cy="32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Moteur</a:t>
                      </a:r>
                      <a:r>
                        <a:rPr lang="fr-FR" baseline="0" dirty="0" smtClean="0"/>
                        <a:t> de jeu</a:t>
                      </a:r>
                      <a:endParaRPr lang="fr-FR" dirty="0"/>
                    </a:p>
                  </a:txBody>
                  <a:tcPr/>
                </a:tc>
              </a:tr>
              <a:tr h="284660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Framework de jeu complet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Fonctionne avec « </a:t>
                      </a:r>
                      <a:r>
                        <a:rPr lang="fr-FR" baseline="0" dirty="0" err="1" smtClean="0"/>
                        <a:t>Farseer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Physics</a:t>
                      </a:r>
                      <a:r>
                        <a:rPr lang="fr-FR" baseline="0" dirty="0" smtClean="0"/>
                        <a:t> »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Users\WARBIRDs OnE\Pictures\gearit\ppt img\XN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 b="20037"/>
          <a:stretch/>
        </p:blipFill>
        <p:spPr bwMode="auto">
          <a:xfrm>
            <a:off x="3563888" y="2060848"/>
            <a:ext cx="1807518" cy="10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467544" y="116632"/>
            <a:ext cx="5256584" cy="1296144"/>
            <a:chOff x="467544" y="116632"/>
            <a:chExt cx="5256584" cy="1296144"/>
          </a:xfrm>
        </p:grpSpPr>
        <p:sp>
          <p:nvSpPr>
            <p:cNvPr id="10" name="Accolade ouvrante 9"/>
            <p:cNvSpPr/>
            <p:nvPr/>
          </p:nvSpPr>
          <p:spPr>
            <a:xfrm rot="5400000">
              <a:off x="2951820" y="-1359532"/>
              <a:ext cx="288032" cy="5256584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C:\Users\WARBIRDs OnE\Pictures\gearit\ppt img\csharp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95" b="17562"/>
            <a:stretch/>
          </p:blipFill>
          <p:spPr bwMode="auto">
            <a:xfrm>
              <a:off x="2405314" y="116632"/>
              <a:ext cx="1381044" cy="892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75185"/>
              </p:ext>
            </p:extLst>
          </p:nvPr>
        </p:nvGraphicFramePr>
        <p:xfrm>
          <a:off x="6516216" y="1498290"/>
          <a:ext cx="2448272" cy="32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Librairie Externe</a:t>
                      </a:r>
                      <a:endParaRPr lang="fr-FR" dirty="0"/>
                    </a:p>
                  </a:txBody>
                  <a:tcPr/>
                </a:tc>
              </a:tr>
              <a:tr h="284660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Lidgren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Squid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lèche gauche 13"/>
          <p:cNvSpPr/>
          <p:nvPr/>
        </p:nvSpPr>
        <p:spPr>
          <a:xfrm>
            <a:off x="5724128" y="2780928"/>
            <a:ext cx="72008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1.3 Equipe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21225"/>
              </p:ext>
            </p:extLst>
          </p:nvPr>
        </p:nvGraphicFramePr>
        <p:xfrm>
          <a:off x="467544" y="548680"/>
          <a:ext cx="8424936" cy="477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  <a:gridCol w="2808312"/>
              </a:tblGrid>
              <a:tr h="792088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Moteur</a:t>
                      </a:r>
                      <a:r>
                        <a:rPr lang="fr-FR" baseline="0" dirty="0" smtClean="0"/>
                        <a:t> Physique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Réseau et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Moteur de jeu et documentations</a:t>
                      </a:r>
                      <a:endParaRPr lang="fr-FR" dirty="0"/>
                    </a:p>
                  </a:txBody>
                  <a:tcPr/>
                </a:tc>
              </a:tr>
              <a:tr h="398643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2" descr="C:\Users\WARBIRDs OnE\Pictures\gearit\ppt img\FarseerPhysicsNoBorder430X2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4" t="5532" r="61132" b="7412"/>
          <a:stretch/>
        </p:blipFill>
        <p:spPr bwMode="auto">
          <a:xfrm>
            <a:off x="2843808" y="587850"/>
            <a:ext cx="320968" cy="6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ARBIRDs OnE\Pictures\gearit\ppt img\resea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31" y="599262"/>
            <a:ext cx="992697" cy="6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e 29"/>
          <p:cNvGrpSpPr/>
          <p:nvPr/>
        </p:nvGrpSpPr>
        <p:grpSpPr>
          <a:xfrm>
            <a:off x="1088921" y="1412776"/>
            <a:ext cx="1265935" cy="1916445"/>
            <a:chOff x="1088921" y="1412776"/>
            <a:chExt cx="1265935" cy="1916445"/>
          </a:xfrm>
        </p:grpSpPr>
        <p:grpSp>
          <p:nvGrpSpPr>
            <p:cNvPr id="29" name="Groupe 28"/>
            <p:cNvGrpSpPr/>
            <p:nvPr/>
          </p:nvGrpSpPr>
          <p:grpSpPr>
            <a:xfrm>
              <a:off x="1217833" y="1412776"/>
              <a:ext cx="1008112" cy="1485165"/>
              <a:chOff x="1217833" y="1412776"/>
              <a:chExt cx="1008112" cy="1485165"/>
            </a:xfrm>
          </p:grpSpPr>
          <p:pic>
            <p:nvPicPr>
              <p:cNvPr id="21" name="Picture 11" descr="C:\Users\DANEEL\Documents\GitHub\gearit\CommunicationRessources\team\brunie_j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7833" y="1700808"/>
                <a:ext cx="1008112" cy="1197133"/>
              </a:xfrm>
              <a:prstGeom prst="ellipse">
                <a:avLst/>
              </a:prstGeom>
              <a:ln w="63500" cap="rnd">
                <a:solidFill>
                  <a:srgbClr val="FF0000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C:\Users\WARBIRDs OnE\Pictures\gearit\ppt img\couronn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7849" y="1412776"/>
                <a:ext cx="500435" cy="419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ZoneTexte 18"/>
            <p:cNvSpPr txBox="1"/>
            <p:nvPr/>
          </p:nvSpPr>
          <p:spPr>
            <a:xfrm>
              <a:off x="1088921" y="3021444"/>
              <a:ext cx="1265935" cy="3077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Jean </a:t>
              </a:r>
              <a:r>
                <a:rPr lang="fr-FR" sz="1400" dirty="0" err="1" smtClean="0"/>
                <a:t>Brunier</a:t>
              </a:r>
              <a:endParaRPr lang="fr-FR" sz="1400" dirty="0" smtClean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1196933" y="3645023"/>
            <a:ext cx="1049911" cy="1603922"/>
            <a:chOff x="1196933" y="3645023"/>
            <a:chExt cx="1049911" cy="1603922"/>
          </a:xfrm>
        </p:grpSpPr>
        <p:pic>
          <p:nvPicPr>
            <p:cNvPr id="25" name="Picture 15" descr="C:\Users\DANEEL\Documents\GitHub\gearit\CommunicationRessources\team\flores_g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833" y="3645023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1196933" y="4941168"/>
              <a:ext cx="1049911" cy="3077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Gael</a:t>
              </a:r>
              <a:r>
                <a:rPr lang="fr-FR" sz="1400" dirty="0" smtClean="0"/>
                <a:t> Flores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339146" y="1700802"/>
            <a:ext cx="1340865" cy="1843861"/>
            <a:chOff x="3339146" y="1700802"/>
            <a:chExt cx="1340865" cy="1843861"/>
          </a:xfrm>
        </p:grpSpPr>
        <p:pic>
          <p:nvPicPr>
            <p:cNvPr id="28" name="Picture 18" descr="C:\Users\DANEEL\Documents\GitHub\gearit\CommunicationRessources\team\ramin_a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23" y="1700802"/>
              <a:ext cx="1008112" cy="1197133"/>
            </a:xfrm>
            <a:prstGeom prst="ellipse">
              <a:avLst/>
            </a:prstGeom>
            <a:ln w="63500" cap="rnd">
              <a:solidFill>
                <a:srgbClr val="FF0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3339146" y="3021443"/>
              <a:ext cx="1340865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Alexandre Ramin</a:t>
              </a: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442623" y="3645022"/>
            <a:ext cx="1133910" cy="1603923"/>
            <a:chOff x="3442623" y="3645022"/>
            <a:chExt cx="1133910" cy="1603923"/>
          </a:xfrm>
        </p:grpSpPr>
        <p:pic>
          <p:nvPicPr>
            <p:cNvPr id="26" name="Picture 16" descr="C:\Users\DANEEL\Documents\GitHub\gearit\CommunicationRessources\team\heraul_m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522" y="3645022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3442623" y="4941168"/>
              <a:ext cx="1133910" cy="3077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Marc </a:t>
              </a:r>
              <a:r>
                <a:rPr lang="fr-FR" sz="1400" dirty="0" err="1" smtClean="0"/>
                <a:t>Herault</a:t>
              </a:r>
              <a:endParaRPr lang="fr-FR" sz="1400" dirty="0" smtClean="0"/>
            </a:p>
          </p:txBody>
        </p:sp>
      </p:grpSp>
      <p:pic>
        <p:nvPicPr>
          <p:cNvPr id="3077" name="Picture 5" descr="C:\Users\WARBIRDs OnE\Pictures\gearit\ppt img\ordinateur-moniteur-ecran-icone-4079-1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820" y="599262"/>
            <a:ext cx="585644" cy="58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e 42"/>
          <p:cNvGrpSpPr/>
          <p:nvPr/>
        </p:nvGrpSpPr>
        <p:grpSpPr>
          <a:xfrm>
            <a:off x="4855913" y="3645026"/>
            <a:ext cx="1062284" cy="1603918"/>
            <a:chOff x="4855913" y="3645026"/>
            <a:chExt cx="1062284" cy="1603918"/>
          </a:xfrm>
        </p:grpSpPr>
        <p:pic>
          <p:nvPicPr>
            <p:cNvPr id="24" name="Picture 14" descr="C:\Users\DANEEL\Documents\GitHub\gearit\CommunicationRessources\team\diallo_e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999" y="3645026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ZoneTexte 35"/>
            <p:cNvSpPr txBox="1"/>
            <p:nvPr/>
          </p:nvSpPr>
          <p:spPr>
            <a:xfrm>
              <a:off x="4855913" y="4941167"/>
              <a:ext cx="1062284" cy="3077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Aliou</a:t>
              </a:r>
              <a:r>
                <a:rPr lang="fr-FR" sz="1400" dirty="0" smtClean="0"/>
                <a:t> Diallo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11289" y="1700801"/>
            <a:ext cx="1205703" cy="1843862"/>
            <a:chOff x="4811289" y="1700801"/>
            <a:chExt cx="1205703" cy="1843862"/>
          </a:xfrm>
        </p:grpSpPr>
        <p:pic>
          <p:nvPicPr>
            <p:cNvPr id="23" name="Picture 13" descr="C:\Users\DANEEL\Documents\GitHub\gearit\CommunicationRessources\team\dediss_q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085" y="1700801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4811289" y="3021443"/>
              <a:ext cx="1205703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Dedisse</a:t>
              </a:r>
              <a:r>
                <a:rPr lang="fr-FR" sz="1400" dirty="0" smtClean="0"/>
                <a:t> Quentin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273763" y="1700810"/>
            <a:ext cx="1116713" cy="1843854"/>
            <a:chOff x="6273763" y="1700810"/>
            <a:chExt cx="1116713" cy="1843854"/>
          </a:xfrm>
        </p:grpSpPr>
        <p:pic>
          <p:nvPicPr>
            <p:cNvPr id="22" name="Picture 12" descr="C:\Users\DANEEL\Documents\GitHub\gearit\CommunicationRessources\team\couvig_v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625" y="1700810"/>
              <a:ext cx="1008112" cy="1197133"/>
            </a:xfrm>
            <a:prstGeom prst="ellipse">
              <a:avLst/>
            </a:prstGeom>
            <a:ln w="63500" cap="rnd">
              <a:solidFill>
                <a:srgbClr val="FF0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6273763" y="3021444"/>
              <a:ext cx="1116713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Couvignou</a:t>
              </a:r>
              <a:r>
                <a:rPr lang="fr-FR" sz="1400" dirty="0" smtClean="0"/>
                <a:t> Vincent</a:t>
              </a: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7740352" y="1700810"/>
            <a:ext cx="1008112" cy="1843854"/>
            <a:chOff x="7740352" y="1700810"/>
            <a:chExt cx="1008112" cy="1843854"/>
          </a:xfrm>
        </p:grpSpPr>
        <p:pic>
          <p:nvPicPr>
            <p:cNvPr id="27" name="Picture 17" descr="C:\Users\DANEEL\Documents\GitHub\gearit\CommunicationRessources\team\monner_r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1700810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ZoneTexte 38"/>
            <p:cNvSpPr txBox="1"/>
            <p:nvPr/>
          </p:nvSpPr>
          <p:spPr>
            <a:xfrm>
              <a:off x="7780911" y="3021444"/>
              <a:ext cx="926994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Monnerat</a:t>
              </a:r>
              <a:r>
                <a:rPr lang="fr-FR" sz="1400" dirty="0" smtClean="0"/>
                <a:t> Raphael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200199" y="3645026"/>
            <a:ext cx="1208098" cy="1603917"/>
            <a:chOff x="6200199" y="3645026"/>
            <a:chExt cx="1208098" cy="1603917"/>
          </a:xfrm>
        </p:grpSpPr>
        <p:pic>
          <p:nvPicPr>
            <p:cNvPr id="20" name="Picture 10" descr="C:\Users\DANEEL\Documents\GitHub\gearit\CommunicationRessources\team\sfez_a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625" y="3645026"/>
              <a:ext cx="1008112" cy="11971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ZoneTexte 39"/>
            <p:cNvSpPr txBox="1"/>
            <p:nvPr/>
          </p:nvSpPr>
          <p:spPr>
            <a:xfrm>
              <a:off x="6200199" y="4941166"/>
              <a:ext cx="1208098" cy="3077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Sfez</a:t>
              </a:r>
              <a:r>
                <a:rPr lang="fr-FR" sz="1400" dirty="0" smtClean="0"/>
                <a:t> Arthur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89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229200"/>
            <a:ext cx="7817296" cy="1171600"/>
          </a:xfrm>
        </p:spPr>
        <p:txBody>
          <a:bodyPr/>
          <a:lstStyle/>
          <a:p>
            <a:r>
              <a:rPr lang="fr-FR" sz="5400" dirty="0" smtClean="0"/>
              <a:t>3 Problèmes rencontrés</a:t>
            </a:r>
            <a:endParaRPr lang="fr-FR" sz="5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9CDCDD-E670-4CC5-82AA-FDA1272EE565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59761"/>
              </p:ext>
            </p:extLst>
          </p:nvPr>
        </p:nvGraphicFramePr>
        <p:xfrm>
          <a:off x="612000" y="2924945"/>
          <a:ext cx="8075241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4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ique">
  <a:themeElements>
    <a:clrScheme name="Gear it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491F23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B23730"/>
      </a:accent6>
      <a:hlink>
        <a:srgbClr val="89AAD3"/>
      </a:hlink>
      <a:folHlink>
        <a:srgbClr val="795185"/>
      </a:folHlink>
    </a:clrScheme>
    <a:fontScheme name="thermiqu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iq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TC101859868[[fn=Thermique]]</Template>
  <TotalTime>1115</TotalTime>
  <Words>228</Words>
  <Application>Microsoft Office PowerPoint</Application>
  <PresentationFormat>Affichage à l'écran (4:3)</PresentationFormat>
  <Paragraphs>108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thermique</vt:lpstr>
      <vt:lpstr>Présentation PowerPoint</vt:lpstr>
      <vt:lpstr>Introduction</vt:lpstr>
      <vt:lpstr>Plan</vt:lpstr>
      <vt:lpstr>1.1 Introduction au projet</vt:lpstr>
      <vt:lpstr>1.1 Présentation</vt:lpstr>
      <vt:lpstr>1.1 Technologies</vt:lpstr>
      <vt:lpstr>1.3 Equipe</vt:lpstr>
      <vt:lpstr>2 Démonstration</vt:lpstr>
      <vt:lpstr>3 Problèmes rencontrés</vt:lpstr>
      <vt:lpstr>Répartitions à l’étranger</vt:lpstr>
      <vt:lpstr>3 Problèmes rencontrés</vt:lpstr>
      <vt:lpstr>4 Solutions apportées</vt:lpstr>
      <vt:lpstr>Evolution du logo</vt:lpstr>
      <vt:lpstr>5 Communication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dediss_q</dc:creator>
  <cp:lastModifiedBy>WARBIRDs OnE</cp:lastModifiedBy>
  <cp:revision>82</cp:revision>
  <dcterms:created xsi:type="dcterms:W3CDTF">2014-09-16T18:13:26Z</dcterms:created>
  <dcterms:modified xsi:type="dcterms:W3CDTF">2015-01-15T00:21:24Z</dcterms:modified>
</cp:coreProperties>
</file>