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5"/>
  </p:notesMasterIdLst>
  <p:sldIdLst>
    <p:sldId id="313" r:id="rId2"/>
    <p:sldId id="311" r:id="rId3"/>
    <p:sldId id="436" r:id="rId4"/>
    <p:sldId id="437" r:id="rId5"/>
    <p:sldId id="438" r:id="rId6"/>
    <p:sldId id="439" r:id="rId7"/>
    <p:sldId id="471" r:id="rId8"/>
    <p:sldId id="440" r:id="rId9"/>
    <p:sldId id="441" r:id="rId10"/>
    <p:sldId id="443" r:id="rId11"/>
    <p:sldId id="445" r:id="rId12"/>
    <p:sldId id="469" r:id="rId13"/>
    <p:sldId id="470" r:id="rId14"/>
    <p:sldId id="402" r:id="rId15"/>
    <p:sldId id="473" r:id="rId16"/>
    <p:sldId id="464" r:id="rId17"/>
    <p:sldId id="465" r:id="rId18"/>
    <p:sldId id="466" r:id="rId19"/>
    <p:sldId id="467" r:id="rId20"/>
    <p:sldId id="266" r:id="rId21"/>
    <p:sldId id="409" r:id="rId22"/>
    <p:sldId id="472" r:id="rId23"/>
    <p:sldId id="435"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原 李" initials="原" lastIdx="1" clrIdx="0"/>
  <p:cmAuthor id="2" name="Jerome BESTEL" initials="JB" lastIdx="2" clrIdx="1"/>
  <p:cmAuthor id="3"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8D7"/>
    <a:srgbClr val="629DDB"/>
    <a:srgbClr val="6AA1DB"/>
    <a:srgbClr val="65A4E6"/>
    <a:srgbClr val="71A6DC"/>
    <a:srgbClr val="5B9BD5"/>
    <a:srgbClr val="FFFFFF"/>
    <a:srgbClr val="A5A5A5"/>
    <a:srgbClr val="B6B6B6"/>
    <a:srgbClr val="00AD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4" autoAdjust="0"/>
    <p:restoredTop sz="94660"/>
  </p:normalViewPr>
  <p:slideViewPr>
    <p:cSldViewPr snapToGrid="0">
      <p:cViewPr varScale="1">
        <p:scale>
          <a:sx n="116" d="100"/>
          <a:sy n="116" d="100"/>
        </p:scale>
        <p:origin x="3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40027-2BA1-4019-BBE3-F6472F7168EC}" type="datetimeFigureOut">
              <a:rPr lang="zh-CN" altLang="en-US" smtClean="0"/>
              <a:t>2021/4/14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307F97-EED1-462F-B43D-F805EB5417D9}" type="slidenum">
              <a:rPr lang="zh-CN" altLang="en-US" smtClean="0"/>
              <a:t>‹#›</a:t>
            </a:fld>
            <a:endParaRPr lang="zh-CN" altLang="en-US"/>
          </a:p>
        </p:txBody>
      </p:sp>
    </p:spTree>
    <p:extLst>
      <p:ext uri="{BB962C8B-B14F-4D97-AF65-F5344CB8AC3E}">
        <p14:creationId xmlns:p14="http://schemas.microsoft.com/office/powerpoint/2010/main" val="1324636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t>5</a:t>
            </a:fld>
            <a:endParaRPr lang="fr-FR" dirty="0"/>
          </a:p>
        </p:txBody>
      </p:sp>
    </p:spTree>
    <p:extLst>
      <p:ext uri="{BB962C8B-B14F-4D97-AF65-F5344CB8AC3E}">
        <p14:creationId xmlns:p14="http://schemas.microsoft.com/office/powerpoint/2010/main" val="834667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694630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3160987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B63E30D-BCEA-40D9-85B9-D61B58E0D7DA}" type="datetime1">
              <a:rPr lang="zh-CN" altLang="en-US" smtClean="0"/>
              <a:t>2021/4/14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push/>
      </p:transition>
    </mc:Choice>
    <mc:Fallback xmlns="">
      <p:transition>
        <p:push/>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67B469C-E29A-446F-9455-7A637967F1B3}" type="datetime1">
              <a:rPr lang="zh-CN" altLang="en-US" smtClean="0"/>
              <a:t>2021/4/14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push/>
      </p:transition>
    </mc:Choice>
    <mc:Fallback xmlns="">
      <p:transition>
        <p:push/>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2850608-F928-4DA2-AA44-6E55BC3C0312}" type="datetime1">
              <a:rPr lang="zh-CN" altLang="en-US" smtClean="0"/>
              <a:t>2021/4/14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push/>
      </p:transition>
    </mc:Choice>
    <mc:Fallback xmlns="">
      <p:transition>
        <p:push/>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push/>
      </p:transition>
    </mc:Choice>
    <mc:Fallback xmlns="">
      <p:transition>
        <p:push/>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Slide 4">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push/>
      </p:transition>
    </mc:Choice>
    <mc:Fallback xmlns="">
      <p:transition>
        <p:push/>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Free Blank With Foot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push/>
      </p:transition>
    </mc:Choice>
    <mc:Fallback xmlns="">
      <p:transition>
        <p:push/>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406B7C-DD0F-4F4D-9043-A6490BBE757A}" type="datetime1">
              <a:rPr lang="zh-CN" altLang="en-US" smtClean="0"/>
              <a:t>2021/4/14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push/>
      </p:transition>
    </mc:Choice>
    <mc:Fallback xmlns="">
      <p:transition>
        <p:push/>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9C05378-9929-40EF-89E7-7924DA83E452}" type="datetime1">
              <a:rPr lang="zh-CN" altLang="en-US" smtClean="0"/>
              <a:t>2021/4/14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push/>
      </p:transition>
    </mc:Choice>
    <mc:Fallback xmlns="">
      <p:transition>
        <p:push/>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25FD8F0-9A58-4853-82A4-FA309B0D2B69}" type="datetime1">
              <a:rPr lang="zh-CN" altLang="en-US" smtClean="0"/>
              <a:t>2021/4/14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push/>
      </p:transition>
    </mc:Choice>
    <mc:Fallback xmlns="">
      <p:transition>
        <p:push/>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EBD37C1-A7F0-4306-856E-AC6C01CDECF7}" type="datetime1">
              <a:rPr lang="zh-CN" altLang="en-US" smtClean="0"/>
              <a:t>2021/4/14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push/>
      </p:transition>
    </mc:Choice>
    <mc:Fallback xmlns="">
      <p:transition>
        <p:push/>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F5B37E3-93D5-4EDA-A88C-155E0F5560EC}" type="datetime1">
              <a:rPr lang="zh-CN" altLang="en-US" smtClean="0"/>
              <a:t>2021/4/14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push/>
      </p:transition>
    </mc:Choice>
    <mc:Fallback xmlns="">
      <p:transition>
        <p:push/>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0FEBE58-DF8F-457B-8976-B6FBC410C8DD}" type="datetime1">
              <a:rPr lang="zh-CN" altLang="en-US" smtClean="0"/>
              <a:t>2021/4/14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push/>
      </p:transition>
    </mc:Choice>
    <mc:Fallback xmlns="">
      <p:transition>
        <p:push/>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777319C-421A-4589-BD3E-FB1D77A36AEF}" type="datetime1">
              <a:rPr lang="zh-CN" altLang="en-US" smtClean="0"/>
              <a:t>2021/4/14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push/>
      </p:transition>
    </mc:Choice>
    <mc:Fallback xmlns="">
      <p:transition>
        <p:push/>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639CC83-C821-488E-8409-14E06032A93E}" type="datetime1">
              <a:rPr lang="zh-CN" altLang="en-US" smtClean="0"/>
              <a:t>2021/4/14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push/>
      </p:transition>
    </mc:Choice>
    <mc:Fallback xmlns="">
      <p:transition>
        <p:push/>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B092D4-723A-4D81-A12A-03525946DCFC}" type="datetime1">
              <a:rPr lang="zh-CN" altLang="en-US" smtClean="0"/>
              <a:t>2021/4/14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Lst>
  <mc:AlternateContent xmlns:mc="http://schemas.openxmlformats.org/markup-compatibility/2006" xmlns:p14="http://schemas.microsoft.com/office/powerpoint/2010/main">
    <mc:Choice Requires="p14">
      <p:transition>
        <p:push/>
      </p:transition>
    </mc:Choice>
    <mc:Fallback xmlns="">
      <p:transition>
        <p:push/>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0.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28.svg"/><Relationship Id="rId5" Type="http://schemas.openxmlformats.org/officeDocument/2006/relationships/image" Target="../media/image29.png"/><Relationship Id="rId4" Type="http://schemas.openxmlformats.org/officeDocument/2006/relationships/image" Target="../media/image26.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9.svg"/><Relationship Id="rId5" Type="http://schemas.openxmlformats.org/officeDocument/2006/relationships/image" Target="../media/image7.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29DDB"/>
        </a:solidFill>
        <a:effectLst/>
      </p:bgPr>
    </p:bg>
    <p:spTree>
      <p:nvGrpSpPr>
        <p:cNvPr id="1" name=""/>
        <p:cNvGrpSpPr/>
        <p:nvPr/>
      </p:nvGrpSpPr>
      <p:grpSpPr>
        <a:xfrm>
          <a:off x="0" y="0"/>
          <a:ext cx="0" cy="0"/>
          <a:chOff x="0" y="0"/>
          <a:chExt cx="0" cy="0"/>
        </a:xfrm>
      </p:grpSpPr>
      <p:pic>
        <p:nvPicPr>
          <p:cNvPr id="7" name="图片 6" descr="图片7"/>
          <p:cNvPicPr>
            <a:picLocks noChangeAspect="1"/>
          </p:cNvPicPr>
          <p:nvPr/>
        </p:nvPicPr>
        <p:blipFill>
          <a:blip r:embed="rId2"/>
          <a:stretch>
            <a:fillRect/>
          </a:stretch>
        </p:blipFill>
        <p:spPr>
          <a:xfrm>
            <a:off x="3505200" y="4074160"/>
            <a:ext cx="10058400" cy="3281680"/>
          </a:xfrm>
          <a:prstGeom prst="rect">
            <a:avLst/>
          </a:prstGeom>
        </p:spPr>
      </p:pic>
      <p:sp>
        <p:nvSpPr>
          <p:cNvPr id="2" name="文本框 1"/>
          <p:cNvSpPr txBox="1"/>
          <p:nvPr/>
        </p:nvSpPr>
        <p:spPr>
          <a:xfrm>
            <a:off x="1745456" y="285067"/>
            <a:ext cx="8701088" cy="1446550"/>
          </a:xfrm>
          <a:prstGeom prst="rect">
            <a:avLst/>
          </a:prstGeom>
          <a:noFill/>
        </p:spPr>
        <p:txBody>
          <a:bodyPr wrap="square" rtlCol="0">
            <a:spAutoFit/>
          </a:bodyPr>
          <a:lstStyle/>
          <a:p>
            <a:pPr algn="ctr"/>
            <a:r>
              <a:rPr lang="en-HK" altLang="zh-CN" sz="4400" b="1" dirty="0">
                <a:solidFill>
                  <a:schemeClr val="bg1"/>
                </a:solidFill>
                <a:latin typeface="Century Gothic" panose="020B0502020202020204" pitchFamily="34" charset="0"/>
                <a:ea typeface="思源黑体 ExtraLight" panose="020B0200000000000000" pitchFamily="34" charset="-122"/>
              </a:rPr>
              <a:t>ECON7860 </a:t>
            </a:r>
          </a:p>
          <a:p>
            <a:pPr algn="ctr"/>
            <a:r>
              <a:rPr lang="en-HK" altLang="zh-CN" sz="4400" b="1" dirty="0">
                <a:solidFill>
                  <a:schemeClr val="bg1"/>
                </a:solidFill>
                <a:latin typeface="Century Gothic" panose="020B0502020202020204" pitchFamily="34" charset="0"/>
                <a:ea typeface="思源黑体 ExtraLight" panose="020B0200000000000000" pitchFamily="34" charset="-122"/>
              </a:rPr>
              <a:t>Big Data Analytics for Business</a:t>
            </a:r>
            <a:endParaRPr lang="zh-CN" altLang="en-US" sz="4400" b="1" dirty="0">
              <a:solidFill>
                <a:schemeClr val="bg1"/>
              </a:solidFill>
              <a:latin typeface="Century Gothic" panose="020B0502020202020204" pitchFamily="34" charset="0"/>
              <a:ea typeface="思源黑体 ExtraLight" panose="020B0200000000000000" pitchFamily="34" charset="-122"/>
            </a:endParaRPr>
          </a:p>
        </p:txBody>
      </p:sp>
      <p:sp>
        <p:nvSpPr>
          <p:cNvPr id="4" name="文本框 3"/>
          <p:cNvSpPr txBox="1"/>
          <p:nvPr/>
        </p:nvSpPr>
        <p:spPr>
          <a:xfrm>
            <a:off x="3699029" y="3728258"/>
            <a:ext cx="4793941" cy="1938992"/>
          </a:xfrm>
          <a:prstGeom prst="rect">
            <a:avLst/>
          </a:prstGeom>
          <a:noFill/>
        </p:spPr>
        <p:txBody>
          <a:bodyPr wrap="square" rtlCol="0">
            <a:spAutoFit/>
          </a:bodyPr>
          <a:lstStyle/>
          <a:p>
            <a:pPr algn="ctr"/>
            <a:r>
              <a:rPr lang="en-US" altLang="zh-CN" sz="2000" dirty="0" err="1">
                <a:solidFill>
                  <a:schemeClr val="bg1"/>
                </a:solidFill>
                <a:latin typeface="思源黑体 ExtraLight" panose="020B0200000000000000" pitchFamily="34" charset="-122"/>
                <a:ea typeface="思源黑体 ExtraLight" panose="020B0200000000000000" pitchFamily="34" charset="-122"/>
              </a:rPr>
              <a:t>Ou</a:t>
            </a:r>
            <a:r>
              <a:rPr lang="zh-CN" altLang="en-US" sz="2000" dirty="0">
                <a:solidFill>
                  <a:schemeClr val="bg1"/>
                </a:solidFill>
                <a:latin typeface="思源黑体 ExtraLight" panose="020B0200000000000000" pitchFamily="34" charset="-122"/>
                <a:ea typeface="思源黑体 ExtraLight" panose="020B0200000000000000" pitchFamily="34" charset="-122"/>
              </a:rPr>
              <a:t> </a:t>
            </a:r>
            <a:r>
              <a:rPr lang="en-US" altLang="zh-CN" sz="2000" dirty="0" err="1" smtClean="0">
                <a:solidFill>
                  <a:schemeClr val="bg1"/>
                </a:solidFill>
                <a:latin typeface="思源黑体 ExtraLight" panose="020B0200000000000000" pitchFamily="34" charset="-122"/>
                <a:ea typeface="思源黑体 ExtraLight" panose="020B0200000000000000" pitchFamily="34" charset="-122"/>
              </a:rPr>
              <a:t>Jiajie</a:t>
            </a:r>
            <a:r>
              <a:rPr lang="en-US" altLang="zh-CN" sz="2000" dirty="0">
                <a:solidFill>
                  <a:schemeClr val="bg1"/>
                </a:solidFill>
                <a:latin typeface="思源黑体 ExtraLight" panose="020B0200000000000000" pitchFamily="34" charset="-122"/>
                <a:ea typeface="思源黑体 ExtraLight" panose="020B0200000000000000" pitchFamily="34" charset="-122"/>
              </a:rPr>
              <a:t> 20436335</a:t>
            </a:r>
          </a:p>
          <a:p>
            <a:pPr algn="ctr"/>
            <a:r>
              <a:rPr lang="en-US" altLang="zh-CN" sz="2000" dirty="0">
                <a:solidFill>
                  <a:schemeClr val="bg1"/>
                </a:solidFill>
                <a:latin typeface="思源黑体 ExtraLight" panose="020B0200000000000000" pitchFamily="34" charset="-122"/>
                <a:ea typeface="思源黑体 ExtraLight" panose="020B0200000000000000" pitchFamily="34" charset="-122"/>
              </a:rPr>
              <a:t>Miao</a:t>
            </a:r>
            <a:r>
              <a:rPr lang="zh-CN" altLang="en-US" sz="2000" dirty="0">
                <a:solidFill>
                  <a:schemeClr val="bg1"/>
                </a:solidFill>
                <a:latin typeface="思源黑体 ExtraLight" panose="020B0200000000000000" pitchFamily="34" charset="-122"/>
                <a:ea typeface="思源黑体 ExtraLight" panose="020B0200000000000000" pitchFamily="34" charset="-122"/>
              </a:rPr>
              <a:t> </a:t>
            </a:r>
            <a:r>
              <a:rPr lang="en-US" altLang="zh-CN" sz="2000" dirty="0" err="1">
                <a:solidFill>
                  <a:schemeClr val="bg1"/>
                </a:solidFill>
                <a:latin typeface="思源黑体 ExtraLight" panose="020B0200000000000000" pitchFamily="34" charset="-122"/>
                <a:ea typeface="思源黑体 ExtraLight" panose="020B0200000000000000" pitchFamily="34" charset="-122"/>
              </a:rPr>
              <a:t>Zhaokuan</a:t>
            </a:r>
            <a:r>
              <a:rPr lang="zh-CN" altLang="en-US" sz="2000" dirty="0">
                <a:solidFill>
                  <a:schemeClr val="bg1"/>
                </a:solidFill>
                <a:latin typeface="思源黑体 ExtraLight" panose="020B0200000000000000" pitchFamily="34" charset="-122"/>
                <a:ea typeface="思源黑体 ExtraLight" panose="020B0200000000000000" pitchFamily="34" charset="-122"/>
              </a:rPr>
              <a:t> </a:t>
            </a:r>
            <a:r>
              <a:rPr lang="en-US" altLang="zh-CN" sz="2000" dirty="0">
                <a:solidFill>
                  <a:schemeClr val="bg1"/>
                </a:solidFill>
                <a:latin typeface="思源黑体 ExtraLight" panose="020B0200000000000000" pitchFamily="34" charset="-122"/>
                <a:ea typeface="思源黑体 ExtraLight" panose="020B0200000000000000" pitchFamily="34" charset="-122"/>
              </a:rPr>
              <a:t>20431406</a:t>
            </a:r>
          </a:p>
          <a:p>
            <a:pPr algn="ctr"/>
            <a:r>
              <a:rPr lang="en-US" altLang="zh-CN" sz="2000" dirty="0">
                <a:solidFill>
                  <a:schemeClr val="bg1"/>
                </a:solidFill>
                <a:latin typeface="思源黑体 ExtraLight" panose="020B0200000000000000" pitchFamily="34" charset="-122"/>
                <a:ea typeface="思源黑体 ExtraLight" panose="020B0200000000000000" pitchFamily="34" charset="-122"/>
              </a:rPr>
              <a:t>Lu</a:t>
            </a:r>
            <a:r>
              <a:rPr lang="zh-CN" altLang="en-US" sz="2000" dirty="0">
                <a:solidFill>
                  <a:schemeClr val="bg1"/>
                </a:solidFill>
                <a:latin typeface="思源黑体 ExtraLight" panose="020B0200000000000000" pitchFamily="34" charset="-122"/>
                <a:ea typeface="思源黑体 ExtraLight" panose="020B0200000000000000" pitchFamily="34" charset="-122"/>
              </a:rPr>
              <a:t> </a:t>
            </a:r>
            <a:r>
              <a:rPr lang="en-US" altLang="zh-CN" sz="2000" dirty="0" err="1">
                <a:solidFill>
                  <a:schemeClr val="bg1"/>
                </a:solidFill>
                <a:latin typeface="思源黑体 ExtraLight" panose="020B0200000000000000" pitchFamily="34" charset="-122"/>
                <a:ea typeface="思源黑体 ExtraLight" panose="020B0200000000000000" pitchFamily="34" charset="-122"/>
              </a:rPr>
              <a:t>Qichang</a:t>
            </a:r>
            <a:r>
              <a:rPr lang="zh-CN" altLang="en-US" sz="2000" dirty="0">
                <a:solidFill>
                  <a:schemeClr val="bg1"/>
                </a:solidFill>
                <a:latin typeface="思源黑体 ExtraLight" panose="020B0200000000000000" pitchFamily="34" charset="-122"/>
                <a:ea typeface="思源黑体 ExtraLight" panose="020B0200000000000000" pitchFamily="34" charset="-122"/>
              </a:rPr>
              <a:t> </a:t>
            </a:r>
            <a:r>
              <a:rPr lang="en-US" altLang="zh-CN" sz="2000" dirty="0">
                <a:solidFill>
                  <a:schemeClr val="bg1"/>
                </a:solidFill>
                <a:latin typeface="思源黑体 ExtraLight" panose="020B0200000000000000" pitchFamily="34" charset="-122"/>
                <a:ea typeface="思源黑体 ExtraLight" panose="020B0200000000000000" pitchFamily="34" charset="-122"/>
              </a:rPr>
              <a:t>20436343</a:t>
            </a:r>
          </a:p>
          <a:p>
            <a:pPr algn="ctr"/>
            <a:r>
              <a:rPr lang="en-US" altLang="zh-CN" sz="2000" dirty="0">
                <a:solidFill>
                  <a:schemeClr val="bg1"/>
                </a:solidFill>
                <a:latin typeface="思源黑体 ExtraLight" panose="020B0200000000000000" pitchFamily="34" charset="-122"/>
                <a:ea typeface="思源黑体 ExtraLight" panose="020B0200000000000000" pitchFamily="34" charset="-122"/>
              </a:rPr>
              <a:t>Yang</a:t>
            </a:r>
            <a:r>
              <a:rPr lang="zh-CN" altLang="en-US" sz="2000" dirty="0">
                <a:solidFill>
                  <a:schemeClr val="bg1"/>
                </a:solidFill>
                <a:latin typeface="思源黑体 ExtraLight" panose="020B0200000000000000" pitchFamily="34" charset="-122"/>
                <a:ea typeface="思源黑体 ExtraLight" panose="020B0200000000000000" pitchFamily="34" charset="-122"/>
              </a:rPr>
              <a:t> </a:t>
            </a:r>
            <a:r>
              <a:rPr lang="en-US" altLang="zh-CN" sz="2000" dirty="0" err="1">
                <a:solidFill>
                  <a:schemeClr val="bg1"/>
                </a:solidFill>
                <a:latin typeface="思源黑体 ExtraLight" panose="020B0200000000000000" pitchFamily="34" charset="-122"/>
                <a:ea typeface="思源黑体 ExtraLight" panose="020B0200000000000000" pitchFamily="34" charset="-122"/>
              </a:rPr>
              <a:t>Yaxin</a:t>
            </a:r>
            <a:r>
              <a:rPr lang="zh-CN" altLang="en-US" sz="2000" dirty="0">
                <a:solidFill>
                  <a:schemeClr val="bg1"/>
                </a:solidFill>
                <a:latin typeface="思源黑体 ExtraLight" panose="020B0200000000000000" pitchFamily="34" charset="-122"/>
                <a:ea typeface="思源黑体 ExtraLight" panose="020B0200000000000000" pitchFamily="34" charset="-122"/>
              </a:rPr>
              <a:t> </a:t>
            </a:r>
            <a:r>
              <a:rPr lang="en-US" altLang="zh-CN" sz="2000" dirty="0">
                <a:solidFill>
                  <a:schemeClr val="bg1"/>
                </a:solidFill>
                <a:latin typeface="思源黑体 ExtraLight" panose="020B0200000000000000" pitchFamily="34" charset="-122"/>
                <a:ea typeface="思源黑体 ExtraLight" panose="020B0200000000000000" pitchFamily="34" charset="-122"/>
              </a:rPr>
              <a:t>20442041</a:t>
            </a:r>
          </a:p>
          <a:p>
            <a:pPr algn="ctr"/>
            <a:r>
              <a:rPr lang="en-US" altLang="zh-CN" sz="2000" dirty="0">
                <a:solidFill>
                  <a:schemeClr val="bg1"/>
                </a:solidFill>
                <a:latin typeface="思源黑体 ExtraLight" panose="020B0200000000000000" pitchFamily="34" charset="-122"/>
                <a:ea typeface="思源黑体 ExtraLight" panose="020B0200000000000000" pitchFamily="34" charset="-122"/>
              </a:rPr>
              <a:t>Pan</a:t>
            </a:r>
            <a:r>
              <a:rPr lang="zh-CN" altLang="en-US" sz="2000" dirty="0">
                <a:solidFill>
                  <a:schemeClr val="bg1"/>
                </a:solidFill>
                <a:latin typeface="思源黑体 ExtraLight" panose="020B0200000000000000" pitchFamily="34" charset="-122"/>
                <a:ea typeface="思源黑体 ExtraLight" panose="020B0200000000000000" pitchFamily="34" charset="-122"/>
              </a:rPr>
              <a:t> </a:t>
            </a:r>
            <a:r>
              <a:rPr lang="en-US" altLang="zh-CN" sz="2000" dirty="0" err="1">
                <a:solidFill>
                  <a:schemeClr val="bg1"/>
                </a:solidFill>
                <a:latin typeface="思源黑体 ExtraLight" panose="020B0200000000000000" pitchFamily="34" charset="-122"/>
                <a:ea typeface="思源黑体 ExtraLight" panose="020B0200000000000000" pitchFamily="34" charset="-122"/>
              </a:rPr>
              <a:t>Yihan</a:t>
            </a:r>
            <a:r>
              <a:rPr lang="zh-CN" altLang="en-US" sz="2000" dirty="0">
                <a:solidFill>
                  <a:schemeClr val="bg1"/>
                </a:solidFill>
                <a:latin typeface="思源黑体 ExtraLight" panose="020B0200000000000000" pitchFamily="34" charset="-122"/>
                <a:ea typeface="思源黑体 ExtraLight" panose="020B0200000000000000" pitchFamily="34" charset="-122"/>
              </a:rPr>
              <a:t> </a:t>
            </a:r>
            <a:r>
              <a:rPr lang="en-US" altLang="zh-CN" sz="2000" dirty="0" smtClean="0">
                <a:solidFill>
                  <a:schemeClr val="bg1"/>
                </a:solidFill>
                <a:latin typeface="思源黑体 ExtraLight" panose="020B0200000000000000" pitchFamily="34" charset="-122"/>
                <a:ea typeface="思源黑体 ExtraLight" panose="020B0200000000000000" pitchFamily="34" charset="-122"/>
              </a:rPr>
              <a:t>20428715</a:t>
            </a:r>
          </a:p>
          <a:p>
            <a:pPr algn="ctr"/>
            <a:endParaRPr lang="zh-CN" altLang="en-US" sz="2000" dirty="0">
              <a:solidFill>
                <a:schemeClr val="bg1"/>
              </a:solidFill>
              <a:latin typeface="思源黑体 ExtraLight" panose="020B0200000000000000" pitchFamily="34" charset="-122"/>
              <a:ea typeface="思源黑体 ExtraLight" panose="020B0200000000000000" pitchFamily="34" charset="-122"/>
            </a:endParaRPr>
          </a:p>
        </p:txBody>
      </p:sp>
      <p:sp>
        <p:nvSpPr>
          <p:cNvPr id="5" name="文本框 4"/>
          <p:cNvSpPr txBox="1"/>
          <p:nvPr/>
        </p:nvSpPr>
        <p:spPr>
          <a:xfrm>
            <a:off x="3907943" y="2273762"/>
            <a:ext cx="4376114" cy="954107"/>
          </a:xfrm>
          <a:prstGeom prst="rect">
            <a:avLst/>
          </a:prstGeom>
          <a:noFill/>
        </p:spPr>
        <p:txBody>
          <a:bodyPr wrap="square" rtlCol="0">
            <a:spAutoFit/>
          </a:bodyPr>
          <a:lstStyle/>
          <a:p>
            <a:pPr indent="0" algn="ctr">
              <a:buFont typeface="Wingdings" panose="05000000000000000000" charset="0"/>
              <a:buNone/>
            </a:pPr>
            <a:r>
              <a:rPr lang="en-US" altLang="zh-CN" sz="2800" b="1" dirty="0">
                <a:solidFill>
                  <a:schemeClr val="bg1"/>
                </a:solidFill>
                <a:latin typeface="思源黑体 ExtraLight" panose="020B0200000000000000" pitchFamily="34" charset="-122"/>
                <a:ea typeface="思源黑体 ExtraLight" panose="020B0200000000000000" pitchFamily="34" charset="-122"/>
              </a:rPr>
              <a:t>Group Project</a:t>
            </a:r>
          </a:p>
          <a:p>
            <a:pPr indent="0" algn="ctr">
              <a:buFont typeface="Wingdings" panose="05000000000000000000" charset="0"/>
              <a:buNone/>
            </a:pPr>
            <a:r>
              <a:rPr lang="en-US" altLang="zh-CN" sz="2800" b="1" dirty="0" err="1">
                <a:solidFill>
                  <a:schemeClr val="bg1"/>
                </a:solidFill>
                <a:latin typeface="思源黑体 ExtraLight" panose="020B0200000000000000" pitchFamily="34" charset="-122"/>
                <a:ea typeface="思源黑体 ExtraLight" panose="020B0200000000000000" pitchFamily="34" charset="-122"/>
              </a:rPr>
              <a:t>HR_Analytics</a:t>
            </a:r>
            <a:endParaRPr lang="en-US" altLang="zh-CN" sz="2400" b="1" dirty="0">
              <a:solidFill>
                <a:schemeClr val="bg1"/>
              </a:solidFill>
              <a:latin typeface="思源黑体 ExtraLight" panose="020B0200000000000000" pitchFamily="34" charset="-122"/>
              <a:ea typeface="思源黑体 ExtraLight" panose="020B0200000000000000" pitchFamily="34" charset="-122"/>
            </a:endParaRPr>
          </a:p>
        </p:txBody>
      </p:sp>
      <p:sp>
        <p:nvSpPr>
          <p:cNvPr id="3" name="Slide Number Placeholder 2">
            <a:extLst>
              <a:ext uri="{FF2B5EF4-FFF2-40B4-BE49-F238E27FC236}">
                <a16:creationId xmlns:a16="http://schemas.microsoft.com/office/drawing/2014/main" xmlns="" id="{43544C7C-4C04-463C-9D09-BC17C53C20BB}"/>
              </a:ext>
            </a:extLst>
          </p:cNvPr>
          <p:cNvSpPr>
            <a:spLocks noGrp="1"/>
          </p:cNvSpPr>
          <p:nvPr>
            <p:ph type="sldNum" sz="quarter" idx="12"/>
          </p:nvPr>
        </p:nvSpPr>
        <p:spPr/>
        <p:txBody>
          <a:bodyPr/>
          <a:lstStyle/>
          <a:p>
            <a:fld id="{565CE74E-AB26-4998-AD42-012C4C1AD076}" type="slidenum">
              <a:rPr lang="zh-CN" altLang="en-US" smtClean="0"/>
              <a:t>1</a:t>
            </a:fld>
            <a:endParaRPr lang="zh-CN" altLang="en-US"/>
          </a:p>
        </p:txBody>
      </p:sp>
    </p:spTree>
  </p:cSld>
  <p:clrMapOvr>
    <a:masterClrMapping/>
  </p:clrMapOvr>
  <mc:AlternateContent xmlns:mc="http://schemas.openxmlformats.org/markup-compatibility/2006" xmlns:p14="http://schemas.microsoft.com/office/powerpoint/2010/main">
    <mc:Choice Requires="p14">
      <p:transition>
        <p:push/>
      </p:transition>
    </mc:Choice>
    <mc:Fallback xmlns="">
      <p:transition>
        <p:push/>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descr="图片7"/>
          <p:cNvPicPr>
            <a:picLocks noChangeAspect="1"/>
          </p:cNvPicPr>
          <p:nvPr/>
        </p:nvPicPr>
        <p:blipFill>
          <a:blip r:embed="rId2"/>
          <a:stretch>
            <a:fillRect/>
          </a:stretch>
        </p:blipFill>
        <p:spPr>
          <a:xfrm>
            <a:off x="3852545" y="4569460"/>
            <a:ext cx="10058400" cy="3281680"/>
          </a:xfrm>
          <a:prstGeom prst="rect">
            <a:avLst/>
          </a:prstGeom>
        </p:spPr>
      </p:pic>
      <p:sp>
        <p:nvSpPr>
          <p:cNvPr id="54" name="任意多边形: 形状 53"/>
          <p:cNvSpPr/>
          <p:nvPr/>
        </p:nvSpPr>
        <p:spPr>
          <a:xfrm>
            <a:off x="-387549" y="-107926"/>
            <a:ext cx="1007369" cy="1121411"/>
          </a:xfrm>
          <a:custGeom>
            <a:avLst/>
            <a:gdLst>
              <a:gd name="connsiteX0" fmla="*/ 0 w 1981200"/>
              <a:gd name="connsiteY0" fmla="*/ 670560 h 1798321"/>
              <a:gd name="connsiteX1" fmla="*/ 1981200 w 1981200"/>
              <a:gd name="connsiteY1" fmla="*/ 0 h 1798321"/>
              <a:gd name="connsiteX2" fmla="*/ 1463041 w 1981200"/>
              <a:gd name="connsiteY2" fmla="*/ 1798321 h 1798321"/>
              <a:gd name="connsiteX3" fmla="*/ 0 w 1981200"/>
              <a:gd name="connsiteY3" fmla="*/ 670560 h 1798321"/>
            </a:gdLst>
            <a:ahLst/>
            <a:cxnLst>
              <a:cxn ang="0">
                <a:pos x="connsiteX0" y="connsiteY0"/>
              </a:cxn>
              <a:cxn ang="0">
                <a:pos x="connsiteX1" y="connsiteY1"/>
              </a:cxn>
              <a:cxn ang="0">
                <a:pos x="connsiteX2" y="connsiteY2"/>
              </a:cxn>
              <a:cxn ang="0">
                <a:pos x="connsiteX3" y="connsiteY3"/>
              </a:cxn>
            </a:cxnLst>
            <a:rect l="l" t="t" r="r" b="b"/>
            <a:pathLst>
              <a:path w="1981200" h="1798321">
                <a:moveTo>
                  <a:pt x="0" y="670560"/>
                </a:moveTo>
                <a:lnTo>
                  <a:pt x="1981200" y="0"/>
                </a:lnTo>
                <a:lnTo>
                  <a:pt x="1463041" y="1798321"/>
                </a:lnTo>
                <a:lnTo>
                  <a:pt x="0" y="670560"/>
                </a:lnTo>
              </a:path>
            </a:pathLst>
          </a:custGeom>
          <a:noFill/>
          <a:ln w="12700" cap="rnd">
            <a:gradFill>
              <a:gsLst>
                <a:gs pos="0">
                  <a:schemeClr val="accent1">
                    <a:lumMod val="5000"/>
                    <a:lumOff val="95000"/>
                  </a:schemeClr>
                </a:gs>
                <a:gs pos="41000">
                  <a:srgbClr val="629DDB"/>
                </a:gs>
                <a:gs pos="70000">
                  <a:schemeClr val="bg1"/>
                </a:gs>
                <a:gs pos="100000">
                  <a:srgbClr val="629DDB"/>
                </a:gs>
              </a:gsLst>
              <a:lin ang="5400000" scaled="1"/>
            </a:gradFill>
            <a:roun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pPr algn="ctr"/>
            <a:endParaRPr lang="zh-CN" altLang="en-US"/>
          </a:p>
        </p:txBody>
      </p:sp>
      <p:sp>
        <p:nvSpPr>
          <p:cNvPr id="191" name="文本框 20"/>
          <p:cNvSpPr txBox="1"/>
          <p:nvPr/>
        </p:nvSpPr>
        <p:spPr>
          <a:xfrm>
            <a:off x="7797643" y="1264341"/>
            <a:ext cx="3842068"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solidFill>
                  <a:srgbClr val="5B98D7"/>
                </a:solidFill>
                <a:latin typeface="思源黑体 CN ExtraLight" panose="020B0200000000000000" pitchFamily="34" charset="-122"/>
                <a:ea typeface="思源黑体 CN ExtraLight" panose="020B0200000000000000" pitchFamily="34" charset="-122"/>
              </a:rPr>
              <a:t>Logistic</a:t>
            </a:r>
            <a:r>
              <a:rPr lang="zh-CN" altLang="en-US" sz="2000" dirty="0">
                <a:solidFill>
                  <a:srgbClr val="5B98D7"/>
                </a:solidFill>
                <a:latin typeface="思源黑体 CN ExtraLight" panose="020B0200000000000000" pitchFamily="34" charset="-122"/>
                <a:ea typeface="思源黑体 CN ExtraLight" panose="020B0200000000000000" pitchFamily="34" charset="-122"/>
              </a:rPr>
              <a:t> </a:t>
            </a:r>
            <a:r>
              <a:rPr lang="en-US" altLang="zh-CN" sz="2000" dirty="0">
                <a:solidFill>
                  <a:srgbClr val="5B98D7"/>
                </a:solidFill>
                <a:latin typeface="思源黑体 CN ExtraLight" panose="020B0200000000000000" pitchFamily="34" charset="-122"/>
                <a:ea typeface="思源黑体 CN ExtraLight" panose="020B0200000000000000" pitchFamily="34" charset="-122"/>
              </a:rPr>
              <a:t>Regression</a:t>
            </a:r>
            <a:endParaRPr lang="zh-CN" altLang="en-US" sz="2000" dirty="0">
              <a:solidFill>
                <a:srgbClr val="5B98D7"/>
              </a:solidFill>
              <a:latin typeface="思源黑体 CN ExtraLight" panose="020B0200000000000000" pitchFamily="34" charset="-122"/>
              <a:ea typeface="思源黑体 CN ExtraLight" panose="020B0200000000000000" pitchFamily="34" charset="-122"/>
            </a:endParaRPr>
          </a:p>
        </p:txBody>
      </p:sp>
      <p:sp>
        <p:nvSpPr>
          <p:cNvPr id="2" name="文本框 10"/>
          <p:cNvSpPr txBox="1"/>
          <p:nvPr/>
        </p:nvSpPr>
        <p:spPr>
          <a:xfrm flipH="1">
            <a:off x="7888492" y="4326026"/>
            <a:ext cx="4162930" cy="1077218"/>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defTabSz="913765">
              <a:spcBef>
                <a:spcPct val="0"/>
              </a:spcBef>
              <a:buFont typeface="Arial" panose="020B0604020202020204" pitchFamily="34" charset="0"/>
              <a:buChar char="•"/>
              <a:defRPr/>
            </a:pP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Derive new instance’ target value </a:t>
            </a:r>
          </a:p>
          <a:p>
            <a:pPr marL="285750" indent="-285750" defTabSz="913765">
              <a:spcBef>
                <a:spcPct val="0"/>
              </a:spcBef>
              <a:buFont typeface="Arial" panose="020B0604020202020204" pitchFamily="34" charset="0"/>
              <a:buChar char="•"/>
              <a:defRPr/>
            </a:pP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k:</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 </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odd</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 </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numbers</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 </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(avoid</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 </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breakeven)</a:t>
            </a:r>
          </a:p>
          <a:p>
            <a:pPr marL="285750" lvl="0" indent="-285750" defTabSz="913765">
              <a:spcBef>
                <a:spcPct val="0"/>
              </a:spcBef>
              <a:buFont typeface="Arial" panose="020B0604020202020204" pitchFamily="34" charset="0"/>
              <a:buChar char="•"/>
              <a:defRPr/>
            </a:pP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Classification</a:t>
            </a:r>
          </a:p>
          <a:p>
            <a:pPr marL="285750" indent="-285750" defTabSz="913765">
              <a:spcBef>
                <a:spcPct val="0"/>
              </a:spcBef>
              <a:buFont typeface="Arial" panose="020B0604020202020204" pitchFamily="34" charset="0"/>
              <a:buChar char="•"/>
              <a:defRPr/>
            </a:pP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Probability Estimation</a:t>
            </a:r>
          </a:p>
        </p:txBody>
      </p:sp>
      <p:sp>
        <p:nvSpPr>
          <p:cNvPr id="3" name="文本框 20"/>
          <p:cNvSpPr txBox="1"/>
          <p:nvPr/>
        </p:nvSpPr>
        <p:spPr>
          <a:xfrm>
            <a:off x="7875871" y="3946908"/>
            <a:ext cx="1553845"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HK" altLang="zh-CN" sz="2000" dirty="0">
                <a:solidFill>
                  <a:srgbClr val="5B98D7"/>
                </a:solidFill>
                <a:latin typeface="思源黑体 CN ExtraLight" panose="020B0200000000000000" pitchFamily="34" charset="-122"/>
                <a:ea typeface="思源黑体 CN ExtraLight" panose="020B0200000000000000" pitchFamily="34" charset="-122"/>
              </a:rPr>
              <a:t>K-NN </a:t>
            </a:r>
          </a:p>
        </p:txBody>
      </p:sp>
      <p:sp>
        <p:nvSpPr>
          <p:cNvPr id="8" name="文本框 20"/>
          <p:cNvSpPr txBox="1"/>
          <p:nvPr/>
        </p:nvSpPr>
        <p:spPr>
          <a:xfrm>
            <a:off x="354589" y="1310403"/>
            <a:ext cx="3842069"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HK" altLang="zh-CN" sz="2000" dirty="0">
                <a:solidFill>
                  <a:srgbClr val="5B98D7"/>
                </a:solidFill>
                <a:latin typeface="思源黑体 CN ExtraLight" panose="020B0200000000000000" pitchFamily="34" charset="-122"/>
                <a:ea typeface="思源黑体 CN ExtraLight" panose="020B0200000000000000" pitchFamily="34" charset="-122"/>
              </a:rPr>
              <a:t>SVM</a:t>
            </a:r>
            <a:endParaRPr lang="zh-CN" altLang="en-US" sz="2000" dirty="0">
              <a:solidFill>
                <a:srgbClr val="5B98D7"/>
              </a:solidFill>
              <a:latin typeface="思源黑体 CN ExtraLight" panose="020B0200000000000000" pitchFamily="34" charset="-122"/>
              <a:ea typeface="思源黑体 CN ExtraLight" panose="020B0200000000000000" pitchFamily="34" charset="-122"/>
            </a:endParaRPr>
          </a:p>
        </p:txBody>
      </p:sp>
      <p:sp>
        <p:nvSpPr>
          <p:cNvPr id="9" name="文本框 10"/>
          <p:cNvSpPr txBox="1"/>
          <p:nvPr/>
        </p:nvSpPr>
        <p:spPr>
          <a:xfrm flipH="1">
            <a:off x="322660" y="4415552"/>
            <a:ext cx="3852626" cy="1323439"/>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indent="0" algn="r" defTabSz="913765" rtl="0" eaLnBrk="1" fontAlgn="auto" latinLnBrk="0" hangingPunct="1">
              <a:spcBef>
                <a:spcPct val="0"/>
              </a:spcBef>
              <a:spcAft>
                <a:spcPts val="0"/>
              </a:spcAft>
              <a:buClrTx/>
              <a:buSzTx/>
              <a:buFont typeface="Wingdings" panose="05000000000000000000" charset="0"/>
              <a:buNone/>
              <a:defRPr/>
            </a:pP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1)</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 </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Random</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 </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sampling</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 </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to</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 </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train</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 </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the</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 </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decision</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 </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trees</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 </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Wingdings" pitchFamily="2" charset="2"/>
              </a:rPr>
              <a:t>2)</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Wingdings" pitchFamily="2" charset="2"/>
              </a:rPr>
              <a:t> </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Wingdings" pitchFamily="2" charset="2"/>
              </a:rPr>
              <a:t>Randomly</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Wingdings" pitchFamily="2" charset="2"/>
              </a:rPr>
              <a:t> </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Wingdings" pitchFamily="2" charset="2"/>
              </a:rPr>
              <a:t>select</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Wingdings" pitchFamily="2" charset="2"/>
              </a:rPr>
              <a:t> </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Wingdings" pitchFamily="2" charset="2"/>
              </a:rPr>
              <a:t>the</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Wingdings" pitchFamily="2" charset="2"/>
              </a:rPr>
              <a:t> </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Wingdings" pitchFamily="2" charset="2"/>
              </a:rPr>
              <a:t>node</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Wingdings" pitchFamily="2" charset="2"/>
              </a:rPr>
              <a:t> </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Wingdings" pitchFamily="2" charset="2"/>
              </a:rPr>
              <a:t>split</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Wingdings" pitchFamily="2" charset="2"/>
              </a:rPr>
              <a:t> </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Wingdings" pitchFamily="2" charset="2"/>
              </a:rPr>
              <a:t>attribute</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Wingdings" pitchFamily="2" charset="2"/>
              </a:rPr>
              <a:t> </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Wingdings" pitchFamily="2" charset="2"/>
              </a:rPr>
              <a:t>3)</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Wingdings" pitchFamily="2" charset="2"/>
              </a:rPr>
              <a:t> </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Wingdings" pitchFamily="2" charset="2"/>
              </a:rPr>
              <a:t>Repeat</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Wingdings" pitchFamily="2" charset="2"/>
              </a:rPr>
              <a:t> </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Wingdings" pitchFamily="2" charset="2"/>
              </a:rPr>
              <a:t>until</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Wingdings" pitchFamily="2" charset="2"/>
              </a:rPr>
              <a:t> </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Wingdings" pitchFamily="2" charset="2"/>
              </a:rPr>
              <a:t>cannot</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Wingdings" pitchFamily="2" charset="2"/>
              </a:rPr>
              <a:t> </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Wingdings" pitchFamily="2" charset="2"/>
              </a:rPr>
              <a:t>split</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Wingdings" pitchFamily="2" charset="2"/>
              </a:rPr>
              <a:t> </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Wingdings" pitchFamily="2" charset="2"/>
              </a:rPr>
              <a:t>4)</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Wingdings" pitchFamily="2" charset="2"/>
              </a:rPr>
              <a:t> </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Wingdings" pitchFamily="2" charset="2"/>
              </a:rPr>
              <a:t>Random</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Wingdings" pitchFamily="2" charset="2"/>
              </a:rPr>
              <a:t> </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Wingdings" pitchFamily="2" charset="2"/>
              </a:rPr>
              <a:t>forest</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Wingdings" pitchFamily="2" charset="2"/>
              </a:rPr>
              <a:t> </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Wingdings" pitchFamily="2" charset="2"/>
              </a:rPr>
              <a:t>formed</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Wingdings" pitchFamily="2" charset="2"/>
              </a:rPr>
              <a:t> </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Wingdings" pitchFamily="2" charset="2"/>
              </a:rPr>
              <a:t>by</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Wingdings" pitchFamily="2" charset="2"/>
              </a:rPr>
              <a:t> </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Wingdings" pitchFamily="2" charset="2"/>
              </a:rPr>
              <a:t>many</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Wingdings" pitchFamily="2" charset="2"/>
              </a:rPr>
              <a:t> </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Wingdings" pitchFamily="2" charset="2"/>
              </a:rPr>
              <a:t>decision</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Wingdings" pitchFamily="2" charset="2"/>
              </a:rPr>
              <a:t> </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Wingdings" pitchFamily="2" charset="2"/>
              </a:rPr>
              <a:t>trees</a:t>
            </a:r>
            <a:endPar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endParaRPr>
          </a:p>
        </p:txBody>
      </p:sp>
      <p:sp>
        <p:nvSpPr>
          <p:cNvPr id="10" name="文本框 20"/>
          <p:cNvSpPr txBox="1"/>
          <p:nvPr/>
        </p:nvSpPr>
        <p:spPr>
          <a:xfrm>
            <a:off x="1703297" y="4023539"/>
            <a:ext cx="2471869"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HK" altLang="zh-CN" sz="2000" dirty="0">
                <a:solidFill>
                  <a:srgbClr val="5B98D7"/>
                </a:solidFill>
                <a:latin typeface="思源黑体 CN ExtraLight" panose="020B0200000000000000" pitchFamily="34" charset="-122"/>
                <a:ea typeface="思源黑体 CN ExtraLight" panose="020B0200000000000000" pitchFamily="34" charset="-122"/>
              </a:rPr>
              <a:t>Random forest</a:t>
            </a:r>
            <a:endParaRPr lang="zh-CN" altLang="en-US" sz="2000" dirty="0">
              <a:solidFill>
                <a:srgbClr val="5B98D7"/>
              </a:solidFill>
              <a:latin typeface="思源黑体 CN ExtraLight" panose="020B0200000000000000" pitchFamily="34" charset="-122"/>
              <a:ea typeface="思源黑体 CN ExtraLight" panose="020B0200000000000000" pitchFamily="34" charset="-122"/>
            </a:endParaRPr>
          </a:p>
        </p:txBody>
      </p:sp>
      <p:grpSp>
        <p:nvGrpSpPr>
          <p:cNvPr id="19" name="组合 18"/>
          <p:cNvGrpSpPr/>
          <p:nvPr/>
        </p:nvGrpSpPr>
        <p:grpSpPr>
          <a:xfrm>
            <a:off x="2863684" y="1683332"/>
            <a:ext cx="2062051" cy="295478"/>
            <a:chOff x="2509095" y="2279626"/>
            <a:chExt cx="2062051" cy="295478"/>
          </a:xfrm>
        </p:grpSpPr>
        <p:cxnSp>
          <p:nvCxnSpPr>
            <p:cNvPr id="13" name="直接连接符 12"/>
            <p:cNvCxnSpPr/>
            <p:nvPr/>
          </p:nvCxnSpPr>
          <p:spPr>
            <a:xfrm flipH="1" flipV="1">
              <a:off x="3801238" y="2285133"/>
              <a:ext cx="769908" cy="28997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flipH="1" flipV="1">
              <a:off x="2509095" y="2279626"/>
              <a:ext cx="1301844" cy="7349"/>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14" name="组合 213"/>
          <p:cNvGrpSpPr/>
          <p:nvPr/>
        </p:nvGrpSpPr>
        <p:grpSpPr>
          <a:xfrm flipH="1">
            <a:off x="7111875" y="1620944"/>
            <a:ext cx="2080019" cy="342171"/>
            <a:chOff x="2509095" y="2279626"/>
            <a:chExt cx="2062051" cy="295478"/>
          </a:xfrm>
        </p:grpSpPr>
        <p:cxnSp>
          <p:nvCxnSpPr>
            <p:cNvPr id="215" name="直接连接符 214"/>
            <p:cNvCxnSpPr/>
            <p:nvPr/>
          </p:nvCxnSpPr>
          <p:spPr>
            <a:xfrm flipH="1" flipV="1">
              <a:off x="3801238" y="2285133"/>
              <a:ext cx="769908" cy="28997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6" name="直接连接符 215"/>
            <p:cNvCxnSpPr/>
            <p:nvPr/>
          </p:nvCxnSpPr>
          <p:spPr>
            <a:xfrm flipH="1" flipV="1">
              <a:off x="2509095" y="2279626"/>
              <a:ext cx="1301844" cy="7349"/>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17" name="组合 216"/>
          <p:cNvGrpSpPr/>
          <p:nvPr/>
        </p:nvGrpSpPr>
        <p:grpSpPr>
          <a:xfrm flipV="1">
            <a:off x="2831755" y="4085106"/>
            <a:ext cx="2062051" cy="273985"/>
            <a:chOff x="2509095" y="2279626"/>
            <a:chExt cx="2062051" cy="295478"/>
          </a:xfrm>
        </p:grpSpPr>
        <p:cxnSp>
          <p:nvCxnSpPr>
            <p:cNvPr id="218" name="直接连接符 217"/>
            <p:cNvCxnSpPr/>
            <p:nvPr/>
          </p:nvCxnSpPr>
          <p:spPr>
            <a:xfrm flipH="1" flipV="1">
              <a:off x="3801238" y="2285133"/>
              <a:ext cx="769908" cy="28997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flipH="1" flipV="1">
              <a:off x="2509095" y="2279626"/>
              <a:ext cx="1301844" cy="7349"/>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20" name="组合 219"/>
          <p:cNvGrpSpPr/>
          <p:nvPr/>
        </p:nvGrpSpPr>
        <p:grpSpPr>
          <a:xfrm flipH="1" flipV="1">
            <a:off x="7212356" y="3946907"/>
            <a:ext cx="1972884" cy="331045"/>
            <a:chOff x="2509095" y="2279626"/>
            <a:chExt cx="2062051" cy="295478"/>
          </a:xfrm>
        </p:grpSpPr>
        <p:cxnSp>
          <p:nvCxnSpPr>
            <p:cNvPr id="221" name="直接连接符 220"/>
            <p:cNvCxnSpPr/>
            <p:nvPr/>
          </p:nvCxnSpPr>
          <p:spPr>
            <a:xfrm flipH="1" flipV="1">
              <a:off x="3801238" y="2285133"/>
              <a:ext cx="769908" cy="28997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2" name="直接连接符 221"/>
            <p:cNvCxnSpPr/>
            <p:nvPr/>
          </p:nvCxnSpPr>
          <p:spPr>
            <a:xfrm flipH="1" flipV="1">
              <a:off x="2509095" y="2279626"/>
              <a:ext cx="1301844" cy="7349"/>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20" name="椭圆 19"/>
          <p:cNvSpPr/>
          <p:nvPr/>
        </p:nvSpPr>
        <p:spPr>
          <a:xfrm>
            <a:off x="4889460" y="1949261"/>
            <a:ext cx="51776" cy="517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椭圆 20"/>
          <p:cNvSpPr/>
          <p:nvPr/>
        </p:nvSpPr>
        <p:spPr>
          <a:xfrm>
            <a:off x="4864287" y="4050003"/>
            <a:ext cx="51776" cy="517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椭圆 21"/>
          <p:cNvSpPr/>
          <p:nvPr/>
        </p:nvSpPr>
        <p:spPr>
          <a:xfrm>
            <a:off x="7075854" y="1940893"/>
            <a:ext cx="51776" cy="517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椭圆 23"/>
          <p:cNvSpPr/>
          <p:nvPr/>
        </p:nvSpPr>
        <p:spPr>
          <a:xfrm>
            <a:off x="7166971" y="3915028"/>
            <a:ext cx="51776" cy="517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8" name="组合 17"/>
          <p:cNvGrpSpPr/>
          <p:nvPr/>
        </p:nvGrpSpPr>
        <p:grpSpPr>
          <a:xfrm>
            <a:off x="4382257" y="1921572"/>
            <a:ext cx="3338556" cy="2156765"/>
            <a:chOff x="7506" y="3474"/>
            <a:chExt cx="4109" cy="4182"/>
          </a:xfrm>
        </p:grpSpPr>
        <p:sp>
          <p:nvSpPr>
            <p:cNvPr id="11" name="椭圆 10"/>
            <p:cNvSpPr/>
            <p:nvPr/>
          </p:nvSpPr>
          <p:spPr>
            <a:xfrm>
              <a:off x="7852" y="3825"/>
              <a:ext cx="3418" cy="3479"/>
            </a:xfrm>
            <a:prstGeom prst="ellipse">
              <a:avLst/>
            </a:prstGeom>
            <a:solidFill>
              <a:schemeClr val="accent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p:nvGrpSpPr>
          <p:grpSpPr>
            <a:xfrm>
              <a:off x="7506" y="3474"/>
              <a:ext cx="4109" cy="4182"/>
              <a:chOff x="7506" y="3474"/>
              <a:chExt cx="4109" cy="4182"/>
            </a:xfrm>
          </p:grpSpPr>
          <p:sp>
            <p:nvSpPr>
              <p:cNvPr id="4" name="椭圆 3"/>
              <p:cNvSpPr/>
              <p:nvPr/>
            </p:nvSpPr>
            <p:spPr>
              <a:xfrm>
                <a:off x="7506" y="3474"/>
                <a:ext cx="4109" cy="4182"/>
              </a:xfrm>
              <a:prstGeom prst="ellipse">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椭圆 11"/>
              <p:cNvSpPr/>
              <p:nvPr/>
            </p:nvSpPr>
            <p:spPr>
              <a:xfrm>
                <a:off x="8165" y="4143"/>
                <a:ext cx="2793" cy="2843"/>
              </a:xfrm>
              <a:prstGeom prst="ellipse">
                <a:avLst/>
              </a:pr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椭圆 13"/>
              <p:cNvSpPr/>
              <p:nvPr/>
            </p:nvSpPr>
            <p:spPr>
              <a:xfrm>
                <a:off x="8573" y="4559"/>
                <a:ext cx="1975" cy="2011"/>
              </a:xfrm>
              <a:prstGeom prst="ellipse">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思源黑体 CN ExtraLight" panose="020B0200000000000000" pitchFamily="34" charset="-122"/>
                    <a:ea typeface="思源黑体 CN ExtraLight" panose="020B0200000000000000" pitchFamily="34" charset="-122"/>
                    <a:cs typeface="等线" panose="02010600030101010101" charset="-122"/>
                    <a:sym typeface="+mn-ea"/>
                  </a:rPr>
                  <a:t>Models</a:t>
                </a:r>
                <a:endParaRPr lang="zh-CN" altLang="en-US" sz="2000" b="1" dirty="0">
                  <a:solidFill>
                    <a:schemeClr val="bg1"/>
                  </a:solidFill>
                  <a:latin typeface="思源黑体 CN ExtraLight" panose="020B0200000000000000" pitchFamily="34" charset="-122"/>
                  <a:ea typeface="思源黑体 CN ExtraLight" panose="020B0200000000000000" pitchFamily="34" charset="-122"/>
                  <a:cs typeface="等线" panose="02010600030101010101" charset="-122"/>
                  <a:sym typeface="+mn-ea"/>
                </a:endParaRPr>
              </a:p>
            </p:txBody>
          </p:sp>
        </p:grpSp>
      </p:grpSp>
      <p:sp>
        <p:nvSpPr>
          <p:cNvPr id="37" name="矩形 36">
            <a:extLst>
              <a:ext uri="{FF2B5EF4-FFF2-40B4-BE49-F238E27FC236}">
                <a16:creationId xmlns:a16="http://schemas.microsoft.com/office/drawing/2014/main" xmlns="" id="{E7ACAD89-B000-BA4A-B407-0EF8656DC988}"/>
              </a:ext>
            </a:extLst>
          </p:cNvPr>
          <p:cNvSpPr/>
          <p:nvPr/>
        </p:nvSpPr>
        <p:spPr>
          <a:xfrm>
            <a:off x="488314" y="259080"/>
            <a:ext cx="4187826" cy="461665"/>
          </a:xfrm>
          <a:prstGeom prst="rect">
            <a:avLst/>
          </a:prstGeom>
          <a:noFill/>
          <a:effectLst/>
        </p:spPr>
        <p:txBody>
          <a:bodyPr vert="horz"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914400" eaLnBrk="1" hangingPunct="1">
              <a:buClrTx/>
              <a:buSzTx/>
              <a:buFontTx/>
            </a:pPr>
            <a:r>
              <a:rPr lang="en-US" altLang="zh-CN" sz="2400" b="1" dirty="0">
                <a:solidFill>
                  <a:srgbClr val="5B98D7"/>
                </a:solidFill>
                <a:latin typeface="Century Gothic" panose="020B0502020202020204" pitchFamily="34" charset="0"/>
                <a:ea typeface="思源黑体 CN ExtraLight" panose="020B0200000000000000" pitchFamily="34" charset="-122"/>
                <a:cs typeface="等线" panose="02010600030101010101" charset="-122"/>
                <a:sym typeface="+mn-ea"/>
              </a:rPr>
              <a:t>2.2 Methodology</a:t>
            </a:r>
            <a:r>
              <a:rPr lang="zh-CN" altLang="en-US" sz="2400" b="1" dirty="0">
                <a:solidFill>
                  <a:srgbClr val="5B98D7"/>
                </a:solidFill>
                <a:latin typeface="Century Gothic" panose="020B0502020202020204" pitchFamily="34" charset="0"/>
                <a:ea typeface="思源黑体 CN ExtraLight" panose="020B0200000000000000" pitchFamily="34" charset="-122"/>
                <a:cs typeface="等线" panose="02010600030101010101" charset="-122"/>
                <a:sym typeface="+mn-ea"/>
              </a:rPr>
              <a:t> </a:t>
            </a:r>
            <a:r>
              <a:rPr lang="en-US" altLang="zh-CN" sz="2400" b="1" dirty="0">
                <a:solidFill>
                  <a:srgbClr val="5B98D7"/>
                </a:solidFill>
                <a:latin typeface="Century Gothic" panose="020B0502020202020204" pitchFamily="34" charset="0"/>
                <a:ea typeface="思源黑体 CN ExtraLight" panose="020B0200000000000000" pitchFamily="34" charset="-122"/>
                <a:cs typeface="等线" panose="02010600030101010101" charset="-122"/>
                <a:sym typeface="+mn-ea"/>
              </a:rPr>
              <a:t>Brief</a:t>
            </a:r>
            <a:endParaRPr lang="zh-CN" altLang="en-US" sz="2400" b="1" dirty="0">
              <a:solidFill>
                <a:srgbClr val="5B98D7"/>
              </a:solidFill>
              <a:latin typeface="Century Gothic" panose="020B0502020202020204" pitchFamily="34" charset="0"/>
              <a:ea typeface="思源黑体 CN ExtraLight" panose="020B0200000000000000" pitchFamily="34" charset="-122"/>
              <a:cs typeface="等线" panose="02010600030101010101" charset="-122"/>
              <a:sym typeface="+mn-ea"/>
            </a:endParaRPr>
          </a:p>
        </p:txBody>
      </p:sp>
      <mc:AlternateContent xmlns:mc="http://schemas.openxmlformats.org/markup-compatibility/2006" xmlns:a14="http://schemas.microsoft.com/office/drawing/2010/main">
        <mc:Choice Requires="a14">
          <p:sp>
            <p:nvSpPr>
              <p:cNvPr id="38" name="文本框 10">
                <a:extLst>
                  <a:ext uri="{FF2B5EF4-FFF2-40B4-BE49-F238E27FC236}">
                    <a16:creationId xmlns:a16="http://schemas.microsoft.com/office/drawing/2014/main" xmlns="" id="{C4FE42EB-63CF-4041-A7E4-24EE4B66BAFC}"/>
                  </a:ext>
                </a:extLst>
              </p:cNvPr>
              <p:cNvSpPr txBox="1"/>
              <p:nvPr/>
            </p:nvSpPr>
            <p:spPr>
              <a:xfrm flipH="1">
                <a:off x="7878705" y="1679765"/>
                <a:ext cx="3751537" cy="830997"/>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lvl="0" indent="-285750" defTabSz="913765">
                  <a:spcBef>
                    <a:spcPct val="0"/>
                  </a:spcBef>
                  <a:buFont typeface="Arial" panose="020B0604020202020204" pitchFamily="34" charset="0"/>
                  <a:buChar char="•"/>
                  <a:defRPr/>
                </a:pPr>
                <a14:m>
                  <m:oMath xmlns:m="http://schemas.openxmlformats.org/officeDocument/2006/math">
                    <m:r>
                      <a:rPr lang="en-US" altLang="zh-CN" sz="1600" b="0" i="1" smtClean="0">
                        <a:solidFill>
                          <a:schemeClr val="bg2">
                            <a:lumMod val="50000"/>
                          </a:schemeClr>
                        </a:solidFill>
                        <a:latin typeface="Cambria Math" panose="02040503050406030204" pitchFamily="18" charset="0"/>
                        <a:ea typeface="思源黑体 ExtraLight" panose="020B0200000000000000" pitchFamily="34" charset="-122"/>
                        <a:cs typeface="Arial" panose="020B0604020202020204" pitchFamily="34" charset="0"/>
                        <a:sym typeface="+mn-ea"/>
                      </a:rPr>
                      <m:t>𝑦𝑖</m:t>
                    </m:r>
                    <m:r>
                      <a:rPr lang="en-US" altLang="zh-CN" sz="1600" b="0" i="1" smtClean="0">
                        <a:solidFill>
                          <a:schemeClr val="bg2">
                            <a:lumMod val="50000"/>
                          </a:schemeClr>
                        </a:solidFill>
                        <a:latin typeface="Cambria Math" panose="02040503050406030204" pitchFamily="18" charset="0"/>
                        <a:ea typeface="思源黑体 ExtraLight" panose="020B0200000000000000" pitchFamily="34" charset="-122"/>
                        <a:cs typeface="Arial" panose="020B0604020202020204" pitchFamily="34" charset="0"/>
                        <a:sym typeface="+mn-ea"/>
                      </a:rPr>
                      <m:t>={ 0, 1}</m:t>
                    </m:r>
                  </m:oMath>
                </a14:m>
                <a:endParaRPr lang="en-US" altLang="zh-CN" sz="1600" i="1" dirty="0">
                  <a:solidFill>
                    <a:schemeClr val="bg2">
                      <a:lumMod val="50000"/>
                    </a:schemeClr>
                  </a:solidFill>
                  <a:latin typeface="Cambria Math" panose="02040503050406030204" pitchFamily="18" charset="0"/>
                  <a:ea typeface="思源黑体 ExtraLight" panose="020B0200000000000000" pitchFamily="34" charset="-122"/>
                  <a:cs typeface="Arial" panose="020B0604020202020204" pitchFamily="34" charset="0"/>
                  <a:sym typeface="+mn-ea"/>
                </a:endParaRPr>
              </a:p>
              <a:p>
                <a:pPr marL="285750" indent="-285750" defTabSz="913765">
                  <a:spcBef>
                    <a:spcPct val="0"/>
                  </a:spcBef>
                  <a:buFont typeface="Arial" panose="020B0604020202020204" pitchFamily="34" charset="0"/>
                  <a:buChar char="•"/>
                  <a:defRPr/>
                </a:pP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Classification algorithm</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 </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(Linearity)</a:t>
                </a:r>
              </a:p>
              <a:p>
                <a:pPr marL="285750" indent="-285750" defTabSz="913765">
                  <a:spcBef>
                    <a:spcPct val="0"/>
                  </a:spcBef>
                  <a:buFont typeface="Arial" panose="020B0604020202020204" pitchFamily="34" charset="0"/>
                  <a:buChar char="•"/>
                  <a:defRPr/>
                </a:pP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Probability estimates (P)</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 </a:t>
                </a:r>
                <a:endPar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endParaRPr>
              </a:p>
            </p:txBody>
          </p:sp>
        </mc:Choice>
        <mc:Fallback xmlns="">
          <p:sp>
            <p:nvSpPr>
              <p:cNvPr id="38" name="文本框 10">
                <a:extLst>
                  <a:ext uri="{FF2B5EF4-FFF2-40B4-BE49-F238E27FC236}">
                    <a16:creationId xmlns:a16="http://schemas.microsoft.com/office/drawing/2014/main" id="{C4FE42EB-63CF-4041-A7E4-24EE4B66BAFC}"/>
                  </a:ext>
                </a:extLst>
              </p:cNvPr>
              <p:cNvSpPr txBox="1">
                <a:spLocks noRot="1" noChangeAspect="1" noMove="1" noResize="1" noEditPoints="1" noAdjustHandles="1" noChangeArrowheads="1" noChangeShapeType="1" noTextEdit="1"/>
              </p:cNvSpPr>
              <p:nvPr/>
            </p:nvSpPr>
            <p:spPr>
              <a:xfrm flipH="1">
                <a:off x="7878705" y="1679765"/>
                <a:ext cx="3751537" cy="830997"/>
              </a:xfrm>
              <a:prstGeom prst="rect">
                <a:avLst/>
              </a:prstGeom>
              <a:blipFill>
                <a:blip r:embed="rId3"/>
                <a:stretch>
                  <a:fillRect l="-676" r="-1351" b="-9091"/>
                </a:stretch>
              </a:blipFill>
              <a:ln w="9525">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10">
                <a:extLst>
                  <a:ext uri="{FF2B5EF4-FFF2-40B4-BE49-F238E27FC236}">
                    <a16:creationId xmlns:a16="http://schemas.microsoft.com/office/drawing/2014/main" xmlns="" id="{2B1DD218-A3EA-074F-AD43-85079EE7FC5D}"/>
                  </a:ext>
                </a:extLst>
              </p:cNvPr>
              <p:cNvSpPr txBox="1"/>
              <p:nvPr/>
            </p:nvSpPr>
            <p:spPr>
              <a:xfrm flipH="1">
                <a:off x="14143" y="1710513"/>
                <a:ext cx="4141683" cy="1323439"/>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r" defTabSz="913765">
                  <a:spcBef>
                    <a:spcPct val="0"/>
                  </a:spcBef>
                  <a:buFont typeface="Arial" panose="020B0604020202020204" pitchFamily="34" charset="0"/>
                  <a:buChar char="•"/>
                  <a:defRPr/>
                </a:pPr>
                <a14:m>
                  <m:oMath xmlns:m="http://schemas.openxmlformats.org/officeDocument/2006/math">
                    <m:r>
                      <a:rPr lang="en-US" altLang="zh-CN" sz="1600" i="1">
                        <a:solidFill>
                          <a:schemeClr val="bg2">
                            <a:lumMod val="50000"/>
                          </a:schemeClr>
                        </a:solidFill>
                        <a:latin typeface="Cambria Math" panose="02040503050406030204" pitchFamily="18" charset="0"/>
                        <a:ea typeface="思源黑体 ExtraLight" panose="020B0200000000000000" pitchFamily="34" charset="-122"/>
                        <a:cs typeface="Arial" panose="020B0604020202020204" pitchFamily="34" charset="0"/>
                        <a:sym typeface="+mn-ea"/>
                      </a:rPr>
                      <m:t>𝑏</m:t>
                    </m:r>
                    <m:r>
                      <a:rPr lang="en-US" altLang="zh-CN" sz="1600" i="1">
                        <a:solidFill>
                          <a:schemeClr val="bg2">
                            <a:lumMod val="50000"/>
                          </a:schemeClr>
                        </a:solidFill>
                        <a:latin typeface="Cambria Math" panose="02040503050406030204" pitchFamily="18" charset="0"/>
                        <a:ea typeface="思源黑体 ExtraLight" panose="020B0200000000000000" pitchFamily="34" charset="-122"/>
                        <a:cs typeface="Arial" panose="020B0604020202020204" pitchFamily="34" charset="0"/>
                        <a:sym typeface="+mn-ea"/>
                      </a:rPr>
                      <m:t>+</m:t>
                    </m:r>
                    <m:r>
                      <a:rPr lang="en-US" altLang="zh-CN" sz="1600" i="1">
                        <a:solidFill>
                          <a:schemeClr val="bg2">
                            <a:lumMod val="50000"/>
                          </a:schemeClr>
                        </a:solidFill>
                        <a:latin typeface="Cambria Math" panose="02040503050406030204" pitchFamily="18" charset="0"/>
                        <a:ea typeface="思源黑体 ExtraLight" panose="020B0200000000000000" pitchFamily="34" charset="-122"/>
                        <a:cs typeface="Arial" panose="020B0604020202020204" pitchFamily="34" charset="0"/>
                        <a:sym typeface="+mn-ea"/>
                      </a:rPr>
                      <m:t>𝑤</m:t>
                    </m:r>
                    <m:r>
                      <a:rPr lang="en-US" altLang="zh-CN" sz="1600" i="1">
                        <a:solidFill>
                          <a:schemeClr val="bg2">
                            <a:lumMod val="50000"/>
                          </a:schemeClr>
                        </a:solidFill>
                        <a:latin typeface="Cambria Math" panose="02040503050406030204" pitchFamily="18" charset="0"/>
                        <a:ea typeface="思源黑体 ExtraLight" panose="020B0200000000000000" pitchFamily="34" charset="-122"/>
                        <a:cs typeface="Arial" panose="020B0604020202020204" pitchFamily="34" charset="0"/>
                        <a:sym typeface="+mn-ea"/>
                      </a:rPr>
                      <m:t>1</m:t>
                    </m:r>
                    <m:r>
                      <a:rPr lang="en-US" altLang="zh-CN" sz="1600" i="1">
                        <a:solidFill>
                          <a:schemeClr val="bg2">
                            <a:lumMod val="50000"/>
                          </a:schemeClr>
                        </a:solidFill>
                        <a:latin typeface="Cambria Math" panose="02040503050406030204" pitchFamily="18" charset="0"/>
                        <a:ea typeface="思源黑体 ExtraLight" panose="020B0200000000000000" pitchFamily="34" charset="-122"/>
                        <a:cs typeface="Arial" panose="020B0604020202020204" pitchFamily="34" charset="0"/>
                        <a:sym typeface="+mn-ea"/>
                      </a:rPr>
                      <m:t>𝑥</m:t>
                    </m:r>
                    <m:r>
                      <a:rPr lang="en-US" altLang="zh-CN" sz="1600" i="1">
                        <a:solidFill>
                          <a:schemeClr val="bg2">
                            <a:lumMod val="50000"/>
                          </a:schemeClr>
                        </a:solidFill>
                        <a:latin typeface="Cambria Math" panose="02040503050406030204" pitchFamily="18" charset="0"/>
                        <a:ea typeface="思源黑体 ExtraLight" panose="020B0200000000000000" pitchFamily="34" charset="-122"/>
                        <a:cs typeface="Arial" panose="020B0604020202020204" pitchFamily="34" charset="0"/>
                        <a:sym typeface="+mn-ea"/>
                      </a:rPr>
                      <m:t>1+</m:t>
                    </m:r>
                    <m:r>
                      <a:rPr lang="en-US" altLang="zh-CN" sz="1600" i="1">
                        <a:solidFill>
                          <a:schemeClr val="bg2">
                            <a:lumMod val="50000"/>
                          </a:schemeClr>
                        </a:solidFill>
                        <a:latin typeface="Cambria Math" panose="02040503050406030204" pitchFamily="18" charset="0"/>
                        <a:ea typeface="思源黑体 ExtraLight" panose="020B0200000000000000" pitchFamily="34" charset="-122"/>
                        <a:cs typeface="Arial" panose="020B0604020202020204" pitchFamily="34" charset="0"/>
                        <a:sym typeface="+mn-ea"/>
                      </a:rPr>
                      <m:t>𝑤</m:t>
                    </m:r>
                    <m:r>
                      <a:rPr lang="en-US" altLang="zh-CN" sz="1600" i="1">
                        <a:solidFill>
                          <a:schemeClr val="bg2">
                            <a:lumMod val="50000"/>
                          </a:schemeClr>
                        </a:solidFill>
                        <a:latin typeface="Cambria Math" panose="02040503050406030204" pitchFamily="18" charset="0"/>
                        <a:ea typeface="思源黑体 ExtraLight" panose="020B0200000000000000" pitchFamily="34" charset="-122"/>
                        <a:cs typeface="Arial" panose="020B0604020202020204" pitchFamily="34" charset="0"/>
                        <a:sym typeface="+mn-ea"/>
                      </a:rPr>
                      <m:t>2</m:t>
                    </m:r>
                    <m:r>
                      <a:rPr lang="en-US" altLang="zh-CN" sz="1600" i="1">
                        <a:solidFill>
                          <a:schemeClr val="bg2">
                            <a:lumMod val="50000"/>
                          </a:schemeClr>
                        </a:solidFill>
                        <a:latin typeface="Cambria Math" panose="02040503050406030204" pitchFamily="18" charset="0"/>
                        <a:ea typeface="思源黑体 ExtraLight" panose="020B0200000000000000" pitchFamily="34" charset="-122"/>
                        <a:cs typeface="Arial" panose="020B0604020202020204" pitchFamily="34" charset="0"/>
                        <a:sym typeface="+mn-ea"/>
                      </a:rPr>
                      <m:t>𝑥</m:t>
                    </m:r>
                    <m:r>
                      <a:rPr lang="en-US" altLang="zh-CN" sz="1600" i="1">
                        <a:solidFill>
                          <a:schemeClr val="bg2">
                            <a:lumMod val="50000"/>
                          </a:schemeClr>
                        </a:solidFill>
                        <a:latin typeface="Cambria Math" panose="02040503050406030204" pitchFamily="18" charset="0"/>
                        <a:ea typeface="思源黑体 ExtraLight" panose="020B0200000000000000" pitchFamily="34" charset="-122"/>
                        <a:cs typeface="Arial" panose="020B0604020202020204" pitchFamily="34" charset="0"/>
                        <a:sym typeface="+mn-ea"/>
                      </a:rPr>
                      <m:t>2…&gt;0 </m:t>
                    </m:r>
                    <m:r>
                      <a:rPr lang="en-US" altLang="zh-CN" sz="1600" b="0" i="1" smtClean="0">
                        <a:solidFill>
                          <a:schemeClr val="bg2">
                            <a:lumMod val="50000"/>
                          </a:schemeClr>
                        </a:solidFill>
                        <a:latin typeface="Cambria Math" panose="02040503050406030204" pitchFamily="18" charset="0"/>
                        <a:ea typeface="思源黑体 ExtraLight" panose="020B0200000000000000" pitchFamily="34" charset="-122"/>
                        <a:cs typeface="Arial" panose="020B0604020202020204" pitchFamily="34" charset="0"/>
                        <a:sym typeface="+mn-ea"/>
                      </a:rPr>
                      <m:t>𝑓𝑜𝑟</m:t>
                    </m:r>
                    <m:r>
                      <a:rPr lang="zh-CN" altLang="en-US" sz="1600" b="0" i="1" smtClean="0">
                        <a:solidFill>
                          <a:schemeClr val="bg2">
                            <a:lumMod val="50000"/>
                          </a:schemeClr>
                        </a:solidFill>
                        <a:latin typeface="Cambria Math" panose="02040503050406030204" pitchFamily="18" charset="0"/>
                        <a:ea typeface="思源黑体 ExtraLight" panose="020B0200000000000000" pitchFamily="34" charset="-122"/>
                        <a:cs typeface="Arial" panose="020B0604020202020204" pitchFamily="34" charset="0"/>
                        <a:sym typeface="+mn-ea"/>
                      </a:rPr>
                      <m:t> </m:t>
                    </m:r>
                    <m:r>
                      <a:rPr lang="en-US" altLang="zh-CN" sz="1600" b="0" i="1" smtClean="0">
                        <a:solidFill>
                          <a:schemeClr val="bg2">
                            <a:lumMod val="50000"/>
                          </a:schemeClr>
                        </a:solidFill>
                        <a:latin typeface="Cambria Math" panose="02040503050406030204" pitchFamily="18" charset="0"/>
                        <a:ea typeface="思源黑体 ExtraLight" panose="020B0200000000000000" pitchFamily="34" charset="-122"/>
                        <a:cs typeface="Arial" panose="020B0604020202020204" pitchFamily="34" charset="0"/>
                        <a:sym typeface="+mn-ea"/>
                      </a:rPr>
                      <m:t>𝑦𝑖</m:t>
                    </m:r>
                    <m:r>
                      <a:rPr lang="en-US" altLang="zh-CN" sz="1600" b="0" i="1" smtClean="0">
                        <a:solidFill>
                          <a:schemeClr val="bg2">
                            <a:lumMod val="50000"/>
                          </a:schemeClr>
                        </a:solidFill>
                        <a:latin typeface="Cambria Math" panose="02040503050406030204" pitchFamily="18" charset="0"/>
                        <a:ea typeface="思源黑体 ExtraLight" panose="020B0200000000000000" pitchFamily="34" charset="-122"/>
                        <a:cs typeface="Arial" panose="020B0604020202020204" pitchFamily="34" charset="0"/>
                        <a:sym typeface="+mn-ea"/>
                      </a:rPr>
                      <m:t>=1</m:t>
                    </m:r>
                  </m:oMath>
                </a14:m>
                <a:endParaRPr lang="en-US" altLang="zh-CN" sz="1600" b="0" i="1" dirty="0">
                  <a:solidFill>
                    <a:schemeClr val="bg2">
                      <a:lumMod val="50000"/>
                    </a:schemeClr>
                  </a:solidFill>
                  <a:latin typeface="Cambria Math" panose="02040503050406030204" pitchFamily="18" charset="0"/>
                  <a:ea typeface="思源黑体 ExtraLight" panose="020B0200000000000000" pitchFamily="34" charset="-122"/>
                  <a:cs typeface="Arial" panose="020B0604020202020204" pitchFamily="34" charset="0"/>
                  <a:sym typeface="+mn-ea"/>
                </a:endParaRPr>
              </a:p>
              <a:p>
                <a:pPr marL="285750" indent="-285750" algn="r" defTabSz="913765">
                  <a:spcBef>
                    <a:spcPct val="0"/>
                  </a:spcBef>
                  <a:buFont typeface="Arial" panose="020B0604020202020204" pitchFamily="34" charset="0"/>
                  <a:buChar char="•"/>
                  <a:defRPr/>
                </a:pPr>
                <a14:m>
                  <m:oMath xmlns:m="http://schemas.openxmlformats.org/officeDocument/2006/math">
                    <m:r>
                      <a:rPr lang="en-US" altLang="zh-CN" sz="1600" i="1">
                        <a:solidFill>
                          <a:schemeClr val="bg2">
                            <a:lumMod val="50000"/>
                          </a:schemeClr>
                        </a:solidFill>
                        <a:latin typeface="Cambria Math" panose="02040503050406030204" pitchFamily="18" charset="0"/>
                        <a:ea typeface="思源黑体 ExtraLight" panose="020B0200000000000000" pitchFamily="34" charset="-122"/>
                        <a:cs typeface="Arial" panose="020B0604020202020204" pitchFamily="34" charset="0"/>
                        <a:sym typeface="+mn-ea"/>
                      </a:rPr>
                      <m:t>𝑏</m:t>
                    </m:r>
                    <m:r>
                      <a:rPr lang="en-US" altLang="zh-CN" sz="1600" i="1">
                        <a:solidFill>
                          <a:schemeClr val="bg2">
                            <a:lumMod val="50000"/>
                          </a:schemeClr>
                        </a:solidFill>
                        <a:latin typeface="Cambria Math" panose="02040503050406030204" pitchFamily="18" charset="0"/>
                        <a:ea typeface="思源黑体 ExtraLight" panose="020B0200000000000000" pitchFamily="34" charset="-122"/>
                        <a:cs typeface="Arial" panose="020B0604020202020204" pitchFamily="34" charset="0"/>
                        <a:sym typeface="+mn-ea"/>
                      </a:rPr>
                      <m:t>+</m:t>
                    </m:r>
                    <m:r>
                      <a:rPr lang="en-US" altLang="zh-CN" sz="1600" i="1">
                        <a:solidFill>
                          <a:schemeClr val="bg2">
                            <a:lumMod val="50000"/>
                          </a:schemeClr>
                        </a:solidFill>
                        <a:latin typeface="Cambria Math" panose="02040503050406030204" pitchFamily="18" charset="0"/>
                        <a:ea typeface="思源黑体 ExtraLight" panose="020B0200000000000000" pitchFamily="34" charset="-122"/>
                        <a:cs typeface="Arial" panose="020B0604020202020204" pitchFamily="34" charset="0"/>
                        <a:sym typeface="+mn-ea"/>
                      </a:rPr>
                      <m:t>𝑤</m:t>
                    </m:r>
                    <m:r>
                      <a:rPr lang="en-US" altLang="zh-CN" sz="1600" i="1">
                        <a:solidFill>
                          <a:schemeClr val="bg2">
                            <a:lumMod val="50000"/>
                          </a:schemeClr>
                        </a:solidFill>
                        <a:latin typeface="Cambria Math" panose="02040503050406030204" pitchFamily="18" charset="0"/>
                        <a:ea typeface="思源黑体 ExtraLight" panose="020B0200000000000000" pitchFamily="34" charset="-122"/>
                        <a:cs typeface="Arial" panose="020B0604020202020204" pitchFamily="34" charset="0"/>
                        <a:sym typeface="+mn-ea"/>
                      </a:rPr>
                      <m:t>1</m:t>
                    </m:r>
                    <m:r>
                      <a:rPr lang="en-US" altLang="zh-CN" sz="1600" i="1">
                        <a:solidFill>
                          <a:schemeClr val="bg2">
                            <a:lumMod val="50000"/>
                          </a:schemeClr>
                        </a:solidFill>
                        <a:latin typeface="Cambria Math" panose="02040503050406030204" pitchFamily="18" charset="0"/>
                        <a:ea typeface="思源黑体 ExtraLight" panose="020B0200000000000000" pitchFamily="34" charset="-122"/>
                        <a:cs typeface="Arial" panose="020B0604020202020204" pitchFamily="34" charset="0"/>
                        <a:sym typeface="+mn-ea"/>
                      </a:rPr>
                      <m:t>𝑥</m:t>
                    </m:r>
                    <m:r>
                      <a:rPr lang="en-US" altLang="zh-CN" sz="1600" i="1">
                        <a:solidFill>
                          <a:schemeClr val="bg2">
                            <a:lumMod val="50000"/>
                          </a:schemeClr>
                        </a:solidFill>
                        <a:latin typeface="Cambria Math" panose="02040503050406030204" pitchFamily="18" charset="0"/>
                        <a:ea typeface="思源黑体 ExtraLight" panose="020B0200000000000000" pitchFamily="34" charset="-122"/>
                        <a:cs typeface="Arial" panose="020B0604020202020204" pitchFamily="34" charset="0"/>
                        <a:sym typeface="+mn-ea"/>
                      </a:rPr>
                      <m:t>1+</m:t>
                    </m:r>
                    <m:r>
                      <a:rPr lang="en-US" altLang="zh-CN" sz="1600" i="1">
                        <a:solidFill>
                          <a:schemeClr val="bg2">
                            <a:lumMod val="50000"/>
                          </a:schemeClr>
                        </a:solidFill>
                        <a:latin typeface="Cambria Math" panose="02040503050406030204" pitchFamily="18" charset="0"/>
                        <a:ea typeface="思源黑体 ExtraLight" panose="020B0200000000000000" pitchFamily="34" charset="-122"/>
                        <a:cs typeface="Arial" panose="020B0604020202020204" pitchFamily="34" charset="0"/>
                        <a:sym typeface="+mn-ea"/>
                      </a:rPr>
                      <m:t>𝑤</m:t>
                    </m:r>
                    <m:r>
                      <a:rPr lang="en-US" altLang="zh-CN" sz="1600" i="1">
                        <a:solidFill>
                          <a:schemeClr val="bg2">
                            <a:lumMod val="50000"/>
                          </a:schemeClr>
                        </a:solidFill>
                        <a:latin typeface="Cambria Math" panose="02040503050406030204" pitchFamily="18" charset="0"/>
                        <a:ea typeface="思源黑体 ExtraLight" panose="020B0200000000000000" pitchFamily="34" charset="-122"/>
                        <a:cs typeface="Arial" panose="020B0604020202020204" pitchFamily="34" charset="0"/>
                        <a:sym typeface="+mn-ea"/>
                      </a:rPr>
                      <m:t>2</m:t>
                    </m:r>
                    <m:r>
                      <a:rPr lang="en-US" altLang="zh-CN" sz="1600" i="1">
                        <a:solidFill>
                          <a:schemeClr val="bg2">
                            <a:lumMod val="50000"/>
                          </a:schemeClr>
                        </a:solidFill>
                        <a:latin typeface="Cambria Math" panose="02040503050406030204" pitchFamily="18" charset="0"/>
                        <a:ea typeface="思源黑体 ExtraLight" panose="020B0200000000000000" pitchFamily="34" charset="-122"/>
                        <a:cs typeface="Arial" panose="020B0604020202020204" pitchFamily="34" charset="0"/>
                        <a:sym typeface="+mn-ea"/>
                      </a:rPr>
                      <m:t>𝑥</m:t>
                    </m:r>
                    <m:r>
                      <a:rPr lang="en-US" altLang="zh-CN" sz="1600" i="1">
                        <a:solidFill>
                          <a:schemeClr val="bg2">
                            <a:lumMod val="50000"/>
                          </a:schemeClr>
                        </a:solidFill>
                        <a:latin typeface="Cambria Math" panose="02040503050406030204" pitchFamily="18" charset="0"/>
                        <a:ea typeface="思源黑体 ExtraLight" panose="020B0200000000000000" pitchFamily="34" charset="-122"/>
                        <a:cs typeface="Arial" panose="020B0604020202020204" pitchFamily="34" charset="0"/>
                        <a:sym typeface="+mn-ea"/>
                      </a:rPr>
                      <m:t>2…&lt;0 </m:t>
                    </m:r>
                    <m:r>
                      <a:rPr lang="en-US" altLang="zh-CN" sz="1600" b="0" i="1" smtClean="0">
                        <a:solidFill>
                          <a:schemeClr val="bg2">
                            <a:lumMod val="50000"/>
                          </a:schemeClr>
                        </a:solidFill>
                        <a:latin typeface="Cambria Math" panose="02040503050406030204" pitchFamily="18" charset="0"/>
                        <a:ea typeface="思源黑体 ExtraLight" panose="020B0200000000000000" pitchFamily="34" charset="-122"/>
                        <a:cs typeface="Arial" panose="020B0604020202020204" pitchFamily="34" charset="0"/>
                        <a:sym typeface="+mn-ea"/>
                      </a:rPr>
                      <m:t>𝑓𝑜𝑟</m:t>
                    </m:r>
                    <m:r>
                      <a:rPr lang="zh-CN" altLang="en-US" sz="1600" b="0" i="1" smtClean="0">
                        <a:solidFill>
                          <a:schemeClr val="bg2">
                            <a:lumMod val="50000"/>
                          </a:schemeClr>
                        </a:solidFill>
                        <a:latin typeface="Cambria Math" panose="02040503050406030204" pitchFamily="18" charset="0"/>
                        <a:ea typeface="思源黑体 ExtraLight" panose="020B0200000000000000" pitchFamily="34" charset="-122"/>
                        <a:cs typeface="Arial" panose="020B0604020202020204" pitchFamily="34" charset="0"/>
                        <a:sym typeface="+mn-ea"/>
                      </a:rPr>
                      <m:t> </m:t>
                    </m:r>
                    <m:r>
                      <a:rPr lang="en-US" altLang="zh-CN" sz="1600" b="0" i="1" smtClean="0">
                        <a:solidFill>
                          <a:schemeClr val="bg2">
                            <a:lumMod val="50000"/>
                          </a:schemeClr>
                        </a:solidFill>
                        <a:latin typeface="Cambria Math" panose="02040503050406030204" pitchFamily="18" charset="0"/>
                        <a:ea typeface="思源黑体 ExtraLight" panose="020B0200000000000000" pitchFamily="34" charset="-122"/>
                        <a:cs typeface="Arial" panose="020B0604020202020204" pitchFamily="34" charset="0"/>
                        <a:sym typeface="+mn-ea"/>
                      </a:rPr>
                      <m:t>𝑦𝑖</m:t>
                    </m:r>
                    <m:r>
                      <a:rPr lang="en-US" altLang="zh-CN" sz="1600" b="0" i="1" smtClean="0">
                        <a:solidFill>
                          <a:schemeClr val="bg2">
                            <a:lumMod val="50000"/>
                          </a:schemeClr>
                        </a:solidFill>
                        <a:latin typeface="Cambria Math" panose="02040503050406030204" pitchFamily="18" charset="0"/>
                        <a:ea typeface="思源黑体 ExtraLight" panose="020B0200000000000000" pitchFamily="34" charset="-122"/>
                        <a:cs typeface="Arial" panose="020B0604020202020204" pitchFamily="34" charset="0"/>
                        <a:sym typeface="+mn-ea"/>
                      </a:rPr>
                      <m:t>=−1</m:t>
                    </m:r>
                  </m:oMath>
                </a14:m>
                <a:r>
                  <a:rPr lang="en-HK"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 </a:t>
                </a:r>
                <a:endPar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endParaRPr>
              </a:p>
              <a:p>
                <a:pPr marL="285750" marR="0" lvl="0" indent="-285750" algn="r" defTabSz="913765" rtl="0" eaLnBrk="1" fontAlgn="auto" latinLnBrk="0" hangingPunct="1">
                  <a:spcBef>
                    <a:spcPct val="0"/>
                  </a:spcBef>
                  <a:spcAft>
                    <a:spcPts val="0"/>
                  </a:spcAft>
                  <a:buClrTx/>
                  <a:buSzTx/>
                  <a:buFont typeface="Arial" panose="020B0604020202020204" pitchFamily="34" charset="0"/>
                  <a:buChar char="•"/>
                  <a:defRPr/>
                </a:pP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Measure</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 </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perpendicular</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 </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distance</a:t>
                </a:r>
              </a:p>
              <a:p>
                <a:pPr marL="285750" marR="0" lvl="0" indent="-285750" algn="r" defTabSz="913765" rtl="0" eaLnBrk="1" fontAlgn="auto" latinLnBrk="0" hangingPunct="1">
                  <a:spcBef>
                    <a:spcPct val="0"/>
                  </a:spcBef>
                  <a:spcAft>
                    <a:spcPts val="0"/>
                  </a:spcAft>
                  <a:buClrTx/>
                  <a:buSzTx/>
                  <a:buFont typeface="Arial" panose="020B0604020202020204" pitchFamily="34" charset="0"/>
                  <a:buChar char="•"/>
                  <a:defRPr/>
                </a:pP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Hard</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 </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margin</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 </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 </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No</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 </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misclassification</a:t>
                </a:r>
              </a:p>
              <a:p>
                <a:pPr marL="285750" lvl="0" indent="-285750" algn="r" defTabSz="913765">
                  <a:spcBef>
                    <a:spcPct val="0"/>
                  </a:spcBef>
                  <a:buFont typeface="Arial" panose="020B0604020202020204" pitchFamily="34" charset="0"/>
                  <a:buChar char="•"/>
                  <a:defRPr/>
                </a:pP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Linear</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 </a:t>
                </a:r>
                <a:r>
                  <a:rPr lang="en-HK"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classifier</a:t>
                </a:r>
                <a:endPar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endParaRPr>
              </a:p>
            </p:txBody>
          </p:sp>
        </mc:Choice>
        <mc:Fallback xmlns="">
          <p:sp>
            <p:nvSpPr>
              <p:cNvPr id="39" name="文本框 10">
                <a:extLst>
                  <a:ext uri="{FF2B5EF4-FFF2-40B4-BE49-F238E27FC236}">
                    <a16:creationId xmlns:a16="http://schemas.microsoft.com/office/drawing/2014/main" id="{2B1DD218-A3EA-074F-AD43-85079EE7FC5D}"/>
                  </a:ext>
                </a:extLst>
              </p:cNvPr>
              <p:cNvSpPr txBox="1">
                <a:spLocks noRot="1" noChangeAspect="1" noMove="1" noResize="1" noEditPoints="1" noAdjustHandles="1" noChangeArrowheads="1" noChangeShapeType="1" noTextEdit="1"/>
              </p:cNvSpPr>
              <p:nvPr/>
            </p:nvSpPr>
            <p:spPr>
              <a:xfrm flipH="1">
                <a:off x="14143" y="1710513"/>
                <a:ext cx="4141683" cy="1323439"/>
              </a:xfrm>
              <a:prstGeom prst="rect">
                <a:avLst/>
              </a:prstGeom>
              <a:blipFill>
                <a:blip r:embed="rId4"/>
                <a:stretch>
                  <a:fillRect r="-610" b="-3774"/>
                </a:stretch>
              </a:blipFill>
              <a:ln w="9525">
                <a:noFill/>
              </a:ln>
            </p:spPr>
            <p:txBody>
              <a:bodyPr/>
              <a:lstStyle/>
              <a:p>
                <a:r>
                  <a:rPr lang="zh-CN" altLang="en-US">
                    <a:noFill/>
                  </a:rPr>
                  <a:t> </a:t>
                </a:r>
              </a:p>
            </p:txBody>
          </p:sp>
        </mc:Fallback>
      </mc:AlternateContent>
      <p:sp>
        <p:nvSpPr>
          <p:cNvPr id="5" name="Slide Number Placeholder 4">
            <a:extLst>
              <a:ext uri="{FF2B5EF4-FFF2-40B4-BE49-F238E27FC236}">
                <a16:creationId xmlns:a16="http://schemas.microsoft.com/office/drawing/2014/main" xmlns="" id="{436CA18F-3882-4706-8B79-ADE5C4672CAF}"/>
              </a:ext>
            </a:extLst>
          </p:cNvPr>
          <p:cNvSpPr>
            <a:spLocks noGrp="1"/>
          </p:cNvSpPr>
          <p:nvPr>
            <p:ph type="sldNum" sz="quarter" idx="12"/>
          </p:nvPr>
        </p:nvSpPr>
        <p:spPr/>
        <p:txBody>
          <a:bodyPr/>
          <a:lstStyle/>
          <a:p>
            <a:fld id="{565CE74E-AB26-4998-AD42-012C4C1AD076}" type="slidenum">
              <a:rPr lang="zh-CN" altLang="en-US" smtClean="0"/>
              <a:t>10</a:t>
            </a:fld>
            <a:endParaRPr lang="zh-CN" altLang="en-US"/>
          </a:p>
        </p:txBody>
      </p:sp>
    </p:spTree>
    <p:extLst>
      <p:ext uri="{BB962C8B-B14F-4D97-AF65-F5344CB8AC3E}">
        <p14:creationId xmlns:p14="http://schemas.microsoft.com/office/powerpoint/2010/main" val="938286559"/>
      </p:ext>
    </p:extLst>
  </p:cSld>
  <p:clrMapOvr>
    <a:masterClrMapping/>
  </p:clrMapOvr>
  <mc:AlternateContent xmlns:mc="http://schemas.openxmlformats.org/markup-compatibility/2006" xmlns:p14="http://schemas.microsoft.com/office/powerpoint/2010/main">
    <mc:Choice Requires="p14">
      <p:transition>
        <p:push/>
      </p:transition>
    </mc:Choice>
    <mc:Fallback xmlns="">
      <p:transition>
        <p:push/>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descr="图片7"/>
          <p:cNvPicPr>
            <a:picLocks noChangeAspect="1"/>
          </p:cNvPicPr>
          <p:nvPr/>
        </p:nvPicPr>
        <p:blipFill>
          <a:blip r:embed="rId2"/>
          <a:stretch>
            <a:fillRect/>
          </a:stretch>
        </p:blipFill>
        <p:spPr>
          <a:xfrm>
            <a:off x="3852545" y="4569460"/>
            <a:ext cx="10058400" cy="3281680"/>
          </a:xfrm>
          <a:prstGeom prst="rect">
            <a:avLst/>
          </a:prstGeom>
        </p:spPr>
      </p:pic>
      <p:sp>
        <p:nvSpPr>
          <p:cNvPr id="54" name="任意多边形: 形状 53"/>
          <p:cNvSpPr/>
          <p:nvPr/>
        </p:nvSpPr>
        <p:spPr>
          <a:xfrm>
            <a:off x="-387549" y="-107926"/>
            <a:ext cx="1007369" cy="1121411"/>
          </a:xfrm>
          <a:custGeom>
            <a:avLst/>
            <a:gdLst>
              <a:gd name="connsiteX0" fmla="*/ 0 w 1981200"/>
              <a:gd name="connsiteY0" fmla="*/ 670560 h 1798321"/>
              <a:gd name="connsiteX1" fmla="*/ 1981200 w 1981200"/>
              <a:gd name="connsiteY1" fmla="*/ 0 h 1798321"/>
              <a:gd name="connsiteX2" fmla="*/ 1463041 w 1981200"/>
              <a:gd name="connsiteY2" fmla="*/ 1798321 h 1798321"/>
              <a:gd name="connsiteX3" fmla="*/ 0 w 1981200"/>
              <a:gd name="connsiteY3" fmla="*/ 670560 h 1798321"/>
            </a:gdLst>
            <a:ahLst/>
            <a:cxnLst>
              <a:cxn ang="0">
                <a:pos x="connsiteX0" y="connsiteY0"/>
              </a:cxn>
              <a:cxn ang="0">
                <a:pos x="connsiteX1" y="connsiteY1"/>
              </a:cxn>
              <a:cxn ang="0">
                <a:pos x="connsiteX2" y="connsiteY2"/>
              </a:cxn>
              <a:cxn ang="0">
                <a:pos x="connsiteX3" y="connsiteY3"/>
              </a:cxn>
            </a:cxnLst>
            <a:rect l="l" t="t" r="r" b="b"/>
            <a:pathLst>
              <a:path w="1981200" h="1798321">
                <a:moveTo>
                  <a:pt x="0" y="670560"/>
                </a:moveTo>
                <a:lnTo>
                  <a:pt x="1981200" y="0"/>
                </a:lnTo>
                <a:lnTo>
                  <a:pt x="1463041" y="1798321"/>
                </a:lnTo>
                <a:lnTo>
                  <a:pt x="0" y="670560"/>
                </a:lnTo>
              </a:path>
            </a:pathLst>
          </a:custGeom>
          <a:noFill/>
          <a:ln w="12700" cap="rnd">
            <a:gradFill>
              <a:gsLst>
                <a:gs pos="0">
                  <a:schemeClr val="accent1">
                    <a:lumMod val="5000"/>
                    <a:lumOff val="95000"/>
                  </a:schemeClr>
                </a:gs>
                <a:gs pos="41000">
                  <a:srgbClr val="629DDB"/>
                </a:gs>
                <a:gs pos="70000">
                  <a:schemeClr val="bg1"/>
                </a:gs>
                <a:gs pos="100000">
                  <a:srgbClr val="629DDB"/>
                </a:gs>
              </a:gsLst>
              <a:lin ang="5400000" scaled="1"/>
            </a:gradFill>
            <a:roun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pPr algn="ctr"/>
            <a:endParaRPr lang="zh-CN" altLang="en-US"/>
          </a:p>
        </p:txBody>
      </p:sp>
      <p:sp>
        <p:nvSpPr>
          <p:cNvPr id="190" name="文本框 10"/>
          <p:cNvSpPr txBox="1"/>
          <p:nvPr/>
        </p:nvSpPr>
        <p:spPr>
          <a:xfrm flipH="1">
            <a:off x="6088557" y="1396923"/>
            <a:ext cx="4388942" cy="584775"/>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3765">
              <a:spcBef>
                <a:spcPct val="0"/>
              </a:spcBef>
              <a:defRPr/>
            </a:pP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Once for testing, (k-1) times for training.</a:t>
            </a:r>
          </a:p>
          <a:p>
            <a:pPr defTabSz="913765">
              <a:spcBef>
                <a:spcPct val="0"/>
              </a:spcBef>
              <a:defRPr/>
            </a:pP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Mean &amp; Standard deviation. </a:t>
            </a:r>
          </a:p>
        </p:txBody>
      </p:sp>
      <p:sp>
        <p:nvSpPr>
          <p:cNvPr id="191" name="文本框 20"/>
          <p:cNvSpPr txBox="1"/>
          <p:nvPr/>
        </p:nvSpPr>
        <p:spPr>
          <a:xfrm>
            <a:off x="6085388" y="871993"/>
            <a:ext cx="4187826"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HK" altLang="zh-CN" sz="2000" dirty="0">
                <a:solidFill>
                  <a:srgbClr val="5B98D7"/>
                </a:solidFill>
                <a:latin typeface="思源黑体 CN ExtraLight" panose="020B0200000000000000" pitchFamily="34" charset="-122"/>
                <a:ea typeface="思源黑体 CN ExtraLight" panose="020B0200000000000000" pitchFamily="34" charset="-122"/>
              </a:rPr>
              <a:t>5-fold nested cross</a:t>
            </a:r>
            <a:r>
              <a:rPr lang="zh-CN" altLang="en-US" sz="2000" dirty="0">
                <a:solidFill>
                  <a:srgbClr val="5B98D7"/>
                </a:solidFill>
                <a:latin typeface="思源黑体 CN ExtraLight" panose="020B0200000000000000" pitchFamily="34" charset="-122"/>
                <a:ea typeface="思源黑体 CN ExtraLight" panose="020B0200000000000000" pitchFamily="34" charset="-122"/>
              </a:rPr>
              <a:t> </a:t>
            </a:r>
            <a:r>
              <a:rPr lang="en-HK" altLang="zh-CN" sz="2000" dirty="0">
                <a:solidFill>
                  <a:srgbClr val="5B98D7"/>
                </a:solidFill>
                <a:latin typeface="思源黑体 CN ExtraLight" panose="020B0200000000000000" pitchFamily="34" charset="-122"/>
                <a:ea typeface="思源黑体 CN ExtraLight" panose="020B0200000000000000" pitchFamily="34" charset="-122"/>
              </a:rPr>
              <a:t>validation</a:t>
            </a:r>
          </a:p>
        </p:txBody>
      </p:sp>
      <p:sp>
        <p:nvSpPr>
          <p:cNvPr id="9" name="文本框 10"/>
          <p:cNvSpPr txBox="1"/>
          <p:nvPr/>
        </p:nvSpPr>
        <p:spPr>
          <a:xfrm flipH="1">
            <a:off x="311012" y="4621785"/>
            <a:ext cx="3232806" cy="584775"/>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3765">
              <a:spcBef>
                <a:spcPct val="0"/>
              </a:spcBef>
              <a:defRPr/>
            </a:pP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Focus on “+” class for unbalanced responses</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 </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“left”.</a:t>
            </a:r>
          </a:p>
        </p:txBody>
      </p:sp>
      <p:sp>
        <p:nvSpPr>
          <p:cNvPr id="10" name="文本框 20"/>
          <p:cNvSpPr txBox="1"/>
          <p:nvPr/>
        </p:nvSpPr>
        <p:spPr>
          <a:xfrm>
            <a:off x="898669" y="4229772"/>
            <a:ext cx="2645029"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HK" altLang="zh-CN" sz="2000" dirty="0">
                <a:solidFill>
                  <a:srgbClr val="5B98D7"/>
                </a:solidFill>
                <a:latin typeface="思源黑体 CN ExtraLight" panose="020B0200000000000000" pitchFamily="34" charset="-122"/>
                <a:ea typeface="思源黑体 CN ExtraLight" panose="020B0200000000000000" pitchFamily="34" charset="-122"/>
              </a:rPr>
              <a:t>F1-measure</a:t>
            </a:r>
            <a:endParaRPr lang="zh-CN" altLang="en-US" sz="2000" dirty="0">
              <a:solidFill>
                <a:srgbClr val="5B98D7"/>
              </a:solidFill>
              <a:latin typeface="思源黑体 CN ExtraLight" panose="020B0200000000000000" pitchFamily="34" charset="-122"/>
              <a:ea typeface="思源黑体 CN ExtraLight" panose="020B0200000000000000" pitchFamily="34" charset="-122"/>
            </a:endParaRPr>
          </a:p>
        </p:txBody>
      </p:sp>
      <p:grpSp>
        <p:nvGrpSpPr>
          <p:cNvPr id="214" name="组合 213"/>
          <p:cNvGrpSpPr/>
          <p:nvPr/>
        </p:nvGrpSpPr>
        <p:grpSpPr>
          <a:xfrm flipH="1">
            <a:off x="5371169" y="1302914"/>
            <a:ext cx="2080019" cy="342171"/>
            <a:chOff x="2509095" y="2279626"/>
            <a:chExt cx="2062051" cy="295478"/>
          </a:xfrm>
        </p:grpSpPr>
        <p:cxnSp>
          <p:nvCxnSpPr>
            <p:cNvPr id="215" name="直接连接符 214"/>
            <p:cNvCxnSpPr/>
            <p:nvPr/>
          </p:nvCxnSpPr>
          <p:spPr>
            <a:xfrm flipH="1" flipV="1">
              <a:off x="3801238" y="2285133"/>
              <a:ext cx="769908" cy="28997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6" name="直接连接符 215"/>
            <p:cNvCxnSpPr/>
            <p:nvPr/>
          </p:nvCxnSpPr>
          <p:spPr>
            <a:xfrm flipH="1" flipV="1">
              <a:off x="2509095" y="2279626"/>
              <a:ext cx="1301844" cy="7349"/>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17" name="组合 216"/>
          <p:cNvGrpSpPr/>
          <p:nvPr/>
        </p:nvGrpSpPr>
        <p:grpSpPr>
          <a:xfrm flipV="1">
            <a:off x="2200287" y="4291339"/>
            <a:ext cx="2062051" cy="273985"/>
            <a:chOff x="2509095" y="2279626"/>
            <a:chExt cx="2062051" cy="295478"/>
          </a:xfrm>
        </p:grpSpPr>
        <p:cxnSp>
          <p:nvCxnSpPr>
            <p:cNvPr id="218" name="直接连接符 217"/>
            <p:cNvCxnSpPr/>
            <p:nvPr/>
          </p:nvCxnSpPr>
          <p:spPr>
            <a:xfrm flipH="1" flipV="1">
              <a:off x="3801238" y="2285133"/>
              <a:ext cx="769908" cy="28997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flipH="1" flipV="1">
              <a:off x="2509095" y="2279626"/>
              <a:ext cx="1301844" cy="7349"/>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21" name="椭圆 20"/>
          <p:cNvSpPr/>
          <p:nvPr/>
        </p:nvSpPr>
        <p:spPr>
          <a:xfrm>
            <a:off x="4232819" y="4256236"/>
            <a:ext cx="51776" cy="517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椭圆 21"/>
          <p:cNvSpPr/>
          <p:nvPr/>
        </p:nvSpPr>
        <p:spPr>
          <a:xfrm>
            <a:off x="5335148" y="1622863"/>
            <a:ext cx="51776" cy="517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 name="组合 6">
            <a:extLst>
              <a:ext uri="{FF2B5EF4-FFF2-40B4-BE49-F238E27FC236}">
                <a16:creationId xmlns:a16="http://schemas.microsoft.com/office/drawing/2014/main" xmlns="" id="{8CF2E836-FDC4-A442-89A5-71F0F3FC75A1}"/>
              </a:ext>
            </a:extLst>
          </p:cNvPr>
          <p:cNvGrpSpPr/>
          <p:nvPr/>
        </p:nvGrpSpPr>
        <p:grpSpPr>
          <a:xfrm>
            <a:off x="2439856" y="1254006"/>
            <a:ext cx="3046544" cy="1802048"/>
            <a:chOff x="2397390" y="1523358"/>
            <a:chExt cx="3557459" cy="1623484"/>
          </a:xfrm>
        </p:grpSpPr>
        <p:grpSp>
          <p:nvGrpSpPr>
            <p:cNvPr id="18" name="组合 17"/>
            <p:cNvGrpSpPr/>
            <p:nvPr/>
          </p:nvGrpSpPr>
          <p:grpSpPr>
            <a:xfrm>
              <a:off x="2397390" y="1523358"/>
              <a:ext cx="3557459" cy="1623484"/>
              <a:chOff x="7506" y="3474"/>
              <a:chExt cx="4109" cy="4182"/>
            </a:xfrm>
          </p:grpSpPr>
          <p:sp>
            <p:nvSpPr>
              <p:cNvPr id="11" name="椭圆 10"/>
              <p:cNvSpPr/>
              <p:nvPr/>
            </p:nvSpPr>
            <p:spPr>
              <a:xfrm>
                <a:off x="7852" y="3825"/>
                <a:ext cx="3418" cy="3479"/>
              </a:xfrm>
              <a:prstGeom prst="ellipse">
                <a:avLst/>
              </a:prstGeom>
              <a:solidFill>
                <a:schemeClr val="accent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p:nvGrpSpPr>
            <p:grpSpPr>
              <a:xfrm>
                <a:off x="7506" y="3474"/>
                <a:ext cx="4109" cy="4182"/>
                <a:chOff x="7506" y="3474"/>
                <a:chExt cx="4109" cy="4182"/>
              </a:xfrm>
            </p:grpSpPr>
            <p:sp>
              <p:nvSpPr>
                <p:cNvPr id="4" name="椭圆 3"/>
                <p:cNvSpPr/>
                <p:nvPr/>
              </p:nvSpPr>
              <p:spPr>
                <a:xfrm>
                  <a:off x="7506" y="3474"/>
                  <a:ext cx="4109" cy="4182"/>
                </a:xfrm>
                <a:prstGeom prst="ellipse">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椭圆 11"/>
                <p:cNvSpPr/>
                <p:nvPr/>
              </p:nvSpPr>
              <p:spPr>
                <a:xfrm>
                  <a:off x="8165" y="4143"/>
                  <a:ext cx="2793" cy="2843"/>
                </a:xfrm>
                <a:prstGeom prst="ellipse">
                  <a:avLst/>
                </a:pr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椭圆 13"/>
                <p:cNvSpPr/>
                <p:nvPr/>
              </p:nvSpPr>
              <p:spPr>
                <a:xfrm>
                  <a:off x="8573" y="4559"/>
                  <a:ext cx="1975" cy="2011"/>
                </a:xfrm>
                <a:prstGeom prst="ellipse">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latin typeface="思源黑体 CN ExtraLight" panose="020B0200000000000000" pitchFamily="34" charset="-122"/>
                    <a:ea typeface="思源黑体 CN ExtraLight" panose="020B0200000000000000" pitchFamily="34" charset="-122"/>
                    <a:cs typeface="等线" panose="02010600030101010101" charset="-122"/>
                    <a:sym typeface="+mn-ea"/>
                  </a:endParaRPr>
                </a:p>
              </p:txBody>
            </p:sp>
          </p:grpSp>
        </p:grpSp>
        <p:sp>
          <p:nvSpPr>
            <p:cNvPr id="6" name="矩形 5">
              <a:extLst>
                <a:ext uri="{FF2B5EF4-FFF2-40B4-BE49-F238E27FC236}">
                  <a16:creationId xmlns:a16="http://schemas.microsoft.com/office/drawing/2014/main" xmlns="" id="{F975C7D5-C33C-3941-B68B-7D9CE6C4E7AF}"/>
                </a:ext>
              </a:extLst>
            </p:cNvPr>
            <p:cNvSpPr/>
            <p:nvPr/>
          </p:nvSpPr>
          <p:spPr>
            <a:xfrm>
              <a:off x="3144028" y="2040782"/>
              <a:ext cx="2064184" cy="637742"/>
            </a:xfrm>
            <a:prstGeom prst="rect">
              <a:avLst/>
            </a:prstGeom>
          </p:spPr>
          <p:txBody>
            <a:bodyPr wrap="square">
              <a:spAutoFit/>
            </a:bodyPr>
            <a:lstStyle/>
            <a:p>
              <a:pPr algn="ctr"/>
              <a:r>
                <a:rPr lang="en-US" altLang="zh-CN" sz="2000" b="1" dirty="0">
                  <a:solidFill>
                    <a:schemeClr val="bg1"/>
                  </a:solidFill>
                  <a:latin typeface="思源黑体 CN ExtraLight" panose="020B0200000000000000" pitchFamily="34" charset="-122"/>
                  <a:ea typeface="思源黑体 CN ExtraLight" panose="020B0200000000000000" pitchFamily="34" charset="-122"/>
                  <a:cs typeface="等线" panose="02010600030101010101" charset="-122"/>
                  <a:sym typeface="+mn-ea"/>
                </a:rPr>
                <a:t>Validation </a:t>
              </a:r>
            </a:p>
            <a:p>
              <a:pPr algn="ctr"/>
              <a:r>
                <a:rPr lang="en-US" altLang="zh-CN" sz="2000" b="1" dirty="0">
                  <a:solidFill>
                    <a:schemeClr val="bg1"/>
                  </a:solidFill>
                  <a:latin typeface="思源黑体 CN ExtraLight" panose="020B0200000000000000" pitchFamily="34" charset="-122"/>
                  <a:ea typeface="思源黑体 CN ExtraLight" panose="020B0200000000000000" pitchFamily="34" charset="-122"/>
                  <a:cs typeface="等线" panose="02010600030101010101" charset="-122"/>
                  <a:sym typeface="+mn-ea"/>
                </a:rPr>
                <a:t>method</a:t>
              </a:r>
            </a:p>
          </p:txBody>
        </p:sp>
      </p:grpSp>
      <p:sp>
        <p:nvSpPr>
          <p:cNvPr id="36" name="矩形 35">
            <a:extLst>
              <a:ext uri="{FF2B5EF4-FFF2-40B4-BE49-F238E27FC236}">
                <a16:creationId xmlns:a16="http://schemas.microsoft.com/office/drawing/2014/main" xmlns="" id="{3F1F77D7-7F53-AC44-8B13-E6DB23002C09}"/>
              </a:ext>
            </a:extLst>
          </p:cNvPr>
          <p:cNvSpPr/>
          <p:nvPr/>
        </p:nvSpPr>
        <p:spPr>
          <a:xfrm>
            <a:off x="488314" y="259080"/>
            <a:ext cx="4187826" cy="461665"/>
          </a:xfrm>
          <a:prstGeom prst="rect">
            <a:avLst/>
          </a:prstGeom>
          <a:noFill/>
          <a:effectLst/>
        </p:spPr>
        <p:txBody>
          <a:bodyPr vert="horz"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914400" eaLnBrk="1" hangingPunct="1">
              <a:buClrTx/>
              <a:buSzTx/>
              <a:buFontTx/>
            </a:pPr>
            <a:r>
              <a:rPr lang="en-US" altLang="zh-CN" sz="2400" b="1" dirty="0">
                <a:solidFill>
                  <a:srgbClr val="5B98D7"/>
                </a:solidFill>
                <a:latin typeface="Century Gothic" panose="020B0502020202020204" pitchFamily="34" charset="0"/>
                <a:ea typeface="思源黑体 CN ExtraLight" panose="020B0200000000000000" pitchFamily="34" charset="-122"/>
                <a:cs typeface="等线" panose="02010600030101010101" charset="-122"/>
                <a:sym typeface="+mn-ea"/>
              </a:rPr>
              <a:t>2.2 Methodology</a:t>
            </a:r>
            <a:r>
              <a:rPr lang="zh-CN" altLang="en-US" sz="2400" b="1" dirty="0">
                <a:solidFill>
                  <a:srgbClr val="5B98D7"/>
                </a:solidFill>
                <a:latin typeface="Century Gothic" panose="020B0502020202020204" pitchFamily="34" charset="0"/>
                <a:ea typeface="思源黑体 CN ExtraLight" panose="020B0200000000000000" pitchFamily="34" charset="-122"/>
                <a:cs typeface="等线" panose="02010600030101010101" charset="-122"/>
                <a:sym typeface="+mn-ea"/>
              </a:rPr>
              <a:t> </a:t>
            </a:r>
            <a:r>
              <a:rPr lang="en-US" altLang="zh-CN" sz="2400" b="1" dirty="0">
                <a:solidFill>
                  <a:srgbClr val="5B98D7"/>
                </a:solidFill>
                <a:latin typeface="Century Gothic" panose="020B0502020202020204" pitchFamily="34" charset="0"/>
                <a:ea typeface="思源黑体 CN ExtraLight" panose="020B0200000000000000" pitchFamily="34" charset="-122"/>
                <a:cs typeface="等线" panose="02010600030101010101" charset="-122"/>
                <a:sym typeface="+mn-ea"/>
              </a:rPr>
              <a:t>Brief</a:t>
            </a:r>
            <a:endParaRPr lang="zh-CN" altLang="en-US" sz="2400" b="1" dirty="0">
              <a:solidFill>
                <a:srgbClr val="5B98D7"/>
              </a:solidFill>
              <a:latin typeface="Century Gothic" panose="020B0502020202020204" pitchFamily="34" charset="0"/>
              <a:ea typeface="思源黑体 CN ExtraLight" panose="020B0200000000000000" pitchFamily="34" charset="-122"/>
              <a:cs typeface="等线" panose="02010600030101010101" charset="-122"/>
              <a:sym typeface="+mn-ea"/>
            </a:endParaRPr>
          </a:p>
        </p:txBody>
      </p:sp>
      <p:grpSp>
        <p:nvGrpSpPr>
          <p:cNvPr id="17" name="组合 16">
            <a:extLst>
              <a:ext uri="{FF2B5EF4-FFF2-40B4-BE49-F238E27FC236}">
                <a16:creationId xmlns:a16="http://schemas.microsoft.com/office/drawing/2014/main" xmlns="" id="{4F74C464-56DF-264D-B582-688270CBBB21}"/>
              </a:ext>
            </a:extLst>
          </p:cNvPr>
          <p:cNvGrpSpPr/>
          <p:nvPr/>
        </p:nvGrpSpPr>
        <p:grpSpPr>
          <a:xfrm>
            <a:off x="4353678" y="3198205"/>
            <a:ext cx="3181030" cy="1863589"/>
            <a:chOff x="4150246" y="3225687"/>
            <a:chExt cx="3706316" cy="1970927"/>
          </a:xfrm>
        </p:grpSpPr>
        <p:grpSp>
          <p:nvGrpSpPr>
            <p:cNvPr id="38" name="组合 37">
              <a:extLst>
                <a:ext uri="{FF2B5EF4-FFF2-40B4-BE49-F238E27FC236}">
                  <a16:creationId xmlns:a16="http://schemas.microsoft.com/office/drawing/2014/main" xmlns="" id="{5EEDE0A3-D4E6-134C-BBAD-53DEFCDC2E36}"/>
                </a:ext>
              </a:extLst>
            </p:cNvPr>
            <p:cNvGrpSpPr/>
            <p:nvPr/>
          </p:nvGrpSpPr>
          <p:grpSpPr>
            <a:xfrm>
              <a:off x="4150246" y="3225687"/>
              <a:ext cx="3706316" cy="1970927"/>
              <a:chOff x="7506" y="3474"/>
              <a:chExt cx="4109" cy="4182"/>
            </a:xfrm>
          </p:grpSpPr>
          <p:sp>
            <p:nvSpPr>
              <p:cNvPr id="39" name="椭圆 38">
                <a:extLst>
                  <a:ext uri="{FF2B5EF4-FFF2-40B4-BE49-F238E27FC236}">
                    <a16:creationId xmlns:a16="http://schemas.microsoft.com/office/drawing/2014/main" xmlns="" id="{C6C23CAD-8026-674A-A145-F522CC49A1A2}"/>
                  </a:ext>
                </a:extLst>
              </p:cNvPr>
              <p:cNvSpPr/>
              <p:nvPr/>
            </p:nvSpPr>
            <p:spPr>
              <a:xfrm>
                <a:off x="7852" y="3825"/>
                <a:ext cx="3418" cy="3479"/>
              </a:xfrm>
              <a:prstGeom prst="ellipse">
                <a:avLst/>
              </a:prstGeom>
              <a:solidFill>
                <a:schemeClr val="accent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0" name="组合 39">
                <a:extLst>
                  <a:ext uri="{FF2B5EF4-FFF2-40B4-BE49-F238E27FC236}">
                    <a16:creationId xmlns:a16="http://schemas.microsoft.com/office/drawing/2014/main" xmlns="" id="{E1337BC7-541D-E24D-9D30-30C8057E4B6C}"/>
                  </a:ext>
                </a:extLst>
              </p:cNvPr>
              <p:cNvGrpSpPr/>
              <p:nvPr/>
            </p:nvGrpSpPr>
            <p:grpSpPr>
              <a:xfrm>
                <a:off x="7506" y="3474"/>
                <a:ext cx="4109" cy="4182"/>
                <a:chOff x="7506" y="3474"/>
                <a:chExt cx="4109" cy="4182"/>
              </a:xfrm>
            </p:grpSpPr>
            <p:sp>
              <p:nvSpPr>
                <p:cNvPr id="41" name="椭圆 40">
                  <a:extLst>
                    <a:ext uri="{FF2B5EF4-FFF2-40B4-BE49-F238E27FC236}">
                      <a16:creationId xmlns:a16="http://schemas.microsoft.com/office/drawing/2014/main" xmlns="" id="{9246204E-017C-B44E-9875-9158A89535E3}"/>
                    </a:ext>
                  </a:extLst>
                </p:cNvPr>
                <p:cNvSpPr/>
                <p:nvPr/>
              </p:nvSpPr>
              <p:spPr>
                <a:xfrm>
                  <a:off x="7506" y="3474"/>
                  <a:ext cx="4109" cy="4182"/>
                </a:xfrm>
                <a:prstGeom prst="ellipse">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椭圆 41">
                  <a:extLst>
                    <a:ext uri="{FF2B5EF4-FFF2-40B4-BE49-F238E27FC236}">
                      <a16:creationId xmlns:a16="http://schemas.microsoft.com/office/drawing/2014/main" xmlns="" id="{9A9D7FBD-C1A2-504E-B452-B3A0BE932B0C}"/>
                    </a:ext>
                  </a:extLst>
                </p:cNvPr>
                <p:cNvSpPr/>
                <p:nvPr/>
              </p:nvSpPr>
              <p:spPr>
                <a:xfrm>
                  <a:off x="8165" y="4143"/>
                  <a:ext cx="2793" cy="2843"/>
                </a:xfrm>
                <a:prstGeom prst="ellipse">
                  <a:avLst/>
                </a:pr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椭圆 42">
                  <a:extLst>
                    <a:ext uri="{FF2B5EF4-FFF2-40B4-BE49-F238E27FC236}">
                      <a16:creationId xmlns:a16="http://schemas.microsoft.com/office/drawing/2014/main" xmlns="" id="{A981A8DC-B823-A94E-8346-6F74763679F6}"/>
                    </a:ext>
                  </a:extLst>
                </p:cNvPr>
                <p:cNvSpPr/>
                <p:nvPr/>
              </p:nvSpPr>
              <p:spPr>
                <a:xfrm>
                  <a:off x="8573" y="4559"/>
                  <a:ext cx="1975" cy="2011"/>
                </a:xfrm>
                <a:prstGeom prst="ellipse">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latin typeface="思源黑体 CN ExtraLight" panose="020B0200000000000000" pitchFamily="34" charset="-122"/>
                    <a:ea typeface="思源黑体 CN ExtraLight" panose="020B0200000000000000" pitchFamily="34" charset="-122"/>
                    <a:cs typeface="等线" panose="02010600030101010101" charset="-122"/>
                    <a:sym typeface="+mn-ea"/>
                  </a:endParaRPr>
                </a:p>
              </p:txBody>
            </p:sp>
          </p:grpSp>
        </p:grpSp>
        <p:sp>
          <p:nvSpPr>
            <p:cNvPr id="44" name="矩形 43">
              <a:extLst>
                <a:ext uri="{FF2B5EF4-FFF2-40B4-BE49-F238E27FC236}">
                  <a16:creationId xmlns:a16="http://schemas.microsoft.com/office/drawing/2014/main" xmlns="" id="{F2F13259-A328-AB43-A386-693998955BB3}"/>
                </a:ext>
              </a:extLst>
            </p:cNvPr>
            <p:cNvSpPr/>
            <p:nvPr/>
          </p:nvSpPr>
          <p:spPr>
            <a:xfrm>
              <a:off x="5238805" y="3893957"/>
              <a:ext cx="1603901" cy="707886"/>
            </a:xfrm>
            <a:prstGeom prst="rect">
              <a:avLst/>
            </a:prstGeom>
          </p:spPr>
          <p:txBody>
            <a:bodyPr wrap="none">
              <a:spAutoFit/>
            </a:bodyPr>
            <a:lstStyle/>
            <a:p>
              <a:pPr algn="ctr"/>
              <a:r>
                <a:rPr lang="en-US" altLang="zh-CN" sz="2000" b="1" dirty="0">
                  <a:solidFill>
                    <a:schemeClr val="bg1"/>
                  </a:solidFill>
                  <a:latin typeface="思源黑体 CN ExtraLight" panose="020B0200000000000000" pitchFamily="34" charset="-122"/>
                  <a:ea typeface="思源黑体 CN ExtraLight" panose="020B0200000000000000" pitchFamily="34" charset="-122"/>
                  <a:cs typeface="等线" panose="02010600030101010101" charset="-122"/>
                  <a:sym typeface="+mn-ea"/>
                </a:rPr>
                <a:t>Evaluation </a:t>
              </a:r>
            </a:p>
            <a:p>
              <a:pPr algn="ctr"/>
              <a:r>
                <a:rPr lang="en-US" altLang="zh-CN" sz="2000" b="1" dirty="0">
                  <a:solidFill>
                    <a:schemeClr val="bg1"/>
                  </a:solidFill>
                  <a:latin typeface="思源黑体 CN ExtraLight" panose="020B0200000000000000" pitchFamily="34" charset="-122"/>
                  <a:ea typeface="思源黑体 CN ExtraLight" panose="020B0200000000000000" pitchFamily="34" charset="-122"/>
                  <a:cs typeface="等线" panose="02010600030101010101" charset="-122"/>
                  <a:sym typeface="+mn-ea"/>
                </a:rPr>
                <a:t>metric</a:t>
              </a:r>
            </a:p>
          </p:txBody>
        </p:sp>
      </p:grpSp>
      <p:sp>
        <p:nvSpPr>
          <p:cNvPr id="46" name="文本框 10">
            <a:extLst>
              <a:ext uri="{FF2B5EF4-FFF2-40B4-BE49-F238E27FC236}">
                <a16:creationId xmlns:a16="http://schemas.microsoft.com/office/drawing/2014/main" xmlns="" id="{ED7F6F26-3967-8040-BCBD-4346F9422C7B}"/>
              </a:ext>
            </a:extLst>
          </p:cNvPr>
          <p:cNvSpPr txBox="1"/>
          <p:nvPr/>
        </p:nvSpPr>
        <p:spPr>
          <a:xfrm flipH="1">
            <a:off x="8179301" y="3440124"/>
            <a:ext cx="3453905" cy="830997"/>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3765">
              <a:spcBef>
                <a:spcPct val="0"/>
              </a:spcBef>
              <a:defRPr/>
            </a:pP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Supplementary measure</a:t>
            </a:r>
          </a:p>
          <a:p>
            <a:pPr defTabSz="913765">
              <a:spcBef>
                <a:spcPct val="0"/>
              </a:spcBef>
              <a:defRPr/>
            </a:pP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AUC = 1 perfect discrimination</a:t>
            </a:r>
          </a:p>
          <a:p>
            <a:pPr defTabSz="913765">
              <a:spcBef>
                <a:spcPct val="0"/>
              </a:spcBef>
              <a:defRPr/>
            </a:pP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AUC = 0.5 randomness</a:t>
            </a:r>
          </a:p>
        </p:txBody>
      </p:sp>
      <p:sp>
        <p:nvSpPr>
          <p:cNvPr id="47" name="文本框 20">
            <a:extLst>
              <a:ext uri="{FF2B5EF4-FFF2-40B4-BE49-F238E27FC236}">
                <a16:creationId xmlns:a16="http://schemas.microsoft.com/office/drawing/2014/main" xmlns="" id="{866FC4FD-FDFE-B04A-8A7A-7962F2D011D7}"/>
              </a:ext>
            </a:extLst>
          </p:cNvPr>
          <p:cNvSpPr txBox="1"/>
          <p:nvPr/>
        </p:nvSpPr>
        <p:spPr>
          <a:xfrm>
            <a:off x="8096018" y="2621954"/>
            <a:ext cx="3181029"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HK" altLang="zh-CN" sz="2000" dirty="0">
                <a:solidFill>
                  <a:srgbClr val="5B98D7"/>
                </a:solidFill>
                <a:latin typeface="思源黑体 CN ExtraLight" panose="020B0200000000000000" pitchFamily="34" charset="-122"/>
                <a:ea typeface="思源黑体 CN ExtraLight" panose="020B0200000000000000" pitchFamily="34" charset="-122"/>
              </a:rPr>
              <a:t>AUC of precision-recall (PR) curve</a:t>
            </a:r>
          </a:p>
        </p:txBody>
      </p:sp>
      <p:grpSp>
        <p:nvGrpSpPr>
          <p:cNvPr id="48" name="组合 47">
            <a:extLst>
              <a:ext uri="{FF2B5EF4-FFF2-40B4-BE49-F238E27FC236}">
                <a16:creationId xmlns:a16="http://schemas.microsoft.com/office/drawing/2014/main" xmlns="" id="{B064EC76-CBB9-064B-99A2-50B15CA8AD75}"/>
              </a:ext>
            </a:extLst>
          </p:cNvPr>
          <p:cNvGrpSpPr/>
          <p:nvPr/>
        </p:nvGrpSpPr>
        <p:grpSpPr>
          <a:xfrm flipH="1">
            <a:off x="7461912" y="3346115"/>
            <a:ext cx="2080019" cy="342171"/>
            <a:chOff x="2509095" y="2279626"/>
            <a:chExt cx="2062051" cy="295478"/>
          </a:xfrm>
        </p:grpSpPr>
        <p:cxnSp>
          <p:nvCxnSpPr>
            <p:cNvPr id="49" name="直接连接符 214">
              <a:extLst>
                <a:ext uri="{FF2B5EF4-FFF2-40B4-BE49-F238E27FC236}">
                  <a16:creationId xmlns:a16="http://schemas.microsoft.com/office/drawing/2014/main" xmlns="" id="{B2EDC43C-7D9B-EB4E-945A-A080F81BFE10}"/>
                </a:ext>
              </a:extLst>
            </p:cNvPr>
            <p:cNvCxnSpPr/>
            <p:nvPr/>
          </p:nvCxnSpPr>
          <p:spPr>
            <a:xfrm flipH="1" flipV="1">
              <a:off x="3801238" y="2285133"/>
              <a:ext cx="769908" cy="28997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0" name="直接连接符 215">
              <a:extLst>
                <a:ext uri="{FF2B5EF4-FFF2-40B4-BE49-F238E27FC236}">
                  <a16:creationId xmlns:a16="http://schemas.microsoft.com/office/drawing/2014/main" xmlns="" id="{DAB7D794-5B12-F04C-BE59-B17D60E28919}"/>
                </a:ext>
              </a:extLst>
            </p:cNvPr>
            <p:cNvCxnSpPr/>
            <p:nvPr/>
          </p:nvCxnSpPr>
          <p:spPr>
            <a:xfrm flipH="1" flipV="1">
              <a:off x="2509095" y="2279626"/>
              <a:ext cx="1301844" cy="7349"/>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51" name="椭圆 50">
            <a:extLst>
              <a:ext uri="{FF2B5EF4-FFF2-40B4-BE49-F238E27FC236}">
                <a16:creationId xmlns:a16="http://schemas.microsoft.com/office/drawing/2014/main" xmlns="" id="{21194B82-87C4-BB4B-90A2-3EBE0BC1ED5A}"/>
              </a:ext>
            </a:extLst>
          </p:cNvPr>
          <p:cNvSpPr/>
          <p:nvPr/>
        </p:nvSpPr>
        <p:spPr>
          <a:xfrm>
            <a:off x="7425891" y="3666064"/>
            <a:ext cx="51776" cy="517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Slide Number Placeholder 1">
            <a:extLst>
              <a:ext uri="{FF2B5EF4-FFF2-40B4-BE49-F238E27FC236}">
                <a16:creationId xmlns:a16="http://schemas.microsoft.com/office/drawing/2014/main" xmlns="" id="{591BDD0D-85C6-49F4-AC80-F1607F4A81A4}"/>
              </a:ext>
            </a:extLst>
          </p:cNvPr>
          <p:cNvSpPr>
            <a:spLocks noGrp="1"/>
          </p:cNvSpPr>
          <p:nvPr>
            <p:ph type="sldNum" sz="quarter" idx="12"/>
          </p:nvPr>
        </p:nvSpPr>
        <p:spPr/>
        <p:txBody>
          <a:bodyPr/>
          <a:lstStyle/>
          <a:p>
            <a:fld id="{565CE74E-AB26-4998-AD42-012C4C1AD076}" type="slidenum">
              <a:rPr lang="zh-CN" altLang="en-US" smtClean="0"/>
              <a:t>11</a:t>
            </a:fld>
            <a:endParaRPr lang="zh-CN" altLang="en-US"/>
          </a:p>
        </p:txBody>
      </p:sp>
    </p:spTree>
    <p:extLst>
      <p:ext uri="{BB962C8B-B14F-4D97-AF65-F5344CB8AC3E}">
        <p14:creationId xmlns:p14="http://schemas.microsoft.com/office/powerpoint/2010/main" val="1766027658"/>
      </p:ext>
    </p:extLst>
  </p:cSld>
  <p:clrMapOvr>
    <a:masterClrMapping/>
  </p:clrMapOvr>
  <mc:AlternateContent xmlns:mc="http://schemas.openxmlformats.org/markup-compatibility/2006" xmlns:p14="http://schemas.microsoft.com/office/powerpoint/2010/main">
    <mc:Choice Requires="p14">
      <p:transition>
        <p:push/>
      </p:transition>
    </mc:Choice>
    <mc:Fallback xmlns="">
      <p:transition>
        <p:push/>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descr="图片7"/>
          <p:cNvPicPr>
            <a:picLocks noChangeAspect="1"/>
          </p:cNvPicPr>
          <p:nvPr/>
        </p:nvPicPr>
        <p:blipFill>
          <a:blip r:embed="rId2"/>
          <a:stretch>
            <a:fillRect/>
          </a:stretch>
        </p:blipFill>
        <p:spPr>
          <a:xfrm>
            <a:off x="3852545" y="4569460"/>
            <a:ext cx="10058400" cy="3281680"/>
          </a:xfrm>
          <a:prstGeom prst="rect">
            <a:avLst/>
          </a:prstGeom>
        </p:spPr>
      </p:pic>
      <p:sp>
        <p:nvSpPr>
          <p:cNvPr id="54" name="任意多边形: 形状 53"/>
          <p:cNvSpPr/>
          <p:nvPr/>
        </p:nvSpPr>
        <p:spPr>
          <a:xfrm>
            <a:off x="-387549" y="-107926"/>
            <a:ext cx="1007369" cy="1121411"/>
          </a:xfrm>
          <a:custGeom>
            <a:avLst/>
            <a:gdLst>
              <a:gd name="connsiteX0" fmla="*/ 0 w 1981200"/>
              <a:gd name="connsiteY0" fmla="*/ 670560 h 1798321"/>
              <a:gd name="connsiteX1" fmla="*/ 1981200 w 1981200"/>
              <a:gd name="connsiteY1" fmla="*/ 0 h 1798321"/>
              <a:gd name="connsiteX2" fmla="*/ 1463041 w 1981200"/>
              <a:gd name="connsiteY2" fmla="*/ 1798321 h 1798321"/>
              <a:gd name="connsiteX3" fmla="*/ 0 w 1981200"/>
              <a:gd name="connsiteY3" fmla="*/ 670560 h 1798321"/>
            </a:gdLst>
            <a:ahLst/>
            <a:cxnLst>
              <a:cxn ang="0">
                <a:pos x="connsiteX0" y="connsiteY0"/>
              </a:cxn>
              <a:cxn ang="0">
                <a:pos x="connsiteX1" y="connsiteY1"/>
              </a:cxn>
              <a:cxn ang="0">
                <a:pos x="connsiteX2" y="connsiteY2"/>
              </a:cxn>
              <a:cxn ang="0">
                <a:pos x="connsiteX3" y="connsiteY3"/>
              </a:cxn>
            </a:cxnLst>
            <a:rect l="l" t="t" r="r" b="b"/>
            <a:pathLst>
              <a:path w="1981200" h="1798321">
                <a:moveTo>
                  <a:pt x="0" y="670560"/>
                </a:moveTo>
                <a:lnTo>
                  <a:pt x="1981200" y="0"/>
                </a:lnTo>
                <a:lnTo>
                  <a:pt x="1463041" y="1798321"/>
                </a:lnTo>
                <a:lnTo>
                  <a:pt x="0" y="670560"/>
                </a:lnTo>
              </a:path>
            </a:pathLst>
          </a:custGeom>
          <a:noFill/>
          <a:ln w="12700" cap="rnd">
            <a:gradFill>
              <a:gsLst>
                <a:gs pos="0">
                  <a:schemeClr val="accent1">
                    <a:lumMod val="5000"/>
                    <a:lumOff val="95000"/>
                  </a:schemeClr>
                </a:gs>
                <a:gs pos="41000">
                  <a:srgbClr val="629DDB"/>
                </a:gs>
                <a:gs pos="70000">
                  <a:schemeClr val="bg1"/>
                </a:gs>
                <a:gs pos="100000">
                  <a:srgbClr val="629DDB"/>
                </a:gs>
              </a:gsLst>
              <a:lin ang="5400000" scaled="1"/>
            </a:gradFill>
            <a:roun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pPr algn="ctr"/>
            <a:endParaRPr lang="zh-CN" altLang="en-US"/>
          </a:p>
        </p:txBody>
      </p:sp>
      <p:sp>
        <p:nvSpPr>
          <p:cNvPr id="36" name="矩形 35">
            <a:extLst>
              <a:ext uri="{FF2B5EF4-FFF2-40B4-BE49-F238E27FC236}">
                <a16:creationId xmlns:a16="http://schemas.microsoft.com/office/drawing/2014/main" xmlns="" id="{3F1F77D7-7F53-AC44-8B13-E6DB23002C09}"/>
              </a:ext>
            </a:extLst>
          </p:cNvPr>
          <p:cNvSpPr/>
          <p:nvPr/>
        </p:nvSpPr>
        <p:spPr>
          <a:xfrm>
            <a:off x="488313" y="259080"/>
            <a:ext cx="4919709" cy="523220"/>
          </a:xfrm>
          <a:prstGeom prst="rect">
            <a:avLst/>
          </a:prstGeom>
          <a:noFill/>
          <a:effectLst/>
        </p:spPr>
        <p:txBody>
          <a:bodyPr vert="horz"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914400" eaLnBrk="1" hangingPunct="1">
              <a:buClrTx/>
              <a:buSzTx/>
              <a:buFontTx/>
            </a:pPr>
            <a:r>
              <a:rPr lang="en-US" altLang="zh-CN" sz="2800" b="1" dirty="0">
                <a:solidFill>
                  <a:srgbClr val="5B98D7"/>
                </a:solidFill>
                <a:latin typeface="Century Gothic" panose="020B0502020202020204" pitchFamily="34" charset="0"/>
                <a:ea typeface="思源黑体 CN ExtraLight" panose="020B0200000000000000" pitchFamily="34" charset="-122"/>
                <a:cs typeface="等线" panose="02010600030101010101" charset="-122"/>
                <a:sym typeface="+mn-ea"/>
              </a:rPr>
              <a:t>2.3 Modeling – Training (1/2) </a:t>
            </a:r>
            <a:endParaRPr lang="zh-CN" altLang="en-US" sz="2800" b="1" dirty="0">
              <a:solidFill>
                <a:srgbClr val="5B98D7"/>
              </a:solidFill>
              <a:latin typeface="Century Gothic" panose="020B0502020202020204" pitchFamily="34" charset="0"/>
              <a:ea typeface="思源黑体 CN ExtraLight" panose="020B0200000000000000" pitchFamily="34" charset="-122"/>
              <a:cs typeface="等线" panose="02010600030101010101" charset="-122"/>
              <a:sym typeface="+mn-ea"/>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xmlns="" id="{67DB9D57-B067-4522-A3D3-A413973B476B}"/>
                  </a:ext>
                </a:extLst>
              </p:cNvPr>
              <p:cNvSpPr txBox="1"/>
              <p:nvPr/>
            </p:nvSpPr>
            <p:spPr>
              <a:xfrm>
                <a:off x="619820" y="1301033"/>
                <a:ext cx="9900134" cy="3881575"/>
              </a:xfrm>
              <a:prstGeom prst="rect">
                <a:avLst/>
              </a:prstGeom>
              <a:noFill/>
            </p:spPr>
            <p:txBody>
              <a:bodyPr wrap="square" lIns="0" tIns="0" rIns="0" bIns="0" rtlCol="0">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latin typeface="Calibri"/>
                    <a:ea typeface="思源黑体 ExtraLight" panose="020B0200000000000000"/>
                  </a:rPr>
                  <a:t>R package used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思源黑体 ExtraLight" panose="020B0200000000000000"/>
                  </a:rPr>
                  <a:t>Machine learning, analysis tools: </a:t>
                </a:r>
                <a:r>
                  <a:rPr kumimoji="0" lang="en-US" sz="2000" b="0" i="1" u="none" strike="noStrike" kern="1200" cap="none" spc="0" normalizeH="0" baseline="0" noProof="0" dirty="0">
                    <a:ln>
                      <a:noFill/>
                    </a:ln>
                    <a:solidFill>
                      <a:srgbClr val="00B0F0"/>
                    </a:solidFill>
                    <a:effectLst/>
                    <a:uLnTx/>
                    <a:uFillTx/>
                    <a:latin typeface="Calibri"/>
                    <a:ea typeface="思源黑体 ExtraLight" panose="020B0200000000000000"/>
                  </a:rPr>
                  <a:t>caret</a:t>
                </a:r>
                <a:r>
                  <a:rPr kumimoji="0" lang="en-US" sz="2000" b="0" i="0" u="none" strike="noStrike" kern="1200" cap="none" spc="0" normalizeH="0" baseline="0" noProof="0" dirty="0">
                    <a:ln>
                      <a:noFill/>
                    </a:ln>
                    <a:solidFill>
                      <a:prstClr val="black"/>
                    </a:solidFill>
                    <a:effectLst/>
                    <a:uLnTx/>
                    <a:uFillTx/>
                    <a:latin typeface="Calibri"/>
                    <a:ea typeface="思源黑体 ExtraLight" panose="020B0200000000000000"/>
                  </a:rPr>
                  <a:t>; </a:t>
                </a:r>
                <a:r>
                  <a:rPr kumimoji="0" lang="en-US" sz="2000" b="0" i="1" u="none" strike="noStrike" kern="1200" cap="none" spc="0" normalizeH="0" baseline="0" noProof="0" dirty="0">
                    <a:ln>
                      <a:noFill/>
                    </a:ln>
                    <a:solidFill>
                      <a:srgbClr val="00B0F0"/>
                    </a:solidFill>
                    <a:effectLst/>
                    <a:uLnTx/>
                    <a:uFillTx/>
                    <a:latin typeface="Calibri"/>
                    <a:ea typeface="思源黑体 ExtraLight" panose="020B0200000000000000"/>
                  </a:rPr>
                  <a:t>psych</a:t>
                </a:r>
              </a:p>
              <a:p>
                <a:pPr marL="685800" marR="0" lvl="1" indent="-228600" algn="l" defTabSz="914400" rtl="0" eaLnBrk="1" fontAlgn="auto" latinLnBrk="0" hangingPunct="1">
                  <a:lnSpc>
                    <a:spcPct val="90000"/>
                  </a:lnSpc>
                  <a:spcBef>
                    <a:spcPts val="500"/>
                  </a:spcBef>
                  <a:spcAft>
                    <a:spcPts val="12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思源黑体 ExtraLight" panose="020B0200000000000000"/>
                  </a:rPr>
                  <a:t>Dependencies: SVM: </a:t>
                </a:r>
                <a:r>
                  <a:rPr kumimoji="0" lang="en-US" sz="2000" b="0" i="1" u="none" strike="noStrike" kern="1200" cap="none" spc="0" normalizeH="0" baseline="0" noProof="0" dirty="0" err="1">
                    <a:ln>
                      <a:noFill/>
                    </a:ln>
                    <a:solidFill>
                      <a:srgbClr val="00B0F0"/>
                    </a:solidFill>
                    <a:effectLst/>
                    <a:uLnTx/>
                    <a:uFillTx/>
                    <a:latin typeface="Calibri"/>
                    <a:ea typeface="思源黑体 ExtraLight" panose="020B0200000000000000"/>
                  </a:rPr>
                  <a:t>kernlab</a:t>
                </a:r>
                <a:r>
                  <a:rPr kumimoji="0" lang="en-US" sz="2000" b="0" i="0" u="none" strike="noStrike" kern="1200" cap="none" spc="0" normalizeH="0" baseline="0" noProof="0" dirty="0">
                    <a:ln>
                      <a:noFill/>
                    </a:ln>
                    <a:solidFill>
                      <a:prstClr val="black"/>
                    </a:solidFill>
                    <a:effectLst/>
                    <a:uLnTx/>
                    <a:uFillTx/>
                    <a:latin typeface="Calibri"/>
                    <a:ea typeface="思源黑体 ExtraLight" panose="020B0200000000000000"/>
                  </a:rPr>
                  <a:t>; logit: </a:t>
                </a:r>
                <a:r>
                  <a:rPr kumimoji="0" lang="en-US" sz="2000" b="0" i="1" u="none" strike="noStrike" kern="1200" cap="none" spc="0" normalizeH="0" baseline="0" noProof="0" dirty="0" err="1">
                    <a:ln>
                      <a:noFill/>
                    </a:ln>
                    <a:solidFill>
                      <a:srgbClr val="00B0F0"/>
                    </a:solidFill>
                    <a:effectLst/>
                    <a:uLnTx/>
                    <a:uFillTx/>
                    <a:latin typeface="Calibri"/>
                    <a:ea typeface="思源黑体 ExtraLight" panose="020B0200000000000000"/>
                  </a:rPr>
                  <a:t>glmnet</a:t>
                </a:r>
                <a:r>
                  <a:rPr kumimoji="0" lang="en-US" sz="2000" b="0" i="0" u="none" strike="noStrike" kern="1200" cap="none" spc="0" normalizeH="0" baseline="0" noProof="0" dirty="0">
                    <a:ln>
                      <a:noFill/>
                    </a:ln>
                    <a:solidFill>
                      <a:prstClr val="black"/>
                    </a:solidFill>
                    <a:effectLst/>
                    <a:uLnTx/>
                    <a:uFillTx/>
                    <a:latin typeface="Calibri"/>
                    <a:ea typeface="思源黑体 ExtraLight" panose="020B0200000000000000"/>
                  </a:rPr>
                  <a:t>; RF: </a:t>
                </a:r>
                <a:r>
                  <a:rPr kumimoji="0" lang="en-US" sz="2000" b="0" i="1" u="none" strike="noStrike" kern="1200" cap="none" spc="0" normalizeH="0" baseline="0" noProof="0" dirty="0" err="1">
                    <a:ln>
                      <a:noFill/>
                    </a:ln>
                    <a:solidFill>
                      <a:srgbClr val="00B0F0"/>
                    </a:solidFill>
                    <a:effectLst/>
                    <a:uLnTx/>
                    <a:uFillTx/>
                    <a:latin typeface="Calibri"/>
                    <a:ea typeface="思源黑体 ExtraLight" panose="020B0200000000000000"/>
                  </a:rPr>
                  <a:t>randomForest</a:t>
                </a:r>
                <a:endParaRPr kumimoji="0" lang="en-US" sz="2000" b="0" i="1" u="none" strike="noStrike" kern="1200" cap="none" spc="0" normalizeH="0" baseline="0" noProof="0" dirty="0">
                  <a:ln>
                    <a:noFill/>
                  </a:ln>
                  <a:solidFill>
                    <a:srgbClr val="00B0F0"/>
                  </a:solidFill>
                  <a:effectLst/>
                  <a:uLnTx/>
                  <a:uFillTx/>
                  <a:latin typeface="Calibri"/>
                  <a:ea typeface="思源黑体 ExtraLight" panose="020B020000000000000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latin typeface="Calibri"/>
                    <a:ea typeface="思源黑体 ExtraLight" panose="020B0200000000000000"/>
                  </a:rPr>
                  <a:t>Train-test split</a:t>
                </a:r>
              </a:p>
              <a:p>
                <a:pPr marL="685800" marR="0" lvl="1" indent="-228600" algn="l" defTabSz="914400" rtl="0" eaLnBrk="1" fontAlgn="auto" latinLnBrk="0" hangingPunct="1">
                  <a:lnSpc>
                    <a:spcPct val="90000"/>
                  </a:lnSpc>
                  <a:spcBef>
                    <a:spcPts val="500"/>
                  </a:spcBef>
                  <a:spcAft>
                    <a:spcPts val="12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思源黑体 ExtraLight" panose="020B0200000000000000"/>
                  </a:rPr>
                  <a:t>80% training; stratified by response variable </a:t>
                </a:r>
                <a:r>
                  <a:rPr kumimoji="0" lang="en-US" sz="2000" b="0" i="1" u="none" strike="noStrike" kern="1200" cap="none" spc="0" normalizeH="0" baseline="0" noProof="0" dirty="0">
                    <a:ln>
                      <a:noFill/>
                    </a:ln>
                    <a:solidFill>
                      <a:prstClr val="black"/>
                    </a:solidFill>
                    <a:effectLst/>
                    <a:uLnTx/>
                    <a:uFillTx/>
                    <a:latin typeface="Calibri"/>
                    <a:ea typeface="思源黑体 ExtraLight" panose="020B0200000000000000"/>
                  </a:rPr>
                  <a:t>“left”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latin typeface="Calibri"/>
                    <a:ea typeface="思源黑体 ExtraLight" panose="020B0200000000000000"/>
                  </a:rPr>
                  <a:t>Replication ability</a:t>
                </a:r>
              </a:p>
              <a:p>
                <a:pPr marL="685800" marR="0" lvl="1" indent="-228600" algn="l" defTabSz="914400" rtl="0" eaLnBrk="1" fontAlgn="auto" latinLnBrk="0" hangingPunct="1">
                  <a:lnSpc>
                    <a:spcPct val="90000"/>
                  </a:lnSpc>
                  <a:spcBef>
                    <a:spcPts val="500"/>
                  </a:spcBef>
                  <a:spcAft>
                    <a:spcPts val="1200"/>
                  </a:spcAft>
                  <a:buClrTx/>
                  <a:buSzTx/>
                  <a:buFont typeface="Arial" panose="020B0604020202020204" pitchFamily="34" charset="0"/>
                  <a:buChar char="•"/>
                  <a:tabLst/>
                  <a:defRPr/>
                </a:pPr>
                <a14:m>
                  <m:oMath xmlns:m="http://schemas.openxmlformats.org/officeDocument/2006/math">
                    <m:r>
                      <a:rPr kumimoji="0" lang="en-US" b="0" i="1" u="none" strike="noStrike" kern="1200" cap="none" spc="0" normalizeH="0" baseline="0" noProof="0" dirty="0" smtClean="0">
                        <a:ln>
                          <a:noFill/>
                        </a:ln>
                        <a:solidFill>
                          <a:prstClr val="black"/>
                        </a:solidFill>
                        <a:effectLst/>
                        <a:uLnTx/>
                        <a:uFillTx/>
                        <a:latin typeface="Cambria Math" panose="02040503050406030204" pitchFamily="18" charset="0"/>
                      </a:rPr>
                      <m:t>𝑆𝑒𝑒𝑑</m:t>
                    </m:r>
                    <m:r>
                      <a:rPr kumimoji="0" lang="en-US" b="0" i="1" u="none" strike="noStrike" kern="1200" cap="none" spc="0" normalizeH="0" baseline="0" noProof="0" dirty="0" smtClean="0">
                        <a:ln>
                          <a:noFill/>
                        </a:ln>
                        <a:solidFill>
                          <a:prstClr val="black"/>
                        </a:solidFill>
                        <a:effectLst/>
                        <a:uLnTx/>
                        <a:uFillTx/>
                        <a:latin typeface="Cambria Math" panose="02040503050406030204" pitchFamily="18" charset="0"/>
                      </a:rPr>
                      <m:t> = 7860 </m:t>
                    </m:r>
                  </m:oMath>
                </a14:m>
                <a:r>
                  <a:rPr kumimoji="0" lang="en-US" sz="2000" b="0" i="0" u="none" strike="noStrike" kern="1200" cap="none" spc="0" normalizeH="0" baseline="0" noProof="0" dirty="0">
                    <a:ln>
                      <a:noFill/>
                    </a:ln>
                    <a:solidFill>
                      <a:prstClr val="black"/>
                    </a:solidFill>
                    <a:effectLst/>
                    <a:uLnTx/>
                    <a:uFillTx/>
                    <a:latin typeface="Calibri"/>
                    <a:ea typeface="思源黑体 ExtraLight" panose="020B0200000000000000"/>
                  </a:rPr>
                  <a:t>is used throughout for replication purpose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latin typeface="Calibri"/>
                    <a:ea typeface="思源黑体 ExtraLight" panose="020B0200000000000000"/>
                  </a:rPr>
                  <a:t>Parallel processing</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思源黑体 ExtraLight" panose="020B0200000000000000"/>
                  </a:rPr>
                  <a:t>Utilize the </a:t>
                </a:r>
                <a:r>
                  <a:rPr kumimoji="0" lang="en-US" sz="2000" b="0" i="1" u="none" strike="noStrike" kern="1200" cap="none" spc="0" normalizeH="0" baseline="0" noProof="0" dirty="0" err="1">
                    <a:ln>
                      <a:noFill/>
                    </a:ln>
                    <a:solidFill>
                      <a:srgbClr val="00B0F0"/>
                    </a:solidFill>
                    <a:effectLst/>
                    <a:uLnTx/>
                    <a:uFillTx/>
                    <a:latin typeface="Calibri"/>
                    <a:ea typeface="思源黑体 ExtraLight" panose="020B0200000000000000"/>
                  </a:rPr>
                  <a:t>doParallel</a:t>
                </a:r>
                <a:r>
                  <a:rPr kumimoji="0" lang="en-US" sz="2000" b="0" i="0" u="none" strike="noStrike" kern="1200" cap="none" spc="0" normalizeH="0" baseline="0" noProof="0" dirty="0">
                    <a:ln>
                      <a:noFill/>
                    </a:ln>
                    <a:solidFill>
                      <a:prstClr val="black"/>
                    </a:solidFill>
                    <a:effectLst/>
                    <a:uLnTx/>
                    <a:uFillTx/>
                    <a:latin typeface="Calibri"/>
                    <a:ea typeface="思源黑体 ExtraLight" panose="020B0200000000000000"/>
                  </a:rPr>
                  <a:t> package. Average training time is still around an hour.</a:t>
                </a:r>
              </a:p>
            </p:txBody>
          </p:sp>
        </mc:Choice>
        <mc:Fallback xmlns="">
          <p:sp>
            <p:nvSpPr>
              <p:cNvPr id="45" name="TextBox 44">
                <a:extLst>
                  <a:ext uri="{FF2B5EF4-FFF2-40B4-BE49-F238E27FC236}">
                    <a16:creationId xmlns:a16="http://schemas.microsoft.com/office/drawing/2014/main" id="{67DB9D57-B067-4522-A3D3-A413973B476B}"/>
                  </a:ext>
                </a:extLst>
              </p:cNvPr>
              <p:cNvSpPr txBox="1">
                <a:spLocks noRot="1" noChangeAspect="1" noMove="1" noResize="1" noEditPoints="1" noAdjustHandles="1" noChangeArrowheads="1" noChangeShapeType="1" noTextEdit="1"/>
              </p:cNvSpPr>
              <p:nvPr/>
            </p:nvSpPr>
            <p:spPr>
              <a:xfrm>
                <a:off x="619820" y="1301033"/>
                <a:ext cx="9900134" cy="3881575"/>
              </a:xfrm>
              <a:prstGeom prst="rect">
                <a:avLst/>
              </a:prstGeom>
              <a:blipFill>
                <a:blip r:embed="rId3"/>
                <a:stretch>
                  <a:fillRect l="-1786" t="-3297" b="-3140"/>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xmlns="" id="{C0552D47-9B7D-4AFB-9A93-1825AD7957CC}"/>
              </a:ext>
            </a:extLst>
          </p:cNvPr>
          <p:cNvSpPr>
            <a:spLocks noGrp="1"/>
          </p:cNvSpPr>
          <p:nvPr>
            <p:ph type="sldNum" sz="quarter" idx="12"/>
          </p:nvPr>
        </p:nvSpPr>
        <p:spPr/>
        <p:txBody>
          <a:bodyPr/>
          <a:lstStyle/>
          <a:p>
            <a:fld id="{565CE74E-AB26-4998-AD42-012C4C1AD076}" type="slidenum">
              <a:rPr lang="zh-CN" altLang="en-US" smtClean="0"/>
              <a:t>12</a:t>
            </a:fld>
            <a:endParaRPr lang="zh-CN" altLang="en-US"/>
          </a:p>
        </p:txBody>
      </p:sp>
    </p:spTree>
    <p:extLst>
      <p:ext uri="{BB962C8B-B14F-4D97-AF65-F5344CB8AC3E}">
        <p14:creationId xmlns:p14="http://schemas.microsoft.com/office/powerpoint/2010/main" val="3046010223"/>
      </p:ext>
    </p:extLst>
  </p:cSld>
  <p:clrMapOvr>
    <a:masterClrMapping/>
  </p:clrMapOvr>
  <mc:AlternateContent xmlns:mc="http://schemas.openxmlformats.org/markup-compatibility/2006" xmlns:p14="http://schemas.microsoft.com/office/powerpoint/2010/main">
    <mc:Choice Requires="p14">
      <p:transition>
        <p:push/>
      </p:transition>
    </mc:Choice>
    <mc:Fallback xmlns="">
      <p:transition>
        <p:push/>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descr="图片7"/>
          <p:cNvPicPr>
            <a:picLocks noChangeAspect="1"/>
          </p:cNvPicPr>
          <p:nvPr/>
        </p:nvPicPr>
        <p:blipFill>
          <a:blip r:embed="rId2"/>
          <a:stretch>
            <a:fillRect/>
          </a:stretch>
        </p:blipFill>
        <p:spPr>
          <a:xfrm>
            <a:off x="3852545" y="4569460"/>
            <a:ext cx="10058400" cy="3281680"/>
          </a:xfrm>
          <a:prstGeom prst="rect">
            <a:avLst/>
          </a:prstGeom>
        </p:spPr>
      </p:pic>
      <p:sp>
        <p:nvSpPr>
          <p:cNvPr id="54" name="任意多边形: 形状 53"/>
          <p:cNvSpPr/>
          <p:nvPr/>
        </p:nvSpPr>
        <p:spPr>
          <a:xfrm>
            <a:off x="-387549" y="-107926"/>
            <a:ext cx="1007369" cy="1121411"/>
          </a:xfrm>
          <a:custGeom>
            <a:avLst/>
            <a:gdLst>
              <a:gd name="connsiteX0" fmla="*/ 0 w 1981200"/>
              <a:gd name="connsiteY0" fmla="*/ 670560 h 1798321"/>
              <a:gd name="connsiteX1" fmla="*/ 1981200 w 1981200"/>
              <a:gd name="connsiteY1" fmla="*/ 0 h 1798321"/>
              <a:gd name="connsiteX2" fmla="*/ 1463041 w 1981200"/>
              <a:gd name="connsiteY2" fmla="*/ 1798321 h 1798321"/>
              <a:gd name="connsiteX3" fmla="*/ 0 w 1981200"/>
              <a:gd name="connsiteY3" fmla="*/ 670560 h 1798321"/>
            </a:gdLst>
            <a:ahLst/>
            <a:cxnLst>
              <a:cxn ang="0">
                <a:pos x="connsiteX0" y="connsiteY0"/>
              </a:cxn>
              <a:cxn ang="0">
                <a:pos x="connsiteX1" y="connsiteY1"/>
              </a:cxn>
              <a:cxn ang="0">
                <a:pos x="connsiteX2" y="connsiteY2"/>
              </a:cxn>
              <a:cxn ang="0">
                <a:pos x="connsiteX3" y="connsiteY3"/>
              </a:cxn>
            </a:cxnLst>
            <a:rect l="l" t="t" r="r" b="b"/>
            <a:pathLst>
              <a:path w="1981200" h="1798321">
                <a:moveTo>
                  <a:pt x="0" y="670560"/>
                </a:moveTo>
                <a:lnTo>
                  <a:pt x="1981200" y="0"/>
                </a:lnTo>
                <a:lnTo>
                  <a:pt x="1463041" y="1798321"/>
                </a:lnTo>
                <a:lnTo>
                  <a:pt x="0" y="670560"/>
                </a:lnTo>
              </a:path>
            </a:pathLst>
          </a:custGeom>
          <a:noFill/>
          <a:ln w="12700" cap="rnd">
            <a:gradFill>
              <a:gsLst>
                <a:gs pos="0">
                  <a:schemeClr val="accent1">
                    <a:lumMod val="5000"/>
                    <a:lumOff val="95000"/>
                  </a:schemeClr>
                </a:gs>
                <a:gs pos="41000">
                  <a:srgbClr val="629DDB"/>
                </a:gs>
                <a:gs pos="70000">
                  <a:schemeClr val="bg1"/>
                </a:gs>
                <a:gs pos="100000">
                  <a:srgbClr val="629DDB"/>
                </a:gs>
              </a:gsLst>
              <a:lin ang="5400000" scaled="1"/>
            </a:gradFill>
            <a:roun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pPr algn="ctr"/>
            <a:endParaRPr lang="zh-CN" altLang="en-US"/>
          </a:p>
        </p:txBody>
      </p:sp>
      <p:sp>
        <p:nvSpPr>
          <p:cNvPr id="36" name="矩形 35">
            <a:extLst>
              <a:ext uri="{FF2B5EF4-FFF2-40B4-BE49-F238E27FC236}">
                <a16:creationId xmlns:a16="http://schemas.microsoft.com/office/drawing/2014/main" xmlns="" id="{3F1F77D7-7F53-AC44-8B13-E6DB23002C09}"/>
              </a:ext>
            </a:extLst>
          </p:cNvPr>
          <p:cNvSpPr/>
          <p:nvPr/>
        </p:nvSpPr>
        <p:spPr>
          <a:xfrm>
            <a:off x="488313" y="259080"/>
            <a:ext cx="4919709" cy="523220"/>
          </a:xfrm>
          <a:prstGeom prst="rect">
            <a:avLst/>
          </a:prstGeom>
          <a:noFill/>
          <a:effectLst/>
        </p:spPr>
        <p:txBody>
          <a:bodyPr vert="horz"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914400" eaLnBrk="1" hangingPunct="1">
              <a:buClrTx/>
              <a:buSzTx/>
              <a:buFontTx/>
            </a:pPr>
            <a:r>
              <a:rPr lang="en-US" altLang="zh-CN" sz="2800" b="1">
                <a:solidFill>
                  <a:srgbClr val="5B98D7"/>
                </a:solidFill>
                <a:latin typeface="Century Gothic" panose="020B0502020202020204" pitchFamily="34" charset="0"/>
                <a:ea typeface="思源黑体 CN ExtraLight" panose="020B0200000000000000" pitchFamily="34" charset="-122"/>
                <a:cs typeface="等线" panose="02010600030101010101" charset="-122"/>
                <a:sym typeface="+mn-ea"/>
              </a:rPr>
              <a:t>2.3 </a:t>
            </a:r>
            <a:r>
              <a:rPr lang="en-US" altLang="zh-CN" sz="2800" b="1" dirty="0">
                <a:solidFill>
                  <a:srgbClr val="5B98D7"/>
                </a:solidFill>
                <a:latin typeface="Century Gothic" panose="020B0502020202020204" pitchFamily="34" charset="0"/>
                <a:ea typeface="思源黑体 CN ExtraLight" panose="020B0200000000000000" pitchFamily="34" charset="-122"/>
                <a:cs typeface="等线" panose="02010600030101010101" charset="-122"/>
                <a:sym typeface="+mn-ea"/>
              </a:rPr>
              <a:t>Modeling – Training (2/2) </a:t>
            </a:r>
            <a:endParaRPr lang="zh-CN" altLang="en-US" sz="2800" b="1" dirty="0">
              <a:solidFill>
                <a:srgbClr val="5B98D7"/>
              </a:solidFill>
              <a:latin typeface="Century Gothic" panose="020B0502020202020204" pitchFamily="34" charset="0"/>
              <a:ea typeface="思源黑体 CN ExtraLight" panose="020B0200000000000000" pitchFamily="34" charset="-122"/>
              <a:cs typeface="等线" panose="02010600030101010101" charset="-122"/>
              <a:sym typeface="+mn-ea"/>
            </a:endParaRPr>
          </a:p>
        </p:txBody>
      </p:sp>
      <p:grpSp>
        <p:nvGrpSpPr>
          <p:cNvPr id="3" name="Group 2">
            <a:extLst>
              <a:ext uri="{FF2B5EF4-FFF2-40B4-BE49-F238E27FC236}">
                <a16:creationId xmlns:a16="http://schemas.microsoft.com/office/drawing/2014/main" xmlns="" id="{435D0808-4C9C-414D-AAAD-D238217D1C00}"/>
              </a:ext>
            </a:extLst>
          </p:cNvPr>
          <p:cNvGrpSpPr/>
          <p:nvPr/>
        </p:nvGrpSpPr>
        <p:grpSpPr>
          <a:xfrm>
            <a:off x="619820" y="1273191"/>
            <a:ext cx="10414869" cy="4746428"/>
            <a:chOff x="619820" y="1273191"/>
            <a:chExt cx="10414869" cy="4746428"/>
          </a:xfrm>
        </p:grpSpPr>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xmlns="" id="{67DB9D57-B067-4522-A3D3-A413973B476B}"/>
                    </a:ext>
                  </a:extLst>
                </p:cNvPr>
                <p:cNvSpPr txBox="1"/>
                <p:nvPr/>
              </p:nvSpPr>
              <p:spPr>
                <a:xfrm>
                  <a:off x="619820" y="1273191"/>
                  <a:ext cx="9900134" cy="4746428"/>
                </a:xfrm>
                <a:prstGeom prst="rect">
                  <a:avLst/>
                </a:prstGeom>
                <a:noFill/>
              </p:spPr>
              <p:txBody>
                <a:bodyPr wrap="square" lIns="0" tIns="0" rIns="0" bIns="0" rtlCol="0">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Model Specifications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1" i="1" u="none" strike="noStrike" kern="1200" cap="none" spc="0" normalizeH="0" baseline="0" noProof="0" dirty="0">
                      <a:ln>
                        <a:noFill/>
                      </a:ln>
                      <a:solidFill>
                        <a:prstClr val="black"/>
                      </a:solidFill>
                      <a:effectLst/>
                      <a:uLnTx/>
                      <a:uFillTx/>
                      <a:latin typeface="Calibri"/>
                      <a:ea typeface="+mn-ea"/>
                      <a:cs typeface="+mn-cs"/>
                    </a:rPr>
                    <a:t>Train control</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lang="en-US" sz="2000" dirty="0">
                    <a:solidFill>
                      <a:prstClr val="black"/>
                    </a:solidFill>
                    <a:latin typeface="Calibri"/>
                  </a:endParaRP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marL="685800" marR="0" lvl="1" indent="-228600" algn="l" defTabSz="914400" rtl="0" eaLnBrk="1" fontAlgn="auto" latinLnBrk="0" hangingPunct="1">
                    <a:lnSpc>
                      <a:spcPct val="90000"/>
                    </a:lnSpc>
                    <a:spcBef>
                      <a:spcPts val="500"/>
                    </a:spcBef>
                    <a:spcAft>
                      <a:spcPts val="600"/>
                    </a:spcAft>
                    <a:buClrTx/>
                    <a:buSzTx/>
                    <a:buFont typeface="Arial" panose="020B0604020202020204" pitchFamily="34" charset="0"/>
                    <a:buChar char="•"/>
                    <a:tabLst/>
                    <a:defRPr/>
                  </a:pPr>
                  <a:r>
                    <a:rPr kumimoji="0" lang="en-US" sz="2000" b="1" i="1" u="none" strike="noStrike" kern="1200" cap="none" spc="0" normalizeH="0" baseline="0" noProof="0" dirty="0">
                      <a:ln>
                        <a:noFill/>
                      </a:ln>
                      <a:solidFill>
                        <a:prstClr val="black"/>
                      </a:solidFill>
                      <a:effectLst/>
                      <a:uLnTx/>
                      <a:uFillTx/>
                      <a:latin typeface="Calibri"/>
                      <a:ea typeface="+mn-ea"/>
                      <a:cs typeface="+mn-cs"/>
                    </a:rPr>
                    <a:t>Tune length</a:t>
                  </a:r>
                  <a:r>
                    <a:rPr kumimoji="0" lang="en-US" sz="2000" b="0" i="0" u="none" strike="noStrike" kern="1200" cap="none" spc="0" normalizeH="0" baseline="0" noProof="0" dirty="0">
                      <a:ln>
                        <a:noFill/>
                      </a:ln>
                      <a:solidFill>
                        <a:prstClr val="black"/>
                      </a:solidFill>
                      <a:effectLst/>
                      <a:uLnTx/>
                      <a:uFillTx/>
                      <a:latin typeface="Calibri"/>
                      <a:ea typeface="+mn-ea"/>
                      <a:cs typeface="+mn-cs"/>
                    </a:rPr>
                    <a:t>:</a:t>
                  </a:r>
                  <a:r>
                    <a:rPr kumimoji="0" lang="en-US" sz="2000" b="1" i="0" u="none" strike="noStrike" kern="1200" cap="none" spc="0" normalizeH="0" baseline="0" noProof="0" dirty="0">
                      <a:ln>
                        <a:noFill/>
                      </a:ln>
                      <a:solidFill>
                        <a:prstClr val="black"/>
                      </a:solidFill>
                      <a:effectLst/>
                      <a:uLnTx/>
                      <a:uFillTx/>
                      <a:latin typeface="Calibri"/>
                      <a:ea typeface="+mn-ea"/>
                      <a:cs typeface="+mn-cs"/>
                    </a:rPr>
                    <a:t> </a:t>
                  </a:r>
                  <a14:m>
                    <m:oMath xmlns:m="http://schemas.openxmlformats.org/officeDocument/2006/math">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𝑡𝑢𝑛𝑒</m:t>
                      </m:r>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=15</m:t>
                      </m:r>
                    </m:oMath>
                  </a14:m>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marL="685800" marR="0" lvl="1" indent="-228600" algn="l" defTabSz="914400" rtl="0" eaLnBrk="1" fontAlgn="auto" latinLnBrk="0" hangingPunct="1">
                    <a:lnSpc>
                      <a:spcPct val="90000"/>
                    </a:lnSpc>
                    <a:spcBef>
                      <a:spcPts val="500"/>
                    </a:spcBef>
                    <a:spcAft>
                      <a:spcPts val="600"/>
                    </a:spcAft>
                    <a:buClrTx/>
                    <a:buSzTx/>
                    <a:buFont typeface="Arial" panose="020B0604020202020204" pitchFamily="34" charset="0"/>
                    <a:buChar char="•"/>
                    <a:tabLst/>
                    <a:defRPr/>
                  </a:pPr>
                  <a:r>
                    <a:rPr kumimoji="0" lang="en-US" sz="2000" b="1" i="1" u="none" strike="noStrike" kern="1200" cap="none" spc="0" normalizeH="0" baseline="0" noProof="0" dirty="0">
                      <a:ln>
                        <a:noFill/>
                      </a:ln>
                      <a:solidFill>
                        <a:prstClr val="black"/>
                      </a:solidFill>
                      <a:effectLst/>
                      <a:uLnTx/>
                      <a:uFillTx/>
                      <a:latin typeface="Calibri"/>
                      <a:ea typeface="+mn-ea"/>
                      <a:cs typeface="+mn-cs"/>
                    </a:rPr>
                    <a:t>Model list</a:t>
                  </a:r>
                  <a:r>
                    <a:rPr kumimoji="0" lang="en-US" sz="2000" b="0" i="0" u="none" strike="noStrike" kern="1200" cap="none" spc="0" normalizeH="0" baseline="0" noProof="0" dirty="0">
                      <a:ln>
                        <a:noFill/>
                      </a:ln>
                      <a:solidFill>
                        <a:prstClr val="black"/>
                      </a:solidFill>
                      <a:effectLst/>
                      <a:uLnTx/>
                      <a:uFillTx/>
                      <a:latin typeface="Calibri"/>
                      <a:ea typeface="+mn-ea"/>
                      <a:cs typeface="+mn-cs"/>
                    </a:rPr>
                    <a:t>: </a:t>
                  </a:r>
                  <a14:m>
                    <m:oMath xmlns:m="http://schemas.openxmlformats.org/officeDocument/2006/math">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𝑚</m:t>
                      </m:r>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𝑚𝑜𝑑𝑒𝑙𝑠</m:t>
                      </m:r>
                    </m:oMath>
                  </a14:m>
                  <a:r>
                    <a:rPr kumimoji="0" lang="en-US" sz="2000" b="0" i="0" u="none" strike="noStrike" kern="1200" cap="none" spc="0" normalizeH="0" baseline="0" noProof="0" dirty="0">
                      <a:ln>
                        <a:noFill/>
                      </a:ln>
                      <a:solidFill>
                        <a:prstClr val="black"/>
                      </a:solidFill>
                      <a:effectLst/>
                      <a:uLnTx/>
                      <a:uFillTx/>
                      <a:latin typeface="Calibri"/>
                      <a:ea typeface="+mn-ea"/>
                      <a:cs typeface="+mn-cs"/>
                    </a:rPr>
                    <a: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1" i="1" u="none" strike="noStrike" kern="1200" cap="none" spc="0" normalizeH="0" baseline="0" noProof="0" dirty="0">
                      <a:ln>
                        <a:noFill/>
                      </a:ln>
                      <a:solidFill>
                        <a:prstClr val="black"/>
                      </a:solidFill>
                      <a:effectLst/>
                      <a:uLnTx/>
                      <a:uFillTx/>
                      <a:latin typeface="Calibri"/>
                      <a:ea typeface="+mn-ea"/>
                      <a:cs typeface="+mn-cs"/>
                    </a:rPr>
                    <a:t>Train function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000" b="1" i="1" u="none" strike="noStrike" kern="1200" cap="none" spc="0" normalizeH="0" baseline="0" noProof="0" dirty="0">
                    <a:ln>
                      <a:noFill/>
                    </a:ln>
                    <a:solidFill>
                      <a:prstClr val="black"/>
                    </a:solidFill>
                    <a:effectLst/>
                    <a:uLnTx/>
                    <a:uFillTx/>
                    <a:latin typeface="Calibri"/>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000" b="1" i="1" u="none" strike="noStrike" kern="1200" cap="none" spc="0" normalizeH="0" baseline="0" noProof="0" dirty="0">
                    <a:ln>
                      <a:noFill/>
                    </a:ln>
                    <a:solidFill>
                      <a:prstClr val="black"/>
                    </a:solidFill>
                    <a:effectLst/>
                    <a:uLnTx/>
                    <a:uFillTx/>
                    <a:latin typeface="Calibri"/>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000" b="1" i="1" u="none" strike="noStrike" kern="1200" cap="none" spc="0" normalizeH="0" baseline="0" noProof="0" dirty="0">
                    <a:ln>
                      <a:noFill/>
                    </a:ln>
                    <a:solidFill>
                      <a:prstClr val="black"/>
                    </a:solidFill>
                    <a:effectLst/>
                    <a:uLnTx/>
                    <a:uFillTx/>
                    <a:latin typeface="Calibri"/>
                    <a:ea typeface="+mn-ea"/>
                    <a:cs typeface="+mn-cs"/>
                  </a:endParaRPr>
                </a:p>
                <a:p>
                  <a:pPr marL="685800" marR="0" lvl="1" indent="-228600" algn="l" defTabSz="914400" rtl="0" eaLnBrk="1" fontAlgn="auto" latinLnBrk="0" hangingPunct="1">
                    <a:lnSpc>
                      <a:spcPct val="90000"/>
                    </a:lnSpc>
                    <a:spcBef>
                      <a:spcPts val="1800"/>
                    </a:spcBef>
                    <a:spcAft>
                      <a:spcPts val="0"/>
                    </a:spcAft>
                    <a:buClrTx/>
                    <a:buSzTx/>
                    <a:buFont typeface="Arial" panose="020B0604020202020204" pitchFamily="34" charset="0"/>
                    <a:buChar char="•"/>
                    <a:tabLst/>
                    <a:defRPr/>
                  </a:pPr>
                  <a:r>
                    <a:rPr kumimoji="0" lang="en-US" sz="2000" b="1" i="1" u="none" strike="noStrike" kern="1200" cap="none" spc="0" normalizeH="0" baseline="0" noProof="0" dirty="0">
                      <a:ln>
                        <a:noFill/>
                      </a:ln>
                      <a:solidFill>
                        <a:prstClr val="black"/>
                      </a:solidFill>
                      <a:effectLst/>
                      <a:uLnTx/>
                      <a:uFillTx/>
                      <a:latin typeface="Calibri"/>
                      <a:ea typeface="+mn-ea"/>
                      <a:cs typeface="+mn-cs"/>
                    </a:rPr>
                    <a:t>For k-NN</a:t>
                  </a:r>
                  <a:r>
                    <a:rPr kumimoji="0" lang="en-US" sz="2000" b="0" i="0" u="none" strike="noStrike" kern="1200" cap="none" spc="0" normalizeH="0" baseline="0" noProof="0" dirty="0">
                      <a:ln>
                        <a:noFill/>
                      </a:ln>
                      <a:solidFill>
                        <a:prstClr val="black"/>
                      </a:solidFill>
                      <a:effectLst/>
                      <a:uLnTx/>
                      <a:uFillTx/>
                      <a:latin typeface="Calibri"/>
                      <a:ea typeface="+mn-ea"/>
                      <a:cs typeface="+mn-cs"/>
                    </a:rPr>
                    <a:t>, additional</a:t>
                  </a:r>
                </a:p>
              </p:txBody>
            </p:sp>
          </mc:Choice>
          <mc:Fallback xmlns="">
            <p:sp>
              <p:nvSpPr>
                <p:cNvPr id="45" name="TextBox 44">
                  <a:extLst>
                    <a:ext uri="{FF2B5EF4-FFF2-40B4-BE49-F238E27FC236}">
                      <a16:creationId xmlns:a16="http://schemas.microsoft.com/office/drawing/2014/main" id="{67DB9D57-B067-4522-A3D3-A413973B476B}"/>
                    </a:ext>
                  </a:extLst>
                </p:cNvPr>
                <p:cNvSpPr txBox="1">
                  <a:spLocks noRot="1" noChangeAspect="1" noMove="1" noResize="1" noEditPoints="1" noAdjustHandles="1" noChangeArrowheads="1" noChangeShapeType="1" noTextEdit="1"/>
                </p:cNvSpPr>
                <p:nvPr/>
              </p:nvSpPr>
              <p:spPr>
                <a:xfrm>
                  <a:off x="619820" y="1273191"/>
                  <a:ext cx="9900134" cy="4746428"/>
                </a:xfrm>
                <a:prstGeom prst="rect">
                  <a:avLst/>
                </a:prstGeom>
                <a:blipFill>
                  <a:blip r:embed="rId3"/>
                  <a:stretch>
                    <a:fillRect l="-1786" t="-2828" b="-2314"/>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xmlns="" id="{3928EE11-E4F8-49A7-9DF5-2F69E1C2F98C}"/>
                </a:ext>
              </a:extLst>
            </p:cNvPr>
            <p:cNvGrpSpPr/>
            <p:nvPr/>
          </p:nvGrpSpPr>
          <p:grpSpPr>
            <a:xfrm>
              <a:off x="1312240" y="2213884"/>
              <a:ext cx="9722449" cy="3734354"/>
              <a:chOff x="1312240" y="2213884"/>
              <a:chExt cx="9722449" cy="3734354"/>
            </a:xfrm>
          </p:grpSpPr>
          <p:pic>
            <p:nvPicPr>
              <p:cNvPr id="7" name="Picture 6">
                <a:extLst>
                  <a:ext uri="{FF2B5EF4-FFF2-40B4-BE49-F238E27FC236}">
                    <a16:creationId xmlns:a16="http://schemas.microsoft.com/office/drawing/2014/main" xmlns="" id="{04DA33FA-3F89-449C-B417-A29FF55D3608}"/>
                  </a:ext>
                </a:extLst>
              </p:cNvPr>
              <p:cNvPicPr>
                <a:picLocks noChangeAspect="1"/>
              </p:cNvPicPr>
              <p:nvPr/>
            </p:nvPicPr>
            <p:blipFill>
              <a:blip r:embed="rId4"/>
              <a:stretch>
                <a:fillRect/>
              </a:stretch>
            </p:blipFill>
            <p:spPr>
              <a:xfrm>
                <a:off x="1312240" y="2213884"/>
                <a:ext cx="9722449" cy="805962"/>
              </a:xfrm>
              <a:prstGeom prst="rect">
                <a:avLst/>
              </a:prstGeom>
            </p:spPr>
          </p:pic>
          <p:pic>
            <p:nvPicPr>
              <p:cNvPr id="8" name="Picture 7">
                <a:extLst>
                  <a:ext uri="{FF2B5EF4-FFF2-40B4-BE49-F238E27FC236}">
                    <a16:creationId xmlns:a16="http://schemas.microsoft.com/office/drawing/2014/main" xmlns="" id="{3349A752-5482-4BFD-B635-13387F730765}"/>
                  </a:ext>
                </a:extLst>
              </p:cNvPr>
              <p:cNvPicPr>
                <a:picLocks noChangeAspect="1"/>
              </p:cNvPicPr>
              <p:nvPr/>
            </p:nvPicPr>
            <p:blipFill>
              <a:blip r:embed="rId5"/>
              <a:stretch>
                <a:fillRect/>
              </a:stretch>
            </p:blipFill>
            <p:spPr>
              <a:xfrm>
                <a:off x="1312240" y="4712094"/>
                <a:ext cx="9722449" cy="551628"/>
              </a:xfrm>
              <a:prstGeom prst="rect">
                <a:avLst/>
              </a:prstGeom>
            </p:spPr>
          </p:pic>
          <p:pic>
            <p:nvPicPr>
              <p:cNvPr id="9" name="Picture 8">
                <a:extLst>
                  <a:ext uri="{FF2B5EF4-FFF2-40B4-BE49-F238E27FC236}">
                    <a16:creationId xmlns:a16="http://schemas.microsoft.com/office/drawing/2014/main" xmlns="" id="{49E4F67C-7689-4CA6-ABBC-F6C68329EE12}"/>
                  </a:ext>
                </a:extLst>
              </p:cNvPr>
              <p:cNvPicPr>
                <a:picLocks noChangeAspect="1"/>
              </p:cNvPicPr>
              <p:nvPr/>
            </p:nvPicPr>
            <p:blipFill rotWithShape="1">
              <a:blip r:embed="rId6"/>
              <a:srcRect t="9741"/>
              <a:stretch/>
            </p:blipFill>
            <p:spPr>
              <a:xfrm>
                <a:off x="4236065" y="3775743"/>
                <a:ext cx="6798624" cy="296405"/>
              </a:xfrm>
              <a:prstGeom prst="rect">
                <a:avLst/>
              </a:prstGeom>
            </p:spPr>
          </p:pic>
          <p:pic>
            <p:nvPicPr>
              <p:cNvPr id="10" name="Picture 9">
                <a:extLst>
                  <a:ext uri="{FF2B5EF4-FFF2-40B4-BE49-F238E27FC236}">
                    <a16:creationId xmlns:a16="http://schemas.microsoft.com/office/drawing/2014/main" xmlns="" id="{2EA06972-945D-4F0C-A770-9B59C8DD88FE}"/>
                  </a:ext>
                </a:extLst>
              </p:cNvPr>
              <p:cNvPicPr>
                <a:picLocks noChangeAspect="1"/>
              </p:cNvPicPr>
              <p:nvPr/>
            </p:nvPicPr>
            <p:blipFill>
              <a:blip r:embed="rId7"/>
              <a:stretch>
                <a:fillRect/>
              </a:stretch>
            </p:blipFill>
            <p:spPr>
              <a:xfrm>
                <a:off x="3727415" y="5660408"/>
                <a:ext cx="6722872" cy="287830"/>
              </a:xfrm>
              <a:prstGeom prst="rect">
                <a:avLst/>
              </a:prstGeom>
            </p:spPr>
          </p:pic>
        </p:grpSp>
      </p:grpSp>
      <p:sp>
        <p:nvSpPr>
          <p:cNvPr id="4" name="Slide Number Placeholder 3">
            <a:extLst>
              <a:ext uri="{FF2B5EF4-FFF2-40B4-BE49-F238E27FC236}">
                <a16:creationId xmlns:a16="http://schemas.microsoft.com/office/drawing/2014/main" xmlns="" id="{9A52C922-8753-4C30-B65F-93EA652E43FE}"/>
              </a:ext>
            </a:extLst>
          </p:cNvPr>
          <p:cNvSpPr>
            <a:spLocks noGrp="1"/>
          </p:cNvSpPr>
          <p:nvPr>
            <p:ph type="sldNum" sz="quarter" idx="12"/>
          </p:nvPr>
        </p:nvSpPr>
        <p:spPr/>
        <p:txBody>
          <a:bodyPr/>
          <a:lstStyle/>
          <a:p>
            <a:fld id="{565CE74E-AB26-4998-AD42-012C4C1AD076}" type="slidenum">
              <a:rPr lang="zh-CN" altLang="en-US" smtClean="0"/>
              <a:t>13</a:t>
            </a:fld>
            <a:endParaRPr lang="zh-CN" altLang="en-US"/>
          </a:p>
        </p:txBody>
      </p:sp>
    </p:spTree>
    <p:extLst>
      <p:ext uri="{BB962C8B-B14F-4D97-AF65-F5344CB8AC3E}">
        <p14:creationId xmlns:p14="http://schemas.microsoft.com/office/powerpoint/2010/main" val="585712718"/>
      </p:ext>
    </p:extLst>
  </p:cSld>
  <p:clrMapOvr>
    <a:masterClrMapping/>
  </p:clrMapOvr>
  <mc:AlternateContent xmlns:mc="http://schemas.openxmlformats.org/markup-compatibility/2006" xmlns:p14="http://schemas.microsoft.com/office/powerpoint/2010/main">
    <mc:Choice Requires="p14">
      <p:transition>
        <p:push/>
      </p:transition>
    </mc:Choice>
    <mc:Fallback xmlns="">
      <p:transition>
        <p:push/>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0"/>
            <a:ext cx="6366076" cy="6858000"/>
          </a:xfrm>
          <a:prstGeom prst="rect">
            <a:avLst/>
          </a:prstGeom>
          <a:solidFill>
            <a:srgbClr val="5B9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19"/>
          <p:cNvSpPr txBox="1"/>
          <p:nvPr/>
        </p:nvSpPr>
        <p:spPr>
          <a:xfrm>
            <a:off x="7303844" y="2920422"/>
            <a:ext cx="3535712"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rgbClr val="5B98D7"/>
                </a:solidFill>
                <a:latin typeface="Century Gothic" panose="020B0502020202020204" pitchFamily="34" charset="0"/>
                <a:ea typeface="思源黑体 CN Bold" panose="020B0800000000000000" charset="-122"/>
              </a:rPr>
              <a:t>3.1</a:t>
            </a:r>
            <a:r>
              <a:rPr lang="zh-CN" altLang="en-US" sz="2400" dirty="0">
                <a:solidFill>
                  <a:srgbClr val="5B98D7"/>
                </a:solidFill>
                <a:latin typeface="思源黑体 ExtraLight" panose="020B0200000000000000" pitchFamily="34" charset="-122"/>
                <a:ea typeface="思源黑体 ExtraLight" panose="020B0200000000000000" pitchFamily="34" charset="-122"/>
              </a:rPr>
              <a:t> </a:t>
            </a:r>
            <a:r>
              <a:rPr lang="en-US" altLang="zh-CN" sz="2400" dirty="0">
                <a:solidFill>
                  <a:srgbClr val="5B98D7"/>
                </a:solidFill>
                <a:latin typeface="思源黑体 ExtraLight" panose="020B0200000000000000" pitchFamily="34" charset="-122"/>
                <a:ea typeface="思源黑体 ExtraLight" panose="020B0200000000000000" pitchFamily="34" charset="-122"/>
              </a:rPr>
              <a:t>Result Presentation</a:t>
            </a:r>
            <a:endParaRPr lang="zh-CN" altLang="en-US" sz="2400" dirty="0">
              <a:solidFill>
                <a:srgbClr val="5B98D7"/>
              </a:solidFill>
              <a:latin typeface="思源黑体 ExtraLight" panose="020B0200000000000000" pitchFamily="34" charset="-122"/>
              <a:ea typeface="思源黑体 ExtraLight" panose="020B0200000000000000" pitchFamily="34" charset="-122"/>
            </a:endParaRPr>
          </a:p>
        </p:txBody>
      </p:sp>
      <p:sp>
        <p:nvSpPr>
          <p:cNvPr id="8" name="文本框 19"/>
          <p:cNvSpPr txBox="1"/>
          <p:nvPr/>
        </p:nvSpPr>
        <p:spPr>
          <a:xfrm>
            <a:off x="7303844" y="3489382"/>
            <a:ext cx="3813673"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rgbClr val="5B98D7"/>
                </a:solidFill>
                <a:latin typeface="Century Gothic" panose="020B0502020202020204" pitchFamily="34" charset="0"/>
                <a:ea typeface="思源黑体 CN Bold" panose="020B0800000000000000" charset="-122"/>
              </a:rPr>
              <a:t>3.2</a:t>
            </a:r>
            <a:r>
              <a:rPr lang="zh-CN" altLang="en-US" sz="2400" dirty="0">
                <a:solidFill>
                  <a:srgbClr val="5B98D7"/>
                </a:solidFill>
                <a:latin typeface="思源黑体 ExtraLight" panose="020B0200000000000000" pitchFamily="34" charset="-122"/>
                <a:ea typeface="思源黑体 ExtraLight" panose="020B0200000000000000" pitchFamily="34" charset="-122"/>
              </a:rPr>
              <a:t> </a:t>
            </a:r>
            <a:r>
              <a:rPr lang="en-US" altLang="zh-CN" sz="2400" dirty="0">
                <a:solidFill>
                  <a:srgbClr val="5B98D7"/>
                </a:solidFill>
                <a:latin typeface="思源黑体 ExtraLight" panose="020B0200000000000000" pitchFamily="34" charset="-122"/>
                <a:ea typeface="思源黑体 ExtraLight" panose="020B0200000000000000" pitchFamily="34" charset="-122"/>
              </a:rPr>
              <a:t>Result Interpretation</a:t>
            </a:r>
          </a:p>
        </p:txBody>
      </p:sp>
      <p:pic>
        <p:nvPicPr>
          <p:cNvPr id="60" name="图片 59"/>
          <p:cNvPicPr>
            <a:picLocks noChangeAspect="1"/>
          </p:cNvPicPr>
          <p:nvPr/>
        </p:nvPicPr>
        <p:blipFill rotWithShape="1">
          <a:blip r:embed="rId2">
            <a:extLst>
              <a:ext uri="{28A0092B-C50C-407E-A947-70E740481C1C}">
                <a14:useLocalDpi xmlns:a14="http://schemas.microsoft.com/office/drawing/2010/main" val="0"/>
              </a:ext>
            </a:extLst>
          </a:blip>
          <a:srcRect r="3996"/>
          <a:stretch>
            <a:fillRect/>
          </a:stretch>
        </p:blipFill>
        <p:spPr>
          <a:xfrm rot="3894018">
            <a:off x="-1139712" y="2426007"/>
            <a:ext cx="6385507" cy="5779509"/>
          </a:xfrm>
          <a:prstGeom prst="rect">
            <a:avLst/>
          </a:prstGeom>
        </p:spPr>
      </p:pic>
      <p:sp>
        <p:nvSpPr>
          <p:cNvPr id="5" name="文本框 4"/>
          <p:cNvSpPr txBox="1"/>
          <p:nvPr/>
        </p:nvSpPr>
        <p:spPr>
          <a:xfrm>
            <a:off x="118611" y="2757715"/>
            <a:ext cx="3266979" cy="1198880"/>
          </a:xfrm>
          <a:prstGeom prst="rect">
            <a:avLst/>
          </a:prstGeom>
          <a:noFill/>
        </p:spPr>
        <p:txBody>
          <a:bodyPr wrap="square">
            <a:spAutoFit/>
          </a:bodyPr>
          <a:lstStyle/>
          <a:p>
            <a:pPr algn="ctr"/>
            <a:r>
              <a:rPr lang="en-US" altLang="zh-CN" sz="7200" dirty="0">
                <a:solidFill>
                  <a:schemeClr val="bg1"/>
                </a:solidFill>
                <a:latin typeface="Century Gothic" panose="020B0502020202020204" pitchFamily="34" charset="0"/>
              </a:rPr>
              <a:t>PART3</a:t>
            </a:r>
            <a:endParaRPr lang="zh-CN" altLang="en-US" sz="7200" dirty="0">
              <a:solidFill>
                <a:schemeClr val="bg1"/>
              </a:solidFill>
              <a:latin typeface="Century Gothic" panose="020B0502020202020204" pitchFamily="34" charset="0"/>
            </a:endParaRPr>
          </a:p>
        </p:txBody>
      </p:sp>
      <p:sp>
        <p:nvSpPr>
          <p:cNvPr id="2" name="文本框 19"/>
          <p:cNvSpPr txBox="1"/>
          <p:nvPr/>
        </p:nvSpPr>
        <p:spPr>
          <a:xfrm>
            <a:off x="3047432" y="2920422"/>
            <a:ext cx="3234412" cy="120032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dirty="0">
                <a:solidFill>
                  <a:schemeClr val="bg1"/>
                </a:solidFill>
                <a:latin typeface="思源黑体 ExtraLight" panose="020B0200000000000000" pitchFamily="34" charset="-122"/>
                <a:ea typeface="思源黑体 ExtraLight" panose="020B0200000000000000" pitchFamily="34" charset="-122"/>
              </a:rPr>
              <a:t>Results</a:t>
            </a:r>
            <a:r>
              <a:rPr lang="zh-CN" altLang="en-US" sz="3600" dirty="0">
                <a:solidFill>
                  <a:schemeClr val="bg1"/>
                </a:solidFill>
                <a:latin typeface="思源黑体 ExtraLight" panose="020B0200000000000000" pitchFamily="34" charset="-122"/>
                <a:ea typeface="思源黑体 ExtraLight" panose="020B0200000000000000" pitchFamily="34" charset="-122"/>
              </a:rPr>
              <a:t> </a:t>
            </a:r>
            <a:r>
              <a:rPr lang="en-US" altLang="zh-CN" sz="3600" dirty="0">
                <a:solidFill>
                  <a:schemeClr val="bg1"/>
                </a:solidFill>
                <a:latin typeface="思源黑体 ExtraLight" panose="020B0200000000000000" pitchFamily="34" charset="-122"/>
                <a:ea typeface="思源黑体 ExtraLight" panose="020B0200000000000000" pitchFamily="34" charset="-122"/>
              </a:rPr>
              <a:t>&amp;</a:t>
            </a:r>
          </a:p>
          <a:p>
            <a:r>
              <a:rPr lang="en-HK" altLang="zh-CN" sz="3600" dirty="0">
                <a:solidFill>
                  <a:schemeClr val="bg1"/>
                </a:solidFill>
                <a:latin typeface="思源黑体 ExtraLight" panose="020B0200000000000000" pitchFamily="34" charset="-122"/>
                <a:ea typeface="思源黑体 ExtraLight" panose="020B0200000000000000" pitchFamily="34" charset="-122"/>
              </a:rPr>
              <a:t>Interpretation</a:t>
            </a:r>
            <a:endParaRPr lang="zh-CN" altLang="en-US" sz="3600" dirty="0">
              <a:solidFill>
                <a:schemeClr val="bg1"/>
              </a:solidFill>
              <a:latin typeface="思源黑体 ExtraLight" panose="020B0200000000000000" pitchFamily="34" charset="-122"/>
              <a:ea typeface="思源黑体 ExtraLight" panose="020B0200000000000000" pitchFamily="34" charset="-122"/>
            </a:endParaRPr>
          </a:p>
        </p:txBody>
      </p:sp>
      <p:sp>
        <p:nvSpPr>
          <p:cNvPr id="3" name="Slide Number Placeholder 2">
            <a:extLst>
              <a:ext uri="{FF2B5EF4-FFF2-40B4-BE49-F238E27FC236}">
                <a16:creationId xmlns:a16="http://schemas.microsoft.com/office/drawing/2014/main" xmlns="" id="{BACDC1DB-80B2-4A9C-8B47-58A22527A964}"/>
              </a:ext>
            </a:extLst>
          </p:cNvPr>
          <p:cNvSpPr>
            <a:spLocks noGrp="1"/>
          </p:cNvSpPr>
          <p:nvPr>
            <p:ph type="sldNum" sz="quarter" idx="12"/>
          </p:nvPr>
        </p:nvSpPr>
        <p:spPr/>
        <p:txBody>
          <a:bodyPr/>
          <a:lstStyle/>
          <a:p>
            <a:fld id="{565CE74E-AB26-4998-AD42-012C4C1AD076}" type="slidenum">
              <a:rPr lang="zh-CN" altLang="en-US" smtClean="0"/>
              <a:t>14</a:t>
            </a:fld>
            <a:endParaRPr lang="zh-CN" altLang="en-US"/>
          </a:p>
        </p:txBody>
      </p:sp>
    </p:spTree>
  </p:cSld>
  <p:clrMapOvr>
    <a:masterClrMapping/>
  </p:clrMapOvr>
  <mc:AlternateContent xmlns:mc="http://schemas.openxmlformats.org/markup-compatibility/2006" xmlns:p14="http://schemas.microsoft.com/office/powerpoint/2010/main">
    <mc:Choice Requires="p14">
      <p:transition>
        <p:push/>
      </p:transition>
    </mc:Choice>
    <mc:Fallback xmlns="">
      <p:transition>
        <p:push/>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CE9A0C-D2AB-4701-A978-BB96CE2CB2AE}"/>
              </a:ext>
            </a:extLst>
          </p:cNvPr>
          <p:cNvSpPr>
            <a:spLocks noGrp="1"/>
          </p:cNvSpPr>
          <p:nvPr>
            <p:ph type="title"/>
          </p:nvPr>
        </p:nvSpPr>
        <p:spPr/>
        <p:txBody>
          <a:bodyPr/>
          <a:lstStyle/>
          <a:p>
            <a:r>
              <a:rPr lang="en-US" altLang="zh-CN" b="1" dirty="0" smtClean="0">
                <a:solidFill>
                  <a:schemeClr val="accent1">
                    <a:lumMod val="75000"/>
                  </a:schemeClr>
                </a:solidFill>
              </a:rPr>
              <a:t>Feature importance</a:t>
            </a:r>
            <a:endParaRPr lang="en-US" b="1" dirty="0">
              <a:solidFill>
                <a:schemeClr val="accent1">
                  <a:lumMod val="75000"/>
                </a:schemeClr>
              </a:solidFill>
            </a:endParaRPr>
          </a:p>
        </p:txBody>
      </p:sp>
      <p:sp>
        <p:nvSpPr>
          <p:cNvPr id="5" name="Star: 5 Points 4">
            <a:extLst>
              <a:ext uri="{FF2B5EF4-FFF2-40B4-BE49-F238E27FC236}">
                <a16:creationId xmlns:a16="http://schemas.microsoft.com/office/drawing/2014/main" xmlns="" id="{07315F88-66EC-43CA-81EF-78A8F27DF19C}"/>
              </a:ext>
            </a:extLst>
          </p:cNvPr>
          <p:cNvSpPr/>
          <p:nvPr/>
        </p:nvSpPr>
        <p:spPr>
          <a:xfrm>
            <a:off x="1478423" y="4777099"/>
            <a:ext cx="162370" cy="153824"/>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xmlns="" id="{84D073E1-11E4-4A65-8152-93E8248AA22E}"/>
              </a:ext>
            </a:extLst>
          </p:cNvPr>
          <p:cNvSpPr>
            <a:spLocks noGrp="1"/>
          </p:cNvSpPr>
          <p:nvPr>
            <p:ph type="sldNum" sz="quarter" idx="12"/>
          </p:nvPr>
        </p:nvSpPr>
        <p:spPr/>
        <p:txBody>
          <a:bodyPr/>
          <a:lstStyle/>
          <a:p>
            <a:fld id="{565CE74E-AB26-4998-AD42-012C4C1AD076}" type="slidenum">
              <a:rPr lang="zh-CN" altLang="en-US" smtClean="0"/>
              <a:t>15</a:t>
            </a:fld>
            <a:endParaRPr lang="zh-CN" altLang="en-US"/>
          </a:p>
        </p:txBody>
      </p:sp>
      <p:sp>
        <p:nvSpPr>
          <p:cNvPr id="8" name="内容占位符 7"/>
          <p:cNvSpPr>
            <a:spLocks noGrp="1"/>
          </p:cNvSpPr>
          <p:nvPr>
            <p:ph idx="1"/>
          </p:nvPr>
        </p:nvSpPr>
        <p:spPr/>
        <p:txBody>
          <a:bodyPr/>
          <a:lstStyle/>
          <a:p>
            <a:endParaRPr lang="zh-CN" altLang="en-US" dirty="0"/>
          </a:p>
        </p:txBody>
      </p:sp>
      <p:pic>
        <p:nvPicPr>
          <p:cNvPr id="9" name="图片 8"/>
          <p:cNvPicPr>
            <a:picLocks noChangeAspect="1"/>
          </p:cNvPicPr>
          <p:nvPr/>
        </p:nvPicPr>
        <p:blipFill>
          <a:blip r:embed="rId2"/>
          <a:stretch>
            <a:fillRect/>
          </a:stretch>
        </p:blipFill>
        <p:spPr>
          <a:xfrm>
            <a:off x="441664" y="1253953"/>
            <a:ext cx="10788568" cy="5102397"/>
          </a:xfrm>
          <a:prstGeom prst="rect">
            <a:avLst/>
          </a:prstGeom>
        </p:spPr>
      </p:pic>
    </p:spTree>
    <p:extLst>
      <p:ext uri="{BB962C8B-B14F-4D97-AF65-F5344CB8AC3E}">
        <p14:creationId xmlns:p14="http://schemas.microsoft.com/office/powerpoint/2010/main" val="3192132262"/>
      </p:ext>
    </p:extLst>
  </p:cSld>
  <p:clrMapOvr>
    <a:masterClrMapping/>
  </p:clrMapOvr>
  <mc:AlternateContent xmlns:mc="http://schemas.openxmlformats.org/markup-compatibility/2006" xmlns:p14="http://schemas.microsoft.com/office/powerpoint/2010/main">
    <mc:Choice Requires="p14">
      <p:transition>
        <p:push/>
      </p:transition>
    </mc:Choice>
    <mc:Fallback xmlns="">
      <p:transition>
        <p:push/>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upload_355947137"/>
          <p:cNvPicPr>
            <a:picLocks noChangeAspect="1"/>
          </p:cNvPicPr>
          <p:nvPr/>
        </p:nvPicPr>
        <p:blipFill>
          <a:blip r:embed="rId2"/>
          <a:stretch>
            <a:fillRect/>
          </a:stretch>
        </p:blipFill>
        <p:spPr>
          <a:xfrm>
            <a:off x="441970" y="1649304"/>
            <a:ext cx="5055710" cy="3298608"/>
          </a:xfrm>
          <a:prstGeom prst="rect">
            <a:avLst/>
          </a:prstGeom>
        </p:spPr>
      </p:pic>
      <p:pic>
        <p:nvPicPr>
          <p:cNvPr id="6" name="图片 5" descr="upload_198795232"/>
          <p:cNvPicPr>
            <a:picLocks noChangeAspect="1"/>
          </p:cNvPicPr>
          <p:nvPr/>
        </p:nvPicPr>
        <p:blipFill>
          <a:blip r:embed="rId3"/>
          <a:stretch>
            <a:fillRect/>
          </a:stretch>
        </p:blipFill>
        <p:spPr>
          <a:xfrm>
            <a:off x="6025888" y="1762492"/>
            <a:ext cx="5702495" cy="3180031"/>
          </a:xfrm>
          <a:prstGeom prst="rect">
            <a:avLst/>
          </a:prstGeom>
        </p:spPr>
      </p:pic>
      <p:pic>
        <p:nvPicPr>
          <p:cNvPr id="7" name="图片 6" descr="upload_293249382"/>
          <p:cNvPicPr>
            <a:picLocks noChangeAspect="1"/>
          </p:cNvPicPr>
          <p:nvPr/>
        </p:nvPicPr>
        <p:blipFill>
          <a:blip r:embed="rId4"/>
          <a:stretch>
            <a:fillRect/>
          </a:stretch>
        </p:blipFill>
        <p:spPr>
          <a:xfrm>
            <a:off x="452793" y="1041282"/>
            <a:ext cx="6047448" cy="420411"/>
          </a:xfrm>
          <a:prstGeom prst="rect">
            <a:avLst/>
          </a:prstGeom>
        </p:spPr>
      </p:pic>
      <p:pic>
        <p:nvPicPr>
          <p:cNvPr id="8" name="图片 7" descr="upload_647702441"/>
          <p:cNvPicPr>
            <a:picLocks noChangeAspect="1"/>
          </p:cNvPicPr>
          <p:nvPr/>
        </p:nvPicPr>
        <p:blipFill>
          <a:blip r:embed="rId5"/>
          <a:stretch>
            <a:fillRect/>
          </a:stretch>
        </p:blipFill>
        <p:spPr>
          <a:xfrm>
            <a:off x="6279256" y="1040272"/>
            <a:ext cx="5734835" cy="420411"/>
          </a:xfrm>
          <a:prstGeom prst="rect">
            <a:avLst/>
          </a:prstGeom>
        </p:spPr>
      </p:pic>
      <p:sp>
        <p:nvSpPr>
          <p:cNvPr id="2" name="Slide Number Placeholder 1">
            <a:extLst>
              <a:ext uri="{FF2B5EF4-FFF2-40B4-BE49-F238E27FC236}">
                <a16:creationId xmlns:a16="http://schemas.microsoft.com/office/drawing/2014/main" xmlns="" id="{5C42D329-2B49-4F38-8370-6B197B4A1D06}"/>
              </a:ext>
            </a:extLst>
          </p:cNvPr>
          <p:cNvSpPr>
            <a:spLocks noGrp="1"/>
          </p:cNvSpPr>
          <p:nvPr>
            <p:ph type="sldNum" sz="quarter" idx="12"/>
          </p:nvPr>
        </p:nvSpPr>
        <p:spPr/>
        <p:txBody>
          <a:bodyPr/>
          <a:lstStyle/>
          <a:p>
            <a:fld id="{565CE74E-AB26-4998-AD42-012C4C1AD076}" type="slidenum">
              <a:rPr lang="zh-CN" altLang="en-US" smtClean="0"/>
              <a:t>16</a:t>
            </a:fld>
            <a:endParaRPr lang="zh-CN" altLang="en-US"/>
          </a:p>
        </p:txBody>
      </p:sp>
    </p:spTree>
  </p:cSld>
  <p:clrMapOvr>
    <a:masterClrMapping/>
  </p:clrMapOvr>
  <mc:AlternateContent xmlns:mc="http://schemas.openxmlformats.org/markup-compatibility/2006" xmlns:p14="http://schemas.microsoft.com/office/powerpoint/2010/main">
    <mc:Choice Requires="p14">
      <p:transition>
        <p:push/>
      </p:transition>
    </mc:Choice>
    <mc:Fallback xmlns="">
      <p:transition>
        <p:push/>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pload_833539399"/>
          <p:cNvPicPr>
            <a:picLocks noChangeAspect="1"/>
          </p:cNvPicPr>
          <p:nvPr/>
        </p:nvPicPr>
        <p:blipFill>
          <a:blip r:embed="rId2"/>
          <a:stretch>
            <a:fillRect/>
          </a:stretch>
        </p:blipFill>
        <p:spPr>
          <a:xfrm>
            <a:off x="409674" y="1396004"/>
            <a:ext cx="5637817" cy="3622001"/>
          </a:xfrm>
          <a:prstGeom prst="rect">
            <a:avLst/>
          </a:prstGeom>
        </p:spPr>
      </p:pic>
      <p:pic>
        <p:nvPicPr>
          <p:cNvPr id="5" name="图片 4" descr="upload_874752785"/>
          <p:cNvPicPr>
            <a:picLocks noChangeAspect="1"/>
          </p:cNvPicPr>
          <p:nvPr/>
        </p:nvPicPr>
        <p:blipFill>
          <a:blip r:embed="rId3"/>
          <a:stretch>
            <a:fillRect/>
          </a:stretch>
        </p:blipFill>
        <p:spPr>
          <a:xfrm>
            <a:off x="6166025" y="1514557"/>
            <a:ext cx="5874972" cy="3395626"/>
          </a:xfrm>
          <a:prstGeom prst="rect">
            <a:avLst/>
          </a:prstGeom>
        </p:spPr>
      </p:pic>
      <p:pic>
        <p:nvPicPr>
          <p:cNvPr id="7" name="图片 6" descr="upload_293249382"/>
          <p:cNvPicPr>
            <a:picLocks noChangeAspect="1"/>
          </p:cNvPicPr>
          <p:nvPr/>
        </p:nvPicPr>
        <p:blipFill>
          <a:blip r:embed="rId4"/>
          <a:stretch>
            <a:fillRect/>
          </a:stretch>
        </p:blipFill>
        <p:spPr>
          <a:xfrm>
            <a:off x="452793" y="1041282"/>
            <a:ext cx="6047448" cy="420411"/>
          </a:xfrm>
          <a:prstGeom prst="rect">
            <a:avLst/>
          </a:prstGeom>
        </p:spPr>
      </p:pic>
      <p:pic>
        <p:nvPicPr>
          <p:cNvPr id="6" name="图片 5" descr="upload_262054982"/>
          <p:cNvPicPr>
            <a:picLocks noChangeAspect="1"/>
          </p:cNvPicPr>
          <p:nvPr/>
        </p:nvPicPr>
        <p:blipFill>
          <a:blip r:embed="rId5"/>
          <a:stretch>
            <a:fillRect/>
          </a:stretch>
        </p:blipFill>
        <p:spPr>
          <a:xfrm>
            <a:off x="6300816" y="1095181"/>
            <a:ext cx="5734835" cy="420411"/>
          </a:xfrm>
          <a:prstGeom prst="rect">
            <a:avLst/>
          </a:prstGeom>
        </p:spPr>
      </p:pic>
      <p:sp>
        <p:nvSpPr>
          <p:cNvPr id="2" name="Slide Number Placeholder 1">
            <a:extLst>
              <a:ext uri="{FF2B5EF4-FFF2-40B4-BE49-F238E27FC236}">
                <a16:creationId xmlns:a16="http://schemas.microsoft.com/office/drawing/2014/main" xmlns="" id="{1AC0E82B-68F6-42C2-8576-EEA787FD4C11}"/>
              </a:ext>
            </a:extLst>
          </p:cNvPr>
          <p:cNvSpPr>
            <a:spLocks noGrp="1"/>
          </p:cNvSpPr>
          <p:nvPr>
            <p:ph type="sldNum" sz="quarter" idx="12"/>
          </p:nvPr>
        </p:nvSpPr>
        <p:spPr/>
        <p:txBody>
          <a:bodyPr/>
          <a:lstStyle/>
          <a:p>
            <a:fld id="{565CE74E-AB26-4998-AD42-012C4C1AD076}" type="slidenum">
              <a:rPr lang="zh-CN" altLang="en-US" smtClean="0"/>
              <a:t>17</a:t>
            </a:fld>
            <a:endParaRPr lang="zh-CN" altLang="en-US"/>
          </a:p>
        </p:txBody>
      </p:sp>
    </p:spTree>
  </p:cSld>
  <p:clrMapOvr>
    <a:masterClrMapping/>
  </p:clrMapOvr>
  <mc:AlternateContent xmlns:mc="http://schemas.openxmlformats.org/markup-compatibility/2006" xmlns:p14="http://schemas.microsoft.com/office/powerpoint/2010/main">
    <mc:Choice Requires="p14">
      <p:transition>
        <p:push/>
      </p:transition>
    </mc:Choice>
    <mc:Fallback xmlns="">
      <p:transition>
        <p:push/>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pload_177629780"/>
          <p:cNvPicPr>
            <a:picLocks noChangeAspect="1"/>
          </p:cNvPicPr>
          <p:nvPr/>
        </p:nvPicPr>
        <p:blipFill>
          <a:blip r:embed="rId2"/>
          <a:stretch>
            <a:fillRect/>
          </a:stretch>
        </p:blipFill>
        <p:spPr>
          <a:xfrm>
            <a:off x="436624" y="1568480"/>
            <a:ext cx="5971990" cy="3729799"/>
          </a:xfrm>
          <a:prstGeom prst="rect">
            <a:avLst/>
          </a:prstGeom>
        </p:spPr>
      </p:pic>
      <p:pic>
        <p:nvPicPr>
          <p:cNvPr id="5" name="图片 4" descr="upload_420334792"/>
          <p:cNvPicPr>
            <a:picLocks noChangeAspect="1"/>
          </p:cNvPicPr>
          <p:nvPr/>
        </p:nvPicPr>
        <p:blipFill>
          <a:blip r:embed="rId3"/>
          <a:stretch>
            <a:fillRect/>
          </a:stretch>
        </p:blipFill>
        <p:spPr>
          <a:xfrm>
            <a:off x="6424740" y="1595405"/>
            <a:ext cx="5519239" cy="3557322"/>
          </a:xfrm>
          <a:prstGeom prst="rect">
            <a:avLst/>
          </a:prstGeom>
        </p:spPr>
      </p:pic>
      <p:pic>
        <p:nvPicPr>
          <p:cNvPr id="7" name="图片 6" descr="upload_293249382"/>
          <p:cNvPicPr>
            <a:picLocks noChangeAspect="1"/>
          </p:cNvPicPr>
          <p:nvPr/>
        </p:nvPicPr>
        <p:blipFill>
          <a:blip r:embed="rId4"/>
          <a:stretch>
            <a:fillRect/>
          </a:stretch>
        </p:blipFill>
        <p:spPr>
          <a:xfrm>
            <a:off x="754626" y="955044"/>
            <a:ext cx="6047448" cy="420411"/>
          </a:xfrm>
          <a:prstGeom prst="rect">
            <a:avLst/>
          </a:prstGeom>
        </p:spPr>
      </p:pic>
      <p:pic>
        <p:nvPicPr>
          <p:cNvPr id="6" name="图片 5" descr="upload_578269933"/>
          <p:cNvPicPr>
            <a:picLocks noChangeAspect="1"/>
          </p:cNvPicPr>
          <p:nvPr/>
        </p:nvPicPr>
        <p:blipFill>
          <a:blip r:embed="rId5"/>
          <a:stretch>
            <a:fillRect/>
          </a:stretch>
        </p:blipFill>
        <p:spPr>
          <a:xfrm>
            <a:off x="6645768" y="965824"/>
            <a:ext cx="5734835" cy="420411"/>
          </a:xfrm>
          <a:prstGeom prst="rect">
            <a:avLst/>
          </a:prstGeom>
        </p:spPr>
      </p:pic>
      <p:pic>
        <p:nvPicPr>
          <p:cNvPr id="8" name="图片 7" descr="upload_282679234"/>
          <p:cNvPicPr>
            <a:picLocks noChangeAspect="1"/>
          </p:cNvPicPr>
          <p:nvPr/>
        </p:nvPicPr>
        <p:blipFill>
          <a:blip r:embed="rId6"/>
          <a:stretch>
            <a:fillRect/>
          </a:stretch>
        </p:blipFill>
        <p:spPr>
          <a:xfrm>
            <a:off x="3050717" y="5428646"/>
            <a:ext cx="1196554" cy="334173"/>
          </a:xfrm>
          <a:prstGeom prst="rect">
            <a:avLst/>
          </a:prstGeom>
        </p:spPr>
      </p:pic>
      <p:pic>
        <p:nvPicPr>
          <p:cNvPr id="9" name="图片 8" descr="upload_255606995"/>
          <p:cNvPicPr>
            <a:picLocks noChangeAspect="1"/>
          </p:cNvPicPr>
          <p:nvPr/>
        </p:nvPicPr>
        <p:blipFill>
          <a:blip r:embed="rId7"/>
          <a:stretch>
            <a:fillRect/>
          </a:stretch>
        </p:blipFill>
        <p:spPr>
          <a:xfrm>
            <a:off x="8925688" y="5439426"/>
            <a:ext cx="1196554" cy="334173"/>
          </a:xfrm>
          <a:prstGeom prst="rect">
            <a:avLst/>
          </a:prstGeom>
        </p:spPr>
      </p:pic>
      <p:sp>
        <p:nvSpPr>
          <p:cNvPr id="2" name="Slide Number Placeholder 1">
            <a:extLst>
              <a:ext uri="{FF2B5EF4-FFF2-40B4-BE49-F238E27FC236}">
                <a16:creationId xmlns:a16="http://schemas.microsoft.com/office/drawing/2014/main" xmlns="" id="{D46743DD-60EA-4743-9E62-F1B39F971108}"/>
              </a:ext>
            </a:extLst>
          </p:cNvPr>
          <p:cNvSpPr>
            <a:spLocks noGrp="1"/>
          </p:cNvSpPr>
          <p:nvPr>
            <p:ph type="sldNum" sz="quarter" idx="12"/>
          </p:nvPr>
        </p:nvSpPr>
        <p:spPr/>
        <p:txBody>
          <a:bodyPr/>
          <a:lstStyle/>
          <a:p>
            <a:fld id="{565CE74E-AB26-4998-AD42-012C4C1AD076}" type="slidenum">
              <a:rPr lang="zh-CN" altLang="en-US" smtClean="0"/>
              <a:t>18</a:t>
            </a:fld>
            <a:endParaRPr lang="zh-CN" altLang="en-US"/>
          </a:p>
        </p:txBody>
      </p:sp>
    </p:spTree>
  </p:cSld>
  <p:clrMapOvr>
    <a:masterClrMapping/>
  </p:clrMapOvr>
  <mc:AlternateContent xmlns:mc="http://schemas.openxmlformats.org/markup-compatibility/2006" xmlns:p14="http://schemas.microsoft.com/office/powerpoint/2010/main">
    <mc:Choice Requires="p14">
      <p:transition>
        <p:push/>
      </p:transition>
    </mc:Choice>
    <mc:Fallback xmlns="">
      <p:transition>
        <p:push/>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pload_245157744"/>
          <p:cNvPicPr>
            <a:picLocks noChangeAspect="1"/>
          </p:cNvPicPr>
          <p:nvPr/>
        </p:nvPicPr>
        <p:blipFill>
          <a:blip r:embed="rId2"/>
          <a:stretch>
            <a:fillRect/>
          </a:stretch>
        </p:blipFill>
        <p:spPr>
          <a:xfrm>
            <a:off x="436624" y="1611599"/>
            <a:ext cx="5605478" cy="3643560"/>
          </a:xfrm>
          <a:prstGeom prst="rect">
            <a:avLst/>
          </a:prstGeom>
        </p:spPr>
      </p:pic>
      <p:pic>
        <p:nvPicPr>
          <p:cNvPr id="5" name="图片 4" descr="upload_069975567"/>
          <p:cNvPicPr>
            <a:picLocks noChangeAspect="1"/>
          </p:cNvPicPr>
          <p:nvPr/>
        </p:nvPicPr>
        <p:blipFill>
          <a:blip r:embed="rId3"/>
          <a:stretch>
            <a:fillRect/>
          </a:stretch>
        </p:blipFill>
        <p:spPr>
          <a:xfrm>
            <a:off x="6182238" y="1719397"/>
            <a:ext cx="5562359" cy="3535763"/>
          </a:xfrm>
          <a:prstGeom prst="rect">
            <a:avLst/>
          </a:prstGeom>
        </p:spPr>
      </p:pic>
      <p:pic>
        <p:nvPicPr>
          <p:cNvPr id="7" name="图片 6" descr="upload_293249382"/>
          <p:cNvPicPr>
            <a:picLocks noChangeAspect="1"/>
          </p:cNvPicPr>
          <p:nvPr/>
        </p:nvPicPr>
        <p:blipFill>
          <a:blip r:embed="rId4"/>
          <a:stretch>
            <a:fillRect/>
          </a:stretch>
        </p:blipFill>
        <p:spPr>
          <a:xfrm>
            <a:off x="830084" y="1041282"/>
            <a:ext cx="6047448" cy="420411"/>
          </a:xfrm>
          <a:prstGeom prst="rect">
            <a:avLst/>
          </a:prstGeom>
        </p:spPr>
      </p:pic>
      <p:pic>
        <p:nvPicPr>
          <p:cNvPr id="6" name="图片 5" descr="upload_653424488"/>
          <p:cNvPicPr>
            <a:picLocks noChangeAspect="1"/>
          </p:cNvPicPr>
          <p:nvPr/>
        </p:nvPicPr>
        <p:blipFill>
          <a:blip r:embed="rId5"/>
          <a:stretch>
            <a:fillRect/>
          </a:stretch>
        </p:blipFill>
        <p:spPr>
          <a:xfrm>
            <a:off x="6882923" y="1051051"/>
            <a:ext cx="5734835" cy="420411"/>
          </a:xfrm>
          <a:prstGeom prst="rect">
            <a:avLst/>
          </a:prstGeom>
        </p:spPr>
      </p:pic>
      <p:pic>
        <p:nvPicPr>
          <p:cNvPr id="8" name="图片 7" descr="upload_419514415"/>
          <p:cNvPicPr>
            <a:picLocks noChangeAspect="1"/>
          </p:cNvPicPr>
          <p:nvPr/>
        </p:nvPicPr>
        <p:blipFill>
          <a:blip r:embed="rId6"/>
          <a:stretch>
            <a:fillRect/>
          </a:stretch>
        </p:blipFill>
        <p:spPr>
          <a:xfrm>
            <a:off x="2824341" y="5568783"/>
            <a:ext cx="1196554" cy="334173"/>
          </a:xfrm>
          <a:prstGeom prst="rect">
            <a:avLst/>
          </a:prstGeom>
        </p:spPr>
      </p:pic>
      <p:pic>
        <p:nvPicPr>
          <p:cNvPr id="9" name="图片 8" descr="upload_948954039"/>
          <p:cNvPicPr>
            <a:picLocks noChangeAspect="1"/>
          </p:cNvPicPr>
          <p:nvPr/>
        </p:nvPicPr>
        <p:blipFill>
          <a:blip r:embed="rId7"/>
          <a:stretch>
            <a:fillRect/>
          </a:stretch>
        </p:blipFill>
        <p:spPr>
          <a:xfrm>
            <a:off x="8763992" y="5578552"/>
            <a:ext cx="1196554" cy="334173"/>
          </a:xfrm>
          <a:prstGeom prst="rect">
            <a:avLst/>
          </a:prstGeom>
        </p:spPr>
      </p:pic>
      <p:sp>
        <p:nvSpPr>
          <p:cNvPr id="2" name="Slide Number Placeholder 1">
            <a:extLst>
              <a:ext uri="{FF2B5EF4-FFF2-40B4-BE49-F238E27FC236}">
                <a16:creationId xmlns:a16="http://schemas.microsoft.com/office/drawing/2014/main" xmlns="" id="{7BB5BDE5-625A-4C3C-9D23-8E3D2E17A5FE}"/>
              </a:ext>
            </a:extLst>
          </p:cNvPr>
          <p:cNvSpPr>
            <a:spLocks noGrp="1"/>
          </p:cNvSpPr>
          <p:nvPr>
            <p:ph type="sldNum" sz="quarter" idx="12"/>
          </p:nvPr>
        </p:nvSpPr>
        <p:spPr/>
        <p:txBody>
          <a:bodyPr/>
          <a:lstStyle/>
          <a:p>
            <a:fld id="{565CE74E-AB26-4998-AD42-012C4C1AD076}" type="slidenum">
              <a:rPr lang="zh-CN" altLang="en-US" smtClean="0"/>
              <a:t>19</a:t>
            </a:fld>
            <a:endParaRPr lang="zh-CN" altLang="en-US"/>
          </a:p>
        </p:txBody>
      </p:sp>
    </p:spTree>
  </p:cSld>
  <p:clrMapOvr>
    <a:masterClrMapping/>
  </p:clrMapOvr>
  <mc:AlternateContent xmlns:mc="http://schemas.openxmlformats.org/markup-compatibility/2006" xmlns:p14="http://schemas.microsoft.com/office/powerpoint/2010/main">
    <mc:Choice Requires="p14">
      <p:transition>
        <p:push/>
      </p:transition>
    </mc:Choice>
    <mc:Fallback xmlns="">
      <p:transition>
        <p:push/>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6751514" y="-12948214"/>
            <a:ext cx="19093985" cy="19093985"/>
          </a:xfrm>
          <a:prstGeom prst="ellipse">
            <a:avLst/>
          </a:prstGeom>
          <a:noFill/>
          <a:ln w="19050">
            <a:gradFill>
              <a:gsLst>
                <a:gs pos="10000">
                  <a:schemeClr val="bg1"/>
                </a:gs>
                <a:gs pos="100000">
                  <a:srgbClr val="ADCCEB"/>
                </a:gs>
                <a:gs pos="32000">
                  <a:srgbClr val="84B2E1"/>
                </a:gs>
                <a:gs pos="98000">
                  <a:srgbClr val="5B98D7"/>
                </a:gs>
                <a:gs pos="72000">
                  <a:schemeClr val="bg1">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528321" y="1564301"/>
            <a:ext cx="4876800" cy="1015663"/>
          </a:xfrm>
          <a:prstGeom prst="rect">
            <a:avLst/>
          </a:prstGeom>
          <a:noFill/>
        </p:spPr>
        <p:txBody>
          <a:bodyPr wrap="square">
            <a:spAutoFit/>
          </a:bodyPr>
          <a:lstStyle/>
          <a:p>
            <a:r>
              <a:rPr lang="en-US" altLang="zh-CN" sz="6000" dirty="0">
                <a:solidFill>
                  <a:srgbClr val="5B98D7"/>
                </a:solidFill>
                <a:latin typeface="Century Gothic" panose="020B0502020202020204" pitchFamily="34" charset="0"/>
                <a:ea typeface="思源黑体 CN Bold" panose="020B0800000000000000" charset="-122"/>
                <a:cs typeface="Century Gothic" panose="020B0502020202020204" pitchFamily="34" charset="0"/>
              </a:rPr>
              <a:t>CONTENTS</a:t>
            </a:r>
            <a:endParaRPr lang="zh-CN" altLang="en-US" sz="6000" dirty="0">
              <a:solidFill>
                <a:srgbClr val="5B98D7"/>
              </a:solidFill>
            </a:endParaRPr>
          </a:p>
        </p:txBody>
      </p:sp>
      <p:sp>
        <p:nvSpPr>
          <p:cNvPr id="6" name="文本框 19"/>
          <p:cNvSpPr txBox="1"/>
          <p:nvPr/>
        </p:nvSpPr>
        <p:spPr>
          <a:xfrm>
            <a:off x="528321" y="4762423"/>
            <a:ext cx="2525500"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rgbClr val="5B98D7"/>
                </a:solidFill>
                <a:latin typeface="Century Gothic" panose="020B0502020202020204" pitchFamily="34" charset="0"/>
                <a:ea typeface="思源黑体 CN Bold" panose="020B0800000000000000" charset="-122"/>
              </a:rPr>
              <a:t>01.</a:t>
            </a:r>
            <a:r>
              <a:rPr lang="zh-CN" altLang="en-US" sz="2400" dirty="0">
                <a:solidFill>
                  <a:srgbClr val="5B98D7"/>
                </a:solidFill>
                <a:latin typeface="思源黑体 ExtraLight" panose="020B0200000000000000" pitchFamily="34" charset="-122"/>
                <a:ea typeface="思源黑体 ExtraLight" panose="020B0200000000000000" pitchFamily="34" charset="-122"/>
              </a:rPr>
              <a:t> </a:t>
            </a:r>
            <a:r>
              <a:rPr lang="en-HK" altLang="zh-CN" sz="2400" dirty="0">
                <a:solidFill>
                  <a:srgbClr val="5B98D7"/>
                </a:solidFill>
                <a:latin typeface="思源黑体 ExtraLight" panose="020B0200000000000000" pitchFamily="34" charset="-122"/>
                <a:ea typeface="思源黑体 ExtraLight" panose="020B0200000000000000" pitchFamily="34" charset="-122"/>
              </a:rPr>
              <a:t>Introduction</a:t>
            </a:r>
          </a:p>
        </p:txBody>
      </p:sp>
      <p:sp>
        <p:nvSpPr>
          <p:cNvPr id="10" name="文本框 19"/>
          <p:cNvSpPr txBox="1"/>
          <p:nvPr/>
        </p:nvSpPr>
        <p:spPr>
          <a:xfrm>
            <a:off x="3728442" y="4308558"/>
            <a:ext cx="2669320"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rgbClr val="5B98D7"/>
                </a:solidFill>
                <a:latin typeface="Century Gothic" panose="020B0502020202020204" pitchFamily="34" charset="0"/>
                <a:ea typeface="思源黑体 CN Bold" panose="020B0800000000000000" charset="-122"/>
              </a:rPr>
              <a:t>02.</a:t>
            </a:r>
            <a:r>
              <a:rPr lang="zh-CN" altLang="en-US" sz="2400" dirty="0">
                <a:solidFill>
                  <a:srgbClr val="5B98D7"/>
                </a:solidFill>
                <a:latin typeface="思源黑体 ExtraLight" panose="020B0200000000000000" pitchFamily="34" charset="-122"/>
                <a:ea typeface="思源黑体 ExtraLight" panose="020B0200000000000000" pitchFamily="34" charset="-122"/>
              </a:rPr>
              <a:t> </a:t>
            </a:r>
            <a:r>
              <a:rPr lang="en-US" altLang="zh-CN" sz="2400" dirty="0">
                <a:solidFill>
                  <a:srgbClr val="5B98D7"/>
                </a:solidFill>
                <a:latin typeface="思源黑体 ExtraLight" panose="020B0200000000000000" pitchFamily="34" charset="-122"/>
                <a:ea typeface="思源黑体 ExtraLight" panose="020B0200000000000000" pitchFamily="34" charset="-122"/>
              </a:rPr>
              <a:t>Data</a:t>
            </a:r>
            <a:r>
              <a:rPr lang="zh-CN" altLang="en-US" sz="2400" dirty="0">
                <a:solidFill>
                  <a:srgbClr val="5B98D7"/>
                </a:solidFill>
                <a:latin typeface="思源黑体 ExtraLight" panose="020B0200000000000000" pitchFamily="34" charset="-122"/>
                <a:ea typeface="思源黑体 ExtraLight" panose="020B0200000000000000" pitchFamily="34" charset="-122"/>
              </a:rPr>
              <a:t> </a:t>
            </a:r>
            <a:r>
              <a:rPr lang="en-US" altLang="zh-CN" sz="2400" dirty="0">
                <a:solidFill>
                  <a:srgbClr val="5B98D7"/>
                </a:solidFill>
                <a:latin typeface="思源黑体 ExtraLight" panose="020B0200000000000000" pitchFamily="34" charset="-122"/>
                <a:ea typeface="思源黑体 ExtraLight" panose="020B0200000000000000" pitchFamily="34" charset="-122"/>
              </a:rPr>
              <a:t>Analysis</a:t>
            </a:r>
            <a:endParaRPr lang="zh-CN" altLang="en-US" sz="2400" dirty="0">
              <a:solidFill>
                <a:srgbClr val="5B98D7"/>
              </a:solidFill>
              <a:latin typeface="思源黑体 ExtraLight" panose="020B0200000000000000" pitchFamily="34" charset="-122"/>
              <a:ea typeface="思源黑体 ExtraLight" panose="020B0200000000000000" pitchFamily="34" charset="-122"/>
            </a:endParaRPr>
          </a:p>
        </p:txBody>
      </p:sp>
      <p:sp>
        <p:nvSpPr>
          <p:cNvPr id="28" name="文本框 19"/>
          <p:cNvSpPr txBox="1"/>
          <p:nvPr/>
        </p:nvSpPr>
        <p:spPr>
          <a:xfrm>
            <a:off x="5938520" y="3039867"/>
            <a:ext cx="4315412"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rgbClr val="5B98D7"/>
                </a:solidFill>
                <a:latin typeface="Century Gothic" panose="020B0502020202020204" pitchFamily="34" charset="0"/>
                <a:ea typeface="思源黑体 CN Bold" panose="020B0800000000000000" charset="-122"/>
              </a:rPr>
              <a:t>03.</a:t>
            </a:r>
            <a:r>
              <a:rPr lang="zh-CN" altLang="en-US" sz="2400" dirty="0">
                <a:solidFill>
                  <a:srgbClr val="5B98D7"/>
                </a:solidFill>
                <a:latin typeface="思源黑体 ExtraLight" panose="020B0200000000000000" pitchFamily="34" charset="-122"/>
                <a:ea typeface="思源黑体 ExtraLight" panose="020B0200000000000000" pitchFamily="34" charset="-122"/>
              </a:rPr>
              <a:t> </a:t>
            </a:r>
            <a:r>
              <a:rPr lang="en-HK" altLang="zh-CN" sz="2400" dirty="0">
                <a:solidFill>
                  <a:srgbClr val="5B98D7"/>
                </a:solidFill>
                <a:latin typeface="思源黑体 ExtraLight" panose="020B0200000000000000" pitchFamily="34" charset="-122"/>
                <a:ea typeface="思源黑体 ExtraLight" panose="020B0200000000000000" pitchFamily="34" charset="-122"/>
              </a:rPr>
              <a:t>Results &amp; Interpretation </a:t>
            </a:r>
            <a:endParaRPr lang="zh-CN" altLang="en-US" sz="2400" dirty="0">
              <a:solidFill>
                <a:srgbClr val="5B98D7"/>
              </a:solidFill>
              <a:latin typeface="思源黑体 ExtraLight" panose="020B0200000000000000" pitchFamily="34" charset="-122"/>
              <a:ea typeface="思源黑体 ExtraLight" panose="020B0200000000000000" pitchFamily="34" charset="-122"/>
            </a:endParaRPr>
          </a:p>
        </p:txBody>
      </p:sp>
      <p:sp>
        <p:nvSpPr>
          <p:cNvPr id="32" name="文本框 19"/>
          <p:cNvSpPr txBox="1"/>
          <p:nvPr/>
        </p:nvSpPr>
        <p:spPr>
          <a:xfrm>
            <a:off x="7442601" y="1386947"/>
            <a:ext cx="2324675"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rgbClr val="5B98D7"/>
                </a:solidFill>
                <a:latin typeface="Century Gothic" panose="020B0502020202020204" pitchFamily="34" charset="0"/>
                <a:ea typeface="思源黑体 CN Bold" panose="020B0800000000000000" charset="-122"/>
              </a:rPr>
              <a:t>04.</a:t>
            </a:r>
            <a:r>
              <a:rPr lang="zh-CN" altLang="en-US" sz="2400" dirty="0">
                <a:solidFill>
                  <a:srgbClr val="5B98D7"/>
                </a:solidFill>
                <a:latin typeface="思源黑体 ExtraLight" panose="020B0200000000000000" pitchFamily="34" charset="-122"/>
                <a:ea typeface="思源黑体 ExtraLight" panose="020B0200000000000000" pitchFamily="34" charset="-122"/>
              </a:rPr>
              <a:t> </a:t>
            </a:r>
            <a:r>
              <a:rPr lang="en-US" altLang="zh-CN" sz="2400" dirty="0">
                <a:solidFill>
                  <a:srgbClr val="5B98D7"/>
                </a:solidFill>
                <a:latin typeface="思源黑体 ExtraLight" panose="020B0200000000000000" pitchFamily="34" charset="-122"/>
                <a:ea typeface="思源黑体 ExtraLight" panose="020B0200000000000000" pitchFamily="34" charset="-122"/>
              </a:rPr>
              <a:t>Conclusion</a:t>
            </a:r>
            <a:endParaRPr lang="zh-CN" altLang="en-US" sz="2400" dirty="0">
              <a:solidFill>
                <a:srgbClr val="5B98D7"/>
              </a:solidFill>
              <a:latin typeface="思源黑体 ExtraLight" panose="020B0200000000000000" pitchFamily="34" charset="-122"/>
              <a:ea typeface="思源黑体 ExtraLight" panose="020B0200000000000000" pitchFamily="34" charset="-122"/>
            </a:endParaRPr>
          </a:p>
        </p:txBody>
      </p:sp>
      <p:sp>
        <p:nvSpPr>
          <p:cNvPr id="5" name="椭圆 4"/>
          <p:cNvSpPr/>
          <p:nvPr/>
        </p:nvSpPr>
        <p:spPr>
          <a:xfrm>
            <a:off x="-3703322" y="-5956333"/>
            <a:ext cx="10127849" cy="10127849"/>
          </a:xfrm>
          <a:prstGeom prst="ellipse">
            <a:avLst/>
          </a:prstGeom>
          <a:noFill/>
          <a:ln w="19050">
            <a:gradFill>
              <a:gsLst>
                <a:gs pos="0">
                  <a:schemeClr val="bg1"/>
                </a:gs>
                <a:gs pos="100000">
                  <a:srgbClr val="ADCCEB">
                    <a:alpha val="100000"/>
                  </a:srgbClr>
                </a:gs>
                <a:gs pos="53000">
                  <a:srgbClr val="84B2E1">
                    <a:alpha val="100000"/>
                  </a:srgbClr>
                </a:gs>
                <a:gs pos="100000">
                  <a:srgbClr val="5B98D7"/>
                </a:gs>
                <a:gs pos="75000">
                  <a:schemeClr val="bg1">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Slide Number Placeholder 1">
            <a:extLst>
              <a:ext uri="{FF2B5EF4-FFF2-40B4-BE49-F238E27FC236}">
                <a16:creationId xmlns:a16="http://schemas.microsoft.com/office/drawing/2014/main" xmlns="" id="{728998D3-12EC-4788-AC89-81183EE1E88B}"/>
              </a:ext>
            </a:extLst>
          </p:cNvPr>
          <p:cNvSpPr>
            <a:spLocks noGrp="1"/>
          </p:cNvSpPr>
          <p:nvPr>
            <p:ph type="sldNum" sz="quarter" idx="12"/>
          </p:nvPr>
        </p:nvSpPr>
        <p:spPr/>
        <p:txBody>
          <a:bodyPr/>
          <a:lstStyle/>
          <a:p>
            <a:fld id="{565CE74E-AB26-4998-AD42-012C4C1AD076}" type="slidenum">
              <a:rPr lang="zh-CN" altLang="en-US" smtClean="0"/>
              <a:t>2</a:t>
            </a:fld>
            <a:endParaRPr lang="zh-CN" altLang="en-US"/>
          </a:p>
        </p:txBody>
      </p:sp>
    </p:spTree>
  </p:cSld>
  <p:clrMapOvr>
    <a:masterClrMapping/>
  </p:clrMapOvr>
  <mc:AlternateContent xmlns:mc="http://schemas.openxmlformats.org/markup-compatibility/2006" xmlns:p14="http://schemas.microsoft.com/office/powerpoint/2010/main">
    <mc:Choice Requires="p14">
      <p:transition>
        <p:push/>
      </p:transition>
    </mc:Choice>
    <mc:Fallback xmlns="">
      <p:transition>
        <p:push/>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CE9A0C-D2AB-4701-A978-BB96CE2CB2AE}"/>
              </a:ext>
            </a:extLst>
          </p:cNvPr>
          <p:cNvSpPr>
            <a:spLocks noGrp="1"/>
          </p:cNvSpPr>
          <p:nvPr>
            <p:ph type="title"/>
          </p:nvPr>
        </p:nvSpPr>
        <p:spPr/>
        <p:txBody>
          <a:bodyPr/>
          <a:lstStyle/>
          <a:p>
            <a:r>
              <a:rPr lang="en-US" b="1" dirty="0">
                <a:solidFill>
                  <a:schemeClr val="accent1">
                    <a:lumMod val="75000"/>
                  </a:schemeClr>
                </a:solidFill>
              </a:rPr>
              <a:t>Results</a:t>
            </a:r>
            <a:r>
              <a:rPr lang="zh-CN" altLang="en-US" b="1" dirty="0">
                <a:solidFill>
                  <a:schemeClr val="accent1">
                    <a:lumMod val="75000"/>
                  </a:schemeClr>
                </a:solidFill>
              </a:rPr>
              <a:t> </a:t>
            </a:r>
            <a:r>
              <a:rPr lang="en-US" altLang="zh-CN" b="1" dirty="0">
                <a:solidFill>
                  <a:schemeClr val="accent1">
                    <a:lumMod val="75000"/>
                  </a:schemeClr>
                </a:solidFill>
              </a:rPr>
              <a:t>Summary</a:t>
            </a:r>
            <a:endParaRPr lang="en-US" b="1" dirty="0">
              <a:solidFill>
                <a:schemeClr val="accent1">
                  <a:lumMod val="75000"/>
                </a:schemeClr>
              </a:solidFill>
            </a:endParaRP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xmlns="" id="{5C2175FA-7FEC-447F-AADC-AB3013F391E8}"/>
                  </a:ext>
                </a:extLst>
              </p:cNvPr>
              <p:cNvGraphicFramePr>
                <a:graphicFrameLocks noGrp="1"/>
              </p:cNvGraphicFramePr>
              <p:nvPr>
                <p:ph idx="1"/>
              </p:nvPr>
            </p:nvGraphicFramePr>
            <p:xfrm>
              <a:off x="325452" y="2064544"/>
              <a:ext cx="11655752" cy="3746026"/>
            </p:xfrm>
            <a:graphic>
              <a:graphicData uri="http://schemas.openxmlformats.org/drawingml/2006/table">
                <a:tbl>
                  <a:tblPr firstRow="1" bandRow="1">
                    <a:tableStyleId>{5C22544A-7EE6-4342-B048-85BDC9FD1C3A}</a:tableStyleId>
                  </a:tblPr>
                  <a:tblGrid>
                    <a:gridCol w="1136291">
                      <a:extLst>
                        <a:ext uri="{9D8B030D-6E8A-4147-A177-3AD203B41FA5}">
                          <a16:colId xmlns:a16="http://schemas.microsoft.com/office/drawing/2014/main" xmlns="" val="2612195061"/>
                        </a:ext>
                      </a:extLst>
                    </a:gridCol>
                    <a:gridCol w="939625">
                      <a:extLst>
                        <a:ext uri="{9D8B030D-6E8A-4147-A177-3AD203B41FA5}">
                          <a16:colId xmlns:a16="http://schemas.microsoft.com/office/drawing/2014/main" xmlns="" val="3927626433"/>
                        </a:ext>
                      </a:extLst>
                    </a:gridCol>
                    <a:gridCol w="1170774">
                      <a:extLst>
                        <a:ext uri="{9D8B030D-6E8A-4147-A177-3AD203B41FA5}">
                          <a16:colId xmlns:a16="http://schemas.microsoft.com/office/drawing/2014/main" xmlns="" val="3663247521"/>
                        </a:ext>
                      </a:extLst>
                    </a:gridCol>
                    <a:gridCol w="1396088">
                      <a:extLst>
                        <a:ext uri="{9D8B030D-6E8A-4147-A177-3AD203B41FA5}">
                          <a16:colId xmlns:a16="http://schemas.microsoft.com/office/drawing/2014/main" xmlns="" val="2612683022"/>
                        </a:ext>
                      </a:extLst>
                    </a:gridCol>
                    <a:gridCol w="962551">
                      <a:extLst>
                        <a:ext uri="{9D8B030D-6E8A-4147-A177-3AD203B41FA5}">
                          <a16:colId xmlns:a16="http://schemas.microsoft.com/office/drawing/2014/main" xmlns="" val="3405419635"/>
                        </a:ext>
                      </a:extLst>
                    </a:gridCol>
                    <a:gridCol w="1136591">
                      <a:extLst>
                        <a:ext uri="{9D8B030D-6E8A-4147-A177-3AD203B41FA5}">
                          <a16:colId xmlns:a16="http://schemas.microsoft.com/office/drawing/2014/main" xmlns="" val="2625358423"/>
                        </a:ext>
                      </a:extLst>
                    </a:gridCol>
                    <a:gridCol w="1407345">
                      <a:extLst>
                        <a:ext uri="{9D8B030D-6E8A-4147-A177-3AD203B41FA5}">
                          <a16:colId xmlns:a16="http://schemas.microsoft.com/office/drawing/2014/main" xmlns="" val="1377700819"/>
                        </a:ext>
                      </a:extLst>
                    </a:gridCol>
                    <a:gridCol w="985477">
                      <a:extLst>
                        <a:ext uri="{9D8B030D-6E8A-4147-A177-3AD203B41FA5}">
                          <a16:colId xmlns:a16="http://schemas.microsoft.com/office/drawing/2014/main" xmlns="" val="1084376312"/>
                        </a:ext>
                      </a:extLst>
                    </a:gridCol>
                    <a:gridCol w="1072339">
                      <a:extLst>
                        <a:ext uri="{9D8B030D-6E8A-4147-A177-3AD203B41FA5}">
                          <a16:colId xmlns:a16="http://schemas.microsoft.com/office/drawing/2014/main" xmlns="" val="1298044949"/>
                        </a:ext>
                      </a:extLst>
                    </a:gridCol>
                    <a:gridCol w="1448671">
                      <a:extLst>
                        <a:ext uri="{9D8B030D-6E8A-4147-A177-3AD203B41FA5}">
                          <a16:colId xmlns:a16="http://schemas.microsoft.com/office/drawing/2014/main" xmlns="" val="2279789596"/>
                        </a:ext>
                      </a:extLst>
                    </a:gridCol>
                  </a:tblGrid>
                  <a:tr h="576106">
                    <a:tc rowSpan="2">
                      <a:txBody>
                        <a:bodyPr/>
                        <a:lstStyle/>
                        <a:p>
                          <a:pPr algn="ctr"/>
                          <a:r>
                            <a:rPr lang="en-US" sz="1700" dirty="0"/>
                            <a:t>Models</a:t>
                          </a:r>
                        </a:p>
                      </a:txBody>
                      <a:tcPr anchor="ctr"/>
                    </a:tc>
                    <a:tc gridSpan="3">
                      <a:txBody>
                        <a:bodyPr/>
                        <a:lstStyle/>
                        <a:p>
                          <a:pPr algn="ctr"/>
                          <a:r>
                            <a:rPr lang="en-US" sz="1700" b="1" dirty="0"/>
                            <a:t>Original (Benchmark)</a:t>
                          </a:r>
                        </a:p>
                      </a:txBody>
                      <a:tcPr anchor="ctr"/>
                    </a:tc>
                    <a:tc hMerge="1">
                      <a:txBody>
                        <a:bodyPr/>
                        <a:lstStyle/>
                        <a:p>
                          <a:endParaRPr lang="en-US"/>
                        </a:p>
                      </a:txBody>
                      <a:tcPr/>
                    </a:tc>
                    <a:tc hMerge="1">
                      <a:txBody>
                        <a:bodyPr/>
                        <a:lstStyle/>
                        <a:p>
                          <a:endParaRPr lang="en-US" dirty="0"/>
                        </a:p>
                      </a:txBody>
                      <a:tcPr/>
                    </a:tc>
                    <a:tc gridSpan="3">
                      <a:txBody>
                        <a:bodyPr/>
                        <a:lstStyle/>
                        <a:p>
                          <a:pPr algn="ctr"/>
                          <a14:m>
                            <m:oMathPara xmlns:m="http://schemas.openxmlformats.org/officeDocument/2006/math">
                              <m:oMathParaPr>
                                <m:jc m:val="centerGroup"/>
                              </m:oMathParaPr>
                              <m:oMath xmlns:m="http://schemas.openxmlformats.org/officeDocument/2006/math">
                                <m:r>
                                  <a:rPr lang="en-US" sz="1700" b="1" i="1" smtClean="0">
                                    <a:latin typeface="Cambria Math" panose="02040503050406030204" pitchFamily="18" charset="0"/>
                                  </a:rPr>
                                  <m:t>𝒕𝒊𝒎𝒆</m:t>
                                </m:r>
                                <m:r>
                                  <a:rPr lang="en-US" sz="1700" b="1" i="1" smtClean="0">
                                    <a:latin typeface="Cambria Math" panose="02040503050406030204" pitchFamily="18" charset="0"/>
                                  </a:rPr>
                                  <m:t>_</m:t>
                                </m:r>
                                <m:r>
                                  <a:rPr lang="en-US" sz="1700" b="1" i="1" smtClean="0">
                                    <a:latin typeface="Cambria Math" panose="02040503050406030204" pitchFamily="18" charset="0"/>
                                  </a:rPr>
                                  <m:t>𝒔𝒑𝒆𝒏𝒅</m:t>
                                </m:r>
                                <m:r>
                                  <a:rPr lang="en-US" sz="1700" b="1" i="1" smtClean="0">
                                    <a:latin typeface="Cambria Math" panose="02040503050406030204" pitchFamily="18" charset="0"/>
                                  </a:rPr>
                                  <m:t>_</m:t>
                                </m:r>
                                <m:r>
                                  <a:rPr lang="en-US" sz="1700" b="1" i="1" smtClean="0">
                                    <a:latin typeface="Cambria Math" panose="02040503050406030204" pitchFamily="18" charset="0"/>
                                  </a:rPr>
                                  <m:t>𝒄𝒐𝒎𝒑𝒂𝒏𝒚</m:t>
                                </m:r>
                                <m:r>
                                  <a:rPr lang="en-US" sz="1700" b="1" i="1" smtClean="0">
                                    <a:latin typeface="Cambria Math" panose="02040503050406030204" pitchFamily="18" charset="0"/>
                                  </a:rPr>
                                  <m:t>&gt;</m:t>
                                </m:r>
                                <m:r>
                                  <a:rPr lang="en-US" sz="1700" b="1" i="1" smtClean="0">
                                    <a:latin typeface="Cambria Math" panose="02040503050406030204" pitchFamily="18" charset="0"/>
                                  </a:rPr>
                                  <m:t>𝟓</m:t>
                                </m:r>
                              </m:oMath>
                            </m:oMathPara>
                          </a14:m>
                          <a:endParaRPr lang="en-US" sz="1700" b="1" dirty="0"/>
                        </a:p>
                      </a:txBody>
                      <a:tcPr anchor="ctr"/>
                    </a:tc>
                    <a:tc hMerge="1">
                      <a:txBody>
                        <a:bodyPr/>
                        <a:lstStyle/>
                        <a:p>
                          <a:endParaRPr lang="en-US"/>
                        </a:p>
                      </a:txBody>
                      <a:tcPr/>
                    </a:tc>
                    <a:tc hMerge="1">
                      <a:txBody>
                        <a:bodyPr/>
                        <a:lstStyle/>
                        <a:p>
                          <a:endParaRPr lang="en-US" dirty="0"/>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700" b="1" i="1" smtClean="0">
                                    <a:latin typeface="Cambria Math" panose="02040503050406030204" pitchFamily="18" charset="0"/>
                                  </a:rPr>
                                  <m:t>𝒕𝒊𝒎𝒆</m:t>
                                </m:r>
                                <m:r>
                                  <a:rPr lang="en-US" sz="1700" b="1" i="1" smtClean="0">
                                    <a:latin typeface="Cambria Math" panose="02040503050406030204" pitchFamily="18" charset="0"/>
                                  </a:rPr>
                                  <m:t>_</m:t>
                                </m:r>
                                <m:r>
                                  <a:rPr lang="en-US" sz="1700" b="1" i="1" smtClean="0">
                                    <a:latin typeface="Cambria Math" panose="02040503050406030204" pitchFamily="18" charset="0"/>
                                  </a:rPr>
                                  <m:t>𝒔𝒑𝒆𝒏𝒅</m:t>
                                </m:r>
                                <m:r>
                                  <a:rPr lang="en-US" sz="1700" b="1" i="1" smtClean="0">
                                    <a:latin typeface="Cambria Math" panose="02040503050406030204" pitchFamily="18" charset="0"/>
                                  </a:rPr>
                                  <m:t>_</m:t>
                                </m:r>
                                <m:r>
                                  <a:rPr lang="en-US" sz="1700" b="1" i="1" smtClean="0">
                                    <a:latin typeface="Cambria Math" panose="02040503050406030204" pitchFamily="18" charset="0"/>
                                  </a:rPr>
                                  <m:t>𝒄𝒐𝒎𝒑𝒂𝒏𝒚</m:t>
                                </m:r>
                                <m:r>
                                  <a:rPr lang="en-US" sz="1700" b="1" i="1" smtClean="0">
                                    <a:latin typeface="Cambria Math" panose="02040503050406030204" pitchFamily="18" charset="0"/>
                                    <a:ea typeface="Cambria Math" panose="02040503050406030204" pitchFamily="18" charset="0"/>
                                  </a:rPr>
                                  <m:t>≤</m:t>
                                </m:r>
                                <m:r>
                                  <a:rPr lang="en-US" sz="1700" b="1" i="1" smtClean="0">
                                    <a:latin typeface="Cambria Math" panose="02040503050406030204" pitchFamily="18" charset="0"/>
                                  </a:rPr>
                                  <m:t>𝟓</m:t>
                                </m:r>
                              </m:oMath>
                            </m:oMathPara>
                          </a14:m>
                          <a:endParaRPr lang="en-US" sz="1700" b="1" dirty="0"/>
                        </a:p>
                      </a:txBody>
                      <a:tcPr anchor="ct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xmlns="" val="3869127550"/>
                      </a:ext>
                    </a:extLst>
                  </a:tr>
                  <a:tr h="370840">
                    <a:tc vMerge="1">
                      <a:txBody>
                        <a:bodyPr/>
                        <a:lstStyle/>
                        <a:p>
                          <a:endParaRPr lang="en-US" dirty="0"/>
                        </a:p>
                      </a:txBody>
                      <a:tcPr/>
                    </a:tc>
                    <a:tc>
                      <a:txBody>
                        <a:bodyPr/>
                        <a:lstStyle/>
                        <a:p>
                          <a:pPr algn="ctr"/>
                          <a:r>
                            <a:rPr lang="en-US" sz="1700" b="1" dirty="0"/>
                            <a:t>F-1</a:t>
                          </a:r>
                        </a:p>
                      </a:txBody>
                      <a:tcPr anchor="ctr"/>
                    </a:tc>
                    <a:tc>
                      <a:txBody>
                        <a:bodyPr/>
                        <a:lstStyle/>
                        <a:p>
                          <a:pPr algn="ctr"/>
                          <a:r>
                            <a:rPr lang="en-US" sz="1700" b="1" dirty="0"/>
                            <a:t>Accuracy</a:t>
                          </a:r>
                        </a:p>
                      </a:txBody>
                      <a:tcPr anchor="ctr"/>
                    </a:tc>
                    <a:tc>
                      <a:txBody>
                        <a:bodyPr/>
                        <a:lstStyle/>
                        <a:p>
                          <a:pPr algn="ctr"/>
                          <a:r>
                            <a:rPr lang="en-US" sz="1700" b="1" dirty="0"/>
                            <a:t>Best parameter</a:t>
                          </a:r>
                        </a:p>
                      </a:txBody>
                      <a:tcPr anchor="ctr"/>
                    </a:tc>
                    <a:tc>
                      <a:txBody>
                        <a:bodyPr/>
                        <a:lstStyle/>
                        <a:p>
                          <a:pPr algn="ctr"/>
                          <a:r>
                            <a:rPr lang="en-US" sz="1700" b="1" dirty="0"/>
                            <a:t>F-1</a:t>
                          </a:r>
                        </a:p>
                      </a:txBody>
                      <a:tcPr anchor="ctr"/>
                    </a:tc>
                    <a:tc>
                      <a:txBody>
                        <a:bodyPr/>
                        <a:lstStyle/>
                        <a:p>
                          <a:pPr algn="ctr"/>
                          <a:r>
                            <a:rPr lang="en-US" sz="1700" b="1" dirty="0"/>
                            <a:t>Accuracy</a:t>
                          </a:r>
                        </a:p>
                      </a:txBody>
                      <a:tcPr anchor="ctr"/>
                    </a:tc>
                    <a:tc>
                      <a:txBody>
                        <a:bodyPr/>
                        <a:lstStyle/>
                        <a:p>
                          <a:pPr algn="ctr"/>
                          <a:r>
                            <a:rPr lang="en-US" sz="1700" b="1" dirty="0"/>
                            <a:t>Best parameter</a:t>
                          </a:r>
                        </a:p>
                      </a:txBody>
                      <a:tcPr anchor="ctr"/>
                    </a:tc>
                    <a:tc>
                      <a:txBody>
                        <a:bodyPr/>
                        <a:lstStyle/>
                        <a:p>
                          <a:pPr algn="ctr"/>
                          <a:r>
                            <a:rPr lang="en-US" sz="1700" b="1" dirty="0"/>
                            <a:t>F-1</a:t>
                          </a:r>
                        </a:p>
                      </a:txBody>
                      <a:tcPr anchor="ctr"/>
                    </a:tc>
                    <a:tc>
                      <a:txBody>
                        <a:bodyPr/>
                        <a:lstStyle/>
                        <a:p>
                          <a:pPr algn="ctr"/>
                          <a:r>
                            <a:rPr lang="en-US" sz="1700" b="1" dirty="0"/>
                            <a:t>Accuracy</a:t>
                          </a:r>
                        </a:p>
                      </a:txBody>
                      <a:tcPr anchor="ctr"/>
                    </a:tc>
                    <a:tc>
                      <a:txBody>
                        <a:bodyPr/>
                        <a:lstStyle/>
                        <a:p>
                          <a:pPr algn="ctr"/>
                          <a:r>
                            <a:rPr lang="en-US" sz="1700" b="1" dirty="0"/>
                            <a:t>Best parameter</a:t>
                          </a:r>
                        </a:p>
                      </a:txBody>
                      <a:tcPr anchor="ctr"/>
                    </a:tc>
                    <a:extLst>
                      <a:ext uri="{0D108BD9-81ED-4DB2-BD59-A6C34878D82A}">
                        <a16:rowId xmlns:a16="http://schemas.microsoft.com/office/drawing/2014/main" xmlns="" val="2797220482"/>
                      </a:ext>
                    </a:extLst>
                  </a:tr>
                  <a:tr h="640080">
                    <a:tc>
                      <a:txBody>
                        <a:bodyPr/>
                        <a:lstStyle/>
                        <a:p>
                          <a:r>
                            <a:rPr lang="en-US" sz="1700" b="1" dirty="0"/>
                            <a:t>SVM</a:t>
                          </a:r>
                        </a:p>
                      </a:txBody>
                      <a:tcPr anchor="ctr"/>
                    </a:tc>
                    <a:tc>
                      <a:txBody>
                        <a:bodyPr/>
                        <a:lstStyle/>
                        <a:p>
                          <a:pPr algn="ctr"/>
                          <a:r>
                            <a:rPr lang="en-US" sz="1700" b="0" dirty="0">
                              <a:solidFill>
                                <a:srgbClr val="FF0000"/>
                              </a:solidFill>
                            </a:rPr>
                            <a:t>0.354</a:t>
                          </a:r>
                        </a:p>
                      </a:txBody>
                      <a:tcPr anchor="ctr"/>
                    </a:tc>
                    <a:tc>
                      <a:txBody>
                        <a:bodyPr/>
                        <a:lstStyle/>
                        <a:p>
                          <a:pPr algn="ctr"/>
                          <a:r>
                            <a:rPr lang="en-US" sz="1700" dirty="0"/>
                            <a:t>0.774</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700" i="1" dirty="0" smtClean="0">
                                    <a:latin typeface="Cambria Math" panose="02040503050406030204" pitchFamily="18" charset="0"/>
                                  </a:rPr>
                                  <m:t>𝐶</m:t>
                                </m:r>
                                <m:r>
                                  <a:rPr lang="en-US" sz="1700" i="1" dirty="0" smtClean="0">
                                    <a:latin typeface="Cambria Math" panose="02040503050406030204" pitchFamily="18" charset="0"/>
                                  </a:rPr>
                                  <m:t> =0.098</m:t>
                                </m:r>
                              </m:oMath>
                            </m:oMathPara>
                          </a14:m>
                          <a:endParaRPr lang="en-US" sz="1700" dirty="0"/>
                        </a:p>
                      </a:txBody>
                      <a:tcPr anchor="ctr"/>
                    </a:tc>
                    <a:tc>
                      <a:txBody>
                        <a:bodyPr/>
                        <a:lstStyle/>
                        <a:p>
                          <a:pPr algn="ctr"/>
                          <a:r>
                            <a:rPr lang="en-US" sz="1700" b="0" u="sng" dirty="0">
                              <a:solidFill>
                                <a:schemeClr val="tx1"/>
                              </a:solidFill>
                            </a:rPr>
                            <a:t>0.727</a:t>
                          </a:r>
                        </a:p>
                      </a:txBody>
                      <a:tcPr anchor="ctr"/>
                    </a:tc>
                    <a:tc>
                      <a:txBody>
                        <a:bodyPr/>
                        <a:lstStyle/>
                        <a:p>
                          <a:pPr algn="ctr"/>
                          <a:r>
                            <a:rPr lang="en-US" sz="1700" dirty="0"/>
                            <a:t>0.918</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700" i="1" dirty="0" smtClean="0">
                                    <a:latin typeface="Cambria Math" panose="02040503050406030204" pitchFamily="18" charset="0"/>
                                  </a:rPr>
                                  <m:t>𝐶</m:t>
                                </m:r>
                                <m:r>
                                  <a:rPr lang="en-US" sz="1700" i="1" dirty="0" smtClean="0">
                                    <a:latin typeface="Cambria Math" panose="02040503050406030204" pitchFamily="18" charset="0"/>
                                  </a:rPr>
                                  <m:t> =0.650</m:t>
                                </m:r>
                              </m:oMath>
                            </m:oMathPara>
                          </a14:m>
                          <a:endParaRPr lang="en-US" sz="1700" dirty="0"/>
                        </a:p>
                      </a:txBody>
                      <a:tcPr anchor="ctr"/>
                    </a:tc>
                    <a:tc>
                      <a:txBody>
                        <a:bodyPr/>
                        <a:lstStyle/>
                        <a:p>
                          <a:pPr algn="ctr"/>
                          <a:r>
                            <a:rPr lang="en-US" sz="1700" dirty="0"/>
                            <a:t>0.650</a:t>
                          </a:r>
                        </a:p>
                      </a:txBody>
                      <a:tcPr anchor="ctr"/>
                    </a:tc>
                    <a:tc>
                      <a:txBody>
                        <a:bodyPr/>
                        <a:lstStyle/>
                        <a:p>
                          <a:pPr algn="ctr"/>
                          <a:r>
                            <a:rPr lang="en-US" sz="1700" dirty="0"/>
                            <a:t>0.844</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700" i="1" dirty="0" smtClean="0">
                                    <a:latin typeface="Cambria Math" panose="02040503050406030204" pitchFamily="18" charset="0"/>
                                  </a:rPr>
                                  <m:t>𝐶</m:t>
                                </m:r>
                                <m:r>
                                  <a:rPr lang="en-US" sz="1700" i="1" dirty="0" smtClean="0">
                                    <a:latin typeface="Cambria Math" panose="02040503050406030204" pitchFamily="18" charset="0"/>
                                  </a:rPr>
                                  <m:t> = 11.987</m:t>
                                </m:r>
                              </m:oMath>
                            </m:oMathPara>
                          </a14:m>
                          <a:endParaRPr lang="en-US" sz="1700" dirty="0"/>
                        </a:p>
                      </a:txBody>
                      <a:tcPr anchor="ctr"/>
                    </a:tc>
                    <a:extLst>
                      <a:ext uri="{0D108BD9-81ED-4DB2-BD59-A6C34878D82A}">
                        <a16:rowId xmlns:a16="http://schemas.microsoft.com/office/drawing/2014/main" xmlns="" val="1426423097"/>
                      </a:ext>
                    </a:extLst>
                  </a:tr>
                  <a:tr h="640080">
                    <a:tc>
                      <a:txBody>
                        <a:bodyPr/>
                        <a:lstStyle/>
                        <a:p>
                          <a:r>
                            <a:rPr lang="en-US" sz="1700" b="1" dirty="0"/>
                            <a:t>Logistic</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700" dirty="0"/>
                            <a:t>0.421</a:t>
                          </a:r>
                        </a:p>
                      </a:txBody>
                      <a:tcPr anchor="ctr"/>
                    </a:tc>
                    <a:tc>
                      <a:txBody>
                        <a:bodyPr/>
                        <a:lstStyle/>
                        <a:p>
                          <a:pPr algn="ctr"/>
                          <a:r>
                            <a:rPr lang="en-US" sz="1700" dirty="0"/>
                            <a:t>0.788</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700" i="1" smtClean="0">
                                    <a:latin typeface="Cambria Math" panose="02040503050406030204" pitchFamily="18" charset="0"/>
                                    <a:ea typeface="Cambria Math" panose="02040503050406030204" pitchFamily="18" charset="0"/>
                                  </a:rPr>
                                  <m:t>𝛼</m:t>
                                </m:r>
                                <m:r>
                                  <a:rPr lang="en-US" sz="1700" b="0" i="1" smtClean="0">
                                    <a:latin typeface="Cambria Math" panose="02040503050406030204" pitchFamily="18" charset="0"/>
                                    <a:ea typeface="Cambria Math" panose="02040503050406030204" pitchFamily="18" charset="0"/>
                                  </a:rPr>
                                  <m:t>=0.153</m:t>
                                </m:r>
                              </m:oMath>
                            </m:oMathPara>
                          </a14:m>
                          <a:endParaRPr lang="en-US" sz="1700" dirty="0"/>
                        </a:p>
                        <a:p>
                          <a:pPr algn="ctr"/>
                          <a14:m>
                            <m:oMathPara xmlns:m="http://schemas.openxmlformats.org/officeDocument/2006/math">
                              <m:oMathParaPr>
                                <m:jc m:val="centerGroup"/>
                              </m:oMathParaPr>
                              <m:oMath xmlns:m="http://schemas.openxmlformats.org/officeDocument/2006/math">
                                <m:r>
                                  <a:rPr lang="en-US" sz="1700" i="1" smtClean="0">
                                    <a:latin typeface="Cambria Math" panose="02040503050406030204" pitchFamily="18" charset="0"/>
                                    <a:ea typeface="Cambria Math" panose="02040503050406030204" pitchFamily="18" charset="0"/>
                                  </a:rPr>
                                  <m:t>𝜆</m:t>
                                </m:r>
                                <m:r>
                                  <a:rPr lang="en-US" sz="1700" b="0" i="1" smtClean="0">
                                    <a:latin typeface="Cambria Math" panose="02040503050406030204" pitchFamily="18" charset="0"/>
                                    <a:ea typeface="Cambria Math" panose="02040503050406030204" pitchFamily="18" charset="0"/>
                                  </a:rPr>
                                  <m:t>=0.00124</m:t>
                                </m:r>
                              </m:oMath>
                            </m:oMathPara>
                          </a14:m>
                          <a:endParaRPr lang="en-US" sz="1700" dirty="0"/>
                        </a:p>
                      </a:txBody>
                      <a:tcPr anchor="ctr"/>
                    </a:tc>
                    <a:tc>
                      <a:txBody>
                        <a:bodyPr/>
                        <a:lstStyle/>
                        <a:p>
                          <a:pPr algn="ctr"/>
                          <a:r>
                            <a:rPr lang="en-US" sz="1700" b="0" u="sng" dirty="0">
                              <a:solidFill>
                                <a:srgbClr val="FF0000"/>
                              </a:solidFill>
                            </a:rPr>
                            <a:t>0.720</a:t>
                          </a:r>
                        </a:p>
                      </a:txBody>
                      <a:tcPr anchor="ctr"/>
                    </a:tc>
                    <a:tc>
                      <a:txBody>
                        <a:bodyPr/>
                        <a:lstStyle/>
                        <a:p>
                          <a:pPr algn="ctr"/>
                          <a:r>
                            <a:rPr lang="en-US" sz="1700" dirty="0"/>
                            <a:t>0.918</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700" i="1" smtClean="0">
                                    <a:latin typeface="Cambria Math" panose="02040503050406030204" pitchFamily="18" charset="0"/>
                                    <a:ea typeface="Cambria Math" panose="02040503050406030204" pitchFamily="18" charset="0"/>
                                  </a:rPr>
                                  <m:t>𝛼</m:t>
                                </m:r>
                                <m:r>
                                  <a:rPr lang="en-US" sz="1700" b="0" i="1" smtClean="0">
                                    <a:latin typeface="Cambria Math" panose="02040503050406030204" pitchFamily="18" charset="0"/>
                                    <a:ea typeface="Cambria Math" panose="02040503050406030204" pitchFamily="18" charset="0"/>
                                  </a:rPr>
                                  <m:t>=0.968</m:t>
                                </m:r>
                              </m:oMath>
                            </m:oMathPara>
                          </a14:m>
                          <a:endParaRPr lang="en-US" sz="1700" dirty="0"/>
                        </a:p>
                        <a:p>
                          <a:pPr algn="ctr"/>
                          <a14:m>
                            <m:oMathPara xmlns:m="http://schemas.openxmlformats.org/officeDocument/2006/math">
                              <m:oMathParaPr>
                                <m:jc m:val="centerGroup"/>
                              </m:oMathParaPr>
                              <m:oMath xmlns:m="http://schemas.openxmlformats.org/officeDocument/2006/math">
                                <m:r>
                                  <a:rPr lang="en-US" sz="1700" i="1" smtClean="0">
                                    <a:latin typeface="Cambria Math" panose="02040503050406030204" pitchFamily="18" charset="0"/>
                                    <a:ea typeface="Cambria Math" panose="02040503050406030204" pitchFamily="18" charset="0"/>
                                  </a:rPr>
                                  <m:t>𝜆</m:t>
                                </m:r>
                                <m:r>
                                  <a:rPr lang="en-US" sz="1700" b="0" i="1" smtClean="0">
                                    <a:latin typeface="Cambria Math" panose="02040503050406030204" pitchFamily="18" charset="0"/>
                                    <a:ea typeface="Cambria Math" panose="02040503050406030204" pitchFamily="18" charset="0"/>
                                  </a:rPr>
                                  <m:t>=0.00599</m:t>
                                </m:r>
                              </m:oMath>
                            </m:oMathPara>
                          </a14:m>
                          <a:endParaRPr lang="en-US" sz="1700" dirty="0"/>
                        </a:p>
                      </a:txBody>
                      <a:tcPr anchor="ctr"/>
                    </a:tc>
                    <a:tc>
                      <a:txBody>
                        <a:bodyPr/>
                        <a:lstStyle/>
                        <a:p>
                          <a:pPr algn="ctr"/>
                          <a:r>
                            <a:rPr lang="en-US" sz="1700" dirty="0">
                              <a:solidFill>
                                <a:srgbClr val="FF0000"/>
                              </a:solidFill>
                            </a:rPr>
                            <a:t>0.555</a:t>
                          </a:r>
                        </a:p>
                      </a:txBody>
                      <a:tcPr anchor="ctr"/>
                    </a:tc>
                    <a:tc>
                      <a:txBody>
                        <a:bodyPr/>
                        <a:lstStyle/>
                        <a:p>
                          <a:pPr algn="ctr"/>
                          <a:r>
                            <a:rPr lang="en-US" sz="1700" dirty="0"/>
                            <a:t>0.816</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700" i="1" smtClean="0">
                                    <a:latin typeface="Cambria Math" panose="02040503050406030204" pitchFamily="18" charset="0"/>
                                    <a:ea typeface="Cambria Math" panose="02040503050406030204" pitchFamily="18" charset="0"/>
                                  </a:rPr>
                                  <m:t>𝛼</m:t>
                                </m:r>
                                <m:r>
                                  <a:rPr lang="en-US" sz="1700" b="0" i="1" smtClean="0">
                                    <a:latin typeface="Cambria Math" panose="02040503050406030204" pitchFamily="18" charset="0"/>
                                    <a:ea typeface="Cambria Math" panose="02040503050406030204" pitchFamily="18" charset="0"/>
                                  </a:rPr>
                                  <m:t>=0.153</m:t>
                                </m:r>
                              </m:oMath>
                            </m:oMathPara>
                          </a14:m>
                          <a:endParaRPr lang="en-US" sz="1700" dirty="0"/>
                        </a:p>
                        <a:p>
                          <a:pPr algn="ctr"/>
                          <a14:m>
                            <m:oMathPara xmlns:m="http://schemas.openxmlformats.org/officeDocument/2006/math">
                              <m:oMathParaPr>
                                <m:jc m:val="centerGroup"/>
                              </m:oMathParaPr>
                              <m:oMath xmlns:m="http://schemas.openxmlformats.org/officeDocument/2006/math">
                                <m:r>
                                  <a:rPr lang="en-US" sz="1700" i="1" smtClean="0">
                                    <a:latin typeface="Cambria Math" panose="02040503050406030204" pitchFamily="18" charset="0"/>
                                    <a:ea typeface="Cambria Math" panose="02040503050406030204" pitchFamily="18" charset="0"/>
                                  </a:rPr>
                                  <m:t>𝜆</m:t>
                                </m:r>
                                <m:r>
                                  <a:rPr lang="en-US" sz="1700" b="0" i="1" smtClean="0">
                                    <a:latin typeface="Cambria Math" panose="02040503050406030204" pitchFamily="18" charset="0"/>
                                    <a:ea typeface="Cambria Math" panose="02040503050406030204" pitchFamily="18" charset="0"/>
                                  </a:rPr>
                                  <m:t>=0.00124</m:t>
                                </m:r>
                              </m:oMath>
                            </m:oMathPara>
                          </a14:m>
                          <a:endParaRPr lang="en-US" sz="1700" dirty="0"/>
                        </a:p>
                      </a:txBody>
                      <a:tcPr anchor="ctr"/>
                    </a:tc>
                    <a:extLst>
                      <a:ext uri="{0D108BD9-81ED-4DB2-BD59-A6C34878D82A}">
                        <a16:rowId xmlns:a16="http://schemas.microsoft.com/office/drawing/2014/main" xmlns="" val="3169276943"/>
                      </a:ext>
                    </a:extLst>
                  </a:tr>
                  <a:tr h="640080">
                    <a:tc>
                      <a:txBody>
                        <a:bodyPr/>
                        <a:lstStyle/>
                        <a:p>
                          <a:r>
                            <a:rPr lang="en-US" sz="1700" b="1" dirty="0"/>
                            <a:t>Random forest</a:t>
                          </a:r>
                        </a:p>
                      </a:txBody>
                      <a:tcPr anchor="ctr"/>
                    </a:tc>
                    <a:tc>
                      <a:txBody>
                        <a:bodyPr/>
                        <a:lstStyle/>
                        <a:p>
                          <a:pPr algn="ctr"/>
                          <a:r>
                            <a:rPr lang="en-US" sz="1700" b="0" u="sng" dirty="0">
                              <a:solidFill>
                                <a:srgbClr val="00B0F0"/>
                              </a:solidFill>
                            </a:rPr>
                            <a:t>0.980</a:t>
                          </a:r>
                        </a:p>
                      </a:txBody>
                      <a:tcPr anchor="ctr"/>
                    </a:tc>
                    <a:tc>
                      <a:txBody>
                        <a:bodyPr/>
                        <a:lstStyle/>
                        <a:p>
                          <a:pPr algn="ctr"/>
                          <a:r>
                            <a:rPr lang="en-US" sz="1700" dirty="0"/>
                            <a:t>0.990</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700" i="1" dirty="0" smtClean="0">
                                    <a:latin typeface="Cambria Math" panose="02040503050406030204" pitchFamily="18" charset="0"/>
                                  </a:rPr>
                                  <m:t>𝑚𝑡𝑟𝑦</m:t>
                                </m:r>
                                <m:r>
                                  <a:rPr lang="en-US" sz="1700" i="1" dirty="0">
                                    <a:latin typeface="Cambria Math" panose="02040503050406030204" pitchFamily="18" charset="0"/>
                                  </a:rPr>
                                  <m:t> =</m:t>
                                </m:r>
                                <m:r>
                                  <a:rPr lang="en-US" sz="1700" b="0" i="1" dirty="0" smtClean="0">
                                    <a:latin typeface="Cambria Math" panose="02040503050406030204" pitchFamily="18" charset="0"/>
                                  </a:rPr>
                                  <m:t>7</m:t>
                                </m:r>
                              </m:oMath>
                            </m:oMathPara>
                          </a14:m>
                          <a:endParaRPr lang="en-US" sz="1700" dirty="0"/>
                        </a:p>
                      </a:txBody>
                      <a:tcPr anchor="ctr"/>
                    </a:tc>
                    <a:tc>
                      <a:txBody>
                        <a:bodyPr/>
                        <a:lstStyle/>
                        <a:p>
                          <a:pPr algn="ctr"/>
                          <a:r>
                            <a:rPr lang="en-US" sz="1700" dirty="0">
                              <a:solidFill>
                                <a:srgbClr val="00B0F0"/>
                              </a:solidFill>
                            </a:rPr>
                            <a:t>0.925</a:t>
                          </a:r>
                        </a:p>
                      </a:txBody>
                      <a:tcPr anchor="ctr"/>
                    </a:tc>
                    <a:tc>
                      <a:txBody>
                        <a:bodyPr/>
                        <a:lstStyle/>
                        <a:p>
                          <a:pPr algn="ctr"/>
                          <a:r>
                            <a:rPr lang="en-US" sz="1700" dirty="0"/>
                            <a:t>0.977</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700" i="1" dirty="0" smtClean="0">
                                    <a:latin typeface="Cambria Math" panose="02040503050406030204" pitchFamily="18" charset="0"/>
                                  </a:rPr>
                                  <m:t>𝑚𝑡𝑟𝑦</m:t>
                                </m:r>
                                <m:r>
                                  <a:rPr lang="en-US" sz="1700" i="1" dirty="0">
                                    <a:latin typeface="Cambria Math" panose="02040503050406030204" pitchFamily="18" charset="0"/>
                                  </a:rPr>
                                  <m:t> = </m:t>
                                </m:r>
                                <m:r>
                                  <a:rPr lang="en-US" sz="1700" i="1" dirty="0" smtClean="0">
                                    <a:latin typeface="Cambria Math" panose="02040503050406030204" pitchFamily="18" charset="0"/>
                                  </a:rPr>
                                  <m:t>4</m:t>
                                </m:r>
                              </m:oMath>
                            </m:oMathPara>
                          </a14:m>
                          <a:endParaRPr lang="en-US" sz="1700" dirty="0"/>
                        </a:p>
                      </a:txBody>
                      <a:tcPr anchor="ctr"/>
                    </a:tc>
                    <a:tc>
                      <a:txBody>
                        <a:bodyPr/>
                        <a:lstStyle/>
                        <a:p>
                          <a:pPr algn="ctr"/>
                          <a:r>
                            <a:rPr lang="en-US" sz="1700" dirty="0">
                              <a:solidFill>
                                <a:srgbClr val="00B0F0"/>
                              </a:solidFill>
                            </a:rPr>
                            <a:t>0.966</a:t>
                          </a:r>
                        </a:p>
                      </a:txBody>
                      <a:tcPr anchor="ctr"/>
                    </a:tc>
                    <a:tc>
                      <a:txBody>
                        <a:bodyPr/>
                        <a:lstStyle/>
                        <a:p>
                          <a:pPr algn="ctr"/>
                          <a:r>
                            <a:rPr lang="en-US" sz="1700" dirty="0"/>
                            <a:t>0.984</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700" i="1" dirty="0" smtClean="0">
                                    <a:latin typeface="Cambria Math" panose="02040503050406030204" pitchFamily="18" charset="0"/>
                                  </a:rPr>
                                  <m:t>𝑚𝑡𝑟𝑦</m:t>
                                </m:r>
                                <m:r>
                                  <a:rPr lang="en-US" sz="1700" i="1" dirty="0" smtClean="0">
                                    <a:latin typeface="Cambria Math" panose="02040503050406030204" pitchFamily="18" charset="0"/>
                                  </a:rPr>
                                  <m:t> = 7</m:t>
                                </m:r>
                              </m:oMath>
                            </m:oMathPara>
                          </a14:m>
                          <a:endParaRPr lang="en-US" sz="1700" dirty="0"/>
                        </a:p>
                      </a:txBody>
                      <a:tcPr anchor="ctr"/>
                    </a:tc>
                    <a:extLst>
                      <a:ext uri="{0D108BD9-81ED-4DB2-BD59-A6C34878D82A}">
                        <a16:rowId xmlns:a16="http://schemas.microsoft.com/office/drawing/2014/main" xmlns="" val="1509005601"/>
                      </a:ext>
                    </a:extLst>
                  </a:tr>
                  <a:tr h="640080">
                    <a:tc>
                      <a:txBody>
                        <a:bodyPr/>
                        <a:lstStyle/>
                        <a:p>
                          <a:r>
                            <a:rPr lang="en-US" sz="1700" b="1" dirty="0"/>
                            <a:t>k-NN</a:t>
                          </a:r>
                        </a:p>
                      </a:txBody>
                      <a:tcPr anchor="ctr"/>
                    </a:tc>
                    <a:tc>
                      <a:txBody>
                        <a:bodyPr/>
                        <a:lstStyle/>
                        <a:p>
                          <a:pPr algn="ctr"/>
                          <a:r>
                            <a:rPr lang="en-US" sz="1700" b="0" u="sng" dirty="0">
                              <a:solidFill>
                                <a:schemeClr val="tx1"/>
                              </a:solidFill>
                            </a:rPr>
                            <a:t>0.910</a:t>
                          </a:r>
                        </a:p>
                      </a:txBody>
                      <a:tcPr anchor="ctr"/>
                    </a:tc>
                    <a:tc>
                      <a:txBody>
                        <a:bodyPr/>
                        <a:lstStyle/>
                        <a:p>
                          <a:pPr algn="ctr"/>
                          <a:r>
                            <a:rPr lang="en-US" sz="1700" dirty="0"/>
                            <a:t>0.954</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700" i="1" dirty="0" smtClean="0">
                                    <a:latin typeface="Cambria Math" panose="02040503050406030204" pitchFamily="18" charset="0"/>
                                  </a:rPr>
                                  <m:t>𝑘</m:t>
                                </m:r>
                                <m:r>
                                  <a:rPr lang="en-US" sz="1700" i="1" dirty="0" smtClean="0">
                                    <a:latin typeface="Cambria Math" panose="02040503050406030204" pitchFamily="18" charset="0"/>
                                  </a:rPr>
                                  <m:t> = 2</m:t>
                                </m:r>
                              </m:oMath>
                            </m:oMathPara>
                          </a14:m>
                          <a:endParaRPr lang="en-US" sz="1700" dirty="0"/>
                        </a:p>
                      </a:txBody>
                      <a:tcPr anchor="ctr"/>
                    </a:tc>
                    <a:tc>
                      <a:txBody>
                        <a:bodyPr/>
                        <a:lstStyle/>
                        <a:p>
                          <a:pPr algn="ctr"/>
                          <a:r>
                            <a:rPr lang="en-US" sz="1700" dirty="0"/>
                            <a:t>0.776</a:t>
                          </a:r>
                        </a:p>
                      </a:txBody>
                      <a:tcPr anchor="ctr"/>
                    </a:tc>
                    <a:tc>
                      <a:txBody>
                        <a:bodyPr/>
                        <a:lstStyle/>
                        <a:p>
                          <a:pPr algn="ctr"/>
                          <a:r>
                            <a:rPr lang="en-US" sz="1700" dirty="0"/>
                            <a:t>0.922</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700" i="1" dirty="0" smtClean="0">
                                    <a:latin typeface="Cambria Math" panose="02040503050406030204" pitchFamily="18" charset="0"/>
                                  </a:rPr>
                                  <m:t>𝑘</m:t>
                                </m:r>
                                <m:r>
                                  <a:rPr lang="en-US" sz="1700" i="1" dirty="0" smtClean="0">
                                    <a:latin typeface="Cambria Math" panose="02040503050406030204" pitchFamily="18" charset="0"/>
                                  </a:rPr>
                                  <m:t> = 2</m:t>
                                </m:r>
                              </m:oMath>
                            </m:oMathPara>
                          </a14:m>
                          <a:endParaRPr lang="en-US" sz="1700" dirty="0"/>
                        </a:p>
                      </a:txBody>
                      <a:tcPr anchor="ctr"/>
                    </a:tc>
                    <a:tc>
                      <a:txBody>
                        <a:bodyPr/>
                        <a:lstStyle/>
                        <a:p>
                          <a:pPr algn="ctr"/>
                          <a:r>
                            <a:rPr lang="en-US" sz="1700" dirty="0"/>
                            <a:t>0.852</a:t>
                          </a:r>
                        </a:p>
                      </a:txBody>
                      <a:tcPr anchor="ctr"/>
                    </a:tc>
                    <a:tc>
                      <a:txBody>
                        <a:bodyPr/>
                        <a:lstStyle/>
                        <a:p>
                          <a:pPr algn="ctr"/>
                          <a:r>
                            <a:rPr lang="en-US" sz="1700" dirty="0"/>
                            <a:t>0.922</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700" i="1" dirty="0" smtClean="0">
                                    <a:latin typeface="Cambria Math" panose="02040503050406030204" pitchFamily="18" charset="0"/>
                                  </a:rPr>
                                  <m:t>𝑘</m:t>
                                </m:r>
                                <m:r>
                                  <a:rPr lang="en-US" sz="1700" i="1" dirty="0" smtClean="0">
                                    <a:latin typeface="Cambria Math" panose="02040503050406030204" pitchFamily="18" charset="0"/>
                                  </a:rPr>
                                  <m:t> = 3</m:t>
                                </m:r>
                              </m:oMath>
                            </m:oMathPara>
                          </a14:m>
                          <a:endParaRPr lang="en-US" sz="1700" dirty="0"/>
                        </a:p>
                      </a:txBody>
                      <a:tcPr anchor="ctr"/>
                    </a:tc>
                    <a:extLst>
                      <a:ext uri="{0D108BD9-81ED-4DB2-BD59-A6C34878D82A}">
                        <a16:rowId xmlns:a16="http://schemas.microsoft.com/office/drawing/2014/main" xmlns="" val="4221960172"/>
                      </a:ext>
                    </a:extLst>
                  </a:tr>
                </a:tbl>
              </a:graphicData>
            </a:graphic>
          </p:graphicFrame>
        </mc:Choice>
        <mc:Fallback xmlns="">
          <p:graphicFrame>
            <p:nvGraphicFramePr>
              <p:cNvPr id="4" name="Table 4">
                <a:extLst>
                  <a:ext uri="{FF2B5EF4-FFF2-40B4-BE49-F238E27FC236}">
                    <a16:creationId xmlns:a16="http://schemas.microsoft.com/office/drawing/2014/main" id="{5C2175FA-7FEC-447F-AADC-AB3013F391E8}"/>
                  </a:ext>
                </a:extLst>
              </p:cNvPr>
              <p:cNvGraphicFramePr>
                <a:graphicFrameLocks noGrp="1"/>
              </p:cNvGraphicFramePr>
              <p:nvPr>
                <p:ph idx="1"/>
              </p:nvPr>
            </p:nvGraphicFramePr>
            <p:xfrm>
              <a:off x="325452" y="2064544"/>
              <a:ext cx="11655752" cy="3746026"/>
            </p:xfrm>
            <a:graphic>
              <a:graphicData uri="http://schemas.openxmlformats.org/drawingml/2006/table">
                <a:tbl>
                  <a:tblPr firstRow="1" bandRow="1">
                    <a:tableStyleId>{5C22544A-7EE6-4342-B048-85BDC9FD1C3A}</a:tableStyleId>
                  </a:tblPr>
                  <a:tblGrid>
                    <a:gridCol w="1136291">
                      <a:extLst>
                        <a:ext uri="{9D8B030D-6E8A-4147-A177-3AD203B41FA5}">
                          <a16:colId xmlns:a16="http://schemas.microsoft.com/office/drawing/2014/main" val="2612195061"/>
                        </a:ext>
                      </a:extLst>
                    </a:gridCol>
                    <a:gridCol w="939625">
                      <a:extLst>
                        <a:ext uri="{9D8B030D-6E8A-4147-A177-3AD203B41FA5}">
                          <a16:colId xmlns:a16="http://schemas.microsoft.com/office/drawing/2014/main" val="3927626433"/>
                        </a:ext>
                      </a:extLst>
                    </a:gridCol>
                    <a:gridCol w="1170774">
                      <a:extLst>
                        <a:ext uri="{9D8B030D-6E8A-4147-A177-3AD203B41FA5}">
                          <a16:colId xmlns:a16="http://schemas.microsoft.com/office/drawing/2014/main" val="3663247521"/>
                        </a:ext>
                      </a:extLst>
                    </a:gridCol>
                    <a:gridCol w="1396088">
                      <a:extLst>
                        <a:ext uri="{9D8B030D-6E8A-4147-A177-3AD203B41FA5}">
                          <a16:colId xmlns:a16="http://schemas.microsoft.com/office/drawing/2014/main" val="2612683022"/>
                        </a:ext>
                      </a:extLst>
                    </a:gridCol>
                    <a:gridCol w="962551">
                      <a:extLst>
                        <a:ext uri="{9D8B030D-6E8A-4147-A177-3AD203B41FA5}">
                          <a16:colId xmlns:a16="http://schemas.microsoft.com/office/drawing/2014/main" val="3405419635"/>
                        </a:ext>
                      </a:extLst>
                    </a:gridCol>
                    <a:gridCol w="1136591">
                      <a:extLst>
                        <a:ext uri="{9D8B030D-6E8A-4147-A177-3AD203B41FA5}">
                          <a16:colId xmlns:a16="http://schemas.microsoft.com/office/drawing/2014/main" val="2625358423"/>
                        </a:ext>
                      </a:extLst>
                    </a:gridCol>
                    <a:gridCol w="1407345">
                      <a:extLst>
                        <a:ext uri="{9D8B030D-6E8A-4147-A177-3AD203B41FA5}">
                          <a16:colId xmlns:a16="http://schemas.microsoft.com/office/drawing/2014/main" val="1377700819"/>
                        </a:ext>
                      </a:extLst>
                    </a:gridCol>
                    <a:gridCol w="985477">
                      <a:extLst>
                        <a:ext uri="{9D8B030D-6E8A-4147-A177-3AD203B41FA5}">
                          <a16:colId xmlns:a16="http://schemas.microsoft.com/office/drawing/2014/main" val="1084376312"/>
                        </a:ext>
                      </a:extLst>
                    </a:gridCol>
                    <a:gridCol w="1072339">
                      <a:extLst>
                        <a:ext uri="{9D8B030D-6E8A-4147-A177-3AD203B41FA5}">
                          <a16:colId xmlns:a16="http://schemas.microsoft.com/office/drawing/2014/main" val="1298044949"/>
                        </a:ext>
                      </a:extLst>
                    </a:gridCol>
                    <a:gridCol w="1448671">
                      <a:extLst>
                        <a:ext uri="{9D8B030D-6E8A-4147-A177-3AD203B41FA5}">
                          <a16:colId xmlns:a16="http://schemas.microsoft.com/office/drawing/2014/main" val="2279789596"/>
                        </a:ext>
                      </a:extLst>
                    </a:gridCol>
                  </a:tblGrid>
                  <a:tr h="576106">
                    <a:tc rowSpan="2">
                      <a:txBody>
                        <a:bodyPr/>
                        <a:lstStyle/>
                        <a:p>
                          <a:pPr algn="ctr"/>
                          <a:r>
                            <a:rPr lang="en-US" sz="1700" dirty="0"/>
                            <a:t>Models</a:t>
                          </a:r>
                        </a:p>
                      </a:txBody>
                      <a:tcPr anchor="ctr"/>
                    </a:tc>
                    <a:tc gridSpan="3">
                      <a:txBody>
                        <a:bodyPr/>
                        <a:lstStyle/>
                        <a:p>
                          <a:pPr algn="ctr"/>
                          <a:r>
                            <a:rPr lang="en-US" sz="1700" b="1" dirty="0"/>
                            <a:t>Original (Benchmark)</a:t>
                          </a:r>
                        </a:p>
                      </a:txBody>
                      <a:tcPr anchor="ctr"/>
                    </a:tc>
                    <a:tc hMerge="1">
                      <a:txBody>
                        <a:bodyPr/>
                        <a:lstStyle/>
                        <a:p>
                          <a:endParaRPr lang="en-US"/>
                        </a:p>
                      </a:txBody>
                      <a:tcPr/>
                    </a:tc>
                    <a:tc hMerge="1">
                      <a:txBody>
                        <a:bodyPr/>
                        <a:lstStyle/>
                        <a:p>
                          <a:endParaRPr lang="en-US" dirty="0"/>
                        </a:p>
                      </a:txBody>
                      <a:tcPr/>
                    </a:tc>
                    <a:tc gridSpan="3">
                      <a:txBody>
                        <a:bodyPr/>
                        <a:lstStyle/>
                        <a:p>
                          <a:endParaRPr lang="en-US"/>
                        </a:p>
                      </a:txBody>
                      <a:tcPr anchor="ctr">
                        <a:blipFill>
                          <a:blip r:embed="rId2"/>
                          <a:stretch>
                            <a:fillRect l="-132696" t="-1053" r="-100870" b="-550526"/>
                          </a:stretch>
                        </a:blipFill>
                      </a:tcPr>
                    </a:tc>
                    <a:tc hMerge="1">
                      <a:txBody>
                        <a:bodyPr/>
                        <a:lstStyle/>
                        <a:p>
                          <a:endParaRPr lang="en-US"/>
                        </a:p>
                      </a:txBody>
                      <a:tcPr/>
                    </a:tc>
                    <a:tc hMerge="1">
                      <a:txBody>
                        <a:bodyPr/>
                        <a:lstStyle/>
                        <a:p>
                          <a:endParaRPr lang="en-US" dirty="0"/>
                        </a:p>
                      </a:txBody>
                      <a:tcPr/>
                    </a:tc>
                    <a:tc gridSpan="3">
                      <a:txBody>
                        <a:bodyPr/>
                        <a:lstStyle/>
                        <a:p>
                          <a:endParaRPr lang="en-US"/>
                        </a:p>
                      </a:txBody>
                      <a:tcPr anchor="ctr">
                        <a:blipFill>
                          <a:blip r:embed="rId2"/>
                          <a:stretch>
                            <a:fillRect l="-232292" t="-1053" r="-694" b="-550526"/>
                          </a:stretch>
                        </a:blip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3869127550"/>
                      </a:ext>
                    </a:extLst>
                  </a:tr>
                  <a:tr h="609600">
                    <a:tc vMerge="1">
                      <a:txBody>
                        <a:bodyPr/>
                        <a:lstStyle/>
                        <a:p>
                          <a:endParaRPr lang="en-US" dirty="0"/>
                        </a:p>
                      </a:txBody>
                      <a:tcPr/>
                    </a:tc>
                    <a:tc>
                      <a:txBody>
                        <a:bodyPr/>
                        <a:lstStyle/>
                        <a:p>
                          <a:pPr algn="ctr"/>
                          <a:r>
                            <a:rPr lang="en-US" sz="1700" b="1" dirty="0"/>
                            <a:t>F-1</a:t>
                          </a:r>
                        </a:p>
                      </a:txBody>
                      <a:tcPr anchor="ctr"/>
                    </a:tc>
                    <a:tc>
                      <a:txBody>
                        <a:bodyPr/>
                        <a:lstStyle/>
                        <a:p>
                          <a:pPr algn="ctr"/>
                          <a:r>
                            <a:rPr lang="en-US" sz="1700" b="1" dirty="0"/>
                            <a:t>Accuracy</a:t>
                          </a:r>
                        </a:p>
                      </a:txBody>
                      <a:tcPr anchor="ctr"/>
                    </a:tc>
                    <a:tc>
                      <a:txBody>
                        <a:bodyPr/>
                        <a:lstStyle/>
                        <a:p>
                          <a:pPr algn="ctr"/>
                          <a:r>
                            <a:rPr lang="en-US" sz="1700" b="1" dirty="0"/>
                            <a:t>Best parameter</a:t>
                          </a:r>
                        </a:p>
                      </a:txBody>
                      <a:tcPr anchor="ctr"/>
                    </a:tc>
                    <a:tc>
                      <a:txBody>
                        <a:bodyPr/>
                        <a:lstStyle/>
                        <a:p>
                          <a:pPr algn="ctr"/>
                          <a:r>
                            <a:rPr lang="en-US" sz="1700" b="1" dirty="0"/>
                            <a:t>F-1</a:t>
                          </a:r>
                        </a:p>
                      </a:txBody>
                      <a:tcPr anchor="ctr"/>
                    </a:tc>
                    <a:tc>
                      <a:txBody>
                        <a:bodyPr/>
                        <a:lstStyle/>
                        <a:p>
                          <a:pPr algn="ctr"/>
                          <a:r>
                            <a:rPr lang="en-US" sz="1700" b="1" dirty="0"/>
                            <a:t>Accuracy</a:t>
                          </a:r>
                        </a:p>
                      </a:txBody>
                      <a:tcPr anchor="ctr"/>
                    </a:tc>
                    <a:tc>
                      <a:txBody>
                        <a:bodyPr/>
                        <a:lstStyle/>
                        <a:p>
                          <a:pPr algn="ctr"/>
                          <a:r>
                            <a:rPr lang="en-US" sz="1700" b="1" dirty="0"/>
                            <a:t>Best parameter</a:t>
                          </a:r>
                        </a:p>
                      </a:txBody>
                      <a:tcPr anchor="ctr"/>
                    </a:tc>
                    <a:tc>
                      <a:txBody>
                        <a:bodyPr/>
                        <a:lstStyle/>
                        <a:p>
                          <a:pPr algn="ctr"/>
                          <a:r>
                            <a:rPr lang="en-US" sz="1700" b="1" dirty="0"/>
                            <a:t>F-1</a:t>
                          </a:r>
                        </a:p>
                      </a:txBody>
                      <a:tcPr anchor="ctr"/>
                    </a:tc>
                    <a:tc>
                      <a:txBody>
                        <a:bodyPr/>
                        <a:lstStyle/>
                        <a:p>
                          <a:pPr algn="ctr"/>
                          <a:r>
                            <a:rPr lang="en-US" sz="1700" b="1" dirty="0"/>
                            <a:t>Accuracy</a:t>
                          </a:r>
                        </a:p>
                      </a:txBody>
                      <a:tcPr anchor="ctr"/>
                    </a:tc>
                    <a:tc>
                      <a:txBody>
                        <a:bodyPr/>
                        <a:lstStyle/>
                        <a:p>
                          <a:pPr algn="ctr"/>
                          <a:r>
                            <a:rPr lang="en-US" sz="1700" b="1" dirty="0"/>
                            <a:t>Best parameter</a:t>
                          </a:r>
                        </a:p>
                      </a:txBody>
                      <a:tcPr anchor="ctr"/>
                    </a:tc>
                    <a:extLst>
                      <a:ext uri="{0D108BD9-81ED-4DB2-BD59-A6C34878D82A}">
                        <a16:rowId xmlns:a16="http://schemas.microsoft.com/office/drawing/2014/main" val="2797220482"/>
                      </a:ext>
                    </a:extLst>
                  </a:tr>
                  <a:tr h="640080">
                    <a:tc>
                      <a:txBody>
                        <a:bodyPr/>
                        <a:lstStyle/>
                        <a:p>
                          <a:r>
                            <a:rPr lang="en-US" sz="1700" b="1" dirty="0"/>
                            <a:t>SVM</a:t>
                          </a:r>
                        </a:p>
                      </a:txBody>
                      <a:tcPr anchor="ctr"/>
                    </a:tc>
                    <a:tc>
                      <a:txBody>
                        <a:bodyPr/>
                        <a:lstStyle/>
                        <a:p>
                          <a:pPr algn="ctr"/>
                          <a:r>
                            <a:rPr lang="en-US" sz="1700" b="0" dirty="0">
                              <a:solidFill>
                                <a:srgbClr val="FF0000"/>
                              </a:solidFill>
                            </a:rPr>
                            <a:t>0.354</a:t>
                          </a:r>
                        </a:p>
                      </a:txBody>
                      <a:tcPr anchor="ctr"/>
                    </a:tc>
                    <a:tc>
                      <a:txBody>
                        <a:bodyPr/>
                        <a:lstStyle/>
                        <a:p>
                          <a:pPr algn="ctr"/>
                          <a:r>
                            <a:rPr lang="en-US" sz="1700" dirty="0"/>
                            <a:t>0.774</a:t>
                          </a:r>
                        </a:p>
                      </a:txBody>
                      <a:tcPr anchor="ctr"/>
                    </a:tc>
                    <a:tc>
                      <a:txBody>
                        <a:bodyPr/>
                        <a:lstStyle/>
                        <a:p>
                          <a:endParaRPr lang="en-US"/>
                        </a:p>
                      </a:txBody>
                      <a:tcPr anchor="ctr">
                        <a:blipFill>
                          <a:blip r:embed="rId2"/>
                          <a:stretch>
                            <a:fillRect l="-233188" t="-186667" r="-504367" b="-302857"/>
                          </a:stretch>
                        </a:blipFill>
                      </a:tcPr>
                    </a:tc>
                    <a:tc>
                      <a:txBody>
                        <a:bodyPr/>
                        <a:lstStyle/>
                        <a:p>
                          <a:pPr algn="ctr"/>
                          <a:r>
                            <a:rPr lang="en-US" sz="1700" b="0" u="sng" dirty="0">
                              <a:solidFill>
                                <a:schemeClr val="tx1"/>
                              </a:solidFill>
                            </a:rPr>
                            <a:t>0.727</a:t>
                          </a:r>
                        </a:p>
                      </a:txBody>
                      <a:tcPr anchor="ctr"/>
                    </a:tc>
                    <a:tc>
                      <a:txBody>
                        <a:bodyPr/>
                        <a:lstStyle/>
                        <a:p>
                          <a:pPr algn="ctr"/>
                          <a:r>
                            <a:rPr lang="en-US" sz="1700" dirty="0"/>
                            <a:t>0.918</a:t>
                          </a:r>
                        </a:p>
                      </a:txBody>
                      <a:tcPr anchor="ctr"/>
                    </a:tc>
                    <a:tc>
                      <a:txBody>
                        <a:bodyPr/>
                        <a:lstStyle/>
                        <a:p>
                          <a:endParaRPr lang="en-US"/>
                        </a:p>
                      </a:txBody>
                      <a:tcPr anchor="ctr">
                        <a:blipFill>
                          <a:blip r:embed="rId2"/>
                          <a:stretch>
                            <a:fillRect l="-481739" t="-186667" r="-252174" b="-302857"/>
                          </a:stretch>
                        </a:blipFill>
                      </a:tcPr>
                    </a:tc>
                    <a:tc>
                      <a:txBody>
                        <a:bodyPr/>
                        <a:lstStyle/>
                        <a:p>
                          <a:pPr algn="ctr"/>
                          <a:r>
                            <a:rPr lang="en-US" sz="1700" dirty="0"/>
                            <a:t>0.650</a:t>
                          </a:r>
                        </a:p>
                      </a:txBody>
                      <a:tcPr anchor="ctr"/>
                    </a:tc>
                    <a:tc>
                      <a:txBody>
                        <a:bodyPr/>
                        <a:lstStyle/>
                        <a:p>
                          <a:pPr algn="ctr"/>
                          <a:r>
                            <a:rPr lang="en-US" sz="1700" dirty="0"/>
                            <a:t>0.844</a:t>
                          </a:r>
                        </a:p>
                      </a:txBody>
                      <a:tcPr anchor="ctr"/>
                    </a:tc>
                    <a:tc>
                      <a:txBody>
                        <a:bodyPr/>
                        <a:lstStyle/>
                        <a:p>
                          <a:endParaRPr lang="en-US"/>
                        </a:p>
                      </a:txBody>
                      <a:tcPr anchor="ctr">
                        <a:blipFill>
                          <a:blip r:embed="rId2"/>
                          <a:stretch>
                            <a:fillRect l="-704202" t="-186667" r="-1681" b="-302857"/>
                          </a:stretch>
                        </a:blipFill>
                      </a:tcPr>
                    </a:tc>
                    <a:extLst>
                      <a:ext uri="{0D108BD9-81ED-4DB2-BD59-A6C34878D82A}">
                        <a16:rowId xmlns:a16="http://schemas.microsoft.com/office/drawing/2014/main" val="1426423097"/>
                      </a:ext>
                    </a:extLst>
                  </a:tr>
                  <a:tr h="640080">
                    <a:tc>
                      <a:txBody>
                        <a:bodyPr/>
                        <a:lstStyle/>
                        <a:p>
                          <a:r>
                            <a:rPr lang="en-US" sz="1700" b="1" dirty="0"/>
                            <a:t>Logistic</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700" dirty="0"/>
                            <a:t>0.421</a:t>
                          </a:r>
                        </a:p>
                      </a:txBody>
                      <a:tcPr anchor="ctr"/>
                    </a:tc>
                    <a:tc>
                      <a:txBody>
                        <a:bodyPr/>
                        <a:lstStyle/>
                        <a:p>
                          <a:pPr algn="ctr"/>
                          <a:r>
                            <a:rPr lang="en-US" sz="1700" dirty="0"/>
                            <a:t>0.788</a:t>
                          </a:r>
                        </a:p>
                      </a:txBody>
                      <a:tcPr anchor="ctr"/>
                    </a:tc>
                    <a:tc>
                      <a:txBody>
                        <a:bodyPr/>
                        <a:lstStyle/>
                        <a:p>
                          <a:endParaRPr lang="en-US"/>
                        </a:p>
                      </a:txBody>
                      <a:tcPr anchor="ctr">
                        <a:blipFill>
                          <a:blip r:embed="rId2"/>
                          <a:stretch>
                            <a:fillRect l="-233188" t="-286667" r="-504367" b="-202857"/>
                          </a:stretch>
                        </a:blipFill>
                      </a:tcPr>
                    </a:tc>
                    <a:tc>
                      <a:txBody>
                        <a:bodyPr/>
                        <a:lstStyle/>
                        <a:p>
                          <a:pPr algn="ctr"/>
                          <a:r>
                            <a:rPr lang="en-US" sz="1700" b="0" u="sng" dirty="0">
                              <a:solidFill>
                                <a:srgbClr val="FF0000"/>
                              </a:solidFill>
                            </a:rPr>
                            <a:t>0.720</a:t>
                          </a:r>
                        </a:p>
                      </a:txBody>
                      <a:tcPr anchor="ctr"/>
                    </a:tc>
                    <a:tc>
                      <a:txBody>
                        <a:bodyPr/>
                        <a:lstStyle/>
                        <a:p>
                          <a:pPr algn="ctr"/>
                          <a:r>
                            <a:rPr lang="en-US" sz="1700" dirty="0"/>
                            <a:t>0.918</a:t>
                          </a:r>
                        </a:p>
                      </a:txBody>
                      <a:tcPr anchor="ctr"/>
                    </a:tc>
                    <a:tc>
                      <a:txBody>
                        <a:bodyPr/>
                        <a:lstStyle/>
                        <a:p>
                          <a:endParaRPr lang="en-US"/>
                        </a:p>
                      </a:txBody>
                      <a:tcPr anchor="ctr">
                        <a:blipFill>
                          <a:blip r:embed="rId2"/>
                          <a:stretch>
                            <a:fillRect l="-481739" t="-286667" r="-252174" b="-202857"/>
                          </a:stretch>
                        </a:blipFill>
                      </a:tcPr>
                    </a:tc>
                    <a:tc>
                      <a:txBody>
                        <a:bodyPr/>
                        <a:lstStyle/>
                        <a:p>
                          <a:pPr algn="ctr"/>
                          <a:r>
                            <a:rPr lang="en-US" sz="1700" dirty="0">
                              <a:solidFill>
                                <a:srgbClr val="FF0000"/>
                              </a:solidFill>
                            </a:rPr>
                            <a:t>0.555</a:t>
                          </a:r>
                        </a:p>
                      </a:txBody>
                      <a:tcPr anchor="ctr"/>
                    </a:tc>
                    <a:tc>
                      <a:txBody>
                        <a:bodyPr/>
                        <a:lstStyle/>
                        <a:p>
                          <a:pPr algn="ctr"/>
                          <a:r>
                            <a:rPr lang="en-US" sz="1700" dirty="0"/>
                            <a:t>0.816</a:t>
                          </a:r>
                        </a:p>
                      </a:txBody>
                      <a:tcPr anchor="ctr"/>
                    </a:tc>
                    <a:tc>
                      <a:txBody>
                        <a:bodyPr/>
                        <a:lstStyle/>
                        <a:p>
                          <a:endParaRPr lang="en-US"/>
                        </a:p>
                      </a:txBody>
                      <a:tcPr anchor="ctr">
                        <a:blipFill>
                          <a:blip r:embed="rId2"/>
                          <a:stretch>
                            <a:fillRect l="-704202" t="-286667" r="-1681" b="-202857"/>
                          </a:stretch>
                        </a:blipFill>
                      </a:tcPr>
                    </a:tc>
                    <a:extLst>
                      <a:ext uri="{0D108BD9-81ED-4DB2-BD59-A6C34878D82A}">
                        <a16:rowId xmlns:a16="http://schemas.microsoft.com/office/drawing/2014/main" val="3169276943"/>
                      </a:ext>
                    </a:extLst>
                  </a:tr>
                  <a:tr h="640080">
                    <a:tc>
                      <a:txBody>
                        <a:bodyPr/>
                        <a:lstStyle/>
                        <a:p>
                          <a:r>
                            <a:rPr lang="en-US" sz="1700" b="1" dirty="0"/>
                            <a:t>Random forest</a:t>
                          </a:r>
                        </a:p>
                      </a:txBody>
                      <a:tcPr anchor="ctr"/>
                    </a:tc>
                    <a:tc>
                      <a:txBody>
                        <a:bodyPr/>
                        <a:lstStyle/>
                        <a:p>
                          <a:pPr algn="ctr"/>
                          <a:r>
                            <a:rPr lang="en-US" sz="1700" b="0" u="sng" dirty="0">
                              <a:solidFill>
                                <a:srgbClr val="00B0F0"/>
                              </a:solidFill>
                            </a:rPr>
                            <a:t>0.980</a:t>
                          </a:r>
                        </a:p>
                      </a:txBody>
                      <a:tcPr anchor="ctr"/>
                    </a:tc>
                    <a:tc>
                      <a:txBody>
                        <a:bodyPr/>
                        <a:lstStyle/>
                        <a:p>
                          <a:pPr algn="ctr"/>
                          <a:r>
                            <a:rPr lang="en-US" sz="1700" dirty="0"/>
                            <a:t>0.990</a:t>
                          </a:r>
                        </a:p>
                      </a:txBody>
                      <a:tcPr anchor="ctr"/>
                    </a:tc>
                    <a:tc>
                      <a:txBody>
                        <a:bodyPr/>
                        <a:lstStyle/>
                        <a:p>
                          <a:endParaRPr lang="en-US"/>
                        </a:p>
                      </a:txBody>
                      <a:tcPr anchor="ctr">
                        <a:blipFill>
                          <a:blip r:embed="rId2"/>
                          <a:stretch>
                            <a:fillRect l="-233188" t="-383019" r="-504367" b="-100943"/>
                          </a:stretch>
                        </a:blipFill>
                      </a:tcPr>
                    </a:tc>
                    <a:tc>
                      <a:txBody>
                        <a:bodyPr/>
                        <a:lstStyle/>
                        <a:p>
                          <a:pPr algn="ctr"/>
                          <a:r>
                            <a:rPr lang="en-US" sz="1700" dirty="0">
                              <a:solidFill>
                                <a:srgbClr val="00B0F0"/>
                              </a:solidFill>
                            </a:rPr>
                            <a:t>0.925</a:t>
                          </a:r>
                        </a:p>
                      </a:txBody>
                      <a:tcPr anchor="ctr"/>
                    </a:tc>
                    <a:tc>
                      <a:txBody>
                        <a:bodyPr/>
                        <a:lstStyle/>
                        <a:p>
                          <a:pPr algn="ctr"/>
                          <a:r>
                            <a:rPr lang="en-US" sz="1700" dirty="0"/>
                            <a:t>0.977</a:t>
                          </a:r>
                        </a:p>
                      </a:txBody>
                      <a:tcPr anchor="ctr"/>
                    </a:tc>
                    <a:tc>
                      <a:txBody>
                        <a:bodyPr/>
                        <a:lstStyle/>
                        <a:p>
                          <a:endParaRPr lang="en-US"/>
                        </a:p>
                      </a:txBody>
                      <a:tcPr anchor="ctr">
                        <a:blipFill>
                          <a:blip r:embed="rId2"/>
                          <a:stretch>
                            <a:fillRect l="-481739" t="-383019" r="-252174" b="-100943"/>
                          </a:stretch>
                        </a:blipFill>
                      </a:tcPr>
                    </a:tc>
                    <a:tc>
                      <a:txBody>
                        <a:bodyPr/>
                        <a:lstStyle/>
                        <a:p>
                          <a:pPr algn="ctr"/>
                          <a:r>
                            <a:rPr lang="en-US" sz="1700" dirty="0">
                              <a:solidFill>
                                <a:srgbClr val="00B0F0"/>
                              </a:solidFill>
                            </a:rPr>
                            <a:t>0.966</a:t>
                          </a:r>
                        </a:p>
                      </a:txBody>
                      <a:tcPr anchor="ctr"/>
                    </a:tc>
                    <a:tc>
                      <a:txBody>
                        <a:bodyPr/>
                        <a:lstStyle/>
                        <a:p>
                          <a:pPr algn="ctr"/>
                          <a:r>
                            <a:rPr lang="en-US" sz="1700" dirty="0"/>
                            <a:t>0.984</a:t>
                          </a:r>
                        </a:p>
                      </a:txBody>
                      <a:tcPr anchor="ctr"/>
                    </a:tc>
                    <a:tc>
                      <a:txBody>
                        <a:bodyPr/>
                        <a:lstStyle/>
                        <a:p>
                          <a:endParaRPr lang="en-US"/>
                        </a:p>
                      </a:txBody>
                      <a:tcPr anchor="ctr">
                        <a:blipFill>
                          <a:blip r:embed="rId2"/>
                          <a:stretch>
                            <a:fillRect l="-704202" t="-383019" r="-1681" b="-100943"/>
                          </a:stretch>
                        </a:blipFill>
                      </a:tcPr>
                    </a:tc>
                    <a:extLst>
                      <a:ext uri="{0D108BD9-81ED-4DB2-BD59-A6C34878D82A}">
                        <a16:rowId xmlns:a16="http://schemas.microsoft.com/office/drawing/2014/main" val="1509005601"/>
                      </a:ext>
                    </a:extLst>
                  </a:tr>
                  <a:tr h="640080">
                    <a:tc>
                      <a:txBody>
                        <a:bodyPr/>
                        <a:lstStyle/>
                        <a:p>
                          <a:r>
                            <a:rPr lang="en-US" sz="1700" b="1" dirty="0"/>
                            <a:t>k-NN</a:t>
                          </a:r>
                        </a:p>
                      </a:txBody>
                      <a:tcPr anchor="ctr"/>
                    </a:tc>
                    <a:tc>
                      <a:txBody>
                        <a:bodyPr/>
                        <a:lstStyle/>
                        <a:p>
                          <a:pPr algn="ctr"/>
                          <a:r>
                            <a:rPr lang="en-US" sz="1700" b="0" u="sng" dirty="0">
                              <a:solidFill>
                                <a:schemeClr val="tx1"/>
                              </a:solidFill>
                            </a:rPr>
                            <a:t>0.910</a:t>
                          </a:r>
                        </a:p>
                      </a:txBody>
                      <a:tcPr anchor="ctr"/>
                    </a:tc>
                    <a:tc>
                      <a:txBody>
                        <a:bodyPr/>
                        <a:lstStyle/>
                        <a:p>
                          <a:pPr algn="ctr"/>
                          <a:r>
                            <a:rPr lang="en-US" sz="1700" dirty="0"/>
                            <a:t>0.954</a:t>
                          </a:r>
                        </a:p>
                      </a:txBody>
                      <a:tcPr anchor="ctr"/>
                    </a:tc>
                    <a:tc>
                      <a:txBody>
                        <a:bodyPr/>
                        <a:lstStyle/>
                        <a:p>
                          <a:endParaRPr lang="en-US"/>
                        </a:p>
                      </a:txBody>
                      <a:tcPr anchor="ctr">
                        <a:blipFill>
                          <a:blip r:embed="rId2"/>
                          <a:stretch>
                            <a:fillRect l="-233188" t="-487619" r="-504367" b="-1905"/>
                          </a:stretch>
                        </a:blipFill>
                      </a:tcPr>
                    </a:tc>
                    <a:tc>
                      <a:txBody>
                        <a:bodyPr/>
                        <a:lstStyle/>
                        <a:p>
                          <a:pPr algn="ctr"/>
                          <a:r>
                            <a:rPr lang="en-US" sz="1700" dirty="0"/>
                            <a:t>0.776</a:t>
                          </a:r>
                        </a:p>
                      </a:txBody>
                      <a:tcPr anchor="ctr"/>
                    </a:tc>
                    <a:tc>
                      <a:txBody>
                        <a:bodyPr/>
                        <a:lstStyle/>
                        <a:p>
                          <a:pPr algn="ctr"/>
                          <a:r>
                            <a:rPr lang="en-US" sz="1700" dirty="0"/>
                            <a:t>0.922</a:t>
                          </a:r>
                        </a:p>
                      </a:txBody>
                      <a:tcPr anchor="ctr"/>
                    </a:tc>
                    <a:tc>
                      <a:txBody>
                        <a:bodyPr/>
                        <a:lstStyle/>
                        <a:p>
                          <a:endParaRPr lang="en-US"/>
                        </a:p>
                      </a:txBody>
                      <a:tcPr anchor="ctr">
                        <a:blipFill>
                          <a:blip r:embed="rId2"/>
                          <a:stretch>
                            <a:fillRect l="-481739" t="-487619" r="-252174" b="-1905"/>
                          </a:stretch>
                        </a:blipFill>
                      </a:tcPr>
                    </a:tc>
                    <a:tc>
                      <a:txBody>
                        <a:bodyPr/>
                        <a:lstStyle/>
                        <a:p>
                          <a:pPr algn="ctr"/>
                          <a:r>
                            <a:rPr lang="en-US" sz="1700" dirty="0"/>
                            <a:t>0.852</a:t>
                          </a:r>
                        </a:p>
                      </a:txBody>
                      <a:tcPr anchor="ctr"/>
                    </a:tc>
                    <a:tc>
                      <a:txBody>
                        <a:bodyPr/>
                        <a:lstStyle/>
                        <a:p>
                          <a:pPr algn="ctr"/>
                          <a:r>
                            <a:rPr lang="en-US" sz="1700" dirty="0"/>
                            <a:t>0.922</a:t>
                          </a:r>
                        </a:p>
                      </a:txBody>
                      <a:tcPr anchor="ctr"/>
                    </a:tc>
                    <a:tc>
                      <a:txBody>
                        <a:bodyPr/>
                        <a:lstStyle/>
                        <a:p>
                          <a:endParaRPr lang="en-US"/>
                        </a:p>
                      </a:txBody>
                      <a:tcPr anchor="ctr">
                        <a:blipFill>
                          <a:blip r:embed="rId2"/>
                          <a:stretch>
                            <a:fillRect l="-704202" t="-487619" r="-1681" b="-1905"/>
                          </a:stretch>
                        </a:blipFill>
                      </a:tcPr>
                    </a:tc>
                    <a:extLst>
                      <a:ext uri="{0D108BD9-81ED-4DB2-BD59-A6C34878D82A}">
                        <a16:rowId xmlns:a16="http://schemas.microsoft.com/office/drawing/2014/main" val="4221960172"/>
                      </a:ext>
                    </a:extLst>
                  </a:tr>
                </a:tbl>
              </a:graphicData>
            </a:graphic>
          </p:graphicFrame>
        </mc:Fallback>
      </mc:AlternateContent>
      <p:sp>
        <p:nvSpPr>
          <p:cNvPr id="5" name="Star: 5 Points 4">
            <a:extLst>
              <a:ext uri="{FF2B5EF4-FFF2-40B4-BE49-F238E27FC236}">
                <a16:creationId xmlns:a16="http://schemas.microsoft.com/office/drawing/2014/main" xmlns="" id="{07315F88-66EC-43CA-81EF-78A8F27DF19C}"/>
              </a:ext>
            </a:extLst>
          </p:cNvPr>
          <p:cNvSpPr/>
          <p:nvPr/>
        </p:nvSpPr>
        <p:spPr>
          <a:xfrm>
            <a:off x="1478423" y="4777099"/>
            <a:ext cx="162370" cy="153824"/>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xmlns="" id="{84D073E1-11E4-4A65-8152-93E8248AA22E}"/>
              </a:ext>
            </a:extLst>
          </p:cNvPr>
          <p:cNvSpPr>
            <a:spLocks noGrp="1"/>
          </p:cNvSpPr>
          <p:nvPr>
            <p:ph type="sldNum" sz="quarter" idx="12"/>
          </p:nvPr>
        </p:nvSpPr>
        <p:spPr/>
        <p:txBody>
          <a:bodyPr/>
          <a:lstStyle/>
          <a:p>
            <a:fld id="{565CE74E-AB26-4998-AD42-012C4C1AD076}" type="slidenum">
              <a:rPr lang="zh-CN" altLang="en-US" smtClean="0"/>
              <a:t>20</a:t>
            </a:fld>
            <a:endParaRPr lang="zh-CN" altLang="en-US"/>
          </a:p>
        </p:txBody>
      </p:sp>
    </p:spTree>
    <p:extLst>
      <p:ext uri="{BB962C8B-B14F-4D97-AF65-F5344CB8AC3E}">
        <p14:creationId xmlns:p14="http://schemas.microsoft.com/office/powerpoint/2010/main" val="43044599"/>
      </p:ext>
    </p:extLst>
  </p:cSld>
  <p:clrMapOvr>
    <a:masterClrMapping/>
  </p:clrMapOvr>
  <mc:AlternateContent xmlns:mc="http://schemas.openxmlformats.org/markup-compatibility/2006" xmlns:p14="http://schemas.microsoft.com/office/powerpoint/2010/main">
    <mc:Choice Requires="p14">
      <p:transition>
        <p:push/>
      </p:transition>
    </mc:Choice>
    <mc:Fallback xmlns="">
      <p:transition>
        <p:push/>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14410" y="-28240"/>
            <a:ext cx="5877589" cy="6886239"/>
          </a:xfrm>
          <a:prstGeom prst="rect">
            <a:avLst/>
          </a:prstGeom>
          <a:solidFill>
            <a:srgbClr val="5B9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60" name="图片 59"/>
          <p:cNvPicPr>
            <a:picLocks noChangeAspect="1"/>
          </p:cNvPicPr>
          <p:nvPr/>
        </p:nvPicPr>
        <p:blipFill rotWithShape="1">
          <a:blip r:embed="rId2">
            <a:extLst>
              <a:ext uri="{28A0092B-C50C-407E-A947-70E740481C1C}">
                <a14:useLocalDpi xmlns:a14="http://schemas.microsoft.com/office/drawing/2010/main" val="0"/>
              </a:ext>
            </a:extLst>
          </a:blip>
          <a:srcRect r="3996"/>
          <a:stretch>
            <a:fillRect/>
          </a:stretch>
        </p:blipFill>
        <p:spPr>
          <a:xfrm rot="308244">
            <a:off x="6560346" y="2317555"/>
            <a:ext cx="6385507" cy="5779509"/>
          </a:xfrm>
          <a:prstGeom prst="rect">
            <a:avLst/>
          </a:prstGeom>
        </p:spPr>
      </p:pic>
      <p:sp>
        <p:nvSpPr>
          <p:cNvPr id="5" name="文本框 4"/>
          <p:cNvSpPr txBox="1"/>
          <p:nvPr/>
        </p:nvSpPr>
        <p:spPr>
          <a:xfrm>
            <a:off x="118611" y="2757715"/>
            <a:ext cx="3266979" cy="1198880"/>
          </a:xfrm>
          <a:prstGeom prst="rect">
            <a:avLst/>
          </a:prstGeom>
          <a:noFill/>
        </p:spPr>
        <p:txBody>
          <a:bodyPr wrap="square">
            <a:spAutoFit/>
          </a:bodyPr>
          <a:lstStyle/>
          <a:p>
            <a:pPr algn="ctr"/>
            <a:r>
              <a:rPr lang="en-US" altLang="zh-CN" sz="7200" dirty="0">
                <a:solidFill>
                  <a:srgbClr val="5B98D7"/>
                </a:solidFill>
                <a:latin typeface="Century Gothic" panose="020B0502020202020204" pitchFamily="34" charset="0"/>
              </a:rPr>
              <a:t>PART4</a:t>
            </a:r>
            <a:endParaRPr lang="zh-CN" altLang="en-US" sz="7200" dirty="0">
              <a:solidFill>
                <a:srgbClr val="5B98D7"/>
              </a:solidFill>
              <a:latin typeface="Century Gothic" panose="020B0502020202020204" pitchFamily="34" charset="0"/>
            </a:endParaRPr>
          </a:p>
        </p:txBody>
      </p:sp>
      <p:sp>
        <p:nvSpPr>
          <p:cNvPr id="2" name="文本框 19"/>
          <p:cNvSpPr txBox="1"/>
          <p:nvPr/>
        </p:nvSpPr>
        <p:spPr>
          <a:xfrm>
            <a:off x="3047432" y="2920422"/>
            <a:ext cx="2622834" cy="64633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dirty="0">
                <a:solidFill>
                  <a:srgbClr val="5B98D7"/>
                </a:solidFill>
                <a:latin typeface="思源黑体 ExtraLight" panose="020B0200000000000000" pitchFamily="34" charset="-122"/>
                <a:ea typeface="思源黑体 ExtraLight" panose="020B0200000000000000" pitchFamily="34" charset="-122"/>
              </a:rPr>
              <a:t>Conclusion</a:t>
            </a:r>
            <a:endParaRPr lang="zh-CN" altLang="en-US" sz="3600" dirty="0">
              <a:solidFill>
                <a:srgbClr val="5B98D7"/>
              </a:solidFill>
              <a:latin typeface="思源黑体 ExtraLight" panose="020B0200000000000000" pitchFamily="34" charset="-122"/>
              <a:ea typeface="思源黑体 ExtraLight" panose="020B0200000000000000" pitchFamily="34" charset="-122"/>
            </a:endParaRPr>
          </a:p>
        </p:txBody>
      </p:sp>
      <p:sp>
        <p:nvSpPr>
          <p:cNvPr id="6" name="文本框 19"/>
          <p:cNvSpPr txBox="1"/>
          <p:nvPr/>
        </p:nvSpPr>
        <p:spPr>
          <a:xfrm>
            <a:off x="8214487" y="2663279"/>
            <a:ext cx="184731"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dirty="0">
              <a:solidFill>
                <a:schemeClr val="bg1"/>
              </a:solidFill>
              <a:latin typeface="思源黑体 ExtraLight" panose="020B0200000000000000" pitchFamily="34" charset="-122"/>
              <a:ea typeface="思源黑体 ExtraLight" panose="020B0200000000000000" pitchFamily="34" charset="-122"/>
            </a:endParaRPr>
          </a:p>
        </p:txBody>
      </p:sp>
      <p:sp>
        <p:nvSpPr>
          <p:cNvPr id="8" name="文本框 19"/>
          <p:cNvSpPr txBox="1"/>
          <p:nvPr/>
        </p:nvSpPr>
        <p:spPr>
          <a:xfrm>
            <a:off x="8214487" y="3232239"/>
            <a:ext cx="184731"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dirty="0">
              <a:solidFill>
                <a:schemeClr val="bg1"/>
              </a:solidFill>
              <a:latin typeface="思源黑体 ExtraLight" panose="020B0200000000000000" pitchFamily="34" charset="-122"/>
              <a:ea typeface="思源黑体 ExtraLight" panose="020B0200000000000000" pitchFamily="34" charset="-122"/>
            </a:endParaRPr>
          </a:p>
        </p:txBody>
      </p:sp>
      <p:sp>
        <p:nvSpPr>
          <p:cNvPr id="7" name="文本框 19"/>
          <p:cNvSpPr txBox="1"/>
          <p:nvPr/>
        </p:nvSpPr>
        <p:spPr>
          <a:xfrm>
            <a:off x="8214487" y="3786594"/>
            <a:ext cx="184731"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dirty="0">
              <a:solidFill>
                <a:schemeClr val="bg1"/>
              </a:solidFill>
              <a:latin typeface="思源黑体 ExtraLight" panose="020B0200000000000000" pitchFamily="34" charset="-122"/>
              <a:ea typeface="思源黑体 ExtraLight" panose="020B0200000000000000" pitchFamily="34" charset="-122"/>
            </a:endParaRPr>
          </a:p>
        </p:txBody>
      </p:sp>
      <p:sp>
        <p:nvSpPr>
          <p:cNvPr id="3" name="Slide Number Placeholder 2">
            <a:extLst>
              <a:ext uri="{FF2B5EF4-FFF2-40B4-BE49-F238E27FC236}">
                <a16:creationId xmlns:a16="http://schemas.microsoft.com/office/drawing/2014/main" xmlns="" id="{E5CBB758-01F3-4D81-9BFC-B1B4EA9F41DF}"/>
              </a:ext>
            </a:extLst>
          </p:cNvPr>
          <p:cNvSpPr>
            <a:spLocks noGrp="1"/>
          </p:cNvSpPr>
          <p:nvPr>
            <p:ph type="sldNum" sz="quarter" idx="12"/>
          </p:nvPr>
        </p:nvSpPr>
        <p:spPr/>
        <p:txBody>
          <a:bodyPr/>
          <a:lstStyle/>
          <a:p>
            <a:fld id="{565CE74E-AB26-4998-AD42-012C4C1AD076}" type="slidenum">
              <a:rPr lang="zh-CN" altLang="en-US" smtClean="0"/>
              <a:t>21</a:t>
            </a:fld>
            <a:endParaRPr lang="zh-CN" altLang="en-US"/>
          </a:p>
        </p:txBody>
      </p:sp>
    </p:spTree>
  </p:cSld>
  <p:clrMapOvr>
    <a:masterClrMapping/>
  </p:clrMapOvr>
  <mc:AlternateContent xmlns:mc="http://schemas.openxmlformats.org/markup-compatibility/2006" xmlns:p14="http://schemas.microsoft.com/office/powerpoint/2010/main">
    <mc:Choice Requires="p14">
      <p:transition>
        <p:push/>
      </p:transition>
    </mc:Choice>
    <mc:Fallback xmlns="">
      <p:transition>
        <p:push/>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4"/>
          <p:cNvGrpSpPr/>
          <p:nvPr/>
        </p:nvGrpSpPr>
        <p:grpSpPr>
          <a:xfrm flipH="1">
            <a:off x="1038703" y="1893927"/>
            <a:ext cx="1243625" cy="295149"/>
            <a:chOff x="2899016" y="1459156"/>
            <a:chExt cx="932719" cy="221362"/>
          </a:xfrm>
        </p:grpSpPr>
        <p:cxnSp>
          <p:nvCxnSpPr>
            <p:cNvPr id="76" name="Straight Connector 75"/>
            <p:cNvCxnSpPr/>
            <p:nvPr/>
          </p:nvCxnSpPr>
          <p:spPr>
            <a:xfrm flipH="1" flipV="1">
              <a:off x="3592681" y="1460250"/>
              <a:ext cx="239054" cy="220268"/>
            </a:xfrm>
            <a:prstGeom prst="line">
              <a:avLst/>
            </a:prstGeom>
            <a:ln w="19050" cap="rnd">
              <a:solidFill>
                <a:srgbClr val="5B98D7"/>
              </a:solidFill>
              <a:prstDash val="solid"/>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H="1">
              <a:off x="2899016" y="1459156"/>
              <a:ext cx="691284" cy="0"/>
            </a:xfrm>
            <a:prstGeom prst="line">
              <a:avLst/>
            </a:prstGeom>
            <a:ln w="19050" cap="rnd">
              <a:solidFill>
                <a:srgbClr val="5B98D7"/>
              </a:solidFill>
              <a:prstDash val="solid"/>
              <a:tailEnd type="oval"/>
            </a:ln>
          </p:spPr>
          <p:style>
            <a:lnRef idx="1">
              <a:schemeClr val="accent1"/>
            </a:lnRef>
            <a:fillRef idx="0">
              <a:schemeClr val="accent1"/>
            </a:fillRef>
            <a:effectRef idx="0">
              <a:schemeClr val="accent1"/>
            </a:effectRef>
            <a:fontRef idx="minor">
              <a:schemeClr val="tx1"/>
            </a:fontRef>
          </p:style>
        </p:cxnSp>
      </p:grpSp>
      <p:cxnSp>
        <p:nvCxnSpPr>
          <p:cNvPr id="90" name="Straight Connector 89"/>
          <p:cNvCxnSpPr/>
          <p:nvPr/>
        </p:nvCxnSpPr>
        <p:spPr>
          <a:xfrm flipH="1">
            <a:off x="1930095" y="3684623"/>
            <a:ext cx="614169" cy="0"/>
          </a:xfrm>
          <a:prstGeom prst="line">
            <a:avLst/>
          </a:prstGeom>
          <a:ln w="19050" cap="rnd">
            <a:solidFill>
              <a:srgbClr val="5B98D7"/>
            </a:solidFill>
            <a:prstDash val="solid"/>
            <a:headEnd type="oval"/>
            <a:tailEnd type="none"/>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a:xfrm>
            <a:off x="187582" y="1900275"/>
            <a:ext cx="1488968" cy="1354496"/>
            <a:chOff x="4608864" y="1463917"/>
            <a:chExt cx="1116726" cy="1015872"/>
          </a:xfrm>
          <a:solidFill>
            <a:srgbClr val="5B98D7"/>
          </a:solidFill>
        </p:grpSpPr>
        <p:sp>
          <p:nvSpPr>
            <p:cNvPr id="43" name="Freeform 59"/>
            <p:cNvSpPr/>
            <p:nvPr/>
          </p:nvSpPr>
          <p:spPr bwMode="auto">
            <a:xfrm>
              <a:off x="4608864" y="1463917"/>
              <a:ext cx="1116726" cy="1015872"/>
            </a:xfrm>
            <a:custGeom>
              <a:avLst/>
              <a:gdLst/>
              <a:ahLst/>
              <a:cxnLst>
                <a:cxn ang="0">
                  <a:pos x="174" y="281"/>
                </a:cxn>
                <a:cxn ang="0">
                  <a:pos x="305" y="204"/>
                </a:cxn>
                <a:cxn ang="0">
                  <a:pos x="280" y="133"/>
                </a:cxn>
                <a:cxn ang="0">
                  <a:pos x="49" y="9"/>
                </a:cxn>
                <a:cxn ang="0">
                  <a:pos x="1" y="33"/>
                </a:cxn>
                <a:cxn ang="0">
                  <a:pos x="3" y="194"/>
                </a:cxn>
                <a:cxn ang="0">
                  <a:pos x="23" y="226"/>
                </a:cxn>
                <a:cxn ang="0">
                  <a:pos x="110" y="271"/>
                </a:cxn>
                <a:cxn ang="0">
                  <a:pos x="174" y="281"/>
                </a:cxn>
              </a:cxnLst>
              <a:rect l="0" t="0" r="r" b="b"/>
              <a:pathLst>
                <a:path w="335" h="304">
                  <a:moveTo>
                    <a:pt x="174" y="281"/>
                  </a:moveTo>
                  <a:cubicBezTo>
                    <a:pt x="195" y="268"/>
                    <a:pt x="305" y="204"/>
                    <a:pt x="305" y="204"/>
                  </a:cubicBezTo>
                  <a:cubicBezTo>
                    <a:pt x="305" y="204"/>
                    <a:pt x="335" y="192"/>
                    <a:pt x="280" y="133"/>
                  </a:cubicBezTo>
                  <a:cubicBezTo>
                    <a:pt x="225" y="76"/>
                    <a:pt x="149" y="24"/>
                    <a:pt x="49" y="9"/>
                  </a:cubicBezTo>
                  <a:cubicBezTo>
                    <a:pt x="36" y="7"/>
                    <a:pt x="0" y="0"/>
                    <a:pt x="1" y="33"/>
                  </a:cubicBezTo>
                  <a:cubicBezTo>
                    <a:pt x="2" y="65"/>
                    <a:pt x="3" y="194"/>
                    <a:pt x="3" y="194"/>
                  </a:cubicBezTo>
                  <a:cubicBezTo>
                    <a:pt x="3" y="194"/>
                    <a:pt x="3" y="219"/>
                    <a:pt x="23" y="226"/>
                  </a:cubicBezTo>
                  <a:cubicBezTo>
                    <a:pt x="43" y="233"/>
                    <a:pt x="85" y="249"/>
                    <a:pt x="110" y="271"/>
                  </a:cubicBezTo>
                  <a:cubicBezTo>
                    <a:pt x="133" y="292"/>
                    <a:pt x="138" y="304"/>
                    <a:pt x="174" y="281"/>
                  </a:cubicBezTo>
                </a:path>
              </a:pathLst>
            </a:custGeom>
            <a:grpFill/>
            <a:ln w="9525">
              <a:noFill/>
              <a:round/>
            </a:ln>
          </p:spPr>
          <p:txBody>
            <a:bodyPr vert="horz" wrap="square" lIns="121920" tIns="60960" rIns="121920" bIns="60960" numCol="1" anchor="t" anchorCtr="0" compatLnSpc="1"/>
            <a:lstStyle/>
            <a:p>
              <a:endParaRPr lang="en-US" sz="2400"/>
            </a:p>
          </p:txBody>
        </p:sp>
        <p:grpSp>
          <p:nvGrpSpPr>
            <p:cNvPr id="58" name="Group 57"/>
            <p:cNvGrpSpPr/>
            <p:nvPr/>
          </p:nvGrpSpPr>
          <p:grpSpPr>
            <a:xfrm>
              <a:off x="4743404" y="1779296"/>
              <a:ext cx="268186" cy="456053"/>
              <a:chOff x="5659438" y="2320925"/>
              <a:chExt cx="312738" cy="531813"/>
            </a:xfrm>
            <a:grpFill/>
          </p:grpSpPr>
          <p:sp>
            <p:nvSpPr>
              <p:cNvPr id="65" name="Freeform 69"/>
              <p:cNvSpPr/>
              <p:nvPr/>
            </p:nvSpPr>
            <p:spPr bwMode="auto">
              <a:xfrm>
                <a:off x="5708650" y="2543175"/>
                <a:ext cx="252413" cy="258763"/>
              </a:xfrm>
              <a:custGeom>
                <a:avLst/>
                <a:gdLst/>
                <a:ahLst/>
                <a:cxnLst>
                  <a:cxn ang="0">
                    <a:pos x="86" y="34"/>
                  </a:cxn>
                  <a:cxn ang="0">
                    <a:pos x="68" y="66"/>
                  </a:cxn>
                  <a:cxn ang="0">
                    <a:pos x="22" y="78"/>
                  </a:cxn>
                  <a:cxn ang="0">
                    <a:pos x="9" y="32"/>
                  </a:cxn>
                  <a:cxn ang="0">
                    <a:pos x="27" y="0"/>
                  </a:cxn>
                  <a:cxn ang="0">
                    <a:pos x="86" y="34"/>
                  </a:cxn>
                </a:cxnLst>
                <a:rect l="0" t="0" r="r" b="b"/>
                <a:pathLst>
                  <a:path w="86" h="88">
                    <a:moveTo>
                      <a:pt x="86" y="34"/>
                    </a:moveTo>
                    <a:cubicBezTo>
                      <a:pt x="68" y="66"/>
                      <a:pt x="68" y="66"/>
                      <a:pt x="68" y="66"/>
                    </a:cubicBezTo>
                    <a:cubicBezTo>
                      <a:pt x="59" y="82"/>
                      <a:pt x="38" y="88"/>
                      <a:pt x="22" y="78"/>
                    </a:cubicBezTo>
                    <a:cubicBezTo>
                      <a:pt x="5" y="69"/>
                      <a:pt x="0" y="48"/>
                      <a:pt x="9" y="32"/>
                    </a:cubicBezTo>
                    <a:cubicBezTo>
                      <a:pt x="27" y="0"/>
                      <a:pt x="27" y="0"/>
                      <a:pt x="27" y="0"/>
                    </a:cubicBezTo>
                    <a:lnTo>
                      <a:pt x="86" y="34"/>
                    </a:lnTo>
                    <a:close/>
                  </a:path>
                </a:pathLst>
              </a:custGeom>
              <a:grpFill/>
              <a:ln w="9525">
                <a:noFill/>
                <a:round/>
              </a:ln>
            </p:spPr>
            <p:txBody>
              <a:bodyPr vert="horz" wrap="square" lIns="121920" tIns="60960" rIns="121920" bIns="60960" numCol="1" anchor="t" anchorCtr="0" compatLnSpc="1"/>
              <a:lstStyle/>
              <a:p>
                <a:endParaRPr lang="en-US" sz="2400"/>
              </a:p>
            </p:txBody>
          </p:sp>
          <p:sp>
            <p:nvSpPr>
              <p:cNvPr id="66" name="Freeform 70"/>
              <p:cNvSpPr/>
              <p:nvPr/>
            </p:nvSpPr>
            <p:spPr bwMode="auto">
              <a:xfrm>
                <a:off x="5659438" y="2320925"/>
                <a:ext cx="312738" cy="531813"/>
              </a:xfrm>
              <a:custGeom>
                <a:avLst/>
                <a:gdLst/>
                <a:ahLst/>
                <a:cxnLst>
                  <a:cxn ang="0">
                    <a:pos x="13" y="104"/>
                  </a:cxn>
                  <a:cxn ang="0">
                    <a:pos x="59" y="26"/>
                  </a:cxn>
                  <a:cxn ang="0">
                    <a:pos x="107" y="3"/>
                  </a:cxn>
                  <a:cxn ang="0">
                    <a:pos x="107" y="12"/>
                  </a:cxn>
                  <a:cxn ang="0">
                    <a:pos x="66" y="30"/>
                  </a:cxn>
                  <a:cxn ang="0">
                    <a:pos x="20" y="109"/>
                  </a:cxn>
                  <a:cxn ang="0">
                    <a:pos x="35" y="161"/>
                  </a:cxn>
                  <a:cxn ang="0">
                    <a:pos x="87" y="147"/>
                  </a:cxn>
                  <a:cxn ang="0">
                    <a:pos x="107" y="114"/>
                  </a:cxn>
                  <a:cxn ang="0">
                    <a:pos x="107" y="130"/>
                  </a:cxn>
                  <a:cxn ang="0">
                    <a:pos x="95" y="151"/>
                  </a:cxn>
                  <a:cxn ang="0">
                    <a:pos x="30" y="169"/>
                  </a:cxn>
                  <a:cxn ang="0">
                    <a:pos x="13" y="104"/>
                  </a:cxn>
                </a:cxnLst>
                <a:rect l="0" t="0" r="r" b="b"/>
                <a:pathLst>
                  <a:path w="107" h="181">
                    <a:moveTo>
                      <a:pt x="13" y="104"/>
                    </a:moveTo>
                    <a:cubicBezTo>
                      <a:pt x="59" y="26"/>
                      <a:pt x="59" y="26"/>
                      <a:pt x="59" y="26"/>
                    </a:cubicBezTo>
                    <a:cubicBezTo>
                      <a:pt x="69" y="9"/>
                      <a:pt x="88" y="0"/>
                      <a:pt x="107" y="3"/>
                    </a:cubicBezTo>
                    <a:cubicBezTo>
                      <a:pt x="107" y="12"/>
                      <a:pt x="107" y="12"/>
                      <a:pt x="107" y="12"/>
                    </a:cubicBezTo>
                    <a:cubicBezTo>
                      <a:pt x="91" y="8"/>
                      <a:pt x="74" y="15"/>
                      <a:pt x="66" y="30"/>
                    </a:cubicBezTo>
                    <a:cubicBezTo>
                      <a:pt x="20" y="109"/>
                      <a:pt x="20" y="109"/>
                      <a:pt x="20" y="109"/>
                    </a:cubicBezTo>
                    <a:cubicBezTo>
                      <a:pt x="10" y="127"/>
                      <a:pt x="16" y="151"/>
                      <a:pt x="35" y="161"/>
                    </a:cubicBezTo>
                    <a:cubicBezTo>
                      <a:pt x="53" y="172"/>
                      <a:pt x="77" y="166"/>
                      <a:pt x="87" y="147"/>
                    </a:cubicBezTo>
                    <a:cubicBezTo>
                      <a:pt x="107" y="114"/>
                      <a:pt x="107" y="114"/>
                      <a:pt x="107" y="114"/>
                    </a:cubicBezTo>
                    <a:cubicBezTo>
                      <a:pt x="107" y="130"/>
                      <a:pt x="107" y="130"/>
                      <a:pt x="107" y="130"/>
                    </a:cubicBezTo>
                    <a:cubicBezTo>
                      <a:pt x="95" y="151"/>
                      <a:pt x="95" y="151"/>
                      <a:pt x="95" y="151"/>
                    </a:cubicBezTo>
                    <a:cubicBezTo>
                      <a:pt x="82" y="174"/>
                      <a:pt x="53" y="181"/>
                      <a:pt x="30" y="169"/>
                    </a:cubicBezTo>
                    <a:cubicBezTo>
                      <a:pt x="8" y="156"/>
                      <a:pt x="0" y="127"/>
                      <a:pt x="13" y="104"/>
                    </a:cubicBezTo>
                  </a:path>
                </a:pathLst>
              </a:custGeom>
              <a:grpFill/>
              <a:ln w="9525">
                <a:noFill/>
                <a:round/>
              </a:ln>
            </p:spPr>
            <p:txBody>
              <a:bodyPr vert="horz" wrap="square" lIns="121920" tIns="60960" rIns="121920" bIns="60960" numCol="1" anchor="t" anchorCtr="0" compatLnSpc="1"/>
              <a:lstStyle/>
              <a:p>
                <a:endParaRPr lang="en-US" sz="2400"/>
              </a:p>
            </p:txBody>
          </p:sp>
        </p:grpSp>
      </p:grpSp>
      <p:grpSp>
        <p:nvGrpSpPr>
          <p:cNvPr id="103" name="Group 102"/>
          <p:cNvGrpSpPr/>
          <p:nvPr/>
        </p:nvGrpSpPr>
        <p:grpSpPr>
          <a:xfrm>
            <a:off x="187327" y="4161843"/>
            <a:ext cx="1476743" cy="1354496"/>
            <a:chOff x="4608673" y="3160093"/>
            <a:chExt cx="1107557" cy="1015872"/>
          </a:xfrm>
          <a:solidFill>
            <a:srgbClr val="5B98D7"/>
          </a:solidFill>
        </p:grpSpPr>
        <p:sp>
          <p:nvSpPr>
            <p:cNvPr id="44" name="Freeform 60"/>
            <p:cNvSpPr/>
            <p:nvPr/>
          </p:nvSpPr>
          <p:spPr bwMode="auto">
            <a:xfrm>
              <a:off x="4608673" y="3160093"/>
              <a:ext cx="1107557" cy="1015872"/>
            </a:xfrm>
            <a:custGeom>
              <a:avLst/>
              <a:gdLst/>
              <a:ahLst/>
              <a:cxnLst>
                <a:cxn ang="0">
                  <a:pos x="2" y="120"/>
                </a:cxn>
                <a:cxn ang="0">
                  <a:pos x="7" y="272"/>
                </a:cxn>
                <a:cxn ang="0">
                  <a:pos x="81" y="284"/>
                </a:cxn>
                <a:cxn ang="0">
                  <a:pos x="300" y="141"/>
                </a:cxn>
                <a:cxn ang="0">
                  <a:pos x="303" y="88"/>
                </a:cxn>
                <a:cxn ang="0">
                  <a:pos x="160" y="12"/>
                </a:cxn>
                <a:cxn ang="0">
                  <a:pos x="123" y="14"/>
                </a:cxn>
                <a:cxn ang="0">
                  <a:pos x="41" y="69"/>
                </a:cxn>
                <a:cxn ang="0">
                  <a:pos x="2" y="120"/>
                </a:cxn>
              </a:cxnLst>
              <a:rect l="0" t="0" r="r" b="b"/>
              <a:pathLst>
                <a:path w="332" h="304">
                  <a:moveTo>
                    <a:pt x="2" y="120"/>
                  </a:moveTo>
                  <a:cubicBezTo>
                    <a:pt x="3" y="145"/>
                    <a:pt x="7" y="272"/>
                    <a:pt x="7" y="272"/>
                  </a:cubicBezTo>
                  <a:cubicBezTo>
                    <a:pt x="7" y="272"/>
                    <a:pt x="4" y="304"/>
                    <a:pt x="81" y="284"/>
                  </a:cubicBezTo>
                  <a:cubicBezTo>
                    <a:pt x="158" y="264"/>
                    <a:pt x="240" y="222"/>
                    <a:pt x="300" y="141"/>
                  </a:cubicBezTo>
                  <a:cubicBezTo>
                    <a:pt x="308" y="131"/>
                    <a:pt x="332" y="102"/>
                    <a:pt x="303" y="88"/>
                  </a:cubicBezTo>
                  <a:cubicBezTo>
                    <a:pt x="274" y="73"/>
                    <a:pt x="160" y="12"/>
                    <a:pt x="160" y="12"/>
                  </a:cubicBezTo>
                  <a:cubicBezTo>
                    <a:pt x="160" y="12"/>
                    <a:pt x="139" y="0"/>
                    <a:pt x="123" y="14"/>
                  </a:cubicBezTo>
                  <a:cubicBezTo>
                    <a:pt x="107" y="29"/>
                    <a:pt x="73" y="58"/>
                    <a:pt x="41" y="69"/>
                  </a:cubicBezTo>
                  <a:cubicBezTo>
                    <a:pt x="12" y="80"/>
                    <a:pt x="0" y="78"/>
                    <a:pt x="2" y="120"/>
                  </a:cubicBezTo>
                </a:path>
              </a:pathLst>
            </a:custGeom>
            <a:grpFill/>
            <a:ln w="9525">
              <a:noFill/>
              <a:round/>
            </a:ln>
          </p:spPr>
          <p:txBody>
            <a:bodyPr vert="horz" wrap="square" lIns="121920" tIns="60960" rIns="121920" bIns="60960" numCol="1" anchor="t" anchorCtr="0" compatLnSpc="1"/>
            <a:lstStyle/>
            <a:p>
              <a:endParaRPr lang="en-US" sz="2400"/>
            </a:p>
          </p:txBody>
        </p:sp>
        <p:sp>
          <p:nvSpPr>
            <p:cNvPr id="81" name="Rectangle 112"/>
            <p:cNvSpPr>
              <a:spLocks noChangeArrowheads="1"/>
            </p:cNvSpPr>
            <p:nvPr/>
          </p:nvSpPr>
          <p:spPr bwMode="auto">
            <a:xfrm>
              <a:off x="5001823" y="3704928"/>
              <a:ext cx="162637" cy="33023"/>
            </a:xfrm>
            <a:prstGeom prst="rect">
              <a:avLst/>
            </a:prstGeom>
            <a:grpFill/>
            <a:ln w="9525">
              <a:noFill/>
              <a:miter lim="800000"/>
            </a:ln>
          </p:spPr>
          <p:txBody>
            <a:bodyPr vert="horz" wrap="square" lIns="121920" tIns="60960" rIns="121920" bIns="60960" numCol="1" anchor="t" anchorCtr="0" compatLnSpc="1"/>
            <a:lstStyle/>
            <a:p>
              <a:endParaRPr lang="en-US" sz="2400"/>
            </a:p>
          </p:txBody>
        </p:sp>
      </p:grpSp>
      <p:sp>
        <p:nvSpPr>
          <p:cNvPr id="42" name="Freeform 58"/>
          <p:cNvSpPr/>
          <p:nvPr/>
        </p:nvSpPr>
        <p:spPr bwMode="auto">
          <a:xfrm>
            <a:off x="873125" y="2849880"/>
            <a:ext cx="1092835" cy="1713865"/>
          </a:xfrm>
          <a:custGeom>
            <a:avLst/>
            <a:gdLst/>
            <a:ahLst/>
            <a:cxnLst>
              <a:cxn ang="0">
                <a:pos x="38" y="293"/>
              </a:cxn>
              <a:cxn ang="0">
                <a:pos x="171" y="365"/>
              </a:cxn>
              <a:cxn ang="0">
                <a:pos x="219" y="308"/>
              </a:cxn>
              <a:cxn ang="0">
                <a:pos x="208" y="47"/>
              </a:cxn>
              <a:cxn ang="0">
                <a:pos x="163" y="17"/>
              </a:cxn>
              <a:cxn ang="0">
                <a:pos x="26" y="101"/>
              </a:cxn>
              <a:cxn ang="0">
                <a:pos x="8" y="135"/>
              </a:cxn>
              <a:cxn ang="0">
                <a:pos x="14" y="233"/>
              </a:cxn>
              <a:cxn ang="0">
                <a:pos x="38" y="293"/>
              </a:cxn>
            </a:cxnLst>
            <a:rect l="0" t="0" r="r" b="b"/>
            <a:pathLst>
              <a:path w="246" h="385">
                <a:moveTo>
                  <a:pt x="38" y="293"/>
                </a:moveTo>
                <a:cubicBezTo>
                  <a:pt x="60" y="304"/>
                  <a:pt x="171" y="365"/>
                  <a:pt x="171" y="365"/>
                </a:cubicBezTo>
                <a:cubicBezTo>
                  <a:pt x="171" y="365"/>
                  <a:pt x="197" y="385"/>
                  <a:pt x="219" y="308"/>
                </a:cubicBezTo>
                <a:cubicBezTo>
                  <a:pt x="241" y="232"/>
                  <a:pt x="246" y="140"/>
                  <a:pt x="208" y="47"/>
                </a:cubicBezTo>
                <a:cubicBezTo>
                  <a:pt x="203" y="35"/>
                  <a:pt x="191" y="0"/>
                  <a:pt x="163" y="17"/>
                </a:cubicBezTo>
                <a:cubicBezTo>
                  <a:pt x="136" y="35"/>
                  <a:pt x="26" y="101"/>
                  <a:pt x="26" y="101"/>
                </a:cubicBezTo>
                <a:cubicBezTo>
                  <a:pt x="26" y="101"/>
                  <a:pt x="4" y="114"/>
                  <a:pt x="8" y="135"/>
                </a:cubicBezTo>
                <a:cubicBezTo>
                  <a:pt x="13" y="156"/>
                  <a:pt x="21" y="200"/>
                  <a:pt x="14" y="233"/>
                </a:cubicBezTo>
                <a:cubicBezTo>
                  <a:pt x="8" y="263"/>
                  <a:pt x="0" y="273"/>
                  <a:pt x="38" y="293"/>
                </a:cubicBezTo>
              </a:path>
            </a:pathLst>
          </a:custGeom>
          <a:solidFill>
            <a:srgbClr val="5B98D7"/>
          </a:solidFill>
          <a:ln w="9525">
            <a:noFill/>
            <a:round/>
          </a:ln>
        </p:spPr>
        <p:txBody>
          <a:bodyPr vert="horz" wrap="square" lIns="121920" tIns="60960" rIns="121920" bIns="60960" numCol="1" anchor="t" anchorCtr="0" compatLnSpc="1"/>
          <a:lstStyle/>
          <a:p>
            <a:endParaRPr lang="en-US" sz="2400"/>
          </a:p>
        </p:txBody>
      </p:sp>
      <p:sp>
        <p:nvSpPr>
          <p:cNvPr id="12" name="任意多边形: 形状 17"/>
          <p:cNvSpPr/>
          <p:nvPr/>
        </p:nvSpPr>
        <p:spPr>
          <a:xfrm>
            <a:off x="-387549" y="-107926"/>
            <a:ext cx="1007369" cy="1121411"/>
          </a:xfrm>
          <a:custGeom>
            <a:avLst/>
            <a:gdLst>
              <a:gd name="connsiteX0" fmla="*/ 0 w 1981200"/>
              <a:gd name="connsiteY0" fmla="*/ 670560 h 1798321"/>
              <a:gd name="connsiteX1" fmla="*/ 1981200 w 1981200"/>
              <a:gd name="connsiteY1" fmla="*/ 0 h 1798321"/>
              <a:gd name="connsiteX2" fmla="*/ 1463041 w 1981200"/>
              <a:gd name="connsiteY2" fmla="*/ 1798321 h 1798321"/>
              <a:gd name="connsiteX3" fmla="*/ 0 w 1981200"/>
              <a:gd name="connsiteY3" fmla="*/ 670560 h 1798321"/>
            </a:gdLst>
            <a:ahLst/>
            <a:cxnLst>
              <a:cxn ang="0">
                <a:pos x="connsiteX0" y="connsiteY0"/>
              </a:cxn>
              <a:cxn ang="0">
                <a:pos x="connsiteX1" y="connsiteY1"/>
              </a:cxn>
              <a:cxn ang="0">
                <a:pos x="connsiteX2" y="connsiteY2"/>
              </a:cxn>
              <a:cxn ang="0">
                <a:pos x="connsiteX3" y="connsiteY3"/>
              </a:cxn>
            </a:cxnLst>
            <a:rect l="l" t="t" r="r" b="b"/>
            <a:pathLst>
              <a:path w="1981200" h="1798321">
                <a:moveTo>
                  <a:pt x="0" y="670560"/>
                </a:moveTo>
                <a:lnTo>
                  <a:pt x="1981200" y="0"/>
                </a:lnTo>
                <a:lnTo>
                  <a:pt x="1463041" y="1798321"/>
                </a:lnTo>
                <a:lnTo>
                  <a:pt x="0" y="670560"/>
                </a:lnTo>
              </a:path>
            </a:pathLst>
          </a:custGeom>
          <a:noFill/>
          <a:ln w="12700" cap="rnd">
            <a:gradFill>
              <a:gsLst>
                <a:gs pos="0">
                  <a:schemeClr val="accent1">
                    <a:lumMod val="5000"/>
                    <a:lumOff val="95000"/>
                  </a:schemeClr>
                </a:gs>
                <a:gs pos="41000">
                  <a:srgbClr val="629DDB"/>
                </a:gs>
                <a:gs pos="70000">
                  <a:schemeClr val="bg1"/>
                </a:gs>
                <a:gs pos="100000">
                  <a:srgbClr val="629DDB"/>
                </a:gs>
              </a:gsLst>
              <a:lin ang="5400000" scaled="1"/>
            </a:gradFill>
            <a:roun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pPr algn="ctr"/>
            <a:endParaRPr lang="zh-CN" altLang="en-US"/>
          </a:p>
        </p:txBody>
      </p:sp>
      <p:sp>
        <p:nvSpPr>
          <p:cNvPr id="13" name="矩形 12"/>
          <p:cNvSpPr/>
          <p:nvPr/>
        </p:nvSpPr>
        <p:spPr>
          <a:xfrm>
            <a:off x="488314" y="259080"/>
            <a:ext cx="3445897" cy="460375"/>
          </a:xfrm>
          <a:prstGeom prst="rect">
            <a:avLst/>
          </a:prstGeom>
          <a:noFill/>
          <a:effectLst/>
        </p:spPr>
        <p:txBody>
          <a:bodyPr vert="horz"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914400" eaLnBrk="1" hangingPunct="1">
              <a:buClrTx/>
              <a:buSzTx/>
              <a:buFontTx/>
            </a:pPr>
            <a:r>
              <a:rPr lang="en-US" altLang="zh-CN" sz="2400" dirty="0" smtClean="0">
                <a:solidFill>
                  <a:srgbClr val="5B98D7"/>
                </a:solidFill>
                <a:latin typeface="Century Gothic" panose="020B0502020202020204" pitchFamily="34" charset="0"/>
                <a:ea typeface="思源黑体 CN ExtraLight" panose="020B0200000000000000" pitchFamily="34" charset="-122"/>
                <a:cs typeface="等线" panose="02010600030101010101" charset="-122"/>
                <a:sym typeface="+mn-ea"/>
              </a:rPr>
              <a:t>4.conclusion</a:t>
            </a:r>
            <a:endParaRPr lang="en-US" altLang="zh-CN" sz="2400" dirty="0">
              <a:solidFill>
                <a:srgbClr val="5B98D7"/>
              </a:solidFill>
              <a:latin typeface="Century Gothic" panose="020B0502020202020204" pitchFamily="34" charset="0"/>
              <a:ea typeface="思源黑体 CN ExtraLight" panose="020B0200000000000000" pitchFamily="34" charset="-122"/>
              <a:cs typeface="等线" panose="02010600030101010101" charset="-122"/>
              <a:sym typeface="+mn-ea"/>
            </a:endParaRPr>
          </a:p>
        </p:txBody>
      </p:sp>
      <p:sp>
        <p:nvSpPr>
          <p:cNvPr id="190" name="文本框 10"/>
          <p:cNvSpPr txBox="1"/>
          <p:nvPr/>
        </p:nvSpPr>
        <p:spPr>
          <a:xfrm flipH="1">
            <a:off x="2455545" y="2035810"/>
            <a:ext cx="3785235" cy="523220"/>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defTabSz="913765">
              <a:spcBef>
                <a:spcPct val="0"/>
              </a:spcBef>
              <a:defRPr/>
            </a:pPr>
            <a:r>
              <a:rPr lang="en-US" altLang="zh-CN" sz="1400" dirty="0"/>
              <a:t>the random Forster is the best </a:t>
            </a:r>
            <a:r>
              <a:rPr lang="en-US" altLang="zh-CN" sz="1400" dirty="0" smtClean="0"/>
              <a:t>model </a:t>
            </a:r>
            <a:r>
              <a:rPr lang="en-US" altLang="zh-CN" sz="1400" dirty="0"/>
              <a:t>for these </a:t>
            </a:r>
            <a:r>
              <a:rPr lang="en-US" altLang="zh-CN" sz="1400" dirty="0" smtClean="0"/>
              <a:t>data</a:t>
            </a:r>
            <a:r>
              <a:rPr lang="en-US" altLang="zh-CN" sz="1400" dirty="0"/>
              <a:t>. Because the</a:t>
            </a:r>
            <a:r>
              <a:rPr lang="en-US" altLang="zh-CN" sz="1400" dirty="0" smtClean="0"/>
              <a:t> </a:t>
            </a:r>
            <a:r>
              <a:rPr lang="en-US" altLang="zh-CN" sz="1400" dirty="0"/>
              <a:t>F test is the </a:t>
            </a:r>
            <a:r>
              <a:rPr lang="en-US" altLang="zh-CN" sz="1400" dirty="0" smtClean="0"/>
              <a:t>best</a:t>
            </a:r>
            <a:r>
              <a:rPr lang="en-US" altLang="zh-CN" sz="1400" dirty="0">
                <a:solidFill>
                  <a:schemeClr val="bg2">
                    <a:lumMod val="50000"/>
                  </a:schemeClr>
                </a:solidFill>
                <a:ea typeface="思源黑体 ExtraLight" panose="020B0200000000000000" pitchFamily="34" charset="-122"/>
                <a:cs typeface="Arial" panose="020B0604020202020204" pitchFamily="34" charset="0"/>
                <a:sym typeface="+mn-ea"/>
              </a:rPr>
              <a:t>.</a:t>
            </a:r>
            <a:endParaRPr lang="en-US" altLang="zh-CN" sz="1400" dirty="0" smtClean="0"/>
          </a:p>
        </p:txBody>
      </p:sp>
      <p:sp>
        <p:nvSpPr>
          <p:cNvPr id="191" name="文本框 20"/>
          <p:cNvSpPr txBox="1"/>
          <p:nvPr/>
        </p:nvSpPr>
        <p:spPr>
          <a:xfrm>
            <a:off x="2445941" y="1696792"/>
            <a:ext cx="1553845" cy="3987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smtClean="0">
                <a:solidFill>
                  <a:srgbClr val="5B98D7"/>
                </a:solidFill>
                <a:latin typeface="思源黑体 CN ExtraLight" panose="020B0200000000000000" pitchFamily="34" charset="-122"/>
                <a:ea typeface="思源黑体 CN ExtraLight" panose="020B0200000000000000" pitchFamily="34" charset="-122"/>
              </a:rPr>
              <a:t>Best model</a:t>
            </a:r>
            <a:endParaRPr lang="zh-CN" altLang="en-US" sz="2000" dirty="0">
              <a:solidFill>
                <a:srgbClr val="5B98D7"/>
              </a:solidFill>
              <a:latin typeface="思源黑体 CN ExtraLight" panose="020B0200000000000000" pitchFamily="34" charset="-122"/>
              <a:ea typeface="思源黑体 CN ExtraLight" panose="020B0200000000000000" pitchFamily="34" charset="-122"/>
            </a:endParaRPr>
          </a:p>
        </p:txBody>
      </p:sp>
      <p:sp>
        <p:nvSpPr>
          <p:cNvPr id="2" name="文本框 10"/>
          <p:cNvSpPr txBox="1"/>
          <p:nvPr/>
        </p:nvSpPr>
        <p:spPr>
          <a:xfrm flipH="1">
            <a:off x="2755900" y="3808730"/>
            <a:ext cx="5967970" cy="1600438"/>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defTabSz="913765">
              <a:spcBef>
                <a:spcPct val="0"/>
              </a:spcBef>
              <a:defRPr/>
            </a:pPr>
            <a:r>
              <a:rPr lang="en-US" altLang="zh-CN" sz="1400" dirty="0"/>
              <a:t>S</a:t>
            </a:r>
            <a:r>
              <a:rPr lang="en-US" altLang="zh-CN" sz="1400" dirty="0" smtClean="0"/>
              <a:t>atisfaction </a:t>
            </a:r>
            <a:r>
              <a:rPr lang="en-US" altLang="zh-CN" sz="1400" dirty="0"/>
              <a:t>is the most important factor for employee, so company should try to improve this factor such as raise salary for purpose of </a:t>
            </a:r>
            <a:r>
              <a:rPr lang="en-US" altLang="zh-CN" sz="1400" dirty="0" err="1"/>
              <a:t>mangement</a:t>
            </a:r>
            <a:r>
              <a:rPr lang="en-US" altLang="zh-CN" sz="1400" dirty="0"/>
              <a:t> company</a:t>
            </a:r>
            <a:r>
              <a:rPr lang="en-US" altLang="zh-CN" sz="1400" dirty="0" smtClean="0"/>
              <a:t>.</a:t>
            </a:r>
          </a:p>
          <a:p>
            <a:pPr defTabSz="913765">
              <a:spcBef>
                <a:spcPct val="0"/>
              </a:spcBef>
              <a:defRPr/>
            </a:pPr>
            <a:r>
              <a:rPr lang="en-US" altLang="zh-CN" sz="1400" dirty="0">
                <a:ea typeface="思源黑体 ExtraLight" panose="020B0200000000000000" pitchFamily="34" charset="-122"/>
                <a:cs typeface="Arial" panose="020B0604020202020204" pitchFamily="34" charset="0"/>
                <a:sym typeface="+mn-ea"/>
              </a:rPr>
              <a:t>It should be noted that the impact of </a:t>
            </a:r>
            <a:r>
              <a:rPr lang="en-US" altLang="zh-CN" sz="1400" dirty="0" smtClean="0">
                <a:ea typeface="思源黑体 ExtraLight" panose="020B0200000000000000" pitchFamily="34" charset="-122"/>
                <a:cs typeface="Arial" panose="020B0604020202020204" pitchFamily="34" charset="0"/>
                <a:sym typeface="+mn-ea"/>
              </a:rPr>
              <a:t>evaluation </a:t>
            </a:r>
            <a:r>
              <a:rPr lang="en-US" altLang="zh-CN" sz="1400" dirty="0">
                <a:ea typeface="思源黑体 ExtraLight" panose="020B0200000000000000" pitchFamily="34" charset="-122"/>
                <a:cs typeface="Arial" panose="020B0604020202020204" pitchFamily="34" charset="0"/>
                <a:sym typeface="+mn-ea"/>
              </a:rPr>
              <a:t>is also great, which proves that the company has not made </a:t>
            </a:r>
            <a:r>
              <a:rPr lang="en-US" altLang="zh-CN" sz="1400" dirty="0" err="1" smtClean="0">
                <a:ea typeface="思源黑体 ExtraLight" panose="020B0200000000000000" pitchFamily="34" charset="-122"/>
                <a:cs typeface="Arial" panose="020B0604020202020204" pitchFamily="34" charset="0"/>
                <a:sym typeface="+mn-ea"/>
              </a:rPr>
              <a:t>chang</a:t>
            </a:r>
            <a:r>
              <a:rPr lang="en-US" altLang="zh-CN" sz="1400" dirty="0" err="1">
                <a:ea typeface="思源黑体 ExtraLight" panose="020B0200000000000000" pitchFamily="34" charset="-122"/>
                <a:cs typeface="Arial" panose="020B0604020202020204" pitchFamily="34" charset="0"/>
                <a:sym typeface="+mn-ea"/>
              </a:rPr>
              <a:t>last</a:t>
            </a:r>
            <a:r>
              <a:rPr lang="en-US" altLang="zh-CN" sz="1400" dirty="0">
                <a:ea typeface="思源黑体 ExtraLight" panose="020B0200000000000000" pitchFamily="34" charset="-122"/>
                <a:cs typeface="Arial" panose="020B0604020202020204" pitchFamily="34" charset="0"/>
                <a:sym typeface="+mn-ea"/>
              </a:rPr>
              <a:t> </a:t>
            </a:r>
            <a:r>
              <a:rPr lang="en-US" altLang="zh-CN" sz="1400" dirty="0" err="1" smtClean="0">
                <a:ea typeface="思源黑体 ExtraLight" panose="020B0200000000000000" pitchFamily="34" charset="-122"/>
                <a:cs typeface="Arial" panose="020B0604020202020204" pitchFamily="34" charset="0"/>
                <a:sym typeface="+mn-ea"/>
              </a:rPr>
              <a:t>es</a:t>
            </a:r>
            <a:r>
              <a:rPr lang="en-US" altLang="zh-CN" sz="1400" dirty="0" smtClean="0">
                <a:ea typeface="思源黑体 ExtraLight" panose="020B0200000000000000" pitchFamily="34" charset="-122"/>
                <a:cs typeface="Arial" panose="020B0604020202020204" pitchFamily="34" charset="0"/>
                <a:sym typeface="+mn-ea"/>
              </a:rPr>
              <a:t> </a:t>
            </a:r>
            <a:r>
              <a:rPr lang="en-US" altLang="zh-CN" sz="1400" dirty="0">
                <a:ea typeface="思源黑体 ExtraLight" panose="020B0200000000000000" pitchFamily="34" charset="-122"/>
                <a:cs typeface="Arial" panose="020B0604020202020204" pitchFamily="34" charset="0"/>
                <a:sym typeface="+mn-ea"/>
              </a:rPr>
              <a:t>on some key management issues. Therefore, in the next step, the company needs to pay attention to the employees’ thoughts and take actual actions</a:t>
            </a:r>
          </a:p>
          <a:p>
            <a:pPr lvl="0" defTabSz="913765">
              <a:spcBef>
                <a:spcPct val="0"/>
              </a:spcBef>
              <a:defRPr/>
            </a:pPr>
            <a:r>
              <a:rPr lang="en-US" altLang="zh-CN" sz="1400" dirty="0" smtClean="0"/>
              <a:t> </a:t>
            </a:r>
            <a:endParaRPr lang="en-US" altLang="zh-CN" sz="14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endParaRPr>
          </a:p>
        </p:txBody>
      </p:sp>
      <p:sp>
        <p:nvSpPr>
          <p:cNvPr id="4" name="文本框 20"/>
          <p:cNvSpPr txBox="1"/>
          <p:nvPr/>
        </p:nvSpPr>
        <p:spPr>
          <a:xfrm>
            <a:off x="2746296" y="3469712"/>
            <a:ext cx="2287023"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smtClean="0">
                <a:solidFill>
                  <a:srgbClr val="5B98D7"/>
                </a:solidFill>
                <a:latin typeface="思源黑体 CN ExtraLight" panose="020B0200000000000000" pitchFamily="34" charset="-122"/>
                <a:ea typeface="思源黑体 CN ExtraLight" panose="020B0200000000000000" pitchFamily="34" charset="-122"/>
              </a:rPr>
              <a:t>Important factor</a:t>
            </a:r>
            <a:endParaRPr lang="zh-CN" altLang="en-US" sz="2000" dirty="0">
              <a:solidFill>
                <a:srgbClr val="5B98D7"/>
              </a:solidFill>
              <a:latin typeface="思源黑体 CN ExtraLight" panose="020B0200000000000000" pitchFamily="34" charset="-122"/>
              <a:ea typeface="思源黑体 CN ExtraLight" panose="020B0200000000000000" pitchFamily="34" charset="-122"/>
            </a:endParaRPr>
          </a:p>
        </p:txBody>
      </p:sp>
      <p:sp>
        <p:nvSpPr>
          <p:cNvPr id="33" name="Freeform 31"/>
          <p:cNvSpPr>
            <a:spLocks noEditPoints="1"/>
          </p:cNvSpPr>
          <p:nvPr/>
        </p:nvSpPr>
        <p:spPr bwMode="auto">
          <a:xfrm>
            <a:off x="518795" y="2314575"/>
            <a:ext cx="533400" cy="525780"/>
          </a:xfrm>
          <a:custGeom>
            <a:avLst/>
            <a:gdLst>
              <a:gd name="T0" fmla="*/ 196 w 208"/>
              <a:gd name="T1" fmla="*/ 174 h 205"/>
              <a:gd name="T2" fmla="*/ 196 w 208"/>
              <a:gd name="T3" fmla="*/ 61 h 205"/>
              <a:gd name="T4" fmla="*/ 197 w 208"/>
              <a:gd name="T5" fmla="*/ 57 h 205"/>
              <a:gd name="T6" fmla="*/ 192 w 208"/>
              <a:gd name="T7" fmla="*/ 50 h 205"/>
              <a:gd name="T8" fmla="*/ 108 w 208"/>
              <a:gd name="T9" fmla="*/ 3 h 205"/>
              <a:gd name="T10" fmla="*/ 90 w 208"/>
              <a:gd name="T11" fmla="*/ 3 h 205"/>
              <a:gd name="T12" fmla="*/ 5 w 208"/>
              <a:gd name="T13" fmla="*/ 50 h 205"/>
              <a:gd name="T14" fmla="*/ 0 w 208"/>
              <a:gd name="T15" fmla="*/ 57 h 205"/>
              <a:gd name="T16" fmla="*/ 5 w 208"/>
              <a:gd name="T17" fmla="*/ 65 h 205"/>
              <a:gd name="T18" fmla="*/ 33 w 208"/>
              <a:gd name="T19" fmla="*/ 80 h 205"/>
              <a:gd name="T20" fmla="*/ 33 w 208"/>
              <a:gd name="T21" fmla="*/ 121 h 205"/>
              <a:gd name="T22" fmla="*/ 77 w 208"/>
              <a:gd name="T23" fmla="*/ 165 h 205"/>
              <a:gd name="T24" fmla="*/ 125 w 208"/>
              <a:gd name="T25" fmla="*/ 165 h 205"/>
              <a:gd name="T26" fmla="*/ 168 w 208"/>
              <a:gd name="T27" fmla="*/ 121 h 205"/>
              <a:gd name="T28" fmla="*/ 168 w 208"/>
              <a:gd name="T29" fmla="*/ 78 h 205"/>
              <a:gd name="T30" fmla="*/ 188 w 208"/>
              <a:gd name="T31" fmla="*/ 67 h 205"/>
              <a:gd name="T32" fmla="*/ 188 w 208"/>
              <a:gd name="T33" fmla="*/ 174 h 205"/>
              <a:gd name="T34" fmla="*/ 176 w 208"/>
              <a:gd name="T35" fmla="*/ 189 h 205"/>
              <a:gd name="T36" fmla="*/ 192 w 208"/>
              <a:gd name="T37" fmla="*/ 205 h 205"/>
              <a:gd name="T38" fmla="*/ 208 w 208"/>
              <a:gd name="T39" fmla="*/ 189 h 205"/>
              <a:gd name="T40" fmla="*/ 196 w 208"/>
              <a:gd name="T41" fmla="*/ 174 h 205"/>
              <a:gd name="T42" fmla="*/ 160 w 208"/>
              <a:gd name="T43" fmla="*/ 121 h 205"/>
              <a:gd name="T44" fmla="*/ 125 w 208"/>
              <a:gd name="T45" fmla="*/ 157 h 205"/>
              <a:gd name="T46" fmla="*/ 77 w 208"/>
              <a:gd name="T47" fmla="*/ 157 h 205"/>
              <a:gd name="T48" fmla="*/ 41 w 208"/>
              <a:gd name="T49" fmla="*/ 121 h 205"/>
              <a:gd name="T50" fmla="*/ 41 w 208"/>
              <a:gd name="T51" fmla="*/ 85 h 205"/>
              <a:gd name="T52" fmla="*/ 90 w 208"/>
              <a:gd name="T53" fmla="*/ 112 h 205"/>
              <a:gd name="T54" fmla="*/ 99 w 208"/>
              <a:gd name="T55" fmla="*/ 114 h 205"/>
              <a:gd name="T56" fmla="*/ 108 w 208"/>
              <a:gd name="T57" fmla="*/ 112 h 205"/>
              <a:gd name="T58" fmla="*/ 160 w 208"/>
              <a:gd name="T59" fmla="*/ 82 h 205"/>
              <a:gd name="T60" fmla="*/ 160 w 208"/>
              <a:gd name="T61" fmla="*/ 121 h 205"/>
              <a:gd name="T62" fmla="*/ 104 w 208"/>
              <a:gd name="T63" fmla="*/ 105 h 205"/>
              <a:gd name="T64" fmla="*/ 94 w 208"/>
              <a:gd name="T65" fmla="*/ 105 h 205"/>
              <a:gd name="T66" fmla="*/ 9 w 208"/>
              <a:gd name="T67" fmla="*/ 58 h 205"/>
              <a:gd name="T68" fmla="*/ 8 w 208"/>
              <a:gd name="T69" fmla="*/ 57 h 205"/>
              <a:gd name="T70" fmla="*/ 9 w 208"/>
              <a:gd name="T71" fmla="*/ 57 h 205"/>
              <a:gd name="T72" fmla="*/ 94 w 208"/>
              <a:gd name="T73" fmla="*/ 10 h 205"/>
              <a:gd name="T74" fmla="*/ 104 w 208"/>
              <a:gd name="T75" fmla="*/ 10 h 205"/>
              <a:gd name="T76" fmla="*/ 189 w 208"/>
              <a:gd name="T77" fmla="*/ 57 h 205"/>
              <a:gd name="T78" fmla="*/ 189 w 208"/>
              <a:gd name="T79" fmla="*/ 57 h 205"/>
              <a:gd name="T80" fmla="*/ 188 w 208"/>
              <a:gd name="T81" fmla="*/ 57 h 205"/>
              <a:gd name="T82" fmla="*/ 188 w 208"/>
              <a:gd name="T83" fmla="*/ 58 h 205"/>
              <a:gd name="T84" fmla="*/ 104 w 208"/>
              <a:gd name="T85" fmla="*/ 105 h 205"/>
              <a:gd name="T86" fmla="*/ 192 w 208"/>
              <a:gd name="T87" fmla="*/ 197 h 205"/>
              <a:gd name="T88" fmla="*/ 184 w 208"/>
              <a:gd name="T89" fmla="*/ 189 h 205"/>
              <a:gd name="T90" fmla="*/ 192 w 208"/>
              <a:gd name="T91" fmla="*/ 181 h 205"/>
              <a:gd name="T92" fmla="*/ 200 w 208"/>
              <a:gd name="T93" fmla="*/ 189 h 205"/>
              <a:gd name="T94" fmla="*/ 192 w 208"/>
              <a:gd name="T95" fmla="*/ 19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8" h="205">
                <a:moveTo>
                  <a:pt x="196" y="174"/>
                </a:moveTo>
                <a:cubicBezTo>
                  <a:pt x="196" y="61"/>
                  <a:pt x="196" y="61"/>
                  <a:pt x="196" y="61"/>
                </a:cubicBezTo>
                <a:cubicBezTo>
                  <a:pt x="197" y="60"/>
                  <a:pt x="197" y="59"/>
                  <a:pt x="197" y="57"/>
                </a:cubicBezTo>
                <a:cubicBezTo>
                  <a:pt x="197" y="54"/>
                  <a:pt x="196" y="52"/>
                  <a:pt x="192" y="50"/>
                </a:cubicBezTo>
                <a:cubicBezTo>
                  <a:pt x="108" y="3"/>
                  <a:pt x="108" y="3"/>
                  <a:pt x="108" y="3"/>
                </a:cubicBezTo>
                <a:cubicBezTo>
                  <a:pt x="103" y="0"/>
                  <a:pt x="95" y="0"/>
                  <a:pt x="90" y="3"/>
                </a:cubicBezTo>
                <a:cubicBezTo>
                  <a:pt x="5" y="50"/>
                  <a:pt x="5" y="50"/>
                  <a:pt x="5" y="50"/>
                </a:cubicBezTo>
                <a:cubicBezTo>
                  <a:pt x="2" y="52"/>
                  <a:pt x="0" y="54"/>
                  <a:pt x="0" y="57"/>
                </a:cubicBezTo>
                <a:cubicBezTo>
                  <a:pt x="0" y="60"/>
                  <a:pt x="2" y="63"/>
                  <a:pt x="5" y="65"/>
                </a:cubicBezTo>
                <a:cubicBezTo>
                  <a:pt x="33" y="80"/>
                  <a:pt x="33" y="80"/>
                  <a:pt x="33" y="80"/>
                </a:cubicBezTo>
                <a:cubicBezTo>
                  <a:pt x="33" y="121"/>
                  <a:pt x="33" y="121"/>
                  <a:pt x="33" y="121"/>
                </a:cubicBezTo>
                <a:cubicBezTo>
                  <a:pt x="33" y="145"/>
                  <a:pt x="53" y="165"/>
                  <a:pt x="77" y="165"/>
                </a:cubicBezTo>
                <a:cubicBezTo>
                  <a:pt x="125" y="165"/>
                  <a:pt x="125" y="165"/>
                  <a:pt x="125" y="165"/>
                </a:cubicBezTo>
                <a:cubicBezTo>
                  <a:pt x="149" y="165"/>
                  <a:pt x="168" y="145"/>
                  <a:pt x="168" y="121"/>
                </a:cubicBezTo>
                <a:cubicBezTo>
                  <a:pt x="168" y="78"/>
                  <a:pt x="168" y="78"/>
                  <a:pt x="168" y="78"/>
                </a:cubicBezTo>
                <a:cubicBezTo>
                  <a:pt x="188" y="67"/>
                  <a:pt x="188" y="67"/>
                  <a:pt x="188" y="67"/>
                </a:cubicBezTo>
                <a:cubicBezTo>
                  <a:pt x="188" y="174"/>
                  <a:pt x="188" y="174"/>
                  <a:pt x="188" y="174"/>
                </a:cubicBezTo>
                <a:cubicBezTo>
                  <a:pt x="181" y="175"/>
                  <a:pt x="176" y="182"/>
                  <a:pt x="176" y="189"/>
                </a:cubicBezTo>
                <a:cubicBezTo>
                  <a:pt x="176" y="198"/>
                  <a:pt x="183" y="205"/>
                  <a:pt x="192" y="205"/>
                </a:cubicBezTo>
                <a:cubicBezTo>
                  <a:pt x="201" y="205"/>
                  <a:pt x="208" y="198"/>
                  <a:pt x="208" y="189"/>
                </a:cubicBezTo>
                <a:cubicBezTo>
                  <a:pt x="208" y="182"/>
                  <a:pt x="203" y="175"/>
                  <a:pt x="196" y="174"/>
                </a:cubicBezTo>
                <a:close/>
                <a:moveTo>
                  <a:pt x="160" y="121"/>
                </a:moveTo>
                <a:cubicBezTo>
                  <a:pt x="160" y="141"/>
                  <a:pt x="144" y="157"/>
                  <a:pt x="125" y="157"/>
                </a:cubicBezTo>
                <a:cubicBezTo>
                  <a:pt x="77" y="157"/>
                  <a:pt x="77" y="157"/>
                  <a:pt x="77" y="157"/>
                </a:cubicBezTo>
                <a:cubicBezTo>
                  <a:pt x="57" y="157"/>
                  <a:pt x="41" y="141"/>
                  <a:pt x="41" y="121"/>
                </a:cubicBezTo>
                <a:cubicBezTo>
                  <a:pt x="41" y="85"/>
                  <a:pt x="41" y="85"/>
                  <a:pt x="41" y="85"/>
                </a:cubicBezTo>
                <a:cubicBezTo>
                  <a:pt x="90" y="112"/>
                  <a:pt x="90" y="112"/>
                  <a:pt x="90" y="112"/>
                </a:cubicBezTo>
                <a:cubicBezTo>
                  <a:pt x="92" y="113"/>
                  <a:pt x="95" y="114"/>
                  <a:pt x="99" y="114"/>
                </a:cubicBezTo>
                <a:cubicBezTo>
                  <a:pt x="102" y="114"/>
                  <a:pt x="105" y="113"/>
                  <a:pt x="108" y="112"/>
                </a:cubicBezTo>
                <a:cubicBezTo>
                  <a:pt x="160" y="82"/>
                  <a:pt x="160" y="82"/>
                  <a:pt x="160" y="82"/>
                </a:cubicBezTo>
                <a:lnTo>
                  <a:pt x="160" y="121"/>
                </a:lnTo>
                <a:close/>
                <a:moveTo>
                  <a:pt x="104" y="105"/>
                </a:moveTo>
                <a:cubicBezTo>
                  <a:pt x="101" y="106"/>
                  <a:pt x="96" y="106"/>
                  <a:pt x="94" y="105"/>
                </a:cubicBezTo>
                <a:cubicBezTo>
                  <a:pt x="9" y="58"/>
                  <a:pt x="9" y="58"/>
                  <a:pt x="9" y="58"/>
                </a:cubicBezTo>
                <a:cubicBezTo>
                  <a:pt x="9" y="58"/>
                  <a:pt x="8" y="57"/>
                  <a:pt x="8" y="57"/>
                </a:cubicBezTo>
                <a:cubicBezTo>
                  <a:pt x="8" y="57"/>
                  <a:pt x="9" y="57"/>
                  <a:pt x="9" y="57"/>
                </a:cubicBezTo>
                <a:cubicBezTo>
                  <a:pt x="94" y="10"/>
                  <a:pt x="94" y="10"/>
                  <a:pt x="94" y="10"/>
                </a:cubicBezTo>
                <a:cubicBezTo>
                  <a:pt x="96" y="9"/>
                  <a:pt x="101" y="9"/>
                  <a:pt x="104" y="10"/>
                </a:cubicBezTo>
                <a:cubicBezTo>
                  <a:pt x="189" y="57"/>
                  <a:pt x="189" y="57"/>
                  <a:pt x="189" y="57"/>
                </a:cubicBezTo>
                <a:cubicBezTo>
                  <a:pt x="189" y="57"/>
                  <a:pt x="189" y="57"/>
                  <a:pt x="189" y="57"/>
                </a:cubicBezTo>
                <a:cubicBezTo>
                  <a:pt x="188" y="57"/>
                  <a:pt x="188" y="57"/>
                  <a:pt x="188" y="57"/>
                </a:cubicBezTo>
                <a:cubicBezTo>
                  <a:pt x="188" y="58"/>
                  <a:pt x="188" y="58"/>
                  <a:pt x="188" y="58"/>
                </a:cubicBezTo>
                <a:lnTo>
                  <a:pt x="104" y="105"/>
                </a:lnTo>
                <a:close/>
                <a:moveTo>
                  <a:pt x="192" y="197"/>
                </a:moveTo>
                <a:cubicBezTo>
                  <a:pt x="188" y="197"/>
                  <a:pt x="184" y="193"/>
                  <a:pt x="184" y="189"/>
                </a:cubicBezTo>
                <a:cubicBezTo>
                  <a:pt x="184" y="185"/>
                  <a:pt x="188" y="181"/>
                  <a:pt x="192" y="181"/>
                </a:cubicBezTo>
                <a:cubicBezTo>
                  <a:pt x="197" y="181"/>
                  <a:pt x="200" y="185"/>
                  <a:pt x="200" y="189"/>
                </a:cubicBezTo>
                <a:cubicBezTo>
                  <a:pt x="200" y="193"/>
                  <a:pt x="197" y="197"/>
                  <a:pt x="192" y="197"/>
                </a:cubicBezTo>
                <a:close/>
              </a:path>
            </a:pathLst>
          </a:custGeom>
          <a:solidFill>
            <a:schemeClr val="bg1"/>
          </a:solidFill>
          <a:ln>
            <a:noFill/>
          </a:ln>
        </p:spPr>
        <p:txBody>
          <a:bodyPr vert="horz" wrap="square" lIns="91440" tIns="45720" rIns="91440" bIns="45720" numCol="1" anchor="t" anchorCtr="0" compatLnSpc="1"/>
          <a:lstStyle/>
          <a:p>
            <a:endParaRPr lang="en-US"/>
          </a:p>
        </p:txBody>
      </p:sp>
      <p:pic>
        <p:nvPicPr>
          <p:cNvPr id="125" name="Graphique 536"/>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72210" y="3455035"/>
            <a:ext cx="504190" cy="504190"/>
          </a:xfrm>
          <a:prstGeom prst="rect">
            <a:avLst/>
          </a:prstGeom>
        </p:spPr>
      </p:pic>
      <p:pic>
        <p:nvPicPr>
          <p:cNvPr id="112" name="Graphique 82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587375" y="4640580"/>
            <a:ext cx="396240" cy="396240"/>
          </a:xfrm>
          <a:prstGeom prst="rect">
            <a:avLst/>
          </a:prstGeom>
        </p:spPr>
      </p:pic>
    </p:spTree>
    <p:extLst>
      <p:ext uri="{BB962C8B-B14F-4D97-AF65-F5344CB8AC3E}">
        <p14:creationId xmlns:p14="http://schemas.microsoft.com/office/powerpoint/2010/main" val="4117724546"/>
      </p:ext>
    </p:extLst>
  </p:cSld>
  <p:clrMapOvr>
    <a:masterClrMapping/>
  </p:clrMapOvr>
  <mc:AlternateContent xmlns:mc="http://schemas.openxmlformats.org/markup-compatibility/2006" xmlns:p14="http://schemas.microsoft.com/office/powerpoint/2010/main">
    <mc:Choice Requires="p14">
      <p:transition>
        <p:push/>
      </p:transition>
    </mc:Choice>
    <mc:Fallback xmlns="">
      <p:transition>
        <p:push/>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矩形 424"/>
          <p:cNvSpPr/>
          <p:nvPr/>
        </p:nvSpPr>
        <p:spPr>
          <a:xfrm>
            <a:off x="0" y="0"/>
            <a:ext cx="12207241" cy="6858000"/>
          </a:xfrm>
          <a:prstGeom prst="rect">
            <a:avLst/>
          </a:prstGeom>
          <a:solidFill>
            <a:srgbClr val="629D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 name="组合 7"/>
          <p:cNvGrpSpPr/>
          <p:nvPr/>
        </p:nvGrpSpPr>
        <p:grpSpPr>
          <a:xfrm rot="20640000">
            <a:off x="1691640" y="3830320"/>
            <a:ext cx="13152120" cy="3408680"/>
            <a:chOff x="-432" y="6872"/>
            <a:chExt cx="20712" cy="5368"/>
          </a:xfrm>
        </p:grpSpPr>
        <p:sp>
          <p:nvSpPr>
            <p:cNvPr id="293" name="椭圆 292"/>
            <p:cNvSpPr/>
            <p:nvPr/>
          </p:nvSpPr>
          <p:spPr>
            <a:xfrm>
              <a:off x="1800" y="11064"/>
              <a:ext cx="96" cy="96"/>
            </a:xfrm>
            <a:prstGeom prst="ellipse">
              <a:avLst/>
            </a:prstGeom>
            <a:ln>
              <a:gradFill>
                <a:gsLst>
                  <a:gs pos="0">
                    <a:schemeClr val="accent1">
                      <a:lumMod val="5000"/>
                      <a:lumOff val="95000"/>
                    </a:schemeClr>
                  </a:gs>
                  <a:gs pos="41000">
                    <a:srgbClr val="629DDB"/>
                  </a:gs>
                  <a:gs pos="70000">
                    <a:schemeClr val="bg1"/>
                  </a:gs>
                  <a:gs pos="100000">
                    <a:srgbClr val="629D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5" name="椭圆 294"/>
            <p:cNvSpPr/>
            <p:nvPr/>
          </p:nvSpPr>
          <p:spPr>
            <a:xfrm>
              <a:off x="4440" y="10912"/>
              <a:ext cx="96" cy="96"/>
            </a:xfrm>
            <a:prstGeom prst="ellipse">
              <a:avLst/>
            </a:prstGeom>
            <a:ln>
              <a:gradFill>
                <a:gsLst>
                  <a:gs pos="0">
                    <a:schemeClr val="accent1">
                      <a:lumMod val="5000"/>
                      <a:lumOff val="95000"/>
                    </a:schemeClr>
                  </a:gs>
                  <a:gs pos="41000">
                    <a:srgbClr val="629DDB"/>
                  </a:gs>
                  <a:gs pos="70000">
                    <a:schemeClr val="bg1"/>
                  </a:gs>
                  <a:gs pos="100000">
                    <a:srgbClr val="629D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1" name="椭圆 350"/>
            <p:cNvSpPr/>
            <p:nvPr/>
          </p:nvSpPr>
          <p:spPr>
            <a:xfrm>
              <a:off x="18936" y="12144"/>
              <a:ext cx="96" cy="96"/>
            </a:xfrm>
            <a:prstGeom prst="ellipse">
              <a:avLst/>
            </a:prstGeom>
            <a:ln>
              <a:gradFill>
                <a:gsLst>
                  <a:gs pos="0">
                    <a:schemeClr val="accent1">
                      <a:lumMod val="5000"/>
                      <a:lumOff val="95000"/>
                    </a:schemeClr>
                  </a:gs>
                  <a:gs pos="41000">
                    <a:srgbClr val="629DDB"/>
                  </a:gs>
                  <a:gs pos="70000">
                    <a:schemeClr val="bg1"/>
                  </a:gs>
                  <a:gs pos="100000">
                    <a:srgbClr val="629D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3" name="椭圆 352"/>
            <p:cNvSpPr/>
            <p:nvPr/>
          </p:nvSpPr>
          <p:spPr>
            <a:xfrm>
              <a:off x="12360" y="12096"/>
              <a:ext cx="96" cy="96"/>
            </a:xfrm>
            <a:prstGeom prst="ellipse">
              <a:avLst/>
            </a:prstGeom>
            <a:ln>
              <a:gradFill>
                <a:gsLst>
                  <a:gs pos="0">
                    <a:schemeClr val="accent1">
                      <a:lumMod val="5000"/>
                      <a:lumOff val="95000"/>
                    </a:schemeClr>
                  </a:gs>
                  <a:gs pos="41000">
                    <a:srgbClr val="629DDB"/>
                  </a:gs>
                  <a:gs pos="70000">
                    <a:schemeClr val="bg1"/>
                  </a:gs>
                  <a:gs pos="100000">
                    <a:srgbClr val="629D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5" name="椭圆 354"/>
            <p:cNvSpPr/>
            <p:nvPr/>
          </p:nvSpPr>
          <p:spPr>
            <a:xfrm>
              <a:off x="7848" y="12096"/>
              <a:ext cx="96" cy="96"/>
            </a:xfrm>
            <a:prstGeom prst="ellipse">
              <a:avLst/>
            </a:prstGeom>
            <a:ln>
              <a:gradFill>
                <a:gsLst>
                  <a:gs pos="0">
                    <a:schemeClr val="accent1">
                      <a:lumMod val="5000"/>
                      <a:lumOff val="95000"/>
                    </a:schemeClr>
                  </a:gs>
                  <a:gs pos="41000">
                    <a:srgbClr val="629DDB"/>
                  </a:gs>
                  <a:gs pos="70000">
                    <a:schemeClr val="bg1"/>
                  </a:gs>
                  <a:gs pos="100000">
                    <a:srgbClr val="629D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7" name="椭圆 356"/>
            <p:cNvSpPr/>
            <p:nvPr/>
          </p:nvSpPr>
          <p:spPr>
            <a:xfrm>
              <a:off x="-432" y="11792"/>
              <a:ext cx="96" cy="96"/>
            </a:xfrm>
            <a:prstGeom prst="ellipse">
              <a:avLst/>
            </a:prstGeom>
            <a:ln>
              <a:gradFill>
                <a:gsLst>
                  <a:gs pos="0">
                    <a:schemeClr val="accent1">
                      <a:lumMod val="5000"/>
                      <a:lumOff val="95000"/>
                    </a:schemeClr>
                  </a:gs>
                  <a:gs pos="41000">
                    <a:srgbClr val="629DDB"/>
                  </a:gs>
                  <a:gs pos="70000">
                    <a:schemeClr val="bg1"/>
                  </a:gs>
                  <a:gs pos="100000">
                    <a:srgbClr val="629D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8" name="任意多边形: 形状 357"/>
            <p:cNvSpPr/>
            <p:nvPr/>
          </p:nvSpPr>
          <p:spPr>
            <a:xfrm>
              <a:off x="7992" y="8112"/>
              <a:ext cx="3120" cy="1056"/>
            </a:xfrm>
            <a:custGeom>
              <a:avLst/>
              <a:gdLst>
                <a:gd name="connsiteX0" fmla="*/ 716280 w 1981200"/>
                <a:gd name="connsiteY0" fmla="*/ 635000 h 670560"/>
                <a:gd name="connsiteX1" fmla="*/ 0 w 1981200"/>
                <a:gd name="connsiteY1" fmla="*/ 670560 h 670560"/>
                <a:gd name="connsiteX2" fmla="*/ 1981200 w 1981200"/>
                <a:gd name="connsiteY2" fmla="*/ 0 h 670560"/>
                <a:gd name="connsiteX3" fmla="*/ 716280 w 1981200"/>
                <a:gd name="connsiteY3" fmla="*/ 635000 h 670560"/>
              </a:gdLst>
              <a:ahLst/>
              <a:cxnLst>
                <a:cxn ang="0">
                  <a:pos x="connsiteX0" y="connsiteY0"/>
                </a:cxn>
                <a:cxn ang="0">
                  <a:pos x="connsiteX1" y="connsiteY1"/>
                </a:cxn>
                <a:cxn ang="0">
                  <a:pos x="connsiteX2" y="connsiteY2"/>
                </a:cxn>
                <a:cxn ang="0">
                  <a:pos x="connsiteX3" y="connsiteY3"/>
                </a:cxn>
              </a:cxnLst>
              <a:rect l="l" t="t" r="r" b="b"/>
              <a:pathLst>
                <a:path w="1981200" h="670560">
                  <a:moveTo>
                    <a:pt x="716280" y="635000"/>
                  </a:moveTo>
                  <a:lnTo>
                    <a:pt x="0" y="670560"/>
                  </a:lnTo>
                  <a:lnTo>
                    <a:pt x="1981200" y="0"/>
                  </a:lnTo>
                  <a:lnTo>
                    <a:pt x="716280" y="635000"/>
                  </a:lnTo>
                </a:path>
              </a:pathLst>
            </a:custGeom>
            <a:noFill/>
            <a:ln w="12700" cap="rnd">
              <a:gradFill>
                <a:gsLst>
                  <a:gs pos="0">
                    <a:schemeClr val="accent1">
                      <a:lumMod val="5000"/>
                      <a:lumOff val="95000"/>
                    </a:schemeClr>
                  </a:gs>
                  <a:gs pos="41000">
                    <a:srgbClr val="629DDB"/>
                  </a:gs>
                  <a:gs pos="70000">
                    <a:schemeClr val="bg1"/>
                  </a:gs>
                  <a:gs pos="100000">
                    <a:srgbClr val="629DDB"/>
                  </a:gs>
                </a:gsLst>
                <a:lin ang="5400000" scaled="1"/>
              </a:gradFill>
              <a:roun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pPr algn="ctr"/>
              <a:endParaRPr lang="zh-CN" altLang="en-US"/>
            </a:p>
          </p:txBody>
        </p:sp>
        <p:sp>
          <p:nvSpPr>
            <p:cNvPr id="359" name="任意多边形: 形状 358"/>
            <p:cNvSpPr/>
            <p:nvPr/>
          </p:nvSpPr>
          <p:spPr>
            <a:xfrm>
              <a:off x="9120" y="8112"/>
              <a:ext cx="1992" cy="2256"/>
            </a:xfrm>
            <a:custGeom>
              <a:avLst/>
              <a:gdLst>
                <a:gd name="connsiteX0" fmla="*/ 0 w 1264920"/>
                <a:gd name="connsiteY0" fmla="*/ 635000 h 1432560"/>
                <a:gd name="connsiteX1" fmla="*/ 1264920 w 1264920"/>
                <a:gd name="connsiteY1" fmla="*/ 0 h 1432560"/>
                <a:gd name="connsiteX2" fmla="*/ 624840 w 1264920"/>
                <a:gd name="connsiteY2" fmla="*/ 1432560 h 1432560"/>
                <a:gd name="connsiteX3" fmla="*/ 0 w 1264920"/>
                <a:gd name="connsiteY3" fmla="*/ 635000 h 1432560"/>
              </a:gdLst>
              <a:ahLst/>
              <a:cxnLst>
                <a:cxn ang="0">
                  <a:pos x="connsiteX0" y="connsiteY0"/>
                </a:cxn>
                <a:cxn ang="0">
                  <a:pos x="connsiteX1" y="connsiteY1"/>
                </a:cxn>
                <a:cxn ang="0">
                  <a:pos x="connsiteX2" y="connsiteY2"/>
                </a:cxn>
                <a:cxn ang="0">
                  <a:pos x="connsiteX3" y="connsiteY3"/>
                </a:cxn>
              </a:cxnLst>
              <a:rect l="l" t="t" r="r" b="b"/>
              <a:pathLst>
                <a:path w="1264920" h="1432560">
                  <a:moveTo>
                    <a:pt x="0" y="635000"/>
                  </a:moveTo>
                  <a:lnTo>
                    <a:pt x="1264920" y="0"/>
                  </a:lnTo>
                  <a:lnTo>
                    <a:pt x="624840" y="1432560"/>
                  </a:lnTo>
                  <a:lnTo>
                    <a:pt x="0" y="635000"/>
                  </a:lnTo>
                </a:path>
              </a:pathLst>
            </a:custGeom>
            <a:noFill/>
            <a:ln w="12700" cap="rnd">
              <a:gradFill>
                <a:gsLst>
                  <a:gs pos="0">
                    <a:schemeClr val="accent1">
                      <a:lumMod val="5000"/>
                      <a:lumOff val="95000"/>
                    </a:schemeClr>
                  </a:gs>
                  <a:gs pos="41000">
                    <a:srgbClr val="629DDB"/>
                  </a:gs>
                  <a:gs pos="70000">
                    <a:schemeClr val="bg1"/>
                  </a:gs>
                  <a:gs pos="100000">
                    <a:srgbClr val="629DDB"/>
                  </a:gs>
                </a:gsLst>
                <a:lin ang="5400000" scaled="1"/>
              </a:gradFill>
              <a:roun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pPr algn="ctr"/>
              <a:endParaRPr lang="zh-CN" altLang="en-US"/>
            </a:p>
          </p:txBody>
        </p:sp>
        <p:sp>
          <p:nvSpPr>
            <p:cNvPr id="360" name="任意多边形: 形状 359"/>
            <p:cNvSpPr/>
            <p:nvPr/>
          </p:nvSpPr>
          <p:spPr>
            <a:xfrm>
              <a:off x="7992" y="9112"/>
              <a:ext cx="2112" cy="1256"/>
            </a:xfrm>
            <a:custGeom>
              <a:avLst/>
              <a:gdLst>
                <a:gd name="connsiteX0" fmla="*/ 0 w 1341120"/>
                <a:gd name="connsiteY0" fmla="*/ 35560 h 797560"/>
                <a:gd name="connsiteX1" fmla="*/ 716280 w 1341120"/>
                <a:gd name="connsiteY1" fmla="*/ 0 h 797560"/>
                <a:gd name="connsiteX2" fmla="*/ 1341120 w 1341120"/>
                <a:gd name="connsiteY2" fmla="*/ 797560 h 797560"/>
                <a:gd name="connsiteX3" fmla="*/ 0 w 1341120"/>
                <a:gd name="connsiteY3" fmla="*/ 35560 h 797560"/>
              </a:gdLst>
              <a:ahLst/>
              <a:cxnLst>
                <a:cxn ang="0">
                  <a:pos x="connsiteX0" y="connsiteY0"/>
                </a:cxn>
                <a:cxn ang="0">
                  <a:pos x="connsiteX1" y="connsiteY1"/>
                </a:cxn>
                <a:cxn ang="0">
                  <a:pos x="connsiteX2" y="connsiteY2"/>
                </a:cxn>
                <a:cxn ang="0">
                  <a:pos x="connsiteX3" y="connsiteY3"/>
                </a:cxn>
              </a:cxnLst>
              <a:rect l="l" t="t" r="r" b="b"/>
              <a:pathLst>
                <a:path w="1341120" h="797560">
                  <a:moveTo>
                    <a:pt x="0" y="35560"/>
                  </a:moveTo>
                  <a:lnTo>
                    <a:pt x="716280" y="0"/>
                  </a:lnTo>
                  <a:lnTo>
                    <a:pt x="1341120" y="797560"/>
                  </a:lnTo>
                  <a:lnTo>
                    <a:pt x="0" y="35560"/>
                  </a:lnTo>
                </a:path>
              </a:pathLst>
            </a:custGeom>
            <a:noFill/>
            <a:ln w="12700" cap="rnd">
              <a:gradFill>
                <a:gsLst>
                  <a:gs pos="0">
                    <a:schemeClr val="accent1">
                      <a:lumMod val="5000"/>
                      <a:lumOff val="95000"/>
                    </a:schemeClr>
                  </a:gs>
                  <a:gs pos="41000">
                    <a:srgbClr val="629DDB"/>
                  </a:gs>
                  <a:gs pos="70000">
                    <a:schemeClr val="bg1"/>
                  </a:gs>
                  <a:gs pos="100000">
                    <a:srgbClr val="629DDB"/>
                  </a:gs>
                </a:gsLst>
                <a:lin ang="5400000" scaled="1"/>
              </a:gradFill>
              <a:roun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pPr algn="ctr"/>
              <a:endParaRPr lang="zh-CN" altLang="en-US"/>
            </a:p>
          </p:txBody>
        </p:sp>
        <p:sp>
          <p:nvSpPr>
            <p:cNvPr id="361" name="任意多边形: 形状 360"/>
            <p:cNvSpPr/>
            <p:nvPr/>
          </p:nvSpPr>
          <p:spPr>
            <a:xfrm>
              <a:off x="10104" y="8112"/>
              <a:ext cx="3120" cy="2256"/>
            </a:xfrm>
            <a:custGeom>
              <a:avLst/>
              <a:gdLst>
                <a:gd name="connsiteX0" fmla="*/ 0 w 1981200"/>
                <a:gd name="connsiteY0" fmla="*/ 1432560 h 1432560"/>
                <a:gd name="connsiteX1" fmla="*/ 640080 w 1981200"/>
                <a:gd name="connsiteY1" fmla="*/ 0 h 1432560"/>
                <a:gd name="connsiteX2" fmla="*/ 1981200 w 1981200"/>
                <a:gd name="connsiteY2" fmla="*/ 762000 h 1432560"/>
                <a:gd name="connsiteX3" fmla="*/ 0 w 1981200"/>
                <a:gd name="connsiteY3" fmla="*/ 1432560 h 1432560"/>
              </a:gdLst>
              <a:ahLst/>
              <a:cxnLst>
                <a:cxn ang="0">
                  <a:pos x="connsiteX0" y="connsiteY0"/>
                </a:cxn>
                <a:cxn ang="0">
                  <a:pos x="connsiteX1" y="connsiteY1"/>
                </a:cxn>
                <a:cxn ang="0">
                  <a:pos x="connsiteX2" y="connsiteY2"/>
                </a:cxn>
                <a:cxn ang="0">
                  <a:pos x="connsiteX3" y="connsiteY3"/>
                </a:cxn>
              </a:cxnLst>
              <a:rect l="l" t="t" r="r" b="b"/>
              <a:pathLst>
                <a:path w="1981200" h="1432560">
                  <a:moveTo>
                    <a:pt x="0" y="1432560"/>
                  </a:moveTo>
                  <a:lnTo>
                    <a:pt x="640080" y="0"/>
                  </a:lnTo>
                  <a:lnTo>
                    <a:pt x="1981200" y="762000"/>
                  </a:lnTo>
                  <a:lnTo>
                    <a:pt x="0" y="1432560"/>
                  </a:lnTo>
                </a:path>
              </a:pathLst>
            </a:custGeom>
            <a:noFill/>
            <a:ln w="12700" cap="rnd">
              <a:gradFill>
                <a:gsLst>
                  <a:gs pos="0">
                    <a:schemeClr val="accent1">
                      <a:lumMod val="5000"/>
                      <a:lumOff val="95000"/>
                    </a:schemeClr>
                  </a:gs>
                  <a:gs pos="41000">
                    <a:srgbClr val="629DDB"/>
                  </a:gs>
                  <a:gs pos="70000">
                    <a:schemeClr val="bg1"/>
                  </a:gs>
                  <a:gs pos="100000">
                    <a:srgbClr val="629DDB"/>
                  </a:gs>
                </a:gsLst>
                <a:lin ang="5400000" scaled="1"/>
              </a:gradFill>
              <a:roun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pPr algn="ctr"/>
              <a:endParaRPr lang="zh-CN" altLang="en-US"/>
            </a:p>
          </p:txBody>
        </p:sp>
        <p:sp>
          <p:nvSpPr>
            <p:cNvPr id="363" name="任意多边形: 形状 362"/>
            <p:cNvSpPr/>
            <p:nvPr/>
          </p:nvSpPr>
          <p:spPr>
            <a:xfrm>
              <a:off x="3984" y="8544"/>
              <a:ext cx="4008" cy="672"/>
            </a:xfrm>
            <a:custGeom>
              <a:avLst/>
              <a:gdLst>
                <a:gd name="connsiteX0" fmla="*/ 2545080 w 2545080"/>
                <a:gd name="connsiteY0" fmla="*/ 396240 h 426720"/>
                <a:gd name="connsiteX1" fmla="*/ 1234440 w 2545080"/>
                <a:gd name="connsiteY1" fmla="*/ 426720 h 426720"/>
                <a:gd name="connsiteX2" fmla="*/ 0 w 2545080"/>
                <a:gd name="connsiteY2" fmla="*/ 0 h 426720"/>
                <a:gd name="connsiteX3" fmla="*/ 2545080 w 2545080"/>
                <a:gd name="connsiteY3" fmla="*/ 396240 h 426720"/>
              </a:gdLst>
              <a:ahLst/>
              <a:cxnLst>
                <a:cxn ang="0">
                  <a:pos x="connsiteX0" y="connsiteY0"/>
                </a:cxn>
                <a:cxn ang="0">
                  <a:pos x="connsiteX1" y="connsiteY1"/>
                </a:cxn>
                <a:cxn ang="0">
                  <a:pos x="connsiteX2" y="connsiteY2"/>
                </a:cxn>
                <a:cxn ang="0">
                  <a:pos x="connsiteX3" y="connsiteY3"/>
                </a:cxn>
              </a:cxnLst>
              <a:rect l="l" t="t" r="r" b="b"/>
              <a:pathLst>
                <a:path w="2545080" h="426720">
                  <a:moveTo>
                    <a:pt x="2545080" y="396240"/>
                  </a:moveTo>
                  <a:lnTo>
                    <a:pt x="1234440" y="426720"/>
                  </a:lnTo>
                  <a:lnTo>
                    <a:pt x="0" y="0"/>
                  </a:lnTo>
                  <a:lnTo>
                    <a:pt x="2545080" y="396240"/>
                  </a:lnTo>
                </a:path>
              </a:pathLst>
            </a:custGeom>
            <a:noFill/>
            <a:ln w="12700" cap="rnd">
              <a:gradFill>
                <a:gsLst>
                  <a:gs pos="0">
                    <a:schemeClr val="accent1">
                      <a:lumMod val="5000"/>
                      <a:lumOff val="95000"/>
                    </a:schemeClr>
                  </a:gs>
                  <a:gs pos="41000">
                    <a:srgbClr val="629DDB"/>
                  </a:gs>
                  <a:gs pos="70000">
                    <a:schemeClr val="bg1"/>
                  </a:gs>
                  <a:gs pos="100000">
                    <a:srgbClr val="629DDB"/>
                  </a:gs>
                </a:gsLst>
                <a:lin ang="5400000" scaled="1"/>
              </a:gradFill>
              <a:roun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pPr algn="ctr"/>
              <a:endParaRPr lang="zh-CN" altLang="en-US"/>
            </a:p>
          </p:txBody>
        </p:sp>
        <p:sp>
          <p:nvSpPr>
            <p:cNvPr id="365" name="任意多边形: 形状 364"/>
            <p:cNvSpPr/>
            <p:nvPr/>
          </p:nvSpPr>
          <p:spPr>
            <a:xfrm>
              <a:off x="3456" y="8544"/>
              <a:ext cx="2136" cy="960"/>
            </a:xfrm>
            <a:custGeom>
              <a:avLst/>
              <a:gdLst>
                <a:gd name="connsiteX0" fmla="*/ 1356360 w 1356360"/>
                <a:gd name="connsiteY0" fmla="*/ 609600 h 609600"/>
                <a:gd name="connsiteX1" fmla="*/ 0 w 1356360"/>
                <a:gd name="connsiteY1" fmla="*/ 243840 h 609600"/>
                <a:gd name="connsiteX2" fmla="*/ 335280 w 1356360"/>
                <a:gd name="connsiteY2" fmla="*/ 0 h 609600"/>
                <a:gd name="connsiteX3" fmla="*/ 1356360 w 1356360"/>
                <a:gd name="connsiteY3" fmla="*/ 609600 h 609600"/>
              </a:gdLst>
              <a:ahLst/>
              <a:cxnLst>
                <a:cxn ang="0">
                  <a:pos x="connsiteX0" y="connsiteY0"/>
                </a:cxn>
                <a:cxn ang="0">
                  <a:pos x="connsiteX1" y="connsiteY1"/>
                </a:cxn>
                <a:cxn ang="0">
                  <a:pos x="connsiteX2" y="connsiteY2"/>
                </a:cxn>
                <a:cxn ang="0">
                  <a:pos x="connsiteX3" y="connsiteY3"/>
                </a:cxn>
              </a:cxnLst>
              <a:rect l="l" t="t" r="r" b="b"/>
              <a:pathLst>
                <a:path w="1356360" h="609600">
                  <a:moveTo>
                    <a:pt x="1356360" y="609600"/>
                  </a:moveTo>
                  <a:lnTo>
                    <a:pt x="0" y="243840"/>
                  </a:lnTo>
                  <a:lnTo>
                    <a:pt x="335280" y="0"/>
                  </a:lnTo>
                  <a:lnTo>
                    <a:pt x="1356360" y="609600"/>
                  </a:lnTo>
                </a:path>
              </a:pathLst>
            </a:custGeom>
            <a:noFill/>
            <a:ln w="12700" cap="rnd">
              <a:gradFill>
                <a:gsLst>
                  <a:gs pos="0">
                    <a:schemeClr val="accent1">
                      <a:lumMod val="5000"/>
                      <a:lumOff val="95000"/>
                    </a:schemeClr>
                  </a:gs>
                  <a:gs pos="41000">
                    <a:srgbClr val="629DDB"/>
                  </a:gs>
                  <a:gs pos="70000">
                    <a:schemeClr val="bg1"/>
                  </a:gs>
                  <a:gs pos="100000">
                    <a:srgbClr val="629DDB"/>
                  </a:gs>
                </a:gsLst>
                <a:lin ang="5400000" scaled="1"/>
              </a:gradFill>
              <a:roun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pPr algn="ctr"/>
              <a:endParaRPr lang="zh-CN" altLang="en-US"/>
            </a:p>
          </p:txBody>
        </p:sp>
        <p:sp>
          <p:nvSpPr>
            <p:cNvPr id="367" name="任意多边形: 形状 366"/>
            <p:cNvSpPr/>
            <p:nvPr/>
          </p:nvSpPr>
          <p:spPr>
            <a:xfrm>
              <a:off x="864" y="8928"/>
              <a:ext cx="2592" cy="2184"/>
            </a:xfrm>
            <a:custGeom>
              <a:avLst/>
              <a:gdLst>
                <a:gd name="connsiteX0" fmla="*/ 0 w 1645920"/>
                <a:gd name="connsiteY0" fmla="*/ 426720 h 1386840"/>
                <a:gd name="connsiteX1" fmla="*/ 1645920 w 1645920"/>
                <a:gd name="connsiteY1" fmla="*/ 0 h 1386840"/>
                <a:gd name="connsiteX2" fmla="*/ 624841 w 1645920"/>
                <a:gd name="connsiteY2" fmla="*/ 1386840 h 1386840"/>
                <a:gd name="connsiteX3" fmla="*/ 0 w 1645920"/>
                <a:gd name="connsiteY3" fmla="*/ 426720 h 1386840"/>
              </a:gdLst>
              <a:ahLst/>
              <a:cxnLst>
                <a:cxn ang="0">
                  <a:pos x="connsiteX0" y="connsiteY0"/>
                </a:cxn>
                <a:cxn ang="0">
                  <a:pos x="connsiteX1" y="connsiteY1"/>
                </a:cxn>
                <a:cxn ang="0">
                  <a:pos x="connsiteX2" y="connsiteY2"/>
                </a:cxn>
                <a:cxn ang="0">
                  <a:pos x="connsiteX3" y="connsiteY3"/>
                </a:cxn>
              </a:cxnLst>
              <a:rect l="l" t="t" r="r" b="b"/>
              <a:pathLst>
                <a:path w="1645920" h="1386840">
                  <a:moveTo>
                    <a:pt x="0" y="426720"/>
                  </a:moveTo>
                  <a:lnTo>
                    <a:pt x="1645920" y="0"/>
                  </a:lnTo>
                  <a:lnTo>
                    <a:pt x="624841" y="1386840"/>
                  </a:lnTo>
                  <a:lnTo>
                    <a:pt x="0" y="426720"/>
                  </a:lnTo>
                </a:path>
              </a:pathLst>
            </a:custGeom>
            <a:noFill/>
            <a:ln w="12700" cap="rnd">
              <a:gradFill>
                <a:gsLst>
                  <a:gs pos="0">
                    <a:schemeClr val="accent1">
                      <a:lumMod val="5000"/>
                      <a:lumOff val="95000"/>
                    </a:schemeClr>
                  </a:gs>
                  <a:gs pos="41000">
                    <a:srgbClr val="629DDB"/>
                  </a:gs>
                  <a:gs pos="70000">
                    <a:schemeClr val="bg1"/>
                  </a:gs>
                  <a:gs pos="100000">
                    <a:srgbClr val="629DDB"/>
                  </a:gs>
                </a:gsLst>
                <a:lin ang="5400000" scaled="1"/>
              </a:gradFill>
              <a:roun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pPr algn="ctr"/>
              <a:endParaRPr lang="zh-CN" altLang="en-US"/>
            </a:p>
          </p:txBody>
        </p:sp>
        <p:sp>
          <p:nvSpPr>
            <p:cNvPr id="369" name="任意多边形: 形状 368"/>
            <p:cNvSpPr/>
            <p:nvPr/>
          </p:nvSpPr>
          <p:spPr>
            <a:xfrm>
              <a:off x="1848" y="8928"/>
              <a:ext cx="2640" cy="2184"/>
            </a:xfrm>
            <a:custGeom>
              <a:avLst/>
              <a:gdLst>
                <a:gd name="connsiteX0" fmla="*/ 0 w 1676400"/>
                <a:gd name="connsiteY0" fmla="*/ 1386840 h 1386840"/>
                <a:gd name="connsiteX1" fmla="*/ 1021079 w 1676400"/>
                <a:gd name="connsiteY1" fmla="*/ 0 h 1386840"/>
                <a:gd name="connsiteX2" fmla="*/ 1676400 w 1676400"/>
                <a:gd name="connsiteY2" fmla="*/ 1290320 h 1386840"/>
                <a:gd name="connsiteX3" fmla="*/ 0 w 1676400"/>
                <a:gd name="connsiteY3" fmla="*/ 1386840 h 1386840"/>
              </a:gdLst>
              <a:ahLst/>
              <a:cxnLst>
                <a:cxn ang="0">
                  <a:pos x="connsiteX0" y="connsiteY0"/>
                </a:cxn>
                <a:cxn ang="0">
                  <a:pos x="connsiteX1" y="connsiteY1"/>
                </a:cxn>
                <a:cxn ang="0">
                  <a:pos x="connsiteX2" y="connsiteY2"/>
                </a:cxn>
                <a:cxn ang="0">
                  <a:pos x="connsiteX3" y="connsiteY3"/>
                </a:cxn>
              </a:cxnLst>
              <a:rect l="l" t="t" r="r" b="b"/>
              <a:pathLst>
                <a:path w="1676400" h="1386840">
                  <a:moveTo>
                    <a:pt x="0" y="1386840"/>
                  </a:moveTo>
                  <a:lnTo>
                    <a:pt x="1021079" y="0"/>
                  </a:lnTo>
                  <a:lnTo>
                    <a:pt x="1676400" y="1290320"/>
                  </a:lnTo>
                  <a:lnTo>
                    <a:pt x="0" y="1386840"/>
                  </a:lnTo>
                </a:path>
              </a:pathLst>
            </a:custGeom>
            <a:noFill/>
            <a:ln w="12700" cap="rnd">
              <a:gradFill>
                <a:gsLst>
                  <a:gs pos="0">
                    <a:schemeClr val="accent1">
                      <a:lumMod val="5000"/>
                      <a:lumOff val="95000"/>
                    </a:schemeClr>
                  </a:gs>
                  <a:gs pos="41000">
                    <a:srgbClr val="629DDB"/>
                  </a:gs>
                  <a:gs pos="70000">
                    <a:schemeClr val="bg1"/>
                  </a:gs>
                  <a:gs pos="100000">
                    <a:srgbClr val="629DDB"/>
                  </a:gs>
                </a:gsLst>
                <a:lin ang="5400000" scaled="1"/>
              </a:gradFill>
              <a:roun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pPr algn="ctr"/>
              <a:endParaRPr lang="zh-CN" altLang="en-US"/>
            </a:p>
          </p:txBody>
        </p:sp>
        <p:sp>
          <p:nvSpPr>
            <p:cNvPr id="370" name="任意多边形: 形状 369"/>
            <p:cNvSpPr/>
            <p:nvPr/>
          </p:nvSpPr>
          <p:spPr>
            <a:xfrm>
              <a:off x="13224" y="9216"/>
              <a:ext cx="1128" cy="648"/>
            </a:xfrm>
            <a:custGeom>
              <a:avLst/>
              <a:gdLst>
                <a:gd name="connsiteX0" fmla="*/ 716280 w 716280"/>
                <a:gd name="connsiteY0" fmla="*/ 411480 h 411480"/>
                <a:gd name="connsiteX1" fmla="*/ 0 w 716280"/>
                <a:gd name="connsiteY1" fmla="*/ 60960 h 411480"/>
                <a:gd name="connsiteX2" fmla="*/ 60960 w 716280"/>
                <a:gd name="connsiteY2" fmla="*/ 0 h 411480"/>
                <a:gd name="connsiteX3" fmla="*/ 716280 w 716280"/>
                <a:gd name="connsiteY3" fmla="*/ 411480 h 411480"/>
              </a:gdLst>
              <a:ahLst/>
              <a:cxnLst>
                <a:cxn ang="0">
                  <a:pos x="connsiteX0" y="connsiteY0"/>
                </a:cxn>
                <a:cxn ang="0">
                  <a:pos x="connsiteX1" y="connsiteY1"/>
                </a:cxn>
                <a:cxn ang="0">
                  <a:pos x="connsiteX2" y="connsiteY2"/>
                </a:cxn>
                <a:cxn ang="0">
                  <a:pos x="connsiteX3" y="connsiteY3"/>
                </a:cxn>
              </a:cxnLst>
              <a:rect l="l" t="t" r="r" b="b"/>
              <a:pathLst>
                <a:path w="716280" h="411480">
                  <a:moveTo>
                    <a:pt x="716280" y="411480"/>
                  </a:moveTo>
                  <a:lnTo>
                    <a:pt x="0" y="60960"/>
                  </a:lnTo>
                  <a:lnTo>
                    <a:pt x="60960" y="0"/>
                  </a:lnTo>
                  <a:lnTo>
                    <a:pt x="716280" y="411480"/>
                  </a:lnTo>
                </a:path>
              </a:pathLst>
            </a:custGeom>
            <a:noFill/>
            <a:ln w="12700" cap="rnd">
              <a:gradFill>
                <a:gsLst>
                  <a:gs pos="0">
                    <a:schemeClr val="accent1">
                      <a:lumMod val="5000"/>
                      <a:lumOff val="95000"/>
                    </a:schemeClr>
                  </a:gs>
                  <a:gs pos="41000">
                    <a:srgbClr val="629DDB"/>
                  </a:gs>
                  <a:gs pos="70000">
                    <a:schemeClr val="bg1"/>
                  </a:gs>
                  <a:gs pos="100000">
                    <a:srgbClr val="629DDB"/>
                  </a:gs>
                </a:gsLst>
                <a:lin ang="5400000" scaled="1"/>
              </a:gradFill>
              <a:roun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pPr algn="ctr"/>
              <a:endParaRPr lang="zh-CN" altLang="en-US"/>
            </a:p>
          </p:txBody>
        </p:sp>
        <p:sp>
          <p:nvSpPr>
            <p:cNvPr id="371" name="任意多边形: 形状 370"/>
            <p:cNvSpPr/>
            <p:nvPr/>
          </p:nvSpPr>
          <p:spPr>
            <a:xfrm>
              <a:off x="11112" y="8112"/>
              <a:ext cx="2208" cy="1200"/>
            </a:xfrm>
            <a:custGeom>
              <a:avLst/>
              <a:gdLst>
                <a:gd name="connsiteX0" fmla="*/ 1341120 w 1402080"/>
                <a:gd name="connsiteY0" fmla="*/ 762000 h 762000"/>
                <a:gd name="connsiteX1" fmla="*/ 0 w 1402080"/>
                <a:gd name="connsiteY1" fmla="*/ 0 h 762000"/>
                <a:gd name="connsiteX2" fmla="*/ 1402080 w 1402080"/>
                <a:gd name="connsiteY2" fmla="*/ 701040 h 762000"/>
                <a:gd name="connsiteX3" fmla="*/ 1341120 w 1402080"/>
                <a:gd name="connsiteY3" fmla="*/ 762000 h 762000"/>
              </a:gdLst>
              <a:ahLst/>
              <a:cxnLst>
                <a:cxn ang="0">
                  <a:pos x="connsiteX0" y="connsiteY0"/>
                </a:cxn>
                <a:cxn ang="0">
                  <a:pos x="connsiteX1" y="connsiteY1"/>
                </a:cxn>
                <a:cxn ang="0">
                  <a:pos x="connsiteX2" y="connsiteY2"/>
                </a:cxn>
                <a:cxn ang="0">
                  <a:pos x="connsiteX3" y="connsiteY3"/>
                </a:cxn>
              </a:cxnLst>
              <a:rect l="l" t="t" r="r" b="b"/>
              <a:pathLst>
                <a:path w="1402080" h="762000">
                  <a:moveTo>
                    <a:pt x="1341120" y="762000"/>
                  </a:moveTo>
                  <a:lnTo>
                    <a:pt x="0" y="0"/>
                  </a:lnTo>
                  <a:lnTo>
                    <a:pt x="1402080" y="701040"/>
                  </a:lnTo>
                  <a:lnTo>
                    <a:pt x="1341120" y="762000"/>
                  </a:lnTo>
                </a:path>
              </a:pathLst>
            </a:custGeom>
            <a:noFill/>
            <a:ln w="12700" cap="rnd">
              <a:gradFill>
                <a:gsLst>
                  <a:gs pos="0">
                    <a:schemeClr val="accent1">
                      <a:lumMod val="5000"/>
                      <a:lumOff val="95000"/>
                    </a:schemeClr>
                  </a:gs>
                  <a:gs pos="41000">
                    <a:srgbClr val="629DDB"/>
                  </a:gs>
                  <a:gs pos="70000">
                    <a:schemeClr val="bg1"/>
                  </a:gs>
                  <a:gs pos="100000">
                    <a:srgbClr val="629DDB"/>
                  </a:gs>
                </a:gsLst>
                <a:lin ang="5400000" scaled="1"/>
              </a:gradFill>
              <a:roun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pPr algn="ctr"/>
              <a:endParaRPr lang="zh-CN" altLang="en-US"/>
            </a:p>
          </p:txBody>
        </p:sp>
        <p:sp>
          <p:nvSpPr>
            <p:cNvPr id="372" name="任意多边形: 形状 371"/>
            <p:cNvSpPr/>
            <p:nvPr/>
          </p:nvSpPr>
          <p:spPr>
            <a:xfrm>
              <a:off x="11112" y="8112"/>
              <a:ext cx="5328" cy="1104"/>
            </a:xfrm>
            <a:custGeom>
              <a:avLst/>
              <a:gdLst>
                <a:gd name="connsiteX0" fmla="*/ 1402080 w 3383280"/>
                <a:gd name="connsiteY0" fmla="*/ 701040 h 701040"/>
                <a:gd name="connsiteX1" fmla="*/ 0 w 3383280"/>
                <a:gd name="connsiteY1" fmla="*/ 0 h 701040"/>
                <a:gd name="connsiteX2" fmla="*/ 3383280 w 3383280"/>
                <a:gd name="connsiteY2" fmla="*/ 30480 h 701040"/>
                <a:gd name="connsiteX3" fmla="*/ 1402080 w 3383280"/>
                <a:gd name="connsiteY3" fmla="*/ 701040 h 701040"/>
              </a:gdLst>
              <a:ahLst/>
              <a:cxnLst>
                <a:cxn ang="0">
                  <a:pos x="connsiteX0" y="connsiteY0"/>
                </a:cxn>
                <a:cxn ang="0">
                  <a:pos x="connsiteX1" y="connsiteY1"/>
                </a:cxn>
                <a:cxn ang="0">
                  <a:pos x="connsiteX2" y="connsiteY2"/>
                </a:cxn>
                <a:cxn ang="0">
                  <a:pos x="connsiteX3" y="connsiteY3"/>
                </a:cxn>
              </a:cxnLst>
              <a:rect l="l" t="t" r="r" b="b"/>
              <a:pathLst>
                <a:path w="3383280" h="701040">
                  <a:moveTo>
                    <a:pt x="1402080" y="701040"/>
                  </a:moveTo>
                  <a:lnTo>
                    <a:pt x="0" y="0"/>
                  </a:lnTo>
                  <a:lnTo>
                    <a:pt x="3383280" y="30480"/>
                  </a:lnTo>
                  <a:lnTo>
                    <a:pt x="1402080" y="701040"/>
                  </a:lnTo>
                </a:path>
              </a:pathLst>
            </a:custGeom>
            <a:noFill/>
            <a:ln w="12700" cap="rnd">
              <a:gradFill>
                <a:gsLst>
                  <a:gs pos="0">
                    <a:schemeClr val="accent1">
                      <a:lumMod val="5000"/>
                      <a:lumOff val="95000"/>
                    </a:schemeClr>
                  </a:gs>
                  <a:gs pos="41000">
                    <a:srgbClr val="629DDB"/>
                  </a:gs>
                  <a:gs pos="70000">
                    <a:schemeClr val="bg1"/>
                  </a:gs>
                  <a:gs pos="100000">
                    <a:srgbClr val="629DDB"/>
                  </a:gs>
                </a:gsLst>
                <a:lin ang="5400000" scaled="1"/>
              </a:gradFill>
              <a:roun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pPr algn="ctr"/>
              <a:endParaRPr lang="zh-CN" altLang="en-US"/>
            </a:p>
          </p:txBody>
        </p:sp>
        <p:sp>
          <p:nvSpPr>
            <p:cNvPr id="373" name="任意多边形: 形状 372"/>
            <p:cNvSpPr/>
            <p:nvPr/>
          </p:nvSpPr>
          <p:spPr>
            <a:xfrm>
              <a:off x="14352" y="8160"/>
              <a:ext cx="3144" cy="2304"/>
            </a:xfrm>
            <a:custGeom>
              <a:avLst/>
              <a:gdLst>
                <a:gd name="connsiteX0" fmla="*/ 1996440 w 1996440"/>
                <a:gd name="connsiteY0" fmla="*/ 1463040 h 1463040"/>
                <a:gd name="connsiteX1" fmla="*/ 0 w 1996440"/>
                <a:gd name="connsiteY1" fmla="*/ 1082040 h 1463040"/>
                <a:gd name="connsiteX2" fmla="*/ 1325880 w 1996440"/>
                <a:gd name="connsiteY2" fmla="*/ 0 h 1463040"/>
                <a:gd name="connsiteX3" fmla="*/ 1996440 w 1996440"/>
                <a:gd name="connsiteY3" fmla="*/ 1463040 h 1463040"/>
              </a:gdLst>
              <a:ahLst/>
              <a:cxnLst>
                <a:cxn ang="0">
                  <a:pos x="connsiteX0" y="connsiteY0"/>
                </a:cxn>
                <a:cxn ang="0">
                  <a:pos x="connsiteX1" y="connsiteY1"/>
                </a:cxn>
                <a:cxn ang="0">
                  <a:pos x="connsiteX2" y="connsiteY2"/>
                </a:cxn>
                <a:cxn ang="0">
                  <a:pos x="connsiteX3" y="connsiteY3"/>
                </a:cxn>
              </a:cxnLst>
              <a:rect l="l" t="t" r="r" b="b"/>
              <a:pathLst>
                <a:path w="1996440" h="1463040">
                  <a:moveTo>
                    <a:pt x="1996440" y="1463040"/>
                  </a:moveTo>
                  <a:lnTo>
                    <a:pt x="0" y="1082040"/>
                  </a:lnTo>
                  <a:lnTo>
                    <a:pt x="1325880" y="0"/>
                  </a:lnTo>
                  <a:lnTo>
                    <a:pt x="1996440" y="1463040"/>
                  </a:lnTo>
                </a:path>
              </a:pathLst>
            </a:custGeom>
            <a:noFill/>
            <a:ln w="12700" cap="rnd">
              <a:gradFill>
                <a:gsLst>
                  <a:gs pos="0">
                    <a:schemeClr val="accent1">
                      <a:lumMod val="5000"/>
                      <a:lumOff val="95000"/>
                    </a:schemeClr>
                  </a:gs>
                  <a:gs pos="41000">
                    <a:srgbClr val="629DDB"/>
                  </a:gs>
                  <a:gs pos="70000">
                    <a:schemeClr val="bg1"/>
                  </a:gs>
                  <a:gs pos="100000">
                    <a:srgbClr val="629DDB"/>
                  </a:gs>
                </a:gsLst>
                <a:lin ang="5400000" scaled="1"/>
              </a:gradFill>
              <a:roun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pPr algn="ctr"/>
              <a:endParaRPr lang="zh-CN" altLang="en-US"/>
            </a:p>
          </p:txBody>
        </p:sp>
        <p:sp>
          <p:nvSpPr>
            <p:cNvPr id="374" name="任意多边形: 形状 373"/>
            <p:cNvSpPr/>
            <p:nvPr/>
          </p:nvSpPr>
          <p:spPr>
            <a:xfrm>
              <a:off x="13320" y="8808"/>
              <a:ext cx="4272" cy="1056"/>
            </a:xfrm>
            <a:custGeom>
              <a:avLst/>
              <a:gdLst>
                <a:gd name="connsiteX0" fmla="*/ 655320 w 1981200"/>
                <a:gd name="connsiteY0" fmla="*/ 1082040 h 1082040"/>
                <a:gd name="connsiteX1" fmla="*/ 0 w 1981200"/>
                <a:gd name="connsiteY1" fmla="*/ 670560 h 1082040"/>
                <a:gd name="connsiteX2" fmla="*/ 1981200 w 1981200"/>
                <a:gd name="connsiteY2" fmla="*/ 0 h 1082040"/>
                <a:gd name="connsiteX3" fmla="*/ 655320 w 1981200"/>
                <a:gd name="connsiteY3" fmla="*/ 1082040 h 1082040"/>
              </a:gdLst>
              <a:ahLst/>
              <a:cxnLst>
                <a:cxn ang="0">
                  <a:pos x="connsiteX0" y="connsiteY0"/>
                </a:cxn>
                <a:cxn ang="0">
                  <a:pos x="connsiteX1" y="connsiteY1"/>
                </a:cxn>
                <a:cxn ang="0">
                  <a:pos x="connsiteX2" y="connsiteY2"/>
                </a:cxn>
                <a:cxn ang="0">
                  <a:pos x="connsiteX3" y="connsiteY3"/>
                </a:cxn>
              </a:cxnLst>
              <a:rect l="l" t="t" r="r" b="b"/>
              <a:pathLst>
                <a:path w="1981200" h="1082040">
                  <a:moveTo>
                    <a:pt x="655320" y="1082040"/>
                  </a:moveTo>
                  <a:lnTo>
                    <a:pt x="0" y="670560"/>
                  </a:lnTo>
                  <a:lnTo>
                    <a:pt x="1981200" y="0"/>
                  </a:lnTo>
                  <a:lnTo>
                    <a:pt x="655320" y="1082040"/>
                  </a:lnTo>
                </a:path>
              </a:pathLst>
            </a:custGeom>
            <a:noFill/>
            <a:ln w="12700" cap="rnd">
              <a:gradFill>
                <a:gsLst>
                  <a:gs pos="0">
                    <a:schemeClr val="accent1">
                      <a:lumMod val="5000"/>
                      <a:lumOff val="95000"/>
                    </a:schemeClr>
                  </a:gs>
                  <a:gs pos="41000">
                    <a:srgbClr val="629DDB"/>
                  </a:gs>
                  <a:gs pos="70000">
                    <a:schemeClr val="bg1"/>
                  </a:gs>
                  <a:gs pos="100000">
                    <a:srgbClr val="629DDB"/>
                  </a:gs>
                </a:gsLst>
                <a:lin ang="5400000" scaled="1"/>
              </a:gradFill>
              <a:roun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pPr algn="ctr"/>
              <a:endParaRPr lang="zh-CN" altLang="en-US"/>
            </a:p>
          </p:txBody>
        </p:sp>
        <p:sp>
          <p:nvSpPr>
            <p:cNvPr id="376" name="任意多边形: 形状 375"/>
            <p:cNvSpPr/>
            <p:nvPr/>
          </p:nvSpPr>
          <p:spPr>
            <a:xfrm>
              <a:off x="16440" y="6872"/>
              <a:ext cx="2784" cy="3592"/>
            </a:xfrm>
            <a:custGeom>
              <a:avLst/>
              <a:gdLst>
                <a:gd name="connsiteX0" fmla="*/ 670560 w 2026920"/>
                <a:gd name="connsiteY0" fmla="*/ 1590040 h 1590040"/>
                <a:gd name="connsiteX1" fmla="*/ 0 w 2026920"/>
                <a:gd name="connsiteY1" fmla="*/ 127000 h 1590040"/>
                <a:gd name="connsiteX2" fmla="*/ 2026920 w 2026920"/>
                <a:gd name="connsiteY2" fmla="*/ 0 h 1590040"/>
                <a:gd name="connsiteX3" fmla="*/ 670560 w 2026920"/>
                <a:gd name="connsiteY3" fmla="*/ 1590040 h 1590040"/>
              </a:gdLst>
              <a:ahLst/>
              <a:cxnLst>
                <a:cxn ang="0">
                  <a:pos x="connsiteX0" y="connsiteY0"/>
                </a:cxn>
                <a:cxn ang="0">
                  <a:pos x="connsiteX1" y="connsiteY1"/>
                </a:cxn>
                <a:cxn ang="0">
                  <a:pos x="connsiteX2" y="connsiteY2"/>
                </a:cxn>
                <a:cxn ang="0">
                  <a:pos x="connsiteX3" y="connsiteY3"/>
                </a:cxn>
              </a:cxnLst>
              <a:rect l="l" t="t" r="r" b="b"/>
              <a:pathLst>
                <a:path w="2026920" h="1590040">
                  <a:moveTo>
                    <a:pt x="670560" y="1590040"/>
                  </a:moveTo>
                  <a:lnTo>
                    <a:pt x="0" y="127000"/>
                  </a:lnTo>
                  <a:lnTo>
                    <a:pt x="2026920" y="0"/>
                  </a:lnTo>
                  <a:lnTo>
                    <a:pt x="670560" y="1590040"/>
                  </a:lnTo>
                </a:path>
              </a:pathLst>
            </a:custGeom>
            <a:noFill/>
            <a:ln w="12700" cap="rnd">
              <a:gradFill>
                <a:gsLst>
                  <a:gs pos="0">
                    <a:schemeClr val="accent1">
                      <a:lumMod val="5000"/>
                      <a:lumOff val="95000"/>
                    </a:schemeClr>
                  </a:gs>
                  <a:gs pos="41000">
                    <a:srgbClr val="629DDB"/>
                  </a:gs>
                  <a:gs pos="70000">
                    <a:schemeClr val="bg1"/>
                  </a:gs>
                  <a:gs pos="100000">
                    <a:srgbClr val="629DDB"/>
                  </a:gs>
                </a:gsLst>
                <a:lin ang="5400000" scaled="1"/>
              </a:gradFill>
              <a:roun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pPr algn="ctr"/>
              <a:endParaRPr lang="zh-CN" altLang="en-US"/>
            </a:p>
          </p:txBody>
        </p:sp>
        <p:sp>
          <p:nvSpPr>
            <p:cNvPr id="377" name="任意多边形: 形状 376"/>
            <p:cNvSpPr/>
            <p:nvPr/>
          </p:nvSpPr>
          <p:spPr>
            <a:xfrm>
              <a:off x="17496" y="8264"/>
              <a:ext cx="2784" cy="3928"/>
            </a:xfrm>
            <a:custGeom>
              <a:avLst/>
              <a:gdLst>
                <a:gd name="connsiteX0" fmla="*/ 0 w 1356360"/>
                <a:gd name="connsiteY0" fmla="*/ 1590040 h 2687320"/>
                <a:gd name="connsiteX1" fmla="*/ 1356360 w 1356360"/>
                <a:gd name="connsiteY1" fmla="*/ 0 h 2687320"/>
                <a:gd name="connsiteX2" fmla="*/ 944880 w 1356360"/>
                <a:gd name="connsiteY2" fmla="*/ 2687320 h 2687320"/>
                <a:gd name="connsiteX3" fmla="*/ 0 w 1356360"/>
                <a:gd name="connsiteY3" fmla="*/ 1590040 h 2687320"/>
              </a:gdLst>
              <a:ahLst/>
              <a:cxnLst>
                <a:cxn ang="0">
                  <a:pos x="connsiteX0" y="connsiteY0"/>
                </a:cxn>
                <a:cxn ang="0">
                  <a:pos x="connsiteX1" y="connsiteY1"/>
                </a:cxn>
                <a:cxn ang="0">
                  <a:pos x="connsiteX2" y="connsiteY2"/>
                </a:cxn>
                <a:cxn ang="0">
                  <a:pos x="connsiteX3" y="connsiteY3"/>
                </a:cxn>
              </a:cxnLst>
              <a:rect l="l" t="t" r="r" b="b"/>
              <a:pathLst>
                <a:path w="1356360" h="2687320">
                  <a:moveTo>
                    <a:pt x="0" y="1590040"/>
                  </a:moveTo>
                  <a:lnTo>
                    <a:pt x="1356360" y="0"/>
                  </a:lnTo>
                  <a:lnTo>
                    <a:pt x="944880" y="2687320"/>
                  </a:lnTo>
                  <a:lnTo>
                    <a:pt x="0" y="1590040"/>
                  </a:lnTo>
                </a:path>
              </a:pathLst>
            </a:custGeom>
            <a:noFill/>
            <a:ln w="12700" cap="rnd">
              <a:gradFill>
                <a:gsLst>
                  <a:gs pos="0">
                    <a:schemeClr val="accent1">
                      <a:lumMod val="5000"/>
                      <a:lumOff val="95000"/>
                    </a:schemeClr>
                  </a:gs>
                  <a:gs pos="41000">
                    <a:srgbClr val="629DDB"/>
                  </a:gs>
                  <a:gs pos="70000">
                    <a:schemeClr val="bg1"/>
                  </a:gs>
                  <a:gs pos="100000">
                    <a:srgbClr val="629DDB"/>
                  </a:gs>
                </a:gsLst>
                <a:lin ang="5400000" scaled="1"/>
              </a:gradFill>
              <a:roun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pPr algn="ctr"/>
              <a:endParaRPr lang="zh-CN" altLang="en-US"/>
            </a:p>
          </p:txBody>
        </p:sp>
        <p:sp>
          <p:nvSpPr>
            <p:cNvPr id="378" name="任意多边形: 形状 377"/>
            <p:cNvSpPr/>
            <p:nvPr/>
          </p:nvSpPr>
          <p:spPr>
            <a:xfrm>
              <a:off x="12408" y="9864"/>
              <a:ext cx="5088" cy="2280"/>
            </a:xfrm>
            <a:custGeom>
              <a:avLst/>
              <a:gdLst>
                <a:gd name="connsiteX0" fmla="*/ 1234439 w 3230879"/>
                <a:gd name="connsiteY0" fmla="*/ 0 h 1447801"/>
                <a:gd name="connsiteX1" fmla="*/ 3230879 w 3230879"/>
                <a:gd name="connsiteY1" fmla="*/ 381000 h 1447801"/>
                <a:gd name="connsiteX2" fmla="*/ 0 w 3230879"/>
                <a:gd name="connsiteY2" fmla="*/ 1447801 h 1447801"/>
                <a:gd name="connsiteX3" fmla="*/ 1234439 w 3230879"/>
                <a:gd name="connsiteY3" fmla="*/ 0 h 1447801"/>
              </a:gdLst>
              <a:ahLst/>
              <a:cxnLst>
                <a:cxn ang="0">
                  <a:pos x="connsiteX0" y="connsiteY0"/>
                </a:cxn>
                <a:cxn ang="0">
                  <a:pos x="connsiteX1" y="connsiteY1"/>
                </a:cxn>
                <a:cxn ang="0">
                  <a:pos x="connsiteX2" y="connsiteY2"/>
                </a:cxn>
                <a:cxn ang="0">
                  <a:pos x="connsiteX3" y="connsiteY3"/>
                </a:cxn>
              </a:cxnLst>
              <a:rect l="l" t="t" r="r" b="b"/>
              <a:pathLst>
                <a:path w="3230879" h="1447801">
                  <a:moveTo>
                    <a:pt x="1234439" y="0"/>
                  </a:moveTo>
                  <a:lnTo>
                    <a:pt x="3230879" y="381000"/>
                  </a:lnTo>
                  <a:lnTo>
                    <a:pt x="0" y="1447801"/>
                  </a:lnTo>
                  <a:lnTo>
                    <a:pt x="1234439" y="0"/>
                  </a:lnTo>
                </a:path>
              </a:pathLst>
            </a:custGeom>
            <a:noFill/>
            <a:ln w="12700" cap="rnd">
              <a:gradFill>
                <a:gsLst>
                  <a:gs pos="0">
                    <a:schemeClr val="accent1">
                      <a:lumMod val="5000"/>
                      <a:lumOff val="95000"/>
                    </a:schemeClr>
                  </a:gs>
                  <a:gs pos="41000">
                    <a:srgbClr val="629DDB"/>
                  </a:gs>
                  <a:gs pos="70000">
                    <a:schemeClr val="bg1"/>
                  </a:gs>
                  <a:gs pos="100000">
                    <a:srgbClr val="629DDB"/>
                  </a:gs>
                </a:gsLst>
                <a:lin ang="5400000" scaled="1"/>
              </a:gradFill>
              <a:roun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pPr algn="ctr"/>
              <a:endParaRPr lang="zh-CN" altLang="en-US"/>
            </a:p>
          </p:txBody>
        </p:sp>
        <p:sp>
          <p:nvSpPr>
            <p:cNvPr id="380" name="任意多边形: 形状 379"/>
            <p:cNvSpPr/>
            <p:nvPr/>
          </p:nvSpPr>
          <p:spPr>
            <a:xfrm>
              <a:off x="10680" y="9312"/>
              <a:ext cx="2544" cy="2832"/>
            </a:xfrm>
            <a:custGeom>
              <a:avLst/>
              <a:gdLst>
                <a:gd name="connsiteX0" fmla="*/ 0 w 1981200"/>
                <a:gd name="connsiteY0" fmla="*/ 670560 h 1798321"/>
                <a:gd name="connsiteX1" fmla="*/ 1981200 w 1981200"/>
                <a:gd name="connsiteY1" fmla="*/ 0 h 1798321"/>
                <a:gd name="connsiteX2" fmla="*/ 1463041 w 1981200"/>
                <a:gd name="connsiteY2" fmla="*/ 1798321 h 1798321"/>
                <a:gd name="connsiteX3" fmla="*/ 0 w 1981200"/>
                <a:gd name="connsiteY3" fmla="*/ 670560 h 1798321"/>
              </a:gdLst>
              <a:ahLst/>
              <a:cxnLst>
                <a:cxn ang="0">
                  <a:pos x="connsiteX0" y="connsiteY0"/>
                </a:cxn>
                <a:cxn ang="0">
                  <a:pos x="connsiteX1" y="connsiteY1"/>
                </a:cxn>
                <a:cxn ang="0">
                  <a:pos x="connsiteX2" y="connsiteY2"/>
                </a:cxn>
                <a:cxn ang="0">
                  <a:pos x="connsiteX3" y="connsiteY3"/>
                </a:cxn>
              </a:cxnLst>
              <a:rect l="l" t="t" r="r" b="b"/>
              <a:pathLst>
                <a:path w="1981200" h="1798321">
                  <a:moveTo>
                    <a:pt x="0" y="670560"/>
                  </a:moveTo>
                  <a:lnTo>
                    <a:pt x="1981200" y="0"/>
                  </a:lnTo>
                  <a:lnTo>
                    <a:pt x="1463041" y="1798321"/>
                  </a:lnTo>
                  <a:lnTo>
                    <a:pt x="0" y="670560"/>
                  </a:lnTo>
                </a:path>
              </a:pathLst>
            </a:custGeom>
            <a:noFill/>
            <a:ln w="12700" cap="rnd">
              <a:gradFill>
                <a:gsLst>
                  <a:gs pos="0">
                    <a:schemeClr val="accent1">
                      <a:lumMod val="5000"/>
                      <a:lumOff val="95000"/>
                    </a:schemeClr>
                  </a:gs>
                  <a:gs pos="41000">
                    <a:srgbClr val="629DDB"/>
                  </a:gs>
                  <a:gs pos="70000">
                    <a:schemeClr val="bg1"/>
                  </a:gs>
                  <a:gs pos="100000">
                    <a:srgbClr val="629DDB"/>
                  </a:gs>
                </a:gsLst>
                <a:lin ang="5400000" scaled="1"/>
              </a:gradFill>
              <a:roun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pPr algn="ctr"/>
              <a:endParaRPr lang="zh-CN" altLang="en-US"/>
            </a:p>
          </p:txBody>
        </p:sp>
        <p:sp>
          <p:nvSpPr>
            <p:cNvPr id="381" name="任意多边形: 形状 380"/>
            <p:cNvSpPr/>
            <p:nvPr/>
          </p:nvSpPr>
          <p:spPr>
            <a:xfrm>
              <a:off x="12408" y="9312"/>
              <a:ext cx="1944" cy="2832"/>
            </a:xfrm>
            <a:custGeom>
              <a:avLst/>
              <a:gdLst>
                <a:gd name="connsiteX0" fmla="*/ 518159 w 1234439"/>
                <a:gd name="connsiteY0" fmla="*/ 0 h 1798321"/>
                <a:gd name="connsiteX1" fmla="*/ 1234439 w 1234439"/>
                <a:gd name="connsiteY1" fmla="*/ 350520 h 1798321"/>
                <a:gd name="connsiteX2" fmla="*/ 0 w 1234439"/>
                <a:gd name="connsiteY2" fmla="*/ 1798321 h 1798321"/>
                <a:gd name="connsiteX3" fmla="*/ 518159 w 1234439"/>
                <a:gd name="connsiteY3" fmla="*/ 0 h 1798321"/>
              </a:gdLst>
              <a:ahLst/>
              <a:cxnLst>
                <a:cxn ang="0">
                  <a:pos x="connsiteX0" y="connsiteY0"/>
                </a:cxn>
                <a:cxn ang="0">
                  <a:pos x="connsiteX1" y="connsiteY1"/>
                </a:cxn>
                <a:cxn ang="0">
                  <a:pos x="connsiteX2" y="connsiteY2"/>
                </a:cxn>
                <a:cxn ang="0">
                  <a:pos x="connsiteX3" y="connsiteY3"/>
                </a:cxn>
              </a:cxnLst>
              <a:rect l="l" t="t" r="r" b="b"/>
              <a:pathLst>
                <a:path w="1234439" h="1798321">
                  <a:moveTo>
                    <a:pt x="518159" y="0"/>
                  </a:moveTo>
                  <a:lnTo>
                    <a:pt x="1234439" y="350520"/>
                  </a:lnTo>
                  <a:lnTo>
                    <a:pt x="0" y="1798321"/>
                  </a:lnTo>
                  <a:lnTo>
                    <a:pt x="518159" y="0"/>
                  </a:lnTo>
                </a:path>
              </a:pathLst>
            </a:custGeom>
            <a:noFill/>
            <a:ln w="12700" cap="rnd">
              <a:gradFill>
                <a:gsLst>
                  <a:gs pos="0">
                    <a:schemeClr val="accent1">
                      <a:lumMod val="5000"/>
                      <a:lumOff val="95000"/>
                    </a:schemeClr>
                  </a:gs>
                  <a:gs pos="41000">
                    <a:srgbClr val="629DDB"/>
                  </a:gs>
                  <a:gs pos="70000">
                    <a:schemeClr val="bg1"/>
                  </a:gs>
                  <a:gs pos="100000">
                    <a:srgbClr val="629DDB"/>
                  </a:gs>
                </a:gsLst>
                <a:lin ang="5400000" scaled="1"/>
              </a:gradFill>
              <a:roun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pPr algn="ctr"/>
              <a:endParaRPr lang="zh-CN" altLang="en-US"/>
            </a:p>
          </p:txBody>
        </p:sp>
        <p:sp>
          <p:nvSpPr>
            <p:cNvPr id="384" name="任意多边形: 形状 383"/>
            <p:cNvSpPr/>
            <p:nvPr/>
          </p:nvSpPr>
          <p:spPr>
            <a:xfrm>
              <a:off x="7896" y="9168"/>
              <a:ext cx="2208" cy="2976"/>
            </a:xfrm>
            <a:custGeom>
              <a:avLst/>
              <a:gdLst>
                <a:gd name="connsiteX0" fmla="*/ 60960 w 1402080"/>
                <a:gd name="connsiteY0" fmla="*/ 0 h 1889761"/>
                <a:gd name="connsiteX1" fmla="*/ 1402080 w 1402080"/>
                <a:gd name="connsiteY1" fmla="*/ 762000 h 1889761"/>
                <a:gd name="connsiteX2" fmla="*/ 0 w 1402080"/>
                <a:gd name="connsiteY2" fmla="*/ 1889761 h 1889761"/>
                <a:gd name="connsiteX3" fmla="*/ 60960 w 1402080"/>
                <a:gd name="connsiteY3" fmla="*/ 0 h 1889761"/>
              </a:gdLst>
              <a:ahLst/>
              <a:cxnLst>
                <a:cxn ang="0">
                  <a:pos x="connsiteX0" y="connsiteY0"/>
                </a:cxn>
                <a:cxn ang="0">
                  <a:pos x="connsiteX1" y="connsiteY1"/>
                </a:cxn>
                <a:cxn ang="0">
                  <a:pos x="connsiteX2" y="connsiteY2"/>
                </a:cxn>
                <a:cxn ang="0">
                  <a:pos x="connsiteX3" y="connsiteY3"/>
                </a:cxn>
              </a:cxnLst>
              <a:rect l="l" t="t" r="r" b="b"/>
              <a:pathLst>
                <a:path w="1402080" h="1889761">
                  <a:moveTo>
                    <a:pt x="60960" y="0"/>
                  </a:moveTo>
                  <a:lnTo>
                    <a:pt x="1402080" y="762000"/>
                  </a:lnTo>
                  <a:lnTo>
                    <a:pt x="0" y="1889761"/>
                  </a:lnTo>
                  <a:lnTo>
                    <a:pt x="60960" y="0"/>
                  </a:lnTo>
                </a:path>
              </a:pathLst>
            </a:custGeom>
            <a:noFill/>
            <a:ln w="12700" cap="rnd">
              <a:gradFill>
                <a:gsLst>
                  <a:gs pos="0">
                    <a:schemeClr val="accent1">
                      <a:lumMod val="5000"/>
                      <a:lumOff val="95000"/>
                    </a:schemeClr>
                  </a:gs>
                  <a:gs pos="41000">
                    <a:srgbClr val="629DDB"/>
                  </a:gs>
                  <a:gs pos="70000">
                    <a:schemeClr val="bg1"/>
                  </a:gs>
                  <a:gs pos="100000">
                    <a:srgbClr val="629DDB"/>
                  </a:gs>
                </a:gsLst>
                <a:lin ang="5400000" scaled="1"/>
              </a:gradFill>
              <a:roun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pPr algn="ctr"/>
              <a:endParaRPr lang="zh-CN" altLang="en-US"/>
            </a:p>
          </p:txBody>
        </p:sp>
        <p:sp>
          <p:nvSpPr>
            <p:cNvPr id="385" name="任意多边形: 形状 384"/>
            <p:cNvSpPr/>
            <p:nvPr/>
          </p:nvSpPr>
          <p:spPr>
            <a:xfrm>
              <a:off x="4488" y="9504"/>
              <a:ext cx="3408" cy="2640"/>
            </a:xfrm>
            <a:custGeom>
              <a:avLst/>
              <a:gdLst>
                <a:gd name="connsiteX0" fmla="*/ 0 w 2164079"/>
                <a:gd name="connsiteY0" fmla="*/ 924560 h 1676401"/>
                <a:gd name="connsiteX1" fmla="*/ 701039 w 2164079"/>
                <a:gd name="connsiteY1" fmla="*/ 0 h 1676401"/>
                <a:gd name="connsiteX2" fmla="*/ 2164079 w 2164079"/>
                <a:gd name="connsiteY2" fmla="*/ 1676401 h 1676401"/>
                <a:gd name="connsiteX3" fmla="*/ 0 w 2164079"/>
                <a:gd name="connsiteY3" fmla="*/ 924560 h 1676401"/>
              </a:gdLst>
              <a:ahLst/>
              <a:cxnLst>
                <a:cxn ang="0">
                  <a:pos x="connsiteX0" y="connsiteY0"/>
                </a:cxn>
                <a:cxn ang="0">
                  <a:pos x="connsiteX1" y="connsiteY1"/>
                </a:cxn>
                <a:cxn ang="0">
                  <a:pos x="connsiteX2" y="connsiteY2"/>
                </a:cxn>
                <a:cxn ang="0">
                  <a:pos x="connsiteX3" y="connsiteY3"/>
                </a:cxn>
              </a:cxnLst>
              <a:rect l="l" t="t" r="r" b="b"/>
              <a:pathLst>
                <a:path w="2164079" h="1676401">
                  <a:moveTo>
                    <a:pt x="0" y="924560"/>
                  </a:moveTo>
                  <a:lnTo>
                    <a:pt x="701039" y="0"/>
                  </a:lnTo>
                  <a:lnTo>
                    <a:pt x="2164079" y="1676401"/>
                  </a:lnTo>
                  <a:lnTo>
                    <a:pt x="0" y="924560"/>
                  </a:lnTo>
                </a:path>
              </a:pathLst>
            </a:custGeom>
            <a:noFill/>
            <a:ln w="12700" cap="rnd">
              <a:gradFill>
                <a:gsLst>
                  <a:gs pos="0">
                    <a:schemeClr val="accent1">
                      <a:lumMod val="5000"/>
                      <a:lumOff val="95000"/>
                    </a:schemeClr>
                  </a:gs>
                  <a:gs pos="41000">
                    <a:srgbClr val="629DDB"/>
                  </a:gs>
                  <a:gs pos="70000">
                    <a:schemeClr val="bg1"/>
                  </a:gs>
                  <a:gs pos="100000">
                    <a:srgbClr val="629DDB"/>
                  </a:gs>
                </a:gsLst>
                <a:lin ang="5400000" scaled="1"/>
              </a:gradFill>
              <a:roun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pPr algn="ctr"/>
              <a:endParaRPr lang="zh-CN" altLang="en-US"/>
            </a:p>
          </p:txBody>
        </p:sp>
        <p:sp>
          <p:nvSpPr>
            <p:cNvPr id="386" name="任意多边形: 形状 385"/>
            <p:cNvSpPr/>
            <p:nvPr/>
          </p:nvSpPr>
          <p:spPr>
            <a:xfrm>
              <a:off x="5592" y="9216"/>
              <a:ext cx="2304" cy="2928"/>
            </a:xfrm>
            <a:custGeom>
              <a:avLst/>
              <a:gdLst>
                <a:gd name="connsiteX0" fmla="*/ 0 w 1463040"/>
                <a:gd name="connsiteY0" fmla="*/ 182880 h 1859281"/>
                <a:gd name="connsiteX1" fmla="*/ 213360 w 1463040"/>
                <a:gd name="connsiteY1" fmla="*/ 0 h 1859281"/>
                <a:gd name="connsiteX2" fmla="*/ 1463040 w 1463040"/>
                <a:gd name="connsiteY2" fmla="*/ 1859281 h 1859281"/>
                <a:gd name="connsiteX3" fmla="*/ 0 w 1463040"/>
                <a:gd name="connsiteY3" fmla="*/ 182880 h 1859281"/>
              </a:gdLst>
              <a:ahLst/>
              <a:cxnLst>
                <a:cxn ang="0">
                  <a:pos x="connsiteX0" y="connsiteY0"/>
                </a:cxn>
                <a:cxn ang="0">
                  <a:pos x="connsiteX1" y="connsiteY1"/>
                </a:cxn>
                <a:cxn ang="0">
                  <a:pos x="connsiteX2" y="connsiteY2"/>
                </a:cxn>
                <a:cxn ang="0">
                  <a:pos x="connsiteX3" y="connsiteY3"/>
                </a:cxn>
              </a:cxnLst>
              <a:rect l="l" t="t" r="r" b="b"/>
              <a:pathLst>
                <a:path w="1463040" h="1859281">
                  <a:moveTo>
                    <a:pt x="0" y="182880"/>
                  </a:moveTo>
                  <a:lnTo>
                    <a:pt x="213360" y="0"/>
                  </a:lnTo>
                  <a:lnTo>
                    <a:pt x="1463040" y="1859281"/>
                  </a:lnTo>
                  <a:lnTo>
                    <a:pt x="0" y="182880"/>
                  </a:lnTo>
                </a:path>
              </a:pathLst>
            </a:custGeom>
            <a:noFill/>
            <a:ln w="12700" cap="rnd">
              <a:gradFill>
                <a:gsLst>
                  <a:gs pos="0">
                    <a:schemeClr val="accent1">
                      <a:lumMod val="5000"/>
                      <a:lumOff val="95000"/>
                    </a:schemeClr>
                  </a:gs>
                  <a:gs pos="41000">
                    <a:srgbClr val="629DDB"/>
                  </a:gs>
                  <a:gs pos="70000">
                    <a:schemeClr val="bg1"/>
                  </a:gs>
                  <a:gs pos="100000">
                    <a:srgbClr val="629DDB"/>
                  </a:gs>
                </a:gsLst>
                <a:lin ang="5400000" scaled="1"/>
              </a:gradFill>
              <a:roun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pPr algn="ctr"/>
              <a:endParaRPr lang="zh-CN" altLang="en-US"/>
            </a:p>
          </p:txBody>
        </p:sp>
        <p:sp>
          <p:nvSpPr>
            <p:cNvPr id="387" name="任意多边形: 形状 386"/>
            <p:cNvSpPr/>
            <p:nvPr/>
          </p:nvSpPr>
          <p:spPr>
            <a:xfrm>
              <a:off x="5928" y="9168"/>
              <a:ext cx="2064" cy="2976"/>
            </a:xfrm>
            <a:custGeom>
              <a:avLst/>
              <a:gdLst>
                <a:gd name="connsiteX0" fmla="*/ 0 w 1310640"/>
                <a:gd name="connsiteY0" fmla="*/ 30480 h 1889761"/>
                <a:gd name="connsiteX1" fmla="*/ 1310640 w 1310640"/>
                <a:gd name="connsiteY1" fmla="*/ 0 h 1889761"/>
                <a:gd name="connsiteX2" fmla="*/ 1249680 w 1310640"/>
                <a:gd name="connsiteY2" fmla="*/ 1889761 h 1889761"/>
                <a:gd name="connsiteX3" fmla="*/ 0 w 1310640"/>
                <a:gd name="connsiteY3" fmla="*/ 30480 h 1889761"/>
              </a:gdLst>
              <a:ahLst/>
              <a:cxnLst>
                <a:cxn ang="0">
                  <a:pos x="connsiteX0" y="connsiteY0"/>
                </a:cxn>
                <a:cxn ang="0">
                  <a:pos x="connsiteX1" y="connsiteY1"/>
                </a:cxn>
                <a:cxn ang="0">
                  <a:pos x="connsiteX2" y="connsiteY2"/>
                </a:cxn>
                <a:cxn ang="0">
                  <a:pos x="connsiteX3" y="connsiteY3"/>
                </a:cxn>
              </a:cxnLst>
              <a:rect l="l" t="t" r="r" b="b"/>
              <a:pathLst>
                <a:path w="1310640" h="1889761">
                  <a:moveTo>
                    <a:pt x="0" y="30480"/>
                  </a:moveTo>
                  <a:lnTo>
                    <a:pt x="1310640" y="0"/>
                  </a:lnTo>
                  <a:lnTo>
                    <a:pt x="1249680" y="1889761"/>
                  </a:lnTo>
                  <a:lnTo>
                    <a:pt x="0" y="30480"/>
                  </a:lnTo>
                </a:path>
              </a:pathLst>
            </a:custGeom>
            <a:noFill/>
            <a:ln w="12700" cap="rnd">
              <a:gradFill>
                <a:gsLst>
                  <a:gs pos="0">
                    <a:schemeClr val="accent1">
                      <a:lumMod val="5000"/>
                      <a:lumOff val="95000"/>
                    </a:schemeClr>
                  </a:gs>
                  <a:gs pos="41000">
                    <a:srgbClr val="629DDB"/>
                  </a:gs>
                  <a:gs pos="70000">
                    <a:schemeClr val="bg1"/>
                  </a:gs>
                  <a:gs pos="100000">
                    <a:srgbClr val="629DDB"/>
                  </a:gs>
                </a:gsLst>
                <a:lin ang="5400000" scaled="1"/>
              </a:gradFill>
              <a:roun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pPr algn="ctr"/>
              <a:endParaRPr lang="zh-CN" altLang="en-US"/>
            </a:p>
          </p:txBody>
        </p:sp>
        <p:sp>
          <p:nvSpPr>
            <p:cNvPr id="389" name="任意多边形: 形状 388"/>
            <p:cNvSpPr/>
            <p:nvPr/>
          </p:nvSpPr>
          <p:spPr>
            <a:xfrm>
              <a:off x="-384" y="9600"/>
              <a:ext cx="2232" cy="2240"/>
            </a:xfrm>
            <a:custGeom>
              <a:avLst/>
              <a:gdLst>
                <a:gd name="connsiteX0" fmla="*/ 792480 w 1417321"/>
                <a:gd name="connsiteY0" fmla="*/ 0 h 1422400"/>
                <a:gd name="connsiteX1" fmla="*/ 1417321 w 1417321"/>
                <a:gd name="connsiteY1" fmla="*/ 960120 h 1422400"/>
                <a:gd name="connsiteX2" fmla="*/ 0 w 1417321"/>
                <a:gd name="connsiteY2" fmla="*/ 1422400 h 1422400"/>
                <a:gd name="connsiteX3" fmla="*/ 792480 w 1417321"/>
                <a:gd name="connsiteY3" fmla="*/ 0 h 1422400"/>
              </a:gdLst>
              <a:ahLst/>
              <a:cxnLst>
                <a:cxn ang="0">
                  <a:pos x="connsiteX0" y="connsiteY0"/>
                </a:cxn>
                <a:cxn ang="0">
                  <a:pos x="connsiteX1" y="connsiteY1"/>
                </a:cxn>
                <a:cxn ang="0">
                  <a:pos x="connsiteX2" y="connsiteY2"/>
                </a:cxn>
                <a:cxn ang="0">
                  <a:pos x="connsiteX3" y="connsiteY3"/>
                </a:cxn>
              </a:cxnLst>
              <a:rect l="l" t="t" r="r" b="b"/>
              <a:pathLst>
                <a:path w="1417321" h="1422400">
                  <a:moveTo>
                    <a:pt x="792480" y="0"/>
                  </a:moveTo>
                  <a:lnTo>
                    <a:pt x="1417321" y="960120"/>
                  </a:lnTo>
                  <a:lnTo>
                    <a:pt x="0" y="1422400"/>
                  </a:lnTo>
                  <a:lnTo>
                    <a:pt x="792480" y="0"/>
                  </a:lnTo>
                </a:path>
              </a:pathLst>
            </a:custGeom>
            <a:noFill/>
            <a:ln w="12700" cap="rnd">
              <a:gradFill>
                <a:gsLst>
                  <a:gs pos="0">
                    <a:schemeClr val="accent1">
                      <a:lumMod val="5000"/>
                      <a:lumOff val="95000"/>
                    </a:schemeClr>
                  </a:gs>
                  <a:gs pos="41000">
                    <a:srgbClr val="629DDB"/>
                  </a:gs>
                  <a:gs pos="70000">
                    <a:schemeClr val="bg1"/>
                  </a:gs>
                  <a:gs pos="100000">
                    <a:srgbClr val="629DDB"/>
                  </a:gs>
                </a:gsLst>
                <a:lin ang="5400000" scaled="1"/>
              </a:gradFill>
              <a:roun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pPr algn="ctr"/>
              <a:endParaRPr lang="zh-CN" altLang="en-US"/>
            </a:p>
          </p:txBody>
        </p:sp>
      </p:grpSp>
      <p:sp>
        <p:nvSpPr>
          <p:cNvPr id="4" name="文本框 3"/>
          <p:cNvSpPr txBox="1"/>
          <p:nvPr/>
        </p:nvSpPr>
        <p:spPr>
          <a:xfrm>
            <a:off x="2849880" y="2352675"/>
            <a:ext cx="6619875" cy="1198880"/>
          </a:xfrm>
          <a:prstGeom prst="rect">
            <a:avLst/>
          </a:prstGeom>
          <a:noFill/>
        </p:spPr>
        <p:txBody>
          <a:bodyPr wrap="square" rtlCol="0">
            <a:spAutoFit/>
          </a:bodyPr>
          <a:lstStyle/>
          <a:p>
            <a:pPr algn="ctr"/>
            <a:r>
              <a:rPr lang="en-US" altLang="zh-CN" sz="7200" dirty="0">
                <a:solidFill>
                  <a:schemeClr val="bg1"/>
                </a:solidFill>
                <a:latin typeface="Century Gothic" panose="020B0502020202020204" pitchFamily="34" charset="0"/>
                <a:ea typeface="思源黑体 ExtraLight" panose="020B0200000000000000" pitchFamily="34" charset="-122"/>
                <a:cs typeface="Century Gothic" panose="020B0502020202020204" pitchFamily="34" charset="0"/>
              </a:rPr>
              <a:t>THANK YOU </a:t>
            </a:r>
          </a:p>
        </p:txBody>
      </p:sp>
      <p:sp>
        <p:nvSpPr>
          <p:cNvPr id="2" name="Slide Number Placeholder 1">
            <a:extLst>
              <a:ext uri="{FF2B5EF4-FFF2-40B4-BE49-F238E27FC236}">
                <a16:creationId xmlns:a16="http://schemas.microsoft.com/office/drawing/2014/main" xmlns="" id="{B8652847-97A2-4432-B3FD-714286250565}"/>
              </a:ext>
            </a:extLst>
          </p:cNvPr>
          <p:cNvSpPr>
            <a:spLocks noGrp="1"/>
          </p:cNvSpPr>
          <p:nvPr>
            <p:ph type="sldNum" sz="quarter" idx="12"/>
          </p:nvPr>
        </p:nvSpPr>
        <p:spPr/>
        <p:txBody>
          <a:bodyPr/>
          <a:lstStyle/>
          <a:p>
            <a:fld id="{565CE74E-AB26-4998-AD42-012C4C1AD076}" type="slidenum">
              <a:rPr lang="zh-CN" altLang="en-US" smtClean="0"/>
              <a:t>23</a:t>
            </a:fld>
            <a:endParaRPr lang="zh-CN" altLang="en-US"/>
          </a:p>
        </p:txBody>
      </p:sp>
    </p:spTree>
  </p:cSld>
  <p:clrMapOvr>
    <a:masterClrMapping/>
  </p:clrMapOvr>
  <mc:AlternateContent xmlns:mc="http://schemas.openxmlformats.org/markup-compatibility/2006" xmlns:p14="http://schemas.microsoft.com/office/powerpoint/2010/main">
    <mc:Choice Requires="p14">
      <p:transition>
        <p:push/>
      </p:transition>
    </mc:Choice>
    <mc:Fallback xmlns="">
      <p:transition>
        <p:push/>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0"/>
            <a:ext cx="6366076" cy="6858000"/>
          </a:xfrm>
          <a:prstGeom prst="rect">
            <a:avLst/>
          </a:prstGeom>
          <a:solidFill>
            <a:srgbClr val="5B9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19"/>
          <p:cNvSpPr txBox="1"/>
          <p:nvPr/>
        </p:nvSpPr>
        <p:spPr>
          <a:xfrm>
            <a:off x="7780540" y="2043272"/>
            <a:ext cx="2459584"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rgbClr val="5B98D7"/>
                </a:solidFill>
                <a:latin typeface="Century Gothic" panose="020B0502020202020204" pitchFamily="34" charset="0"/>
                <a:ea typeface="思源黑体 CN Bold" panose="020B0800000000000000" charset="-122"/>
              </a:rPr>
              <a:t>1.1</a:t>
            </a:r>
            <a:r>
              <a:rPr lang="zh-CN" altLang="en-US" sz="2400" dirty="0">
                <a:solidFill>
                  <a:srgbClr val="5B98D7"/>
                </a:solidFill>
                <a:latin typeface="思源黑体 ExtraLight" panose="020B0200000000000000" pitchFamily="34" charset="-122"/>
                <a:ea typeface="思源黑体 ExtraLight" panose="020B0200000000000000" pitchFamily="34" charset="-122"/>
              </a:rPr>
              <a:t> </a:t>
            </a:r>
            <a:r>
              <a:rPr lang="en-US" altLang="zh-CN" sz="2400" dirty="0">
                <a:solidFill>
                  <a:srgbClr val="5B98D7"/>
                </a:solidFill>
                <a:latin typeface="思源黑体 ExtraLight" panose="020B0200000000000000" pitchFamily="34" charset="-122"/>
                <a:ea typeface="思源黑体 ExtraLight" panose="020B0200000000000000" pitchFamily="34" charset="-122"/>
              </a:rPr>
              <a:t>Background</a:t>
            </a:r>
          </a:p>
        </p:txBody>
      </p:sp>
      <p:sp>
        <p:nvSpPr>
          <p:cNvPr id="8" name="文本框 19"/>
          <p:cNvSpPr txBox="1"/>
          <p:nvPr/>
        </p:nvSpPr>
        <p:spPr>
          <a:xfrm>
            <a:off x="7780540" y="2874269"/>
            <a:ext cx="2405787"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rgbClr val="5B98D7"/>
                </a:solidFill>
                <a:latin typeface="Century Gothic" panose="020B0502020202020204" pitchFamily="34" charset="0"/>
                <a:ea typeface="思源黑体 CN Bold" panose="020B0800000000000000" charset="-122"/>
              </a:rPr>
              <a:t>1.2</a:t>
            </a:r>
            <a:r>
              <a:rPr lang="zh-CN" altLang="en-US" sz="2400" dirty="0">
                <a:solidFill>
                  <a:srgbClr val="5B98D7"/>
                </a:solidFill>
                <a:latin typeface="思源黑体 ExtraLight" panose="020B0200000000000000" pitchFamily="34" charset="-122"/>
                <a:ea typeface="思源黑体 ExtraLight" panose="020B0200000000000000" pitchFamily="34" charset="-122"/>
              </a:rPr>
              <a:t> </a:t>
            </a:r>
            <a:r>
              <a:rPr lang="en-US" altLang="zh-CN" sz="2400" dirty="0">
                <a:solidFill>
                  <a:srgbClr val="5B98D7"/>
                </a:solidFill>
                <a:latin typeface="思源黑体 ExtraLight" panose="020B0200000000000000" pitchFamily="34" charset="-122"/>
                <a:ea typeface="思源黑体 ExtraLight" panose="020B0200000000000000" pitchFamily="34" charset="-122"/>
              </a:rPr>
              <a:t>Observation</a:t>
            </a:r>
            <a:endParaRPr lang="zh-CN" altLang="en-US" sz="2400" dirty="0">
              <a:solidFill>
                <a:srgbClr val="5B98D7"/>
              </a:solidFill>
              <a:latin typeface="思源黑体 ExtraLight" panose="020B0200000000000000" pitchFamily="34" charset="-122"/>
              <a:ea typeface="思源黑体 ExtraLight" panose="020B0200000000000000" pitchFamily="34" charset="-122"/>
            </a:endParaRPr>
          </a:p>
        </p:txBody>
      </p:sp>
      <p:sp>
        <p:nvSpPr>
          <p:cNvPr id="10" name="文本框 19"/>
          <p:cNvSpPr txBox="1"/>
          <p:nvPr/>
        </p:nvSpPr>
        <p:spPr>
          <a:xfrm>
            <a:off x="7780540" y="3705266"/>
            <a:ext cx="1940083"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rgbClr val="5B98D7"/>
                </a:solidFill>
                <a:latin typeface="Century Gothic" panose="020B0502020202020204" pitchFamily="34" charset="0"/>
                <a:ea typeface="思源黑体 CN Bold" panose="020B0800000000000000" charset="-122"/>
              </a:rPr>
              <a:t>1.3</a:t>
            </a:r>
            <a:r>
              <a:rPr lang="zh-CN" altLang="en-US" sz="2400" dirty="0">
                <a:solidFill>
                  <a:srgbClr val="5B98D7"/>
                </a:solidFill>
                <a:latin typeface="思源黑体 ExtraLight" panose="020B0200000000000000" pitchFamily="34" charset="-122"/>
                <a:ea typeface="思源黑体 ExtraLight" panose="020B0200000000000000" pitchFamily="34" charset="-122"/>
              </a:rPr>
              <a:t> </a:t>
            </a:r>
            <a:r>
              <a:rPr lang="en-US" altLang="zh-CN" sz="2400" dirty="0">
                <a:solidFill>
                  <a:srgbClr val="5B98D7"/>
                </a:solidFill>
                <a:latin typeface="思源黑体 ExtraLight" panose="020B0200000000000000" pitchFamily="34" charset="-122"/>
                <a:ea typeface="思源黑体 ExtraLight" panose="020B0200000000000000" pitchFamily="34" charset="-122"/>
              </a:rPr>
              <a:t>Variables</a:t>
            </a:r>
            <a:endParaRPr lang="zh-CN" altLang="en-US" sz="2400" dirty="0">
              <a:solidFill>
                <a:srgbClr val="5B98D7"/>
              </a:solidFill>
              <a:latin typeface="思源黑体 ExtraLight" panose="020B0200000000000000" pitchFamily="34" charset="-122"/>
              <a:ea typeface="思源黑体 ExtraLight" panose="020B0200000000000000" pitchFamily="34" charset="-122"/>
            </a:endParaRPr>
          </a:p>
        </p:txBody>
      </p:sp>
      <p:pic>
        <p:nvPicPr>
          <p:cNvPr id="60" name="图片 59"/>
          <p:cNvPicPr>
            <a:picLocks noChangeAspect="1"/>
          </p:cNvPicPr>
          <p:nvPr/>
        </p:nvPicPr>
        <p:blipFill rotWithShape="1">
          <a:blip r:embed="rId2">
            <a:extLst>
              <a:ext uri="{28A0092B-C50C-407E-A947-70E740481C1C}">
                <a14:useLocalDpi xmlns:a14="http://schemas.microsoft.com/office/drawing/2010/main" val="0"/>
              </a:ext>
            </a:extLst>
          </a:blip>
          <a:srcRect r="3996"/>
          <a:stretch>
            <a:fillRect/>
          </a:stretch>
        </p:blipFill>
        <p:spPr>
          <a:xfrm rot="3894018">
            <a:off x="-1139712" y="2426007"/>
            <a:ext cx="6385507" cy="5779509"/>
          </a:xfrm>
          <a:prstGeom prst="rect">
            <a:avLst/>
          </a:prstGeom>
        </p:spPr>
      </p:pic>
      <p:sp>
        <p:nvSpPr>
          <p:cNvPr id="5" name="文本框 4"/>
          <p:cNvSpPr txBox="1"/>
          <p:nvPr/>
        </p:nvSpPr>
        <p:spPr>
          <a:xfrm>
            <a:off x="118611" y="2757715"/>
            <a:ext cx="3266979" cy="1200329"/>
          </a:xfrm>
          <a:prstGeom prst="rect">
            <a:avLst/>
          </a:prstGeom>
          <a:noFill/>
        </p:spPr>
        <p:txBody>
          <a:bodyPr wrap="square">
            <a:spAutoFit/>
          </a:bodyPr>
          <a:lstStyle/>
          <a:p>
            <a:pPr algn="ctr"/>
            <a:r>
              <a:rPr lang="en-US" altLang="zh-CN" sz="7200" dirty="0">
                <a:solidFill>
                  <a:schemeClr val="bg1"/>
                </a:solidFill>
                <a:latin typeface="Century Gothic" panose="020B0502020202020204" pitchFamily="34" charset="0"/>
              </a:rPr>
              <a:t>PART1</a:t>
            </a:r>
            <a:endParaRPr lang="zh-CN" altLang="en-US" sz="7200" dirty="0">
              <a:solidFill>
                <a:schemeClr val="bg1"/>
              </a:solidFill>
              <a:latin typeface="Century Gothic" panose="020B0502020202020204" pitchFamily="34" charset="0"/>
            </a:endParaRPr>
          </a:p>
        </p:txBody>
      </p:sp>
      <p:sp>
        <p:nvSpPr>
          <p:cNvPr id="2" name="文本框 19"/>
          <p:cNvSpPr txBox="1"/>
          <p:nvPr/>
        </p:nvSpPr>
        <p:spPr>
          <a:xfrm>
            <a:off x="3047432" y="2920422"/>
            <a:ext cx="2712474" cy="64633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dirty="0">
                <a:solidFill>
                  <a:schemeClr val="bg1"/>
                </a:solidFill>
                <a:latin typeface="思源黑体 ExtraLight" panose="020B0200000000000000" pitchFamily="34" charset="-122"/>
                <a:ea typeface="思源黑体 ExtraLight" panose="020B0200000000000000" pitchFamily="34" charset="-122"/>
              </a:rPr>
              <a:t>Introduction</a:t>
            </a:r>
            <a:endParaRPr lang="zh-CN" altLang="en-US" sz="3600" dirty="0">
              <a:solidFill>
                <a:schemeClr val="bg1"/>
              </a:solidFill>
              <a:latin typeface="思源黑体 ExtraLight" panose="020B0200000000000000" pitchFamily="34" charset="-122"/>
              <a:ea typeface="思源黑体 ExtraLight" panose="020B0200000000000000" pitchFamily="34" charset="-122"/>
            </a:endParaRPr>
          </a:p>
        </p:txBody>
      </p:sp>
      <p:sp>
        <p:nvSpPr>
          <p:cNvPr id="3" name="Slide Number Placeholder 2">
            <a:extLst>
              <a:ext uri="{FF2B5EF4-FFF2-40B4-BE49-F238E27FC236}">
                <a16:creationId xmlns:a16="http://schemas.microsoft.com/office/drawing/2014/main" xmlns="" id="{9EA25E0D-DFE8-4B7D-8B12-782933C64376}"/>
              </a:ext>
            </a:extLst>
          </p:cNvPr>
          <p:cNvSpPr>
            <a:spLocks noGrp="1"/>
          </p:cNvSpPr>
          <p:nvPr>
            <p:ph type="sldNum" sz="quarter" idx="12"/>
          </p:nvPr>
        </p:nvSpPr>
        <p:spPr/>
        <p:txBody>
          <a:bodyPr/>
          <a:lstStyle/>
          <a:p>
            <a:fld id="{565CE74E-AB26-4998-AD42-012C4C1AD076}" type="slidenum">
              <a:rPr lang="zh-CN" altLang="en-US" smtClean="0"/>
              <a:t>3</a:t>
            </a:fld>
            <a:endParaRPr lang="zh-CN" altLang="en-US"/>
          </a:p>
        </p:txBody>
      </p:sp>
      <p:sp>
        <p:nvSpPr>
          <p:cNvPr id="11" name="文本框 19"/>
          <p:cNvSpPr txBox="1"/>
          <p:nvPr/>
        </p:nvSpPr>
        <p:spPr>
          <a:xfrm>
            <a:off x="7780540" y="4569143"/>
            <a:ext cx="1944443"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smtClean="0">
                <a:solidFill>
                  <a:srgbClr val="5B98D7"/>
                </a:solidFill>
                <a:latin typeface="Century Gothic" panose="020B0502020202020204" pitchFamily="34" charset="0"/>
                <a:ea typeface="思源黑体 CN Bold" panose="020B0800000000000000" charset="-122"/>
              </a:rPr>
              <a:t>1.4</a:t>
            </a:r>
            <a:r>
              <a:rPr lang="zh-CN" altLang="en-US" sz="2400" dirty="0" smtClean="0">
                <a:solidFill>
                  <a:srgbClr val="5B98D7"/>
                </a:solidFill>
                <a:latin typeface="思源黑体 ExtraLight" panose="020B0200000000000000" pitchFamily="34" charset="-122"/>
                <a:ea typeface="思源黑体 ExtraLight" panose="020B0200000000000000" pitchFamily="34" charset="-122"/>
              </a:rPr>
              <a:t> </a:t>
            </a:r>
            <a:r>
              <a:rPr lang="en-US" altLang="zh-CN" sz="2400" dirty="0">
                <a:solidFill>
                  <a:srgbClr val="5B98D7"/>
                </a:solidFill>
                <a:latin typeface="思源黑体 ExtraLight" panose="020B0200000000000000" pitchFamily="34" charset="-122"/>
                <a:ea typeface="思源黑体 ExtraLight" panose="020B0200000000000000" pitchFamily="34" charset="-122"/>
              </a:rPr>
              <a:t>objective</a:t>
            </a:r>
            <a:endParaRPr lang="zh-CN" altLang="en-US" sz="2400" dirty="0">
              <a:solidFill>
                <a:srgbClr val="5B98D7"/>
              </a:solidFill>
              <a:latin typeface="思源黑体 ExtraLight" panose="020B0200000000000000" pitchFamily="34" charset="-122"/>
              <a:ea typeface="思源黑体 ExtraLight" panose="020B02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p:push/>
      </p:transition>
    </mc:Choice>
    <mc:Fallback xmlns="">
      <p:transition>
        <p:push/>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812588" y="836648"/>
            <a:ext cx="3266979" cy="584775"/>
          </a:xfrm>
          <a:prstGeom prst="rect">
            <a:avLst/>
          </a:prstGeom>
          <a:noFill/>
        </p:spPr>
        <p:txBody>
          <a:bodyPr wrap="square">
            <a:spAutoFit/>
          </a:bodyPr>
          <a:lstStyle/>
          <a:p>
            <a:pPr algn="ctr"/>
            <a:endParaRPr lang="zh-CN" altLang="en-US" sz="3200" dirty="0">
              <a:solidFill>
                <a:srgbClr val="5B98D7"/>
              </a:solidFill>
              <a:latin typeface="思源黑体 CN ExtraLight" panose="020B0200000000000000" pitchFamily="34" charset="-122"/>
              <a:ea typeface="思源黑体 CN ExtraLight" panose="020B0200000000000000" pitchFamily="34" charset="-122"/>
            </a:endParaRPr>
          </a:p>
        </p:txBody>
      </p:sp>
      <p:sp>
        <p:nvSpPr>
          <p:cNvPr id="14" name="矩形 13"/>
          <p:cNvSpPr/>
          <p:nvPr/>
        </p:nvSpPr>
        <p:spPr>
          <a:xfrm>
            <a:off x="8842963" y="271995"/>
            <a:ext cx="1206230" cy="74611"/>
          </a:xfrm>
          <a:prstGeom prst="rect">
            <a:avLst/>
          </a:prstGeom>
          <a:solidFill>
            <a:srgbClr val="5B9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5B98D7"/>
              </a:solidFill>
            </a:endParaRPr>
          </a:p>
        </p:txBody>
      </p:sp>
      <p:sp>
        <p:nvSpPr>
          <p:cNvPr id="23" name="文本框 10"/>
          <p:cNvSpPr txBox="1"/>
          <p:nvPr/>
        </p:nvSpPr>
        <p:spPr>
          <a:xfrm flipH="1">
            <a:off x="7313774" y="740147"/>
            <a:ext cx="3867192" cy="4801314"/>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dirty="0">
                <a:solidFill>
                  <a:schemeClr val="accent1">
                    <a:lumMod val="75000"/>
                  </a:schemeClr>
                </a:solidFill>
              </a:rPr>
              <a:t>Big data is a high-capacity, high-speed, and high-variety information asset that requires cost-effective and innovative forms of information processing to enhance insight and decision-making capabilities. </a:t>
            </a:r>
          </a:p>
          <a:p>
            <a:pPr algn="just"/>
            <a:endParaRPr lang="en-US" altLang="zh-CN" dirty="0">
              <a:solidFill>
                <a:schemeClr val="accent1">
                  <a:lumMod val="75000"/>
                </a:schemeClr>
              </a:solidFill>
            </a:endParaRPr>
          </a:p>
          <a:p>
            <a:pPr algn="just"/>
            <a:r>
              <a:rPr lang="en-US" altLang="zh-CN" dirty="0">
                <a:solidFill>
                  <a:schemeClr val="accent1">
                    <a:lumMod val="75000"/>
                  </a:schemeClr>
                </a:solidFill>
              </a:rPr>
              <a:t>Generally, when dealing with big data, CRISP-DM It is a concept that cannot be ignored. It is a complete set of data mining methods, applicable to standard methodology of all industries, and is widely used. It is divided into six stages, including business understanding, data understanding, data preparation, model building, Model evaluation and model release</a:t>
            </a:r>
            <a:r>
              <a:rPr lang="en-US" altLang="zh-CN" dirty="0"/>
              <a:t>.</a:t>
            </a:r>
            <a:endParaRPr lang="zh-CN" altLang="zh-CN" dirty="0"/>
          </a:p>
        </p:txBody>
      </p:sp>
      <p:pic>
        <p:nvPicPr>
          <p:cNvPr id="56" name="图片 55"/>
          <p:cNvPicPr>
            <a:picLocks noChangeAspect="1"/>
          </p:cNvPicPr>
          <p:nvPr/>
        </p:nvPicPr>
        <p:blipFill rotWithShape="1">
          <a:blip r:embed="rId2">
            <a:extLst>
              <a:ext uri="{28A0092B-C50C-407E-A947-70E740481C1C}">
                <a14:useLocalDpi xmlns:a14="http://schemas.microsoft.com/office/drawing/2010/main" val="0"/>
              </a:ext>
            </a:extLst>
          </a:blip>
          <a:srcRect l="4588" t="-553" r="45445" b="65373"/>
          <a:stretch>
            <a:fillRect/>
          </a:stretch>
        </p:blipFill>
        <p:spPr>
          <a:xfrm>
            <a:off x="1369211" y="229801"/>
            <a:ext cx="4502246" cy="2266440"/>
          </a:xfrm>
          <a:prstGeom prst="rect">
            <a:avLst/>
          </a:prstGeom>
        </p:spPr>
      </p:pic>
      <p:pic>
        <p:nvPicPr>
          <p:cNvPr id="58" name="图片 57"/>
          <p:cNvPicPr>
            <a:picLocks noChangeAspect="1"/>
          </p:cNvPicPr>
          <p:nvPr/>
        </p:nvPicPr>
        <p:blipFill rotWithShape="1">
          <a:blip r:embed="rId2">
            <a:extLst>
              <a:ext uri="{28A0092B-C50C-407E-A947-70E740481C1C}">
                <a14:useLocalDpi xmlns:a14="http://schemas.microsoft.com/office/drawing/2010/main" val="0"/>
              </a:ext>
            </a:extLst>
          </a:blip>
          <a:srcRect l="12837" t="36051" r="37196" b="31235"/>
          <a:stretch>
            <a:fillRect/>
          </a:stretch>
        </p:blipFill>
        <p:spPr>
          <a:xfrm>
            <a:off x="2105058" y="2545778"/>
            <a:ext cx="4502246" cy="2107048"/>
          </a:xfrm>
          <a:prstGeom prst="rect">
            <a:avLst/>
          </a:prstGeom>
        </p:spPr>
      </p:pic>
      <p:pic>
        <p:nvPicPr>
          <p:cNvPr id="60" name="图片 59"/>
          <p:cNvPicPr>
            <a:picLocks noChangeAspect="1"/>
          </p:cNvPicPr>
          <p:nvPr/>
        </p:nvPicPr>
        <p:blipFill rotWithShape="1">
          <a:blip r:embed="rId2">
            <a:extLst>
              <a:ext uri="{28A0092B-C50C-407E-A947-70E740481C1C}">
                <a14:useLocalDpi xmlns:a14="http://schemas.microsoft.com/office/drawing/2010/main" val="0"/>
              </a:ext>
            </a:extLst>
          </a:blip>
          <a:srcRect l="4346" t="67553" r="45687" b="2062"/>
          <a:stretch>
            <a:fillRect/>
          </a:stretch>
        </p:blipFill>
        <p:spPr>
          <a:xfrm>
            <a:off x="1319433" y="4683306"/>
            <a:ext cx="4502247" cy="1959249"/>
          </a:xfrm>
          <a:prstGeom prst="rect">
            <a:avLst/>
          </a:prstGeom>
        </p:spPr>
      </p:pic>
      <p:sp>
        <p:nvSpPr>
          <p:cNvPr id="63" name="矩形 62"/>
          <p:cNvSpPr/>
          <p:nvPr/>
        </p:nvSpPr>
        <p:spPr>
          <a:xfrm>
            <a:off x="1319433" y="-10161"/>
            <a:ext cx="5294728" cy="6878322"/>
          </a:xfrm>
          <a:prstGeom prst="rect">
            <a:avLst/>
          </a:prstGeom>
          <a:gradFill>
            <a:gsLst>
              <a:gs pos="1000">
                <a:schemeClr val="bg1"/>
              </a:gs>
              <a:gs pos="67500">
                <a:srgbClr val="FFFFFF">
                  <a:alpha val="38000"/>
                </a:srgbClr>
              </a:gs>
              <a:gs pos="35000">
                <a:schemeClr val="bg1">
                  <a:alpha val="70000"/>
                </a:schemeClr>
              </a:gs>
              <a:gs pos="100000">
                <a:schemeClr val="bg1">
                  <a:alpha val="2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任意多边形: 形状 53"/>
          <p:cNvSpPr/>
          <p:nvPr/>
        </p:nvSpPr>
        <p:spPr>
          <a:xfrm>
            <a:off x="-387549" y="-107926"/>
            <a:ext cx="1007369" cy="1121411"/>
          </a:xfrm>
          <a:custGeom>
            <a:avLst/>
            <a:gdLst>
              <a:gd name="connsiteX0" fmla="*/ 0 w 1981200"/>
              <a:gd name="connsiteY0" fmla="*/ 670560 h 1798321"/>
              <a:gd name="connsiteX1" fmla="*/ 1981200 w 1981200"/>
              <a:gd name="connsiteY1" fmla="*/ 0 h 1798321"/>
              <a:gd name="connsiteX2" fmla="*/ 1463041 w 1981200"/>
              <a:gd name="connsiteY2" fmla="*/ 1798321 h 1798321"/>
              <a:gd name="connsiteX3" fmla="*/ 0 w 1981200"/>
              <a:gd name="connsiteY3" fmla="*/ 670560 h 1798321"/>
            </a:gdLst>
            <a:ahLst/>
            <a:cxnLst>
              <a:cxn ang="0">
                <a:pos x="connsiteX0" y="connsiteY0"/>
              </a:cxn>
              <a:cxn ang="0">
                <a:pos x="connsiteX1" y="connsiteY1"/>
              </a:cxn>
              <a:cxn ang="0">
                <a:pos x="connsiteX2" y="connsiteY2"/>
              </a:cxn>
              <a:cxn ang="0">
                <a:pos x="connsiteX3" y="connsiteY3"/>
              </a:cxn>
            </a:cxnLst>
            <a:rect l="l" t="t" r="r" b="b"/>
            <a:pathLst>
              <a:path w="1981200" h="1798321">
                <a:moveTo>
                  <a:pt x="0" y="670560"/>
                </a:moveTo>
                <a:lnTo>
                  <a:pt x="1981200" y="0"/>
                </a:lnTo>
                <a:lnTo>
                  <a:pt x="1463041" y="1798321"/>
                </a:lnTo>
                <a:lnTo>
                  <a:pt x="0" y="670560"/>
                </a:lnTo>
              </a:path>
            </a:pathLst>
          </a:custGeom>
          <a:noFill/>
          <a:ln w="12700" cap="rnd">
            <a:gradFill>
              <a:gsLst>
                <a:gs pos="0">
                  <a:schemeClr val="accent1">
                    <a:lumMod val="5000"/>
                    <a:lumOff val="95000"/>
                  </a:schemeClr>
                </a:gs>
                <a:gs pos="41000">
                  <a:srgbClr val="629DDB"/>
                </a:gs>
                <a:gs pos="70000">
                  <a:schemeClr val="bg1"/>
                </a:gs>
                <a:gs pos="100000">
                  <a:srgbClr val="629DDB"/>
                </a:gs>
              </a:gsLst>
              <a:lin ang="5400000" scaled="1"/>
            </a:gradFill>
            <a:roun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pPr algn="ctr"/>
            <a:endParaRPr lang="zh-CN" altLang="en-US"/>
          </a:p>
        </p:txBody>
      </p:sp>
      <p:sp>
        <p:nvSpPr>
          <p:cNvPr id="6" name="矩形 5"/>
          <p:cNvSpPr/>
          <p:nvPr/>
        </p:nvSpPr>
        <p:spPr>
          <a:xfrm>
            <a:off x="488314" y="259080"/>
            <a:ext cx="2609215" cy="461665"/>
          </a:xfrm>
          <a:prstGeom prst="rect">
            <a:avLst/>
          </a:prstGeom>
          <a:noFill/>
          <a:effectLst/>
        </p:spPr>
        <p:txBody>
          <a:bodyPr vert="horz"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914400" eaLnBrk="1" hangingPunct="1">
              <a:buClrTx/>
              <a:buSzTx/>
              <a:buFontTx/>
            </a:pPr>
            <a:r>
              <a:rPr lang="en-US" altLang="zh-CN" sz="2400" dirty="0">
                <a:solidFill>
                  <a:srgbClr val="5B98D7"/>
                </a:solidFill>
                <a:latin typeface="Century Gothic" panose="020B0502020202020204" pitchFamily="34" charset="0"/>
                <a:ea typeface="思源黑体 CN ExtraLight" panose="020B0200000000000000" pitchFamily="34" charset="-122"/>
                <a:cs typeface="等线" panose="02010600030101010101" charset="-122"/>
                <a:sym typeface="+mn-ea"/>
              </a:rPr>
              <a:t>1.1B</a:t>
            </a:r>
            <a:r>
              <a:rPr lang="en-US" altLang="zh-CN" sz="2400" dirty="0">
                <a:solidFill>
                  <a:srgbClr val="5B98D7"/>
                </a:solidFill>
                <a:latin typeface="思源黑体 CN ExtraLight" panose="020B0200000000000000" pitchFamily="34" charset="-122"/>
                <a:ea typeface="思源黑体 CN ExtraLight" panose="020B0200000000000000" pitchFamily="34" charset="-122"/>
                <a:cs typeface="等线" panose="02010600030101010101" charset="-122"/>
                <a:sym typeface="+mn-ea"/>
              </a:rPr>
              <a:t>ackground</a:t>
            </a:r>
            <a:endParaRPr lang="zh-CN" altLang="en-US" sz="2400" dirty="0">
              <a:solidFill>
                <a:srgbClr val="5B98D7"/>
              </a:solidFill>
              <a:latin typeface="思源黑体 CN ExtraLight" panose="020B0200000000000000" pitchFamily="34" charset="-122"/>
              <a:ea typeface="思源黑体 CN ExtraLight" panose="020B0200000000000000" pitchFamily="34" charset="-122"/>
              <a:cs typeface="等线" panose="02010600030101010101" charset="-122"/>
              <a:sym typeface="+mn-ea"/>
            </a:endParaRPr>
          </a:p>
        </p:txBody>
      </p:sp>
      <p:sp>
        <p:nvSpPr>
          <p:cNvPr id="7" name="矩形 6"/>
          <p:cNvSpPr/>
          <p:nvPr/>
        </p:nvSpPr>
        <p:spPr>
          <a:xfrm>
            <a:off x="534035" y="622935"/>
            <a:ext cx="2164715" cy="337185"/>
          </a:xfrm>
          <a:prstGeom prst="rect">
            <a:avLst/>
          </a:prstGeom>
          <a:noFill/>
          <a:effectLst/>
        </p:spPr>
        <p:txBody>
          <a:bodyPr vert="horz"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zh-CN" altLang="en-US" sz="1600" dirty="0">
              <a:solidFill>
                <a:srgbClr val="5B98D7"/>
              </a:solidFill>
              <a:latin typeface="思源黑体 CN ExtraLight" panose="020B0200000000000000" pitchFamily="34" charset="-122"/>
              <a:ea typeface="思源黑体 CN ExtraLight" panose="020B0200000000000000" pitchFamily="34" charset="-122"/>
              <a:cs typeface="Arial" panose="020B0604020202020204" pitchFamily="34" charset="0"/>
              <a:sym typeface="+mn-ea"/>
            </a:endParaRPr>
          </a:p>
        </p:txBody>
      </p:sp>
      <p:pic>
        <p:nvPicPr>
          <p:cNvPr id="2" name="图片 1" descr="图片7"/>
          <p:cNvPicPr>
            <a:picLocks noChangeAspect="1"/>
          </p:cNvPicPr>
          <p:nvPr/>
        </p:nvPicPr>
        <p:blipFill>
          <a:blip r:embed="rId3"/>
          <a:stretch>
            <a:fillRect/>
          </a:stretch>
        </p:blipFill>
        <p:spPr>
          <a:xfrm>
            <a:off x="4785360" y="4363720"/>
            <a:ext cx="10058400" cy="3281680"/>
          </a:xfrm>
          <a:prstGeom prst="rect">
            <a:avLst/>
          </a:prstGeom>
        </p:spPr>
      </p:pic>
      <p:sp>
        <p:nvSpPr>
          <p:cNvPr id="3" name="Slide Number Placeholder 2">
            <a:extLst>
              <a:ext uri="{FF2B5EF4-FFF2-40B4-BE49-F238E27FC236}">
                <a16:creationId xmlns:a16="http://schemas.microsoft.com/office/drawing/2014/main" xmlns="" id="{784C52B8-CB74-4C9C-B677-1F1936B710ED}"/>
              </a:ext>
            </a:extLst>
          </p:cNvPr>
          <p:cNvSpPr>
            <a:spLocks noGrp="1"/>
          </p:cNvSpPr>
          <p:nvPr>
            <p:ph type="sldNum" sz="quarter" idx="12"/>
          </p:nvPr>
        </p:nvSpPr>
        <p:spPr/>
        <p:txBody>
          <a:bodyPr/>
          <a:lstStyle/>
          <a:p>
            <a:fld id="{565CE74E-AB26-4998-AD42-012C4C1AD076}" type="slidenum">
              <a:rPr lang="zh-CN" altLang="en-US" smtClean="0"/>
              <a:t>4</a:t>
            </a:fld>
            <a:endParaRPr lang="zh-CN" altLang="en-US"/>
          </a:p>
        </p:txBody>
      </p:sp>
    </p:spTree>
  </p:cSld>
  <p:clrMapOvr>
    <a:masterClrMapping/>
  </p:clrMapOvr>
  <mc:AlternateContent xmlns:mc="http://schemas.openxmlformats.org/markup-compatibility/2006" xmlns:p14="http://schemas.microsoft.com/office/powerpoint/2010/main">
    <mc:Choice Requires="p14">
      <p:transition>
        <p:push/>
      </p:transition>
    </mc:Choice>
    <mc:Fallback xmlns="">
      <p:transition>
        <p:push/>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9820" y="1083310"/>
            <a:ext cx="4660900" cy="5663089"/>
          </a:xfrm>
          <a:prstGeom prst="rect">
            <a:avLst/>
          </a:prstGeom>
          <a:noFill/>
        </p:spPr>
        <p:txBody>
          <a:bodyPr wrap="square" lIns="0" tIns="0" rIns="0" bIns="0" rtlCol="0">
            <a:spAutoFit/>
          </a:bodyPr>
          <a:lstStyle/>
          <a:p>
            <a:pPr lvl="0"/>
            <a:r>
              <a:rPr lang="en-HK" altLang="zh-CN" sz="1600" dirty="0"/>
              <a:t>Satisfaction _level: Level of employee satisfaction</a:t>
            </a:r>
          </a:p>
          <a:p>
            <a:pPr lvl="0"/>
            <a:endParaRPr lang="zh-CN" altLang="zh-CN" sz="1600" dirty="0"/>
          </a:p>
          <a:p>
            <a:pPr lvl="0"/>
            <a:r>
              <a:rPr lang="en-HK" altLang="zh-CN" sz="1600" dirty="0"/>
              <a:t>Last_ evaluation: Rating from last rating</a:t>
            </a:r>
            <a:endParaRPr lang="zh-CN" altLang="zh-CN" sz="1600" dirty="0"/>
          </a:p>
          <a:p>
            <a:pPr lvl="0"/>
            <a:endParaRPr lang="en-HK" altLang="zh-CN" sz="1600" dirty="0"/>
          </a:p>
          <a:p>
            <a:pPr lvl="0"/>
            <a:r>
              <a:rPr lang="en-HK" altLang="zh-CN" sz="1600" dirty="0"/>
              <a:t>Number_ project: Number of projects worked</a:t>
            </a:r>
            <a:endParaRPr lang="zh-CN" altLang="zh-CN" sz="1600" dirty="0"/>
          </a:p>
          <a:p>
            <a:pPr lvl="0"/>
            <a:endParaRPr lang="en-HK" altLang="zh-CN" sz="1600" dirty="0"/>
          </a:p>
          <a:p>
            <a:pPr lvl="0"/>
            <a:r>
              <a:rPr lang="en-HK" altLang="zh-CN" sz="1600" dirty="0"/>
              <a:t>Average_ month_ hours: Monthly average hours worked</a:t>
            </a:r>
            <a:endParaRPr lang="zh-CN" altLang="zh-CN" sz="1600" dirty="0"/>
          </a:p>
          <a:p>
            <a:pPr lvl="0"/>
            <a:endParaRPr lang="en-HK" altLang="zh-CN" sz="1600" dirty="0"/>
          </a:p>
          <a:p>
            <a:pPr lvl="0"/>
            <a:r>
              <a:rPr lang="en-HK" altLang="zh-CN" sz="1600" dirty="0"/>
              <a:t>Time_ spend_ company: Years of work in the company</a:t>
            </a:r>
            <a:endParaRPr lang="zh-CN" altLang="zh-CN" sz="1600" dirty="0"/>
          </a:p>
          <a:p>
            <a:pPr lvl="0"/>
            <a:endParaRPr lang="en-HK" altLang="zh-CN" sz="1600" dirty="0"/>
          </a:p>
          <a:p>
            <a:pPr lvl="0"/>
            <a:r>
              <a:rPr lang="en-HK" altLang="zh-CN" sz="1600" dirty="0"/>
              <a:t>Work_ accident: 0 - Did not have an accident at work </a:t>
            </a:r>
          </a:p>
          <a:p>
            <a:pPr lvl="0"/>
            <a:r>
              <a:rPr lang="en-HK" altLang="zh-CN" sz="1600" dirty="0"/>
              <a:t>and 1 - Had an accident at work</a:t>
            </a:r>
            <a:endParaRPr lang="zh-CN" altLang="zh-CN" sz="1600" dirty="0"/>
          </a:p>
          <a:p>
            <a:pPr lvl="0"/>
            <a:endParaRPr lang="en-HK" altLang="zh-CN" sz="1600" dirty="0"/>
          </a:p>
          <a:p>
            <a:pPr lvl="0"/>
            <a:r>
              <a:rPr lang="en-HK" altLang="zh-CN" sz="1600" dirty="0"/>
              <a:t>Left: Dismissal indicator, 0 - Contracted and 1 - Off</a:t>
            </a:r>
            <a:endParaRPr lang="zh-CN" altLang="zh-CN" sz="1600" dirty="0"/>
          </a:p>
          <a:p>
            <a:pPr lvl="0"/>
            <a:endParaRPr lang="en-HK" altLang="zh-CN" sz="1600" dirty="0"/>
          </a:p>
          <a:p>
            <a:pPr lvl="0"/>
            <a:r>
              <a:rPr lang="en-HK" altLang="zh-CN" sz="1600" dirty="0"/>
              <a:t>Promotion_last_5years: Promotion indicative, 0 - No and 1 - Yes</a:t>
            </a:r>
            <a:endParaRPr lang="zh-CN" altLang="zh-CN" sz="1600" dirty="0"/>
          </a:p>
          <a:p>
            <a:pPr lvl="0"/>
            <a:endParaRPr lang="en-HK" altLang="zh-CN" sz="1600" dirty="0"/>
          </a:p>
          <a:p>
            <a:pPr lvl="0"/>
            <a:r>
              <a:rPr lang="en-HK" altLang="zh-CN" sz="1600" dirty="0"/>
              <a:t>Sales: Department</a:t>
            </a:r>
            <a:endParaRPr lang="zh-CN" altLang="zh-CN" sz="1600" dirty="0"/>
          </a:p>
          <a:p>
            <a:pPr lvl="0"/>
            <a:endParaRPr lang="en-HK" altLang="zh-CN" sz="1600" dirty="0"/>
          </a:p>
          <a:p>
            <a:pPr lvl="0"/>
            <a:r>
              <a:rPr lang="en-HK" altLang="zh-CN" sz="1600" dirty="0"/>
              <a:t>Salary: Salary, Low, Medium and High</a:t>
            </a:r>
          </a:p>
          <a:p>
            <a:pPr lvl="0"/>
            <a:endParaRPr lang="en-HK" altLang="zh-CN" sz="1600" dirty="0"/>
          </a:p>
          <a:p>
            <a:pPr lvl="0"/>
            <a:r>
              <a:rPr lang="en-HK" altLang="zh-CN" sz="1600" dirty="0">
                <a:solidFill>
                  <a:srgbClr val="FF0000"/>
                </a:solidFill>
              </a:rPr>
              <a:t>A</a:t>
            </a:r>
            <a:r>
              <a:rPr lang="en-US" altLang="zh-CN" sz="1600" dirty="0" err="1">
                <a:solidFill>
                  <a:srgbClr val="FF0000"/>
                </a:solidFill>
              </a:rPr>
              <a:t>nd</a:t>
            </a:r>
            <a:r>
              <a:rPr lang="en-US" altLang="zh-CN" sz="1600" dirty="0">
                <a:solidFill>
                  <a:srgbClr val="FF0000"/>
                </a:solidFill>
              </a:rPr>
              <a:t> missing value is none!</a:t>
            </a:r>
            <a:endParaRPr lang="zh-CN" altLang="zh-CN" sz="1600" dirty="0">
              <a:solidFill>
                <a:srgbClr val="FF0000"/>
              </a:solidFill>
            </a:endParaRPr>
          </a:p>
        </p:txBody>
      </p:sp>
      <p:sp>
        <p:nvSpPr>
          <p:cNvPr id="11" name="Rectangle: Rounded Corners 10"/>
          <p:cNvSpPr/>
          <p:nvPr/>
        </p:nvSpPr>
        <p:spPr>
          <a:xfrm flipH="1">
            <a:off x="7840702" y="0"/>
            <a:ext cx="4351297" cy="6858000"/>
          </a:xfrm>
          <a:prstGeom prst="roundRect">
            <a:avLst>
              <a:gd name="adj" fmla="val 0"/>
            </a:avLst>
          </a:prstGeom>
          <a:solidFill>
            <a:srgbClr val="5B9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18" name="任意多边形: 形状 17"/>
          <p:cNvSpPr/>
          <p:nvPr/>
        </p:nvSpPr>
        <p:spPr>
          <a:xfrm>
            <a:off x="-387549" y="-107926"/>
            <a:ext cx="1007369" cy="1121411"/>
          </a:xfrm>
          <a:custGeom>
            <a:avLst/>
            <a:gdLst>
              <a:gd name="connsiteX0" fmla="*/ 0 w 1981200"/>
              <a:gd name="connsiteY0" fmla="*/ 670560 h 1798321"/>
              <a:gd name="connsiteX1" fmla="*/ 1981200 w 1981200"/>
              <a:gd name="connsiteY1" fmla="*/ 0 h 1798321"/>
              <a:gd name="connsiteX2" fmla="*/ 1463041 w 1981200"/>
              <a:gd name="connsiteY2" fmla="*/ 1798321 h 1798321"/>
              <a:gd name="connsiteX3" fmla="*/ 0 w 1981200"/>
              <a:gd name="connsiteY3" fmla="*/ 670560 h 1798321"/>
            </a:gdLst>
            <a:ahLst/>
            <a:cxnLst>
              <a:cxn ang="0">
                <a:pos x="connsiteX0" y="connsiteY0"/>
              </a:cxn>
              <a:cxn ang="0">
                <a:pos x="connsiteX1" y="connsiteY1"/>
              </a:cxn>
              <a:cxn ang="0">
                <a:pos x="connsiteX2" y="connsiteY2"/>
              </a:cxn>
              <a:cxn ang="0">
                <a:pos x="connsiteX3" y="connsiteY3"/>
              </a:cxn>
            </a:cxnLst>
            <a:rect l="l" t="t" r="r" b="b"/>
            <a:pathLst>
              <a:path w="1981200" h="1798321">
                <a:moveTo>
                  <a:pt x="0" y="670560"/>
                </a:moveTo>
                <a:lnTo>
                  <a:pt x="1981200" y="0"/>
                </a:lnTo>
                <a:lnTo>
                  <a:pt x="1463041" y="1798321"/>
                </a:lnTo>
                <a:lnTo>
                  <a:pt x="0" y="670560"/>
                </a:lnTo>
              </a:path>
            </a:pathLst>
          </a:custGeom>
          <a:noFill/>
          <a:ln w="12700" cap="rnd">
            <a:gradFill>
              <a:gsLst>
                <a:gs pos="0">
                  <a:schemeClr val="accent1">
                    <a:lumMod val="5000"/>
                    <a:lumOff val="95000"/>
                  </a:schemeClr>
                </a:gs>
                <a:gs pos="41000">
                  <a:srgbClr val="629DDB"/>
                </a:gs>
                <a:gs pos="70000">
                  <a:schemeClr val="bg1"/>
                </a:gs>
                <a:gs pos="100000">
                  <a:srgbClr val="629DDB"/>
                </a:gs>
              </a:gsLst>
              <a:lin ang="5400000" scaled="1"/>
            </a:gradFill>
            <a:roun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pPr algn="ctr"/>
            <a:endParaRPr lang="zh-CN" altLang="en-US"/>
          </a:p>
        </p:txBody>
      </p:sp>
      <p:sp>
        <p:nvSpPr>
          <p:cNvPr id="19" name="矩形 18"/>
          <p:cNvSpPr/>
          <p:nvPr/>
        </p:nvSpPr>
        <p:spPr>
          <a:xfrm>
            <a:off x="488314" y="259080"/>
            <a:ext cx="3445897" cy="460375"/>
          </a:xfrm>
          <a:prstGeom prst="rect">
            <a:avLst/>
          </a:prstGeom>
          <a:noFill/>
          <a:effectLst/>
        </p:spPr>
        <p:txBody>
          <a:bodyPr vert="horz"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914400" eaLnBrk="1" hangingPunct="1">
              <a:buClrTx/>
              <a:buSzTx/>
              <a:buFontTx/>
            </a:pPr>
            <a:r>
              <a:rPr lang="en-US" altLang="zh-CN" sz="2400" dirty="0">
                <a:solidFill>
                  <a:srgbClr val="5B98D7"/>
                </a:solidFill>
                <a:latin typeface="Century Gothic" panose="020B0502020202020204" pitchFamily="34" charset="0"/>
                <a:ea typeface="思源黑体 CN ExtraLight" panose="020B0200000000000000" pitchFamily="34" charset="-122"/>
                <a:cs typeface="等线" panose="02010600030101010101" charset="-122"/>
                <a:sym typeface="+mn-ea"/>
              </a:rPr>
              <a:t>1.2 Observation</a:t>
            </a:r>
          </a:p>
        </p:txBody>
      </p:sp>
      <p:pic>
        <p:nvPicPr>
          <p:cNvPr id="3" name="图片 2" descr="623d1f6c24a64111bf0d7b934d6fff65"/>
          <p:cNvPicPr>
            <a:picLocks noChangeAspect="1"/>
          </p:cNvPicPr>
          <p:nvPr/>
        </p:nvPicPr>
        <p:blipFill>
          <a:blip r:embed="rId3"/>
          <a:srcRect l="29669" r="23201" b="11965"/>
          <a:stretch>
            <a:fillRect/>
          </a:stretch>
        </p:blipFill>
        <p:spPr>
          <a:xfrm>
            <a:off x="6449695" y="1552575"/>
            <a:ext cx="5045075" cy="5305425"/>
          </a:xfrm>
          <a:prstGeom prst="rect">
            <a:avLst/>
          </a:prstGeom>
        </p:spPr>
      </p:pic>
    </p:spTree>
    <p:extLst>
      <p:ext uri="{BB962C8B-B14F-4D97-AF65-F5344CB8AC3E}">
        <p14:creationId xmlns:p14="http://schemas.microsoft.com/office/powerpoint/2010/main" val="1735157090"/>
      </p:ext>
    </p:extLst>
  </p:cSld>
  <p:clrMapOvr>
    <a:masterClrMapping/>
  </p:clrMapOvr>
  <mc:AlternateContent xmlns:mc="http://schemas.openxmlformats.org/markup-compatibility/2006" xmlns:p14="http://schemas.microsoft.com/office/powerpoint/2010/main">
    <mc:Choice Requires="p14">
      <p:transition>
        <p:push/>
      </p:transition>
    </mc:Choice>
    <mc:Fallback xmlns="">
      <p:transition>
        <p:push/>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221728"/>
            <a:ext cx="3048000" cy="28549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矩形 2"/>
          <p:cNvSpPr/>
          <p:nvPr/>
        </p:nvSpPr>
        <p:spPr>
          <a:xfrm>
            <a:off x="3048000" y="3221728"/>
            <a:ext cx="3048000" cy="2854981"/>
          </a:xfrm>
          <a:prstGeom prst="rect">
            <a:avLst/>
          </a:prstGeom>
          <a:solidFill>
            <a:srgbClr val="6AA1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 name="矩形 3"/>
          <p:cNvSpPr/>
          <p:nvPr/>
        </p:nvSpPr>
        <p:spPr>
          <a:xfrm>
            <a:off x="6096000" y="3221728"/>
            <a:ext cx="3048000" cy="28549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 name="矩形 4"/>
          <p:cNvSpPr/>
          <p:nvPr/>
        </p:nvSpPr>
        <p:spPr>
          <a:xfrm>
            <a:off x="9144000" y="3221728"/>
            <a:ext cx="3048000" cy="2854981"/>
          </a:xfrm>
          <a:prstGeom prst="rect">
            <a:avLst/>
          </a:prstGeom>
          <a:solidFill>
            <a:srgbClr val="5B9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 name="等腰三角形 22"/>
          <p:cNvSpPr/>
          <p:nvPr/>
        </p:nvSpPr>
        <p:spPr>
          <a:xfrm rot="10800000">
            <a:off x="1294543" y="3217602"/>
            <a:ext cx="262467" cy="12089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5B98D7"/>
              </a:solidFill>
              <a:latin typeface="思源黑体 CN ExtraLight" panose="020B0200000000000000" pitchFamily="34" charset="-122"/>
              <a:ea typeface="思源黑体 CN ExtraLight" panose="020B0200000000000000" pitchFamily="34" charset="-122"/>
            </a:endParaRPr>
          </a:p>
        </p:txBody>
      </p:sp>
      <p:sp>
        <p:nvSpPr>
          <p:cNvPr id="25" name="等腰三角形 24"/>
          <p:cNvSpPr/>
          <p:nvPr/>
        </p:nvSpPr>
        <p:spPr>
          <a:xfrm rot="10800000">
            <a:off x="4461076" y="3217602"/>
            <a:ext cx="262467" cy="12089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5B98D7"/>
              </a:solidFill>
              <a:latin typeface="思源黑体 CN ExtraLight" panose="020B0200000000000000" pitchFamily="34" charset="-122"/>
              <a:ea typeface="思源黑体 CN ExtraLight" panose="020B0200000000000000" pitchFamily="34" charset="-122"/>
            </a:endParaRPr>
          </a:p>
        </p:txBody>
      </p:sp>
      <p:sp>
        <p:nvSpPr>
          <p:cNvPr id="27" name="等腰三角形 26"/>
          <p:cNvSpPr/>
          <p:nvPr/>
        </p:nvSpPr>
        <p:spPr>
          <a:xfrm rot="10800000">
            <a:off x="7523857" y="3217602"/>
            <a:ext cx="262467" cy="12089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5B98D7"/>
              </a:solidFill>
              <a:latin typeface="思源黑体 CN ExtraLight" panose="020B0200000000000000" pitchFamily="34" charset="-122"/>
              <a:ea typeface="思源黑体 CN ExtraLight" panose="020B0200000000000000" pitchFamily="34" charset="-122"/>
            </a:endParaRPr>
          </a:p>
        </p:txBody>
      </p:sp>
      <p:sp>
        <p:nvSpPr>
          <p:cNvPr id="29" name="等腰三角形 28"/>
          <p:cNvSpPr/>
          <p:nvPr/>
        </p:nvSpPr>
        <p:spPr>
          <a:xfrm rot="10800000">
            <a:off x="10502043" y="3213761"/>
            <a:ext cx="262467" cy="12089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5B98D7"/>
              </a:solidFill>
              <a:latin typeface="思源黑体 CN ExtraLight" panose="020B0200000000000000" pitchFamily="34" charset="-122"/>
              <a:ea typeface="思源黑体 CN ExtraLight" panose="020B0200000000000000" pitchFamily="34" charset="-122"/>
            </a:endParaRPr>
          </a:p>
        </p:txBody>
      </p:sp>
      <p:sp>
        <p:nvSpPr>
          <p:cNvPr id="10" name="文本框 10"/>
          <p:cNvSpPr txBox="1"/>
          <p:nvPr/>
        </p:nvSpPr>
        <p:spPr>
          <a:xfrm flipH="1">
            <a:off x="480065" y="4104430"/>
            <a:ext cx="2153889" cy="1477328"/>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indent="0" algn="ctr" defTabSz="913765" rtl="0" eaLnBrk="1" fontAlgn="auto" latinLnBrk="0" hangingPunct="1">
              <a:lnSpc>
                <a:spcPct val="90000"/>
              </a:lnSpc>
              <a:spcBef>
                <a:spcPct val="0"/>
              </a:spcBef>
              <a:spcAft>
                <a:spcPts val="0"/>
              </a:spcAft>
              <a:buClrTx/>
              <a:buSzTx/>
              <a:buFont typeface="Wingdings" panose="05000000000000000000" charset="0"/>
              <a:buNone/>
              <a:defRPr/>
            </a:pPr>
            <a:r>
              <a:rPr lang="en-US" altLang="zh-CN" sz="2000" dirty="0">
                <a:solidFill>
                  <a:schemeClr val="bg1"/>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You may add something here.Here’s the place for you to add something.</a:t>
            </a:r>
          </a:p>
        </p:txBody>
      </p:sp>
      <p:sp>
        <p:nvSpPr>
          <p:cNvPr id="12" name="文本框 10"/>
          <p:cNvSpPr txBox="1"/>
          <p:nvPr/>
        </p:nvSpPr>
        <p:spPr>
          <a:xfrm flipH="1">
            <a:off x="6604446" y="4104430"/>
            <a:ext cx="2153889" cy="1477328"/>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indent="0" algn="ctr" defTabSz="913765" rtl="0" eaLnBrk="1" fontAlgn="auto" latinLnBrk="0" hangingPunct="1">
              <a:lnSpc>
                <a:spcPct val="90000"/>
              </a:lnSpc>
              <a:spcBef>
                <a:spcPct val="0"/>
              </a:spcBef>
              <a:spcAft>
                <a:spcPts val="0"/>
              </a:spcAft>
              <a:buClrTx/>
              <a:buSzTx/>
              <a:buFont typeface="Wingdings" panose="05000000000000000000" charset="0"/>
              <a:buNone/>
              <a:defRPr/>
            </a:pPr>
            <a:r>
              <a:rPr lang="en-US" altLang="zh-CN" sz="2000" dirty="0">
                <a:solidFill>
                  <a:schemeClr val="bg1"/>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You may add something here.Here’s the place for you to add something.</a:t>
            </a:r>
          </a:p>
        </p:txBody>
      </p:sp>
      <p:sp>
        <p:nvSpPr>
          <p:cNvPr id="14" name="文本框 10"/>
          <p:cNvSpPr txBox="1"/>
          <p:nvPr/>
        </p:nvSpPr>
        <p:spPr>
          <a:xfrm flipH="1">
            <a:off x="3537929" y="4104430"/>
            <a:ext cx="2153889" cy="1477328"/>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indent="0" algn="ctr" defTabSz="913765" rtl="0" eaLnBrk="1" fontAlgn="auto" latinLnBrk="0" hangingPunct="1">
              <a:lnSpc>
                <a:spcPct val="90000"/>
              </a:lnSpc>
              <a:spcBef>
                <a:spcPct val="0"/>
              </a:spcBef>
              <a:spcAft>
                <a:spcPts val="0"/>
              </a:spcAft>
              <a:buClrTx/>
              <a:buSzTx/>
              <a:buFont typeface="Wingdings" panose="05000000000000000000" charset="0"/>
              <a:buNone/>
              <a:defRPr/>
            </a:pPr>
            <a:r>
              <a:rPr lang="en-US" altLang="zh-CN" sz="2000" dirty="0">
                <a:solidFill>
                  <a:schemeClr val="bg1"/>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You may add something here.Here’s the place for you to add something.</a:t>
            </a:r>
          </a:p>
        </p:txBody>
      </p:sp>
      <p:sp>
        <p:nvSpPr>
          <p:cNvPr id="16" name="文本框 10"/>
          <p:cNvSpPr txBox="1"/>
          <p:nvPr/>
        </p:nvSpPr>
        <p:spPr>
          <a:xfrm flipH="1">
            <a:off x="9644084" y="4104430"/>
            <a:ext cx="2153889" cy="1477328"/>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indent="0" algn="ctr" defTabSz="913765" rtl="0" eaLnBrk="1" fontAlgn="auto" latinLnBrk="0" hangingPunct="1">
              <a:lnSpc>
                <a:spcPct val="90000"/>
              </a:lnSpc>
              <a:spcBef>
                <a:spcPct val="0"/>
              </a:spcBef>
              <a:spcAft>
                <a:spcPts val="0"/>
              </a:spcAft>
              <a:buClrTx/>
              <a:buSzTx/>
              <a:buFont typeface="Wingdings" panose="05000000000000000000" charset="0"/>
              <a:buNone/>
              <a:defRPr/>
            </a:pPr>
            <a:r>
              <a:rPr lang="en-US" altLang="zh-CN" sz="2000" dirty="0">
                <a:solidFill>
                  <a:schemeClr val="bg1"/>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You may add something here.Here’s the place for you to add something.</a:t>
            </a:r>
          </a:p>
        </p:txBody>
      </p:sp>
      <p:sp>
        <p:nvSpPr>
          <p:cNvPr id="18" name="任意多边形: 形状 17"/>
          <p:cNvSpPr/>
          <p:nvPr/>
        </p:nvSpPr>
        <p:spPr>
          <a:xfrm>
            <a:off x="-387549" y="-107926"/>
            <a:ext cx="1007369" cy="1121411"/>
          </a:xfrm>
          <a:custGeom>
            <a:avLst/>
            <a:gdLst>
              <a:gd name="connsiteX0" fmla="*/ 0 w 1981200"/>
              <a:gd name="connsiteY0" fmla="*/ 670560 h 1798321"/>
              <a:gd name="connsiteX1" fmla="*/ 1981200 w 1981200"/>
              <a:gd name="connsiteY1" fmla="*/ 0 h 1798321"/>
              <a:gd name="connsiteX2" fmla="*/ 1463041 w 1981200"/>
              <a:gd name="connsiteY2" fmla="*/ 1798321 h 1798321"/>
              <a:gd name="connsiteX3" fmla="*/ 0 w 1981200"/>
              <a:gd name="connsiteY3" fmla="*/ 670560 h 1798321"/>
            </a:gdLst>
            <a:ahLst/>
            <a:cxnLst>
              <a:cxn ang="0">
                <a:pos x="connsiteX0" y="connsiteY0"/>
              </a:cxn>
              <a:cxn ang="0">
                <a:pos x="connsiteX1" y="connsiteY1"/>
              </a:cxn>
              <a:cxn ang="0">
                <a:pos x="connsiteX2" y="connsiteY2"/>
              </a:cxn>
              <a:cxn ang="0">
                <a:pos x="connsiteX3" y="connsiteY3"/>
              </a:cxn>
            </a:cxnLst>
            <a:rect l="l" t="t" r="r" b="b"/>
            <a:pathLst>
              <a:path w="1981200" h="1798321">
                <a:moveTo>
                  <a:pt x="0" y="670560"/>
                </a:moveTo>
                <a:lnTo>
                  <a:pt x="1981200" y="0"/>
                </a:lnTo>
                <a:lnTo>
                  <a:pt x="1463041" y="1798321"/>
                </a:lnTo>
                <a:lnTo>
                  <a:pt x="0" y="670560"/>
                </a:lnTo>
              </a:path>
            </a:pathLst>
          </a:custGeom>
          <a:noFill/>
          <a:ln w="12700" cap="rnd">
            <a:gradFill>
              <a:gsLst>
                <a:gs pos="0">
                  <a:schemeClr val="accent1">
                    <a:lumMod val="5000"/>
                    <a:lumOff val="95000"/>
                  </a:schemeClr>
                </a:gs>
                <a:gs pos="41000">
                  <a:srgbClr val="629DDB"/>
                </a:gs>
                <a:gs pos="70000">
                  <a:schemeClr val="bg1"/>
                </a:gs>
                <a:gs pos="100000">
                  <a:srgbClr val="629DDB"/>
                </a:gs>
              </a:gsLst>
              <a:lin ang="5400000" scaled="1"/>
            </a:gradFill>
            <a:roun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pPr algn="ctr"/>
            <a:endParaRPr lang="zh-CN" altLang="en-US"/>
          </a:p>
        </p:txBody>
      </p:sp>
      <p:sp>
        <p:nvSpPr>
          <p:cNvPr id="19" name="矩形 18"/>
          <p:cNvSpPr/>
          <p:nvPr/>
        </p:nvSpPr>
        <p:spPr>
          <a:xfrm>
            <a:off x="488314" y="259080"/>
            <a:ext cx="3445897" cy="461665"/>
          </a:xfrm>
          <a:prstGeom prst="rect">
            <a:avLst/>
          </a:prstGeom>
          <a:noFill/>
          <a:effectLst/>
        </p:spPr>
        <p:txBody>
          <a:bodyPr vert="horz"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914400" eaLnBrk="1" hangingPunct="1">
              <a:buClrTx/>
              <a:buSzTx/>
              <a:buFontTx/>
            </a:pPr>
            <a:r>
              <a:rPr lang="en-US" altLang="zh-CN" sz="2400" dirty="0">
                <a:solidFill>
                  <a:srgbClr val="5B98D7"/>
                </a:solidFill>
                <a:latin typeface="Century Gothic" panose="020B0502020202020204" pitchFamily="34" charset="0"/>
                <a:ea typeface="思源黑体 CN ExtraLight" panose="020B0200000000000000" pitchFamily="34" charset="-122"/>
                <a:cs typeface="等线" panose="02010600030101010101" charset="-122"/>
                <a:sym typeface="+mn-ea"/>
              </a:rPr>
              <a:t>1.3 Variables</a:t>
            </a:r>
            <a:endParaRPr lang="zh-CN" altLang="en-US" sz="2400" dirty="0">
              <a:solidFill>
                <a:srgbClr val="5B98D7"/>
              </a:solidFill>
              <a:latin typeface="思源黑体 CN ExtraLight" panose="020B0200000000000000" pitchFamily="34" charset="-122"/>
              <a:ea typeface="思源黑体 CN ExtraLight" panose="020B0200000000000000" pitchFamily="34" charset="-122"/>
              <a:cs typeface="等线" panose="02010600030101010101" charset="-122"/>
              <a:sym typeface="+mn-ea"/>
            </a:endParaRPr>
          </a:p>
        </p:txBody>
      </p:sp>
      <p:pic>
        <p:nvPicPr>
          <p:cNvPr id="26" name="图片 25"/>
          <p:cNvPicPr/>
          <p:nvPr/>
        </p:nvPicPr>
        <p:blipFill>
          <a:blip r:embed="rId2"/>
          <a:stretch>
            <a:fillRect/>
          </a:stretch>
        </p:blipFill>
        <p:spPr>
          <a:xfrm>
            <a:off x="0" y="3225052"/>
            <a:ext cx="12192000" cy="2851657"/>
          </a:xfrm>
          <a:prstGeom prst="rect">
            <a:avLst/>
          </a:prstGeom>
        </p:spPr>
      </p:pic>
      <p:sp>
        <p:nvSpPr>
          <p:cNvPr id="28" name="文本框 10"/>
          <p:cNvSpPr txBox="1"/>
          <p:nvPr/>
        </p:nvSpPr>
        <p:spPr>
          <a:xfrm flipH="1">
            <a:off x="1188460" y="2111797"/>
            <a:ext cx="8869940" cy="535531"/>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defTabSz="913765">
              <a:lnSpc>
                <a:spcPct val="90000"/>
              </a:lnSpc>
              <a:spcBef>
                <a:spcPct val="0"/>
              </a:spcBef>
              <a:defRPr/>
            </a:pPr>
            <a:r>
              <a:rPr lang="en-US" altLang="zh-CN" sz="1600" dirty="0">
                <a:solidFill>
                  <a:schemeClr val="accent1">
                    <a:lumMod val="75000"/>
                  </a:schemeClr>
                </a:solidFill>
              </a:rPr>
              <a:t>Before data cleaning, the min, median, mean, and max of the data set can be obtained by observing the data through the summary function. </a:t>
            </a:r>
            <a:endParaRPr lang="en-US" altLang="zh-CN" sz="1600" dirty="0">
              <a:solidFill>
                <a:schemeClr val="accent1">
                  <a:lumMod val="75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endParaRPr>
          </a:p>
        </p:txBody>
      </p:sp>
    </p:spTree>
    <p:extLst>
      <p:ext uri="{BB962C8B-B14F-4D97-AF65-F5344CB8AC3E}">
        <p14:creationId xmlns:p14="http://schemas.microsoft.com/office/powerpoint/2010/main" val="1741749821"/>
      </p:ext>
    </p:extLst>
  </p:cSld>
  <p:clrMapOvr>
    <a:masterClrMapping/>
  </p:clrMapOvr>
  <mc:AlternateContent xmlns:mc="http://schemas.openxmlformats.org/markup-compatibility/2006" xmlns:p14="http://schemas.microsoft.com/office/powerpoint/2010/main">
    <mc:Choice Requires="p14">
      <p:transition>
        <p:push/>
      </p:transition>
    </mc:Choice>
    <mc:Fallback xmlns="">
      <p:transition>
        <p:push/>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接连接符 37"/>
          <p:cNvCxnSpPr/>
          <p:nvPr/>
        </p:nvCxnSpPr>
        <p:spPr>
          <a:xfrm flipV="1">
            <a:off x="-26670" y="3526790"/>
            <a:ext cx="12179935" cy="1206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2186529" y="3367550"/>
            <a:ext cx="318477" cy="318477"/>
          </a:xfrm>
          <a:prstGeom prst="ellipse">
            <a:avLst/>
          </a:prstGeom>
          <a:solidFill>
            <a:srgbClr val="5B98D7"/>
          </a:solidFill>
          <a:ln>
            <a:solidFill>
              <a:schemeClr val="accent1"/>
            </a:solidFill>
          </a:ln>
          <a:effectLst/>
          <a:scene3d>
            <a:camera prst="orthographicFront"/>
            <a:lightRig rig="threePt" dir="t"/>
          </a:scene3d>
          <a:sp3d>
            <a:bevelT w="190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cxnSp>
        <p:nvCxnSpPr>
          <p:cNvPr id="16" name="直接连接符 15"/>
          <p:cNvCxnSpPr/>
          <p:nvPr/>
        </p:nvCxnSpPr>
        <p:spPr>
          <a:xfrm flipH="1">
            <a:off x="6264910" y="3528695"/>
            <a:ext cx="635" cy="1583690"/>
          </a:xfrm>
          <a:prstGeom prst="line">
            <a:avLst/>
          </a:prstGeom>
          <a:solidFill>
            <a:srgbClr val="002060"/>
          </a:solidFill>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flipV="1">
            <a:off x="3641725" y="1954530"/>
            <a:ext cx="635" cy="1583690"/>
          </a:xfrm>
          <a:prstGeom prst="line">
            <a:avLst/>
          </a:prstGeom>
          <a:solidFill>
            <a:srgbClr val="002060"/>
          </a:solidFill>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115695" y="3528695"/>
            <a:ext cx="635" cy="1583690"/>
          </a:xfrm>
          <a:prstGeom prst="line">
            <a:avLst/>
          </a:prstGeom>
          <a:solidFill>
            <a:srgbClr val="002060"/>
          </a:solidFill>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5537098" y="3344304"/>
            <a:ext cx="318477" cy="318477"/>
          </a:xfrm>
          <a:prstGeom prst="ellipse">
            <a:avLst/>
          </a:prstGeom>
          <a:solidFill>
            <a:srgbClr val="5B98D7"/>
          </a:solidFill>
          <a:ln>
            <a:solidFill>
              <a:schemeClr val="accent1"/>
            </a:solidFill>
          </a:ln>
          <a:effectLst>
            <a:outerShdw blurRad="63500" sx="102000" sy="102000" algn="ctr" rotWithShape="0">
              <a:prstClr val="black">
                <a:alpha val="40000"/>
              </a:prstClr>
            </a:outerShdw>
          </a:effectLst>
          <a:scene3d>
            <a:camera prst="orthographicFront"/>
            <a:lightRig rig="threePt" dir="t"/>
          </a:scene3d>
          <a:sp3d>
            <a:bevelT w="190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endParaRPr>
          </a:p>
        </p:txBody>
      </p:sp>
      <p:sp>
        <p:nvSpPr>
          <p:cNvPr id="28" name="椭圆 27"/>
          <p:cNvSpPr/>
          <p:nvPr/>
        </p:nvSpPr>
        <p:spPr>
          <a:xfrm>
            <a:off x="9144994" y="3378981"/>
            <a:ext cx="318477" cy="318477"/>
          </a:xfrm>
          <a:prstGeom prst="ellipse">
            <a:avLst/>
          </a:prstGeom>
          <a:solidFill>
            <a:srgbClr val="5B98D7"/>
          </a:solidFill>
          <a:ln>
            <a:solidFill>
              <a:schemeClr val="accent1"/>
            </a:solidFill>
          </a:ln>
          <a:effectLst>
            <a:outerShdw blurRad="63500" sx="102000" sy="102000" algn="ctr" rotWithShape="0">
              <a:prstClr val="black">
                <a:alpha val="40000"/>
              </a:prstClr>
            </a:outerShdw>
          </a:effectLst>
          <a:scene3d>
            <a:camera prst="orthographicFront"/>
            <a:lightRig rig="threePt" dir="t"/>
          </a:scene3d>
          <a:sp3d>
            <a:bevelT w="190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endParaRPr>
          </a:p>
        </p:txBody>
      </p:sp>
      <p:sp>
        <p:nvSpPr>
          <p:cNvPr id="3" name="任意多边形: 形状 17"/>
          <p:cNvSpPr/>
          <p:nvPr/>
        </p:nvSpPr>
        <p:spPr>
          <a:xfrm>
            <a:off x="-387549" y="-107926"/>
            <a:ext cx="1007369" cy="1121411"/>
          </a:xfrm>
          <a:custGeom>
            <a:avLst/>
            <a:gdLst>
              <a:gd name="connsiteX0" fmla="*/ 0 w 1981200"/>
              <a:gd name="connsiteY0" fmla="*/ 670560 h 1798321"/>
              <a:gd name="connsiteX1" fmla="*/ 1981200 w 1981200"/>
              <a:gd name="connsiteY1" fmla="*/ 0 h 1798321"/>
              <a:gd name="connsiteX2" fmla="*/ 1463041 w 1981200"/>
              <a:gd name="connsiteY2" fmla="*/ 1798321 h 1798321"/>
              <a:gd name="connsiteX3" fmla="*/ 0 w 1981200"/>
              <a:gd name="connsiteY3" fmla="*/ 670560 h 1798321"/>
            </a:gdLst>
            <a:ahLst/>
            <a:cxnLst>
              <a:cxn ang="0">
                <a:pos x="connsiteX0" y="connsiteY0"/>
              </a:cxn>
              <a:cxn ang="0">
                <a:pos x="connsiteX1" y="connsiteY1"/>
              </a:cxn>
              <a:cxn ang="0">
                <a:pos x="connsiteX2" y="connsiteY2"/>
              </a:cxn>
              <a:cxn ang="0">
                <a:pos x="connsiteX3" y="connsiteY3"/>
              </a:cxn>
            </a:cxnLst>
            <a:rect l="l" t="t" r="r" b="b"/>
            <a:pathLst>
              <a:path w="1981200" h="1798321">
                <a:moveTo>
                  <a:pt x="0" y="670560"/>
                </a:moveTo>
                <a:lnTo>
                  <a:pt x="1981200" y="0"/>
                </a:lnTo>
                <a:lnTo>
                  <a:pt x="1463041" y="1798321"/>
                </a:lnTo>
                <a:lnTo>
                  <a:pt x="0" y="670560"/>
                </a:lnTo>
              </a:path>
            </a:pathLst>
          </a:custGeom>
          <a:noFill/>
          <a:ln w="12700" cap="rnd">
            <a:gradFill>
              <a:gsLst>
                <a:gs pos="0">
                  <a:schemeClr val="accent1">
                    <a:lumMod val="5000"/>
                    <a:lumOff val="95000"/>
                  </a:schemeClr>
                </a:gs>
                <a:gs pos="41000">
                  <a:srgbClr val="629DDB"/>
                </a:gs>
                <a:gs pos="70000">
                  <a:schemeClr val="bg1"/>
                </a:gs>
                <a:gs pos="100000">
                  <a:srgbClr val="629DDB"/>
                </a:gs>
              </a:gsLst>
              <a:lin ang="5400000" scaled="1"/>
            </a:gradFill>
            <a:roun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pPr algn="ctr"/>
            <a:endParaRPr lang="zh-CN" altLang="en-US"/>
          </a:p>
        </p:txBody>
      </p:sp>
      <p:sp>
        <p:nvSpPr>
          <p:cNvPr id="24" name="矩形 23"/>
          <p:cNvSpPr/>
          <p:nvPr/>
        </p:nvSpPr>
        <p:spPr>
          <a:xfrm>
            <a:off x="488314" y="259080"/>
            <a:ext cx="3445897" cy="460375"/>
          </a:xfrm>
          <a:prstGeom prst="rect">
            <a:avLst/>
          </a:prstGeom>
          <a:noFill/>
          <a:effectLst/>
        </p:spPr>
        <p:txBody>
          <a:bodyPr vert="horz"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914400" eaLnBrk="1" hangingPunct="1">
              <a:buClrTx/>
              <a:buSzTx/>
              <a:buFontTx/>
            </a:pPr>
            <a:r>
              <a:rPr lang="en-US" altLang="zh-CN" sz="2400" dirty="0" smtClean="0">
                <a:solidFill>
                  <a:srgbClr val="5B98D7"/>
                </a:solidFill>
                <a:latin typeface="Century Gothic" panose="020B0502020202020204" pitchFamily="34" charset="0"/>
                <a:ea typeface="思源黑体 CN ExtraLight" panose="020B0200000000000000" pitchFamily="34" charset="-122"/>
                <a:cs typeface="等线" panose="02010600030101010101" charset="-122"/>
                <a:sym typeface="+mn-ea"/>
              </a:rPr>
              <a:t>1.4</a:t>
            </a:r>
            <a:r>
              <a:rPr lang="en-US" altLang="zh-CN" sz="2400" dirty="0">
                <a:solidFill>
                  <a:srgbClr val="5B98D7"/>
                </a:solidFill>
                <a:latin typeface="Century Gothic" panose="020B0502020202020204" pitchFamily="34" charset="0"/>
                <a:ea typeface="思源黑体 CN ExtraLight" panose="020B0200000000000000" pitchFamily="34" charset="-122"/>
                <a:cs typeface="等线" panose="02010600030101010101" charset="-122"/>
                <a:sym typeface="+mn-ea"/>
              </a:rPr>
              <a:t> </a:t>
            </a:r>
            <a:r>
              <a:rPr lang="en-US" altLang="zh-CN" sz="2400" dirty="0" smtClean="0">
                <a:solidFill>
                  <a:srgbClr val="5B98D7"/>
                </a:solidFill>
                <a:latin typeface="Century Gothic" panose="020B0502020202020204" pitchFamily="34" charset="0"/>
                <a:ea typeface="思源黑体 CN ExtraLight" panose="020B0200000000000000" pitchFamily="34" charset="-122"/>
                <a:cs typeface="等线" panose="02010600030101010101" charset="-122"/>
                <a:sym typeface="+mn-ea"/>
              </a:rPr>
              <a:t>objective</a:t>
            </a:r>
            <a:endParaRPr lang="en-US" altLang="zh-CN" sz="2400" dirty="0">
              <a:solidFill>
                <a:srgbClr val="5B98D7"/>
              </a:solidFill>
              <a:latin typeface="Century Gothic" panose="020B0502020202020204" pitchFamily="34" charset="0"/>
              <a:ea typeface="思源黑体 CN ExtraLight" panose="020B0200000000000000" pitchFamily="34" charset="-122"/>
              <a:cs typeface="等线" panose="02010600030101010101" charset="-122"/>
              <a:sym typeface="+mn-ea"/>
            </a:endParaRPr>
          </a:p>
        </p:txBody>
      </p:sp>
      <p:grpSp>
        <p:nvGrpSpPr>
          <p:cNvPr id="44" name="组合 43"/>
          <p:cNvGrpSpPr/>
          <p:nvPr/>
        </p:nvGrpSpPr>
        <p:grpSpPr>
          <a:xfrm>
            <a:off x="1326515" y="4585335"/>
            <a:ext cx="2541270" cy="880110"/>
            <a:chOff x="2089" y="7329"/>
            <a:chExt cx="4002" cy="1386"/>
          </a:xfrm>
        </p:grpSpPr>
        <p:sp>
          <p:nvSpPr>
            <p:cNvPr id="39" name="Rectangle 29"/>
            <p:cNvSpPr/>
            <p:nvPr/>
          </p:nvSpPr>
          <p:spPr>
            <a:xfrm>
              <a:off x="2126" y="7406"/>
              <a:ext cx="3965" cy="1309"/>
            </a:xfrm>
            <a:prstGeom prst="rect">
              <a:avLst/>
            </a:prstGeom>
          </p:spPr>
          <p:txBody>
            <a:bodyPr wrap="square">
              <a:spAutoFit/>
            </a:bodyPr>
            <a:lstStyle/>
            <a:p>
              <a:pPr marR="0" lvl="0" indent="0" algn="l" defTabSz="913765" rtl="0" eaLnBrk="1" fontAlgn="auto" latinLnBrk="0" hangingPunct="1">
                <a:lnSpc>
                  <a:spcPct val="100000"/>
                </a:lnSpc>
                <a:spcBef>
                  <a:spcPct val="0"/>
                </a:spcBef>
                <a:spcAft>
                  <a:spcPts val="0"/>
                </a:spcAft>
                <a:buClrTx/>
                <a:buSzTx/>
                <a:buFont typeface="Wingdings" panose="05000000000000000000" charset="0"/>
                <a:buNone/>
                <a:defRPr/>
              </a:pPr>
              <a:r>
                <a:rPr lang="en-US" altLang="zh-CN" sz="1600" b="1" dirty="0" smtClean="0">
                  <a:solidFill>
                    <a:schemeClr val="bg2">
                      <a:lumMod val="25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Build machine leaning models to predict employee attrition</a:t>
              </a:r>
              <a:endParaRPr lang="en-US" altLang="zh-CN" sz="1600" b="1" dirty="0">
                <a:solidFill>
                  <a:schemeClr val="bg2">
                    <a:lumMod val="25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endParaRPr>
            </a:p>
          </p:txBody>
        </p:sp>
        <p:sp>
          <p:nvSpPr>
            <p:cNvPr id="43" name="Rectangle 28"/>
            <p:cNvSpPr/>
            <p:nvPr/>
          </p:nvSpPr>
          <p:spPr>
            <a:xfrm>
              <a:off x="2089" y="7329"/>
              <a:ext cx="2074" cy="572"/>
            </a:xfrm>
            <a:prstGeom prst="rect">
              <a:avLst/>
            </a:prstGeom>
          </p:spPr>
          <p:txBody>
            <a:bodyPr wrap="square">
              <a:spAutoFit/>
            </a:bodyPr>
            <a:lstStyle/>
            <a:p>
              <a:pPr algn="l">
                <a:lnSpc>
                  <a:spcPct val="120000"/>
                </a:lnSpc>
              </a:pPr>
              <a:endParaRPr lang="zh-CN" altLang="en-US" sz="1600" b="1" dirty="0">
                <a:solidFill>
                  <a:schemeClr val="accent1"/>
                </a:solidFill>
                <a:latin typeface="思源黑体 ExtraLight" panose="020B0200000000000000" pitchFamily="34" charset="-122"/>
                <a:ea typeface="思源黑体 ExtraLight" panose="020B0200000000000000" pitchFamily="34" charset="-122"/>
                <a:cs typeface="Open Sans" panose="020B0606030504020204" charset="0"/>
              </a:endParaRPr>
            </a:p>
          </p:txBody>
        </p:sp>
      </p:grpSp>
      <p:grpSp>
        <p:nvGrpSpPr>
          <p:cNvPr id="45" name="组合 44"/>
          <p:cNvGrpSpPr/>
          <p:nvPr/>
        </p:nvGrpSpPr>
        <p:grpSpPr>
          <a:xfrm>
            <a:off x="6498590" y="4585970"/>
            <a:ext cx="2517775" cy="1007110"/>
            <a:chOff x="1859" y="7329"/>
            <a:chExt cx="3965" cy="1586"/>
          </a:xfrm>
        </p:grpSpPr>
        <p:sp>
          <p:nvSpPr>
            <p:cNvPr id="46" name="Rectangle 29"/>
            <p:cNvSpPr/>
            <p:nvPr/>
          </p:nvSpPr>
          <p:spPr>
            <a:xfrm>
              <a:off x="1859" y="7606"/>
              <a:ext cx="3965" cy="1309"/>
            </a:xfrm>
            <a:prstGeom prst="rect">
              <a:avLst/>
            </a:prstGeom>
          </p:spPr>
          <p:txBody>
            <a:bodyPr wrap="square">
              <a:spAutoFit/>
            </a:bodyPr>
            <a:lstStyle/>
            <a:p>
              <a:pPr marR="0" lvl="0" indent="0" algn="l" defTabSz="913765" rtl="0" eaLnBrk="1" fontAlgn="auto" latinLnBrk="0" hangingPunct="1">
                <a:lnSpc>
                  <a:spcPct val="100000"/>
                </a:lnSpc>
                <a:spcBef>
                  <a:spcPct val="0"/>
                </a:spcBef>
                <a:spcAft>
                  <a:spcPts val="0"/>
                </a:spcAft>
                <a:buClrTx/>
                <a:buSzTx/>
                <a:buFont typeface="Wingdings" panose="05000000000000000000" charset="0"/>
                <a:buNone/>
                <a:defRPr/>
              </a:pPr>
              <a:r>
                <a:rPr lang="en-US" altLang="zh-CN" sz="1600" b="1" dirty="0" smtClean="0">
                  <a:solidFill>
                    <a:schemeClr val="bg2">
                      <a:lumMod val="25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Explore the effect of late factors in predicting employee attrition</a:t>
              </a:r>
              <a:endParaRPr lang="en-US" altLang="zh-CN" sz="1600" b="1" dirty="0">
                <a:solidFill>
                  <a:schemeClr val="bg2">
                    <a:lumMod val="25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endParaRPr>
            </a:p>
          </p:txBody>
        </p:sp>
        <p:sp>
          <p:nvSpPr>
            <p:cNvPr id="48" name="Rectangle 28"/>
            <p:cNvSpPr/>
            <p:nvPr/>
          </p:nvSpPr>
          <p:spPr>
            <a:xfrm>
              <a:off x="2089" y="7329"/>
              <a:ext cx="2074" cy="572"/>
            </a:xfrm>
            <a:prstGeom prst="rect">
              <a:avLst/>
            </a:prstGeom>
          </p:spPr>
          <p:txBody>
            <a:bodyPr wrap="square">
              <a:spAutoFit/>
            </a:bodyPr>
            <a:lstStyle/>
            <a:p>
              <a:pPr algn="l">
                <a:lnSpc>
                  <a:spcPct val="120000"/>
                </a:lnSpc>
              </a:pPr>
              <a:endParaRPr lang="zh-CN" altLang="en-US" sz="1600" b="1" dirty="0">
                <a:solidFill>
                  <a:schemeClr val="accent1"/>
                </a:solidFill>
                <a:latin typeface="思源黑体 ExtraLight" panose="020B0200000000000000" pitchFamily="34" charset="-122"/>
                <a:ea typeface="思源黑体 ExtraLight" panose="020B0200000000000000" pitchFamily="34" charset="-122"/>
                <a:cs typeface="Open Sans" panose="020B0606030504020204" charset="0"/>
              </a:endParaRPr>
            </a:p>
          </p:txBody>
        </p:sp>
      </p:grpSp>
      <p:grpSp>
        <p:nvGrpSpPr>
          <p:cNvPr id="49" name="组合 48"/>
          <p:cNvGrpSpPr/>
          <p:nvPr/>
        </p:nvGrpSpPr>
        <p:grpSpPr>
          <a:xfrm>
            <a:off x="3820160" y="1517015"/>
            <a:ext cx="2522855" cy="831215"/>
            <a:chOff x="2089" y="6856"/>
            <a:chExt cx="3973" cy="1309"/>
          </a:xfrm>
        </p:grpSpPr>
        <p:sp>
          <p:nvSpPr>
            <p:cNvPr id="50" name="Rectangle 29"/>
            <p:cNvSpPr/>
            <p:nvPr/>
          </p:nvSpPr>
          <p:spPr>
            <a:xfrm>
              <a:off x="2097" y="6856"/>
              <a:ext cx="3965" cy="1309"/>
            </a:xfrm>
            <a:prstGeom prst="rect">
              <a:avLst/>
            </a:prstGeom>
          </p:spPr>
          <p:txBody>
            <a:bodyPr wrap="square">
              <a:spAutoFit/>
            </a:bodyPr>
            <a:lstStyle/>
            <a:p>
              <a:pPr marR="0" lvl="0" indent="0" algn="l" defTabSz="913765" rtl="0" eaLnBrk="1" fontAlgn="auto" latinLnBrk="0" hangingPunct="1">
                <a:lnSpc>
                  <a:spcPct val="100000"/>
                </a:lnSpc>
                <a:spcBef>
                  <a:spcPct val="0"/>
                </a:spcBef>
                <a:spcAft>
                  <a:spcPts val="0"/>
                </a:spcAft>
                <a:buClrTx/>
                <a:buSzTx/>
                <a:buFont typeface="Wingdings" panose="05000000000000000000" charset="0"/>
                <a:buNone/>
                <a:defRPr/>
              </a:pPr>
              <a:r>
                <a:rPr lang="en-US" altLang="zh-CN" sz="1600" b="1" dirty="0" smtClean="0">
                  <a:solidFill>
                    <a:schemeClr val="bg2">
                      <a:lumMod val="25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Identify important features for predicting employee attrition</a:t>
              </a:r>
              <a:endParaRPr lang="en-US" altLang="zh-CN" sz="1600" b="1" dirty="0">
                <a:solidFill>
                  <a:schemeClr val="bg2">
                    <a:lumMod val="25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endParaRPr>
            </a:p>
          </p:txBody>
        </p:sp>
        <p:sp>
          <p:nvSpPr>
            <p:cNvPr id="51" name="Rectangle 28"/>
            <p:cNvSpPr/>
            <p:nvPr/>
          </p:nvSpPr>
          <p:spPr>
            <a:xfrm>
              <a:off x="2089" y="7329"/>
              <a:ext cx="2074" cy="572"/>
            </a:xfrm>
            <a:prstGeom prst="rect">
              <a:avLst/>
            </a:prstGeom>
          </p:spPr>
          <p:txBody>
            <a:bodyPr wrap="square">
              <a:spAutoFit/>
            </a:bodyPr>
            <a:lstStyle/>
            <a:p>
              <a:pPr algn="l">
                <a:lnSpc>
                  <a:spcPct val="120000"/>
                </a:lnSpc>
              </a:pPr>
              <a:endParaRPr lang="zh-CN" altLang="en-US" sz="1600" b="1" dirty="0">
                <a:solidFill>
                  <a:schemeClr val="accent1"/>
                </a:solidFill>
                <a:latin typeface="思源黑体 ExtraLight" panose="020B0200000000000000" pitchFamily="34" charset="-122"/>
                <a:ea typeface="思源黑体 ExtraLight" panose="020B0200000000000000" pitchFamily="34" charset="-122"/>
                <a:cs typeface="Open Sans" panose="020B0606030504020204" charset="0"/>
              </a:endParaRPr>
            </a:p>
          </p:txBody>
        </p:sp>
      </p:grpSp>
      <p:grpSp>
        <p:nvGrpSpPr>
          <p:cNvPr id="52" name="组合 51"/>
          <p:cNvGrpSpPr/>
          <p:nvPr/>
        </p:nvGrpSpPr>
        <p:grpSpPr>
          <a:xfrm>
            <a:off x="8959215" y="1817370"/>
            <a:ext cx="2527300" cy="712470"/>
            <a:chOff x="2089" y="7329"/>
            <a:chExt cx="3980" cy="1122"/>
          </a:xfrm>
        </p:grpSpPr>
        <p:sp>
          <p:nvSpPr>
            <p:cNvPr id="53" name="Rectangle 29"/>
            <p:cNvSpPr/>
            <p:nvPr/>
          </p:nvSpPr>
          <p:spPr>
            <a:xfrm>
              <a:off x="2104" y="7918"/>
              <a:ext cx="3965" cy="533"/>
            </a:xfrm>
            <a:prstGeom prst="rect">
              <a:avLst/>
            </a:prstGeom>
          </p:spPr>
          <p:txBody>
            <a:bodyPr wrap="square">
              <a:spAutoFit/>
            </a:bodyPr>
            <a:lstStyle/>
            <a:p>
              <a:pPr marR="0" lvl="0" indent="0" algn="l" defTabSz="913765" rtl="0" eaLnBrk="1" fontAlgn="auto" latinLnBrk="0" hangingPunct="1">
                <a:lnSpc>
                  <a:spcPct val="100000"/>
                </a:lnSpc>
                <a:spcBef>
                  <a:spcPct val="0"/>
                </a:spcBef>
                <a:spcAft>
                  <a:spcPts val="0"/>
                </a:spcAft>
                <a:buClrTx/>
                <a:buSzTx/>
                <a:buFont typeface="Wingdings" panose="05000000000000000000" charset="0"/>
                <a:buNone/>
                <a:defRPr/>
              </a:pPr>
              <a:endParaRPr lang="en-US" altLang="zh-CN" sz="1600" dirty="0">
                <a:solidFill>
                  <a:schemeClr val="bg2">
                    <a:lumMod val="25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endParaRPr>
            </a:p>
          </p:txBody>
        </p:sp>
        <p:sp>
          <p:nvSpPr>
            <p:cNvPr id="54" name="Rectangle 28"/>
            <p:cNvSpPr/>
            <p:nvPr/>
          </p:nvSpPr>
          <p:spPr>
            <a:xfrm>
              <a:off x="2089" y="7329"/>
              <a:ext cx="2074" cy="572"/>
            </a:xfrm>
            <a:prstGeom prst="rect">
              <a:avLst/>
            </a:prstGeom>
          </p:spPr>
          <p:txBody>
            <a:bodyPr wrap="square">
              <a:spAutoFit/>
            </a:bodyPr>
            <a:lstStyle/>
            <a:p>
              <a:pPr algn="l">
                <a:lnSpc>
                  <a:spcPct val="120000"/>
                </a:lnSpc>
              </a:pPr>
              <a:endParaRPr lang="zh-CN" altLang="en-US" sz="1600" b="1" dirty="0">
                <a:solidFill>
                  <a:schemeClr val="accent1"/>
                </a:solidFill>
                <a:latin typeface="思源黑体 ExtraLight" panose="020B0200000000000000" pitchFamily="34" charset="-122"/>
                <a:ea typeface="思源黑体 ExtraLight" panose="020B0200000000000000" pitchFamily="34" charset="-122"/>
                <a:cs typeface="Open Sans" panose="020B0606030504020204" charset="0"/>
              </a:endParaRPr>
            </a:p>
          </p:txBody>
        </p:sp>
      </p:grpSp>
      <p:cxnSp>
        <p:nvCxnSpPr>
          <p:cNvPr id="55" name="直接连接符 54"/>
          <p:cNvCxnSpPr/>
          <p:nvPr/>
        </p:nvCxnSpPr>
        <p:spPr>
          <a:xfrm>
            <a:off x="1115695" y="5112385"/>
            <a:ext cx="1720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3641725" y="1954530"/>
            <a:ext cx="154940" cy="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265545" y="5111750"/>
            <a:ext cx="154940" cy="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8721725" y="1953895"/>
            <a:ext cx="154940" cy="63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4687562"/>
      </p:ext>
    </p:extLst>
  </p:cSld>
  <p:clrMapOvr>
    <a:masterClrMapping/>
  </p:clrMapOvr>
  <mc:AlternateContent xmlns:mc="http://schemas.openxmlformats.org/markup-compatibility/2006" xmlns:p14="http://schemas.microsoft.com/office/powerpoint/2010/main">
    <mc:Choice Requires="p14">
      <p:transition>
        <p:push/>
      </p:transition>
    </mc:Choice>
    <mc:Fallback xmlns="">
      <p:transition>
        <p:push/>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14410" y="-28240"/>
            <a:ext cx="5877589" cy="6886239"/>
          </a:xfrm>
          <a:prstGeom prst="rect">
            <a:avLst/>
          </a:prstGeom>
          <a:solidFill>
            <a:srgbClr val="5B9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60" name="图片 59"/>
          <p:cNvPicPr>
            <a:picLocks noChangeAspect="1"/>
          </p:cNvPicPr>
          <p:nvPr/>
        </p:nvPicPr>
        <p:blipFill rotWithShape="1">
          <a:blip r:embed="rId2">
            <a:extLst>
              <a:ext uri="{28A0092B-C50C-407E-A947-70E740481C1C}">
                <a14:useLocalDpi xmlns:a14="http://schemas.microsoft.com/office/drawing/2010/main" val="0"/>
              </a:ext>
            </a:extLst>
          </a:blip>
          <a:srcRect r="3996"/>
          <a:stretch>
            <a:fillRect/>
          </a:stretch>
        </p:blipFill>
        <p:spPr>
          <a:xfrm rot="308244">
            <a:off x="6560346" y="2317555"/>
            <a:ext cx="6385507" cy="5779509"/>
          </a:xfrm>
          <a:prstGeom prst="rect">
            <a:avLst/>
          </a:prstGeom>
        </p:spPr>
      </p:pic>
      <p:sp>
        <p:nvSpPr>
          <p:cNvPr id="5" name="文本框 4"/>
          <p:cNvSpPr txBox="1"/>
          <p:nvPr/>
        </p:nvSpPr>
        <p:spPr>
          <a:xfrm>
            <a:off x="118611" y="2757715"/>
            <a:ext cx="3266979" cy="1200329"/>
          </a:xfrm>
          <a:prstGeom prst="rect">
            <a:avLst/>
          </a:prstGeom>
          <a:noFill/>
        </p:spPr>
        <p:txBody>
          <a:bodyPr wrap="square">
            <a:spAutoFit/>
          </a:bodyPr>
          <a:lstStyle/>
          <a:p>
            <a:pPr algn="ctr"/>
            <a:r>
              <a:rPr lang="en-US" altLang="zh-CN" sz="7200" dirty="0">
                <a:solidFill>
                  <a:srgbClr val="5B98D7"/>
                </a:solidFill>
                <a:latin typeface="Century Gothic" panose="020B0502020202020204" pitchFamily="34" charset="0"/>
              </a:rPr>
              <a:t>PART2</a:t>
            </a:r>
            <a:endParaRPr lang="zh-CN" altLang="en-US" sz="7200" dirty="0">
              <a:solidFill>
                <a:srgbClr val="5B98D7"/>
              </a:solidFill>
              <a:latin typeface="Century Gothic" panose="020B0502020202020204" pitchFamily="34" charset="0"/>
            </a:endParaRPr>
          </a:p>
        </p:txBody>
      </p:sp>
      <p:sp>
        <p:nvSpPr>
          <p:cNvPr id="2" name="文本框 19"/>
          <p:cNvSpPr txBox="1"/>
          <p:nvPr/>
        </p:nvSpPr>
        <p:spPr>
          <a:xfrm>
            <a:off x="3047432" y="2920422"/>
            <a:ext cx="3134191" cy="64633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dirty="0">
                <a:solidFill>
                  <a:srgbClr val="5B98D7"/>
                </a:solidFill>
                <a:latin typeface="思源黑体 ExtraLight" panose="020B0200000000000000" pitchFamily="34" charset="-122"/>
                <a:ea typeface="思源黑体 ExtraLight" panose="020B0200000000000000" pitchFamily="34" charset="-122"/>
              </a:rPr>
              <a:t>Data</a:t>
            </a:r>
            <a:r>
              <a:rPr lang="zh-CN" altLang="en-US" sz="3600" dirty="0">
                <a:solidFill>
                  <a:srgbClr val="5B98D7"/>
                </a:solidFill>
                <a:latin typeface="思源黑体 ExtraLight" panose="020B0200000000000000" pitchFamily="34" charset="-122"/>
                <a:ea typeface="思源黑体 ExtraLight" panose="020B0200000000000000" pitchFamily="34" charset="-122"/>
              </a:rPr>
              <a:t> </a:t>
            </a:r>
            <a:r>
              <a:rPr lang="en-US" altLang="zh-CN" sz="3600" dirty="0">
                <a:solidFill>
                  <a:srgbClr val="5B98D7"/>
                </a:solidFill>
                <a:latin typeface="思源黑体 ExtraLight" panose="020B0200000000000000" pitchFamily="34" charset="-122"/>
                <a:ea typeface="思源黑体 ExtraLight" panose="020B0200000000000000" pitchFamily="34" charset="-122"/>
              </a:rPr>
              <a:t>Analysis</a:t>
            </a:r>
            <a:endParaRPr lang="zh-CN" altLang="en-US" sz="3600" dirty="0">
              <a:solidFill>
                <a:srgbClr val="5B98D7"/>
              </a:solidFill>
              <a:latin typeface="思源黑体 ExtraLight" panose="020B0200000000000000" pitchFamily="34" charset="-122"/>
              <a:ea typeface="思源黑体 ExtraLight" panose="020B0200000000000000" pitchFamily="34" charset="-122"/>
            </a:endParaRPr>
          </a:p>
        </p:txBody>
      </p:sp>
      <p:sp>
        <p:nvSpPr>
          <p:cNvPr id="6" name="文本框 19"/>
          <p:cNvSpPr txBox="1"/>
          <p:nvPr/>
        </p:nvSpPr>
        <p:spPr>
          <a:xfrm>
            <a:off x="7483257" y="2333058"/>
            <a:ext cx="3187989"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chemeClr val="bg1"/>
                </a:solidFill>
                <a:latin typeface="Century Gothic" panose="020B0502020202020204" pitchFamily="34" charset="0"/>
                <a:ea typeface="思源黑体 CN Bold" panose="020B0800000000000000" charset="-122"/>
              </a:rPr>
              <a:t>2.1</a:t>
            </a:r>
            <a:r>
              <a:rPr lang="zh-CN" altLang="en-US" sz="2400" dirty="0">
                <a:solidFill>
                  <a:schemeClr val="bg1"/>
                </a:solidFill>
                <a:latin typeface="思源黑体 ExtraLight" panose="020B0200000000000000" pitchFamily="34" charset="-122"/>
                <a:ea typeface="思源黑体 ExtraLight" panose="020B0200000000000000" pitchFamily="34" charset="-122"/>
              </a:rPr>
              <a:t> </a:t>
            </a:r>
            <a:r>
              <a:rPr lang="en-US" altLang="zh-CN" sz="2400" dirty="0">
                <a:solidFill>
                  <a:schemeClr val="bg1"/>
                </a:solidFill>
                <a:latin typeface="思源黑体 ExtraLight" panose="020B0200000000000000" pitchFamily="34" charset="-122"/>
                <a:ea typeface="思源黑体 ExtraLight" panose="020B0200000000000000" pitchFamily="34" charset="-122"/>
              </a:rPr>
              <a:t>Data</a:t>
            </a:r>
            <a:r>
              <a:rPr lang="zh-CN" altLang="en-US" sz="2400" dirty="0">
                <a:solidFill>
                  <a:schemeClr val="bg1"/>
                </a:solidFill>
                <a:latin typeface="思源黑体 ExtraLight" panose="020B0200000000000000" pitchFamily="34" charset="-122"/>
                <a:ea typeface="思源黑体 ExtraLight" panose="020B0200000000000000" pitchFamily="34" charset="-122"/>
              </a:rPr>
              <a:t> </a:t>
            </a:r>
            <a:r>
              <a:rPr lang="en-US" altLang="zh-CN" sz="2400" dirty="0">
                <a:solidFill>
                  <a:schemeClr val="bg1"/>
                </a:solidFill>
                <a:latin typeface="思源黑体 ExtraLight" panose="020B0200000000000000" pitchFamily="34" charset="-122"/>
                <a:ea typeface="思源黑体 ExtraLight" panose="020B0200000000000000" pitchFamily="34" charset="-122"/>
              </a:rPr>
              <a:t>Preparation</a:t>
            </a:r>
            <a:endParaRPr lang="zh-CN" altLang="en-US" sz="2400" dirty="0">
              <a:solidFill>
                <a:schemeClr val="bg1"/>
              </a:solidFill>
              <a:latin typeface="思源黑体 ExtraLight" panose="020B0200000000000000" pitchFamily="34" charset="-122"/>
              <a:ea typeface="思源黑体 ExtraLight" panose="020B0200000000000000" pitchFamily="34" charset="-122"/>
            </a:endParaRPr>
          </a:p>
        </p:txBody>
      </p:sp>
      <p:sp>
        <p:nvSpPr>
          <p:cNvPr id="8" name="文本框 19"/>
          <p:cNvSpPr txBox="1"/>
          <p:nvPr/>
        </p:nvSpPr>
        <p:spPr>
          <a:xfrm>
            <a:off x="7483257" y="2902018"/>
            <a:ext cx="3472425"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chemeClr val="bg1"/>
                </a:solidFill>
                <a:latin typeface="Century Gothic" panose="020B0502020202020204" pitchFamily="34" charset="0"/>
                <a:ea typeface="思源黑体 CN Bold" panose="020B0800000000000000" charset="-122"/>
              </a:rPr>
              <a:t>2.2</a:t>
            </a:r>
            <a:r>
              <a:rPr lang="zh-CN" altLang="en-US" sz="2400" dirty="0">
                <a:solidFill>
                  <a:schemeClr val="bg1"/>
                </a:solidFill>
                <a:latin typeface="思源黑体 ExtraLight" panose="020B0200000000000000" pitchFamily="34" charset="-122"/>
                <a:ea typeface="思源黑体 ExtraLight" panose="020B0200000000000000" pitchFamily="34" charset="-122"/>
              </a:rPr>
              <a:t> </a:t>
            </a:r>
            <a:r>
              <a:rPr lang="en-US" altLang="zh-CN" sz="2400" dirty="0">
                <a:solidFill>
                  <a:schemeClr val="bg1"/>
                </a:solidFill>
                <a:latin typeface="思源黑体 ExtraLight" panose="020B0200000000000000" pitchFamily="34" charset="-122"/>
                <a:ea typeface="思源黑体 ExtraLight" panose="020B0200000000000000" pitchFamily="34" charset="-122"/>
              </a:rPr>
              <a:t>Methodology</a:t>
            </a:r>
            <a:r>
              <a:rPr lang="zh-CN" altLang="en-US" sz="2400" dirty="0">
                <a:solidFill>
                  <a:schemeClr val="bg1"/>
                </a:solidFill>
                <a:latin typeface="思源黑体 ExtraLight" panose="020B0200000000000000" pitchFamily="34" charset="-122"/>
                <a:ea typeface="思源黑体 ExtraLight" panose="020B0200000000000000" pitchFamily="34" charset="-122"/>
              </a:rPr>
              <a:t> </a:t>
            </a:r>
            <a:r>
              <a:rPr lang="en-US" altLang="zh-CN" sz="2400" dirty="0">
                <a:solidFill>
                  <a:schemeClr val="bg1"/>
                </a:solidFill>
                <a:latin typeface="思源黑体 ExtraLight" panose="020B0200000000000000" pitchFamily="34" charset="-122"/>
                <a:ea typeface="思源黑体 ExtraLight" panose="020B0200000000000000" pitchFamily="34" charset="-122"/>
              </a:rPr>
              <a:t>Brief</a:t>
            </a:r>
            <a:endParaRPr lang="zh-CN" altLang="en-US" sz="2400" dirty="0">
              <a:solidFill>
                <a:schemeClr val="bg1"/>
              </a:solidFill>
              <a:latin typeface="思源黑体 ExtraLight" panose="020B0200000000000000" pitchFamily="34" charset="-122"/>
              <a:ea typeface="思源黑体 ExtraLight" panose="020B0200000000000000" pitchFamily="34" charset="-122"/>
            </a:endParaRPr>
          </a:p>
        </p:txBody>
      </p:sp>
      <p:sp>
        <p:nvSpPr>
          <p:cNvPr id="10" name="文本框 19"/>
          <p:cNvSpPr txBox="1"/>
          <p:nvPr/>
        </p:nvSpPr>
        <p:spPr>
          <a:xfrm>
            <a:off x="7483257" y="3470978"/>
            <a:ext cx="2119491"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chemeClr val="bg1"/>
                </a:solidFill>
                <a:latin typeface="Century Gothic" panose="020B0502020202020204" pitchFamily="34" charset="0"/>
                <a:ea typeface="思源黑体 CN Bold" panose="020B0800000000000000" charset="-122"/>
              </a:rPr>
              <a:t>2.3</a:t>
            </a:r>
            <a:r>
              <a:rPr lang="zh-CN" altLang="en-US" sz="2400" dirty="0">
                <a:solidFill>
                  <a:schemeClr val="bg1"/>
                </a:solidFill>
                <a:latin typeface="思源黑体 ExtraLight" panose="020B0200000000000000" pitchFamily="34" charset="-122"/>
                <a:ea typeface="思源黑体 ExtraLight" panose="020B0200000000000000" pitchFamily="34" charset="-122"/>
              </a:rPr>
              <a:t> </a:t>
            </a:r>
            <a:r>
              <a:rPr lang="en-US" altLang="zh-CN" sz="2400" dirty="0">
                <a:solidFill>
                  <a:schemeClr val="bg1"/>
                </a:solidFill>
                <a:latin typeface="思源黑体 ExtraLight" panose="020B0200000000000000" pitchFamily="34" charset="-122"/>
                <a:ea typeface="思源黑体 ExtraLight" panose="020B0200000000000000" pitchFamily="34" charset="-122"/>
              </a:rPr>
              <a:t>Modeling</a:t>
            </a:r>
            <a:endParaRPr lang="zh-CN" altLang="en-US" sz="2400" dirty="0">
              <a:solidFill>
                <a:schemeClr val="bg1"/>
              </a:solidFill>
              <a:latin typeface="思源黑体 ExtraLight" panose="020B0200000000000000" pitchFamily="34" charset="-122"/>
              <a:ea typeface="思源黑体 ExtraLight" panose="020B0200000000000000" pitchFamily="34" charset="-122"/>
            </a:endParaRPr>
          </a:p>
        </p:txBody>
      </p:sp>
      <p:sp>
        <p:nvSpPr>
          <p:cNvPr id="3" name="Slide Number Placeholder 2">
            <a:extLst>
              <a:ext uri="{FF2B5EF4-FFF2-40B4-BE49-F238E27FC236}">
                <a16:creationId xmlns:a16="http://schemas.microsoft.com/office/drawing/2014/main" xmlns="" id="{64F11A38-CBF5-43F7-9FF9-B42E1A2B6E0D}"/>
              </a:ext>
            </a:extLst>
          </p:cNvPr>
          <p:cNvSpPr>
            <a:spLocks noGrp="1"/>
          </p:cNvSpPr>
          <p:nvPr>
            <p:ph type="sldNum" sz="quarter" idx="12"/>
          </p:nvPr>
        </p:nvSpPr>
        <p:spPr/>
        <p:txBody>
          <a:bodyPr/>
          <a:lstStyle/>
          <a:p>
            <a:fld id="{565CE74E-AB26-4998-AD42-012C4C1AD076}" type="slidenum">
              <a:rPr lang="zh-CN" altLang="en-US" smtClean="0"/>
              <a:t>8</a:t>
            </a:fld>
            <a:endParaRPr lang="zh-CN" altLang="en-US"/>
          </a:p>
        </p:txBody>
      </p:sp>
    </p:spTree>
  </p:cSld>
  <p:clrMapOvr>
    <a:masterClrMapping/>
  </p:clrMapOvr>
  <mc:AlternateContent xmlns:mc="http://schemas.openxmlformats.org/markup-compatibility/2006" xmlns:p14="http://schemas.microsoft.com/office/powerpoint/2010/main">
    <mc:Choice Requires="p14">
      <p:transition>
        <p:push/>
      </p:transition>
    </mc:Choice>
    <mc:Fallback xmlns="">
      <p:transition>
        <p:push/>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7"/>
          <p:cNvSpPr/>
          <p:nvPr/>
        </p:nvSpPr>
        <p:spPr>
          <a:xfrm>
            <a:off x="-387549" y="-107926"/>
            <a:ext cx="1007369" cy="1121411"/>
          </a:xfrm>
          <a:custGeom>
            <a:avLst/>
            <a:gdLst>
              <a:gd name="connsiteX0" fmla="*/ 0 w 1981200"/>
              <a:gd name="connsiteY0" fmla="*/ 670560 h 1798321"/>
              <a:gd name="connsiteX1" fmla="*/ 1981200 w 1981200"/>
              <a:gd name="connsiteY1" fmla="*/ 0 h 1798321"/>
              <a:gd name="connsiteX2" fmla="*/ 1463041 w 1981200"/>
              <a:gd name="connsiteY2" fmla="*/ 1798321 h 1798321"/>
              <a:gd name="connsiteX3" fmla="*/ 0 w 1981200"/>
              <a:gd name="connsiteY3" fmla="*/ 670560 h 1798321"/>
            </a:gdLst>
            <a:ahLst/>
            <a:cxnLst>
              <a:cxn ang="0">
                <a:pos x="connsiteX0" y="connsiteY0"/>
              </a:cxn>
              <a:cxn ang="0">
                <a:pos x="connsiteX1" y="connsiteY1"/>
              </a:cxn>
              <a:cxn ang="0">
                <a:pos x="connsiteX2" y="connsiteY2"/>
              </a:cxn>
              <a:cxn ang="0">
                <a:pos x="connsiteX3" y="connsiteY3"/>
              </a:cxn>
            </a:cxnLst>
            <a:rect l="l" t="t" r="r" b="b"/>
            <a:pathLst>
              <a:path w="1981200" h="1798321">
                <a:moveTo>
                  <a:pt x="0" y="670560"/>
                </a:moveTo>
                <a:lnTo>
                  <a:pt x="1981200" y="0"/>
                </a:lnTo>
                <a:lnTo>
                  <a:pt x="1463041" y="1798321"/>
                </a:lnTo>
                <a:lnTo>
                  <a:pt x="0" y="670560"/>
                </a:lnTo>
              </a:path>
            </a:pathLst>
          </a:custGeom>
          <a:noFill/>
          <a:ln w="12700" cap="rnd">
            <a:gradFill>
              <a:gsLst>
                <a:gs pos="0">
                  <a:schemeClr val="accent1">
                    <a:lumMod val="5000"/>
                    <a:lumOff val="95000"/>
                  </a:schemeClr>
                </a:gs>
                <a:gs pos="41000">
                  <a:srgbClr val="629DDB"/>
                </a:gs>
                <a:gs pos="70000">
                  <a:schemeClr val="bg1"/>
                </a:gs>
                <a:gs pos="100000">
                  <a:srgbClr val="629DDB"/>
                </a:gs>
              </a:gsLst>
              <a:lin ang="5400000" scaled="1"/>
            </a:gradFill>
            <a:roun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pPr algn="ctr"/>
            <a:endParaRPr lang="zh-CN" altLang="en-US"/>
          </a:p>
        </p:txBody>
      </p:sp>
      <p:sp>
        <p:nvSpPr>
          <p:cNvPr id="13" name="矩形 12"/>
          <p:cNvSpPr/>
          <p:nvPr/>
        </p:nvSpPr>
        <p:spPr>
          <a:xfrm>
            <a:off x="488314" y="259080"/>
            <a:ext cx="3445897" cy="460375"/>
          </a:xfrm>
          <a:prstGeom prst="rect">
            <a:avLst/>
          </a:prstGeom>
          <a:noFill/>
          <a:effectLst/>
        </p:spPr>
        <p:txBody>
          <a:bodyPr vert="horz"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914400" eaLnBrk="1" hangingPunct="1">
              <a:buClrTx/>
              <a:buSzTx/>
              <a:buFontTx/>
            </a:pPr>
            <a:r>
              <a:rPr lang="en-US" altLang="zh-CN" sz="2400" b="1" dirty="0">
                <a:solidFill>
                  <a:srgbClr val="5B98D7"/>
                </a:solidFill>
                <a:latin typeface="Century Gothic" panose="020B0502020202020204" pitchFamily="34" charset="0"/>
                <a:ea typeface="思源黑体 CN ExtraLight" panose="020B0200000000000000" pitchFamily="34" charset="-122"/>
                <a:cs typeface="等线" panose="02010600030101010101" charset="-122"/>
                <a:sym typeface="+mn-ea"/>
              </a:rPr>
              <a:t>2.1 Data</a:t>
            </a:r>
            <a:r>
              <a:rPr lang="zh-CN" altLang="en-US" sz="2400" b="1" dirty="0">
                <a:solidFill>
                  <a:srgbClr val="5B98D7"/>
                </a:solidFill>
                <a:latin typeface="Century Gothic" panose="020B0502020202020204" pitchFamily="34" charset="0"/>
                <a:ea typeface="思源黑体 CN ExtraLight" panose="020B0200000000000000" pitchFamily="34" charset="-122"/>
                <a:cs typeface="等线" panose="02010600030101010101" charset="-122"/>
                <a:sym typeface="+mn-ea"/>
              </a:rPr>
              <a:t> </a:t>
            </a:r>
            <a:r>
              <a:rPr lang="en-US" altLang="zh-CN" sz="2400" b="1" dirty="0">
                <a:solidFill>
                  <a:srgbClr val="5B98D7"/>
                </a:solidFill>
                <a:latin typeface="Century Gothic" panose="020B0502020202020204" pitchFamily="34" charset="0"/>
                <a:ea typeface="思源黑体 CN ExtraLight" panose="020B0200000000000000" pitchFamily="34" charset="-122"/>
                <a:cs typeface="等线" panose="02010600030101010101" charset="-122"/>
                <a:sym typeface="+mn-ea"/>
              </a:rPr>
              <a:t>Preparation</a:t>
            </a:r>
          </a:p>
        </p:txBody>
      </p:sp>
      <p:sp>
        <p:nvSpPr>
          <p:cNvPr id="190" name="文本框 10"/>
          <p:cNvSpPr txBox="1"/>
          <p:nvPr/>
        </p:nvSpPr>
        <p:spPr>
          <a:xfrm flipH="1">
            <a:off x="3421906" y="1857541"/>
            <a:ext cx="5668952" cy="338554"/>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3765">
              <a:spcBef>
                <a:spcPct val="0"/>
              </a:spcBef>
              <a:defRPr/>
            </a:pP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No need. No unrelated attribute.</a:t>
            </a:r>
          </a:p>
        </p:txBody>
      </p:sp>
      <p:sp>
        <p:nvSpPr>
          <p:cNvPr id="191" name="文本框 20"/>
          <p:cNvSpPr txBox="1"/>
          <p:nvPr/>
        </p:nvSpPr>
        <p:spPr>
          <a:xfrm>
            <a:off x="3412303" y="1518523"/>
            <a:ext cx="242673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solidFill>
                  <a:srgbClr val="5B98D7"/>
                </a:solidFill>
                <a:latin typeface="思源黑体 CN ExtraLight" panose="020B0200000000000000" pitchFamily="34" charset="-122"/>
                <a:ea typeface="思源黑体 CN ExtraLight" panose="020B0200000000000000" pitchFamily="34" charset="-122"/>
              </a:rPr>
              <a:t>Data</a:t>
            </a:r>
            <a:r>
              <a:rPr lang="zh-CN" altLang="en-US" sz="2000" dirty="0">
                <a:solidFill>
                  <a:srgbClr val="5B98D7"/>
                </a:solidFill>
                <a:latin typeface="思源黑体 CN ExtraLight" panose="020B0200000000000000" pitchFamily="34" charset="-122"/>
                <a:ea typeface="思源黑体 CN ExtraLight" panose="020B0200000000000000" pitchFamily="34" charset="-122"/>
              </a:rPr>
              <a:t> </a:t>
            </a:r>
            <a:r>
              <a:rPr lang="en-US" altLang="zh-CN" sz="2000" dirty="0">
                <a:solidFill>
                  <a:srgbClr val="5B98D7"/>
                </a:solidFill>
                <a:latin typeface="思源黑体 CN ExtraLight" panose="020B0200000000000000" pitchFamily="34" charset="-122"/>
                <a:ea typeface="思源黑体 CN ExtraLight" panose="020B0200000000000000" pitchFamily="34" charset="-122"/>
              </a:rPr>
              <a:t>Cleansing</a:t>
            </a:r>
            <a:endParaRPr lang="zh-CN" altLang="en-US" sz="2000" dirty="0">
              <a:solidFill>
                <a:srgbClr val="5B98D7"/>
              </a:solidFill>
              <a:latin typeface="思源黑体 CN ExtraLight" panose="020B0200000000000000" pitchFamily="34" charset="-122"/>
              <a:ea typeface="思源黑体 CN ExtraLight" panose="020B0200000000000000" pitchFamily="34" charset="-122"/>
            </a:endParaRPr>
          </a:p>
        </p:txBody>
      </p:sp>
      <p:sp>
        <p:nvSpPr>
          <p:cNvPr id="2" name="文本框 10"/>
          <p:cNvSpPr txBox="1"/>
          <p:nvPr/>
        </p:nvSpPr>
        <p:spPr>
          <a:xfrm flipH="1">
            <a:off x="3681055" y="3286702"/>
            <a:ext cx="6129532" cy="584775"/>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3765">
              <a:spcBef>
                <a:spcPct val="0"/>
              </a:spcBef>
              <a:defRPr/>
            </a:pP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Z-score normalization with</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 </a:t>
            </a:r>
            <a:r>
              <a:rPr lang="en-HK"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the default scale function </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in R.</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  </a:t>
            </a:r>
            <a:endPar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endParaRPr>
          </a:p>
          <a:p>
            <a:pPr defTabSz="913765">
              <a:spcBef>
                <a:spcPct val="0"/>
              </a:spcBef>
              <a:defRPr/>
            </a:pP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Conform</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 </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to</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 </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mean = 0</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 </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and standard deviation</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 </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 1. </a:t>
            </a:r>
          </a:p>
        </p:txBody>
      </p:sp>
      <p:sp>
        <p:nvSpPr>
          <p:cNvPr id="4" name="文本框 20"/>
          <p:cNvSpPr txBox="1"/>
          <p:nvPr/>
        </p:nvSpPr>
        <p:spPr>
          <a:xfrm>
            <a:off x="3671454" y="2947684"/>
            <a:ext cx="2456325"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HK" altLang="zh-CN" sz="2000" dirty="0">
                <a:solidFill>
                  <a:srgbClr val="5B98D7"/>
                </a:solidFill>
                <a:latin typeface="思源黑体 CN ExtraLight" panose="020B0200000000000000" pitchFamily="34" charset="-122"/>
                <a:ea typeface="思源黑体 CN ExtraLight" panose="020B0200000000000000" pitchFamily="34" charset="-122"/>
              </a:rPr>
              <a:t>Standardization</a:t>
            </a:r>
          </a:p>
        </p:txBody>
      </p:sp>
      <p:sp>
        <p:nvSpPr>
          <p:cNvPr id="6" name="文本框 10"/>
          <p:cNvSpPr txBox="1"/>
          <p:nvPr/>
        </p:nvSpPr>
        <p:spPr>
          <a:xfrm flipH="1">
            <a:off x="3489233" y="4800869"/>
            <a:ext cx="8189022" cy="584775"/>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defTabSz="913765">
              <a:spcBef>
                <a:spcPct val="0"/>
              </a:spcBef>
              <a:buFont typeface="Arial" panose="020B0604020202020204" pitchFamily="34" charset="0"/>
              <a:buChar char="•"/>
              <a:defRPr/>
            </a:pP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Transform</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 </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a:t>
            </a:r>
            <a:r>
              <a:rPr lang="en-US" altLang="zh-CN" sz="1600" i="1"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sales</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”(10</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 </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levels)</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 </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and</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 </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a:t>
            </a:r>
            <a:r>
              <a:rPr lang="en-US" altLang="zh-CN" sz="1600" i="1"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salary</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”(3</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 </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levels)</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 </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to dummy variables.</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 </a:t>
            </a:r>
            <a:endPar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endParaRPr>
          </a:p>
          <a:p>
            <a:pPr marL="285750" indent="-285750" defTabSz="913765">
              <a:spcBef>
                <a:spcPct val="0"/>
              </a:spcBef>
              <a:buFont typeface="Arial" panose="020B0604020202020204" pitchFamily="34" charset="0"/>
              <a:buChar char="•"/>
              <a:defRPr/>
            </a:pPr>
            <a:r>
              <a:rPr lang="en-HK"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Partition the dataset according to “</a:t>
            </a:r>
            <a:r>
              <a:rPr lang="en-HK" altLang="zh-CN" sz="1600" i="1" dirty="0" err="1">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time_spend_company</a:t>
            </a:r>
            <a:r>
              <a:rPr lang="en-US" altLang="zh-CN" sz="1600" i="1"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a:t>
            </a:r>
            <a:r>
              <a:rPr lang="zh-CN" altLang="en-US" sz="1600" i="1"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 </a:t>
            </a:r>
            <a:r>
              <a:rPr lang="en-HK"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&gt;</a:t>
            </a:r>
            <a:r>
              <a:rPr lang="en-HK"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5 vs</a:t>
            </a:r>
            <a:r>
              <a:rPr lang="en-US"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a:t>
            </a:r>
            <a:r>
              <a:rPr lang="zh-CN" altLang="en-US"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 </a:t>
            </a:r>
            <a:r>
              <a:rPr lang="en-HK" altLang="zh-CN" sz="1600" dirty="0">
                <a:solidFill>
                  <a:schemeClr val="bg2">
                    <a:lumMod val="50000"/>
                  </a:schemeClr>
                </a:solidFill>
                <a:latin typeface="思源黑体 ExtraLight" panose="020B0200000000000000" pitchFamily="34" charset="-122"/>
                <a:ea typeface="思源黑体 ExtraLight" panose="020B0200000000000000" pitchFamily="34" charset="-122"/>
                <a:cs typeface="Arial" panose="020B0604020202020204" pitchFamily="34" charset="0"/>
                <a:sym typeface="+mn-ea"/>
              </a:rPr>
              <a:t>≤5)</a:t>
            </a:r>
          </a:p>
        </p:txBody>
      </p:sp>
      <p:sp>
        <p:nvSpPr>
          <p:cNvPr id="7" name="文本框 20"/>
          <p:cNvSpPr txBox="1"/>
          <p:nvPr/>
        </p:nvSpPr>
        <p:spPr>
          <a:xfrm>
            <a:off x="3479631" y="4461851"/>
            <a:ext cx="5100487"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solidFill>
                  <a:srgbClr val="5B98D7"/>
                </a:solidFill>
                <a:latin typeface="思源黑体 CN ExtraLight" panose="020B0200000000000000" pitchFamily="34" charset="-122"/>
                <a:ea typeface="思源黑体 CN ExtraLight" panose="020B0200000000000000" pitchFamily="34" charset="-122"/>
              </a:rPr>
              <a:t>Feature</a:t>
            </a:r>
            <a:r>
              <a:rPr lang="zh-CN" altLang="en-US" sz="2000" dirty="0">
                <a:solidFill>
                  <a:srgbClr val="5B98D7"/>
                </a:solidFill>
                <a:latin typeface="思源黑体 CN ExtraLight" panose="020B0200000000000000" pitchFamily="34" charset="-122"/>
                <a:ea typeface="思源黑体 CN ExtraLight" panose="020B0200000000000000" pitchFamily="34" charset="-122"/>
              </a:rPr>
              <a:t> </a:t>
            </a:r>
            <a:r>
              <a:rPr lang="en-HK" altLang="zh-CN" sz="2000" dirty="0">
                <a:solidFill>
                  <a:srgbClr val="5B98D7"/>
                </a:solidFill>
                <a:latin typeface="思源黑体 CN ExtraLight" panose="020B0200000000000000" pitchFamily="34" charset="-122"/>
                <a:ea typeface="思源黑体 CN ExtraLight" panose="020B0200000000000000" pitchFamily="34" charset="-122"/>
              </a:rPr>
              <a:t>engineering</a:t>
            </a:r>
          </a:p>
        </p:txBody>
      </p:sp>
      <p:grpSp>
        <p:nvGrpSpPr>
          <p:cNvPr id="5" name="组合 4">
            <a:extLst>
              <a:ext uri="{FF2B5EF4-FFF2-40B4-BE49-F238E27FC236}">
                <a16:creationId xmlns:a16="http://schemas.microsoft.com/office/drawing/2014/main" xmlns="" id="{45913720-F36D-B54E-991E-F2C4ED41AC52}"/>
              </a:ext>
            </a:extLst>
          </p:cNvPr>
          <p:cNvGrpSpPr/>
          <p:nvPr/>
        </p:nvGrpSpPr>
        <p:grpSpPr>
          <a:xfrm>
            <a:off x="1168401" y="1690768"/>
            <a:ext cx="2259812" cy="2945672"/>
            <a:chOff x="187327" y="1893927"/>
            <a:chExt cx="2356937" cy="3635579"/>
          </a:xfrm>
        </p:grpSpPr>
        <p:grpSp>
          <p:nvGrpSpPr>
            <p:cNvPr id="18" name="Group 74"/>
            <p:cNvGrpSpPr/>
            <p:nvPr/>
          </p:nvGrpSpPr>
          <p:grpSpPr>
            <a:xfrm flipH="1">
              <a:off x="1038703" y="1893927"/>
              <a:ext cx="1243625" cy="295149"/>
              <a:chOff x="2899016" y="1459156"/>
              <a:chExt cx="932719" cy="221362"/>
            </a:xfrm>
          </p:grpSpPr>
          <p:cxnSp>
            <p:nvCxnSpPr>
              <p:cNvPr id="76" name="Straight Connector 75"/>
              <p:cNvCxnSpPr/>
              <p:nvPr/>
            </p:nvCxnSpPr>
            <p:spPr>
              <a:xfrm flipH="1" flipV="1">
                <a:off x="3592681" y="1460250"/>
                <a:ext cx="239054" cy="220268"/>
              </a:xfrm>
              <a:prstGeom prst="line">
                <a:avLst/>
              </a:prstGeom>
              <a:ln w="19050" cap="rnd">
                <a:solidFill>
                  <a:srgbClr val="5B98D7"/>
                </a:solidFill>
                <a:prstDash val="solid"/>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H="1">
                <a:off x="2899016" y="1459156"/>
                <a:ext cx="691284" cy="0"/>
              </a:xfrm>
              <a:prstGeom prst="line">
                <a:avLst/>
              </a:prstGeom>
              <a:ln w="19050" cap="rnd">
                <a:solidFill>
                  <a:srgbClr val="5B98D7"/>
                </a:solidFill>
                <a:prstDash val="solid"/>
                <a:tailEnd type="oval"/>
              </a:ln>
            </p:spPr>
            <p:style>
              <a:lnRef idx="1">
                <a:schemeClr val="accent1"/>
              </a:lnRef>
              <a:fillRef idx="0">
                <a:schemeClr val="accent1"/>
              </a:fillRef>
              <a:effectRef idx="0">
                <a:schemeClr val="accent1"/>
              </a:effectRef>
              <a:fontRef idx="minor">
                <a:schemeClr val="tx1"/>
              </a:fontRef>
            </p:style>
          </p:cxnSp>
        </p:grpSp>
        <p:grpSp>
          <p:nvGrpSpPr>
            <p:cNvPr id="20" name="Group 84"/>
            <p:cNvGrpSpPr/>
            <p:nvPr/>
          </p:nvGrpSpPr>
          <p:grpSpPr>
            <a:xfrm flipH="1" flipV="1">
              <a:off x="1038703" y="5234357"/>
              <a:ext cx="1240451" cy="295149"/>
              <a:chOff x="2901397" y="1459156"/>
              <a:chExt cx="930338" cy="221362"/>
            </a:xfrm>
          </p:grpSpPr>
          <p:cxnSp>
            <p:nvCxnSpPr>
              <p:cNvPr id="86" name="Straight Connector 85"/>
              <p:cNvCxnSpPr/>
              <p:nvPr/>
            </p:nvCxnSpPr>
            <p:spPr>
              <a:xfrm flipH="1" flipV="1">
                <a:off x="3592681" y="1460250"/>
                <a:ext cx="239054" cy="220268"/>
              </a:xfrm>
              <a:prstGeom prst="line">
                <a:avLst/>
              </a:prstGeom>
              <a:ln w="19050" cap="rnd">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2901397" y="1459156"/>
                <a:ext cx="691284" cy="0"/>
              </a:xfrm>
              <a:prstGeom prst="line">
                <a:avLst/>
              </a:prstGeom>
              <a:ln w="19050" cap="rnd">
                <a:solidFill>
                  <a:schemeClr val="accent5"/>
                </a:solidFill>
                <a:prstDash val="solid"/>
                <a:tailEnd type="oval"/>
              </a:ln>
            </p:spPr>
            <p:style>
              <a:lnRef idx="1">
                <a:schemeClr val="accent1"/>
              </a:lnRef>
              <a:fillRef idx="0">
                <a:schemeClr val="accent1"/>
              </a:fillRef>
              <a:effectRef idx="0">
                <a:schemeClr val="accent1"/>
              </a:effectRef>
              <a:fontRef idx="minor">
                <a:schemeClr val="tx1"/>
              </a:fontRef>
            </p:style>
          </p:cxnSp>
        </p:grpSp>
        <p:cxnSp>
          <p:nvCxnSpPr>
            <p:cNvPr id="90" name="Straight Connector 89"/>
            <p:cNvCxnSpPr/>
            <p:nvPr/>
          </p:nvCxnSpPr>
          <p:spPr>
            <a:xfrm flipH="1">
              <a:off x="1930095" y="3684623"/>
              <a:ext cx="614169" cy="0"/>
            </a:xfrm>
            <a:prstGeom prst="line">
              <a:avLst/>
            </a:prstGeom>
            <a:ln w="19050" cap="rnd">
              <a:solidFill>
                <a:srgbClr val="5B98D7"/>
              </a:solidFill>
              <a:prstDash val="solid"/>
              <a:headEnd type="oval"/>
              <a:tailEnd type="none"/>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a:xfrm>
              <a:off x="187582" y="1900275"/>
              <a:ext cx="1488968" cy="1354496"/>
              <a:chOff x="4608864" y="1463917"/>
              <a:chExt cx="1116726" cy="1015872"/>
            </a:xfrm>
            <a:solidFill>
              <a:srgbClr val="5B98D7"/>
            </a:solidFill>
          </p:grpSpPr>
          <p:sp>
            <p:nvSpPr>
              <p:cNvPr id="43" name="Freeform 59"/>
              <p:cNvSpPr/>
              <p:nvPr/>
            </p:nvSpPr>
            <p:spPr bwMode="auto">
              <a:xfrm>
                <a:off x="4608864" y="1463917"/>
                <a:ext cx="1116726" cy="1015872"/>
              </a:xfrm>
              <a:custGeom>
                <a:avLst/>
                <a:gdLst/>
                <a:ahLst/>
                <a:cxnLst>
                  <a:cxn ang="0">
                    <a:pos x="174" y="281"/>
                  </a:cxn>
                  <a:cxn ang="0">
                    <a:pos x="305" y="204"/>
                  </a:cxn>
                  <a:cxn ang="0">
                    <a:pos x="280" y="133"/>
                  </a:cxn>
                  <a:cxn ang="0">
                    <a:pos x="49" y="9"/>
                  </a:cxn>
                  <a:cxn ang="0">
                    <a:pos x="1" y="33"/>
                  </a:cxn>
                  <a:cxn ang="0">
                    <a:pos x="3" y="194"/>
                  </a:cxn>
                  <a:cxn ang="0">
                    <a:pos x="23" y="226"/>
                  </a:cxn>
                  <a:cxn ang="0">
                    <a:pos x="110" y="271"/>
                  </a:cxn>
                  <a:cxn ang="0">
                    <a:pos x="174" y="281"/>
                  </a:cxn>
                </a:cxnLst>
                <a:rect l="0" t="0" r="r" b="b"/>
                <a:pathLst>
                  <a:path w="335" h="304">
                    <a:moveTo>
                      <a:pt x="174" y="281"/>
                    </a:moveTo>
                    <a:cubicBezTo>
                      <a:pt x="195" y="268"/>
                      <a:pt x="305" y="204"/>
                      <a:pt x="305" y="204"/>
                    </a:cubicBezTo>
                    <a:cubicBezTo>
                      <a:pt x="305" y="204"/>
                      <a:pt x="335" y="192"/>
                      <a:pt x="280" y="133"/>
                    </a:cubicBezTo>
                    <a:cubicBezTo>
                      <a:pt x="225" y="76"/>
                      <a:pt x="149" y="24"/>
                      <a:pt x="49" y="9"/>
                    </a:cubicBezTo>
                    <a:cubicBezTo>
                      <a:pt x="36" y="7"/>
                      <a:pt x="0" y="0"/>
                      <a:pt x="1" y="33"/>
                    </a:cubicBezTo>
                    <a:cubicBezTo>
                      <a:pt x="2" y="65"/>
                      <a:pt x="3" y="194"/>
                      <a:pt x="3" y="194"/>
                    </a:cubicBezTo>
                    <a:cubicBezTo>
                      <a:pt x="3" y="194"/>
                      <a:pt x="3" y="219"/>
                      <a:pt x="23" y="226"/>
                    </a:cubicBezTo>
                    <a:cubicBezTo>
                      <a:pt x="43" y="233"/>
                      <a:pt x="85" y="249"/>
                      <a:pt x="110" y="271"/>
                    </a:cubicBezTo>
                    <a:cubicBezTo>
                      <a:pt x="133" y="292"/>
                      <a:pt x="138" y="304"/>
                      <a:pt x="174" y="281"/>
                    </a:cubicBezTo>
                  </a:path>
                </a:pathLst>
              </a:custGeom>
              <a:grpFill/>
              <a:ln w="9525">
                <a:noFill/>
                <a:round/>
              </a:ln>
            </p:spPr>
            <p:txBody>
              <a:bodyPr vert="horz" wrap="square" lIns="121920" tIns="60960" rIns="121920" bIns="60960" numCol="1" anchor="t" anchorCtr="0" compatLnSpc="1"/>
              <a:lstStyle/>
              <a:p>
                <a:endParaRPr lang="en-US" sz="2400"/>
              </a:p>
            </p:txBody>
          </p:sp>
          <p:grpSp>
            <p:nvGrpSpPr>
              <p:cNvPr id="58" name="Group 57"/>
              <p:cNvGrpSpPr/>
              <p:nvPr/>
            </p:nvGrpSpPr>
            <p:grpSpPr>
              <a:xfrm>
                <a:off x="4743404" y="1779296"/>
                <a:ext cx="268186" cy="456053"/>
                <a:chOff x="5659438" y="2320925"/>
                <a:chExt cx="312738" cy="531813"/>
              </a:xfrm>
              <a:grpFill/>
            </p:grpSpPr>
            <p:sp>
              <p:nvSpPr>
                <p:cNvPr id="65" name="Freeform 69"/>
                <p:cNvSpPr/>
                <p:nvPr/>
              </p:nvSpPr>
              <p:spPr bwMode="auto">
                <a:xfrm>
                  <a:off x="5708650" y="2543175"/>
                  <a:ext cx="252413" cy="258763"/>
                </a:xfrm>
                <a:custGeom>
                  <a:avLst/>
                  <a:gdLst/>
                  <a:ahLst/>
                  <a:cxnLst>
                    <a:cxn ang="0">
                      <a:pos x="86" y="34"/>
                    </a:cxn>
                    <a:cxn ang="0">
                      <a:pos x="68" y="66"/>
                    </a:cxn>
                    <a:cxn ang="0">
                      <a:pos x="22" y="78"/>
                    </a:cxn>
                    <a:cxn ang="0">
                      <a:pos x="9" y="32"/>
                    </a:cxn>
                    <a:cxn ang="0">
                      <a:pos x="27" y="0"/>
                    </a:cxn>
                    <a:cxn ang="0">
                      <a:pos x="86" y="34"/>
                    </a:cxn>
                  </a:cxnLst>
                  <a:rect l="0" t="0" r="r" b="b"/>
                  <a:pathLst>
                    <a:path w="86" h="88">
                      <a:moveTo>
                        <a:pt x="86" y="34"/>
                      </a:moveTo>
                      <a:cubicBezTo>
                        <a:pt x="68" y="66"/>
                        <a:pt x="68" y="66"/>
                        <a:pt x="68" y="66"/>
                      </a:cubicBezTo>
                      <a:cubicBezTo>
                        <a:pt x="59" y="82"/>
                        <a:pt x="38" y="88"/>
                        <a:pt x="22" y="78"/>
                      </a:cubicBezTo>
                      <a:cubicBezTo>
                        <a:pt x="5" y="69"/>
                        <a:pt x="0" y="48"/>
                        <a:pt x="9" y="32"/>
                      </a:cubicBezTo>
                      <a:cubicBezTo>
                        <a:pt x="27" y="0"/>
                        <a:pt x="27" y="0"/>
                        <a:pt x="27" y="0"/>
                      </a:cubicBezTo>
                      <a:lnTo>
                        <a:pt x="86" y="34"/>
                      </a:lnTo>
                      <a:close/>
                    </a:path>
                  </a:pathLst>
                </a:custGeom>
                <a:grpFill/>
                <a:ln w="9525">
                  <a:noFill/>
                  <a:round/>
                </a:ln>
              </p:spPr>
              <p:txBody>
                <a:bodyPr vert="horz" wrap="square" lIns="121920" tIns="60960" rIns="121920" bIns="60960" numCol="1" anchor="t" anchorCtr="0" compatLnSpc="1"/>
                <a:lstStyle/>
                <a:p>
                  <a:endParaRPr lang="en-US" sz="2400"/>
                </a:p>
              </p:txBody>
            </p:sp>
            <p:sp>
              <p:nvSpPr>
                <p:cNvPr id="66" name="Freeform 70"/>
                <p:cNvSpPr/>
                <p:nvPr/>
              </p:nvSpPr>
              <p:spPr bwMode="auto">
                <a:xfrm>
                  <a:off x="5659438" y="2320925"/>
                  <a:ext cx="312738" cy="531813"/>
                </a:xfrm>
                <a:custGeom>
                  <a:avLst/>
                  <a:gdLst/>
                  <a:ahLst/>
                  <a:cxnLst>
                    <a:cxn ang="0">
                      <a:pos x="13" y="104"/>
                    </a:cxn>
                    <a:cxn ang="0">
                      <a:pos x="59" y="26"/>
                    </a:cxn>
                    <a:cxn ang="0">
                      <a:pos x="107" y="3"/>
                    </a:cxn>
                    <a:cxn ang="0">
                      <a:pos x="107" y="12"/>
                    </a:cxn>
                    <a:cxn ang="0">
                      <a:pos x="66" y="30"/>
                    </a:cxn>
                    <a:cxn ang="0">
                      <a:pos x="20" y="109"/>
                    </a:cxn>
                    <a:cxn ang="0">
                      <a:pos x="35" y="161"/>
                    </a:cxn>
                    <a:cxn ang="0">
                      <a:pos x="87" y="147"/>
                    </a:cxn>
                    <a:cxn ang="0">
                      <a:pos x="107" y="114"/>
                    </a:cxn>
                    <a:cxn ang="0">
                      <a:pos x="107" y="130"/>
                    </a:cxn>
                    <a:cxn ang="0">
                      <a:pos x="95" y="151"/>
                    </a:cxn>
                    <a:cxn ang="0">
                      <a:pos x="30" y="169"/>
                    </a:cxn>
                    <a:cxn ang="0">
                      <a:pos x="13" y="104"/>
                    </a:cxn>
                  </a:cxnLst>
                  <a:rect l="0" t="0" r="r" b="b"/>
                  <a:pathLst>
                    <a:path w="107" h="181">
                      <a:moveTo>
                        <a:pt x="13" y="104"/>
                      </a:moveTo>
                      <a:cubicBezTo>
                        <a:pt x="59" y="26"/>
                        <a:pt x="59" y="26"/>
                        <a:pt x="59" y="26"/>
                      </a:cubicBezTo>
                      <a:cubicBezTo>
                        <a:pt x="69" y="9"/>
                        <a:pt x="88" y="0"/>
                        <a:pt x="107" y="3"/>
                      </a:cubicBezTo>
                      <a:cubicBezTo>
                        <a:pt x="107" y="12"/>
                        <a:pt x="107" y="12"/>
                        <a:pt x="107" y="12"/>
                      </a:cubicBezTo>
                      <a:cubicBezTo>
                        <a:pt x="91" y="8"/>
                        <a:pt x="74" y="15"/>
                        <a:pt x="66" y="30"/>
                      </a:cubicBezTo>
                      <a:cubicBezTo>
                        <a:pt x="20" y="109"/>
                        <a:pt x="20" y="109"/>
                        <a:pt x="20" y="109"/>
                      </a:cubicBezTo>
                      <a:cubicBezTo>
                        <a:pt x="10" y="127"/>
                        <a:pt x="16" y="151"/>
                        <a:pt x="35" y="161"/>
                      </a:cubicBezTo>
                      <a:cubicBezTo>
                        <a:pt x="53" y="172"/>
                        <a:pt x="77" y="166"/>
                        <a:pt x="87" y="147"/>
                      </a:cubicBezTo>
                      <a:cubicBezTo>
                        <a:pt x="107" y="114"/>
                        <a:pt x="107" y="114"/>
                        <a:pt x="107" y="114"/>
                      </a:cubicBezTo>
                      <a:cubicBezTo>
                        <a:pt x="107" y="130"/>
                        <a:pt x="107" y="130"/>
                        <a:pt x="107" y="130"/>
                      </a:cubicBezTo>
                      <a:cubicBezTo>
                        <a:pt x="95" y="151"/>
                        <a:pt x="95" y="151"/>
                        <a:pt x="95" y="151"/>
                      </a:cubicBezTo>
                      <a:cubicBezTo>
                        <a:pt x="82" y="174"/>
                        <a:pt x="53" y="181"/>
                        <a:pt x="30" y="169"/>
                      </a:cubicBezTo>
                      <a:cubicBezTo>
                        <a:pt x="8" y="156"/>
                        <a:pt x="0" y="127"/>
                        <a:pt x="13" y="104"/>
                      </a:cubicBezTo>
                    </a:path>
                  </a:pathLst>
                </a:custGeom>
                <a:grpFill/>
                <a:ln w="9525">
                  <a:noFill/>
                  <a:round/>
                </a:ln>
              </p:spPr>
              <p:txBody>
                <a:bodyPr vert="horz" wrap="square" lIns="121920" tIns="60960" rIns="121920" bIns="60960" numCol="1" anchor="t" anchorCtr="0" compatLnSpc="1"/>
                <a:lstStyle/>
                <a:p>
                  <a:endParaRPr lang="en-US" sz="2400"/>
                </a:p>
              </p:txBody>
            </p:sp>
          </p:grpSp>
        </p:grpSp>
        <p:grpSp>
          <p:nvGrpSpPr>
            <p:cNvPr id="103" name="Group 102"/>
            <p:cNvGrpSpPr/>
            <p:nvPr/>
          </p:nvGrpSpPr>
          <p:grpSpPr>
            <a:xfrm>
              <a:off x="187327" y="4161843"/>
              <a:ext cx="1476743" cy="1354496"/>
              <a:chOff x="4608673" y="3160093"/>
              <a:chExt cx="1107557" cy="1015872"/>
            </a:xfrm>
            <a:solidFill>
              <a:srgbClr val="5B98D7"/>
            </a:solidFill>
          </p:grpSpPr>
          <p:sp>
            <p:nvSpPr>
              <p:cNvPr id="44" name="Freeform 60"/>
              <p:cNvSpPr/>
              <p:nvPr/>
            </p:nvSpPr>
            <p:spPr bwMode="auto">
              <a:xfrm>
                <a:off x="4608673" y="3160093"/>
                <a:ext cx="1107557" cy="1015872"/>
              </a:xfrm>
              <a:custGeom>
                <a:avLst/>
                <a:gdLst/>
                <a:ahLst/>
                <a:cxnLst>
                  <a:cxn ang="0">
                    <a:pos x="2" y="120"/>
                  </a:cxn>
                  <a:cxn ang="0">
                    <a:pos x="7" y="272"/>
                  </a:cxn>
                  <a:cxn ang="0">
                    <a:pos x="81" y="284"/>
                  </a:cxn>
                  <a:cxn ang="0">
                    <a:pos x="300" y="141"/>
                  </a:cxn>
                  <a:cxn ang="0">
                    <a:pos x="303" y="88"/>
                  </a:cxn>
                  <a:cxn ang="0">
                    <a:pos x="160" y="12"/>
                  </a:cxn>
                  <a:cxn ang="0">
                    <a:pos x="123" y="14"/>
                  </a:cxn>
                  <a:cxn ang="0">
                    <a:pos x="41" y="69"/>
                  </a:cxn>
                  <a:cxn ang="0">
                    <a:pos x="2" y="120"/>
                  </a:cxn>
                </a:cxnLst>
                <a:rect l="0" t="0" r="r" b="b"/>
                <a:pathLst>
                  <a:path w="332" h="304">
                    <a:moveTo>
                      <a:pt x="2" y="120"/>
                    </a:moveTo>
                    <a:cubicBezTo>
                      <a:pt x="3" y="145"/>
                      <a:pt x="7" y="272"/>
                      <a:pt x="7" y="272"/>
                    </a:cubicBezTo>
                    <a:cubicBezTo>
                      <a:pt x="7" y="272"/>
                      <a:pt x="4" y="304"/>
                      <a:pt x="81" y="284"/>
                    </a:cubicBezTo>
                    <a:cubicBezTo>
                      <a:pt x="158" y="264"/>
                      <a:pt x="240" y="222"/>
                      <a:pt x="300" y="141"/>
                    </a:cubicBezTo>
                    <a:cubicBezTo>
                      <a:pt x="308" y="131"/>
                      <a:pt x="332" y="102"/>
                      <a:pt x="303" y="88"/>
                    </a:cubicBezTo>
                    <a:cubicBezTo>
                      <a:pt x="274" y="73"/>
                      <a:pt x="160" y="12"/>
                      <a:pt x="160" y="12"/>
                    </a:cubicBezTo>
                    <a:cubicBezTo>
                      <a:pt x="160" y="12"/>
                      <a:pt x="139" y="0"/>
                      <a:pt x="123" y="14"/>
                    </a:cubicBezTo>
                    <a:cubicBezTo>
                      <a:pt x="107" y="29"/>
                      <a:pt x="73" y="58"/>
                      <a:pt x="41" y="69"/>
                    </a:cubicBezTo>
                    <a:cubicBezTo>
                      <a:pt x="12" y="80"/>
                      <a:pt x="0" y="78"/>
                      <a:pt x="2" y="120"/>
                    </a:cubicBezTo>
                  </a:path>
                </a:pathLst>
              </a:custGeom>
              <a:grpFill/>
              <a:ln w="9525">
                <a:noFill/>
                <a:round/>
              </a:ln>
            </p:spPr>
            <p:txBody>
              <a:bodyPr vert="horz" wrap="square" lIns="121920" tIns="60960" rIns="121920" bIns="60960" numCol="1" anchor="t" anchorCtr="0" compatLnSpc="1"/>
              <a:lstStyle/>
              <a:p>
                <a:endParaRPr lang="en-US" sz="2400"/>
              </a:p>
            </p:txBody>
          </p:sp>
          <p:sp>
            <p:nvSpPr>
              <p:cNvPr id="81" name="Rectangle 112"/>
              <p:cNvSpPr>
                <a:spLocks noChangeArrowheads="1"/>
              </p:cNvSpPr>
              <p:nvPr/>
            </p:nvSpPr>
            <p:spPr bwMode="auto">
              <a:xfrm>
                <a:off x="5001823" y="3704928"/>
                <a:ext cx="162637" cy="33023"/>
              </a:xfrm>
              <a:prstGeom prst="rect">
                <a:avLst/>
              </a:prstGeom>
              <a:grpFill/>
              <a:ln w="9525">
                <a:noFill/>
                <a:miter lim="800000"/>
              </a:ln>
            </p:spPr>
            <p:txBody>
              <a:bodyPr vert="horz" wrap="square" lIns="121920" tIns="60960" rIns="121920" bIns="60960" numCol="1" anchor="t" anchorCtr="0" compatLnSpc="1"/>
              <a:lstStyle/>
              <a:p>
                <a:endParaRPr lang="en-US" sz="2400"/>
              </a:p>
            </p:txBody>
          </p:sp>
        </p:grpSp>
        <p:sp>
          <p:nvSpPr>
            <p:cNvPr id="42" name="Freeform 58"/>
            <p:cNvSpPr/>
            <p:nvPr/>
          </p:nvSpPr>
          <p:spPr bwMode="auto">
            <a:xfrm>
              <a:off x="873125" y="2849880"/>
              <a:ext cx="1092835" cy="1713865"/>
            </a:xfrm>
            <a:custGeom>
              <a:avLst/>
              <a:gdLst/>
              <a:ahLst/>
              <a:cxnLst>
                <a:cxn ang="0">
                  <a:pos x="38" y="293"/>
                </a:cxn>
                <a:cxn ang="0">
                  <a:pos x="171" y="365"/>
                </a:cxn>
                <a:cxn ang="0">
                  <a:pos x="219" y="308"/>
                </a:cxn>
                <a:cxn ang="0">
                  <a:pos x="208" y="47"/>
                </a:cxn>
                <a:cxn ang="0">
                  <a:pos x="163" y="17"/>
                </a:cxn>
                <a:cxn ang="0">
                  <a:pos x="26" y="101"/>
                </a:cxn>
                <a:cxn ang="0">
                  <a:pos x="8" y="135"/>
                </a:cxn>
                <a:cxn ang="0">
                  <a:pos x="14" y="233"/>
                </a:cxn>
                <a:cxn ang="0">
                  <a:pos x="38" y="293"/>
                </a:cxn>
              </a:cxnLst>
              <a:rect l="0" t="0" r="r" b="b"/>
              <a:pathLst>
                <a:path w="246" h="385">
                  <a:moveTo>
                    <a:pt x="38" y="293"/>
                  </a:moveTo>
                  <a:cubicBezTo>
                    <a:pt x="60" y="304"/>
                    <a:pt x="171" y="365"/>
                    <a:pt x="171" y="365"/>
                  </a:cubicBezTo>
                  <a:cubicBezTo>
                    <a:pt x="171" y="365"/>
                    <a:pt x="197" y="385"/>
                    <a:pt x="219" y="308"/>
                  </a:cubicBezTo>
                  <a:cubicBezTo>
                    <a:pt x="241" y="232"/>
                    <a:pt x="246" y="140"/>
                    <a:pt x="208" y="47"/>
                  </a:cubicBezTo>
                  <a:cubicBezTo>
                    <a:pt x="203" y="35"/>
                    <a:pt x="191" y="0"/>
                    <a:pt x="163" y="17"/>
                  </a:cubicBezTo>
                  <a:cubicBezTo>
                    <a:pt x="136" y="35"/>
                    <a:pt x="26" y="101"/>
                    <a:pt x="26" y="101"/>
                  </a:cubicBezTo>
                  <a:cubicBezTo>
                    <a:pt x="26" y="101"/>
                    <a:pt x="4" y="114"/>
                    <a:pt x="8" y="135"/>
                  </a:cubicBezTo>
                  <a:cubicBezTo>
                    <a:pt x="13" y="156"/>
                    <a:pt x="21" y="200"/>
                    <a:pt x="14" y="233"/>
                  </a:cubicBezTo>
                  <a:cubicBezTo>
                    <a:pt x="8" y="263"/>
                    <a:pt x="0" y="273"/>
                    <a:pt x="38" y="293"/>
                  </a:cubicBezTo>
                </a:path>
              </a:pathLst>
            </a:custGeom>
            <a:solidFill>
              <a:srgbClr val="5B98D7"/>
            </a:solidFill>
            <a:ln w="9525">
              <a:noFill/>
              <a:round/>
            </a:ln>
          </p:spPr>
          <p:txBody>
            <a:bodyPr vert="horz" wrap="square" lIns="121920" tIns="60960" rIns="121920" bIns="60960" numCol="1" anchor="t" anchorCtr="0" compatLnSpc="1"/>
            <a:lstStyle/>
            <a:p>
              <a:endParaRPr lang="en-US" sz="2400"/>
            </a:p>
          </p:txBody>
        </p:sp>
        <p:sp>
          <p:nvSpPr>
            <p:cNvPr id="33" name="Freeform 31"/>
            <p:cNvSpPr>
              <a:spLocks noEditPoints="1"/>
            </p:cNvSpPr>
            <p:nvPr/>
          </p:nvSpPr>
          <p:spPr bwMode="auto">
            <a:xfrm>
              <a:off x="518795" y="2314575"/>
              <a:ext cx="533400" cy="525780"/>
            </a:xfrm>
            <a:custGeom>
              <a:avLst/>
              <a:gdLst>
                <a:gd name="T0" fmla="*/ 196 w 208"/>
                <a:gd name="T1" fmla="*/ 174 h 205"/>
                <a:gd name="T2" fmla="*/ 196 w 208"/>
                <a:gd name="T3" fmla="*/ 61 h 205"/>
                <a:gd name="T4" fmla="*/ 197 w 208"/>
                <a:gd name="T5" fmla="*/ 57 h 205"/>
                <a:gd name="T6" fmla="*/ 192 w 208"/>
                <a:gd name="T7" fmla="*/ 50 h 205"/>
                <a:gd name="T8" fmla="*/ 108 w 208"/>
                <a:gd name="T9" fmla="*/ 3 h 205"/>
                <a:gd name="T10" fmla="*/ 90 w 208"/>
                <a:gd name="T11" fmla="*/ 3 h 205"/>
                <a:gd name="T12" fmla="*/ 5 w 208"/>
                <a:gd name="T13" fmla="*/ 50 h 205"/>
                <a:gd name="T14" fmla="*/ 0 w 208"/>
                <a:gd name="T15" fmla="*/ 57 h 205"/>
                <a:gd name="T16" fmla="*/ 5 w 208"/>
                <a:gd name="T17" fmla="*/ 65 h 205"/>
                <a:gd name="T18" fmla="*/ 33 w 208"/>
                <a:gd name="T19" fmla="*/ 80 h 205"/>
                <a:gd name="T20" fmla="*/ 33 w 208"/>
                <a:gd name="T21" fmla="*/ 121 h 205"/>
                <a:gd name="T22" fmla="*/ 77 w 208"/>
                <a:gd name="T23" fmla="*/ 165 h 205"/>
                <a:gd name="T24" fmla="*/ 125 w 208"/>
                <a:gd name="T25" fmla="*/ 165 h 205"/>
                <a:gd name="T26" fmla="*/ 168 w 208"/>
                <a:gd name="T27" fmla="*/ 121 h 205"/>
                <a:gd name="T28" fmla="*/ 168 w 208"/>
                <a:gd name="T29" fmla="*/ 78 h 205"/>
                <a:gd name="T30" fmla="*/ 188 w 208"/>
                <a:gd name="T31" fmla="*/ 67 h 205"/>
                <a:gd name="T32" fmla="*/ 188 w 208"/>
                <a:gd name="T33" fmla="*/ 174 h 205"/>
                <a:gd name="T34" fmla="*/ 176 w 208"/>
                <a:gd name="T35" fmla="*/ 189 h 205"/>
                <a:gd name="T36" fmla="*/ 192 w 208"/>
                <a:gd name="T37" fmla="*/ 205 h 205"/>
                <a:gd name="T38" fmla="*/ 208 w 208"/>
                <a:gd name="T39" fmla="*/ 189 h 205"/>
                <a:gd name="T40" fmla="*/ 196 w 208"/>
                <a:gd name="T41" fmla="*/ 174 h 205"/>
                <a:gd name="T42" fmla="*/ 160 w 208"/>
                <a:gd name="T43" fmla="*/ 121 h 205"/>
                <a:gd name="T44" fmla="*/ 125 w 208"/>
                <a:gd name="T45" fmla="*/ 157 h 205"/>
                <a:gd name="T46" fmla="*/ 77 w 208"/>
                <a:gd name="T47" fmla="*/ 157 h 205"/>
                <a:gd name="T48" fmla="*/ 41 w 208"/>
                <a:gd name="T49" fmla="*/ 121 h 205"/>
                <a:gd name="T50" fmla="*/ 41 w 208"/>
                <a:gd name="T51" fmla="*/ 85 h 205"/>
                <a:gd name="T52" fmla="*/ 90 w 208"/>
                <a:gd name="T53" fmla="*/ 112 h 205"/>
                <a:gd name="T54" fmla="*/ 99 w 208"/>
                <a:gd name="T55" fmla="*/ 114 h 205"/>
                <a:gd name="T56" fmla="*/ 108 w 208"/>
                <a:gd name="T57" fmla="*/ 112 h 205"/>
                <a:gd name="T58" fmla="*/ 160 w 208"/>
                <a:gd name="T59" fmla="*/ 82 h 205"/>
                <a:gd name="T60" fmla="*/ 160 w 208"/>
                <a:gd name="T61" fmla="*/ 121 h 205"/>
                <a:gd name="T62" fmla="*/ 104 w 208"/>
                <a:gd name="T63" fmla="*/ 105 h 205"/>
                <a:gd name="T64" fmla="*/ 94 w 208"/>
                <a:gd name="T65" fmla="*/ 105 h 205"/>
                <a:gd name="T66" fmla="*/ 9 w 208"/>
                <a:gd name="T67" fmla="*/ 58 h 205"/>
                <a:gd name="T68" fmla="*/ 8 w 208"/>
                <a:gd name="T69" fmla="*/ 57 h 205"/>
                <a:gd name="T70" fmla="*/ 9 w 208"/>
                <a:gd name="T71" fmla="*/ 57 h 205"/>
                <a:gd name="T72" fmla="*/ 94 w 208"/>
                <a:gd name="T73" fmla="*/ 10 h 205"/>
                <a:gd name="T74" fmla="*/ 104 w 208"/>
                <a:gd name="T75" fmla="*/ 10 h 205"/>
                <a:gd name="T76" fmla="*/ 189 w 208"/>
                <a:gd name="T77" fmla="*/ 57 h 205"/>
                <a:gd name="T78" fmla="*/ 189 w 208"/>
                <a:gd name="T79" fmla="*/ 57 h 205"/>
                <a:gd name="T80" fmla="*/ 188 w 208"/>
                <a:gd name="T81" fmla="*/ 57 h 205"/>
                <a:gd name="T82" fmla="*/ 188 w 208"/>
                <a:gd name="T83" fmla="*/ 58 h 205"/>
                <a:gd name="T84" fmla="*/ 104 w 208"/>
                <a:gd name="T85" fmla="*/ 105 h 205"/>
                <a:gd name="T86" fmla="*/ 192 w 208"/>
                <a:gd name="T87" fmla="*/ 197 h 205"/>
                <a:gd name="T88" fmla="*/ 184 w 208"/>
                <a:gd name="T89" fmla="*/ 189 h 205"/>
                <a:gd name="T90" fmla="*/ 192 w 208"/>
                <a:gd name="T91" fmla="*/ 181 h 205"/>
                <a:gd name="T92" fmla="*/ 200 w 208"/>
                <a:gd name="T93" fmla="*/ 189 h 205"/>
                <a:gd name="T94" fmla="*/ 192 w 208"/>
                <a:gd name="T95" fmla="*/ 19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8" h="205">
                  <a:moveTo>
                    <a:pt x="196" y="174"/>
                  </a:moveTo>
                  <a:cubicBezTo>
                    <a:pt x="196" y="61"/>
                    <a:pt x="196" y="61"/>
                    <a:pt x="196" y="61"/>
                  </a:cubicBezTo>
                  <a:cubicBezTo>
                    <a:pt x="197" y="60"/>
                    <a:pt x="197" y="59"/>
                    <a:pt x="197" y="57"/>
                  </a:cubicBezTo>
                  <a:cubicBezTo>
                    <a:pt x="197" y="54"/>
                    <a:pt x="196" y="52"/>
                    <a:pt x="192" y="50"/>
                  </a:cubicBezTo>
                  <a:cubicBezTo>
                    <a:pt x="108" y="3"/>
                    <a:pt x="108" y="3"/>
                    <a:pt x="108" y="3"/>
                  </a:cubicBezTo>
                  <a:cubicBezTo>
                    <a:pt x="103" y="0"/>
                    <a:pt x="95" y="0"/>
                    <a:pt x="90" y="3"/>
                  </a:cubicBezTo>
                  <a:cubicBezTo>
                    <a:pt x="5" y="50"/>
                    <a:pt x="5" y="50"/>
                    <a:pt x="5" y="50"/>
                  </a:cubicBezTo>
                  <a:cubicBezTo>
                    <a:pt x="2" y="52"/>
                    <a:pt x="0" y="54"/>
                    <a:pt x="0" y="57"/>
                  </a:cubicBezTo>
                  <a:cubicBezTo>
                    <a:pt x="0" y="60"/>
                    <a:pt x="2" y="63"/>
                    <a:pt x="5" y="65"/>
                  </a:cubicBezTo>
                  <a:cubicBezTo>
                    <a:pt x="33" y="80"/>
                    <a:pt x="33" y="80"/>
                    <a:pt x="33" y="80"/>
                  </a:cubicBezTo>
                  <a:cubicBezTo>
                    <a:pt x="33" y="121"/>
                    <a:pt x="33" y="121"/>
                    <a:pt x="33" y="121"/>
                  </a:cubicBezTo>
                  <a:cubicBezTo>
                    <a:pt x="33" y="145"/>
                    <a:pt x="53" y="165"/>
                    <a:pt x="77" y="165"/>
                  </a:cubicBezTo>
                  <a:cubicBezTo>
                    <a:pt x="125" y="165"/>
                    <a:pt x="125" y="165"/>
                    <a:pt x="125" y="165"/>
                  </a:cubicBezTo>
                  <a:cubicBezTo>
                    <a:pt x="149" y="165"/>
                    <a:pt x="168" y="145"/>
                    <a:pt x="168" y="121"/>
                  </a:cubicBezTo>
                  <a:cubicBezTo>
                    <a:pt x="168" y="78"/>
                    <a:pt x="168" y="78"/>
                    <a:pt x="168" y="78"/>
                  </a:cubicBezTo>
                  <a:cubicBezTo>
                    <a:pt x="188" y="67"/>
                    <a:pt x="188" y="67"/>
                    <a:pt x="188" y="67"/>
                  </a:cubicBezTo>
                  <a:cubicBezTo>
                    <a:pt x="188" y="174"/>
                    <a:pt x="188" y="174"/>
                    <a:pt x="188" y="174"/>
                  </a:cubicBezTo>
                  <a:cubicBezTo>
                    <a:pt x="181" y="175"/>
                    <a:pt x="176" y="182"/>
                    <a:pt x="176" y="189"/>
                  </a:cubicBezTo>
                  <a:cubicBezTo>
                    <a:pt x="176" y="198"/>
                    <a:pt x="183" y="205"/>
                    <a:pt x="192" y="205"/>
                  </a:cubicBezTo>
                  <a:cubicBezTo>
                    <a:pt x="201" y="205"/>
                    <a:pt x="208" y="198"/>
                    <a:pt x="208" y="189"/>
                  </a:cubicBezTo>
                  <a:cubicBezTo>
                    <a:pt x="208" y="182"/>
                    <a:pt x="203" y="175"/>
                    <a:pt x="196" y="174"/>
                  </a:cubicBezTo>
                  <a:close/>
                  <a:moveTo>
                    <a:pt x="160" y="121"/>
                  </a:moveTo>
                  <a:cubicBezTo>
                    <a:pt x="160" y="141"/>
                    <a:pt x="144" y="157"/>
                    <a:pt x="125" y="157"/>
                  </a:cubicBezTo>
                  <a:cubicBezTo>
                    <a:pt x="77" y="157"/>
                    <a:pt x="77" y="157"/>
                    <a:pt x="77" y="157"/>
                  </a:cubicBezTo>
                  <a:cubicBezTo>
                    <a:pt x="57" y="157"/>
                    <a:pt x="41" y="141"/>
                    <a:pt x="41" y="121"/>
                  </a:cubicBezTo>
                  <a:cubicBezTo>
                    <a:pt x="41" y="85"/>
                    <a:pt x="41" y="85"/>
                    <a:pt x="41" y="85"/>
                  </a:cubicBezTo>
                  <a:cubicBezTo>
                    <a:pt x="90" y="112"/>
                    <a:pt x="90" y="112"/>
                    <a:pt x="90" y="112"/>
                  </a:cubicBezTo>
                  <a:cubicBezTo>
                    <a:pt x="92" y="113"/>
                    <a:pt x="95" y="114"/>
                    <a:pt x="99" y="114"/>
                  </a:cubicBezTo>
                  <a:cubicBezTo>
                    <a:pt x="102" y="114"/>
                    <a:pt x="105" y="113"/>
                    <a:pt x="108" y="112"/>
                  </a:cubicBezTo>
                  <a:cubicBezTo>
                    <a:pt x="160" y="82"/>
                    <a:pt x="160" y="82"/>
                    <a:pt x="160" y="82"/>
                  </a:cubicBezTo>
                  <a:lnTo>
                    <a:pt x="160" y="121"/>
                  </a:lnTo>
                  <a:close/>
                  <a:moveTo>
                    <a:pt x="104" y="105"/>
                  </a:moveTo>
                  <a:cubicBezTo>
                    <a:pt x="101" y="106"/>
                    <a:pt x="96" y="106"/>
                    <a:pt x="94" y="105"/>
                  </a:cubicBezTo>
                  <a:cubicBezTo>
                    <a:pt x="9" y="58"/>
                    <a:pt x="9" y="58"/>
                    <a:pt x="9" y="58"/>
                  </a:cubicBezTo>
                  <a:cubicBezTo>
                    <a:pt x="9" y="58"/>
                    <a:pt x="8" y="57"/>
                    <a:pt x="8" y="57"/>
                  </a:cubicBezTo>
                  <a:cubicBezTo>
                    <a:pt x="8" y="57"/>
                    <a:pt x="9" y="57"/>
                    <a:pt x="9" y="57"/>
                  </a:cubicBezTo>
                  <a:cubicBezTo>
                    <a:pt x="94" y="10"/>
                    <a:pt x="94" y="10"/>
                    <a:pt x="94" y="10"/>
                  </a:cubicBezTo>
                  <a:cubicBezTo>
                    <a:pt x="96" y="9"/>
                    <a:pt x="101" y="9"/>
                    <a:pt x="104" y="10"/>
                  </a:cubicBezTo>
                  <a:cubicBezTo>
                    <a:pt x="189" y="57"/>
                    <a:pt x="189" y="57"/>
                    <a:pt x="189" y="57"/>
                  </a:cubicBezTo>
                  <a:cubicBezTo>
                    <a:pt x="189" y="57"/>
                    <a:pt x="189" y="57"/>
                    <a:pt x="189" y="57"/>
                  </a:cubicBezTo>
                  <a:cubicBezTo>
                    <a:pt x="188" y="57"/>
                    <a:pt x="188" y="57"/>
                    <a:pt x="188" y="57"/>
                  </a:cubicBezTo>
                  <a:cubicBezTo>
                    <a:pt x="188" y="58"/>
                    <a:pt x="188" y="58"/>
                    <a:pt x="188" y="58"/>
                  </a:cubicBezTo>
                  <a:lnTo>
                    <a:pt x="104" y="105"/>
                  </a:lnTo>
                  <a:close/>
                  <a:moveTo>
                    <a:pt x="192" y="197"/>
                  </a:moveTo>
                  <a:cubicBezTo>
                    <a:pt x="188" y="197"/>
                    <a:pt x="184" y="193"/>
                    <a:pt x="184" y="189"/>
                  </a:cubicBezTo>
                  <a:cubicBezTo>
                    <a:pt x="184" y="185"/>
                    <a:pt x="188" y="181"/>
                    <a:pt x="192" y="181"/>
                  </a:cubicBezTo>
                  <a:cubicBezTo>
                    <a:pt x="197" y="181"/>
                    <a:pt x="200" y="185"/>
                    <a:pt x="200" y="189"/>
                  </a:cubicBezTo>
                  <a:cubicBezTo>
                    <a:pt x="200" y="193"/>
                    <a:pt x="197" y="197"/>
                    <a:pt x="192" y="197"/>
                  </a:cubicBezTo>
                  <a:close/>
                </a:path>
              </a:pathLst>
            </a:custGeom>
            <a:solidFill>
              <a:schemeClr val="bg1"/>
            </a:solidFill>
            <a:ln>
              <a:noFill/>
            </a:ln>
          </p:spPr>
          <p:txBody>
            <a:bodyPr vert="horz" wrap="square" lIns="91440" tIns="45720" rIns="91440" bIns="45720" numCol="1" anchor="t" anchorCtr="0" compatLnSpc="1"/>
            <a:lstStyle/>
            <a:p>
              <a:endParaRPr lang="en-US"/>
            </a:p>
          </p:txBody>
        </p:sp>
        <p:pic>
          <p:nvPicPr>
            <p:cNvPr id="125" name="Graphique 53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72210" y="3455035"/>
              <a:ext cx="504190" cy="504190"/>
            </a:xfrm>
            <a:prstGeom prst="rect">
              <a:avLst/>
            </a:prstGeom>
          </p:spPr>
        </p:pic>
        <p:pic>
          <p:nvPicPr>
            <p:cNvPr id="112" name="Graphique 82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587375" y="4640580"/>
              <a:ext cx="396240" cy="396240"/>
            </a:xfrm>
            <a:prstGeom prst="rect">
              <a:avLst/>
            </a:prstGeom>
          </p:spPr>
        </p:pic>
      </p:grpSp>
      <p:pic>
        <p:nvPicPr>
          <p:cNvPr id="14" name="图片 13" descr="文本&#10;&#10;描述已自动生成">
            <a:extLst>
              <a:ext uri="{FF2B5EF4-FFF2-40B4-BE49-F238E27FC236}">
                <a16:creationId xmlns:a16="http://schemas.microsoft.com/office/drawing/2014/main" xmlns="" id="{5E2B621F-02E7-C747-95B2-33B660734DAE}"/>
              </a:ext>
            </a:extLst>
          </p:cNvPr>
          <p:cNvPicPr>
            <a:picLocks noChangeAspect="1"/>
          </p:cNvPicPr>
          <p:nvPr/>
        </p:nvPicPr>
        <p:blipFill rotWithShape="1">
          <a:blip r:embed="rId7">
            <a:extLst>
              <a:ext uri="{28A0092B-C50C-407E-A947-70E740481C1C}">
                <a14:useLocalDpi xmlns:a14="http://schemas.microsoft.com/office/drawing/2010/main" val="0"/>
              </a:ext>
            </a:extLst>
          </a:blip>
          <a:srcRect l="1462"/>
          <a:stretch/>
        </p:blipFill>
        <p:spPr>
          <a:xfrm>
            <a:off x="8007896" y="-1522467"/>
            <a:ext cx="2965888" cy="1384300"/>
          </a:xfrm>
          <a:prstGeom prst="rect">
            <a:avLst/>
          </a:prstGeom>
        </p:spPr>
      </p:pic>
    </p:spTree>
    <p:extLst>
      <p:ext uri="{BB962C8B-B14F-4D97-AF65-F5344CB8AC3E}">
        <p14:creationId xmlns:p14="http://schemas.microsoft.com/office/powerpoint/2010/main" val="1316817699"/>
      </p:ext>
    </p:extLst>
  </p:cSld>
  <p:clrMapOvr>
    <a:masterClrMapping/>
  </p:clrMapOvr>
  <mc:AlternateContent xmlns:mc="http://schemas.openxmlformats.org/markup-compatibility/2006" xmlns:p14="http://schemas.microsoft.com/office/powerpoint/2010/main">
    <mc:Choice Requires="p14">
      <p:transition>
        <p:push/>
      </p:transition>
    </mc:Choice>
    <mc:Fallback xmlns="">
      <p:transition>
        <p:push/>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978</Words>
  <Application>Microsoft Office PowerPoint</Application>
  <PresentationFormat>宽屏</PresentationFormat>
  <Paragraphs>222</Paragraphs>
  <Slides>23</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等线</vt:lpstr>
      <vt:lpstr>思源黑体 CN Bold</vt:lpstr>
      <vt:lpstr>思源黑体 CN ExtraLight</vt:lpstr>
      <vt:lpstr>思源黑体 ExtraLight</vt:lpstr>
      <vt:lpstr>微软雅黑</vt:lpstr>
      <vt:lpstr>Arial</vt:lpstr>
      <vt:lpstr>Calibri</vt:lpstr>
      <vt:lpstr>Cambria Math</vt:lpstr>
      <vt:lpstr>Century Gothic</vt:lpstr>
      <vt:lpstr>Open Sans</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Feature importance</vt:lpstr>
      <vt:lpstr>PowerPoint 演示文稿</vt:lpstr>
      <vt:lpstr>PowerPoint 演示文稿</vt:lpstr>
      <vt:lpstr>PowerPoint 演示文稿</vt:lpstr>
      <vt:lpstr>PowerPoint 演示文稿</vt:lpstr>
      <vt:lpstr>Results Summary</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李原;YANG Yaxin</dc:creator>
  <cp:keywords>ECON7860</cp:keywords>
  <cp:lastModifiedBy>administered</cp:lastModifiedBy>
  <cp:revision>64</cp:revision>
  <dcterms:created xsi:type="dcterms:W3CDTF">2020-10-30T05:30:00Z</dcterms:created>
  <dcterms:modified xsi:type="dcterms:W3CDTF">2021-04-14T05:41:15Z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y fmtid="{D5CDD505-2E9C-101B-9397-08002B2CF9AE}" pid="3" name="KSOTemplateUUID">
    <vt:lpwstr>v1.0_mb_NgzYfOD45GPE92TO12GLkg==</vt:lpwstr>
  </property>
</Properties>
</file>