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6" r:id="rId1"/>
  </p:sldMasterIdLst>
  <p:notesMasterIdLst>
    <p:notesMasterId r:id="rId17"/>
  </p:notesMasterIdLst>
  <p:handoutMasterIdLst>
    <p:handoutMasterId r:id="rId18"/>
  </p:handoutMasterIdLst>
  <p:sldIdLst>
    <p:sldId id="256" r:id="rId2"/>
    <p:sldId id="583" r:id="rId3"/>
    <p:sldId id="584" r:id="rId4"/>
    <p:sldId id="585" r:id="rId5"/>
    <p:sldId id="586" r:id="rId6"/>
    <p:sldId id="587" r:id="rId7"/>
    <p:sldId id="588" r:id="rId8"/>
    <p:sldId id="589" r:id="rId9"/>
    <p:sldId id="590" r:id="rId10"/>
    <p:sldId id="591" r:id="rId11"/>
    <p:sldId id="592" r:id="rId12"/>
    <p:sldId id="593" r:id="rId13"/>
    <p:sldId id="594" r:id="rId14"/>
    <p:sldId id="595" r:id="rId15"/>
    <p:sldId id="596" r:id="rId16"/>
  </p:sldIdLst>
  <p:sldSz cx="12188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432" userDrawn="1">
          <p15:clr>
            <a:srgbClr val="A4A3A4"/>
          </p15:clr>
        </p15:guide>
        <p15:guide id="14" pos="7319" userDrawn="1">
          <p15:clr>
            <a:srgbClr val="A4A3A4"/>
          </p15:clr>
        </p15:guide>
        <p15:guide id="20" orient="horz" pos="3772">
          <p15:clr>
            <a:srgbClr val="A4A3A4"/>
          </p15:clr>
        </p15:guide>
        <p15:guide id="21" pos="7318">
          <p15:clr>
            <a:srgbClr val="A4A3A4"/>
          </p15:clr>
        </p15:guide>
        <p15:guide id="22" pos="358">
          <p15:clr>
            <a:srgbClr val="A4A3A4"/>
          </p15:clr>
        </p15:guide>
        <p15:guide id="23" orient="horz" pos="912" userDrawn="1">
          <p15:clr>
            <a:srgbClr val="A4A3A4"/>
          </p15:clr>
        </p15:guide>
        <p15:guide id="25" orient="horz" pos="4101">
          <p15:clr>
            <a:srgbClr val="A4A3A4"/>
          </p15:clr>
        </p15:guide>
        <p15:guide id="26" orient="horz" pos="10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BE89"/>
    <a:srgbClr val="137FE2"/>
    <a:srgbClr val="53A542"/>
    <a:srgbClr val="2889FF"/>
    <a:srgbClr val="89929F"/>
    <a:srgbClr val="92D371"/>
    <a:srgbClr val="15A599"/>
    <a:srgbClr val="2951B9"/>
    <a:srgbClr val="265CBE"/>
    <a:srgbClr val="188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6" autoAdjust="0"/>
    <p:restoredTop sz="95915" autoAdjust="0"/>
  </p:normalViewPr>
  <p:slideViewPr>
    <p:cSldViewPr snapToGrid="0">
      <p:cViewPr varScale="1">
        <p:scale>
          <a:sx n="110" d="100"/>
          <a:sy n="110" d="100"/>
        </p:scale>
        <p:origin x="798" y="66"/>
      </p:cViewPr>
      <p:guideLst>
        <p:guide orient="horz" pos="432"/>
        <p:guide pos="7319"/>
        <p:guide orient="horz" pos="3772"/>
        <p:guide pos="7318"/>
        <p:guide pos="358"/>
        <p:guide orient="horz" pos="912"/>
        <p:guide orient="horz" pos="4101"/>
        <p:guide orient="horz" pos="1098"/>
      </p:guideLst>
    </p:cSldViewPr>
  </p:slideViewPr>
  <p:outlineViewPr>
    <p:cViewPr>
      <p:scale>
        <a:sx n="33" d="100"/>
        <a:sy n="33" d="100"/>
      </p:scale>
      <p:origin x="-72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0" d="100"/>
          <a:sy n="110" d="100"/>
        </p:scale>
        <p:origin x="-4216" y="-11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362832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solidFill>
                  <a:schemeClr val="accent1"/>
                </a:solidFill>
                <a:latin typeface="Salesforce Sans"/>
              </a:rPr>
              <a:t>Presentation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94638" y="0"/>
            <a:ext cx="15141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 algn="l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alesforce Sans"/>
              </a:rPr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96337"/>
            <a:ext cx="3037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alesforce Sans"/>
              </a:rPr>
              <a:t>Copyright Salesforce 2016. Legal Terms and more here.</a:t>
            </a:r>
          </a:p>
        </p:txBody>
      </p:sp>
      <p:sp>
        <p:nvSpPr>
          <p:cNvPr id="6" name="Rectangle 5"/>
          <p:cNvSpPr/>
          <p:nvPr/>
        </p:nvSpPr>
        <p:spPr>
          <a:xfrm flipV="1">
            <a:off x="1" y="9225416"/>
            <a:ext cx="7010400" cy="709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lesforce Sans"/>
            </a:endParaRPr>
          </a:p>
        </p:txBody>
      </p:sp>
      <p:grpSp>
        <p:nvGrpSpPr>
          <p:cNvPr id="8" name="Group 18"/>
          <p:cNvGrpSpPr>
            <a:grpSpLocks noChangeAspect="1"/>
          </p:cNvGrpSpPr>
          <p:nvPr/>
        </p:nvGrpSpPr>
        <p:grpSpPr bwMode="auto">
          <a:xfrm>
            <a:off x="6249040" y="8675676"/>
            <a:ext cx="611829" cy="428383"/>
            <a:chOff x="267" y="-340"/>
            <a:chExt cx="7144" cy="5002"/>
          </a:xfrm>
        </p:grpSpPr>
        <p:sp>
          <p:nvSpPr>
            <p:cNvPr id="9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rgbClr val="0A9A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0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1" name="Freeform 21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2" name="Freeform 22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3" name="Freeform 23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4" name="Freeform 24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5" name="Freeform 25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6" name="Freeform 26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7" name="Freeform 27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8" name="Freeform 28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9" name="Freeform 29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5420497" y="0"/>
            <a:ext cx="0" cy="4777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35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5049795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800">
                <a:solidFill>
                  <a:schemeClr val="accent1"/>
                </a:solidFill>
                <a:latin typeface="Salesforce San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66485" y="0"/>
            <a:ext cx="1243915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Salesforce Sans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07987" y="4415790"/>
            <a:ext cx="6194425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1" y="9225416"/>
            <a:ext cx="7010400" cy="709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lesforce Sans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996337"/>
            <a:ext cx="3038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alesforce Sans"/>
              </a:defRPr>
            </a:lvl1pPr>
          </a:lstStyle>
          <a:p>
            <a:r>
              <a:rPr lang="en-US" dirty="0"/>
              <a:t>Copyright Salesforce 2016. Legal Terms and more here.</a:t>
            </a:r>
          </a:p>
        </p:txBody>
      </p:sp>
      <p:grpSp>
        <p:nvGrpSpPr>
          <p:cNvPr id="10" name="Group 18"/>
          <p:cNvGrpSpPr>
            <a:grpSpLocks noChangeAspect="1"/>
          </p:cNvGrpSpPr>
          <p:nvPr/>
        </p:nvGrpSpPr>
        <p:grpSpPr bwMode="auto">
          <a:xfrm>
            <a:off x="6393468" y="8874285"/>
            <a:ext cx="417887" cy="292591"/>
            <a:chOff x="267" y="-340"/>
            <a:chExt cx="7144" cy="5002"/>
          </a:xfrm>
        </p:grpSpPr>
        <p:sp>
          <p:nvSpPr>
            <p:cNvPr id="12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rgbClr val="0A9A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3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4" name="Freeform 21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5" name="Freeform 22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6" name="Freeform 23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7" name="Freeform 24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8" name="Freeform 25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9" name="Freeform 26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20" name="Freeform 27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21" name="Freeform 28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22" name="Freeform 29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5832389" y="0"/>
            <a:ext cx="0" cy="4695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00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Font typeface="Arial" panose="020B0604020202020204" pitchFamily="34" charset="0"/>
      <a:buNone/>
      <a:defRPr sz="1000" kern="1200">
        <a:solidFill>
          <a:schemeClr val="tx1"/>
        </a:solidFill>
        <a:latin typeface="Salesforce Sans"/>
        <a:ea typeface="+mn-ea"/>
        <a:cs typeface="+mn-cs"/>
      </a:defRPr>
    </a:lvl1pPr>
    <a:lvl2pPr marL="4572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35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68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00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52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4422729" y="2251662"/>
            <a:ext cx="3346788" cy="2347326"/>
            <a:chOff x="3073406" y="1312864"/>
            <a:chExt cx="6038864" cy="4235448"/>
          </a:xfrm>
        </p:grpSpPr>
        <p:sp>
          <p:nvSpPr>
            <p:cNvPr id="6" name="Freeform 5"/>
            <p:cNvSpPr>
              <a:spLocks/>
            </p:cNvSpPr>
            <p:nvPr userDrawn="1"/>
          </p:nvSpPr>
          <p:spPr bwMode="auto">
            <a:xfrm>
              <a:off x="3073406" y="1312864"/>
              <a:ext cx="6038864" cy="4235448"/>
            </a:xfrm>
            <a:custGeom>
              <a:avLst/>
              <a:gdLst>
                <a:gd name="T0" fmla="*/ 742 w 1784"/>
                <a:gd name="T1" fmla="*/ 136 h 1249"/>
                <a:gd name="T2" fmla="*/ 969 w 1784"/>
                <a:gd name="T3" fmla="*/ 39 h 1249"/>
                <a:gd name="T4" fmla="*/ 1244 w 1784"/>
                <a:gd name="T5" fmla="*/ 202 h 1249"/>
                <a:gd name="T6" fmla="*/ 1399 w 1784"/>
                <a:gd name="T7" fmla="*/ 169 h 1249"/>
                <a:gd name="T8" fmla="*/ 1784 w 1784"/>
                <a:gd name="T9" fmla="*/ 557 h 1249"/>
                <a:gd name="T10" fmla="*/ 1399 w 1784"/>
                <a:gd name="T11" fmla="*/ 945 h 1249"/>
                <a:gd name="T12" fmla="*/ 1323 w 1784"/>
                <a:gd name="T13" fmla="*/ 938 h 1249"/>
                <a:gd name="T14" fmla="*/ 1078 w 1784"/>
                <a:gd name="T15" fmla="*/ 1082 h 1249"/>
                <a:gd name="T16" fmla="*/ 955 w 1784"/>
                <a:gd name="T17" fmla="*/ 1053 h 1249"/>
                <a:gd name="T18" fmla="*/ 660 w 1784"/>
                <a:gd name="T19" fmla="*/ 1249 h 1249"/>
                <a:gd name="T20" fmla="*/ 359 w 1784"/>
                <a:gd name="T21" fmla="*/ 1039 h 1249"/>
                <a:gd name="T22" fmla="*/ 298 w 1784"/>
                <a:gd name="T23" fmla="*/ 1045 h 1249"/>
                <a:gd name="T24" fmla="*/ 0 w 1784"/>
                <a:gd name="T25" fmla="*/ 744 h 1249"/>
                <a:gd name="T26" fmla="*/ 149 w 1784"/>
                <a:gd name="T27" fmla="*/ 484 h 1249"/>
                <a:gd name="T28" fmla="*/ 120 w 1784"/>
                <a:gd name="T29" fmla="*/ 346 h 1249"/>
                <a:gd name="T30" fmla="*/ 467 w 1784"/>
                <a:gd name="T31" fmla="*/ 0 h 1249"/>
                <a:gd name="T32" fmla="*/ 742 w 1784"/>
                <a:gd name="T33" fmla="*/ 136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84" h="1249">
                  <a:moveTo>
                    <a:pt x="742" y="136"/>
                  </a:moveTo>
                  <a:cubicBezTo>
                    <a:pt x="800" y="76"/>
                    <a:pt x="880" y="39"/>
                    <a:pt x="969" y="39"/>
                  </a:cubicBezTo>
                  <a:cubicBezTo>
                    <a:pt x="1086" y="39"/>
                    <a:pt x="1189" y="105"/>
                    <a:pt x="1244" y="202"/>
                  </a:cubicBezTo>
                  <a:cubicBezTo>
                    <a:pt x="1291" y="181"/>
                    <a:pt x="1344" y="169"/>
                    <a:pt x="1399" y="169"/>
                  </a:cubicBezTo>
                  <a:cubicBezTo>
                    <a:pt x="1612" y="169"/>
                    <a:pt x="1784" y="343"/>
                    <a:pt x="1784" y="557"/>
                  </a:cubicBezTo>
                  <a:cubicBezTo>
                    <a:pt x="1784" y="772"/>
                    <a:pt x="1612" y="945"/>
                    <a:pt x="1399" y="945"/>
                  </a:cubicBezTo>
                  <a:cubicBezTo>
                    <a:pt x="1373" y="945"/>
                    <a:pt x="1348" y="943"/>
                    <a:pt x="1323" y="938"/>
                  </a:cubicBezTo>
                  <a:cubicBezTo>
                    <a:pt x="1275" y="1024"/>
                    <a:pt x="1184" y="1082"/>
                    <a:pt x="1078" y="1082"/>
                  </a:cubicBezTo>
                  <a:cubicBezTo>
                    <a:pt x="1034" y="1082"/>
                    <a:pt x="992" y="1071"/>
                    <a:pt x="955" y="1053"/>
                  </a:cubicBezTo>
                  <a:cubicBezTo>
                    <a:pt x="906" y="1168"/>
                    <a:pt x="793" y="1249"/>
                    <a:pt x="660" y="1249"/>
                  </a:cubicBezTo>
                  <a:cubicBezTo>
                    <a:pt x="522" y="1249"/>
                    <a:pt x="404" y="1161"/>
                    <a:pt x="359" y="1039"/>
                  </a:cubicBezTo>
                  <a:cubicBezTo>
                    <a:pt x="339" y="1043"/>
                    <a:pt x="319" y="1045"/>
                    <a:pt x="298" y="1045"/>
                  </a:cubicBezTo>
                  <a:cubicBezTo>
                    <a:pt x="133" y="1045"/>
                    <a:pt x="0" y="910"/>
                    <a:pt x="0" y="744"/>
                  </a:cubicBezTo>
                  <a:cubicBezTo>
                    <a:pt x="0" y="633"/>
                    <a:pt x="60" y="536"/>
                    <a:pt x="149" y="484"/>
                  </a:cubicBezTo>
                  <a:cubicBezTo>
                    <a:pt x="131" y="442"/>
                    <a:pt x="120" y="395"/>
                    <a:pt x="120" y="346"/>
                  </a:cubicBezTo>
                  <a:cubicBezTo>
                    <a:pt x="120" y="155"/>
                    <a:pt x="276" y="0"/>
                    <a:pt x="467" y="0"/>
                  </a:cubicBezTo>
                  <a:cubicBezTo>
                    <a:pt x="579" y="0"/>
                    <a:pt x="679" y="54"/>
                    <a:pt x="742" y="136"/>
                  </a:cubicBezTo>
                </a:path>
              </a:pathLst>
            </a:custGeom>
            <a:solidFill>
              <a:srgbClr val="139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3943354" y="3014665"/>
              <a:ext cx="423861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6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2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9 w 125"/>
                <a:gd name="T29" fmla="*/ 14 h 168"/>
                <a:gd name="T30" fmla="*/ 66 w 125"/>
                <a:gd name="T31" fmla="*/ 0 h 168"/>
                <a:gd name="T32" fmla="*/ 63 w 125"/>
                <a:gd name="T33" fmla="*/ 0 h 168"/>
                <a:gd name="T34" fmla="*/ 6 w 125"/>
                <a:gd name="T35" fmla="*/ 49 h 168"/>
                <a:gd name="T36" fmla="*/ 6 w 125"/>
                <a:gd name="T37" fmla="*/ 50 h 168"/>
                <a:gd name="T38" fmla="*/ 56 w 125"/>
                <a:gd name="T39" fmla="*/ 97 h 168"/>
                <a:gd name="T40" fmla="*/ 60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7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9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2" y="149"/>
                    <a:pt x="2" y="150"/>
                  </a:cubicBezTo>
                  <a:cubicBezTo>
                    <a:pt x="6" y="152"/>
                    <a:pt x="9" y="154"/>
                    <a:pt x="12" y="156"/>
                  </a:cubicBezTo>
                  <a:cubicBezTo>
                    <a:pt x="31" y="166"/>
                    <a:pt x="48" y="168"/>
                    <a:pt x="66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8" y="28"/>
                    <a:pt x="62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2" y="42"/>
                    <a:pt x="113" y="38"/>
                  </a:cubicBezTo>
                  <a:cubicBezTo>
                    <a:pt x="114" y="36"/>
                    <a:pt x="120" y="20"/>
                    <a:pt x="120" y="18"/>
                  </a:cubicBezTo>
                  <a:cubicBezTo>
                    <a:pt x="121" y="16"/>
                    <a:pt x="120" y="15"/>
                    <a:pt x="119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9" y="0"/>
                    <a:pt x="6" y="20"/>
                    <a:pt x="6" y="49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80"/>
                    <a:pt x="32" y="90"/>
                    <a:pt x="56" y="97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3" y="141"/>
                    <a:pt x="67" y="141"/>
                  </a:cubicBezTo>
                  <a:cubicBezTo>
                    <a:pt x="60" y="141"/>
                    <a:pt x="41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3"/>
                    <a:pt x="10" y="122"/>
                    <a:pt x="9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5757878" y="3014665"/>
              <a:ext cx="422275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5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1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8 w 125"/>
                <a:gd name="T29" fmla="*/ 14 h 168"/>
                <a:gd name="T30" fmla="*/ 66 w 125"/>
                <a:gd name="T31" fmla="*/ 0 h 168"/>
                <a:gd name="T32" fmla="*/ 62 w 125"/>
                <a:gd name="T33" fmla="*/ 0 h 168"/>
                <a:gd name="T34" fmla="*/ 5 w 125"/>
                <a:gd name="T35" fmla="*/ 49 h 168"/>
                <a:gd name="T36" fmla="*/ 5 w 125"/>
                <a:gd name="T37" fmla="*/ 50 h 168"/>
                <a:gd name="T38" fmla="*/ 55 w 125"/>
                <a:gd name="T39" fmla="*/ 97 h 168"/>
                <a:gd name="T40" fmla="*/ 59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6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8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1" y="149"/>
                    <a:pt x="2" y="150"/>
                  </a:cubicBezTo>
                  <a:cubicBezTo>
                    <a:pt x="5" y="152"/>
                    <a:pt x="9" y="154"/>
                    <a:pt x="12" y="156"/>
                  </a:cubicBezTo>
                  <a:cubicBezTo>
                    <a:pt x="30" y="166"/>
                    <a:pt x="47" y="168"/>
                    <a:pt x="65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7" y="28"/>
                    <a:pt x="61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1" y="42"/>
                    <a:pt x="113" y="38"/>
                  </a:cubicBezTo>
                  <a:cubicBezTo>
                    <a:pt x="113" y="36"/>
                    <a:pt x="119" y="20"/>
                    <a:pt x="120" y="18"/>
                  </a:cubicBezTo>
                  <a:cubicBezTo>
                    <a:pt x="121" y="16"/>
                    <a:pt x="120" y="15"/>
                    <a:pt x="118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9" y="0"/>
                    <a:pt x="5" y="20"/>
                    <a:pt x="5" y="49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80"/>
                    <a:pt x="31" y="90"/>
                    <a:pt x="55" y="97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2" y="141"/>
                    <a:pt x="66" y="141"/>
                  </a:cubicBezTo>
                  <a:cubicBezTo>
                    <a:pt x="60" y="141"/>
                    <a:pt x="40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4"/>
                    <a:pt x="9" y="122"/>
                    <a:pt x="8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6613537" y="3017836"/>
              <a:ext cx="504830" cy="566742"/>
            </a:xfrm>
            <a:custGeom>
              <a:avLst/>
              <a:gdLst>
                <a:gd name="T0" fmla="*/ 144 w 149"/>
                <a:gd name="T1" fmla="*/ 50 h 167"/>
                <a:gd name="T2" fmla="*/ 130 w 149"/>
                <a:gd name="T3" fmla="*/ 24 h 167"/>
                <a:gd name="T4" fmla="*/ 107 w 149"/>
                <a:gd name="T5" fmla="*/ 6 h 167"/>
                <a:gd name="T6" fmla="*/ 74 w 149"/>
                <a:gd name="T7" fmla="*/ 0 h 167"/>
                <a:gd name="T8" fmla="*/ 41 w 149"/>
                <a:gd name="T9" fmla="*/ 6 h 167"/>
                <a:gd name="T10" fmla="*/ 18 w 149"/>
                <a:gd name="T11" fmla="*/ 24 h 167"/>
                <a:gd name="T12" fmla="*/ 4 w 149"/>
                <a:gd name="T13" fmla="*/ 50 h 167"/>
                <a:gd name="T14" fmla="*/ 0 w 149"/>
                <a:gd name="T15" fmla="*/ 83 h 167"/>
                <a:gd name="T16" fmla="*/ 4 w 149"/>
                <a:gd name="T17" fmla="*/ 116 h 167"/>
                <a:gd name="T18" fmla="*/ 18 w 149"/>
                <a:gd name="T19" fmla="*/ 143 h 167"/>
                <a:gd name="T20" fmla="*/ 41 w 149"/>
                <a:gd name="T21" fmla="*/ 160 h 167"/>
                <a:gd name="T22" fmla="*/ 74 w 149"/>
                <a:gd name="T23" fmla="*/ 167 h 167"/>
                <a:gd name="T24" fmla="*/ 107 w 149"/>
                <a:gd name="T25" fmla="*/ 160 h 167"/>
                <a:gd name="T26" fmla="*/ 130 w 149"/>
                <a:gd name="T27" fmla="*/ 143 h 167"/>
                <a:gd name="T28" fmla="*/ 144 w 149"/>
                <a:gd name="T29" fmla="*/ 116 h 167"/>
                <a:gd name="T30" fmla="*/ 149 w 149"/>
                <a:gd name="T31" fmla="*/ 83 h 167"/>
                <a:gd name="T32" fmla="*/ 144 w 149"/>
                <a:gd name="T33" fmla="*/ 50 h 167"/>
                <a:gd name="T34" fmla="*/ 114 w 149"/>
                <a:gd name="T35" fmla="*/ 83 h 167"/>
                <a:gd name="T36" fmla="*/ 104 w 149"/>
                <a:gd name="T37" fmla="*/ 125 h 167"/>
                <a:gd name="T38" fmla="*/ 74 w 149"/>
                <a:gd name="T39" fmla="*/ 139 h 167"/>
                <a:gd name="T40" fmla="*/ 45 w 149"/>
                <a:gd name="T41" fmla="*/ 125 h 167"/>
                <a:gd name="T42" fmla="*/ 35 w 149"/>
                <a:gd name="T43" fmla="*/ 83 h 167"/>
                <a:gd name="T44" fmla="*/ 45 w 149"/>
                <a:gd name="T45" fmla="*/ 42 h 167"/>
                <a:gd name="T46" fmla="*/ 74 w 149"/>
                <a:gd name="T47" fmla="*/ 28 h 167"/>
                <a:gd name="T48" fmla="*/ 104 w 149"/>
                <a:gd name="T49" fmla="*/ 42 h 167"/>
                <a:gd name="T50" fmla="*/ 114 w 149"/>
                <a:gd name="T51" fmla="*/ 8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9" h="167">
                  <a:moveTo>
                    <a:pt x="144" y="50"/>
                  </a:moveTo>
                  <a:cubicBezTo>
                    <a:pt x="141" y="40"/>
                    <a:pt x="137" y="31"/>
                    <a:pt x="130" y="24"/>
                  </a:cubicBezTo>
                  <a:cubicBezTo>
                    <a:pt x="124" y="16"/>
                    <a:pt x="116" y="10"/>
                    <a:pt x="107" y="6"/>
                  </a:cubicBezTo>
                  <a:cubicBezTo>
                    <a:pt x="98" y="2"/>
                    <a:pt x="87" y="0"/>
                    <a:pt x="74" y="0"/>
                  </a:cubicBezTo>
                  <a:cubicBezTo>
                    <a:pt x="62" y="0"/>
                    <a:pt x="51" y="2"/>
                    <a:pt x="41" y="6"/>
                  </a:cubicBezTo>
                  <a:cubicBezTo>
                    <a:pt x="32" y="10"/>
                    <a:pt x="24" y="16"/>
                    <a:pt x="18" y="24"/>
                  </a:cubicBezTo>
                  <a:cubicBezTo>
                    <a:pt x="12" y="31"/>
                    <a:pt x="7" y="40"/>
                    <a:pt x="4" y="50"/>
                  </a:cubicBezTo>
                  <a:cubicBezTo>
                    <a:pt x="1" y="61"/>
                    <a:pt x="0" y="72"/>
                    <a:pt x="0" y="83"/>
                  </a:cubicBezTo>
                  <a:cubicBezTo>
                    <a:pt x="0" y="95"/>
                    <a:pt x="1" y="106"/>
                    <a:pt x="4" y="116"/>
                  </a:cubicBezTo>
                  <a:cubicBezTo>
                    <a:pt x="7" y="126"/>
                    <a:pt x="12" y="135"/>
                    <a:pt x="18" y="143"/>
                  </a:cubicBezTo>
                  <a:cubicBezTo>
                    <a:pt x="24" y="150"/>
                    <a:pt x="32" y="156"/>
                    <a:pt x="41" y="160"/>
                  </a:cubicBezTo>
                  <a:cubicBezTo>
                    <a:pt x="51" y="165"/>
                    <a:pt x="62" y="167"/>
                    <a:pt x="74" y="167"/>
                  </a:cubicBezTo>
                  <a:cubicBezTo>
                    <a:pt x="87" y="167"/>
                    <a:pt x="98" y="165"/>
                    <a:pt x="107" y="160"/>
                  </a:cubicBezTo>
                  <a:cubicBezTo>
                    <a:pt x="116" y="156"/>
                    <a:pt x="124" y="150"/>
                    <a:pt x="130" y="143"/>
                  </a:cubicBezTo>
                  <a:cubicBezTo>
                    <a:pt x="137" y="135"/>
                    <a:pt x="141" y="126"/>
                    <a:pt x="144" y="116"/>
                  </a:cubicBezTo>
                  <a:cubicBezTo>
                    <a:pt x="147" y="106"/>
                    <a:pt x="149" y="95"/>
                    <a:pt x="149" y="83"/>
                  </a:cubicBezTo>
                  <a:cubicBezTo>
                    <a:pt x="149" y="72"/>
                    <a:pt x="147" y="61"/>
                    <a:pt x="144" y="50"/>
                  </a:cubicBezTo>
                  <a:moveTo>
                    <a:pt x="114" y="83"/>
                  </a:moveTo>
                  <a:cubicBezTo>
                    <a:pt x="114" y="101"/>
                    <a:pt x="110" y="115"/>
                    <a:pt x="104" y="125"/>
                  </a:cubicBezTo>
                  <a:cubicBezTo>
                    <a:pt x="97" y="135"/>
                    <a:pt x="88" y="139"/>
                    <a:pt x="74" y="139"/>
                  </a:cubicBezTo>
                  <a:cubicBezTo>
                    <a:pt x="61" y="139"/>
                    <a:pt x="51" y="135"/>
                    <a:pt x="45" y="125"/>
                  </a:cubicBezTo>
                  <a:cubicBezTo>
                    <a:pt x="38" y="115"/>
                    <a:pt x="35" y="101"/>
                    <a:pt x="35" y="83"/>
                  </a:cubicBezTo>
                  <a:cubicBezTo>
                    <a:pt x="35" y="66"/>
                    <a:pt x="38" y="52"/>
                    <a:pt x="45" y="42"/>
                  </a:cubicBezTo>
                  <a:cubicBezTo>
                    <a:pt x="51" y="32"/>
                    <a:pt x="61" y="28"/>
                    <a:pt x="74" y="28"/>
                  </a:cubicBezTo>
                  <a:cubicBezTo>
                    <a:pt x="88" y="28"/>
                    <a:pt x="97" y="32"/>
                    <a:pt x="104" y="42"/>
                  </a:cubicBezTo>
                  <a:cubicBezTo>
                    <a:pt x="110" y="52"/>
                    <a:pt x="114" y="66"/>
                    <a:pt x="114" y="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7551751" y="3014665"/>
              <a:ext cx="430213" cy="569913"/>
            </a:xfrm>
            <a:custGeom>
              <a:avLst/>
              <a:gdLst>
                <a:gd name="T0" fmla="*/ 118 w 127"/>
                <a:gd name="T1" fmla="*/ 136 h 168"/>
                <a:gd name="T2" fmla="*/ 114 w 127"/>
                <a:gd name="T3" fmla="*/ 134 h 168"/>
                <a:gd name="T4" fmla="*/ 100 w 127"/>
                <a:gd name="T5" fmla="*/ 138 h 168"/>
                <a:gd name="T6" fmla="*/ 83 w 127"/>
                <a:gd name="T7" fmla="*/ 139 h 168"/>
                <a:gd name="T8" fmla="*/ 48 w 127"/>
                <a:gd name="T9" fmla="*/ 126 h 168"/>
                <a:gd name="T10" fmla="*/ 35 w 127"/>
                <a:gd name="T11" fmla="*/ 84 h 168"/>
                <a:gd name="T12" fmla="*/ 47 w 127"/>
                <a:gd name="T13" fmla="*/ 44 h 168"/>
                <a:gd name="T14" fmla="*/ 81 w 127"/>
                <a:gd name="T15" fmla="*/ 29 h 168"/>
                <a:gd name="T16" fmla="*/ 113 w 127"/>
                <a:gd name="T17" fmla="*/ 34 h 168"/>
                <a:gd name="T18" fmla="*/ 117 w 127"/>
                <a:gd name="T19" fmla="*/ 32 h 168"/>
                <a:gd name="T20" fmla="*/ 124 w 127"/>
                <a:gd name="T21" fmla="*/ 11 h 168"/>
                <a:gd name="T22" fmla="*/ 122 w 127"/>
                <a:gd name="T23" fmla="*/ 7 h 168"/>
                <a:gd name="T24" fmla="*/ 102 w 127"/>
                <a:gd name="T25" fmla="*/ 2 h 168"/>
                <a:gd name="T26" fmla="*/ 79 w 127"/>
                <a:gd name="T27" fmla="*/ 0 h 168"/>
                <a:gd name="T28" fmla="*/ 45 w 127"/>
                <a:gd name="T29" fmla="*/ 7 h 168"/>
                <a:gd name="T30" fmla="*/ 20 w 127"/>
                <a:gd name="T31" fmla="*/ 25 h 168"/>
                <a:gd name="T32" fmla="*/ 5 w 127"/>
                <a:gd name="T33" fmla="*/ 51 h 168"/>
                <a:gd name="T34" fmla="*/ 0 w 127"/>
                <a:gd name="T35" fmla="*/ 84 h 168"/>
                <a:gd name="T36" fmla="*/ 21 w 127"/>
                <a:gd name="T37" fmla="*/ 145 h 168"/>
                <a:gd name="T38" fmla="*/ 81 w 127"/>
                <a:gd name="T39" fmla="*/ 168 h 168"/>
                <a:gd name="T40" fmla="*/ 124 w 127"/>
                <a:gd name="T41" fmla="*/ 160 h 168"/>
                <a:gd name="T42" fmla="*/ 126 w 127"/>
                <a:gd name="T43" fmla="*/ 156 h 168"/>
                <a:gd name="T44" fmla="*/ 118 w 127"/>
                <a:gd name="T45" fmla="*/ 13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" h="168">
                  <a:moveTo>
                    <a:pt x="118" y="136"/>
                  </a:moveTo>
                  <a:cubicBezTo>
                    <a:pt x="117" y="133"/>
                    <a:pt x="114" y="134"/>
                    <a:pt x="114" y="134"/>
                  </a:cubicBezTo>
                  <a:cubicBezTo>
                    <a:pt x="110" y="135"/>
                    <a:pt x="105" y="137"/>
                    <a:pt x="100" y="138"/>
                  </a:cubicBezTo>
                  <a:cubicBezTo>
                    <a:pt x="95" y="139"/>
                    <a:pt x="89" y="139"/>
                    <a:pt x="83" y="139"/>
                  </a:cubicBezTo>
                  <a:cubicBezTo>
                    <a:pt x="68" y="139"/>
                    <a:pt x="57" y="135"/>
                    <a:pt x="48" y="126"/>
                  </a:cubicBezTo>
                  <a:cubicBezTo>
                    <a:pt x="40" y="117"/>
                    <a:pt x="35" y="103"/>
                    <a:pt x="35" y="84"/>
                  </a:cubicBezTo>
                  <a:cubicBezTo>
                    <a:pt x="35" y="67"/>
                    <a:pt x="39" y="54"/>
                    <a:pt x="47" y="44"/>
                  </a:cubicBezTo>
                  <a:cubicBezTo>
                    <a:pt x="54" y="34"/>
                    <a:pt x="66" y="29"/>
                    <a:pt x="81" y="29"/>
                  </a:cubicBezTo>
                  <a:cubicBezTo>
                    <a:pt x="93" y="29"/>
                    <a:pt x="103" y="31"/>
                    <a:pt x="113" y="34"/>
                  </a:cubicBezTo>
                  <a:cubicBezTo>
                    <a:pt x="113" y="34"/>
                    <a:pt x="115" y="35"/>
                    <a:pt x="117" y="32"/>
                  </a:cubicBezTo>
                  <a:cubicBezTo>
                    <a:pt x="119" y="24"/>
                    <a:pt x="121" y="19"/>
                    <a:pt x="124" y="11"/>
                  </a:cubicBezTo>
                  <a:cubicBezTo>
                    <a:pt x="125" y="8"/>
                    <a:pt x="123" y="7"/>
                    <a:pt x="122" y="7"/>
                  </a:cubicBezTo>
                  <a:cubicBezTo>
                    <a:pt x="118" y="6"/>
                    <a:pt x="109" y="3"/>
                    <a:pt x="102" y="2"/>
                  </a:cubicBezTo>
                  <a:cubicBezTo>
                    <a:pt x="95" y="1"/>
                    <a:pt x="88" y="0"/>
                    <a:pt x="79" y="0"/>
                  </a:cubicBezTo>
                  <a:cubicBezTo>
                    <a:pt x="66" y="0"/>
                    <a:pt x="55" y="3"/>
                    <a:pt x="45" y="7"/>
                  </a:cubicBezTo>
                  <a:cubicBezTo>
                    <a:pt x="35" y="11"/>
                    <a:pt x="27" y="17"/>
                    <a:pt x="20" y="25"/>
                  </a:cubicBezTo>
                  <a:cubicBezTo>
                    <a:pt x="14" y="32"/>
                    <a:pt x="9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110"/>
                    <a:pt x="7" y="130"/>
                    <a:pt x="21" y="145"/>
                  </a:cubicBezTo>
                  <a:cubicBezTo>
                    <a:pt x="34" y="160"/>
                    <a:pt x="55" y="168"/>
                    <a:pt x="81" y="168"/>
                  </a:cubicBezTo>
                  <a:cubicBezTo>
                    <a:pt x="97" y="168"/>
                    <a:pt x="113" y="164"/>
                    <a:pt x="124" y="160"/>
                  </a:cubicBezTo>
                  <a:cubicBezTo>
                    <a:pt x="124" y="160"/>
                    <a:pt x="127" y="159"/>
                    <a:pt x="126" y="156"/>
                  </a:cubicBezTo>
                  <a:lnTo>
                    <a:pt x="118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8008956" y="3017836"/>
              <a:ext cx="493712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5205424" y="3017836"/>
              <a:ext cx="495297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4427543" y="3014665"/>
              <a:ext cx="454025" cy="569913"/>
            </a:xfrm>
            <a:custGeom>
              <a:avLst/>
              <a:gdLst>
                <a:gd name="T0" fmla="*/ 84 w 134"/>
                <a:gd name="T1" fmla="*/ 62 h 168"/>
                <a:gd name="T2" fmla="*/ 68 w 134"/>
                <a:gd name="T3" fmla="*/ 62 h 168"/>
                <a:gd name="T4" fmla="*/ 43 w 134"/>
                <a:gd name="T5" fmla="*/ 65 h 168"/>
                <a:gd name="T6" fmla="*/ 21 w 134"/>
                <a:gd name="T7" fmla="*/ 75 h 168"/>
                <a:gd name="T8" fmla="*/ 6 w 134"/>
                <a:gd name="T9" fmla="*/ 92 h 168"/>
                <a:gd name="T10" fmla="*/ 0 w 134"/>
                <a:gd name="T11" fmla="*/ 116 h 168"/>
                <a:gd name="T12" fmla="*/ 5 w 134"/>
                <a:gd name="T13" fmla="*/ 140 h 168"/>
                <a:gd name="T14" fmla="*/ 19 w 134"/>
                <a:gd name="T15" fmla="*/ 156 h 168"/>
                <a:gd name="T16" fmla="*/ 40 w 134"/>
                <a:gd name="T17" fmla="*/ 165 h 168"/>
                <a:gd name="T18" fmla="*/ 67 w 134"/>
                <a:gd name="T19" fmla="*/ 168 h 168"/>
                <a:gd name="T20" fmla="*/ 99 w 134"/>
                <a:gd name="T21" fmla="*/ 165 h 168"/>
                <a:gd name="T22" fmla="*/ 125 w 134"/>
                <a:gd name="T23" fmla="*/ 160 h 168"/>
                <a:gd name="T24" fmla="*/ 132 w 134"/>
                <a:gd name="T25" fmla="*/ 158 h 168"/>
                <a:gd name="T26" fmla="*/ 134 w 134"/>
                <a:gd name="T27" fmla="*/ 155 h 168"/>
                <a:gd name="T28" fmla="*/ 134 w 134"/>
                <a:gd name="T29" fmla="*/ 60 h 168"/>
                <a:gd name="T30" fmla="*/ 118 w 134"/>
                <a:gd name="T31" fmla="*/ 15 h 168"/>
                <a:gd name="T32" fmla="*/ 70 w 134"/>
                <a:gd name="T33" fmla="*/ 0 h 168"/>
                <a:gd name="T34" fmla="*/ 43 w 134"/>
                <a:gd name="T35" fmla="*/ 3 h 168"/>
                <a:gd name="T36" fmla="*/ 11 w 134"/>
                <a:gd name="T37" fmla="*/ 15 h 168"/>
                <a:gd name="T38" fmla="*/ 10 w 134"/>
                <a:gd name="T39" fmla="*/ 19 h 168"/>
                <a:gd name="T40" fmla="*/ 17 w 134"/>
                <a:gd name="T41" fmla="*/ 38 h 168"/>
                <a:gd name="T42" fmla="*/ 20 w 134"/>
                <a:gd name="T43" fmla="*/ 40 h 168"/>
                <a:gd name="T44" fmla="*/ 22 w 134"/>
                <a:gd name="T45" fmla="*/ 39 h 168"/>
                <a:gd name="T46" fmla="*/ 67 w 134"/>
                <a:gd name="T47" fmla="*/ 29 h 168"/>
                <a:gd name="T48" fmla="*/ 93 w 134"/>
                <a:gd name="T49" fmla="*/ 35 h 168"/>
                <a:gd name="T50" fmla="*/ 101 w 134"/>
                <a:gd name="T51" fmla="*/ 60 h 168"/>
                <a:gd name="T52" fmla="*/ 101 w 134"/>
                <a:gd name="T53" fmla="*/ 64 h 168"/>
                <a:gd name="T54" fmla="*/ 84 w 134"/>
                <a:gd name="T55" fmla="*/ 62 h 168"/>
                <a:gd name="T56" fmla="*/ 43 w 134"/>
                <a:gd name="T57" fmla="*/ 135 h 168"/>
                <a:gd name="T58" fmla="*/ 37 w 134"/>
                <a:gd name="T59" fmla="*/ 129 h 168"/>
                <a:gd name="T60" fmla="*/ 34 w 134"/>
                <a:gd name="T61" fmla="*/ 115 h 168"/>
                <a:gd name="T62" fmla="*/ 43 w 134"/>
                <a:gd name="T63" fmla="*/ 95 h 168"/>
                <a:gd name="T64" fmla="*/ 73 w 134"/>
                <a:gd name="T65" fmla="*/ 88 h 168"/>
                <a:gd name="T66" fmla="*/ 101 w 134"/>
                <a:gd name="T67" fmla="*/ 90 h 168"/>
                <a:gd name="T68" fmla="*/ 101 w 134"/>
                <a:gd name="T69" fmla="*/ 137 h 168"/>
                <a:gd name="T70" fmla="*/ 73 w 134"/>
                <a:gd name="T71" fmla="*/ 141 h 168"/>
                <a:gd name="T72" fmla="*/ 43 w 134"/>
                <a:gd name="T73" fmla="*/ 13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" h="168">
                  <a:moveTo>
                    <a:pt x="84" y="62"/>
                  </a:moveTo>
                  <a:cubicBezTo>
                    <a:pt x="80" y="62"/>
                    <a:pt x="75" y="62"/>
                    <a:pt x="68" y="62"/>
                  </a:cubicBezTo>
                  <a:cubicBezTo>
                    <a:pt x="59" y="62"/>
                    <a:pt x="51" y="63"/>
                    <a:pt x="43" y="65"/>
                  </a:cubicBezTo>
                  <a:cubicBezTo>
                    <a:pt x="35" y="67"/>
                    <a:pt x="27" y="71"/>
                    <a:pt x="21" y="75"/>
                  </a:cubicBezTo>
                  <a:cubicBezTo>
                    <a:pt x="15" y="80"/>
                    <a:pt x="10" y="85"/>
                    <a:pt x="6" y="92"/>
                  </a:cubicBezTo>
                  <a:cubicBezTo>
                    <a:pt x="2" y="99"/>
                    <a:pt x="0" y="107"/>
                    <a:pt x="0" y="116"/>
                  </a:cubicBezTo>
                  <a:cubicBezTo>
                    <a:pt x="0" y="125"/>
                    <a:pt x="2" y="133"/>
                    <a:pt x="5" y="140"/>
                  </a:cubicBezTo>
                  <a:cubicBezTo>
                    <a:pt x="8" y="146"/>
                    <a:pt x="13" y="152"/>
                    <a:pt x="19" y="156"/>
                  </a:cubicBezTo>
                  <a:cubicBezTo>
                    <a:pt x="24" y="160"/>
                    <a:pt x="32" y="163"/>
                    <a:pt x="40" y="165"/>
                  </a:cubicBezTo>
                  <a:cubicBezTo>
                    <a:pt x="48" y="167"/>
                    <a:pt x="57" y="168"/>
                    <a:pt x="67" y="168"/>
                  </a:cubicBezTo>
                  <a:cubicBezTo>
                    <a:pt x="78" y="168"/>
                    <a:pt x="88" y="167"/>
                    <a:pt x="99" y="165"/>
                  </a:cubicBezTo>
                  <a:cubicBezTo>
                    <a:pt x="109" y="163"/>
                    <a:pt x="121" y="161"/>
                    <a:pt x="125" y="160"/>
                  </a:cubicBezTo>
                  <a:cubicBezTo>
                    <a:pt x="128" y="159"/>
                    <a:pt x="132" y="158"/>
                    <a:pt x="132" y="158"/>
                  </a:cubicBezTo>
                  <a:cubicBezTo>
                    <a:pt x="134" y="158"/>
                    <a:pt x="134" y="155"/>
                    <a:pt x="134" y="155"/>
                  </a:cubicBezTo>
                  <a:cubicBezTo>
                    <a:pt x="134" y="60"/>
                    <a:pt x="134" y="60"/>
                    <a:pt x="134" y="60"/>
                  </a:cubicBezTo>
                  <a:cubicBezTo>
                    <a:pt x="134" y="40"/>
                    <a:pt x="129" y="24"/>
                    <a:pt x="118" y="15"/>
                  </a:cubicBezTo>
                  <a:cubicBezTo>
                    <a:pt x="107" y="5"/>
                    <a:pt x="91" y="0"/>
                    <a:pt x="70" y="0"/>
                  </a:cubicBezTo>
                  <a:cubicBezTo>
                    <a:pt x="62" y="0"/>
                    <a:pt x="50" y="1"/>
                    <a:pt x="43" y="3"/>
                  </a:cubicBezTo>
                  <a:cubicBezTo>
                    <a:pt x="43" y="3"/>
                    <a:pt x="20" y="7"/>
                    <a:pt x="11" y="15"/>
                  </a:cubicBezTo>
                  <a:cubicBezTo>
                    <a:pt x="11" y="15"/>
                    <a:pt x="9" y="16"/>
                    <a:pt x="10" y="1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41"/>
                    <a:pt x="20" y="40"/>
                    <a:pt x="20" y="40"/>
                  </a:cubicBezTo>
                  <a:cubicBezTo>
                    <a:pt x="20" y="40"/>
                    <a:pt x="21" y="40"/>
                    <a:pt x="22" y="39"/>
                  </a:cubicBezTo>
                  <a:cubicBezTo>
                    <a:pt x="42" y="28"/>
                    <a:pt x="67" y="29"/>
                    <a:pt x="67" y="29"/>
                  </a:cubicBezTo>
                  <a:cubicBezTo>
                    <a:pt x="78" y="29"/>
                    <a:pt x="87" y="31"/>
                    <a:pt x="93" y="35"/>
                  </a:cubicBezTo>
                  <a:cubicBezTo>
                    <a:pt x="98" y="40"/>
                    <a:pt x="101" y="46"/>
                    <a:pt x="101" y="60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92" y="63"/>
                    <a:pt x="84" y="62"/>
                    <a:pt x="84" y="62"/>
                  </a:cubicBezTo>
                  <a:moveTo>
                    <a:pt x="43" y="135"/>
                  </a:moveTo>
                  <a:cubicBezTo>
                    <a:pt x="39" y="132"/>
                    <a:pt x="38" y="131"/>
                    <a:pt x="37" y="129"/>
                  </a:cubicBezTo>
                  <a:cubicBezTo>
                    <a:pt x="35" y="126"/>
                    <a:pt x="34" y="121"/>
                    <a:pt x="34" y="115"/>
                  </a:cubicBezTo>
                  <a:cubicBezTo>
                    <a:pt x="34" y="106"/>
                    <a:pt x="37" y="100"/>
                    <a:pt x="43" y="95"/>
                  </a:cubicBezTo>
                  <a:cubicBezTo>
                    <a:pt x="43" y="95"/>
                    <a:pt x="52" y="88"/>
                    <a:pt x="73" y="88"/>
                  </a:cubicBezTo>
                  <a:cubicBezTo>
                    <a:pt x="88" y="88"/>
                    <a:pt x="101" y="90"/>
                    <a:pt x="101" y="90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1" y="137"/>
                    <a:pt x="88" y="140"/>
                    <a:pt x="73" y="141"/>
                  </a:cubicBezTo>
                  <a:cubicBezTo>
                    <a:pt x="52" y="142"/>
                    <a:pt x="43" y="135"/>
                    <a:pt x="43" y="1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7213615" y="3022602"/>
              <a:ext cx="323846" cy="549272"/>
            </a:xfrm>
            <a:custGeom>
              <a:avLst/>
              <a:gdLst>
                <a:gd name="T0" fmla="*/ 95 w 96"/>
                <a:gd name="T1" fmla="*/ 7 h 162"/>
                <a:gd name="T2" fmla="*/ 94 w 96"/>
                <a:gd name="T3" fmla="*/ 3 h 162"/>
                <a:gd name="T4" fmla="*/ 76 w 96"/>
                <a:gd name="T5" fmla="*/ 0 h 162"/>
                <a:gd name="T6" fmla="*/ 50 w 96"/>
                <a:gd name="T7" fmla="*/ 5 h 162"/>
                <a:gd name="T8" fmla="*/ 32 w 96"/>
                <a:gd name="T9" fmla="*/ 18 h 162"/>
                <a:gd name="T10" fmla="*/ 32 w 96"/>
                <a:gd name="T11" fmla="*/ 5 h 162"/>
                <a:gd name="T12" fmla="*/ 29 w 96"/>
                <a:gd name="T13" fmla="*/ 2 h 162"/>
                <a:gd name="T14" fmla="*/ 3 w 96"/>
                <a:gd name="T15" fmla="*/ 2 h 162"/>
                <a:gd name="T16" fmla="*/ 0 w 96"/>
                <a:gd name="T17" fmla="*/ 5 h 162"/>
                <a:gd name="T18" fmla="*/ 0 w 96"/>
                <a:gd name="T19" fmla="*/ 159 h 162"/>
                <a:gd name="T20" fmla="*/ 3 w 96"/>
                <a:gd name="T21" fmla="*/ 162 h 162"/>
                <a:gd name="T22" fmla="*/ 30 w 96"/>
                <a:gd name="T23" fmla="*/ 162 h 162"/>
                <a:gd name="T24" fmla="*/ 33 w 96"/>
                <a:gd name="T25" fmla="*/ 159 h 162"/>
                <a:gd name="T26" fmla="*/ 33 w 96"/>
                <a:gd name="T27" fmla="*/ 82 h 162"/>
                <a:gd name="T28" fmla="*/ 36 w 96"/>
                <a:gd name="T29" fmla="*/ 55 h 162"/>
                <a:gd name="T30" fmla="*/ 46 w 96"/>
                <a:gd name="T31" fmla="*/ 40 h 162"/>
                <a:gd name="T32" fmla="*/ 58 w 96"/>
                <a:gd name="T33" fmla="*/ 32 h 162"/>
                <a:gd name="T34" fmla="*/ 72 w 96"/>
                <a:gd name="T35" fmla="*/ 30 h 162"/>
                <a:gd name="T36" fmla="*/ 83 w 96"/>
                <a:gd name="T37" fmla="*/ 32 h 162"/>
                <a:gd name="T38" fmla="*/ 87 w 96"/>
                <a:gd name="T39" fmla="*/ 29 h 162"/>
                <a:gd name="T40" fmla="*/ 95 w 96"/>
                <a:gd name="T41" fmla="*/ 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62">
                  <a:moveTo>
                    <a:pt x="95" y="7"/>
                  </a:moveTo>
                  <a:cubicBezTo>
                    <a:pt x="96" y="5"/>
                    <a:pt x="94" y="4"/>
                    <a:pt x="94" y="3"/>
                  </a:cubicBezTo>
                  <a:cubicBezTo>
                    <a:pt x="92" y="3"/>
                    <a:pt x="83" y="1"/>
                    <a:pt x="76" y="0"/>
                  </a:cubicBezTo>
                  <a:cubicBezTo>
                    <a:pt x="63" y="0"/>
                    <a:pt x="56" y="2"/>
                    <a:pt x="50" y="5"/>
                  </a:cubicBezTo>
                  <a:cubicBezTo>
                    <a:pt x="43" y="8"/>
                    <a:pt x="36" y="12"/>
                    <a:pt x="32" y="1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3"/>
                    <a:pt x="31" y="2"/>
                    <a:pt x="29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1"/>
                    <a:pt x="1" y="162"/>
                    <a:pt x="3" y="162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62"/>
                    <a:pt x="33" y="161"/>
                    <a:pt x="33" y="159"/>
                  </a:cubicBezTo>
                  <a:cubicBezTo>
                    <a:pt x="33" y="82"/>
                    <a:pt x="33" y="82"/>
                    <a:pt x="33" y="82"/>
                  </a:cubicBezTo>
                  <a:cubicBezTo>
                    <a:pt x="33" y="72"/>
                    <a:pt x="34" y="62"/>
                    <a:pt x="36" y="55"/>
                  </a:cubicBezTo>
                  <a:cubicBezTo>
                    <a:pt x="39" y="49"/>
                    <a:pt x="42" y="44"/>
                    <a:pt x="46" y="40"/>
                  </a:cubicBezTo>
                  <a:cubicBezTo>
                    <a:pt x="49" y="36"/>
                    <a:pt x="54" y="34"/>
                    <a:pt x="58" y="32"/>
                  </a:cubicBezTo>
                  <a:cubicBezTo>
                    <a:pt x="63" y="31"/>
                    <a:pt x="68" y="30"/>
                    <a:pt x="72" y="30"/>
                  </a:cubicBezTo>
                  <a:cubicBezTo>
                    <a:pt x="78" y="30"/>
                    <a:pt x="83" y="32"/>
                    <a:pt x="83" y="32"/>
                  </a:cubicBezTo>
                  <a:cubicBezTo>
                    <a:pt x="86" y="32"/>
                    <a:pt x="87" y="31"/>
                    <a:pt x="87" y="29"/>
                  </a:cubicBezTo>
                  <a:cubicBezTo>
                    <a:pt x="89" y="24"/>
                    <a:pt x="94" y="10"/>
                    <a:pt x="95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6065849" y="2790824"/>
              <a:ext cx="615953" cy="1031874"/>
            </a:xfrm>
            <a:custGeom>
              <a:avLst/>
              <a:gdLst>
                <a:gd name="T0" fmla="*/ 179 w 182"/>
                <a:gd name="T1" fmla="*/ 4 h 304"/>
                <a:gd name="T2" fmla="*/ 169 w 182"/>
                <a:gd name="T3" fmla="*/ 1 h 304"/>
                <a:gd name="T4" fmla="*/ 155 w 182"/>
                <a:gd name="T5" fmla="*/ 0 h 304"/>
                <a:gd name="T6" fmla="*/ 111 w 182"/>
                <a:gd name="T7" fmla="*/ 16 h 304"/>
                <a:gd name="T8" fmla="*/ 90 w 182"/>
                <a:gd name="T9" fmla="*/ 63 h 304"/>
                <a:gd name="T10" fmla="*/ 89 w 182"/>
                <a:gd name="T11" fmla="*/ 70 h 304"/>
                <a:gd name="T12" fmla="*/ 66 w 182"/>
                <a:gd name="T13" fmla="*/ 70 h 304"/>
                <a:gd name="T14" fmla="*/ 62 w 182"/>
                <a:gd name="T15" fmla="*/ 73 h 304"/>
                <a:gd name="T16" fmla="*/ 58 w 182"/>
                <a:gd name="T17" fmla="*/ 94 h 304"/>
                <a:gd name="T18" fmla="*/ 62 w 182"/>
                <a:gd name="T19" fmla="*/ 98 h 304"/>
                <a:gd name="T20" fmla="*/ 84 w 182"/>
                <a:gd name="T21" fmla="*/ 98 h 304"/>
                <a:gd name="T22" fmla="*/ 61 w 182"/>
                <a:gd name="T23" fmla="*/ 227 h 304"/>
                <a:gd name="T24" fmla="*/ 55 w 182"/>
                <a:gd name="T25" fmla="*/ 252 h 304"/>
                <a:gd name="T26" fmla="*/ 48 w 182"/>
                <a:gd name="T27" fmla="*/ 267 h 304"/>
                <a:gd name="T28" fmla="*/ 38 w 182"/>
                <a:gd name="T29" fmla="*/ 274 h 304"/>
                <a:gd name="T30" fmla="*/ 26 w 182"/>
                <a:gd name="T31" fmla="*/ 276 h 304"/>
                <a:gd name="T32" fmla="*/ 18 w 182"/>
                <a:gd name="T33" fmla="*/ 275 h 304"/>
                <a:gd name="T34" fmla="*/ 12 w 182"/>
                <a:gd name="T35" fmla="*/ 274 h 304"/>
                <a:gd name="T36" fmla="*/ 9 w 182"/>
                <a:gd name="T37" fmla="*/ 275 h 304"/>
                <a:gd name="T38" fmla="*/ 1 w 182"/>
                <a:gd name="T39" fmla="*/ 296 h 304"/>
                <a:gd name="T40" fmla="*/ 3 w 182"/>
                <a:gd name="T41" fmla="*/ 300 h 304"/>
                <a:gd name="T42" fmla="*/ 12 w 182"/>
                <a:gd name="T43" fmla="*/ 303 h 304"/>
                <a:gd name="T44" fmla="*/ 27 w 182"/>
                <a:gd name="T45" fmla="*/ 304 h 304"/>
                <a:gd name="T46" fmla="*/ 53 w 182"/>
                <a:gd name="T47" fmla="*/ 301 h 304"/>
                <a:gd name="T48" fmla="*/ 72 w 182"/>
                <a:gd name="T49" fmla="*/ 287 h 304"/>
                <a:gd name="T50" fmla="*/ 85 w 182"/>
                <a:gd name="T51" fmla="*/ 264 h 304"/>
                <a:gd name="T52" fmla="*/ 94 w 182"/>
                <a:gd name="T53" fmla="*/ 229 h 304"/>
                <a:gd name="T54" fmla="*/ 117 w 182"/>
                <a:gd name="T55" fmla="*/ 98 h 304"/>
                <a:gd name="T56" fmla="*/ 151 w 182"/>
                <a:gd name="T57" fmla="*/ 98 h 304"/>
                <a:gd name="T58" fmla="*/ 155 w 182"/>
                <a:gd name="T59" fmla="*/ 95 h 304"/>
                <a:gd name="T60" fmla="*/ 159 w 182"/>
                <a:gd name="T61" fmla="*/ 73 h 304"/>
                <a:gd name="T62" fmla="*/ 155 w 182"/>
                <a:gd name="T63" fmla="*/ 70 h 304"/>
                <a:gd name="T64" fmla="*/ 122 w 182"/>
                <a:gd name="T65" fmla="*/ 70 h 304"/>
                <a:gd name="T66" fmla="*/ 128 w 182"/>
                <a:gd name="T67" fmla="*/ 46 h 304"/>
                <a:gd name="T68" fmla="*/ 135 w 182"/>
                <a:gd name="T69" fmla="*/ 35 h 304"/>
                <a:gd name="T70" fmla="*/ 144 w 182"/>
                <a:gd name="T71" fmla="*/ 30 h 304"/>
                <a:gd name="T72" fmla="*/ 155 w 182"/>
                <a:gd name="T73" fmla="*/ 28 h 304"/>
                <a:gd name="T74" fmla="*/ 163 w 182"/>
                <a:gd name="T75" fmla="*/ 29 h 304"/>
                <a:gd name="T76" fmla="*/ 169 w 182"/>
                <a:gd name="T77" fmla="*/ 31 h 304"/>
                <a:gd name="T78" fmla="*/ 173 w 182"/>
                <a:gd name="T79" fmla="*/ 29 h 304"/>
                <a:gd name="T80" fmla="*/ 181 w 182"/>
                <a:gd name="T81" fmla="*/ 7 h 304"/>
                <a:gd name="T82" fmla="*/ 179 w 182"/>
                <a:gd name="T83" fmla="*/ 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2" h="304">
                  <a:moveTo>
                    <a:pt x="179" y="4"/>
                  </a:moveTo>
                  <a:cubicBezTo>
                    <a:pt x="176" y="3"/>
                    <a:pt x="173" y="2"/>
                    <a:pt x="169" y="1"/>
                  </a:cubicBezTo>
                  <a:cubicBezTo>
                    <a:pt x="165" y="1"/>
                    <a:pt x="160" y="0"/>
                    <a:pt x="155" y="0"/>
                  </a:cubicBezTo>
                  <a:cubicBezTo>
                    <a:pt x="136" y="0"/>
                    <a:pt x="121" y="5"/>
                    <a:pt x="111" y="16"/>
                  </a:cubicBezTo>
                  <a:cubicBezTo>
                    <a:pt x="101" y="26"/>
                    <a:pt x="94" y="42"/>
                    <a:pt x="90" y="63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6" y="70"/>
                    <a:pt x="63" y="70"/>
                    <a:pt x="62" y="73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58" y="96"/>
                    <a:pt x="59" y="98"/>
                    <a:pt x="62" y="98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9" y="237"/>
                    <a:pt x="57" y="246"/>
                    <a:pt x="55" y="252"/>
                  </a:cubicBezTo>
                  <a:cubicBezTo>
                    <a:pt x="53" y="259"/>
                    <a:pt x="51" y="264"/>
                    <a:pt x="48" y="267"/>
                  </a:cubicBezTo>
                  <a:cubicBezTo>
                    <a:pt x="45" y="271"/>
                    <a:pt x="43" y="273"/>
                    <a:pt x="38" y="274"/>
                  </a:cubicBezTo>
                  <a:cubicBezTo>
                    <a:pt x="35" y="276"/>
                    <a:pt x="31" y="276"/>
                    <a:pt x="26" y="276"/>
                  </a:cubicBezTo>
                  <a:cubicBezTo>
                    <a:pt x="24" y="276"/>
                    <a:pt x="20" y="276"/>
                    <a:pt x="18" y="275"/>
                  </a:cubicBezTo>
                  <a:cubicBezTo>
                    <a:pt x="15" y="275"/>
                    <a:pt x="14" y="274"/>
                    <a:pt x="12" y="274"/>
                  </a:cubicBezTo>
                  <a:cubicBezTo>
                    <a:pt x="12" y="274"/>
                    <a:pt x="10" y="272"/>
                    <a:pt x="9" y="275"/>
                  </a:cubicBezTo>
                  <a:cubicBezTo>
                    <a:pt x="8" y="277"/>
                    <a:pt x="2" y="294"/>
                    <a:pt x="1" y="296"/>
                  </a:cubicBezTo>
                  <a:cubicBezTo>
                    <a:pt x="0" y="298"/>
                    <a:pt x="1" y="300"/>
                    <a:pt x="3" y="300"/>
                  </a:cubicBezTo>
                  <a:cubicBezTo>
                    <a:pt x="6" y="301"/>
                    <a:pt x="8" y="302"/>
                    <a:pt x="12" y="303"/>
                  </a:cubicBezTo>
                  <a:cubicBezTo>
                    <a:pt x="18" y="304"/>
                    <a:pt x="23" y="304"/>
                    <a:pt x="27" y="304"/>
                  </a:cubicBezTo>
                  <a:cubicBezTo>
                    <a:pt x="37" y="304"/>
                    <a:pt x="45" y="303"/>
                    <a:pt x="53" y="301"/>
                  </a:cubicBezTo>
                  <a:cubicBezTo>
                    <a:pt x="60" y="298"/>
                    <a:pt x="66" y="293"/>
                    <a:pt x="72" y="287"/>
                  </a:cubicBezTo>
                  <a:cubicBezTo>
                    <a:pt x="78" y="281"/>
                    <a:pt x="81" y="274"/>
                    <a:pt x="85" y="264"/>
                  </a:cubicBezTo>
                  <a:cubicBezTo>
                    <a:pt x="89" y="255"/>
                    <a:pt x="92" y="243"/>
                    <a:pt x="94" y="229"/>
                  </a:cubicBezTo>
                  <a:cubicBezTo>
                    <a:pt x="117" y="98"/>
                    <a:pt x="117" y="98"/>
                    <a:pt x="117" y="98"/>
                  </a:cubicBezTo>
                  <a:cubicBezTo>
                    <a:pt x="151" y="98"/>
                    <a:pt x="151" y="98"/>
                    <a:pt x="151" y="98"/>
                  </a:cubicBezTo>
                  <a:cubicBezTo>
                    <a:pt x="151" y="98"/>
                    <a:pt x="154" y="98"/>
                    <a:pt x="155" y="95"/>
                  </a:cubicBezTo>
                  <a:cubicBezTo>
                    <a:pt x="159" y="73"/>
                    <a:pt x="159" y="73"/>
                    <a:pt x="159" y="73"/>
                  </a:cubicBezTo>
                  <a:cubicBezTo>
                    <a:pt x="159" y="71"/>
                    <a:pt x="158" y="70"/>
                    <a:pt x="155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3" y="69"/>
                    <a:pt x="124" y="57"/>
                    <a:pt x="128" y="46"/>
                  </a:cubicBezTo>
                  <a:cubicBezTo>
                    <a:pt x="129" y="42"/>
                    <a:pt x="132" y="38"/>
                    <a:pt x="135" y="35"/>
                  </a:cubicBezTo>
                  <a:cubicBezTo>
                    <a:pt x="138" y="33"/>
                    <a:pt x="141" y="31"/>
                    <a:pt x="144" y="30"/>
                  </a:cubicBezTo>
                  <a:cubicBezTo>
                    <a:pt x="147" y="29"/>
                    <a:pt x="151" y="28"/>
                    <a:pt x="155" y="28"/>
                  </a:cubicBezTo>
                  <a:cubicBezTo>
                    <a:pt x="158" y="28"/>
                    <a:pt x="161" y="29"/>
                    <a:pt x="163" y="29"/>
                  </a:cubicBezTo>
                  <a:cubicBezTo>
                    <a:pt x="167" y="30"/>
                    <a:pt x="168" y="30"/>
                    <a:pt x="169" y="31"/>
                  </a:cubicBezTo>
                  <a:cubicBezTo>
                    <a:pt x="172" y="32"/>
                    <a:pt x="172" y="31"/>
                    <a:pt x="173" y="29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2" y="5"/>
                    <a:pt x="180" y="4"/>
                    <a:pt x="179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4995862" y="2801942"/>
              <a:ext cx="111123" cy="769942"/>
            </a:xfrm>
            <a:custGeom>
              <a:avLst/>
              <a:gdLst>
                <a:gd name="T0" fmla="*/ 33 w 33"/>
                <a:gd name="T1" fmla="*/ 224 h 227"/>
                <a:gd name="T2" fmla="*/ 30 w 33"/>
                <a:gd name="T3" fmla="*/ 227 h 227"/>
                <a:gd name="T4" fmla="*/ 3 w 33"/>
                <a:gd name="T5" fmla="*/ 227 h 227"/>
                <a:gd name="T6" fmla="*/ 0 w 33"/>
                <a:gd name="T7" fmla="*/ 224 h 227"/>
                <a:gd name="T8" fmla="*/ 0 w 33"/>
                <a:gd name="T9" fmla="*/ 4 h 227"/>
                <a:gd name="T10" fmla="*/ 3 w 33"/>
                <a:gd name="T11" fmla="*/ 0 h 227"/>
                <a:gd name="T12" fmla="*/ 30 w 33"/>
                <a:gd name="T13" fmla="*/ 0 h 227"/>
                <a:gd name="T14" fmla="*/ 33 w 33"/>
                <a:gd name="T15" fmla="*/ 4 h 227"/>
                <a:gd name="T16" fmla="*/ 33 w 33"/>
                <a:gd name="T17" fmla="*/ 224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27">
                  <a:moveTo>
                    <a:pt x="33" y="224"/>
                  </a:moveTo>
                  <a:cubicBezTo>
                    <a:pt x="33" y="226"/>
                    <a:pt x="32" y="227"/>
                    <a:pt x="30" y="227"/>
                  </a:cubicBezTo>
                  <a:cubicBezTo>
                    <a:pt x="3" y="227"/>
                    <a:pt x="3" y="227"/>
                    <a:pt x="3" y="227"/>
                  </a:cubicBezTo>
                  <a:cubicBezTo>
                    <a:pt x="1" y="227"/>
                    <a:pt x="0" y="226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2"/>
                    <a:pt x="33" y="4"/>
                  </a:cubicBezTo>
                  <a:lnTo>
                    <a:pt x="33" y="2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805267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2_Mtn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 userDrawn="1"/>
        </p:nvGrpSpPr>
        <p:grpSpPr>
          <a:xfrm>
            <a:off x="389" y="6142153"/>
            <a:ext cx="12198206" cy="733518"/>
            <a:chOff x="389" y="6150391"/>
            <a:chExt cx="12198206" cy="733518"/>
          </a:xfrm>
        </p:grpSpPr>
        <p:sp>
          <p:nvSpPr>
            <p:cNvPr id="60" name="Shape 602"/>
            <p:cNvSpPr/>
            <p:nvPr userDrawn="1"/>
          </p:nvSpPr>
          <p:spPr>
            <a:xfrm>
              <a:off x="11917768" y="6405357"/>
              <a:ext cx="146727" cy="199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1" name="Shape 602"/>
            <p:cNvSpPr/>
            <p:nvPr userDrawn="1"/>
          </p:nvSpPr>
          <p:spPr>
            <a:xfrm>
              <a:off x="11687027" y="6446518"/>
              <a:ext cx="100216" cy="149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2" name="Shape 575"/>
            <p:cNvSpPr/>
            <p:nvPr/>
          </p:nvSpPr>
          <p:spPr>
            <a:xfrm>
              <a:off x="5543882" y="6582796"/>
              <a:ext cx="1893429" cy="29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550" y="5858"/>
                  </a:lnTo>
                  <a:lnTo>
                    <a:pt x="14853" y="10752"/>
                  </a:lnTo>
                  <a:lnTo>
                    <a:pt x="12240" y="3206"/>
                  </a:lnTo>
                  <a:lnTo>
                    <a:pt x="11698" y="4797"/>
                  </a:lnTo>
                  <a:lnTo>
                    <a:pt x="10039" y="0"/>
                  </a:lnTo>
                  <a:lnTo>
                    <a:pt x="7445" y="7473"/>
                  </a:lnTo>
                  <a:lnTo>
                    <a:pt x="5973" y="3206"/>
                  </a:lnTo>
                  <a:lnTo>
                    <a:pt x="5534" y="4484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3" name="Freeform 51"/>
            <p:cNvSpPr/>
            <p:nvPr/>
          </p:nvSpPr>
          <p:spPr>
            <a:xfrm>
              <a:off x="11193519" y="6495174"/>
              <a:ext cx="1005076" cy="387280"/>
            </a:xfrm>
            <a:custGeom>
              <a:avLst/>
              <a:gdLst>
                <a:gd name="connsiteX0" fmla="*/ 689783 w 1005076"/>
                <a:gd name="connsiteY0" fmla="*/ 0 h 387280"/>
                <a:gd name="connsiteX1" fmla="*/ 948796 w 1005076"/>
                <a:gd name="connsiteY1" fmla="*/ 158821 h 387280"/>
                <a:gd name="connsiteX2" fmla="*/ 1005076 w 1005076"/>
                <a:gd name="connsiteY2" fmla="*/ 144699 h 387280"/>
                <a:gd name="connsiteX3" fmla="*/ 1005076 w 1005076"/>
                <a:gd name="connsiteY3" fmla="*/ 387280 h 387280"/>
                <a:gd name="connsiteX4" fmla="*/ 0 w 1005076"/>
                <a:gd name="connsiteY4" fmla="*/ 387280 h 38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076" h="387280">
                  <a:moveTo>
                    <a:pt x="689783" y="0"/>
                  </a:moveTo>
                  <a:lnTo>
                    <a:pt x="948796" y="158821"/>
                  </a:lnTo>
                  <a:lnTo>
                    <a:pt x="1005076" y="144699"/>
                  </a:lnTo>
                  <a:lnTo>
                    <a:pt x="1005076" y="387280"/>
                  </a:lnTo>
                  <a:lnTo>
                    <a:pt x="0" y="38728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lang="en-US"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4" name="Freeform 88"/>
            <p:cNvSpPr/>
            <p:nvPr/>
          </p:nvSpPr>
          <p:spPr>
            <a:xfrm>
              <a:off x="11701720" y="6484998"/>
              <a:ext cx="487105" cy="387280"/>
            </a:xfrm>
            <a:custGeom>
              <a:avLst/>
              <a:gdLst>
                <a:gd name="connsiteX0" fmla="*/ 171795 w 487105"/>
                <a:gd name="connsiteY0" fmla="*/ 0 h 387280"/>
                <a:gd name="connsiteX1" fmla="*/ 430769 w 487105"/>
                <a:gd name="connsiteY1" fmla="*/ 158821 h 387280"/>
                <a:gd name="connsiteX2" fmla="*/ 487105 w 487105"/>
                <a:gd name="connsiteY2" fmla="*/ 219305 h 387280"/>
                <a:gd name="connsiteX3" fmla="*/ 487105 w 487105"/>
                <a:gd name="connsiteY3" fmla="*/ 387280 h 387280"/>
                <a:gd name="connsiteX4" fmla="*/ 61168 w 487105"/>
                <a:gd name="connsiteY4" fmla="*/ 387280 h 387280"/>
                <a:gd name="connsiteX5" fmla="*/ 137948 w 487105"/>
                <a:gd name="connsiteY5" fmla="*/ 237568 h 387280"/>
                <a:gd name="connsiteX6" fmla="*/ 0 w 487105"/>
                <a:gd name="connsiteY6" fmla="*/ 187455 h 38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105" h="387280">
                  <a:moveTo>
                    <a:pt x="171795" y="0"/>
                  </a:moveTo>
                  <a:lnTo>
                    <a:pt x="430769" y="158821"/>
                  </a:lnTo>
                  <a:lnTo>
                    <a:pt x="487105" y="219305"/>
                  </a:lnTo>
                  <a:lnTo>
                    <a:pt x="487105" y="387280"/>
                  </a:lnTo>
                  <a:lnTo>
                    <a:pt x="61168" y="387280"/>
                  </a:lnTo>
                  <a:lnTo>
                    <a:pt x="137948" y="237568"/>
                  </a:lnTo>
                  <a:lnTo>
                    <a:pt x="0" y="187455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lang="en-US"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5" name="Shape 580"/>
            <p:cNvSpPr/>
            <p:nvPr/>
          </p:nvSpPr>
          <p:spPr>
            <a:xfrm>
              <a:off x="7511851" y="6443629"/>
              <a:ext cx="2772293" cy="438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549" y="5858"/>
                  </a:lnTo>
                  <a:lnTo>
                    <a:pt x="14848" y="10752"/>
                  </a:lnTo>
                  <a:lnTo>
                    <a:pt x="12242" y="3206"/>
                  </a:lnTo>
                  <a:lnTo>
                    <a:pt x="11697" y="4797"/>
                  </a:lnTo>
                  <a:lnTo>
                    <a:pt x="10037" y="0"/>
                  </a:lnTo>
                  <a:lnTo>
                    <a:pt x="7447" y="7473"/>
                  </a:lnTo>
                  <a:lnTo>
                    <a:pt x="5967" y="3206"/>
                  </a:lnTo>
                  <a:lnTo>
                    <a:pt x="5528" y="4484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7" name="Shape 607"/>
            <p:cNvSpPr/>
            <p:nvPr/>
          </p:nvSpPr>
          <p:spPr>
            <a:xfrm>
              <a:off x="9223401" y="6438369"/>
              <a:ext cx="141919" cy="211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8" name="Freeform 52"/>
            <p:cNvSpPr/>
            <p:nvPr/>
          </p:nvSpPr>
          <p:spPr>
            <a:xfrm flipH="1">
              <a:off x="389" y="6232426"/>
              <a:ext cx="2748616" cy="650028"/>
            </a:xfrm>
            <a:custGeom>
              <a:avLst/>
              <a:gdLst/>
              <a:ahLst/>
              <a:cxnLst/>
              <a:rect l="l" t="t" r="r" b="b"/>
              <a:pathLst>
                <a:path w="2748616" h="650028">
                  <a:moveTo>
                    <a:pt x="2442903" y="0"/>
                  </a:moveTo>
                  <a:lnTo>
                    <a:pt x="2076872" y="155317"/>
                  </a:lnTo>
                  <a:lnTo>
                    <a:pt x="1957289" y="103803"/>
                  </a:lnTo>
                  <a:lnTo>
                    <a:pt x="1380774" y="348126"/>
                  </a:lnTo>
                  <a:lnTo>
                    <a:pt x="1006359" y="189669"/>
                  </a:lnTo>
                  <a:lnTo>
                    <a:pt x="0" y="650028"/>
                  </a:lnTo>
                  <a:lnTo>
                    <a:pt x="2748616" y="650028"/>
                  </a:lnTo>
                  <a:lnTo>
                    <a:pt x="2748616" y="129245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lang="en-US"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9" name="Shape 603"/>
            <p:cNvSpPr/>
            <p:nvPr/>
          </p:nvSpPr>
          <p:spPr>
            <a:xfrm>
              <a:off x="598305" y="6255249"/>
              <a:ext cx="118179" cy="160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0" name="Shape 603"/>
            <p:cNvSpPr/>
            <p:nvPr userDrawn="1"/>
          </p:nvSpPr>
          <p:spPr>
            <a:xfrm>
              <a:off x="20339" y="6150391"/>
              <a:ext cx="173027" cy="234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1" name="Shape 603"/>
            <p:cNvSpPr/>
            <p:nvPr/>
          </p:nvSpPr>
          <p:spPr>
            <a:xfrm>
              <a:off x="198743" y="6150807"/>
              <a:ext cx="118179" cy="160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2" name="Shape 603"/>
            <p:cNvSpPr/>
            <p:nvPr/>
          </p:nvSpPr>
          <p:spPr>
            <a:xfrm>
              <a:off x="419843" y="6199611"/>
              <a:ext cx="118179" cy="160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3" name="Shape 603"/>
            <p:cNvSpPr/>
            <p:nvPr/>
          </p:nvSpPr>
          <p:spPr>
            <a:xfrm>
              <a:off x="1000630" y="6336085"/>
              <a:ext cx="118179" cy="160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4" name="Shape 594"/>
            <p:cNvSpPr/>
            <p:nvPr/>
          </p:nvSpPr>
          <p:spPr>
            <a:xfrm>
              <a:off x="726040" y="6351692"/>
              <a:ext cx="292751" cy="20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3272"/>
                  </a:lnTo>
                  <a:lnTo>
                    <a:pt x="21600" y="21600"/>
                  </a:lnTo>
                  <a:lnTo>
                    <a:pt x="9000" y="108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5" name="Shape 597"/>
            <p:cNvSpPr/>
            <p:nvPr/>
          </p:nvSpPr>
          <p:spPr>
            <a:xfrm>
              <a:off x="244026" y="6239413"/>
              <a:ext cx="405153" cy="618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44" y="0"/>
                  </a:moveTo>
                  <a:lnTo>
                    <a:pt x="4673" y="11330"/>
                  </a:lnTo>
                  <a:lnTo>
                    <a:pt x="0" y="19093"/>
                  </a:lnTo>
                  <a:lnTo>
                    <a:pt x="1693" y="20129"/>
                  </a:lnTo>
                  <a:lnTo>
                    <a:pt x="699" y="21600"/>
                  </a:lnTo>
                  <a:lnTo>
                    <a:pt x="4195" y="21600"/>
                  </a:lnTo>
                  <a:lnTo>
                    <a:pt x="15160" y="17550"/>
                  </a:lnTo>
                  <a:lnTo>
                    <a:pt x="21600" y="15212"/>
                  </a:lnTo>
                  <a:lnTo>
                    <a:pt x="12511" y="10800"/>
                  </a:lnTo>
                  <a:lnTo>
                    <a:pt x="2944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109"/>
              <a:endParaRPr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6" name="Shape 607"/>
            <p:cNvSpPr/>
            <p:nvPr/>
          </p:nvSpPr>
          <p:spPr>
            <a:xfrm>
              <a:off x="10265093" y="6422136"/>
              <a:ext cx="185385" cy="251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7" name="Shape 609"/>
            <p:cNvSpPr/>
            <p:nvPr/>
          </p:nvSpPr>
          <p:spPr>
            <a:xfrm>
              <a:off x="9744615" y="6404616"/>
              <a:ext cx="191978" cy="286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8" name="Shape 600"/>
            <p:cNvSpPr/>
            <p:nvPr/>
          </p:nvSpPr>
          <p:spPr>
            <a:xfrm>
              <a:off x="3029242" y="6246445"/>
              <a:ext cx="208529" cy="283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9" name="Shape 601"/>
            <p:cNvSpPr/>
            <p:nvPr/>
          </p:nvSpPr>
          <p:spPr>
            <a:xfrm>
              <a:off x="6947500" y="6503669"/>
              <a:ext cx="123175" cy="167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0" name="Shape 602"/>
            <p:cNvSpPr/>
            <p:nvPr/>
          </p:nvSpPr>
          <p:spPr>
            <a:xfrm>
              <a:off x="7786397" y="6508260"/>
              <a:ext cx="106381" cy="15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10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1" name="Shape 604"/>
            <p:cNvSpPr/>
            <p:nvPr/>
          </p:nvSpPr>
          <p:spPr>
            <a:xfrm>
              <a:off x="7350855" y="6392419"/>
              <a:ext cx="163854" cy="222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2" name="Shape 602"/>
            <p:cNvSpPr/>
            <p:nvPr/>
          </p:nvSpPr>
          <p:spPr>
            <a:xfrm>
              <a:off x="4285136" y="6438796"/>
              <a:ext cx="91105" cy="12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3" name="Shape 604"/>
            <p:cNvSpPr/>
            <p:nvPr/>
          </p:nvSpPr>
          <p:spPr>
            <a:xfrm>
              <a:off x="6829402" y="6523070"/>
              <a:ext cx="127568" cy="173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4" name="Shape 560"/>
            <p:cNvSpPr/>
            <p:nvPr/>
          </p:nvSpPr>
          <p:spPr>
            <a:xfrm>
              <a:off x="7827419" y="6588996"/>
              <a:ext cx="93375" cy="139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10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5" name="Shape 598"/>
            <p:cNvSpPr/>
            <p:nvPr/>
          </p:nvSpPr>
          <p:spPr>
            <a:xfrm>
              <a:off x="8368772" y="6456447"/>
              <a:ext cx="93375" cy="139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10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6" name="Shape 602"/>
            <p:cNvSpPr/>
            <p:nvPr/>
          </p:nvSpPr>
          <p:spPr>
            <a:xfrm>
              <a:off x="4077554" y="6448865"/>
              <a:ext cx="91105" cy="12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7" name="Shape 602"/>
            <p:cNvSpPr/>
            <p:nvPr/>
          </p:nvSpPr>
          <p:spPr>
            <a:xfrm>
              <a:off x="3845313" y="6349879"/>
              <a:ext cx="133388" cy="181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8" name="Shape 584"/>
            <p:cNvSpPr/>
            <p:nvPr/>
          </p:nvSpPr>
          <p:spPr>
            <a:xfrm>
              <a:off x="8202721" y="6501130"/>
              <a:ext cx="486205" cy="373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28" y="0"/>
                  </a:moveTo>
                  <a:lnTo>
                    <a:pt x="0" y="8040"/>
                  </a:lnTo>
                  <a:lnTo>
                    <a:pt x="6265" y="12739"/>
                  </a:lnTo>
                  <a:lnTo>
                    <a:pt x="7374" y="19250"/>
                  </a:lnTo>
                  <a:lnTo>
                    <a:pt x="14204" y="21600"/>
                  </a:lnTo>
                  <a:lnTo>
                    <a:pt x="21600" y="21600"/>
                  </a:lnTo>
                  <a:lnTo>
                    <a:pt x="5525" y="8153"/>
                  </a:lnTo>
                  <a:lnTo>
                    <a:pt x="3328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89" name="Shape 602"/>
            <p:cNvSpPr/>
            <p:nvPr/>
          </p:nvSpPr>
          <p:spPr>
            <a:xfrm>
              <a:off x="3317277" y="6236759"/>
              <a:ext cx="91105" cy="12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0" name="Shape 601"/>
            <p:cNvSpPr/>
            <p:nvPr/>
          </p:nvSpPr>
          <p:spPr>
            <a:xfrm>
              <a:off x="10546185" y="6485755"/>
              <a:ext cx="123175" cy="167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1" name="Shape 602"/>
            <p:cNvSpPr/>
            <p:nvPr/>
          </p:nvSpPr>
          <p:spPr>
            <a:xfrm>
              <a:off x="10768013" y="6579945"/>
              <a:ext cx="91105" cy="12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2" name="Shape 562"/>
            <p:cNvSpPr/>
            <p:nvPr/>
          </p:nvSpPr>
          <p:spPr>
            <a:xfrm>
              <a:off x="1789741" y="6321924"/>
              <a:ext cx="3541170" cy="560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703" y="4404"/>
                  </a:lnTo>
                  <a:lnTo>
                    <a:pt x="14848" y="10752"/>
                  </a:lnTo>
                  <a:lnTo>
                    <a:pt x="12242" y="3206"/>
                  </a:lnTo>
                  <a:lnTo>
                    <a:pt x="11697" y="4797"/>
                  </a:lnTo>
                  <a:lnTo>
                    <a:pt x="10037" y="0"/>
                  </a:lnTo>
                  <a:lnTo>
                    <a:pt x="7447" y="7473"/>
                  </a:lnTo>
                  <a:lnTo>
                    <a:pt x="5967" y="3206"/>
                  </a:lnTo>
                  <a:lnTo>
                    <a:pt x="5528" y="4484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3" name="Shape 565"/>
            <p:cNvSpPr/>
            <p:nvPr/>
          </p:nvSpPr>
          <p:spPr>
            <a:xfrm>
              <a:off x="6515274" y="6473943"/>
              <a:ext cx="2412273" cy="408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5580" y="10320"/>
                  </a:lnTo>
                  <a:lnTo>
                    <a:pt x="13956" y="13364"/>
                  </a:lnTo>
                  <a:lnTo>
                    <a:pt x="10108" y="5756"/>
                  </a:lnTo>
                  <a:lnTo>
                    <a:pt x="8955" y="8832"/>
                  </a:lnTo>
                  <a:lnTo>
                    <a:pt x="6519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4" name="Shape 566"/>
            <p:cNvSpPr/>
            <p:nvPr/>
          </p:nvSpPr>
          <p:spPr>
            <a:xfrm>
              <a:off x="3435240" y="6315639"/>
              <a:ext cx="292075" cy="280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7724" y="17984"/>
                  </a:lnTo>
                  <a:lnTo>
                    <a:pt x="21600" y="21600"/>
                  </a:lnTo>
                  <a:lnTo>
                    <a:pt x="20120" y="9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5" name="Shape 568"/>
            <p:cNvSpPr/>
            <p:nvPr/>
          </p:nvSpPr>
          <p:spPr>
            <a:xfrm>
              <a:off x="7644168" y="6583377"/>
              <a:ext cx="303332" cy="29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6899"/>
                  </a:lnTo>
                  <a:lnTo>
                    <a:pt x="8328" y="16549"/>
                  </a:lnTo>
                  <a:lnTo>
                    <a:pt x="21600" y="21600"/>
                  </a:lnTo>
                  <a:lnTo>
                    <a:pt x="10822" y="1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96" name="Shape 569"/>
            <p:cNvSpPr/>
            <p:nvPr/>
          </p:nvSpPr>
          <p:spPr>
            <a:xfrm>
              <a:off x="8064206" y="6662842"/>
              <a:ext cx="210770" cy="15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20" y="0"/>
                  </a:moveTo>
                  <a:lnTo>
                    <a:pt x="0" y="12076"/>
                  </a:lnTo>
                  <a:lnTo>
                    <a:pt x="21600" y="21600"/>
                  </a:lnTo>
                  <a:lnTo>
                    <a:pt x="9166" y="10800"/>
                  </a:lnTo>
                  <a:lnTo>
                    <a:pt x="7820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97" name="Shape 570"/>
            <p:cNvSpPr/>
            <p:nvPr/>
          </p:nvSpPr>
          <p:spPr>
            <a:xfrm>
              <a:off x="7135696" y="6467657"/>
              <a:ext cx="340233" cy="408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829" y="0"/>
                  </a:moveTo>
                  <a:lnTo>
                    <a:pt x="0" y="12338"/>
                  </a:lnTo>
                  <a:lnTo>
                    <a:pt x="6075" y="15977"/>
                  </a:lnTo>
                  <a:lnTo>
                    <a:pt x="21600" y="21600"/>
                  </a:lnTo>
                  <a:lnTo>
                    <a:pt x="9609" y="13694"/>
                  </a:lnTo>
                  <a:lnTo>
                    <a:pt x="5638" y="8203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98" name="Shape 571"/>
            <p:cNvSpPr/>
            <p:nvPr/>
          </p:nvSpPr>
          <p:spPr>
            <a:xfrm>
              <a:off x="2672219" y="6398843"/>
              <a:ext cx="621050" cy="477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28" y="0"/>
                  </a:moveTo>
                  <a:lnTo>
                    <a:pt x="0" y="8040"/>
                  </a:lnTo>
                  <a:lnTo>
                    <a:pt x="6265" y="12739"/>
                  </a:lnTo>
                  <a:lnTo>
                    <a:pt x="7374" y="19250"/>
                  </a:lnTo>
                  <a:lnTo>
                    <a:pt x="14204" y="21600"/>
                  </a:lnTo>
                  <a:lnTo>
                    <a:pt x="21600" y="21600"/>
                  </a:lnTo>
                  <a:lnTo>
                    <a:pt x="5525" y="8153"/>
                  </a:lnTo>
                  <a:lnTo>
                    <a:pt x="3328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99" name="Shape 576"/>
            <p:cNvSpPr/>
            <p:nvPr/>
          </p:nvSpPr>
          <p:spPr>
            <a:xfrm>
              <a:off x="6094476" y="6673019"/>
              <a:ext cx="256981" cy="210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25" y="0"/>
                  </a:moveTo>
                  <a:lnTo>
                    <a:pt x="697" y="8153"/>
                  </a:lnTo>
                  <a:lnTo>
                    <a:pt x="3832" y="1109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5794" y="17410"/>
                  </a:lnTo>
                  <a:lnTo>
                    <a:pt x="15956" y="10814"/>
                  </a:lnTo>
                  <a:lnTo>
                    <a:pt x="11613" y="7559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00" name="Shape 581"/>
            <p:cNvSpPr/>
            <p:nvPr/>
          </p:nvSpPr>
          <p:spPr>
            <a:xfrm>
              <a:off x="9416040" y="6495175"/>
              <a:ext cx="2287276" cy="387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5578" y="10310"/>
                  </a:lnTo>
                  <a:lnTo>
                    <a:pt x="13593" y="11217"/>
                  </a:lnTo>
                  <a:lnTo>
                    <a:pt x="10871" y="6026"/>
                  </a:lnTo>
                  <a:lnTo>
                    <a:pt x="8960" y="8858"/>
                  </a:lnTo>
                  <a:lnTo>
                    <a:pt x="6514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01" name="Shape 583"/>
            <p:cNvSpPr/>
            <p:nvPr/>
          </p:nvSpPr>
          <p:spPr>
            <a:xfrm>
              <a:off x="9934011" y="6488307"/>
              <a:ext cx="643561" cy="387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766" y="0"/>
                  </a:moveTo>
                  <a:lnTo>
                    <a:pt x="0" y="10455"/>
                  </a:lnTo>
                  <a:lnTo>
                    <a:pt x="4630" y="13250"/>
                  </a:lnTo>
                  <a:lnTo>
                    <a:pt x="2053" y="21600"/>
                  </a:lnTo>
                  <a:lnTo>
                    <a:pt x="21600" y="21600"/>
                  </a:lnTo>
                  <a:lnTo>
                    <a:pt x="14458" y="8858"/>
                  </a:lnTo>
                  <a:lnTo>
                    <a:pt x="5766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730738" y="6295020"/>
              <a:ext cx="3468806" cy="587434"/>
              <a:chOff x="635957" y="6252598"/>
              <a:chExt cx="3682207" cy="623572"/>
            </a:xfrm>
          </p:grpSpPr>
          <p:sp>
            <p:nvSpPr>
              <p:cNvPr id="109" name="Shape 590"/>
              <p:cNvSpPr/>
              <p:nvPr/>
            </p:nvSpPr>
            <p:spPr>
              <a:xfrm>
                <a:off x="635957" y="6252598"/>
                <a:ext cx="3682207" cy="6235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5580" y="10320"/>
                    </a:lnTo>
                    <a:lnTo>
                      <a:pt x="13956" y="13364"/>
                    </a:lnTo>
                    <a:lnTo>
                      <a:pt x="10108" y="5756"/>
                    </a:lnTo>
                    <a:lnTo>
                      <a:pt x="8955" y="8832"/>
                    </a:lnTo>
                    <a:lnTo>
                      <a:pt x="6519" y="0"/>
                    </a:ln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5CC15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109"/>
                <a:endParaRPr sz="900">
                  <a:solidFill>
                    <a:srgbClr val="000000"/>
                  </a:solidFill>
                  <a:latin typeface="Calibri"/>
                  <a:ea typeface="Calibri"/>
                  <a:cs typeface="Calibri"/>
                </a:endParaRPr>
              </a:p>
            </p:txBody>
          </p:sp>
          <p:sp>
            <p:nvSpPr>
              <p:cNvPr id="110" name="Shape 591"/>
              <p:cNvSpPr/>
              <p:nvPr/>
            </p:nvSpPr>
            <p:spPr>
              <a:xfrm>
                <a:off x="2359156" y="6418757"/>
                <a:ext cx="463021" cy="457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6899"/>
                    </a:lnTo>
                    <a:lnTo>
                      <a:pt x="8328" y="16549"/>
                    </a:lnTo>
                    <a:lnTo>
                      <a:pt x="21600" y="21600"/>
                    </a:lnTo>
                    <a:lnTo>
                      <a:pt x="10822" y="141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indent="0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  <p:sp>
            <p:nvSpPr>
              <p:cNvPr id="158" name="Shape 592"/>
              <p:cNvSpPr/>
              <p:nvPr/>
            </p:nvSpPr>
            <p:spPr>
              <a:xfrm>
                <a:off x="3175409" y="6550536"/>
                <a:ext cx="321729" cy="242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20" y="0"/>
                    </a:moveTo>
                    <a:lnTo>
                      <a:pt x="0" y="12076"/>
                    </a:lnTo>
                    <a:lnTo>
                      <a:pt x="21600" y="21600"/>
                    </a:lnTo>
                    <a:lnTo>
                      <a:pt x="9166" y="10800"/>
                    </a:lnTo>
                    <a:lnTo>
                      <a:pt x="7820" y="0"/>
                    </a:lnTo>
                    <a:close/>
                  </a:path>
                </a:pathLst>
              </a:custGeom>
              <a:solidFill>
                <a:srgbClr val="000000">
                  <a:alpha val="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indent="0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  <p:sp>
            <p:nvSpPr>
              <p:cNvPr id="159" name="Shape 593"/>
              <p:cNvSpPr/>
              <p:nvPr/>
            </p:nvSpPr>
            <p:spPr>
              <a:xfrm>
                <a:off x="1582999" y="6252598"/>
                <a:ext cx="519347" cy="6235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29" y="0"/>
                    </a:moveTo>
                    <a:lnTo>
                      <a:pt x="0" y="12338"/>
                    </a:lnTo>
                    <a:lnTo>
                      <a:pt x="6075" y="15977"/>
                    </a:lnTo>
                    <a:lnTo>
                      <a:pt x="21600" y="21600"/>
                    </a:lnTo>
                    <a:lnTo>
                      <a:pt x="9609" y="13694"/>
                    </a:lnTo>
                    <a:lnTo>
                      <a:pt x="5638" y="8203"/>
                    </a:lnTo>
                    <a:lnTo>
                      <a:pt x="6829" y="0"/>
                    </a:lnTo>
                    <a:close/>
                  </a:path>
                </a:pathLst>
              </a:custGeom>
              <a:solidFill>
                <a:srgbClr val="000000">
                  <a:alpha val="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indent="0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 dirty="0"/>
              </a:p>
            </p:txBody>
          </p:sp>
        </p:grpSp>
        <p:sp>
          <p:nvSpPr>
            <p:cNvPr id="103" name="Shape 582"/>
            <p:cNvSpPr/>
            <p:nvPr/>
          </p:nvSpPr>
          <p:spPr>
            <a:xfrm rot="480000">
              <a:off x="8763397" y="6466590"/>
              <a:ext cx="334778" cy="219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7724" y="17984"/>
                  </a:lnTo>
                  <a:lnTo>
                    <a:pt x="21600" y="21600"/>
                  </a:lnTo>
                  <a:lnTo>
                    <a:pt x="20120" y="9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4486591" y="6543404"/>
              <a:ext cx="2002435" cy="339050"/>
              <a:chOff x="4486591" y="6531402"/>
              <a:chExt cx="2002435" cy="339050"/>
            </a:xfrm>
          </p:grpSpPr>
          <p:sp>
            <p:nvSpPr>
              <p:cNvPr id="106" name="Shape 602"/>
              <p:cNvSpPr/>
              <p:nvPr/>
            </p:nvSpPr>
            <p:spPr>
              <a:xfrm>
                <a:off x="5776414" y="6578757"/>
                <a:ext cx="110238" cy="149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4653" y="7968"/>
                    </a:lnTo>
                    <a:lnTo>
                      <a:pt x="7540" y="7968"/>
                    </a:lnTo>
                    <a:lnTo>
                      <a:pt x="2640" y="14210"/>
                    </a:lnTo>
                    <a:lnTo>
                      <a:pt x="5649" y="14210"/>
                    </a:lnTo>
                    <a:lnTo>
                      <a:pt x="0" y="21600"/>
                    </a:lnTo>
                    <a:lnTo>
                      <a:pt x="10800" y="21600"/>
                    </a:lnTo>
                    <a:lnTo>
                      <a:pt x="21600" y="21600"/>
                    </a:lnTo>
                    <a:lnTo>
                      <a:pt x="15951" y="14210"/>
                    </a:lnTo>
                    <a:lnTo>
                      <a:pt x="18956" y="14210"/>
                    </a:lnTo>
                    <a:lnTo>
                      <a:pt x="14189" y="7968"/>
                    </a:lnTo>
                    <a:lnTo>
                      <a:pt x="16947" y="7968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5CC15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109"/>
                <a:endParaRPr sz="900">
                  <a:solidFill>
                    <a:srgbClr val="000000"/>
                  </a:solidFill>
                  <a:latin typeface="Calibri"/>
                  <a:ea typeface="Calibri"/>
                  <a:cs typeface="Calibri"/>
                </a:endParaRPr>
              </a:p>
            </p:txBody>
          </p:sp>
          <p:sp>
            <p:nvSpPr>
              <p:cNvPr id="107" name="Shape 563"/>
              <p:cNvSpPr/>
              <p:nvPr/>
            </p:nvSpPr>
            <p:spPr>
              <a:xfrm>
                <a:off x="4486591" y="6531402"/>
                <a:ext cx="2002435" cy="339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5578" y="10310"/>
                    </a:lnTo>
                    <a:lnTo>
                      <a:pt x="13593" y="11217"/>
                    </a:lnTo>
                    <a:lnTo>
                      <a:pt x="10871" y="6026"/>
                    </a:lnTo>
                    <a:lnTo>
                      <a:pt x="8960" y="8858"/>
                    </a:lnTo>
                    <a:lnTo>
                      <a:pt x="6514" y="0"/>
                    </a:ln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5CC15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109"/>
                <a:endParaRPr sz="900">
                  <a:solidFill>
                    <a:srgbClr val="000000"/>
                  </a:solidFill>
                  <a:latin typeface="Calibri"/>
                  <a:ea typeface="Calibri"/>
                  <a:cs typeface="Calibri"/>
                </a:endParaRPr>
              </a:p>
            </p:txBody>
          </p:sp>
          <p:sp>
            <p:nvSpPr>
              <p:cNvPr id="108" name="Shape 567"/>
              <p:cNvSpPr/>
              <p:nvPr/>
            </p:nvSpPr>
            <p:spPr>
              <a:xfrm>
                <a:off x="4936483" y="6531402"/>
                <a:ext cx="563416" cy="339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766" y="0"/>
                    </a:moveTo>
                    <a:lnTo>
                      <a:pt x="0" y="10455"/>
                    </a:lnTo>
                    <a:lnTo>
                      <a:pt x="4630" y="13250"/>
                    </a:lnTo>
                    <a:lnTo>
                      <a:pt x="2053" y="21600"/>
                    </a:lnTo>
                    <a:lnTo>
                      <a:pt x="21600" y="21600"/>
                    </a:lnTo>
                    <a:lnTo>
                      <a:pt x="14458" y="8858"/>
                    </a:lnTo>
                    <a:lnTo>
                      <a:pt x="5766" y="0"/>
                    </a:lnTo>
                    <a:close/>
                  </a:path>
                </a:pathLst>
              </a:custGeom>
              <a:solidFill>
                <a:srgbClr val="000000">
                  <a:alpha val="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indent="0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</p:grpSp>
        <p:sp>
          <p:nvSpPr>
            <p:cNvPr id="105" name="Shape 572"/>
            <p:cNvSpPr/>
            <p:nvPr/>
          </p:nvSpPr>
          <p:spPr>
            <a:xfrm>
              <a:off x="5503225" y="6697346"/>
              <a:ext cx="208175" cy="160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360" y="12237"/>
                  </a:lnTo>
                  <a:lnTo>
                    <a:pt x="21600" y="21600"/>
                  </a:lnTo>
                  <a:lnTo>
                    <a:pt x="7224" y="10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</p:grp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1536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71500" y="1764285"/>
            <a:ext cx="5303520" cy="422376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313932" y="1764285"/>
            <a:ext cx="5303520" cy="422376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8572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_Mtn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 userDrawn="1"/>
        </p:nvGrpSpPr>
        <p:grpSpPr>
          <a:xfrm>
            <a:off x="389" y="6142153"/>
            <a:ext cx="12198206" cy="733518"/>
            <a:chOff x="389" y="6150391"/>
            <a:chExt cx="12198206" cy="733518"/>
          </a:xfrm>
        </p:grpSpPr>
        <p:sp>
          <p:nvSpPr>
            <p:cNvPr id="59" name="Shape 602"/>
            <p:cNvSpPr/>
            <p:nvPr userDrawn="1"/>
          </p:nvSpPr>
          <p:spPr>
            <a:xfrm>
              <a:off x="11917768" y="6405357"/>
              <a:ext cx="146727" cy="199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" name="Shape 602"/>
            <p:cNvSpPr/>
            <p:nvPr userDrawn="1"/>
          </p:nvSpPr>
          <p:spPr>
            <a:xfrm>
              <a:off x="11687027" y="6446518"/>
              <a:ext cx="100216" cy="149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1" name="Shape 575"/>
            <p:cNvSpPr/>
            <p:nvPr/>
          </p:nvSpPr>
          <p:spPr>
            <a:xfrm>
              <a:off x="5543882" y="6582796"/>
              <a:ext cx="1893429" cy="29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550" y="5858"/>
                  </a:lnTo>
                  <a:lnTo>
                    <a:pt x="14853" y="10752"/>
                  </a:lnTo>
                  <a:lnTo>
                    <a:pt x="12240" y="3206"/>
                  </a:lnTo>
                  <a:lnTo>
                    <a:pt x="11698" y="4797"/>
                  </a:lnTo>
                  <a:lnTo>
                    <a:pt x="10039" y="0"/>
                  </a:lnTo>
                  <a:lnTo>
                    <a:pt x="7445" y="7473"/>
                  </a:lnTo>
                  <a:lnTo>
                    <a:pt x="5973" y="3206"/>
                  </a:lnTo>
                  <a:lnTo>
                    <a:pt x="5534" y="4484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4" name="Freeform 51"/>
            <p:cNvSpPr/>
            <p:nvPr/>
          </p:nvSpPr>
          <p:spPr>
            <a:xfrm>
              <a:off x="11193519" y="6495174"/>
              <a:ext cx="1005076" cy="387280"/>
            </a:xfrm>
            <a:custGeom>
              <a:avLst/>
              <a:gdLst>
                <a:gd name="connsiteX0" fmla="*/ 689783 w 1005076"/>
                <a:gd name="connsiteY0" fmla="*/ 0 h 387280"/>
                <a:gd name="connsiteX1" fmla="*/ 948796 w 1005076"/>
                <a:gd name="connsiteY1" fmla="*/ 158821 h 387280"/>
                <a:gd name="connsiteX2" fmla="*/ 1005076 w 1005076"/>
                <a:gd name="connsiteY2" fmla="*/ 144699 h 387280"/>
                <a:gd name="connsiteX3" fmla="*/ 1005076 w 1005076"/>
                <a:gd name="connsiteY3" fmla="*/ 387280 h 387280"/>
                <a:gd name="connsiteX4" fmla="*/ 0 w 1005076"/>
                <a:gd name="connsiteY4" fmla="*/ 387280 h 38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076" h="387280">
                  <a:moveTo>
                    <a:pt x="689783" y="0"/>
                  </a:moveTo>
                  <a:lnTo>
                    <a:pt x="948796" y="158821"/>
                  </a:lnTo>
                  <a:lnTo>
                    <a:pt x="1005076" y="144699"/>
                  </a:lnTo>
                  <a:lnTo>
                    <a:pt x="1005076" y="387280"/>
                  </a:lnTo>
                  <a:lnTo>
                    <a:pt x="0" y="38728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lang="en-US"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5" name="Freeform 88"/>
            <p:cNvSpPr/>
            <p:nvPr/>
          </p:nvSpPr>
          <p:spPr>
            <a:xfrm>
              <a:off x="11701720" y="6484998"/>
              <a:ext cx="487105" cy="387280"/>
            </a:xfrm>
            <a:custGeom>
              <a:avLst/>
              <a:gdLst>
                <a:gd name="connsiteX0" fmla="*/ 171795 w 487105"/>
                <a:gd name="connsiteY0" fmla="*/ 0 h 387280"/>
                <a:gd name="connsiteX1" fmla="*/ 430769 w 487105"/>
                <a:gd name="connsiteY1" fmla="*/ 158821 h 387280"/>
                <a:gd name="connsiteX2" fmla="*/ 487105 w 487105"/>
                <a:gd name="connsiteY2" fmla="*/ 219305 h 387280"/>
                <a:gd name="connsiteX3" fmla="*/ 487105 w 487105"/>
                <a:gd name="connsiteY3" fmla="*/ 387280 h 387280"/>
                <a:gd name="connsiteX4" fmla="*/ 61168 w 487105"/>
                <a:gd name="connsiteY4" fmla="*/ 387280 h 387280"/>
                <a:gd name="connsiteX5" fmla="*/ 137948 w 487105"/>
                <a:gd name="connsiteY5" fmla="*/ 237568 h 387280"/>
                <a:gd name="connsiteX6" fmla="*/ 0 w 487105"/>
                <a:gd name="connsiteY6" fmla="*/ 187455 h 38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105" h="387280">
                  <a:moveTo>
                    <a:pt x="171795" y="0"/>
                  </a:moveTo>
                  <a:lnTo>
                    <a:pt x="430769" y="158821"/>
                  </a:lnTo>
                  <a:lnTo>
                    <a:pt x="487105" y="219305"/>
                  </a:lnTo>
                  <a:lnTo>
                    <a:pt x="487105" y="387280"/>
                  </a:lnTo>
                  <a:lnTo>
                    <a:pt x="61168" y="387280"/>
                  </a:lnTo>
                  <a:lnTo>
                    <a:pt x="137948" y="237568"/>
                  </a:lnTo>
                  <a:lnTo>
                    <a:pt x="0" y="187455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lang="en-US"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6" name="Shape 580"/>
            <p:cNvSpPr/>
            <p:nvPr/>
          </p:nvSpPr>
          <p:spPr>
            <a:xfrm>
              <a:off x="7511851" y="6443629"/>
              <a:ext cx="2772293" cy="438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549" y="5858"/>
                  </a:lnTo>
                  <a:lnTo>
                    <a:pt x="14848" y="10752"/>
                  </a:lnTo>
                  <a:lnTo>
                    <a:pt x="12242" y="3206"/>
                  </a:lnTo>
                  <a:lnTo>
                    <a:pt x="11697" y="4797"/>
                  </a:lnTo>
                  <a:lnTo>
                    <a:pt x="10037" y="0"/>
                  </a:lnTo>
                  <a:lnTo>
                    <a:pt x="7447" y="7473"/>
                  </a:lnTo>
                  <a:lnTo>
                    <a:pt x="5967" y="3206"/>
                  </a:lnTo>
                  <a:lnTo>
                    <a:pt x="5528" y="4484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7" name="Shape 607"/>
            <p:cNvSpPr/>
            <p:nvPr/>
          </p:nvSpPr>
          <p:spPr>
            <a:xfrm>
              <a:off x="9223401" y="6438369"/>
              <a:ext cx="141919" cy="211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8" name="Freeform 52"/>
            <p:cNvSpPr/>
            <p:nvPr/>
          </p:nvSpPr>
          <p:spPr>
            <a:xfrm flipH="1">
              <a:off x="389" y="6232426"/>
              <a:ext cx="2748616" cy="650028"/>
            </a:xfrm>
            <a:custGeom>
              <a:avLst/>
              <a:gdLst/>
              <a:ahLst/>
              <a:cxnLst/>
              <a:rect l="l" t="t" r="r" b="b"/>
              <a:pathLst>
                <a:path w="2748616" h="650028">
                  <a:moveTo>
                    <a:pt x="2442903" y="0"/>
                  </a:moveTo>
                  <a:lnTo>
                    <a:pt x="2076872" y="155317"/>
                  </a:lnTo>
                  <a:lnTo>
                    <a:pt x="1957289" y="103803"/>
                  </a:lnTo>
                  <a:lnTo>
                    <a:pt x="1380774" y="348126"/>
                  </a:lnTo>
                  <a:lnTo>
                    <a:pt x="1006359" y="189669"/>
                  </a:lnTo>
                  <a:lnTo>
                    <a:pt x="0" y="650028"/>
                  </a:lnTo>
                  <a:lnTo>
                    <a:pt x="2748616" y="650028"/>
                  </a:lnTo>
                  <a:lnTo>
                    <a:pt x="2748616" y="129245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lang="en-US"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9" name="Shape 603"/>
            <p:cNvSpPr/>
            <p:nvPr/>
          </p:nvSpPr>
          <p:spPr>
            <a:xfrm>
              <a:off x="598305" y="6255249"/>
              <a:ext cx="118179" cy="160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0" name="Shape 603"/>
            <p:cNvSpPr/>
            <p:nvPr userDrawn="1"/>
          </p:nvSpPr>
          <p:spPr>
            <a:xfrm>
              <a:off x="20339" y="6150391"/>
              <a:ext cx="173027" cy="234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1" name="Shape 603"/>
            <p:cNvSpPr/>
            <p:nvPr/>
          </p:nvSpPr>
          <p:spPr>
            <a:xfrm>
              <a:off x="198743" y="6150807"/>
              <a:ext cx="118179" cy="160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2" name="Shape 603"/>
            <p:cNvSpPr/>
            <p:nvPr/>
          </p:nvSpPr>
          <p:spPr>
            <a:xfrm>
              <a:off x="419843" y="6199611"/>
              <a:ext cx="118179" cy="160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3" name="Shape 603"/>
            <p:cNvSpPr/>
            <p:nvPr/>
          </p:nvSpPr>
          <p:spPr>
            <a:xfrm>
              <a:off x="1000630" y="6336085"/>
              <a:ext cx="118179" cy="160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4" name="Shape 594"/>
            <p:cNvSpPr/>
            <p:nvPr/>
          </p:nvSpPr>
          <p:spPr>
            <a:xfrm>
              <a:off x="726040" y="6351692"/>
              <a:ext cx="292751" cy="20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3272"/>
                  </a:lnTo>
                  <a:lnTo>
                    <a:pt x="21600" y="21600"/>
                  </a:lnTo>
                  <a:lnTo>
                    <a:pt x="9000" y="108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5" name="Shape 597"/>
            <p:cNvSpPr/>
            <p:nvPr/>
          </p:nvSpPr>
          <p:spPr>
            <a:xfrm>
              <a:off x="244026" y="6239413"/>
              <a:ext cx="405153" cy="618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44" y="0"/>
                  </a:moveTo>
                  <a:lnTo>
                    <a:pt x="4673" y="11330"/>
                  </a:lnTo>
                  <a:lnTo>
                    <a:pt x="0" y="19093"/>
                  </a:lnTo>
                  <a:lnTo>
                    <a:pt x="1693" y="20129"/>
                  </a:lnTo>
                  <a:lnTo>
                    <a:pt x="699" y="21600"/>
                  </a:lnTo>
                  <a:lnTo>
                    <a:pt x="4195" y="21600"/>
                  </a:lnTo>
                  <a:lnTo>
                    <a:pt x="15160" y="17550"/>
                  </a:lnTo>
                  <a:lnTo>
                    <a:pt x="21600" y="15212"/>
                  </a:lnTo>
                  <a:lnTo>
                    <a:pt x="12511" y="10800"/>
                  </a:lnTo>
                  <a:lnTo>
                    <a:pt x="2944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109"/>
              <a:endParaRPr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6" name="Shape 607"/>
            <p:cNvSpPr/>
            <p:nvPr/>
          </p:nvSpPr>
          <p:spPr>
            <a:xfrm>
              <a:off x="10265093" y="6422136"/>
              <a:ext cx="185385" cy="251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7" name="Shape 609"/>
            <p:cNvSpPr/>
            <p:nvPr/>
          </p:nvSpPr>
          <p:spPr>
            <a:xfrm>
              <a:off x="9744615" y="6404616"/>
              <a:ext cx="191978" cy="286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8" name="Shape 600"/>
            <p:cNvSpPr/>
            <p:nvPr/>
          </p:nvSpPr>
          <p:spPr>
            <a:xfrm>
              <a:off x="3029242" y="6246445"/>
              <a:ext cx="208529" cy="283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9" name="Shape 601"/>
            <p:cNvSpPr/>
            <p:nvPr/>
          </p:nvSpPr>
          <p:spPr>
            <a:xfrm>
              <a:off x="6947500" y="6503669"/>
              <a:ext cx="123175" cy="167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0" name="Shape 602"/>
            <p:cNvSpPr/>
            <p:nvPr/>
          </p:nvSpPr>
          <p:spPr>
            <a:xfrm>
              <a:off x="7786397" y="6508260"/>
              <a:ext cx="106381" cy="15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10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1" name="Shape 604"/>
            <p:cNvSpPr/>
            <p:nvPr/>
          </p:nvSpPr>
          <p:spPr>
            <a:xfrm>
              <a:off x="7350855" y="6392419"/>
              <a:ext cx="163854" cy="222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2" name="Shape 602"/>
            <p:cNvSpPr/>
            <p:nvPr/>
          </p:nvSpPr>
          <p:spPr>
            <a:xfrm>
              <a:off x="4285136" y="6438796"/>
              <a:ext cx="91105" cy="12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3" name="Shape 604"/>
            <p:cNvSpPr/>
            <p:nvPr/>
          </p:nvSpPr>
          <p:spPr>
            <a:xfrm>
              <a:off x="6829402" y="6523070"/>
              <a:ext cx="127568" cy="173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4" name="Shape 560"/>
            <p:cNvSpPr/>
            <p:nvPr/>
          </p:nvSpPr>
          <p:spPr>
            <a:xfrm>
              <a:off x="7827419" y="6588996"/>
              <a:ext cx="93375" cy="139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10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5" name="Shape 598"/>
            <p:cNvSpPr/>
            <p:nvPr/>
          </p:nvSpPr>
          <p:spPr>
            <a:xfrm>
              <a:off x="8368772" y="6456447"/>
              <a:ext cx="93375" cy="139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10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6" name="Shape 602"/>
            <p:cNvSpPr/>
            <p:nvPr/>
          </p:nvSpPr>
          <p:spPr>
            <a:xfrm>
              <a:off x="4077554" y="6448865"/>
              <a:ext cx="91105" cy="12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7" name="Shape 602"/>
            <p:cNvSpPr/>
            <p:nvPr/>
          </p:nvSpPr>
          <p:spPr>
            <a:xfrm>
              <a:off x="3845313" y="6349879"/>
              <a:ext cx="133388" cy="181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8" name="Shape 584"/>
            <p:cNvSpPr/>
            <p:nvPr/>
          </p:nvSpPr>
          <p:spPr>
            <a:xfrm>
              <a:off x="8202721" y="6501130"/>
              <a:ext cx="486205" cy="373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28" y="0"/>
                  </a:moveTo>
                  <a:lnTo>
                    <a:pt x="0" y="8040"/>
                  </a:lnTo>
                  <a:lnTo>
                    <a:pt x="6265" y="12739"/>
                  </a:lnTo>
                  <a:lnTo>
                    <a:pt x="7374" y="19250"/>
                  </a:lnTo>
                  <a:lnTo>
                    <a:pt x="14204" y="21600"/>
                  </a:lnTo>
                  <a:lnTo>
                    <a:pt x="21600" y="21600"/>
                  </a:lnTo>
                  <a:lnTo>
                    <a:pt x="5525" y="8153"/>
                  </a:lnTo>
                  <a:lnTo>
                    <a:pt x="3328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89" name="Shape 602"/>
            <p:cNvSpPr/>
            <p:nvPr/>
          </p:nvSpPr>
          <p:spPr>
            <a:xfrm>
              <a:off x="3317277" y="6236759"/>
              <a:ext cx="91105" cy="12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0" name="Shape 601"/>
            <p:cNvSpPr/>
            <p:nvPr/>
          </p:nvSpPr>
          <p:spPr>
            <a:xfrm>
              <a:off x="10546185" y="6485755"/>
              <a:ext cx="123175" cy="167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1" name="Shape 602"/>
            <p:cNvSpPr/>
            <p:nvPr/>
          </p:nvSpPr>
          <p:spPr>
            <a:xfrm>
              <a:off x="10768013" y="6579945"/>
              <a:ext cx="91105" cy="12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2" name="Shape 562"/>
            <p:cNvSpPr/>
            <p:nvPr/>
          </p:nvSpPr>
          <p:spPr>
            <a:xfrm>
              <a:off x="1789741" y="6321924"/>
              <a:ext cx="3541170" cy="560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703" y="4404"/>
                  </a:lnTo>
                  <a:lnTo>
                    <a:pt x="14848" y="10752"/>
                  </a:lnTo>
                  <a:lnTo>
                    <a:pt x="12242" y="3206"/>
                  </a:lnTo>
                  <a:lnTo>
                    <a:pt x="11697" y="4797"/>
                  </a:lnTo>
                  <a:lnTo>
                    <a:pt x="10037" y="0"/>
                  </a:lnTo>
                  <a:lnTo>
                    <a:pt x="7447" y="7473"/>
                  </a:lnTo>
                  <a:lnTo>
                    <a:pt x="5967" y="3206"/>
                  </a:lnTo>
                  <a:lnTo>
                    <a:pt x="5528" y="4484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3" name="Shape 565"/>
            <p:cNvSpPr/>
            <p:nvPr/>
          </p:nvSpPr>
          <p:spPr>
            <a:xfrm>
              <a:off x="6515274" y="6473943"/>
              <a:ext cx="2412273" cy="408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5580" y="10320"/>
                  </a:lnTo>
                  <a:lnTo>
                    <a:pt x="13956" y="13364"/>
                  </a:lnTo>
                  <a:lnTo>
                    <a:pt x="10108" y="5756"/>
                  </a:lnTo>
                  <a:lnTo>
                    <a:pt x="8955" y="8832"/>
                  </a:lnTo>
                  <a:lnTo>
                    <a:pt x="6519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4" name="Shape 566"/>
            <p:cNvSpPr/>
            <p:nvPr/>
          </p:nvSpPr>
          <p:spPr>
            <a:xfrm>
              <a:off x="3435240" y="6315639"/>
              <a:ext cx="292075" cy="280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7724" y="17984"/>
                  </a:lnTo>
                  <a:lnTo>
                    <a:pt x="21600" y="21600"/>
                  </a:lnTo>
                  <a:lnTo>
                    <a:pt x="20120" y="9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5" name="Shape 568"/>
            <p:cNvSpPr/>
            <p:nvPr/>
          </p:nvSpPr>
          <p:spPr>
            <a:xfrm>
              <a:off x="7644168" y="6583377"/>
              <a:ext cx="303332" cy="29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6899"/>
                  </a:lnTo>
                  <a:lnTo>
                    <a:pt x="8328" y="16549"/>
                  </a:lnTo>
                  <a:lnTo>
                    <a:pt x="21600" y="21600"/>
                  </a:lnTo>
                  <a:lnTo>
                    <a:pt x="10822" y="1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96" name="Shape 569"/>
            <p:cNvSpPr/>
            <p:nvPr/>
          </p:nvSpPr>
          <p:spPr>
            <a:xfrm>
              <a:off x="8064206" y="6662842"/>
              <a:ext cx="210770" cy="15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20" y="0"/>
                  </a:moveTo>
                  <a:lnTo>
                    <a:pt x="0" y="12076"/>
                  </a:lnTo>
                  <a:lnTo>
                    <a:pt x="21600" y="21600"/>
                  </a:lnTo>
                  <a:lnTo>
                    <a:pt x="9166" y="10800"/>
                  </a:lnTo>
                  <a:lnTo>
                    <a:pt x="7820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97" name="Shape 570"/>
            <p:cNvSpPr/>
            <p:nvPr/>
          </p:nvSpPr>
          <p:spPr>
            <a:xfrm>
              <a:off x="7135696" y="6467657"/>
              <a:ext cx="340233" cy="408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829" y="0"/>
                  </a:moveTo>
                  <a:lnTo>
                    <a:pt x="0" y="12338"/>
                  </a:lnTo>
                  <a:lnTo>
                    <a:pt x="6075" y="15977"/>
                  </a:lnTo>
                  <a:lnTo>
                    <a:pt x="21600" y="21600"/>
                  </a:lnTo>
                  <a:lnTo>
                    <a:pt x="9609" y="13694"/>
                  </a:lnTo>
                  <a:lnTo>
                    <a:pt x="5638" y="8203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98" name="Shape 571"/>
            <p:cNvSpPr/>
            <p:nvPr/>
          </p:nvSpPr>
          <p:spPr>
            <a:xfrm>
              <a:off x="2672219" y="6398843"/>
              <a:ext cx="621050" cy="477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28" y="0"/>
                  </a:moveTo>
                  <a:lnTo>
                    <a:pt x="0" y="8040"/>
                  </a:lnTo>
                  <a:lnTo>
                    <a:pt x="6265" y="12739"/>
                  </a:lnTo>
                  <a:lnTo>
                    <a:pt x="7374" y="19250"/>
                  </a:lnTo>
                  <a:lnTo>
                    <a:pt x="14204" y="21600"/>
                  </a:lnTo>
                  <a:lnTo>
                    <a:pt x="21600" y="21600"/>
                  </a:lnTo>
                  <a:lnTo>
                    <a:pt x="5525" y="8153"/>
                  </a:lnTo>
                  <a:lnTo>
                    <a:pt x="3328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99" name="Shape 576"/>
            <p:cNvSpPr/>
            <p:nvPr/>
          </p:nvSpPr>
          <p:spPr>
            <a:xfrm>
              <a:off x="6094476" y="6673019"/>
              <a:ext cx="256981" cy="210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25" y="0"/>
                  </a:moveTo>
                  <a:lnTo>
                    <a:pt x="697" y="8153"/>
                  </a:lnTo>
                  <a:lnTo>
                    <a:pt x="3832" y="1109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5794" y="17410"/>
                  </a:lnTo>
                  <a:lnTo>
                    <a:pt x="15956" y="10814"/>
                  </a:lnTo>
                  <a:lnTo>
                    <a:pt x="11613" y="7559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00" name="Shape 581"/>
            <p:cNvSpPr/>
            <p:nvPr/>
          </p:nvSpPr>
          <p:spPr>
            <a:xfrm>
              <a:off x="9416040" y="6495175"/>
              <a:ext cx="2287276" cy="387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5578" y="10310"/>
                  </a:lnTo>
                  <a:lnTo>
                    <a:pt x="13593" y="11217"/>
                  </a:lnTo>
                  <a:lnTo>
                    <a:pt x="10871" y="6026"/>
                  </a:lnTo>
                  <a:lnTo>
                    <a:pt x="8960" y="8858"/>
                  </a:lnTo>
                  <a:lnTo>
                    <a:pt x="6514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01" name="Shape 583"/>
            <p:cNvSpPr/>
            <p:nvPr/>
          </p:nvSpPr>
          <p:spPr>
            <a:xfrm>
              <a:off x="9934011" y="6488307"/>
              <a:ext cx="643561" cy="387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766" y="0"/>
                  </a:moveTo>
                  <a:lnTo>
                    <a:pt x="0" y="10455"/>
                  </a:lnTo>
                  <a:lnTo>
                    <a:pt x="4630" y="13250"/>
                  </a:lnTo>
                  <a:lnTo>
                    <a:pt x="2053" y="21600"/>
                  </a:lnTo>
                  <a:lnTo>
                    <a:pt x="21600" y="21600"/>
                  </a:lnTo>
                  <a:lnTo>
                    <a:pt x="14458" y="8858"/>
                  </a:lnTo>
                  <a:lnTo>
                    <a:pt x="5766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730738" y="6295020"/>
              <a:ext cx="3468806" cy="587434"/>
              <a:chOff x="635957" y="6252598"/>
              <a:chExt cx="3682207" cy="623572"/>
            </a:xfrm>
          </p:grpSpPr>
          <p:sp>
            <p:nvSpPr>
              <p:cNvPr id="109" name="Shape 590"/>
              <p:cNvSpPr/>
              <p:nvPr/>
            </p:nvSpPr>
            <p:spPr>
              <a:xfrm>
                <a:off x="635957" y="6252598"/>
                <a:ext cx="3682207" cy="6235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5580" y="10320"/>
                    </a:lnTo>
                    <a:lnTo>
                      <a:pt x="13956" y="13364"/>
                    </a:lnTo>
                    <a:lnTo>
                      <a:pt x="10108" y="5756"/>
                    </a:lnTo>
                    <a:lnTo>
                      <a:pt x="8955" y="8832"/>
                    </a:lnTo>
                    <a:lnTo>
                      <a:pt x="6519" y="0"/>
                    </a:ln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5CC15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109"/>
                <a:endParaRPr sz="900">
                  <a:solidFill>
                    <a:srgbClr val="000000"/>
                  </a:solidFill>
                  <a:latin typeface="Calibri"/>
                  <a:ea typeface="Calibri"/>
                  <a:cs typeface="Calibri"/>
                </a:endParaRPr>
              </a:p>
            </p:txBody>
          </p:sp>
          <p:sp>
            <p:nvSpPr>
              <p:cNvPr id="110" name="Shape 591"/>
              <p:cNvSpPr/>
              <p:nvPr/>
            </p:nvSpPr>
            <p:spPr>
              <a:xfrm>
                <a:off x="2359156" y="6418757"/>
                <a:ext cx="463021" cy="457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6899"/>
                    </a:lnTo>
                    <a:lnTo>
                      <a:pt x="8328" y="16549"/>
                    </a:lnTo>
                    <a:lnTo>
                      <a:pt x="21600" y="21600"/>
                    </a:lnTo>
                    <a:lnTo>
                      <a:pt x="10822" y="141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indent="0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  <p:sp>
            <p:nvSpPr>
              <p:cNvPr id="111" name="Shape 592"/>
              <p:cNvSpPr/>
              <p:nvPr/>
            </p:nvSpPr>
            <p:spPr>
              <a:xfrm>
                <a:off x="3175409" y="6550536"/>
                <a:ext cx="321729" cy="242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20" y="0"/>
                    </a:moveTo>
                    <a:lnTo>
                      <a:pt x="0" y="12076"/>
                    </a:lnTo>
                    <a:lnTo>
                      <a:pt x="21600" y="21600"/>
                    </a:lnTo>
                    <a:lnTo>
                      <a:pt x="9166" y="10800"/>
                    </a:lnTo>
                    <a:lnTo>
                      <a:pt x="7820" y="0"/>
                    </a:lnTo>
                    <a:close/>
                  </a:path>
                </a:pathLst>
              </a:custGeom>
              <a:solidFill>
                <a:srgbClr val="000000">
                  <a:alpha val="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indent="0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  <p:sp>
            <p:nvSpPr>
              <p:cNvPr id="112" name="Shape 593"/>
              <p:cNvSpPr/>
              <p:nvPr/>
            </p:nvSpPr>
            <p:spPr>
              <a:xfrm>
                <a:off x="1582999" y="6252598"/>
                <a:ext cx="519347" cy="6235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29" y="0"/>
                    </a:moveTo>
                    <a:lnTo>
                      <a:pt x="0" y="12338"/>
                    </a:lnTo>
                    <a:lnTo>
                      <a:pt x="6075" y="15977"/>
                    </a:lnTo>
                    <a:lnTo>
                      <a:pt x="21600" y="21600"/>
                    </a:lnTo>
                    <a:lnTo>
                      <a:pt x="9609" y="13694"/>
                    </a:lnTo>
                    <a:lnTo>
                      <a:pt x="5638" y="8203"/>
                    </a:lnTo>
                    <a:lnTo>
                      <a:pt x="6829" y="0"/>
                    </a:lnTo>
                    <a:close/>
                  </a:path>
                </a:pathLst>
              </a:custGeom>
              <a:solidFill>
                <a:srgbClr val="000000">
                  <a:alpha val="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indent="0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 dirty="0"/>
              </a:p>
            </p:txBody>
          </p:sp>
        </p:grpSp>
        <p:sp>
          <p:nvSpPr>
            <p:cNvPr id="103" name="Shape 582"/>
            <p:cNvSpPr/>
            <p:nvPr/>
          </p:nvSpPr>
          <p:spPr>
            <a:xfrm rot="480000">
              <a:off x="8763397" y="6466590"/>
              <a:ext cx="334778" cy="219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7724" y="17984"/>
                  </a:lnTo>
                  <a:lnTo>
                    <a:pt x="21600" y="21600"/>
                  </a:lnTo>
                  <a:lnTo>
                    <a:pt x="20120" y="9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4486591" y="6543404"/>
              <a:ext cx="2002435" cy="339050"/>
              <a:chOff x="4486591" y="6531402"/>
              <a:chExt cx="2002435" cy="339050"/>
            </a:xfrm>
          </p:grpSpPr>
          <p:sp>
            <p:nvSpPr>
              <p:cNvPr id="106" name="Shape 602"/>
              <p:cNvSpPr/>
              <p:nvPr/>
            </p:nvSpPr>
            <p:spPr>
              <a:xfrm>
                <a:off x="5776414" y="6578757"/>
                <a:ext cx="110238" cy="149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4653" y="7968"/>
                    </a:lnTo>
                    <a:lnTo>
                      <a:pt x="7540" y="7968"/>
                    </a:lnTo>
                    <a:lnTo>
                      <a:pt x="2640" y="14210"/>
                    </a:lnTo>
                    <a:lnTo>
                      <a:pt x="5649" y="14210"/>
                    </a:lnTo>
                    <a:lnTo>
                      <a:pt x="0" y="21600"/>
                    </a:lnTo>
                    <a:lnTo>
                      <a:pt x="10800" y="21600"/>
                    </a:lnTo>
                    <a:lnTo>
                      <a:pt x="21600" y="21600"/>
                    </a:lnTo>
                    <a:lnTo>
                      <a:pt x="15951" y="14210"/>
                    </a:lnTo>
                    <a:lnTo>
                      <a:pt x="18956" y="14210"/>
                    </a:lnTo>
                    <a:lnTo>
                      <a:pt x="14189" y="7968"/>
                    </a:lnTo>
                    <a:lnTo>
                      <a:pt x="16947" y="7968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5CC15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109"/>
                <a:endParaRPr sz="900">
                  <a:solidFill>
                    <a:srgbClr val="000000"/>
                  </a:solidFill>
                  <a:latin typeface="Calibri"/>
                  <a:ea typeface="Calibri"/>
                  <a:cs typeface="Calibri"/>
                </a:endParaRPr>
              </a:p>
            </p:txBody>
          </p:sp>
          <p:sp>
            <p:nvSpPr>
              <p:cNvPr id="107" name="Shape 563"/>
              <p:cNvSpPr/>
              <p:nvPr/>
            </p:nvSpPr>
            <p:spPr>
              <a:xfrm>
                <a:off x="4486591" y="6531402"/>
                <a:ext cx="2002435" cy="339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5578" y="10310"/>
                    </a:lnTo>
                    <a:lnTo>
                      <a:pt x="13593" y="11217"/>
                    </a:lnTo>
                    <a:lnTo>
                      <a:pt x="10871" y="6026"/>
                    </a:lnTo>
                    <a:lnTo>
                      <a:pt x="8960" y="8858"/>
                    </a:lnTo>
                    <a:lnTo>
                      <a:pt x="6514" y="0"/>
                    </a:ln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5CC15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109"/>
                <a:endParaRPr sz="900">
                  <a:solidFill>
                    <a:srgbClr val="000000"/>
                  </a:solidFill>
                  <a:latin typeface="Calibri"/>
                  <a:ea typeface="Calibri"/>
                  <a:cs typeface="Calibri"/>
                </a:endParaRPr>
              </a:p>
            </p:txBody>
          </p:sp>
          <p:sp>
            <p:nvSpPr>
              <p:cNvPr id="108" name="Shape 567"/>
              <p:cNvSpPr/>
              <p:nvPr/>
            </p:nvSpPr>
            <p:spPr>
              <a:xfrm>
                <a:off x="4936483" y="6531402"/>
                <a:ext cx="563416" cy="339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766" y="0"/>
                    </a:moveTo>
                    <a:lnTo>
                      <a:pt x="0" y="10455"/>
                    </a:lnTo>
                    <a:lnTo>
                      <a:pt x="4630" y="13250"/>
                    </a:lnTo>
                    <a:lnTo>
                      <a:pt x="2053" y="21600"/>
                    </a:lnTo>
                    <a:lnTo>
                      <a:pt x="21600" y="21600"/>
                    </a:lnTo>
                    <a:lnTo>
                      <a:pt x="14458" y="8858"/>
                    </a:lnTo>
                    <a:lnTo>
                      <a:pt x="5766" y="0"/>
                    </a:lnTo>
                    <a:close/>
                  </a:path>
                </a:pathLst>
              </a:custGeom>
              <a:solidFill>
                <a:srgbClr val="000000">
                  <a:alpha val="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indent="0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</p:grpSp>
        <p:sp>
          <p:nvSpPr>
            <p:cNvPr id="105" name="Shape 572"/>
            <p:cNvSpPr/>
            <p:nvPr/>
          </p:nvSpPr>
          <p:spPr>
            <a:xfrm>
              <a:off x="5503225" y="6697346"/>
              <a:ext cx="208175" cy="160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360" y="12237"/>
                  </a:lnTo>
                  <a:lnTo>
                    <a:pt x="21600" y="21600"/>
                  </a:lnTo>
                  <a:lnTo>
                    <a:pt x="7224" y="10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</p:grp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71500" y="1764285"/>
            <a:ext cx="5303520" cy="422376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313932" y="1764285"/>
            <a:ext cx="5303520" cy="422376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577851" y="6545047"/>
            <a:ext cx="10022416" cy="17141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0104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71500" y="1764285"/>
            <a:ext cx="3429000" cy="422390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377367" y="1763999"/>
            <a:ext cx="3429000" cy="422433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83233" y="1763713"/>
            <a:ext cx="3429000" cy="422433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5394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_Mtn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 userDrawn="1"/>
        </p:nvGrpSpPr>
        <p:grpSpPr>
          <a:xfrm>
            <a:off x="389" y="6142153"/>
            <a:ext cx="12198206" cy="733518"/>
            <a:chOff x="389" y="6150391"/>
            <a:chExt cx="12198206" cy="733518"/>
          </a:xfrm>
        </p:grpSpPr>
        <p:sp>
          <p:nvSpPr>
            <p:cNvPr id="63" name="Shape 602"/>
            <p:cNvSpPr/>
            <p:nvPr userDrawn="1"/>
          </p:nvSpPr>
          <p:spPr>
            <a:xfrm>
              <a:off x="11917768" y="6405357"/>
              <a:ext cx="146727" cy="199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4" name="Shape 602"/>
            <p:cNvSpPr/>
            <p:nvPr userDrawn="1"/>
          </p:nvSpPr>
          <p:spPr>
            <a:xfrm>
              <a:off x="11687027" y="6446518"/>
              <a:ext cx="100216" cy="149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3" name="Shape 575"/>
            <p:cNvSpPr/>
            <p:nvPr/>
          </p:nvSpPr>
          <p:spPr>
            <a:xfrm>
              <a:off x="5543882" y="6582796"/>
              <a:ext cx="1893429" cy="29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550" y="5858"/>
                  </a:lnTo>
                  <a:lnTo>
                    <a:pt x="14853" y="10752"/>
                  </a:lnTo>
                  <a:lnTo>
                    <a:pt x="12240" y="3206"/>
                  </a:lnTo>
                  <a:lnTo>
                    <a:pt x="11698" y="4797"/>
                  </a:lnTo>
                  <a:lnTo>
                    <a:pt x="10039" y="0"/>
                  </a:lnTo>
                  <a:lnTo>
                    <a:pt x="7445" y="7473"/>
                  </a:lnTo>
                  <a:lnTo>
                    <a:pt x="5973" y="3206"/>
                  </a:lnTo>
                  <a:lnTo>
                    <a:pt x="5534" y="4484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4" name="Freeform 51"/>
            <p:cNvSpPr/>
            <p:nvPr/>
          </p:nvSpPr>
          <p:spPr>
            <a:xfrm>
              <a:off x="11193519" y="6495174"/>
              <a:ext cx="1005076" cy="387280"/>
            </a:xfrm>
            <a:custGeom>
              <a:avLst/>
              <a:gdLst>
                <a:gd name="connsiteX0" fmla="*/ 689783 w 1005076"/>
                <a:gd name="connsiteY0" fmla="*/ 0 h 387280"/>
                <a:gd name="connsiteX1" fmla="*/ 948796 w 1005076"/>
                <a:gd name="connsiteY1" fmla="*/ 158821 h 387280"/>
                <a:gd name="connsiteX2" fmla="*/ 1005076 w 1005076"/>
                <a:gd name="connsiteY2" fmla="*/ 144699 h 387280"/>
                <a:gd name="connsiteX3" fmla="*/ 1005076 w 1005076"/>
                <a:gd name="connsiteY3" fmla="*/ 387280 h 387280"/>
                <a:gd name="connsiteX4" fmla="*/ 0 w 1005076"/>
                <a:gd name="connsiteY4" fmla="*/ 387280 h 38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076" h="387280">
                  <a:moveTo>
                    <a:pt x="689783" y="0"/>
                  </a:moveTo>
                  <a:lnTo>
                    <a:pt x="948796" y="158821"/>
                  </a:lnTo>
                  <a:lnTo>
                    <a:pt x="1005076" y="144699"/>
                  </a:lnTo>
                  <a:lnTo>
                    <a:pt x="1005076" y="387280"/>
                  </a:lnTo>
                  <a:lnTo>
                    <a:pt x="0" y="38728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lang="en-US"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5" name="Freeform 88"/>
            <p:cNvSpPr/>
            <p:nvPr/>
          </p:nvSpPr>
          <p:spPr>
            <a:xfrm>
              <a:off x="11701720" y="6484998"/>
              <a:ext cx="487105" cy="387280"/>
            </a:xfrm>
            <a:custGeom>
              <a:avLst/>
              <a:gdLst>
                <a:gd name="connsiteX0" fmla="*/ 171795 w 487105"/>
                <a:gd name="connsiteY0" fmla="*/ 0 h 387280"/>
                <a:gd name="connsiteX1" fmla="*/ 430769 w 487105"/>
                <a:gd name="connsiteY1" fmla="*/ 158821 h 387280"/>
                <a:gd name="connsiteX2" fmla="*/ 487105 w 487105"/>
                <a:gd name="connsiteY2" fmla="*/ 219305 h 387280"/>
                <a:gd name="connsiteX3" fmla="*/ 487105 w 487105"/>
                <a:gd name="connsiteY3" fmla="*/ 387280 h 387280"/>
                <a:gd name="connsiteX4" fmla="*/ 61168 w 487105"/>
                <a:gd name="connsiteY4" fmla="*/ 387280 h 387280"/>
                <a:gd name="connsiteX5" fmla="*/ 137948 w 487105"/>
                <a:gd name="connsiteY5" fmla="*/ 237568 h 387280"/>
                <a:gd name="connsiteX6" fmla="*/ 0 w 487105"/>
                <a:gd name="connsiteY6" fmla="*/ 187455 h 38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105" h="387280">
                  <a:moveTo>
                    <a:pt x="171795" y="0"/>
                  </a:moveTo>
                  <a:lnTo>
                    <a:pt x="430769" y="158821"/>
                  </a:lnTo>
                  <a:lnTo>
                    <a:pt x="487105" y="219305"/>
                  </a:lnTo>
                  <a:lnTo>
                    <a:pt x="487105" y="387280"/>
                  </a:lnTo>
                  <a:lnTo>
                    <a:pt x="61168" y="387280"/>
                  </a:lnTo>
                  <a:lnTo>
                    <a:pt x="137948" y="237568"/>
                  </a:lnTo>
                  <a:lnTo>
                    <a:pt x="0" y="187455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lang="en-US"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6" name="Shape 580"/>
            <p:cNvSpPr/>
            <p:nvPr/>
          </p:nvSpPr>
          <p:spPr>
            <a:xfrm>
              <a:off x="7511851" y="6443629"/>
              <a:ext cx="2772293" cy="438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549" y="5858"/>
                  </a:lnTo>
                  <a:lnTo>
                    <a:pt x="14848" y="10752"/>
                  </a:lnTo>
                  <a:lnTo>
                    <a:pt x="12242" y="3206"/>
                  </a:lnTo>
                  <a:lnTo>
                    <a:pt x="11697" y="4797"/>
                  </a:lnTo>
                  <a:lnTo>
                    <a:pt x="10037" y="0"/>
                  </a:lnTo>
                  <a:lnTo>
                    <a:pt x="7447" y="7473"/>
                  </a:lnTo>
                  <a:lnTo>
                    <a:pt x="5967" y="3206"/>
                  </a:lnTo>
                  <a:lnTo>
                    <a:pt x="5528" y="4484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7" name="Shape 607"/>
            <p:cNvSpPr/>
            <p:nvPr/>
          </p:nvSpPr>
          <p:spPr>
            <a:xfrm>
              <a:off x="9223401" y="6438369"/>
              <a:ext cx="141919" cy="211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8" name="Freeform 52"/>
            <p:cNvSpPr/>
            <p:nvPr/>
          </p:nvSpPr>
          <p:spPr>
            <a:xfrm flipH="1">
              <a:off x="389" y="6232426"/>
              <a:ext cx="2748616" cy="650028"/>
            </a:xfrm>
            <a:custGeom>
              <a:avLst/>
              <a:gdLst/>
              <a:ahLst/>
              <a:cxnLst/>
              <a:rect l="l" t="t" r="r" b="b"/>
              <a:pathLst>
                <a:path w="2748616" h="650028">
                  <a:moveTo>
                    <a:pt x="2442903" y="0"/>
                  </a:moveTo>
                  <a:lnTo>
                    <a:pt x="2076872" y="155317"/>
                  </a:lnTo>
                  <a:lnTo>
                    <a:pt x="1957289" y="103803"/>
                  </a:lnTo>
                  <a:lnTo>
                    <a:pt x="1380774" y="348126"/>
                  </a:lnTo>
                  <a:lnTo>
                    <a:pt x="1006359" y="189669"/>
                  </a:lnTo>
                  <a:lnTo>
                    <a:pt x="0" y="650028"/>
                  </a:lnTo>
                  <a:lnTo>
                    <a:pt x="2748616" y="650028"/>
                  </a:lnTo>
                  <a:lnTo>
                    <a:pt x="2748616" y="129245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lang="en-US"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9" name="Shape 603"/>
            <p:cNvSpPr/>
            <p:nvPr/>
          </p:nvSpPr>
          <p:spPr>
            <a:xfrm>
              <a:off x="598305" y="6255249"/>
              <a:ext cx="118179" cy="160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0" name="Shape 603"/>
            <p:cNvSpPr/>
            <p:nvPr userDrawn="1"/>
          </p:nvSpPr>
          <p:spPr>
            <a:xfrm>
              <a:off x="20339" y="6150391"/>
              <a:ext cx="173027" cy="234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1" name="Shape 603"/>
            <p:cNvSpPr/>
            <p:nvPr/>
          </p:nvSpPr>
          <p:spPr>
            <a:xfrm>
              <a:off x="198743" y="6150807"/>
              <a:ext cx="118179" cy="160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2" name="Shape 603"/>
            <p:cNvSpPr/>
            <p:nvPr/>
          </p:nvSpPr>
          <p:spPr>
            <a:xfrm>
              <a:off x="419843" y="6199611"/>
              <a:ext cx="118179" cy="160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3" name="Shape 603"/>
            <p:cNvSpPr/>
            <p:nvPr/>
          </p:nvSpPr>
          <p:spPr>
            <a:xfrm>
              <a:off x="1000630" y="6336085"/>
              <a:ext cx="118179" cy="160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4" name="Shape 594"/>
            <p:cNvSpPr/>
            <p:nvPr/>
          </p:nvSpPr>
          <p:spPr>
            <a:xfrm>
              <a:off x="726040" y="6351692"/>
              <a:ext cx="292751" cy="20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3272"/>
                  </a:lnTo>
                  <a:lnTo>
                    <a:pt x="21600" y="21600"/>
                  </a:lnTo>
                  <a:lnTo>
                    <a:pt x="9000" y="108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5" name="Shape 597"/>
            <p:cNvSpPr/>
            <p:nvPr/>
          </p:nvSpPr>
          <p:spPr>
            <a:xfrm>
              <a:off x="244026" y="6239413"/>
              <a:ext cx="405153" cy="618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44" y="0"/>
                  </a:moveTo>
                  <a:lnTo>
                    <a:pt x="4673" y="11330"/>
                  </a:lnTo>
                  <a:lnTo>
                    <a:pt x="0" y="19093"/>
                  </a:lnTo>
                  <a:lnTo>
                    <a:pt x="1693" y="20129"/>
                  </a:lnTo>
                  <a:lnTo>
                    <a:pt x="699" y="21600"/>
                  </a:lnTo>
                  <a:lnTo>
                    <a:pt x="4195" y="21600"/>
                  </a:lnTo>
                  <a:lnTo>
                    <a:pt x="15160" y="17550"/>
                  </a:lnTo>
                  <a:lnTo>
                    <a:pt x="21600" y="15212"/>
                  </a:lnTo>
                  <a:lnTo>
                    <a:pt x="12511" y="10800"/>
                  </a:lnTo>
                  <a:lnTo>
                    <a:pt x="2944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109"/>
              <a:endParaRPr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6" name="Shape 607"/>
            <p:cNvSpPr/>
            <p:nvPr/>
          </p:nvSpPr>
          <p:spPr>
            <a:xfrm>
              <a:off x="10265093" y="6422136"/>
              <a:ext cx="185385" cy="251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7" name="Shape 609"/>
            <p:cNvSpPr/>
            <p:nvPr/>
          </p:nvSpPr>
          <p:spPr>
            <a:xfrm>
              <a:off x="9744615" y="6404616"/>
              <a:ext cx="191978" cy="286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8" name="Shape 600"/>
            <p:cNvSpPr/>
            <p:nvPr/>
          </p:nvSpPr>
          <p:spPr>
            <a:xfrm>
              <a:off x="3029242" y="6246445"/>
              <a:ext cx="208529" cy="283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9" name="Shape 601"/>
            <p:cNvSpPr/>
            <p:nvPr/>
          </p:nvSpPr>
          <p:spPr>
            <a:xfrm>
              <a:off x="6947500" y="6503669"/>
              <a:ext cx="123175" cy="167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0" name="Shape 602"/>
            <p:cNvSpPr/>
            <p:nvPr/>
          </p:nvSpPr>
          <p:spPr>
            <a:xfrm>
              <a:off x="7786397" y="6508260"/>
              <a:ext cx="106381" cy="15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10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1" name="Shape 604"/>
            <p:cNvSpPr/>
            <p:nvPr/>
          </p:nvSpPr>
          <p:spPr>
            <a:xfrm>
              <a:off x="7350855" y="6392419"/>
              <a:ext cx="163854" cy="222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2" name="Shape 602"/>
            <p:cNvSpPr/>
            <p:nvPr/>
          </p:nvSpPr>
          <p:spPr>
            <a:xfrm>
              <a:off x="4285136" y="6438796"/>
              <a:ext cx="91105" cy="12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3" name="Shape 604"/>
            <p:cNvSpPr/>
            <p:nvPr/>
          </p:nvSpPr>
          <p:spPr>
            <a:xfrm>
              <a:off x="6829402" y="6523070"/>
              <a:ext cx="127568" cy="173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4" name="Shape 560"/>
            <p:cNvSpPr/>
            <p:nvPr/>
          </p:nvSpPr>
          <p:spPr>
            <a:xfrm>
              <a:off x="7827419" y="6588996"/>
              <a:ext cx="93375" cy="139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10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5" name="Shape 598"/>
            <p:cNvSpPr/>
            <p:nvPr/>
          </p:nvSpPr>
          <p:spPr>
            <a:xfrm>
              <a:off x="8368772" y="6456447"/>
              <a:ext cx="93375" cy="139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10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6" name="Shape 602"/>
            <p:cNvSpPr/>
            <p:nvPr/>
          </p:nvSpPr>
          <p:spPr>
            <a:xfrm>
              <a:off x="4077554" y="6448865"/>
              <a:ext cx="91105" cy="12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7" name="Shape 602"/>
            <p:cNvSpPr/>
            <p:nvPr/>
          </p:nvSpPr>
          <p:spPr>
            <a:xfrm>
              <a:off x="3845313" y="6349879"/>
              <a:ext cx="133388" cy="181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8" name="Shape 584"/>
            <p:cNvSpPr/>
            <p:nvPr/>
          </p:nvSpPr>
          <p:spPr>
            <a:xfrm>
              <a:off x="8202721" y="6501130"/>
              <a:ext cx="486205" cy="373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28" y="0"/>
                  </a:moveTo>
                  <a:lnTo>
                    <a:pt x="0" y="8040"/>
                  </a:lnTo>
                  <a:lnTo>
                    <a:pt x="6265" y="12739"/>
                  </a:lnTo>
                  <a:lnTo>
                    <a:pt x="7374" y="19250"/>
                  </a:lnTo>
                  <a:lnTo>
                    <a:pt x="14204" y="21600"/>
                  </a:lnTo>
                  <a:lnTo>
                    <a:pt x="21600" y="21600"/>
                  </a:lnTo>
                  <a:lnTo>
                    <a:pt x="5525" y="8153"/>
                  </a:lnTo>
                  <a:lnTo>
                    <a:pt x="3328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39" name="Shape 602"/>
            <p:cNvSpPr/>
            <p:nvPr/>
          </p:nvSpPr>
          <p:spPr>
            <a:xfrm>
              <a:off x="3317277" y="6236759"/>
              <a:ext cx="91105" cy="12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40" name="Shape 601"/>
            <p:cNvSpPr/>
            <p:nvPr/>
          </p:nvSpPr>
          <p:spPr>
            <a:xfrm>
              <a:off x="10546185" y="6485755"/>
              <a:ext cx="123175" cy="167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41" name="Shape 602"/>
            <p:cNvSpPr/>
            <p:nvPr/>
          </p:nvSpPr>
          <p:spPr>
            <a:xfrm>
              <a:off x="10768013" y="6579945"/>
              <a:ext cx="91105" cy="12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42" name="Shape 562"/>
            <p:cNvSpPr/>
            <p:nvPr/>
          </p:nvSpPr>
          <p:spPr>
            <a:xfrm>
              <a:off x="1789741" y="6321924"/>
              <a:ext cx="3541170" cy="560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703" y="4404"/>
                  </a:lnTo>
                  <a:lnTo>
                    <a:pt x="14848" y="10752"/>
                  </a:lnTo>
                  <a:lnTo>
                    <a:pt x="12242" y="3206"/>
                  </a:lnTo>
                  <a:lnTo>
                    <a:pt x="11697" y="4797"/>
                  </a:lnTo>
                  <a:lnTo>
                    <a:pt x="10037" y="0"/>
                  </a:lnTo>
                  <a:lnTo>
                    <a:pt x="7447" y="7473"/>
                  </a:lnTo>
                  <a:lnTo>
                    <a:pt x="5967" y="3206"/>
                  </a:lnTo>
                  <a:lnTo>
                    <a:pt x="5528" y="4484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43" name="Shape 565"/>
            <p:cNvSpPr/>
            <p:nvPr/>
          </p:nvSpPr>
          <p:spPr>
            <a:xfrm>
              <a:off x="6515274" y="6473943"/>
              <a:ext cx="2412273" cy="408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5580" y="10320"/>
                  </a:lnTo>
                  <a:lnTo>
                    <a:pt x="13956" y="13364"/>
                  </a:lnTo>
                  <a:lnTo>
                    <a:pt x="10108" y="5756"/>
                  </a:lnTo>
                  <a:lnTo>
                    <a:pt x="8955" y="8832"/>
                  </a:lnTo>
                  <a:lnTo>
                    <a:pt x="6519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44" name="Shape 566"/>
            <p:cNvSpPr/>
            <p:nvPr/>
          </p:nvSpPr>
          <p:spPr>
            <a:xfrm>
              <a:off x="3435240" y="6315639"/>
              <a:ext cx="292075" cy="280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7724" y="17984"/>
                  </a:lnTo>
                  <a:lnTo>
                    <a:pt x="21600" y="21600"/>
                  </a:lnTo>
                  <a:lnTo>
                    <a:pt x="20120" y="9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45" name="Shape 568"/>
            <p:cNvSpPr/>
            <p:nvPr/>
          </p:nvSpPr>
          <p:spPr>
            <a:xfrm>
              <a:off x="7644168" y="6583377"/>
              <a:ext cx="303332" cy="29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6899"/>
                  </a:lnTo>
                  <a:lnTo>
                    <a:pt x="8328" y="16549"/>
                  </a:lnTo>
                  <a:lnTo>
                    <a:pt x="21600" y="21600"/>
                  </a:lnTo>
                  <a:lnTo>
                    <a:pt x="10822" y="1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46" name="Shape 569"/>
            <p:cNvSpPr/>
            <p:nvPr/>
          </p:nvSpPr>
          <p:spPr>
            <a:xfrm>
              <a:off x="8064206" y="6662842"/>
              <a:ext cx="210770" cy="15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20" y="0"/>
                  </a:moveTo>
                  <a:lnTo>
                    <a:pt x="0" y="12076"/>
                  </a:lnTo>
                  <a:lnTo>
                    <a:pt x="21600" y="21600"/>
                  </a:lnTo>
                  <a:lnTo>
                    <a:pt x="9166" y="10800"/>
                  </a:lnTo>
                  <a:lnTo>
                    <a:pt x="7820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47" name="Shape 570"/>
            <p:cNvSpPr/>
            <p:nvPr/>
          </p:nvSpPr>
          <p:spPr>
            <a:xfrm>
              <a:off x="7135696" y="6467657"/>
              <a:ext cx="340233" cy="408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829" y="0"/>
                  </a:moveTo>
                  <a:lnTo>
                    <a:pt x="0" y="12338"/>
                  </a:lnTo>
                  <a:lnTo>
                    <a:pt x="6075" y="15977"/>
                  </a:lnTo>
                  <a:lnTo>
                    <a:pt x="21600" y="21600"/>
                  </a:lnTo>
                  <a:lnTo>
                    <a:pt x="9609" y="13694"/>
                  </a:lnTo>
                  <a:lnTo>
                    <a:pt x="5638" y="8203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48" name="Shape 571"/>
            <p:cNvSpPr/>
            <p:nvPr/>
          </p:nvSpPr>
          <p:spPr>
            <a:xfrm>
              <a:off x="2672219" y="6398843"/>
              <a:ext cx="621050" cy="477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28" y="0"/>
                  </a:moveTo>
                  <a:lnTo>
                    <a:pt x="0" y="8040"/>
                  </a:lnTo>
                  <a:lnTo>
                    <a:pt x="6265" y="12739"/>
                  </a:lnTo>
                  <a:lnTo>
                    <a:pt x="7374" y="19250"/>
                  </a:lnTo>
                  <a:lnTo>
                    <a:pt x="14204" y="21600"/>
                  </a:lnTo>
                  <a:lnTo>
                    <a:pt x="21600" y="21600"/>
                  </a:lnTo>
                  <a:lnTo>
                    <a:pt x="5525" y="8153"/>
                  </a:lnTo>
                  <a:lnTo>
                    <a:pt x="3328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49" name="Shape 576"/>
            <p:cNvSpPr/>
            <p:nvPr/>
          </p:nvSpPr>
          <p:spPr>
            <a:xfrm>
              <a:off x="6094476" y="6673019"/>
              <a:ext cx="256981" cy="210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25" y="0"/>
                  </a:moveTo>
                  <a:lnTo>
                    <a:pt x="697" y="8153"/>
                  </a:lnTo>
                  <a:lnTo>
                    <a:pt x="3832" y="1109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5794" y="17410"/>
                  </a:lnTo>
                  <a:lnTo>
                    <a:pt x="15956" y="10814"/>
                  </a:lnTo>
                  <a:lnTo>
                    <a:pt x="11613" y="7559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50" name="Shape 581"/>
            <p:cNvSpPr/>
            <p:nvPr/>
          </p:nvSpPr>
          <p:spPr>
            <a:xfrm>
              <a:off x="9416040" y="6495175"/>
              <a:ext cx="2287276" cy="387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5578" y="10310"/>
                  </a:lnTo>
                  <a:lnTo>
                    <a:pt x="13593" y="11217"/>
                  </a:lnTo>
                  <a:lnTo>
                    <a:pt x="10871" y="6026"/>
                  </a:lnTo>
                  <a:lnTo>
                    <a:pt x="8960" y="8858"/>
                  </a:lnTo>
                  <a:lnTo>
                    <a:pt x="6514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51" name="Shape 583"/>
            <p:cNvSpPr/>
            <p:nvPr/>
          </p:nvSpPr>
          <p:spPr>
            <a:xfrm>
              <a:off x="9934011" y="6488307"/>
              <a:ext cx="643561" cy="387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766" y="0"/>
                  </a:moveTo>
                  <a:lnTo>
                    <a:pt x="0" y="10455"/>
                  </a:lnTo>
                  <a:lnTo>
                    <a:pt x="4630" y="13250"/>
                  </a:lnTo>
                  <a:lnTo>
                    <a:pt x="2053" y="21600"/>
                  </a:lnTo>
                  <a:lnTo>
                    <a:pt x="21600" y="21600"/>
                  </a:lnTo>
                  <a:lnTo>
                    <a:pt x="14458" y="8858"/>
                  </a:lnTo>
                  <a:lnTo>
                    <a:pt x="5766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730738" y="6295020"/>
              <a:ext cx="3468806" cy="587434"/>
              <a:chOff x="635957" y="6252598"/>
              <a:chExt cx="3682207" cy="623572"/>
            </a:xfrm>
          </p:grpSpPr>
          <p:sp>
            <p:nvSpPr>
              <p:cNvPr id="159" name="Shape 590"/>
              <p:cNvSpPr/>
              <p:nvPr/>
            </p:nvSpPr>
            <p:spPr>
              <a:xfrm>
                <a:off x="635957" y="6252598"/>
                <a:ext cx="3682207" cy="6235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5580" y="10320"/>
                    </a:lnTo>
                    <a:lnTo>
                      <a:pt x="13956" y="13364"/>
                    </a:lnTo>
                    <a:lnTo>
                      <a:pt x="10108" y="5756"/>
                    </a:lnTo>
                    <a:lnTo>
                      <a:pt x="8955" y="8832"/>
                    </a:lnTo>
                    <a:lnTo>
                      <a:pt x="6519" y="0"/>
                    </a:ln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5CC15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109"/>
                <a:endParaRPr sz="900">
                  <a:solidFill>
                    <a:srgbClr val="000000"/>
                  </a:solidFill>
                  <a:latin typeface="Calibri"/>
                  <a:ea typeface="Calibri"/>
                  <a:cs typeface="Calibri"/>
                </a:endParaRPr>
              </a:p>
            </p:txBody>
          </p:sp>
          <p:sp>
            <p:nvSpPr>
              <p:cNvPr id="160" name="Shape 591"/>
              <p:cNvSpPr/>
              <p:nvPr/>
            </p:nvSpPr>
            <p:spPr>
              <a:xfrm>
                <a:off x="2359156" y="6418757"/>
                <a:ext cx="463021" cy="457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6899"/>
                    </a:lnTo>
                    <a:lnTo>
                      <a:pt x="8328" y="16549"/>
                    </a:lnTo>
                    <a:lnTo>
                      <a:pt x="21600" y="21600"/>
                    </a:lnTo>
                    <a:lnTo>
                      <a:pt x="10822" y="141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indent="0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  <p:sp>
            <p:nvSpPr>
              <p:cNvPr id="161" name="Shape 592"/>
              <p:cNvSpPr/>
              <p:nvPr/>
            </p:nvSpPr>
            <p:spPr>
              <a:xfrm>
                <a:off x="3175409" y="6550536"/>
                <a:ext cx="321729" cy="242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20" y="0"/>
                    </a:moveTo>
                    <a:lnTo>
                      <a:pt x="0" y="12076"/>
                    </a:lnTo>
                    <a:lnTo>
                      <a:pt x="21600" y="21600"/>
                    </a:lnTo>
                    <a:lnTo>
                      <a:pt x="9166" y="10800"/>
                    </a:lnTo>
                    <a:lnTo>
                      <a:pt x="7820" y="0"/>
                    </a:lnTo>
                    <a:close/>
                  </a:path>
                </a:pathLst>
              </a:custGeom>
              <a:solidFill>
                <a:srgbClr val="000000">
                  <a:alpha val="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indent="0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  <p:sp>
            <p:nvSpPr>
              <p:cNvPr id="162" name="Shape 593"/>
              <p:cNvSpPr/>
              <p:nvPr/>
            </p:nvSpPr>
            <p:spPr>
              <a:xfrm>
                <a:off x="1582999" y="6252598"/>
                <a:ext cx="519347" cy="6235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29" y="0"/>
                    </a:moveTo>
                    <a:lnTo>
                      <a:pt x="0" y="12338"/>
                    </a:lnTo>
                    <a:lnTo>
                      <a:pt x="6075" y="15977"/>
                    </a:lnTo>
                    <a:lnTo>
                      <a:pt x="21600" y="21600"/>
                    </a:lnTo>
                    <a:lnTo>
                      <a:pt x="9609" y="13694"/>
                    </a:lnTo>
                    <a:lnTo>
                      <a:pt x="5638" y="8203"/>
                    </a:lnTo>
                    <a:lnTo>
                      <a:pt x="6829" y="0"/>
                    </a:lnTo>
                    <a:close/>
                  </a:path>
                </a:pathLst>
              </a:custGeom>
              <a:solidFill>
                <a:srgbClr val="000000">
                  <a:alpha val="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indent="0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 dirty="0"/>
              </a:p>
            </p:txBody>
          </p:sp>
        </p:grpSp>
        <p:sp>
          <p:nvSpPr>
            <p:cNvPr id="153" name="Shape 582"/>
            <p:cNvSpPr/>
            <p:nvPr/>
          </p:nvSpPr>
          <p:spPr>
            <a:xfrm rot="480000">
              <a:off x="8763397" y="6466590"/>
              <a:ext cx="334778" cy="219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7724" y="17984"/>
                  </a:lnTo>
                  <a:lnTo>
                    <a:pt x="21600" y="21600"/>
                  </a:lnTo>
                  <a:lnTo>
                    <a:pt x="20120" y="9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4486591" y="6543404"/>
              <a:ext cx="2002435" cy="339050"/>
              <a:chOff x="4486591" y="6531402"/>
              <a:chExt cx="2002435" cy="339050"/>
            </a:xfrm>
          </p:grpSpPr>
          <p:sp>
            <p:nvSpPr>
              <p:cNvPr id="156" name="Shape 602"/>
              <p:cNvSpPr/>
              <p:nvPr/>
            </p:nvSpPr>
            <p:spPr>
              <a:xfrm>
                <a:off x="5776414" y="6578757"/>
                <a:ext cx="110238" cy="149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4653" y="7968"/>
                    </a:lnTo>
                    <a:lnTo>
                      <a:pt x="7540" y="7968"/>
                    </a:lnTo>
                    <a:lnTo>
                      <a:pt x="2640" y="14210"/>
                    </a:lnTo>
                    <a:lnTo>
                      <a:pt x="5649" y="14210"/>
                    </a:lnTo>
                    <a:lnTo>
                      <a:pt x="0" y="21600"/>
                    </a:lnTo>
                    <a:lnTo>
                      <a:pt x="10800" y="21600"/>
                    </a:lnTo>
                    <a:lnTo>
                      <a:pt x="21600" y="21600"/>
                    </a:lnTo>
                    <a:lnTo>
                      <a:pt x="15951" y="14210"/>
                    </a:lnTo>
                    <a:lnTo>
                      <a:pt x="18956" y="14210"/>
                    </a:lnTo>
                    <a:lnTo>
                      <a:pt x="14189" y="7968"/>
                    </a:lnTo>
                    <a:lnTo>
                      <a:pt x="16947" y="7968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5CC15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109"/>
                <a:endParaRPr sz="900">
                  <a:solidFill>
                    <a:srgbClr val="000000"/>
                  </a:solidFill>
                  <a:latin typeface="Calibri"/>
                  <a:ea typeface="Calibri"/>
                  <a:cs typeface="Calibri"/>
                </a:endParaRPr>
              </a:p>
            </p:txBody>
          </p:sp>
          <p:sp>
            <p:nvSpPr>
              <p:cNvPr id="157" name="Shape 563"/>
              <p:cNvSpPr/>
              <p:nvPr/>
            </p:nvSpPr>
            <p:spPr>
              <a:xfrm>
                <a:off x="4486591" y="6531402"/>
                <a:ext cx="2002435" cy="339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5578" y="10310"/>
                    </a:lnTo>
                    <a:lnTo>
                      <a:pt x="13593" y="11217"/>
                    </a:lnTo>
                    <a:lnTo>
                      <a:pt x="10871" y="6026"/>
                    </a:lnTo>
                    <a:lnTo>
                      <a:pt x="8960" y="8858"/>
                    </a:lnTo>
                    <a:lnTo>
                      <a:pt x="6514" y="0"/>
                    </a:ln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5CC15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109"/>
                <a:endParaRPr sz="900">
                  <a:solidFill>
                    <a:srgbClr val="000000"/>
                  </a:solidFill>
                  <a:latin typeface="Calibri"/>
                  <a:ea typeface="Calibri"/>
                  <a:cs typeface="Calibri"/>
                </a:endParaRPr>
              </a:p>
            </p:txBody>
          </p:sp>
          <p:sp>
            <p:nvSpPr>
              <p:cNvPr id="158" name="Shape 567"/>
              <p:cNvSpPr/>
              <p:nvPr/>
            </p:nvSpPr>
            <p:spPr>
              <a:xfrm>
                <a:off x="4936483" y="6531402"/>
                <a:ext cx="563416" cy="339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766" y="0"/>
                    </a:moveTo>
                    <a:lnTo>
                      <a:pt x="0" y="10455"/>
                    </a:lnTo>
                    <a:lnTo>
                      <a:pt x="4630" y="13250"/>
                    </a:lnTo>
                    <a:lnTo>
                      <a:pt x="2053" y="21600"/>
                    </a:lnTo>
                    <a:lnTo>
                      <a:pt x="21600" y="21600"/>
                    </a:lnTo>
                    <a:lnTo>
                      <a:pt x="14458" y="8858"/>
                    </a:lnTo>
                    <a:lnTo>
                      <a:pt x="5766" y="0"/>
                    </a:lnTo>
                    <a:close/>
                  </a:path>
                </a:pathLst>
              </a:custGeom>
              <a:solidFill>
                <a:srgbClr val="000000">
                  <a:alpha val="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indent="0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</p:grpSp>
        <p:sp>
          <p:nvSpPr>
            <p:cNvPr id="155" name="Shape 572"/>
            <p:cNvSpPr/>
            <p:nvPr/>
          </p:nvSpPr>
          <p:spPr>
            <a:xfrm>
              <a:off x="5503225" y="6697346"/>
              <a:ext cx="208175" cy="160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360" y="12237"/>
                  </a:lnTo>
                  <a:lnTo>
                    <a:pt x="21600" y="21600"/>
                  </a:lnTo>
                  <a:lnTo>
                    <a:pt x="7224" y="10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</p:grp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71500" y="1764285"/>
            <a:ext cx="3429000" cy="422390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4377367" y="1763999"/>
            <a:ext cx="3429000" cy="422433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83233" y="1763713"/>
            <a:ext cx="3429000" cy="422433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5191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405753" y="1763713"/>
            <a:ext cx="2542086" cy="422433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240005" y="1763713"/>
            <a:ext cx="2540125" cy="422477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072296" y="1763713"/>
            <a:ext cx="2545029" cy="422477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571501" y="1764284"/>
            <a:ext cx="2542086" cy="422433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93756"/>
      </p:ext>
    </p:extLst>
  </p:cSld>
  <p:clrMapOvr>
    <a:masterClrMapping/>
  </p:clrMapOvr>
  <p:transition>
    <p:fade/>
  </p:transition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olumn_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3712" y="2435044"/>
            <a:ext cx="3581400" cy="3272710"/>
          </a:xfrm>
          <a:solidFill>
            <a:schemeClr val="bg2"/>
          </a:solidFill>
        </p:spPr>
        <p:txBody>
          <a:bodyPr lIns="182880" tIns="182880" rIns="18288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half" idx="17"/>
          </p:nvPr>
        </p:nvSpPr>
        <p:spPr>
          <a:xfrm>
            <a:off x="8036241" y="2435044"/>
            <a:ext cx="3581400" cy="3272710"/>
          </a:xfrm>
          <a:solidFill>
            <a:schemeClr val="bg2"/>
          </a:solidFill>
        </p:spPr>
        <p:txBody>
          <a:bodyPr lIns="182880" tIns="182880" rIns="18288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072" y="2435044"/>
            <a:ext cx="3583884" cy="3272710"/>
          </a:xfrm>
          <a:solidFill>
            <a:schemeClr val="bg2"/>
          </a:solidFill>
        </p:spPr>
        <p:txBody>
          <a:bodyPr lIns="182880" tIns="182880" rIns="18288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037576" y="1753751"/>
            <a:ext cx="3584448" cy="68129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ts val="1200"/>
              </a:lnSpc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306824" y="1753751"/>
            <a:ext cx="3584448" cy="68129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ts val="1200"/>
              </a:lnSpc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576072" y="1753751"/>
            <a:ext cx="3584448" cy="68129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ts val="1200"/>
              </a:lnSpc>
            </a:pP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3262" y="1743364"/>
            <a:ext cx="7335651" cy="7158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589" y="1713875"/>
            <a:ext cx="3616609" cy="715818"/>
          </a:xfrm>
          <a:prstGeom prst="rect">
            <a:avLst/>
          </a:prstGeom>
        </p:spPr>
      </p:pic>
      <p:sp>
        <p:nvSpPr>
          <p:cNvPr id="24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576072" y="1753751"/>
            <a:ext cx="3584448" cy="681293"/>
          </a:xfrm>
          <a:noFill/>
        </p:spPr>
        <p:txBody>
          <a:bodyPr lIns="182880" rIns="182880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0" baseline="0" dirty="0" smtClean="0">
                <a:solidFill>
                  <a:schemeClr val="lt1"/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306824" y="1753751"/>
            <a:ext cx="3584448" cy="681293"/>
          </a:xfrm>
          <a:noFill/>
        </p:spPr>
        <p:txBody>
          <a:bodyPr lIns="182880" rIns="182880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0" baseline="0" dirty="0" smtClean="0">
                <a:solidFill>
                  <a:schemeClr val="lt1"/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8037576" y="1753751"/>
            <a:ext cx="3584448" cy="681293"/>
          </a:xfrm>
          <a:noFill/>
        </p:spPr>
        <p:txBody>
          <a:bodyPr lIns="182880" rIns="182880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0" baseline="0" dirty="0" smtClean="0">
                <a:solidFill>
                  <a:schemeClr val="lt1"/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8041625" y="5750545"/>
            <a:ext cx="3581400" cy="246221"/>
          </a:xfrm>
        </p:spPr>
        <p:txBody>
          <a:bodyPr lIns="182880" rIns="182880">
            <a:spAutoFit/>
          </a:bodyPr>
          <a:lstStyle>
            <a:lvl1pPr marL="0" indent="0">
              <a:buClr>
                <a:schemeClr val="bg2"/>
              </a:buClr>
              <a:buSzPct val="80000"/>
              <a:buFont typeface="Wingdings" panose="05000000000000000000" pitchFamily="2" charset="2"/>
              <a:buNone/>
              <a:defRPr lang="en-US" sz="1600" kern="1200" spc="0" baseline="0" dirty="0">
                <a:solidFill>
                  <a:schemeClr val="accent1"/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2"/>
          </p:nvPr>
        </p:nvSpPr>
        <p:spPr>
          <a:xfrm>
            <a:off x="571500" y="5750545"/>
            <a:ext cx="3581400" cy="246221"/>
          </a:xfrm>
        </p:spPr>
        <p:txBody>
          <a:bodyPr lIns="182880" rIns="182880">
            <a:spAutoFit/>
          </a:bodyPr>
          <a:lstStyle>
            <a:lvl1pPr marL="0" indent="0">
              <a:buNone/>
              <a:defRPr sz="160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33"/>
          </p:nvPr>
        </p:nvSpPr>
        <p:spPr>
          <a:xfrm>
            <a:off x="4303712" y="5750545"/>
            <a:ext cx="3581400" cy="246221"/>
          </a:xfrm>
        </p:spPr>
        <p:txBody>
          <a:bodyPr lIns="182880" rIns="182880">
            <a:spAutoFit/>
          </a:bodyPr>
          <a:lstStyle>
            <a:lvl1pPr marL="0" indent="0">
              <a:buNone/>
              <a:defRPr sz="160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</p:spPr>
        <p:txBody>
          <a:bodyPr/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0432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lum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8043564" y="5561527"/>
            <a:ext cx="3584448" cy="6858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ts val="1200"/>
              </a:lnSpc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4304013" y="5561527"/>
            <a:ext cx="3584448" cy="6858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ts val="1200"/>
              </a:lnSpc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576072" y="5561527"/>
            <a:ext cx="3584448" cy="6858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ts val="1200"/>
              </a:lnSpc>
            </a:pP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4" cy="6856214"/>
          </a:xfrm>
          <a:prstGeom prst="rect">
            <a:avLst/>
          </a:prstGeom>
        </p:spPr>
      </p:pic>
      <p:sp>
        <p:nvSpPr>
          <p:cNvPr id="14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8043564" y="5561527"/>
            <a:ext cx="3584448" cy="685800"/>
          </a:xfrm>
        </p:spPr>
        <p:txBody>
          <a:bodyPr wrap="none" lIns="91440" tIns="45720" rIns="91440" bIns="45720" anchor="ctr" anchorCtr="0">
            <a:normAutofit/>
          </a:bodyPr>
          <a:lstStyle>
            <a:lvl1pPr marL="0" indent="0" algn="ctr">
              <a:buClr>
                <a:schemeClr val="bg2"/>
              </a:buClr>
              <a:buSzPct val="80000"/>
              <a:buFont typeface="Wingdings" panose="05000000000000000000" pitchFamily="2" charset="2"/>
              <a:buNone/>
              <a:defRPr lang="en-US" sz="1600" kern="1200" spc="0" baseline="0" dirty="0">
                <a:solidFill>
                  <a:schemeClr val="bg1"/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9"/>
          <p:cNvSpPr>
            <a:spLocks noGrp="1"/>
          </p:cNvSpPr>
          <p:nvPr>
            <p:ph type="body" sz="quarter" idx="32"/>
          </p:nvPr>
        </p:nvSpPr>
        <p:spPr>
          <a:xfrm>
            <a:off x="576072" y="5561527"/>
            <a:ext cx="3584448" cy="685800"/>
          </a:xfrm>
        </p:spPr>
        <p:txBody>
          <a:bodyPr wrap="none" lIns="91440" tIns="45720" rIns="91440" bIns="45720" anchor="ctr" anchorCtr="0">
            <a:normAutofit/>
          </a:bodyPr>
          <a:lstStyle>
            <a:lvl1pPr marL="0" indent="0" algn="ctr">
              <a:buNone/>
              <a:defRPr sz="16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9"/>
          <p:cNvSpPr>
            <a:spLocks noGrp="1"/>
          </p:cNvSpPr>
          <p:nvPr>
            <p:ph type="body" sz="quarter" idx="33"/>
          </p:nvPr>
        </p:nvSpPr>
        <p:spPr>
          <a:xfrm>
            <a:off x="4304013" y="5561527"/>
            <a:ext cx="3584448" cy="685800"/>
          </a:xfrm>
        </p:spPr>
        <p:txBody>
          <a:bodyPr wrap="none" lIns="91440" tIns="45720" rIns="91440" bIns="45720" anchor="ctr" anchorCtr="0">
            <a:normAutofit/>
          </a:bodyPr>
          <a:lstStyle>
            <a:lvl1pPr marL="0" indent="0" algn="ctr">
              <a:buNone/>
              <a:defRPr sz="16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Picture Placeholder 61"/>
          <p:cNvSpPr>
            <a:spLocks noGrp="1"/>
          </p:cNvSpPr>
          <p:nvPr>
            <p:ph type="pic" sz="quarter" idx="17"/>
          </p:nvPr>
        </p:nvSpPr>
        <p:spPr>
          <a:xfrm>
            <a:off x="576072" y="1756305"/>
            <a:ext cx="3584448" cy="3810000"/>
          </a:xfrm>
        </p:spPr>
        <p:txBody>
          <a:bodyPr rtlCol="0">
            <a:noAutofit/>
          </a:bodyPr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63" name="Picture Placeholder 61"/>
          <p:cNvSpPr>
            <a:spLocks noGrp="1"/>
          </p:cNvSpPr>
          <p:nvPr>
            <p:ph type="pic" sz="quarter" idx="18"/>
          </p:nvPr>
        </p:nvSpPr>
        <p:spPr>
          <a:xfrm>
            <a:off x="4304013" y="1756305"/>
            <a:ext cx="3584448" cy="38100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64" name="Picture Placeholder 61"/>
          <p:cNvSpPr>
            <a:spLocks noGrp="1"/>
          </p:cNvSpPr>
          <p:nvPr>
            <p:ph type="pic" sz="quarter" idx="19"/>
          </p:nvPr>
        </p:nvSpPr>
        <p:spPr>
          <a:xfrm>
            <a:off x="8043564" y="1756305"/>
            <a:ext cx="3584448" cy="38100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984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</p:spPr>
        <p:txBody>
          <a:bodyPr/>
          <a:lstStyle>
            <a:lvl1pPr>
              <a:lnSpc>
                <a:spcPct val="95000"/>
              </a:lnSpc>
              <a:defRPr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3867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colum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6199770" y="5573837"/>
            <a:ext cx="2615184" cy="6858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ts val="1200"/>
              </a:lnSpc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3387921" y="5573837"/>
            <a:ext cx="2615184" cy="6858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ts val="1200"/>
              </a:lnSpc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576072" y="5573837"/>
            <a:ext cx="2615184" cy="6858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ts val="1200"/>
              </a:lnSpc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9011620" y="5573837"/>
            <a:ext cx="2605842" cy="6858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ts val="1200"/>
              </a:lnSpc>
            </a:pP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4" cy="6856214"/>
          </a:xfrm>
          <a:prstGeom prst="rect">
            <a:avLst/>
          </a:prstGeom>
        </p:spPr>
      </p:pic>
      <p:sp>
        <p:nvSpPr>
          <p:cNvPr id="2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984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</p:spPr>
        <p:txBody>
          <a:bodyPr/>
          <a:lstStyle>
            <a:lvl1pPr>
              <a:lnSpc>
                <a:spcPct val="95000"/>
              </a:lnSpc>
              <a:defRPr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9770" y="5573837"/>
            <a:ext cx="2615184" cy="685800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buClr>
                <a:schemeClr val="bg2"/>
              </a:buClr>
              <a:buSzPct val="80000"/>
              <a:buFont typeface="Wingdings" panose="05000000000000000000" pitchFamily="2" charset="2"/>
              <a:buNone/>
              <a:defRPr lang="en-US" sz="1600" kern="1200" spc="-30" baseline="0" dirty="0">
                <a:solidFill>
                  <a:schemeClr val="bg1"/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9"/>
          <p:cNvSpPr>
            <a:spLocks noGrp="1"/>
          </p:cNvSpPr>
          <p:nvPr>
            <p:ph type="body" sz="quarter" idx="32"/>
          </p:nvPr>
        </p:nvSpPr>
        <p:spPr>
          <a:xfrm>
            <a:off x="576072" y="5573837"/>
            <a:ext cx="2615184" cy="685800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9"/>
          <p:cNvSpPr>
            <a:spLocks noGrp="1"/>
          </p:cNvSpPr>
          <p:nvPr>
            <p:ph type="body" sz="quarter" idx="33"/>
          </p:nvPr>
        </p:nvSpPr>
        <p:spPr>
          <a:xfrm>
            <a:off x="3387921" y="5573837"/>
            <a:ext cx="2615184" cy="685800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5"/>
          </p:nvPr>
        </p:nvSpPr>
        <p:spPr>
          <a:xfrm>
            <a:off x="9011620" y="5573837"/>
            <a:ext cx="2587752" cy="685800"/>
          </a:xfrm>
        </p:spPr>
        <p:txBody>
          <a:bodyPr lIns="91440" tIns="45720" rIns="91440" bIns="4572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2" name="Picture Placeholder 61"/>
          <p:cNvSpPr>
            <a:spLocks noGrp="1"/>
          </p:cNvSpPr>
          <p:nvPr>
            <p:ph type="pic" sz="quarter" idx="17"/>
          </p:nvPr>
        </p:nvSpPr>
        <p:spPr>
          <a:xfrm>
            <a:off x="576072" y="1754144"/>
            <a:ext cx="2615184" cy="3822192"/>
          </a:xfrm>
        </p:spPr>
        <p:txBody>
          <a:bodyPr rtlCol="0">
            <a:noAutofit/>
          </a:bodyPr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63" name="Picture Placeholder 61"/>
          <p:cNvSpPr>
            <a:spLocks noGrp="1"/>
          </p:cNvSpPr>
          <p:nvPr>
            <p:ph type="pic" sz="quarter" idx="18"/>
          </p:nvPr>
        </p:nvSpPr>
        <p:spPr>
          <a:xfrm>
            <a:off x="3387921" y="1754144"/>
            <a:ext cx="2615184" cy="3822192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64" name="Picture Placeholder 61"/>
          <p:cNvSpPr>
            <a:spLocks noGrp="1"/>
          </p:cNvSpPr>
          <p:nvPr>
            <p:ph type="pic" sz="quarter" idx="19"/>
          </p:nvPr>
        </p:nvSpPr>
        <p:spPr>
          <a:xfrm>
            <a:off x="6199770" y="1754144"/>
            <a:ext cx="2615184" cy="3822192"/>
          </a:xfrm>
        </p:spPr>
        <p:txBody>
          <a:bodyPr rtlCol="0">
            <a:noAutofit/>
          </a:bodyPr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34"/>
          </p:nvPr>
        </p:nvSpPr>
        <p:spPr>
          <a:xfrm>
            <a:off x="9011620" y="1754144"/>
            <a:ext cx="2605832" cy="3822192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6839413"/>
      </p:ext>
    </p:extLst>
  </p:cSld>
  <p:clrMapOvr>
    <a:masterClrMapping/>
  </p:clrMapOvr>
  <p:transition>
    <p:fade/>
  </p:transition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ird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8309923" y="1763713"/>
            <a:ext cx="3299490" cy="4224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71499" y="1763713"/>
            <a:ext cx="7189471" cy="422420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 sz="1000" spc="0" dirty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8035446" y="1627909"/>
            <a:ext cx="0" cy="4652818"/>
          </a:xfrm>
          <a:prstGeom prst="line">
            <a:avLst/>
          </a:prstGeom>
          <a:ln w="9525" cmpd="sng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638589"/>
      </p:ext>
    </p:extLst>
  </p:cSld>
  <p:clrMapOvr>
    <a:masterClrMapping/>
  </p:clrMapOvr>
  <p:transition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A">
    <p:bg>
      <p:bgPr>
        <a:gradFill>
          <a:gsLst>
            <a:gs pos="79000">
              <a:srgbClr val="4CC0D9"/>
            </a:gs>
            <a:gs pos="0">
              <a:srgbClr val="118ED9"/>
            </a:gs>
            <a:gs pos="100000">
              <a:srgbClr val="68E2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14"/>
            <a:ext cx="12185904" cy="6854571"/>
          </a:xfrm>
          <a:prstGeom prst="rect">
            <a:avLst/>
          </a:prstGeom>
        </p:spPr>
      </p:pic>
      <p:sp>
        <p:nvSpPr>
          <p:cNvPr id="55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562424" y="4481184"/>
            <a:ext cx="8552736" cy="6113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18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Name and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562424" y="5351041"/>
            <a:ext cx="8552736" cy="97082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lang="en-US" sz="1400" kern="1200" spc="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300"/>
              </a:spcBef>
              <a:spcAft>
                <a:spcPts val="0"/>
              </a:spcAft>
              <a:buSzPct val="110000"/>
              <a:buFont typeface="Arial"/>
              <a:buNone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None/>
              <a:tabLst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91440" indent="0">
              <a:spcAft>
                <a:spcPts val="100"/>
              </a:spcAft>
              <a:defRPr lang="en-US" sz="900" kern="1200" spc="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1440" indent="0">
              <a:spcAft>
                <a:spcPts val="100"/>
              </a:spcAft>
              <a:defRPr lang="en-US" sz="900" kern="1200" spc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Twitter and Email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424" y="823982"/>
            <a:ext cx="11065468" cy="1874128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5400" spc="0">
                <a:solidFill>
                  <a:schemeClr val="bg1"/>
                </a:solidFill>
                <a:latin typeface="Salesforce Sans Light" panose="020B0305020202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424" y="2823977"/>
            <a:ext cx="11065468" cy="52908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None/>
              <a:defRPr lang="en-US" sz="2400" kern="1200" spc="0" baseline="0" dirty="0">
                <a:solidFill>
                  <a:schemeClr val="bg1"/>
                </a:solidFill>
                <a:latin typeface="Salesforce Sans" panose="020B0505020202020203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0542417" y="5764029"/>
            <a:ext cx="1085476" cy="761317"/>
            <a:chOff x="3073406" y="1312864"/>
            <a:chExt cx="6038864" cy="4235448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3073406" y="1312864"/>
              <a:ext cx="6038864" cy="4235448"/>
            </a:xfrm>
            <a:custGeom>
              <a:avLst/>
              <a:gdLst>
                <a:gd name="T0" fmla="*/ 742 w 1784"/>
                <a:gd name="T1" fmla="*/ 136 h 1249"/>
                <a:gd name="T2" fmla="*/ 969 w 1784"/>
                <a:gd name="T3" fmla="*/ 39 h 1249"/>
                <a:gd name="T4" fmla="*/ 1244 w 1784"/>
                <a:gd name="T5" fmla="*/ 202 h 1249"/>
                <a:gd name="T6" fmla="*/ 1399 w 1784"/>
                <a:gd name="T7" fmla="*/ 169 h 1249"/>
                <a:gd name="T8" fmla="*/ 1784 w 1784"/>
                <a:gd name="T9" fmla="*/ 557 h 1249"/>
                <a:gd name="T10" fmla="*/ 1399 w 1784"/>
                <a:gd name="T11" fmla="*/ 945 h 1249"/>
                <a:gd name="T12" fmla="*/ 1323 w 1784"/>
                <a:gd name="T13" fmla="*/ 938 h 1249"/>
                <a:gd name="T14" fmla="*/ 1078 w 1784"/>
                <a:gd name="T15" fmla="*/ 1082 h 1249"/>
                <a:gd name="T16" fmla="*/ 955 w 1784"/>
                <a:gd name="T17" fmla="*/ 1053 h 1249"/>
                <a:gd name="T18" fmla="*/ 660 w 1784"/>
                <a:gd name="T19" fmla="*/ 1249 h 1249"/>
                <a:gd name="T20" fmla="*/ 359 w 1784"/>
                <a:gd name="T21" fmla="*/ 1039 h 1249"/>
                <a:gd name="T22" fmla="*/ 298 w 1784"/>
                <a:gd name="T23" fmla="*/ 1045 h 1249"/>
                <a:gd name="T24" fmla="*/ 0 w 1784"/>
                <a:gd name="T25" fmla="*/ 744 h 1249"/>
                <a:gd name="T26" fmla="*/ 149 w 1784"/>
                <a:gd name="T27" fmla="*/ 484 h 1249"/>
                <a:gd name="T28" fmla="*/ 120 w 1784"/>
                <a:gd name="T29" fmla="*/ 346 h 1249"/>
                <a:gd name="T30" fmla="*/ 467 w 1784"/>
                <a:gd name="T31" fmla="*/ 0 h 1249"/>
                <a:gd name="T32" fmla="*/ 742 w 1784"/>
                <a:gd name="T33" fmla="*/ 136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84" h="1249">
                  <a:moveTo>
                    <a:pt x="742" y="136"/>
                  </a:moveTo>
                  <a:cubicBezTo>
                    <a:pt x="800" y="76"/>
                    <a:pt x="880" y="39"/>
                    <a:pt x="969" y="39"/>
                  </a:cubicBezTo>
                  <a:cubicBezTo>
                    <a:pt x="1086" y="39"/>
                    <a:pt x="1189" y="105"/>
                    <a:pt x="1244" y="202"/>
                  </a:cubicBezTo>
                  <a:cubicBezTo>
                    <a:pt x="1291" y="181"/>
                    <a:pt x="1344" y="169"/>
                    <a:pt x="1399" y="169"/>
                  </a:cubicBezTo>
                  <a:cubicBezTo>
                    <a:pt x="1612" y="169"/>
                    <a:pt x="1784" y="343"/>
                    <a:pt x="1784" y="557"/>
                  </a:cubicBezTo>
                  <a:cubicBezTo>
                    <a:pt x="1784" y="772"/>
                    <a:pt x="1612" y="945"/>
                    <a:pt x="1399" y="945"/>
                  </a:cubicBezTo>
                  <a:cubicBezTo>
                    <a:pt x="1373" y="945"/>
                    <a:pt x="1348" y="943"/>
                    <a:pt x="1323" y="938"/>
                  </a:cubicBezTo>
                  <a:cubicBezTo>
                    <a:pt x="1275" y="1024"/>
                    <a:pt x="1184" y="1082"/>
                    <a:pt x="1078" y="1082"/>
                  </a:cubicBezTo>
                  <a:cubicBezTo>
                    <a:pt x="1034" y="1082"/>
                    <a:pt x="992" y="1071"/>
                    <a:pt x="955" y="1053"/>
                  </a:cubicBezTo>
                  <a:cubicBezTo>
                    <a:pt x="906" y="1168"/>
                    <a:pt x="793" y="1249"/>
                    <a:pt x="660" y="1249"/>
                  </a:cubicBezTo>
                  <a:cubicBezTo>
                    <a:pt x="522" y="1249"/>
                    <a:pt x="404" y="1161"/>
                    <a:pt x="359" y="1039"/>
                  </a:cubicBezTo>
                  <a:cubicBezTo>
                    <a:pt x="339" y="1043"/>
                    <a:pt x="319" y="1045"/>
                    <a:pt x="298" y="1045"/>
                  </a:cubicBezTo>
                  <a:cubicBezTo>
                    <a:pt x="133" y="1045"/>
                    <a:pt x="0" y="910"/>
                    <a:pt x="0" y="744"/>
                  </a:cubicBezTo>
                  <a:cubicBezTo>
                    <a:pt x="0" y="633"/>
                    <a:pt x="60" y="536"/>
                    <a:pt x="149" y="484"/>
                  </a:cubicBezTo>
                  <a:cubicBezTo>
                    <a:pt x="131" y="442"/>
                    <a:pt x="120" y="395"/>
                    <a:pt x="120" y="346"/>
                  </a:cubicBezTo>
                  <a:cubicBezTo>
                    <a:pt x="120" y="155"/>
                    <a:pt x="276" y="0"/>
                    <a:pt x="467" y="0"/>
                  </a:cubicBezTo>
                  <a:cubicBezTo>
                    <a:pt x="579" y="0"/>
                    <a:pt x="679" y="54"/>
                    <a:pt x="742" y="136"/>
                  </a:cubicBezTo>
                </a:path>
              </a:pathLst>
            </a:custGeom>
            <a:solidFill>
              <a:srgbClr val="139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3943354" y="3014665"/>
              <a:ext cx="423861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6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2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9 w 125"/>
                <a:gd name="T29" fmla="*/ 14 h 168"/>
                <a:gd name="T30" fmla="*/ 66 w 125"/>
                <a:gd name="T31" fmla="*/ 0 h 168"/>
                <a:gd name="T32" fmla="*/ 63 w 125"/>
                <a:gd name="T33" fmla="*/ 0 h 168"/>
                <a:gd name="T34" fmla="*/ 6 w 125"/>
                <a:gd name="T35" fmla="*/ 49 h 168"/>
                <a:gd name="T36" fmla="*/ 6 w 125"/>
                <a:gd name="T37" fmla="*/ 50 h 168"/>
                <a:gd name="T38" fmla="*/ 56 w 125"/>
                <a:gd name="T39" fmla="*/ 97 h 168"/>
                <a:gd name="T40" fmla="*/ 60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7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9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2" y="149"/>
                    <a:pt x="2" y="150"/>
                  </a:cubicBezTo>
                  <a:cubicBezTo>
                    <a:pt x="6" y="152"/>
                    <a:pt x="9" y="154"/>
                    <a:pt x="12" y="156"/>
                  </a:cubicBezTo>
                  <a:cubicBezTo>
                    <a:pt x="31" y="166"/>
                    <a:pt x="48" y="168"/>
                    <a:pt x="66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8" y="28"/>
                    <a:pt x="62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2" y="42"/>
                    <a:pt x="113" y="38"/>
                  </a:cubicBezTo>
                  <a:cubicBezTo>
                    <a:pt x="114" y="36"/>
                    <a:pt x="120" y="20"/>
                    <a:pt x="120" y="18"/>
                  </a:cubicBezTo>
                  <a:cubicBezTo>
                    <a:pt x="121" y="16"/>
                    <a:pt x="120" y="15"/>
                    <a:pt x="119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9" y="0"/>
                    <a:pt x="6" y="20"/>
                    <a:pt x="6" y="49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80"/>
                    <a:pt x="32" y="90"/>
                    <a:pt x="56" y="97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3" y="141"/>
                    <a:pt x="67" y="141"/>
                  </a:cubicBezTo>
                  <a:cubicBezTo>
                    <a:pt x="60" y="141"/>
                    <a:pt x="41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3"/>
                    <a:pt x="10" y="122"/>
                    <a:pt x="9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5757878" y="3014665"/>
              <a:ext cx="422275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5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1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8 w 125"/>
                <a:gd name="T29" fmla="*/ 14 h 168"/>
                <a:gd name="T30" fmla="*/ 66 w 125"/>
                <a:gd name="T31" fmla="*/ 0 h 168"/>
                <a:gd name="T32" fmla="*/ 62 w 125"/>
                <a:gd name="T33" fmla="*/ 0 h 168"/>
                <a:gd name="T34" fmla="*/ 5 w 125"/>
                <a:gd name="T35" fmla="*/ 49 h 168"/>
                <a:gd name="T36" fmla="*/ 5 w 125"/>
                <a:gd name="T37" fmla="*/ 50 h 168"/>
                <a:gd name="T38" fmla="*/ 55 w 125"/>
                <a:gd name="T39" fmla="*/ 97 h 168"/>
                <a:gd name="T40" fmla="*/ 59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6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8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1" y="149"/>
                    <a:pt x="2" y="150"/>
                  </a:cubicBezTo>
                  <a:cubicBezTo>
                    <a:pt x="5" y="152"/>
                    <a:pt x="9" y="154"/>
                    <a:pt x="12" y="156"/>
                  </a:cubicBezTo>
                  <a:cubicBezTo>
                    <a:pt x="30" y="166"/>
                    <a:pt x="47" y="168"/>
                    <a:pt x="65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7" y="28"/>
                    <a:pt x="61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1" y="42"/>
                    <a:pt x="113" y="38"/>
                  </a:cubicBezTo>
                  <a:cubicBezTo>
                    <a:pt x="113" y="36"/>
                    <a:pt x="119" y="20"/>
                    <a:pt x="120" y="18"/>
                  </a:cubicBezTo>
                  <a:cubicBezTo>
                    <a:pt x="121" y="16"/>
                    <a:pt x="120" y="15"/>
                    <a:pt x="118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9" y="0"/>
                    <a:pt x="5" y="20"/>
                    <a:pt x="5" y="49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80"/>
                    <a:pt x="31" y="90"/>
                    <a:pt x="55" y="97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2" y="141"/>
                    <a:pt x="66" y="141"/>
                  </a:cubicBezTo>
                  <a:cubicBezTo>
                    <a:pt x="60" y="141"/>
                    <a:pt x="40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4"/>
                    <a:pt x="9" y="122"/>
                    <a:pt x="8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613537" y="3017836"/>
              <a:ext cx="504830" cy="566742"/>
            </a:xfrm>
            <a:custGeom>
              <a:avLst/>
              <a:gdLst>
                <a:gd name="T0" fmla="*/ 144 w 149"/>
                <a:gd name="T1" fmla="*/ 50 h 167"/>
                <a:gd name="T2" fmla="*/ 130 w 149"/>
                <a:gd name="T3" fmla="*/ 24 h 167"/>
                <a:gd name="T4" fmla="*/ 107 w 149"/>
                <a:gd name="T5" fmla="*/ 6 h 167"/>
                <a:gd name="T6" fmla="*/ 74 w 149"/>
                <a:gd name="T7" fmla="*/ 0 h 167"/>
                <a:gd name="T8" fmla="*/ 41 w 149"/>
                <a:gd name="T9" fmla="*/ 6 h 167"/>
                <a:gd name="T10" fmla="*/ 18 w 149"/>
                <a:gd name="T11" fmla="*/ 24 h 167"/>
                <a:gd name="T12" fmla="*/ 4 w 149"/>
                <a:gd name="T13" fmla="*/ 50 h 167"/>
                <a:gd name="T14" fmla="*/ 0 w 149"/>
                <a:gd name="T15" fmla="*/ 83 h 167"/>
                <a:gd name="T16" fmla="*/ 4 w 149"/>
                <a:gd name="T17" fmla="*/ 116 h 167"/>
                <a:gd name="T18" fmla="*/ 18 w 149"/>
                <a:gd name="T19" fmla="*/ 143 h 167"/>
                <a:gd name="T20" fmla="*/ 41 w 149"/>
                <a:gd name="T21" fmla="*/ 160 h 167"/>
                <a:gd name="T22" fmla="*/ 74 w 149"/>
                <a:gd name="T23" fmla="*/ 167 h 167"/>
                <a:gd name="T24" fmla="*/ 107 w 149"/>
                <a:gd name="T25" fmla="*/ 160 h 167"/>
                <a:gd name="T26" fmla="*/ 130 w 149"/>
                <a:gd name="T27" fmla="*/ 143 h 167"/>
                <a:gd name="T28" fmla="*/ 144 w 149"/>
                <a:gd name="T29" fmla="*/ 116 h 167"/>
                <a:gd name="T30" fmla="*/ 149 w 149"/>
                <a:gd name="T31" fmla="*/ 83 h 167"/>
                <a:gd name="T32" fmla="*/ 144 w 149"/>
                <a:gd name="T33" fmla="*/ 50 h 167"/>
                <a:gd name="T34" fmla="*/ 114 w 149"/>
                <a:gd name="T35" fmla="*/ 83 h 167"/>
                <a:gd name="T36" fmla="*/ 104 w 149"/>
                <a:gd name="T37" fmla="*/ 125 h 167"/>
                <a:gd name="T38" fmla="*/ 74 w 149"/>
                <a:gd name="T39" fmla="*/ 139 h 167"/>
                <a:gd name="T40" fmla="*/ 45 w 149"/>
                <a:gd name="T41" fmla="*/ 125 h 167"/>
                <a:gd name="T42" fmla="*/ 35 w 149"/>
                <a:gd name="T43" fmla="*/ 83 h 167"/>
                <a:gd name="T44" fmla="*/ 45 w 149"/>
                <a:gd name="T45" fmla="*/ 42 h 167"/>
                <a:gd name="T46" fmla="*/ 74 w 149"/>
                <a:gd name="T47" fmla="*/ 28 h 167"/>
                <a:gd name="T48" fmla="*/ 104 w 149"/>
                <a:gd name="T49" fmla="*/ 42 h 167"/>
                <a:gd name="T50" fmla="*/ 114 w 149"/>
                <a:gd name="T51" fmla="*/ 8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9" h="167">
                  <a:moveTo>
                    <a:pt x="144" y="50"/>
                  </a:moveTo>
                  <a:cubicBezTo>
                    <a:pt x="141" y="40"/>
                    <a:pt x="137" y="31"/>
                    <a:pt x="130" y="24"/>
                  </a:cubicBezTo>
                  <a:cubicBezTo>
                    <a:pt x="124" y="16"/>
                    <a:pt x="116" y="10"/>
                    <a:pt x="107" y="6"/>
                  </a:cubicBezTo>
                  <a:cubicBezTo>
                    <a:pt x="98" y="2"/>
                    <a:pt x="87" y="0"/>
                    <a:pt x="74" y="0"/>
                  </a:cubicBezTo>
                  <a:cubicBezTo>
                    <a:pt x="62" y="0"/>
                    <a:pt x="51" y="2"/>
                    <a:pt x="41" y="6"/>
                  </a:cubicBezTo>
                  <a:cubicBezTo>
                    <a:pt x="32" y="10"/>
                    <a:pt x="24" y="16"/>
                    <a:pt x="18" y="24"/>
                  </a:cubicBezTo>
                  <a:cubicBezTo>
                    <a:pt x="12" y="31"/>
                    <a:pt x="7" y="40"/>
                    <a:pt x="4" y="50"/>
                  </a:cubicBezTo>
                  <a:cubicBezTo>
                    <a:pt x="1" y="61"/>
                    <a:pt x="0" y="72"/>
                    <a:pt x="0" y="83"/>
                  </a:cubicBezTo>
                  <a:cubicBezTo>
                    <a:pt x="0" y="95"/>
                    <a:pt x="1" y="106"/>
                    <a:pt x="4" y="116"/>
                  </a:cubicBezTo>
                  <a:cubicBezTo>
                    <a:pt x="7" y="126"/>
                    <a:pt x="12" y="135"/>
                    <a:pt x="18" y="143"/>
                  </a:cubicBezTo>
                  <a:cubicBezTo>
                    <a:pt x="24" y="150"/>
                    <a:pt x="32" y="156"/>
                    <a:pt x="41" y="160"/>
                  </a:cubicBezTo>
                  <a:cubicBezTo>
                    <a:pt x="51" y="165"/>
                    <a:pt x="62" y="167"/>
                    <a:pt x="74" y="167"/>
                  </a:cubicBezTo>
                  <a:cubicBezTo>
                    <a:pt x="87" y="167"/>
                    <a:pt x="98" y="165"/>
                    <a:pt x="107" y="160"/>
                  </a:cubicBezTo>
                  <a:cubicBezTo>
                    <a:pt x="116" y="156"/>
                    <a:pt x="124" y="150"/>
                    <a:pt x="130" y="143"/>
                  </a:cubicBezTo>
                  <a:cubicBezTo>
                    <a:pt x="137" y="135"/>
                    <a:pt x="141" y="126"/>
                    <a:pt x="144" y="116"/>
                  </a:cubicBezTo>
                  <a:cubicBezTo>
                    <a:pt x="147" y="106"/>
                    <a:pt x="149" y="95"/>
                    <a:pt x="149" y="83"/>
                  </a:cubicBezTo>
                  <a:cubicBezTo>
                    <a:pt x="149" y="72"/>
                    <a:pt x="147" y="61"/>
                    <a:pt x="144" y="50"/>
                  </a:cubicBezTo>
                  <a:moveTo>
                    <a:pt x="114" y="83"/>
                  </a:moveTo>
                  <a:cubicBezTo>
                    <a:pt x="114" y="101"/>
                    <a:pt x="110" y="115"/>
                    <a:pt x="104" y="125"/>
                  </a:cubicBezTo>
                  <a:cubicBezTo>
                    <a:pt x="97" y="135"/>
                    <a:pt x="88" y="139"/>
                    <a:pt x="74" y="139"/>
                  </a:cubicBezTo>
                  <a:cubicBezTo>
                    <a:pt x="61" y="139"/>
                    <a:pt x="51" y="135"/>
                    <a:pt x="45" y="125"/>
                  </a:cubicBezTo>
                  <a:cubicBezTo>
                    <a:pt x="38" y="115"/>
                    <a:pt x="35" y="101"/>
                    <a:pt x="35" y="83"/>
                  </a:cubicBezTo>
                  <a:cubicBezTo>
                    <a:pt x="35" y="66"/>
                    <a:pt x="38" y="52"/>
                    <a:pt x="45" y="42"/>
                  </a:cubicBezTo>
                  <a:cubicBezTo>
                    <a:pt x="51" y="32"/>
                    <a:pt x="61" y="28"/>
                    <a:pt x="74" y="28"/>
                  </a:cubicBezTo>
                  <a:cubicBezTo>
                    <a:pt x="88" y="28"/>
                    <a:pt x="97" y="32"/>
                    <a:pt x="104" y="42"/>
                  </a:cubicBezTo>
                  <a:cubicBezTo>
                    <a:pt x="110" y="52"/>
                    <a:pt x="114" y="66"/>
                    <a:pt x="114" y="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7551751" y="3014665"/>
              <a:ext cx="430213" cy="569913"/>
            </a:xfrm>
            <a:custGeom>
              <a:avLst/>
              <a:gdLst>
                <a:gd name="T0" fmla="*/ 118 w 127"/>
                <a:gd name="T1" fmla="*/ 136 h 168"/>
                <a:gd name="T2" fmla="*/ 114 w 127"/>
                <a:gd name="T3" fmla="*/ 134 h 168"/>
                <a:gd name="T4" fmla="*/ 100 w 127"/>
                <a:gd name="T5" fmla="*/ 138 h 168"/>
                <a:gd name="T6" fmla="*/ 83 w 127"/>
                <a:gd name="T7" fmla="*/ 139 h 168"/>
                <a:gd name="T8" fmla="*/ 48 w 127"/>
                <a:gd name="T9" fmla="*/ 126 h 168"/>
                <a:gd name="T10" fmla="*/ 35 w 127"/>
                <a:gd name="T11" fmla="*/ 84 h 168"/>
                <a:gd name="T12" fmla="*/ 47 w 127"/>
                <a:gd name="T13" fmla="*/ 44 h 168"/>
                <a:gd name="T14" fmla="*/ 81 w 127"/>
                <a:gd name="T15" fmla="*/ 29 h 168"/>
                <a:gd name="T16" fmla="*/ 113 w 127"/>
                <a:gd name="T17" fmla="*/ 34 h 168"/>
                <a:gd name="T18" fmla="*/ 117 w 127"/>
                <a:gd name="T19" fmla="*/ 32 h 168"/>
                <a:gd name="T20" fmla="*/ 124 w 127"/>
                <a:gd name="T21" fmla="*/ 11 h 168"/>
                <a:gd name="T22" fmla="*/ 122 w 127"/>
                <a:gd name="T23" fmla="*/ 7 h 168"/>
                <a:gd name="T24" fmla="*/ 102 w 127"/>
                <a:gd name="T25" fmla="*/ 2 h 168"/>
                <a:gd name="T26" fmla="*/ 79 w 127"/>
                <a:gd name="T27" fmla="*/ 0 h 168"/>
                <a:gd name="T28" fmla="*/ 45 w 127"/>
                <a:gd name="T29" fmla="*/ 7 h 168"/>
                <a:gd name="T30" fmla="*/ 20 w 127"/>
                <a:gd name="T31" fmla="*/ 25 h 168"/>
                <a:gd name="T32" fmla="*/ 5 w 127"/>
                <a:gd name="T33" fmla="*/ 51 h 168"/>
                <a:gd name="T34" fmla="*/ 0 w 127"/>
                <a:gd name="T35" fmla="*/ 84 h 168"/>
                <a:gd name="T36" fmla="*/ 21 w 127"/>
                <a:gd name="T37" fmla="*/ 145 h 168"/>
                <a:gd name="T38" fmla="*/ 81 w 127"/>
                <a:gd name="T39" fmla="*/ 168 h 168"/>
                <a:gd name="T40" fmla="*/ 124 w 127"/>
                <a:gd name="T41" fmla="*/ 160 h 168"/>
                <a:gd name="T42" fmla="*/ 126 w 127"/>
                <a:gd name="T43" fmla="*/ 156 h 168"/>
                <a:gd name="T44" fmla="*/ 118 w 127"/>
                <a:gd name="T45" fmla="*/ 13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" h="168">
                  <a:moveTo>
                    <a:pt x="118" y="136"/>
                  </a:moveTo>
                  <a:cubicBezTo>
                    <a:pt x="117" y="133"/>
                    <a:pt x="114" y="134"/>
                    <a:pt x="114" y="134"/>
                  </a:cubicBezTo>
                  <a:cubicBezTo>
                    <a:pt x="110" y="135"/>
                    <a:pt x="105" y="137"/>
                    <a:pt x="100" y="138"/>
                  </a:cubicBezTo>
                  <a:cubicBezTo>
                    <a:pt x="95" y="139"/>
                    <a:pt x="89" y="139"/>
                    <a:pt x="83" y="139"/>
                  </a:cubicBezTo>
                  <a:cubicBezTo>
                    <a:pt x="68" y="139"/>
                    <a:pt x="57" y="135"/>
                    <a:pt x="48" y="126"/>
                  </a:cubicBezTo>
                  <a:cubicBezTo>
                    <a:pt x="40" y="117"/>
                    <a:pt x="35" y="103"/>
                    <a:pt x="35" y="84"/>
                  </a:cubicBezTo>
                  <a:cubicBezTo>
                    <a:pt x="35" y="67"/>
                    <a:pt x="39" y="54"/>
                    <a:pt x="47" y="44"/>
                  </a:cubicBezTo>
                  <a:cubicBezTo>
                    <a:pt x="54" y="34"/>
                    <a:pt x="66" y="29"/>
                    <a:pt x="81" y="29"/>
                  </a:cubicBezTo>
                  <a:cubicBezTo>
                    <a:pt x="93" y="29"/>
                    <a:pt x="103" y="31"/>
                    <a:pt x="113" y="34"/>
                  </a:cubicBezTo>
                  <a:cubicBezTo>
                    <a:pt x="113" y="34"/>
                    <a:pt x="115" y="35"/>
                    <a:pt x="117" y="32"/>
                  </a:cubicBezTo>
                  <a:cubicBezTo>
                    <a:pt x="119" y="24"/>
                    <a:pt x="121" y="19"/>
                    <a:pt x="124" y="11"/>
                  </a:cubicBezTo>
                  <a:cubicBezTo>
                    <a:pt x="125" y="8"/>
                    <a:pt x="123" y="7"/>
                    <a:pt x="122" y="7"/>
                  </a:cubicBezTo>
                  <a:cubicBezTo>
                    <a:pt x="118" y="6"/>
                    <a:pt x="109" y="3"/>
                    <a:pt x="102" y="2"/>
                  </a:cubicBezTo>
                  <a:cubicBezTo>
                    <a:pt x="95" y="1"/>
                    <a:pt x="88" y="0"/>
                    <a:pt x="79" y="0"/>
                  </a:cubicBezTo>
                  <a:cubicBezTo>
                    <a:pt x="66" y="0"/>
                    <a:pt x="55" y="3"/>
                    <a:pt x="45" y="7"/>
                  </a:cubicBezTo>
                  <a:cubicBezTo>
                    <a:pt x="35" y="11"/>
                    <a:pt x="27" y="17"/>
                    <a:pt x="20" y="25"/>
                  </a:cubicBezTo>
                  <a:cubicBezTo>
                    <a:pt x="14" y="32"/>
                    <a:pt x="9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110"/>
                    <a:pt x="7" y="130"/>
                    <a:pt x="21" y="145"/>
                  </a:cubicBezTo>
                  <a:cubicBezTo>
                    <a:pt x="34" y="160"/>
                    <a:pt x="55" y="168"/>
                    <a:pt x="81" y="168"/>
                  </a:cubicBezTo>
                  <a:cubicBezTo>
                    <a:pt x="97" y="168"/>
                    <a:pt x="113" y="164"/>
                    <a:pt x="124" y="160"/>
                  </a:cubicBezTo>
                  <a:cubicBezTo>
                    <a:pt x="124" y="160"/>
                    <a:pt x="127" y="159"/>
                    <a:pt x="126" y="156"/>
                  </a:cubicBezTo>
                  <a:lnTo>
                    <a:pt x="118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 noEditPoints="1"/>
            </p:cNvSpPr>
            <p:nvPr userDrawn="1"/>
          </p:nvSpPr>
          <p:spPr bwMode="auto">
            <a:xfrm>
              <a:off x="8008956" y="3017836"/>
              <a:ext cx="493712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5205424" y="3017836"/>
              <a:ext cx="495297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4427543" y="3014665"/>
              <a:ext cx="454025" cy="569913"/>
            </a:xfrm>
            <a:custGeom>
              <a:avLst/>
              <a:gdLst>
                <a:gd name="T0" fmla="*/ 84 w 134"/>
                <a:gd name="T1" fmla="*/ 62 h 168"/>
                <a:gd name="T2" fmla="*/ 68 w 134"/>
                <a:gd name="T3" fmla="*/ 62 h 168"/>
                <a:gd name="T4" fmla="*/ 43 w 134"/>
                <a:gd name="T5" fmla="*/ 65 h 168"/>
                <a:gd name="T6" fmla="*/ 21 w 134"/>
                <a:gd name="T7" fmla="*/ 75 h 168"/>
                <a:gd name="T8" fmla="*/ 6 w 134"/>
                <a:gd name="T9" fmla="*/ 92 h 168"/>
                <a:gd name="T10" fmla="*/ 0 w 134"/>
                <a:gd name="T11" fmla="*/ 116 h 168"/>
                <a:gd name="T12" fmla="*/ 5 w 134"/>
                <a:gd name="T13" fmla="*/ 140 h 168"/>
                <a:gd name="T14" fmla="*/ 19 w 134"/>
                <a:gd name="T15" fmla="*/ 156 h 168"/>
                <a:gd name="T16" fmla="*/ 40 w 134"/>
                <a:gd name="T17" fmla="*/ 165 h 168"/>
                <a:gd name="T18" fmla="*/ 67 w 134"/>
                <a:gd name="T19" fmla="*/ 168 h 168"/>
                <a:gd name="T20" fmla="*/ 99 w 134"/>
                <a:gd name="T21" fmla="*/ 165 h 168"/>
                <a:gd name="T22" fmla="*/ 125 w 134"/>
                <a:gd name="T23" fmla="*/ 160 h 168"/>
                <a:gd name="T24" fmla="*/ 132 w 134"/>
                <a:gd name="T25" fmla="*/ 158 h 168"/>
                <a:gd name="T26" fmla="*/ 134 w 134"/>
                <a:gd name="T27" fmla="*/ 155 h 168"/>
                <a:gd name="T28" fmla="*/ 134 w 134"/>
                <a:gd name="T29" fmla="*/ 60 h 168"/>
                <a:gd name="T30" fmla="*/ 118 w 134"/>
                <a:gd name="T31" fmla="*/ 15 h 168"/>
                <a:gd name="T32" fmla="*/ 70 w 134"/>
                <a:gd name="T33" fmla="*/ 0 h 168"/>
                <a:gd name="T34" fmla="*/ 43 w 134"/>
                <a:gd name="T35" fmla="*/ 3 h 168"/>
                <a:gd name="T36" fmla="*/ 11 w 134"/>
                <a:gd name="T37" fmla="*/ 15 h 168"/>
                <a:gd name="T38" fmla="*/ 10 w 134"/>
                <a:gd name="T39" fmla="*/ 19 h 168"/>
                <a:gd name="T40" fmla="*/ 17 w 134"/>
                <a:gd name="T41" fmla="*/ 38 h 168"/>
                <a:gd name="T42" fmla="*/ 20 w 134"/>
                <a:gd name="T43" fmla="*/ 40 h 168"/>
                <a:gd name="T44" fmla="*/ 22 w 134"/>
                <a:gd name="T45" fmla="*/ 39 h 168"/>
                <a:gd name="T46" fmla="*/ 67 w 134"/>
                <a:gd name="T47" fmla="*/ 29 h 168"/>
                <a:gd name="T48" fmla="*/ 93 w 134"/>
                <a:gd name="T49" fmla="*/ 35 h 168"/>
                <a:gd name="T50" fmla="*/ 101 w 134"/>
                <a:gd name="T51" fmla="*/ 60 h 168"/>
                <a:gd name="T52" fmla="*/ 101 w 134"/>
                <a:gd name="T53" fmla="*/ 64 h 168"/>
                <a:gd name="T54" fmla="*/ 84 w 134"/>
                <a:gd name="T55" fmla="*/ 62 h 168"/>
                <a:gd name="T56" fmla="*/ 43 w 134"/>
                <a:gd name="T57" fmla="*/ 135 h 168"/>
                <a:gd name="T58" fmla="*/ 37 w 134"/>
                <a:gd name="T59" fmla="*/ 129 h 168"/>
                <a:gd name="T60" fmla="*/ 34 w 134"/>
                <a:gd name="T61" fmla="*/ 115 h 168"/>
                <a:gd name="T62" fmla="*/ 43 w 134"/>
                <a:gd name="T63" fmla="*/ 95 h 168"/>
                <a:gd name="T64" fmla="*/ 73 w 134"/>
                <a:gd name="T65" fmla="*/ 88 h 168"/>
                <a:gd name="T66" fmla="*/ 101 w 134"/>
                <a:gd name="T67" fmla="*/ 90 h 168"/>
                <a:gd name="T68" fmla="*/ 101 w 134"/>
                <a:gd name="T69" fmla="*/ 137 h 168"/>
                <a:gd name="T70" fmla="*/ 73 w 134"/>
                <a:gd name="T71" fmla="*/ 141 h 168"/>
                <a:gd name="T72" fmla="*/ 43 w 134"/>
                <a:gd name="T73" fmla="*/ 13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" h="168">
                  <a:moveTo>
                    <a:pt x="84" y="62"/>
                  </a:moveTo>
                  <a:cubicBezTo>
                    <a:pt x="80" y="62"/>
                    <a:pt x="75" y="62"/>
                    <a:pt x="68" y="62"/>
                  </a:cubicBezTo>
                  <a:cubicBezTo>
                    <a:pt x="59" y="62"/>
                    <a:pt x="51" y="63"/>
                    <a:pt x="43" y="65"/>
                  </a:cubicBezTo>
                  <a:cubicBezTo>
                    <a:pt x="35" y="67"/>
                    <a:pt x="27" y="71"/>
                    <a:pt x="21" y="75"/>
                  </a:cubicBezTo>
                  <a:cubicBezTo>
                    <a:pt x="15" y="80"/>
                    <a:pt x="10" y="85"/>
                    <a:pt x="6" y="92"/>
                  </a:cubicBezTo>
                  <a:cubicBezTo>
                    <a:pt x="2" y="99"/>
                    <a:pt x="0" y="107"/>
                    <a:pt x="0" y="116"/>
                  </a:cubicBezTo>
                  <a:cubicBezTo>
                    <a:pt x="0" y="125"/>
                    <a:pt x="2" y="133"/>
                    <a:pt x="5" y="140"/>
                  </a:cubicBezTo>
                  <a:cubicBezTo>
                    <a:pt x="8" y="146"/>
                    <a:pt x="13" y="152"/>
                    <a:pt x="19" y="156"/>
                  </a:cubicBezTo>
                  <a:cubicBezTo>
                    <a:pt x="24" y="160"/>
                    <a:pt x="32" y="163"/>
                    <a:pt x="40" y="165"/>
                  </a:cubicBezTo>
                  <a:cubicBezTo>
                    <a:pt x="48" y="167"/>
                    <a:pt x="57" y="168"/>
                    <a:pt x="67" y="168"/>
                  </a:cubicBezTo>
                  <a:cubicBezTo>
                    <a:pt x="78" y="168"/>
                    <a:pt x="88" y="167"/>
                    <a:pt x="99" y="165"/>
                  </a:cubicBezTo>
                  <a:cubicBezTo>
                    <a:pt x="109" y="163"/>
                    <a:pt x="121" y="161"/>
                    <a:pt x="125" y="160"/>
                  </a:cubicBezTo>
                  <a:cubicBezTo>
                    <a:pt x="128" y="159"/>
                    <a:pt x="132" y="158"/>
                    <a:pt x="132" y="158"/>
                  </a:cubicBezTo>
                  <a:cubicBezTo>
                    <a:pt x="134" y="158"/>
                    <a:pt x="134" y="155"/>
                    <a:pt x="134" y="155"/>
                  </a:cubicBezTo>
                  <a:cubicBezTo>
                    <a:pt x="134" y="60"/>
                    <a:pt x="134" y="60"/>
                    <a:pt x="134" y="60"/>
                  </a:cubicBezTo>
                  <a:cubicBezTo>
                    <a:pt x="134" y="40"/>
                    <a:pt x="129" y="24"/>
                    <a:pt x="118" y="15"/>
                  </a:cubicBezTo>
                  <a:cubicBezTo>
                    <a:pt x="107" y="5"/>
                    <a:pt x="91" y="0"/>
                    <a:pt x="70" y="0"/>
                  </a:cubicBezTo>
                  <a:cubicBezTo>
                    <a:pt x="62" y="0"/>
                    <a:pt x="50" y="1"/>
                    <a:pt x="43" y="3"/>
                  </a:cubicBezTo>
                  <a:cubicBezTo>
                    <a:pt x="43" y="3"/>
                    <a:pt x="20" y="7"/>
                    <a:pt x="11" y="15"/>
                  </a:cubicBezTo>
                  <a:cubicBezTo>
                    <a:pt x="11" y="15"/>
                    <a:pt x="9" y="16"/>
                    <a:pt x="10" y="1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41"/>
                    <a:pt x="20" y="40"/>
                    <a:pt x="20" y="40"/>
                  </a:cubicBezTo>
                  <a:cubicBezTo>
                    <a:pt x="20" y="40"/>
                    <a:pt x="21" y="40"/>
                    <a:pt x="22" y="39"/>
                  </a:cubicBezTo>
                  <a:cubicBezTo>
                    <a:pt x="42" y="28"/>
                    <a:pt x="67" y="29"/>
                    <a:pt x="67" y="29"/>
                  </a:cubicBezTo>
                  <a:cubicBezTo>
                    <a:pt x="78" y="29"/>
                    <a:pt x="87" y="31"/>
                    <a:pt x="93" y="35"/>
                  </a:cubicBezTo>
                  <a:cubicBezTo>
                    <a:pt x="98" y="40"/>
                    <a:pt x="101" y="46"/>
                    <a:pt x="101" y="60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92" y="63"/>
                    <a:pt x="84" y="62"/>
                    <a:pt x="84" y="62"/>
                  </a:cubicBezTo>
                  <a:moveTo>
                    <a:pt x="43" y="135"/>
                  </a:moveTo>
                  <a:cubicBezTo>
                    <a:pt x="39" y="132"/>
                    <a:pt x="38" y="131"/>
                    <a:pt x="37" y="129"/>
                  </a:cubicBezTo>
                  <a:cubicBezTo>
                    <a:pt x="35" y="126"/>
                    <a:pt x="34" y="121"/>
                    <a:pt x="34" y="115"/>
                  </a:cubicBezTo>
                  <a:cubicBezTo>
                    <a:pt x="34" y="106"/>
                    <a:pt x="37" y="100"/>
                    <a:pt x="43" y="95"/>
                  </a:cubicBezTo>
                  <a:cubicBezTo>
                    <a:pt x="43" y="95"/>
                    <a:pt x="52" y="88"/>
                    <a:pt x="73" y="88"/>
                  </a:cubicBezTo>
                  <a:cubicBezTo>
                    <a:pt x="88" y="88"/>
                    <a:pt x="101" y="90"/>
                    <a:pt x="101" y="90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1" y="137"/>
                    <a:pt x="88" y="140"/>
                    <a:pt x="73" y="141"/>
                  </a:cubicBezTo>
                  <a:cubicBezTo>
                    <a:pt x="52" y="142"/>
                    <a:pt x="43" y="135"/>
                    <a:pt x="43" y="1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13615" y="3022602"/>
              <a:ext cx="323846" cy="549272"/>
            </a:xfrm>
            <a:custGeom>
              <a:avLst/>
              <a:gdLst>
                <a:gd name="T0" fmla="*/ 95 w 96"/>
                <a:gd name="T1" fmla="*/ 7 h 162"/>
                <a:gd name="T2" fmla="*/ 94 w 96"/>
                <a:gd name="T3" fmla="*/ 3 h 162"/>
                <a:gd name="T4" fmla="*/ 76 w 96"/>
                <a:gd name="T5" fmla="*/ 0 h 162"/>
                <a:gd name="T6" fmla="*/ 50 w 96"/>
                <a:gd name="T7" fmla="*/ 5 h 162"/>
                <a:gd name="T8" fmla="*/ 32 w 96"/>
                <a:gd name="T9" fmla="*/ 18 h 162"/>
                <a:gd name="T10" fmla="*/ 32 w 96"/>
                <a:gd name="T11" fmla="*/ 5 h 162"/>
                <a:gd name="T12" fmla="*/ 29 w 96"/>
                <a:gd name="T13" fmla="*/ 2 h 162"/>
                <a:gd name="T14" fmla="*/ 3 w 96"/>
                <a:gd name="T15" fmla="*/ 2 h 162"/>
                <a:gd name="T16" fmla="*/ 0 w 96"/>
                <a:gd name="T17" fmla="*/ 5 h 162"/>
                <a:gd name="T18" fmla="*/ 0 w 96"/>
                <a:gd name="T19" fmla="*/ 159 h 162"/>
                <a:gd name="T20" fmla="*/ 3 w 96"/>
                <a:gd name="T21" fmla="*/ 162 h 162"/>
                <a:gd name="T22" fmla="*/ 30 w 96"/>
                <a:gd name="T23" fmla="*/ 162 h 162"/>
                <a:gd name="T24" fmla="*/ 33 w 96"/>
                <a:gd name="T25" fmla="*/ 159 h 162"/>
                <a:gd name="T26" fmla="*/ 33 w 96"/>
                <a:gd name="T27" fmla="*/ 82 h 162"/>
                <a:gd name="T28" fmla="*/ 36 w 96"/>
                <a:gd name="T29" fmla="*/ 55 h 162"/>
                <a:gd name="T30" fmla="*/ 46 w 96"/>
                <a:gd name="T31" fmla="*/ 40 h 162"/>
                <a:gd name="T32" fmla="*/ 58 w 96"/>
                <a:gd name="T33" fmla="*/ 32 h 162"/>
                <a:gd name="T34" fmla="*/ 72 w 96"/>
                <a:gd name="T35" fmla="*/ 30 h 162"/>
                <a:gd name="T36" fmla="*/ 83 w 96"/>
                <a:gd name="T37" fmla="*/ 32 h 162"/>
                <a:gd name="T38" fmla="*/ 87 w 96"/>
                <a:gd name="T39" fmla="*/ 29 h 162"/>
                <a:gd name="T40" fmla="*/ 95 w 96"/>
                <a:gd name="T41" fmla="*/ 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62">
                  <a:moveTo>
                    <a:pt x="95" y="7"/>
                  </a:moveTo>
                  <a:cubicBezTo>
                    <a:pt x="96" y="5"/>
                    <a:pt x="94" y="4"/>
                    <a:pt x="94" y="3"/>
                  </a:cubicBezTo>
                  <a:cubicBezTo>
                    <a:pt x="92" y="3"/>
                    <a:pt x="83" y="1"/>
                    <a:pt x="76" y="0"/>
                  </a:cubicBezTo>
                  <a:cubicBezTo>
                    <a:pt x="63" y="0"/>
                    <a:pt x="56" y="2"/>
                    <a:pt x="50" y="5"/>
                  </a:cubicBezTo>
                  <a:cubicBezTo>
                    <a:pt x="43" y="8"/>
                    <a:pt x="36" y="12"/>
                    <a:pt x="32" y="1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3"/>
                    <a:pt x="31" y="2"/>
                    <a:pt x="29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1"/>
                    <a:pt x="1" y="162"/>
                    <a:pt x="3" y="162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62"/>
                    <a:pt x="33" y="161"/>
                    <a:pt x="33" y="159"/>
                  </a:cubicBezTo>
                  <a:cubicBezTo>
                    <a:pt x="33" y="82"/>
                    <a:pt x="33" y="82"/>
                    <a:pt x="33" y="82"/>
                  </a:cubicBezTo>
                  <a:cubicBezTo>
                    <a:pt x="33" y="72"/>
                    <a:pt x="34" y="62"/>
                    <a:pt x="36" y="55"/>
                  </a:cubicBezTo>
                  <a:cubicBezTo>
                    <a:pt x="39" y="49"/>
                    <a:pt x="42" y="44"/>
                    <a:pt x="46" y="40"/>
                  </a:cubicBezTo>
                  <a:cubicBezTo>
                    <a:pt x="49" y="36"/>
                    <a:pt x="54" y="34"/>
                    <a:pt x="58" y="32"/>
                  </a:cubicBezTo>
                  <a:cubicBezTo>
                    <a:pt x="63" y="31"/>
                    <a:pt x="68" y="30"/>
                    <a:pt x="72" y="30"/>
                  </a:cubicBezTo>
                  <a:cubicBezTo>
                    <a:pt x="78" y="30"/>
                    <a:pt x="83" y="32"/>
                    <a:pt x="83" y="32"/>
                  </a:cubicBezTo>
                  <a:cubicBezTo>
                    <a:pt x="86" y="32"/>
                    <a:pt x="87" y="31"/>
                    <a:pt x="87" y="29"/>
                  </a:cubicBezTo>
                  <a:cubicBezTo>
                    <a:pt x="89" y="24"/>
                    <a:pt x="94" y="10"/>
                    <a:pt x="95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6065849" y="2790824"/>
              <a:ext cx="615953" cy="1031874"/>
            </a:xfrm>
            <a:custGeom>
              <a:avLst/>
              <a:gdLst>
                <a:gd name="T0" fmla="*/ 179 w 182"/>
                <a:gd name="T1" fmla="*/ 4 h 304"/>
                <a:gd name="T2" fmla="*/ 169 w 182"/>
                <a:gd name="T3" fmla="*/ 1 h 304"/>
                <a:gd name="T4" fmla="*/ 155 w 182"/>
                <a:gd name="T5" fmla="*/ 0 h 304"/>
                <a:gd name="T6" fmla="*/ 111 w 182"/>
                <a:gd name="T7" fmla="*/ 16 h 304"/>
                <a:gd name="T8" fmla="*/ 90 w 182"/>
                <a:gd name="T9" fmla="*/ 63 h 304"/>
                <a:gd name="T10" fmla="*/ 89 w 182"/>
                <a:gd name="T11" fmla="*/ 70 h 304"/>
                <a:gd name="T12" fmla="*/ 66 w 182"/>
                <a:gd name="T13" fmla="*/ 70 h 304"/>
                <a:gd name="T14" fmla="*/ 62 w 182"/>
                <a:gd name="T15" fmla="*/ 73 h 304"/>
                <a:gd name="T16" fmla="*/ 58 w 182"/>
                <a:gd name="T17" fmla="*/ 94 h 304"/>
                <a:gd name="T18" fmla="*/ 62 w 182"/>
                <a:gd name="T19" fmla="*/ 98 h 304"/>
                <a:gd name="T20" fmla="*/ 84 w 182"/>
                <a:gd name="T21" fmla="*/ 98 h 304"/>
                <a:gd name="T22" fmla="*/ 61 w 182"/>
                <a:gd name="T23" fmla="*/ 227 h 304"/>
                <a:gd name="T24" fmla="*/ 55 w 182"/>
                <a:gd name="T25" fmla="*/ 252 h 304"/>
                <a:gd name="T26" fmla="*/ 48 w 182"/>
                <a:gd name="T27" fmla="*/ 267 h 304"/>
                <a:gd name="T28" fmla="*/ 38 w 182"/>
                <a:gd name="T29" fmla="*/ 274 h 304"/>
                <a:gd name="T30" fmla="*/ 26 w 182"/>
                <a:gd name="T31" fmla="*/ 276 h 304"/>
                <a:gd name="T32" fmla="*/ 18 w 182"/>
                <a:gd name="T33" fmla="*/ 275 h 304"/>
                <a:gd name="T34" fmla="*/ 12 w 182"/>
                <a:gd name="T35" fmla="*/ 274 h 304"/>
                <a:gd name="T36" fmla="*/ 9 w 182"/>
                <a:gd name="T37" fmla="*/ 275 h 304"/>
                <a:gd name="T38" fmla="*/ 1 w 182"/>
                <a:gd name="T39" fmla="*/ 296 h 304"/>
                <a:gd name="T40" fmla="*/ 3 w 182"/>
                <a:gd name="T41" fmla="*/ 300 h 304"/>
                <a:gd name="T42" fmla="*/ 12 w 182"/>
                <a:gd name="T43" fmla="*/ 303 h 304"/>
                <a:gd name="T44" fmla="*/ 27 w 182"/>
                <a:gd name="T45" fmla="*/ 304 h 304"/>
                <a:gd name="T46" fmla="*/ 53 w 182"/>
                <a:gd name="T47" fmla="*/ 301 h 304"/>
                <a:gd name="T48" fmla="*/ 72 w 182"/>
                <a:gd name="T49" fmla="*/ 287 h 304"/>
                <a:gd name="T50" fmla="*/ 85 w 182"/>
                <a:gd name="T51" fmla="*/ 264 h 304"/>
                <a:gd name="T52" fmla="*/ 94 w 182"/>
                <a:gd name="T53" fmla="*/ 229 h 304"/>
                <a:gd name="T54" fmla="*/ 117 w 182"/>
                <a:gd name="T55" fmla="*/ 98 h 304"/>
                <a:gd name="T56" fmla="*/ 151 w 182"/>
                <a:gd name="T57" fmla="*/ 98 h 304"/>
                <a:gd name="T58" fmla="*/ 155 w 182"/>
                <a:gd name="T59" fmla="*/ 95 h 304"/>
                <a:gd name="T60" fmla="*/ 159 w 182"/>
                <a:gd name="T61" fmla="*/ 73 h 304"/>
                <a:gd name="T62" fmla="*/ 155 w 182"/>
                <a:gd name="T63" fmla="*/ 70 h 304"/>
                <a:gd name="T64" fmla="*/ 122 w 182"/>
                <a:gd name="T65" fmla="*/ 70 h 304"/>
                <a:gd name="T66" fmla="*/ 128 w 182"/>
                <a:gd name="T67" fmla="*/ 46 h 304"/>
                <a:gd name="T68" fmla="*/ 135 w 182"/>
                <a:gd name="T69" fmla="*/ 35 h 304"/>
                <a:gd name="T70" fmla="*/ 144 w 182"/>
                <a:gd name="T71" fmla="*/ 30 h 304"/>
                <a:gd name="T72" fmla="*/ 155 w 182"/>
                <a:gd name="T73" fmla="*/ 28 h 304"/>
                <a:gd name="T74" fmla="*/ 163 w 182"/>
                <a:gd name="T75" fmla="*/ 29 h 304"/>
                <a:gd name="T76" fmla="*/ 169 w 182"/>
                <a:gd name="T77" fmla="*/ 31 h 304"/>
                <a:gd name="T78" fmla="*/ 173 w 182"/>
                <a:gd name="T79" fmla="*/ 29 h 304"/>
                <a:gd name="T80" fmla="*/ 181 w 182"/>
                <a:gd name="T81" fmla="*/ 7 h 304"/>
                <a:gd name="T82" fmla="*/ 179 w 182"/>
                <a:gd name="T83" fmla="*/ 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2" h="304">
                  <a:moveTo>
                    <a:pt x="179" y="4"/>
                  </a:moveTo>
                  <a:cubicBezTo>
                    <a:pt x="176" y="3"/>
                    <a:pt x="173" y="2"/>
                    <a:pt x="169" y="1"/>
                  </a:cubicBezTo>
                  <a:cubicBezTo>
                    <a:pt x="165" y="1"/>
                    <a:pt x="160" y="0"/>
                    <a:pt x="155" y="0"/>
                  </a:cubicBezTo>
                  <a:cubicBezTo>
                    <a:pt x="136" y="0"/>
                    <a:pt x="121" y="5"/>
                    <a:pt x="111" y="16"/>
                  </a:cubicBezTo>
                  <a:cubicBezTo>
                    <a:pt x="101" y="26"/>
                    <a:pt x="94" y="42"/>
                    <a:pt x="90" y="63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6" y="70"/>
                    <a:pt x="63" y="70"/>
                    <a:pt x="62" y="73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58" y="96"/>
                    <a:pt x="59" y="98"/>
                    <a:pt x="62" y="98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9" y="237"/>
                    <a:pt x="57" y="246"/>
                    <a:pt x="55" y="252"/>
                  </a:cubicBezTo>
                  <a:cubicBezTo>
                    <a:pt x="53" y="259"/>
                    <a:pt x="51" y="264"/>
                    <a:pt x="48" y="267"/>
                  </a:cubicBezTo>
                  <a:cubicBezTo>
                    <a:pt x="45" y="271"/>
                    <a:pt x="43" y="273"/>
                    <a:pt x="38" y="274"/>
                  </a:cubicBezTo>
                  <a:cubicBezTo>
                    <a:pt x="35" y="276"/>
                    <a:pt x="31" y="276"/>
                    <a:pt x="26" y="276"/>
                  </a:cubicBezTo>
                  <a:cubicBezTo>
                    <a:pt x="24" y="276"/>
                    <a:pt x="20" y="276"/>
                    <a:pt x="18" y="275"/>
                  </a:cubicBezTo>
                  <a:cubicBezTo>
                    <a:pt x="15" y="275"/>
                    <a:pt x="14" y="274"/>
                    <a:pt x="12" y="274"/>
                  </a:cubicBezTo>
                  <a:cubicBezTo>
                    <a:pt x="12" y="274"/>
                    <a:pt x="10" y="272"/>
                    <a:pt x="9" y="275"/>
                  </a:cubicBezTo>
                  <a:cubicBezTo>
                    <a:pt x="8" y="277"/>
                    <a:pt x="2" y="294"/>
                    <a:pt x="1" y="296"/>
                  </a:cubicBezTo>
                  <a:cubicBezTo>
                    <a:pt x="0" y="298"/>
                    <a:pt x="1" y="300"/>
                    <a:pt x="3" y="300"/>
                  </a:cubicBezTo>
                  <a:cubicBezTo>
                    <a:pt x="6" y="301"/>
                    <a:pt x="8" y="302"/>
                    <a:pt x="12" y="303"/>
                  </a:cubicBezTo>
                  <a:cubicBezTo>
                    <a:pt x="18" y="304"/>
                    <a:pt x="23" y="304"/>
                    <a:pt x="27" y="304"/>
                  </a:cubicBezTo>
                  <a:cubicBezTo>
                    <a:pt x="37" y="304"/>
                    <a:pt x="45" y="303"/>
                    <a:pt x="53" y="301"/>
                  </a:cubicBezTo>
                  <a:cubicBezTo>
                    <a:pt x="60" y="298"/>
                    <a:pt x="66" y="293"/>
                    <a:pt x="72" y="287"/>
                  </a:cubicBezTo>
                  <a:cubicBezTo>
                    <a:pt x="78" y="281"/>
                    <a:pt x="81" y="274"/>
                    <a:pt x="85" y="264"/>
                  </a:cubicBezTo>
                  <a:cubicBezTo>
                    <a:pt x="89" y="255"/>
                    <a:pt x="92" y="243"/>
                    <a:pt x="94" y="229"/>
                  </a:cubicBezTo>
                  <a:cubicBezTo>
                    <a:pt x="117" y="98"/>
                    <a:pt x="117" y="98"/>
                    <a:pt x="117" y="98"/>
                  </a:cubicBezTo>
                  <a:cubicBezTo>
                    <a:pt x="151" y="98"/>
                    <a:pt x="151" y="98"/>
                    <a:pt x="151" y="98"/>
                  </a:cubicBezTo>
                  <a:cubicBezTo>
                    <a:pt x="151" y="98"/>
                    <a:pt x="154" y="98"/>
                    <a:pt x="155" y="95"/>
                  </a:cubicBezTo>
                  <a:cubicBezTo>
                    <a:pt x="159" y="73"/>
                    <a:pt x="159" y="73"/>
                    <a:pt x="159" y="73"/>
                  </a:cubicBezTo>
                  <a:cubicBezTo>
                    <a:pt x="159" y="71"/>
                    <a:pt x="158" y="70"/>
                    <a:pt x="155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3" y="69"/>
                    <a:pt x="124" y="57"/>
                    <a:pt x="128" y="46"/>
                  </a:cubicBezTo>
                  <a:cubicBezTo>
                    <a:pt x="129" y="42"/>
                    <a:pt x="132" y="38"/>
                    <a:pt x="135" y="35"/>
                  </a:cubicBezTo>
                  <a:cubicBezTo>
                    <a:pt x="138" y="33"/>
                    <a:pt x="141" y="31"/>
                    <a:pt x="144" y="30"/>
                  </a:cubicBezTo>
                  <a:cubicBezTo>
                    <a:pt x="147" y="29"/>
                    <a:pt x="151" y="28"/>
                    <a:pt x="155" y="28"/>
                  </a:cubicBezTo>
                  <a:cubicBezTo>
                    <a:pt x="158" y="28"/>
                    <a:pt x="161" y="29"/>
                    <a:pt x="163" y="29"/>
                  </a:cubicBezTo>
                  <a:cubicBezTo>
                    <a:pt x="167" y="30"/>
                    <a:pt x="168" y="30"/>
                    <a:pt x="169" y="31"/>
                  </a:cubicBezTo>
                  <a:cubicBezTo>
                    <a:pt x="172" y="32"/>
                    <a:pt x="172" y="31"/>
                    <a:pt x="173" y="29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2" y="5"/>
                    <a:pt x="180" y="4"/>
                    <a:pt x="179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4995862" y="2801942"/>
              <a:ext cx="111123" cy="769942"/>
            </a:xfrm>
            <a:custGeom>
              <a:avLst/>
              <a:gdLst>
                <a:gd name="T0" fmla="*/ 33 w 33"/>
                <a:gd name="T1" fmla="*/ 224 h 227"/>
                <a:gd name="T2" fmla="*/ 30 w 33"/>
                <a:gd name="T3" fmla="*/ 227 h 227"/>
                <a:gd name="T4" fmla="*/ 3 w 33"/>
                <a:gd name="T5" fmla="*/ 227 h 227"/>
                <a:gd name="T6" fmla="*/ 0 w 33"/>
                <a:gd name="T7" fmla="*/ 224 h 227"/>
                <a:gd name="T8" fmla="*/ 0 w 33"/>
                <a:gd name="T9" fmla="*/ 4 h 227"/>
                <a:gd name="T10" fmla="*/ 3 w 33"/>
                <a:gd name="T11" fmla="*/ 0 h 227"/>
                <a:gd name="T12" fmla="*/ 30 w 33"/>
                <a:gd name="T13" fmla="*/ 0 h 227"/>
                <a:gd name="T14" fmla="*/ 33 w 33"/>
                <a:gd name="T15" fmla="*/ 4 h 227"/>
                <a:gd name="T16" fmla="*/ 33 w 33"/>
                <a:gd name="T17" fmla="*/ 224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27">
                  <a:moveTo>
                    <a:pt x="33" y="224"/>
                  </a:moveTo>
                  <a:cubicBezTo>
                    <a:pt x="33" y="226"/>
                    <a:pt x="32" y="227"/>
                    <a:pt x="30" y="227"/>
                  </a:cubicBezTo>
                  <a:cubicBezTo>
                    <a:pt x="3" y="227"/>
                    <a:pt x="3" y="227"/>
                    <a:pt x="3" y="227"/>
                  </a:cubicBezTo>
                  <a:cubicBezTo>
                    <a:pt x="1" y="227"/>
                    <a:pt x="0" y="226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2"/>
                    <a:pt x="33" y="4"/>
                  </a:cubicBezTo>
                  <a:lnTo>
                    <a:pt x="33" y="2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819210"/>
      </p:ext>
    </p:extLst>
  </p:cSld>
  <p:clrMapOvr>
    <a:masterClrMapping/>
  </p:clrMapOvr>
  <p:transition>
    <p:fade/>
  </p:transition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ird spli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71500" y="1763713"/>
            <a:ext cx="3299490" cy="4224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371141" y="1763713"/>
            <a:ext cx="7189471" cy="422420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 sz="1000" spc="0" dirty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4093571" y="1627909"/>
            <a:ext cx="0" cy="4652818"/>
          </a:xfrm>
          <a:prstGeom prst="line">
            <a:avLst/>
          </a:prstGeom>
          <a:ln w="9525" cmpd="sng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880462"/>
      </p:ext>
    </p:extLst>
  </p:cSld>
  <p:clrMapOvr>
    <a:masterClrMapping/>
  </p:clrMapOvr>
  <p:transition>
    <p:fade/>
  </p:transition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ird Split 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8461599" y="2214517"/>
            <a:ext cx="3147814" cy="3773534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71499" y="1763713"/>
            <a:ext cx="6862233" cy="422420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 sz="1000" spc="0" dirty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6869934" y="1495876"/>
            <a:ext cx="1874324" cy="4492038"/>
            <a:chOff x="6869934" y="1495876"/>
            <a:chExt cx="1874324" cy="4492038"/>
          </a:xfrm>
        </p:grpSpPr>
        <p:sp>
          <p:nvSpPr>
            <p:cNvPr id="13" name="Shape 939"/>
            <p:cNvSpPr/>
            <p:nvPr/>
          </p:nvSpPr>
          <p:spPr>
            <a:xfrm>
              <a:off x="7804978" y="1746739"/>
              <a:ext cx="939280" cy="303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600" extrusionOk="0">
                  <a:moveTo>
                    <a:pt x="946" y="21600"/>
                  </a:moveTo>
                  <a:cubicBezTo>
                    <a:pt x="18920" y="21600"/>
                    <a:pt x="18920" y="21600"/>
                    <a:pt x="18920" y="21600"/>
                  </a:cubicBezTo>
                  <a:cubicBezTo>
                    <a:pt x="20181" y="21600"/>
                    <a:pt x="21285" y="10800"/>
                    <a:pt x="21285" y="10800"/>
                  </a:cubicBezTo>
                  <a:cubicBezTo>
                    <a:pt x="21285" y="10800"/>
                    <a:pt x="20181" y="0"/>
                    <a:pt x="18920" y="0"/>
                  </a:cubicBezTo>
                  <a:cubicBezTo>
                    <a:pt x="946" y="0"/>
                    <a:pt x="946" y="0"/>
                    <a:pt x="946" y="0"/>
                  </a:cubicBezTo>
                  <a:cubicBezTo>
                    <a:pt x="-315" y="0"/>
                    <a:pt x="-315" y="21600"/>
                    <a:pt x="946" y="21600"/>
                  </a:cubicBezTo>
                  <a:close/>
                </a:path>
              </a:pathLst>
            </a:custGeom>
            <a:solidFill>
              <a:srgbClr val="7198A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4" name="Shape 940"/>
            <p:cNvSpPr/>
            <p:nvPr/>
          </p:nvSpPr>
          <p:spPr>
            <a:xfrm>
              <a:off x="7963047" y="1863368"/>
              <a:ext cx="515950" cy="64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49" y="0"/>
                  </a:moveTo>
                  <a:cubicBezTo>
                    <a:pt x="1751" y="0"/>
                    <a:pt x="1751" y="0"/>
                    <a:pt x="1751" y="0"/>
                  </a:cubicBezTo>
                  <a:cubicBezTo>
                    <a:pt x="876" y="0"/>
                    <a:pt x="0" y="4800"/>
                    <a:pt x="0" y="12000"/>
                  </a:cubicBezTo>
                  <a:cubicBezTo>
                    <a:pt x="0" y="16800"/>
                    <a:pt x="876" y="21600"/>
                    <a:pt x="1751" y="21600"/>
                  </a:cubicBezTo>
                  <a:cubicBezTo>
                    <a:pt x="19849" y="21600"/>
                    <a:pt x="19849" y="21600"/>
                    <a:pt x="19849" y="21600"/>
                  </a:cubicBezTo>
                  <a:cubicBezTo>
                    <a:pt x="21016" y="21600"/>
                    <a:pt x="21600" y="16800"/>
                    <a:pt x="21600" y="12000"/>
                  </a:cubicBezTo>
                  <a:cubicBezTo>
                    <a:pt x="21600" y="4800"/>
                    <a:pt x="21016" y="0"/>
                    <a:pt x="19849" y="0"/>
                  </a:cubicBezTo>
                  <a:close/>
                </a:path>
              </a:pathLst>
            </a:custGeom>
            <a:solidFill>
              <a:srgbClr val="E4E4E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5" name="Shape 941"/>
            <p:cNvSpPr/>
            <p:nvPr/>
          </p:nvSpPr>
          <p:spPr>
            <a:xfrm>
              <a:off x="8522720" y="1863368"/>
              <a:ext cx="137005" cy="64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40" y="0"/>
                  </a:moveTo>
                  <a:cubicBezTo>
                    <a:pt x="7560" y="0"/>
                    <a:pt x="7560" y="0"/>
                    <a:pt x="7560" y="0"/>
                  </a:cubicBezTo>
                  <a:cubicBezTo>
                    <a:pt x="3240" y="0"/>
                    <a:pt x="0" y="4800"/>
                    <a:pt x="0" y="12000"/>
                  </a:cubicBezTo>
                  <a:cubicBezTo>
                    <a:pt x="0" y="16800"/>
                    <a:pt x="3240" y="21600"/>
                    <a:pt x="7560" y="21600"/>
                  </a:cubicBezTo>
                  <a:cubicBezTo>
                    <a:pt x="14040" y="21600"/>
                    <a:pt x="14040" y="21600"/>
                    <a:pt x="14040" y="21600"/>
                  </a:cubicBezTo>
                  <a:cubicBezTo>
                    <a:pt x="18360" y="21600"/>
                    <a:pt x="21600" y="16800"/>
                    <a:pt x="21600" y="12000"/>
                  </a:cubicBezTo>
                  <a:cubicBezTo>
                    <a:pt x="21600" y="4800"/>
                    <a:pt x="18360" y="0"/>
                    <a:pt x="14040" y="0"/>
                  </a:cubicBezTo>
                  <a:close/>
                </a:path>
              </a:pathLst>
            </a:custGeom>
            <a:solidFill>
              <a:srgbClr val="E4E4E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9" name="Shape 945"/>
            <p:cNvSpPr/>
            <p:nvPr/>
          </p:nvSpPr>
          <p:spPr>
            <a:xfrm>
              <a:off x="6869934" y="2214517"/>
              <a:ext cx="942151" cy="297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600" extrusionOk="0">
                  <a:moveTo>
                    <a:pt x="20339" y="0"/>
                  </a:moveTo>
                  <a:cubicBezTo>
                    <a:pt x="2365" y="0"/>
                    <a:pt x="2365" y="0"/>
                    <a:pt x="2365" y="0"/>
                  </a:cubicBezTo>
                  <a:cubicBezTo>
                    <a:pt x="1104" y="0"/>
                    <a:pt x="0" y="11051"/>
                    <a:pt x="0" y="11051"/>
                  </a:cubicBezTo>
                  <a:cubicBezTo>
                    <a:pt x="0" y="11051"/>
                    <a:pt x="1104" y="21600"/>
                    <a:pt x="2365" y="21600"/>
                  </a:cubicBezTo>
                  <a:cubicBezTo>
                    <a:pt x="20339" y="21600"/>
                    <a:pt x="20339" y="21600"/>
                    <a:pt x="20339" y="21600"/>
                  </a:cubicBezTo>
                  <a:cubicBezTo>
                    <a:pt x="21600" y="21600"/>
                    <a:pt x="21600" y="0"/>
                    <a:pt x="20339" y="0"/>
                  </a:cubicBezTo>
                  <a:close/>
                </a:path>
              </a:pathLst>
            </a:custGeom>
            <a:solidFill>
              <a:srgbClr val="1C4B8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0" name="Shape 946"/>
            <p:cNvSpPr/>
            <p:nvPr/>
          </p:nvSpPr>
          <p:spPr>
            <a:xfrm>
              <a:off x="7135197" y="2331146"/>
              <a:ext cx="515950" cy="64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1" y="21600"/>
                  </a:moveTo>
                  <a:cubicBezTo>
                    <a:pt x="19849" y="21600"/>
                    <a:pt x="19849" y="21600"/>
                    <a:pt x="19849" y="21600"/>
                  </a:cubicBezTo>
                  <a:cubicBezTo>
                    <a:pt x="20724" y="21600"/>
                    <a:pt x="21600" y="16800"/>
                    <a:pt x="21600" y="12000"/>
                  </a:cubicBezTo>
                  <a:cubicBezTo>
                    <a:pt x="21600" y="4800"/>
                    <a:pt x="20724" y="0"/>
                    <a:pt x="19849" y="0"/>
                  </a:cubicBezTo>
                  <a:cubicBezTo>
                    <a:pt x="1751" y="0"/>
                    <a:pt x="1751" y="0"/>
                    <a:pt x="1751" y="0"/>
                  </a:cubicBezTo>
                  <a:cubicBezTo>
                    <a:pt x="876" y="0"/>
                    <a:pt x="0" y="4800"/>
                    <a:pt x="0" y="12000"/>
                  </a:cubicBezTo>
                  <a:cubicBezTo>
                    <a:pt x="0" y="16800"/>
                    <a:pt x="876" y="21600"/>
                    <a:pt x="1751" y="21600"/>
                  </a:cubicBezTo>
                  <a:close/>
                </a:path>
              </a:pathLst>
            </a:custGeom>
            <a:solidFill>
              <a:srgbClr val="E4E4E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1" name="Shape 947"/>
            <p:cNvSpPr/>
            <p:nvPr/>
          </p:nvSpPr>
          <p:spPr>
            <a:xfrm>
              <a:off x="6954469" y="2331146"/>
              <a:ext cx="139919" cy="64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60" y="21600"/>
                  </a:moveTo>
                  <a:cubicBezTo>
                    <a:pt x="14040" y="21600"/>
                    <a:pt x="14040" y="21600"/>
                    <a:pt x="14040" y="21600"/>
                  </a:cubicBezTo>
                  <a:cubicBezTo>
                    <a:pt x="18360" y="21600"/>
                    <a:pt x="21600" y="16800"/>
                    <a:pt x="21600" y="12000"/>
                  </a:cubicBezTo>
                  <a:cubicBezTo>
                    <a:pt x="21600" y="4800"/>
                    <a:pt x="18360" y="0"/>
                    <a:pt x="14040" y="0"/>
                  </a:cubicBezTo>
                  <a:cubicBezTo>
                    <a:pt x="7560" y="0"/>
                    <a:pt x="7560" y="0"/>
                    <a:pt x="7560" y="0"/>
                  </a:cubicBezTo>
                  <a:cubicBezTo>
                    <a:pt x="3240" y="0"/>
                    <a:pt x="0" y="4800"/>
                    <a:pt x="0" y="12000"/>
                  </a:cubicBezTo>
                  <a:cubicBezTo>
                    <a:pt x="0" y="16800"/>
                    <a:pt x="3240" y="21600"/>
                    <a:pt x="7560" y="21600"/>
                  </a:cubicBezTo>
                  <a:close/>
                </a:path>
              </a:pathLst>
            </a:custGeom>
            <a:solidFill>
              <a:srgbClr val="E4E4E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2" name="Shape 948"/>
            <p:cNvSpPr/>
            <p:nvPr/>
          </p:nvSpPr>
          <p:spPr>
            <a:xfrm>
              <a:off x="7461673" y="5742993"/>
              <a:ext cx="690848" cy="244921"/>
            </a:xfrm>
            <a:prstGeom prst="ellipse">
              <a:avLst/>
            </a:prstGeom>
            <a:solidFill>
              <a:srgbClr val="BA803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3" name="Shape 949"/>
            <p:cNvSpPr/>
            <p:nvPr/>
          </p:nvSpPr>
          <p:spPr>
            <a:xfrm>
              <a:off x="7490823" y="5751741"/>
              <a:ext cx="632549" cy="180777"/>
            </a:xfrm>
            <a:prstGeom prst="ellipse">
              <a:avLst/>
            </a:prstGeom>
            <a:solidFill>
              <a:srgbClr val="93672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4" name="Shape 950"/>
            <p:cNvSpPr/>
            <p:nvPr/>
          </p:nvSpPr>
          <p:spPr>
            <a:xfrm>
              <a:off x="7705615" y="1495876"/>
              <a:ext cx="210793" cy="4381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1" h="21569" extrusionOk="0">
                  <a:moveTo>
                    <a:pt x="20791" y="21021"/>
                  </a:moveTo>
                  <a:cubicBezTo>
                    <a:pt x="20084" y="21362"/>
                    <a:pt x="15342" y="21533"/>
                    <a:pt x="10441" y="21565"/>
                  </a:cubicBezTo>
                  <a:cubicBezTo>
                    <a:pt x="5189" y="21600"/>
                    <a:pt x="-809" y="21370"/>
                    <a:pt x="91" y="21021"/>
                  </a:cubicBezTo>
                  <a:lnTo>
                    <a:pt x="91" y="1306"/>
                  </a:lnTo>
                  <a:cubicBezTo>
                    <a:pt x="91" y="944"/>
                    <a:pt x="1298" y="617"/>
                    <a:pt x="3196" y="381"/>
                  </a:cubicBezTo>
                  <a:cubicBezTo>
                    <a:pt x="5093" y="145"/>
                    <a:pt x="7681" y="0"/>
                    <a:pt x="10441" y="0"/>
                  </a:cubicBezTo>
                  <a:lnTo>
                    <a:pt x="10441" y="0"/>
                  </a:lnTo>
                  <a:cubicBezTo>
                    <a:pt x="13201" y="0"/>
                    <a:pt x="15788" y="145"/>
                    <a:pt x="17686" y="381"/>
                  </a:cubicBezTo>
                  <a:cubicBezTo>
                    <a:pt x="19583" y="617"/>
                    <a:pt x="20791" y="944"/>
                    <a:pt x="20791" y="1306"/>
                  </a:cubicBezTo>
                  <a:lnTo>
                    <a:pt x="20791" y="21021"/>
                  </a:lnTo>
                  <a:close/>
                </a:path>
              </a:pathLst>
            </a:custGeom>
            <a:solidFill>
              <a:srgbClr val="BA803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F0B33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 dirty="0"/>
            </a:p>
          </p:txBody>
        </p:sp>
      </p:grp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7721600" y="5337175"/>
            <a:ext cx="696913" cy="792163"/>
            <a:chOff x="4864" y="3362"/>
            <a:chExt cx="439" cy="499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4864" y="3362"/>
              <a:ext cx="439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/>
            <p:cNvSpPr>
              <a:spLocks/>
            </p:cNvSpPr>
            <p:nvPr userDrawn="1"/>
          </p:nvSpPr>
          <p:spPr bwMode="auto">
            <a:xfrm>
              <a:off x="5222" y="3457"/>
              <a:ext cx="53" cy="140"/>
            </a:xfrm>
            <a:custGeom>
              <a:avLst/>
              <a:gdLst>
                <a:gd name="T0" fmla="*/ 0 w 145"/>
                <a:gd name="T1" fmla="*/ 18 h 379"/>
                <a:gd name="T2" fmla="*/ 91 w 145"/>
                <a:gd name="T3" fmla="*/ 62 h 379"/>
                <a:gd name="T4" fmla="*/ 140 w 145"/>
                <a:gd name="T5" fmla="*/ 316 h 379"/>
                <a:gd name="T6" fmla="*/ 70 w 145"/>
                <a:gd name="T7" fmla="*/ 361 h 379"/>
                <a:gd name="T8" fmla="*/ 0 w 145"/>
                <a:gd name="T9" fmla="*/ 18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379">
                  <a:moveTo>
                    <a:pt x="0" y="18"/>
                  </a:moveTo>
                  <a:cubicBezTo>
                    <a:pt x="0" y="18"/>
                    <a:pt x="80" y="0"/>
                    <a:pt x="91" y="62"/>
                  </a:cubicBezTo>
                  <a:cubicBezTo>
                    <a:pt x="102" y="124"/>
                    <a:pt x="145" y="229"/>
                    <a:pt x="140" y="316"/>
                  </a:cubicBezTo>
                  <a:cubicBezTo>
                    <a:pt x="140" y="316"/>
                    <a:pt x="125" y="379"/>
                    <a:pt x="70" y="361"/>
                  </a:cubicBezTo>
                  <a:cubicBezTo>
                    <a:pt x="15" y="343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250" y="3630"/>
              <a:ext cx="54" cy="169"/>
            </a:xfrm>
            <a:custGeom>
              <a:avLst/>
              <a:gdLst>
                <a:gd name="T0" fmla="*/ 0 w 146"/>
                <a:gd name="T1" fmla="*/ 17 h 461"/>
                <a:gd name="T2" fmla="*/ 91 w 146"/>
                <a:gd name="T3" fmla="*/ 62 h 461"/>
                <a:gd name="T4" fmla="*/ 140 w 146"/>
                <a:gd name="T5" fmla="*/ 383 h 461"/>
                <a:gd name="T6" fmla="*/ 62 w 146"/>
                <a:gd name="T7" fmla="*/ 443 h 461"/>
                <a:gd name="T8" fmla="*/ 0 w 146"/>
                <a:gd name="T9" fmla="*/ 1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461">
                  <a:moveTo>
                    <a:pt x="0" y="17"/>
                  </a:moveTo>
                  <a:cubicBezTo>
                    <a:pt x="0" y="17"/>
                    <a:pt x="80" y="0"/>
                    <a:pt x="91" y="62"/>
                  </a:cubicBezTo>
                  <a:cubicBezTo>
                    <a:pt x="102" y="124"/>
                    <a:pt x="146" y="296"/>
                    <a:pt x="140" y="383"/>
                  </a:cubicBezTo>
                  <a:cubicBezTo>
                    <a:pt x="140" y="383"/>
                    <a:pt x="117" y="461"/>
                    <a:pt x="62" y="443"/>
                  </a:cubicBezTo>
                  <a:cubicBezTo>
                    <a:pt x="7" y="424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5273" y="3742"/>
              <a:ext cx="39" cy="64"/>
            </a:xfrm>
            <a:custGeom>
              <a:avLst/>
              <a:gdLst>
                <a:gd name="T0" fmla="*/ 74 w 105"/>
                <a:gd name="T1" fmla="*/ 0 h 172"/>
                <a:gd name="T2" fmla="*/ 0 w 105"/>
                <a:gd name="T3" fmla="*/ 137 h 172"/>
                <a:gd name="T4" fmla="*/ 74 w 105"/>
                <a:gd name="T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72">
                  <a:moveTo>
                    <a:pt x="74" y="0"/>
                  </a:moveTo>
                  <a:cubicBezTo>
                    <a:pt x="74" y="0"/>
                    <a:pt x="89" y="129"/>
                    <a:pt x="0" y="137"/>
                  </a:cubicBezTo>
                  <a:cubicBezTo>
                    <a:pt x="0" y="137"/>
                    <a:pt x="105" y="172"/>
                    <a:pt x="74" y="0"/>
                  </a:cubicBezTo>
                  <a:close/>
                </a:path>
              </a:pathLst>
            </a:custGeom>
            <a:solidFill>
              <a:srgbClr val="537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 userDrawn="1"/>
          </p:nvSpPr>
          <p:spPr bwMode="auto">
            <a:xfrm>
              <a:off x="4888" y="3395"/>
              <a:ext cx="390" cy="478"/>
            </a:xfrm>
            <a:custGeom>
              <a:avLst/>
              <a:gdLst>
                <a:gd name="T0" fmla="*/ 230 w 1060"/>
                <a:gd name="T1" fmla="*/ 36 h 1302"/>
                <a:gd name="T2" fmla="*/ 188 w 1060"/>
                <a:gd name="T3" fmla="*/ 0 h 1302"/>
                <a:gd name="T4" fmla="*/ 60 w 1060"/>
                <a:gd name="T5" fmla="*/ 101 h 1302"/>
                <a:gd name="T6" fmla="*/ 52 w 1060"/>
                <a:gd name="T7" fmla="*/ 299 h 1302"/>
                <a:gd name="T8" fmla="*/ 81 w 1060"/>
                <a:gd name="T9" fmla="*/ 770 h 1302"/>
                <a:gd name="T10" fmla="*/ 230 w 1060"/>
                <a:gd name="T11" fmla="*/ 1202 h 1302"/>
                <a:gd name="T12" fmla="*/ 339 w 1060"/>
                <a:gd name="T13" fmla="*/ 1240 h 1302"/>
                <a:gd name="T14" fmla="*/ 1048 w 1060"/>
                <a:gd name="T15" fmla="*/ 1084 h 1302"/>
                <a:gd name="T16" fmla="*/ 881 w 1060"/>
                <a:gd name="T17" fmla="*/ 171 h 1302"/>
                <a:gd name="T18" fmla="*/ 230 w 1060"/>
                <a:gd name="T19" fmla="*/ 36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0" h="1302">
                  <a:moveTo>
                    <a:pt x="230" y="36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56" y="40"/>
                    <a:pt x="60" y="101"/>
                  </a:cubicBezTo>
                  <a:cubicBezTo>
                    <a:pt x="52" y="299"/>
                    <a:pt x="52" y="299"/>
                    <a:pt x="52" y="299"/>
                  </a:cubicBezTo>
                  <a:cubicBezTo>
                    <a:pt x="81" y="770"/>
                    <a:pt x="81" y="770"/>
                    <a:pt x="81" y="770"/>
                  </a:cubicBezTo>
                  <a:cubicBezTo>
                    <a:pt x="81" y="770"/>
                    <a:pt x="0" y="1151"/>
                    <a:pt x="230" y="1202"/>
                  </a:cubicBezTo>
                  <a:cubicBezTo>
                    <a:pt x="339" y="1240"/>
                    <a:pt x="339" y="1240"/>
                    <a:pt x="339" y="1240"/>
                  </a:cubicBezTo>
                  <a:cubicBezTo>
                    <a:pt x="339" y="1240"/>
                    <a:pt x="688" y="1302"/>
                    <a:pt x="1048" y="1084"/>
                  </a:cubicBezTo>
                  <a:cubicBezTo>
                    <a:pt x="1048" y="1084"/>
                    <a:pt x="1060" y="248"/>
                    <a:pt x="881" y="171"/>
                  </a:cubicBezTo>
                  <a:lnTo>
                    <a:pt x="230" y="36"/>
                  </a:lnTo>
                  <a:close/>
                </a:path>
              </a:pathLst>
            </a:custGeom>
            <a:solidFill>
              <a:srgbClr val="4161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4945" y="3334"/>
              <a:ext cx="286" cy="253"/>
            </a:xfrm>
            <a:custGeom>
              <a:avLst/>
              <a:gdLst>
                <a:gd name="T0" fmla="*/ 25 w 777"/>
                <a:gd name="T1" fmla="*/ 194 h 689"/>
                <a:gd name="T2" fmla="*/ 195 w 777"/>
                <a:gd name="T3" fmla="*/ 109 h 689"/>
                <a:gd name="T4" fmla="*/ 470 w 777"/>
                <a:gd name="T5" fmla="*/ 89 h 689"/>
                <a:gd name="T6" fmla="*/ 738 w 777"/>
                <a:gd name="T7" fmla="*/ 312 h 689"/>
                <a:gd name="T8" fmla="*/ 738 w 777"/>
                <a:gd name="T9" fmla="*/ 567 h 689"/>
                <a:gd name="T10" fmla="*/ 199 w 777"/>
                <a:gd name="T11" fmla="*/ 567 h 689"/>
                <a:gd name="T12" fmla="*/ 25 w 777"/>
                <a:gd name="T13" fmla="*/ 194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689">
                  <a:moveTo>
                    <a:pt x="25" y="194"/>
                  </a:moveTo>
                  <a:cubicBezTo>
                    <a:pt x="25" y="194"/>
                    <a:pt x="25" y="93"/>
                    <a:pt x="195" y="109"/>
                  </a:cubicBezTo>
                  <a:cubicBezTo>
                    <a:pt x="195" y="109"/>
                    <a:pt x="377" y="129"/>
                    <a:pt x="470" y="89"/>
                  </a:cubicBezTo>
                  <a:cubicBezTo>
                    <a:pt x="470" y="89"/>
                    <a:pt x="681" y="0"/>
                    <a:pt x="738" y="312"/>
                  </a:cubicBezTo>
                  <a:cubicBezTo>
                    <a:pt x="738" y="312"/>
                    <a:pt x="777" y="516"/>
                    <a:pt x="738" y="567"/>
                  </a:cubicBezTo>
                  <a:cubicBezTo>
                    <a:pt x="655" y="673"/>
                    <a:pt x="247" y="689"/>
                    <a:pt x="199" y="567"/>
                  </a:cubicBezTo>
                  <a:cubicBezTo>
                    <a:pt x="162" y="471"/>
                    <a:pt x="0" y="246"/>
                    <a:pt x="25" y="194"/>
                  </a:cubicBezTo>
                  <a:close/>
                </a:path>
              </a:pathLst>
            </a:cu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4931" y="3771"/>
              <a:ext cx="342" cy="95"/>
            </a:xfrm>
            <a:custGeom>
              <a:avLst/>
              <a:gdLst>
                <a:gd name="T0" fmla="*/ 47 w 930"/>
                <a:gd name="T1" fmla="*/ 148 h 257"/>
                <a:gd name="T2" fmla="*/ 349 w 930"/>
                <a:gd name="T3" fmla="*/ 223 h 257"/>
                <a:gd name="T4" fmla="*/ 930 w 930"/>
                <a:gd name="T5" fmla="*/ 58 h 257"/>
                <a:gd name="T6" fmla="*/ 930 w 930"/>
                <a:gd name="T7" fmla="*/ 0 h 257"/>
                <a:gd name="T8" fmla="*/ 0 w 930"/>
                <a:gd name="T9" fmla="*/ 38 h 257"/>
                <a:gd name="T10" fmla="*/ 47 w 930"/>
                <a:gd name="T11" fmla="*/ 14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0" h="257">
                  <a:moveTo>
                    <a:pt x="47" y="148"/>
                  </a:moveTo>
                  <a:cubicBezTo>
                    <a:pt x="47" y="148"/>
                    <a:pt x="168" y="225"/>
                    <a:pt x="349" y="223"/>
                  </a:cubicBezTo>
                  <a:cubicBezTo>
                    <a:pt x="349" y="223"/>
                    <a:pt x="707" y="250"/>
                    <a:pt x="930" y="58"/>
                  </a:cubicBezTo>
                  <a:cubicBezTo>
                    <a:pt x="930" y="0"/>
                    <a:pt x="930" y="0"/>
                    <a:pt x="930" y="0"/>
                  </a:cubicBezTo>
                  <a:cubicBezTo>
                    <a:pt x="930" y="0"/>
                    <a:pt x="651" y="257"/>
                    <a:pt x="0" y="38"/>
                  </a:cubicBezTo>
                  <a:lnTo>
                    <a:pt x="47" y="148"/>
                  </a:lnTo>
                  <a:close/>
                </a:path>
              </a:pathLst>
            </a:custGeom>
            <a:solidFill>
              <a:srgbClr val="483F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5010" y="3633"/>
              <a:ext cx="245" cy="234"/>
            </a:xfrm>
            <a:custGeom>
              <a:avLst/>
              <a:gdLst>
                <a:gd name="T0" fmla="*/ 336 w 668"/>
                <a:gd name="T1" fmla="*/ 28 h 639"/>
                <a:gd name="T2" fmla="*/ 48 w 668"/>
                <a:gd name="T3" fmla="*/ 388 h 639"/>
                <a:gd name="T4" fmla="*/ 312 w 668"/>
                <a:gd name="T5" fmla="*/ 619 h 639"/>
                <a:gd name="T6" fmla="*/ 668 w 668"/>
                <a:gd name="T7" fmla="*/ 429 h 639"/>
                <a:gd name="T8" fmla="*/ 640 w 668"/>
                <a:gd name="T9" fmla="*/ 125 h 639"/>
                <a:gd name="T10" fmla="*/ 336 w 668"/>
                <a:gd name="T11" fmla="*/ 28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8" h="639">
                  <a:moveTo>
                    <a:pt x="336" y="28"/>
                  </a:moveTo>
                  <a:cubicBezTo>
                    <a:pt x="221" y="38"/>
                    <a:pt x="0" y="0"/>
                    <a:pt x="48" y="388"/>
                  </a:cubicBezTo>
                  <a:cubicBezTo>
                    <a:pt x="59" y="475"/>
                    <a:pt x="4" y="639"/>
                    <a:pt x="312" y="619"/>
                  </a:cubicBezTo>
                  <a:cubicBezTo>
                    <a:pt x="312" y="619"/>
                    <a:pt x="656" y="631"/>
                    <a:pt x="668" y="429"/>
                  </a:cubicBezTo>
                  <a:cubicBezTo>
                    <a:pt x="640" y="125"/>
                    <a:pt x="640" y="125"/>
                    <a:pt x="640" y="125"/>
                  </a:cubicBezTo>
                  <a:cubicBezTo>
                    <a:pt x="640" y="125"/>
                    <a:pt x="668" y="0"/>
                    <a:pt x="336" y="28"/>
                  </a:cubicBezTo>
                  <a:close/>
                </a:path>
              </a:pathLst>
            </a:cu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4850" y="3490"/>
              <a:ext cx="139" cy="148"/>
            </a:xfrm>
            <a:custGeom>
              <a:avLst/>
              <a:gdLst>
                <a:gd name="T0" fmla="*/ 154 w 376"/>
                <a:gd name="T1" fmla="*/ 40 h 403"/>
                <a:gd name="T2" fmla="*/ 44 w 376"/>
                <a:gd name="T3" fmla="*/ 129 h 403"/>
                <a:gd name="T4" fmla="*/ 186 w 376"/>
                <a:gd name="T5" fmla="*/ 384 h 403"/>
                <a:gd name="T6" fmla="*/ 376 w 376"/>
                <a:gd name="T7" fmla="*/ 228 h 403"/>
                <a:gd name="T8" fmla="*/ 154 w 376"/>
                <a:gd name="T9" fmla="*/ 4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403">
                  <a:moveTo>
                    <a:pt x="154" y="40"/>
                  </a:moveTo>
                  <a:cubicBezTo>
                    <a:pt x="154" y="40"/>
                    <a:pt x="48" y="40"/>
                    <a:pt x="44" y="129"/>
                  </a:cubicBezTo>
                  <a:cubicBezTo>
                    <a:pt x="41" y="202"/>
                    <a:pt x="0" y="376"/>
                    <a:pt x="186" y="384"/>
                  </a:cubicBezTo>
                  <a:cubicBezTo>
                    <a:pt x="186" y="384"/>
                    <a:pt x="372" y="403"/>
                    <a:pt x="376" y="228"/>
                  </a:cubicBezTo>
                  <a:cubicBezTo>
                    <a:pt x="376" y="228"/>
                    <a:pt x="372" y="0"/>
                    <a:pt x="154" y="40"/>
                  </a:cubicBezTo>
                  <a:close/>
                </a:path>
              </a:pathLst>
            </a:cu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"/>
            <p:cNvSpPr>
              <a:spLocks/>
            </p:cNvSpPr>
            <p:nvPr userDrawn="1"/>
          </p:nvSpPr>
          <p:spPr bwMode="auto">
            <a:xfrm>
              <a:off x="4846" y="3640"/>
              <a:ext cx="150" cy="187"/>
            </a:xfrm>
            <a:custGeom>
              <a:avLst/>
              <a:gdLst>
                <a:gd name="T0" fmla="*/ 146 w 408"/>
                <a:gd name="T1" fmla="*/ 60 h 510"/>
                <a:gd name="T2" fmla="*/ 90 w 408"/>
                <a:gd name="T3" fmla="*/ 129 h 510"/>
                <a:gd name="T4" fmla="*/ 221 w 408"/>
                <a:gd name="T5" fmla="*/ 510 h 510"/>
                <a:gd name="T6" fmla="*/ 369 w 408"/>
                <a:gd name="T7" fmla="*/ 465 h 510"/>
                <a:gd name="T8" fmla="*/ 389 w 408"/>
                <a:gd name="T9" fmla="*/ 251 h 510"/>
                <a:gd name="T10" fmla="*/ 146 w 408"/>
                <a:gd name="T11" fmla="*/ 6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8" h="510">
                  <a:moveTo>
                    <a:pt x="146" y="60"/>
                  </a:moveTo>
                  <a:cubicBezTo>
                    <a:pt x="146" y="60"/>
                    <a:pt x="94" y="81"/>
                    <a:pt x="90" y="129"/>
                  </a:cubicBezTo>
                  <a:cubicBezTo>
                    <a:pt x="90" y="129"/>
                    <a:pt x="0" y="502"/>
                    <a:pt x="221" y="510"/>
                  </a:cubicBezTo>
                  <a:cubicBezTo>
                    <a:pt x="221" y="510"/>
                    <a:pt x="357" y="498"/>
                    <a:pt x="369" y="465"/>
                  </a:cubicBezTo>
                  <a:cubicBezTo>
                    <a:pt x="369" y="465"/>
                    <a:pt x="408" y="403"/>
                    <a:pt x="389" y="251"/>
                  </a:cubicBezTo>
                  <a:cubicBezTo>
                    <a:pt x="381" y="182"/>
                    <a:pt x="341" y="0"/>
                    <a:pt x="146" y="60"/>
                  </a:cubicBezTo>
                  <a:close/>
                </a:path>
              </a:pathLst>
            </a:cu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4"/>
            <p:cNvSpPr>
              <a:spLocks/>
            </p:cNvSpPr>
            <p:nvPr userDrawn="1"/>
          </p:nvSpPr>
          <p:spPr bwMode="auto">
            <a:xfrm>
              <a:off x="5104" y="3636"/>
              <a:ext cx="171" cy="237"/>
            </a:xfrm>
            <a:custGeom>
              <a:avLst/>
              <a:gdLst>
                <a:gd name="T0" fmla="*/ 349 w 465"/>
                <a:gd name="T1" fmla="*/ 191 h 647"/>
                <a:gd name="T2" fmla="*/ 0 w 465"/>
                <a:gd name="T3" fmla="*/ 577 h 647"/>
                <a:gd name="T4" fmla="*/ 359 w 465"/>
                <a:gd name="T5" fmla="*/ 519 h 647"/>
                <a:gd name="T6" fmla="*/ 349 w 465"/>
                <a:gd name="T7" fmla="*/ 191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647">
                  <a:moveTo>
                    <a:pt x="349" y="191"/>
                  </a:moveTo>
                  <a:cubicBezTo>
                    <a:pt x="349" y="191"/>
                    <a:pt x="426" y="560"/>
                    <a:pt x="0" y="577"/>
                  </a:cubicBezTo>
                  <a:cubicBezTo>
                    <a:pt x="0" y="577"/>
                    <a:pt x="174" y="647"/>
                    <a:pt x="359" y="519"/>
                  </a:cubicBezTo>
                  <a:cubicBezTo>
                    <a:pt x="465" y="446"/>
                    <a:pt x="322" y="0"/>
                    <a:pt x="349" y="191"/>
                  </a:cubicBezTo>
                  <a:close/>
                </a:path>
              </a:pathLst>
            </a:custGeom>
            <a:solidFill>
              <a:srgbClr val="4161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15"/>
            <p:cNvSpPr>
              <a:spLocks noChangeShapeType="1"/>
            </p:cNvSpPr>
            <p:nvPr userDrawn="1"/>
          </p:nvSpPr>
          <p:spPr bwMode="auto">
            <a:xfrm>
              <a:off x="5010" y="3592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 userDrawn="1"/>
          </p:nvSpPr>
          <p:spPr bwMode="auto">
            <a:xfrm>
              <a:off x="5010" y="3592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7"/>
            <p:cNvSpPr>
              <a:spLocks/>
            </p:cNvSpPr>
            <p:nvPr userDrawn="1"/>
          </p:nvSpPr>
          <p:spPr bwMode="auto">
            <a:xfrm>
              <a:off x="5025" y="3445"/>
              <a:ext cx="85" cy="250"/>
            </a:xfrm>
            <a:custGeom>
              <a:avLst/>
              <a:gdLst>
                <a:gd name="T0" fmla="*/ 86 w 231"/>
                <a:gd name="T1" fmla="*/ 0 h 681"/>
                <a:gd name="T2" fmla="*/ 216 w 231"/>
                <a:gd name="T3" fmla="*/ 669 h 681"/>
                <a:gd name="T4" fmla="*/ 129 w 231"/>
                <a:gd name="T5" fmla="*/ 681 h 681"/>
                <a:gd name="T6" fmla="*/ 0 w 231"/>
                <a:gd name="T7" fmla="*/ 9 h 681"/>
                <a:gd name="T8" fmla="*/ 86 w 231"/>
                <a:gd name="T9" fmla="*/ 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681">
                  <a:moveTo>
                    <a:pt x="86" y="0"/>
                  </a:moveTo>
                  <a:cubicBezTo>
                    <a:pt x="231" y="254"/>
                    <a:pt x="216" y="669"/>
                    <a:pt x="216" y="669"/>
                  </a:cubicBezTo>
                  <a:cubicBezTo>
                    <a:pt x="129" y="681"/>
                    <a:pt x="129" y="681"/>
                    <a:pt x="129" y="681"/>
                  </a:cubicBezTo>
                  <a:cubicBezTo>
                    <a:pt x="170" y="292"/>
                    <a:pt x="16" y="17"/>
                    <a:pt x="0" y="9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E4E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auto">
            <a:xfrm>
              <a:off x="5133" y="3438"/>
              <a:ext cx="85" cy="247"/>
            </a:xfrm>
            <a:custGeom>
              <a:avLst/>
              <a:gdLst>
                <a:gd name="T0" fmla="*/ 86 w 231"/>
                <a:gd name="T1" fmla="*/ 0 h 672"/>
                <a:gd name="T2" fmla="*/ 217 w 231"/>
                <a:gd name="T3" fmla="*/ 672 h 672"/>
                <a:gd name="T4" fmla="*/ 131 w 231"/>
                <a:gd name="T5" fmla="*/ 672 h 672"/>
                <a:gd name="T6" fmla="*/ 0 w 231"/>
                <a:gd name="T7" fmla="*/ 8 h 672"/>
                <a:gd name="T8" fmla="*/ 86 w 231"/>
                <a:gd name="T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672">
                  <a:moveTo>
                    <a:pt x="86" y="0"/>
                  </a:moveTo>
                  <a:cubicBezTo>
                    <a:pt x="231" y="253"/>
                    <a:pt x="217" y="672"/>
                    <a:pt x="217" y="672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72" y="283"/>
                    <a:pt x="16" y="16"/>
                    <a:pt x="0" y="8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E4E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9"/>
            <p:cNvSpPr>
              <a:spLocks noEditPoints="1"/>
            </p:cNvSpPr>
            <p:nvPr userDrawn="1"/>
          </p:nvSpPr>
          <p:spPr bwMode="auto">
            <a:xfrm>
              <a:off x="5060" y="3554"/>
              <a:ext cx="44" cy="42"/>
            </a:xfrm>
            <a:custGeom>
              <a:avLst/>
              <a:gdLst>
                <a:gd name="T0" fmla="*/ 100 w 122"/>
                <a:gd name="T1" fmla="*/ 7 h 116"/>
                <a:gd name="T2" fmla="*/ 115 w 122"/>
                <a:gd name="T3" fmla="*/ 109 h 116"/>
                <a:gd name="T4" fmla="*/ 20 w 122"/>
                <a:gd name="T5" fmla="*/ 109 h 116"/>
                <a:gd name="T6" fmla="*/ 8 w 122"/>
                <a:gd name="T7" fmla="*/ 7 h 116"/>
                <a:gd name="T8" fmla="*/ 100 w 122"/>
                <a:gd name="T9" fmla="*/ 7 h 116"/>
                <a:gd name="T10" fmla="*/ 103 w 122"/>
                <a:gd name="T11" fmla="*/ 0 h 116"/>
                <a:gd name="T12" fmla="*/ 0 w 122"/>
                <a:gd name="T13" fmla="*/ 0 h 116"/>
                <a:gd name="T14" fmla="*/ 14 w 122"/>
                <a:gd name="T15" fmla="*/ 116 h 116"/>
                <a:gd name="T16" fmla="*/ 122 w 122"/>
                <a:gd name="T17" fmla="*/ 116 h 116"/>
                <a:gd name="T18" fmla="*/ 103 w 122"/>
                <a:gd name="T1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16">
                  <a:moveTo>
                    <a:pt x="100" y="7"/>
                  </a:moveTo>
                  <a:cubicBezTo>
                    <a:pt x="106" y="17"/>
                    <a:pt x="112" y="65"/>
                    <a:pt x="115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0" y="7"/>
                    <a:pt x="100" y="7"/>
                    <a:pt x="100" y="7"/>
                  </a:cubicBezTo>
                  <a:moveTo>
                    <a:pt x="10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122" y="116"/>
                    <a:pt x="116" y="9"/>
                    <a:pt x="103" y="0"/>
                  </a:cubicBezTo>
                  <a:close/>
                </a:path>
              </a:pathLst>
            </a:custGeom>
            <a:solidFill>
              <a:srgbClr val="F6D2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0"/>
            <p:cNvSpPr>
              <a:spLocks noEditPoints="1"/>
            </p:cNvSpPr>
            <p:nvPr userDrawn="1"/>
          </p:nvSpPr>
          <p:spPr bwMode="auto">
            <a:xfrm>
              <a:off x="5170" y="3552"/>
              <a:ext cx="45" cy="43"/>
            </a:xfrm>
            <a:custGeom>
              <a:avLst/>
              <a:gdLst>
                <a:gd name="T0" fmla="*/ 100 w 122"/>
                <a:gd name="T1" fmla="*/ 6 h 116"/>
                <a:gd name="T2" fmla="*/ 115 w 122"/>
                <a:gd name="T3" fmla="*/ 109 h 116"/>
                <a:gd name="T4" fmla="*/ 20 w 122"/>
                <a:gd name="T5" fmla="*/ 109 h 116"/>
                <a:gd name="T6" fmla="*/ 8 w 122"/>
                <a:gd name="T7" fmla="*/ 6 h 116"/>
                <a:gd name="T8" fmla="*/ 100 w 122"/>
                <a:gd name="T9" fmla="*/ 6 h 116"/>
                <a:gd name="T10" fmla="*/ 103 w 122"/>
                <a:gd name="T11" fmla="*/ 0 h 116"/>
                <a:gd name="T12" fmla="*/ 0 w 122"/>
                <a:gd name="T13" fmla="*/ 0 h 116"/>
                <a:gd name="T14" fmla="*/ 14 w 122"/>
                <a:gd name="T15" fmla="*/ 116 h 116"/>
                <a:gd name="T16" fmla="*/ 122 w 122"/>
                <a:gd name="T17" fmla="*/ 116 h 116"/>
                <a:gd name="T18" fmla="*/ 103 w 122"/>
                <a:gd name="T1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16">
                  <a:moveTo>
                    <a:pt x="100" y="6"/>
                  </a:moveTo>
                  <a:cubicBezTo>
                    <a:pt x="106" y="16"/>
                    <a:pt x="112" y="65"/>
                    <a:pt x="115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00" y="6"/>
                    <a:pt x="100" y="6"/>
                    <a:pt x="100" y="6"/>
                  </a:cubicBezTo>
                  <a:moveTo>
                    <a:pt x="10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122" y="116"/>
                    <a:pt x="116" y="8"/>
                    <a:pt x="103" y="0"/>
                  </a:cubicBezTo>
                  <a:close/>
                </a:path>
              </a:pathLst>
            </a:custGeom>
            <a:solidFill>
              <a:srgbClr val="F6D2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1"/>
            <p:cNvSpPr>
              <a:spLocks/>
            </p:cNvSpPr>
            <p:nvPr userDrawn="1"/>
          </p:nvSpPr>
          <p:spPr bwMode="auto">
            <a:xfrm>
              <a:off x="4877" y="3507"/>
              <a:ext cx="114" cy="127"/>
            </a:xfrm>
            <a:custGeom>
              <a:avLst/>
              <a:gdLst>
                <a:gd name="T0" fmla="*/ 302 w 309"/>
                <a:gd name="T1" fmla="*/ 168 h 345"/>
                <a:gd name="T2" fmla="*/ 113 w 309"/>
                <a:gd name="T3" fmla="*/ 337 h 345"/>
                <a:gd name="T4" fmla="*/ 0 w 309"/>
                <a:gd name="T5" fmla="*/ 293 h 345"/>
                <a:gd name="T6" fmla="*/ 218 w 309"/>
                <a:gd name="T7" fmla="*/ 243 h 345"/>
                <a:gd name="T8" fmla="*/ 194 w 309"/>
                <a:gd name="T9" fmla="*/ 0 h 345"/>
                <a:gd name="T10" fmla="*/ 302 w 309"/>
                <a:gd name="T11" fmla="*/ 168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" h="345">
                  <a:moveTo>
                    <a:pt x="302" y="168"/>
                  </a:moveTo>
                  <a:cubicBezTo>
                    <a:pt x="309" y="236"/>
                    <a:pt x="275" y="344"/>
                    <a:pt x="113" y="337"/>
                  </a:cubicBezTo>
                  <a:cubicBezTo>
                    <a:pt x="113" y="337"/>
                    <a:pt x="38" y="336"/>
                    <a:pt x="0" y="293"/>
                  </a:cubicBezTo>
                  <a:cubicBezTo>
                    <a:pt x="0" y="293"/>
                    <a:pt x="215" y="345"/>
                    <a:pt x="218" y="243"/>
                  </a:cubicBezTo>
                  <a:cubicBezTo>
                    <a:pt x="220" y="184"/>
                    <a:pt x="234" y="110"/>
                    <a:pt x="194" y="0"/>
                  </a:cubicBezTo>
                  <a:cubicBezTo>
                    <a:pt x="194" y="0"/>
                    <a:pt x="288" y="25"/>
                    <a:pt x="302" y="168"/>
                  </a:cubicBezTo>
                  <a:close/>
                </a:path>
              </a:pathLst>
            </a:custGeom>
            <a:solidFill>
              <a:srgbClr val="537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2"/>
            <p:cNvSpPr>
              <a:spLocks/>
            </p:cNvSpPr>
            <p:nvPr userDrawn="1"/>
          </p:nvSpPr>
          <p:spPr bwMode="auto">
            <a:xfrm>
              <a:off x="4889" y="3658"/>
              <a:ext cx="107" cy="180"/>
            </a:xfrm>
            <a:custGeom>
              <a:avLst/>
              <a:gdLst>
                <a:gd name="T0" fmla="*/ 121 w 291"/>
                <a:gd name="T1" fmla="*/ 0 h 492"/>
                <a:gd name="T2" fmla="*/ 203 w 291"/>
                <a:gd name="T3" fmla="*/ 392 h 492"/>
                <a:gd name="T4" fmla="*/ 0 w 291"/>
                <a:gd name="T5" fmla="*/ 413 h 492"/>
                <a:gd name="T6" fmla="*/ 194 w 291"/>
                <a:gd name="T7" fmla="*/ 451 h 492"/>
                <a:gd name="T8" fmla="*/ 277 w 291"/>
                <a:gd name="T9" fmla="*/ 310 h 492"/>
                <a:gd name="T10" fmla="*/ 121 w 291"/>
                <a:gd name="T11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492">
                  <a:moveTo>
                    <a:pt x="121" y="0"/>
                  </a:moveTo>
                  <a:cubicBezTo>
                    <a:pt x="121" y="0"/>
                    <a:pt x="251" y="304"/>
                    <a:pt x="203" y="392"/>
                  </a:cubicBezTo>
                  <a:cubicBezTo>
                    <a:pt x="165" y="461"/>
                    <a:pt x="0" y="413"/>
                    <a:pt x="0" y="413"/>
                  </a:cubicBezTo>
                  <a:cubicBezTo>
                    <a:pt x="0" y="413"/>
                    <a:pt x="50" y="492"/>
                    <a:pt x="194" y="451"/>
                  </a:cubicBezTo>
                  <a:cubicBezTo>
                    <a:pt x="220" y="444"/>
                    <a:pt x="272" y="450"/>
                    <a:pt x="277" y="310"/>
                  </a:cubicBezTo>
                  <a:cubicBezTo>
                    <a:pt x="280" y="223"/>
                    <a:pt x="291" y="29"/>
                    <a:pt x="121" y="0"/>
                  </a:cubicBezTo>
                  <a:close/>
                </a:path>
              </a:pathLst>
            </a:custGeom>
            <a:solidFill>
              <a:srgbClr val="537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3"/>
            <p:cNvSpPr>
              <a:spLocks/>
            </p:cNvSpPr>
            <p:nvPr userDrawn="1"/>
          </p:nvSpPr>
          <p:spPr bwMode="auto">
            <a:xfrm>
              <a:off x="5262" y="3556"/>
              <a:ext cx="17" cy="33"/>
            </a:xfrm>
            <a:custGeom>
              <a:avLst/>
              <a:gdLst>
                <a:gd name="T0" fmla="*/ 28 w 47"/>
                <a:gd name="T1" fmla="*/ 0 h 92"/>
                <a:gd name="T2" fmla="*/ 0 w 47"/>
                <a:gd name="T3" fmla="*/ 92 h 92"/>
                <a:gd name="T4" fmla="*/ 28 w 47"/>
                <a:gd name="T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92">
                  <a:moveTo>
                    <a:pt x="28" y="0"/>
                  </a:moveTo>
                  <a:cubicBezTo>
                    <a:pt x="28" y="0"/>
                    <a:pt x="47" y="61"/>
                    <a:pt x="0" y="92"/>
                  </a:cubicBezTo>
                  <a:cubicBezTo>
                    <a:pt x="0" y="92"/>
                    <a:pt x="30" y="49"/>
                    <a:pt x="28" y="0"/>
                  </a:cubicBezTo>
                  <a:close/>
                </a:path>
              </a:pathLst>
            </a:custGeom>
            <a:solidFill>
              <a:srgbClr val="537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4"/>
            <p:cNvSpPr>
              <a:spLocks/>
            </p:cNvSpPr>
            <p:nvPr userDrawn="1"/>
          </p:nvSpPr>
          <p:spPr bwMode="auto">
            <a:xfrm>
              <a:off x="5025" y="3695"/>
              <a:ext cx="222" cy="36"/>
            </a:xfrm>
            <a:custGeom>
              <a:avLst/>
              <a:gdLst>
                <a:gd name="T0" fmla="*/ 1 w 604"/>
                <a:gd name="T1" fmla="*/ 71 h 98"/>
                <a:gd name="T2" fmla="*/ 602 w 604"/>
                <a:gd name="T3" fmla="*/ 0 h 98"/>
                <a:gd name="T4" fmla="*/ 604 w 604"/>
                <a:gd name="T5" fmla="*/ 21 h 98"/>
                <a:gd name="T6" fmla="*/ 0 w 604"/>
                <a:gd name="T7" fmla="*/ 85 h 98"/>
                <a:gd name="T8" fmla="*/ 1 w 604"/>
                <a:gd name="T9" fmla="*/ 7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98">
                  <a:moveTo>
                    <a:pt x="1" y="71"/>
                  </a:moveTo>
                  <a:cubicBezTo>
                    <a:pt x="1" y="71"/>
                    <a:pt x="468" y="84"/>
                    <a:pt x="602" y="0"/>
                  </a:cubicBezTo>
                  <a:cubicBezTo>
                    <a:pt x="604" y="21"/>
                    <a:pt x="604" y="21"/>
                    <a:pt x="604" y="21"/>
                  </a:cubicBezTo>
                  <a:cubicBezTo>
                    <a:pt x="604" y="21"/>
                    <a:pt x="444" y="98"/>
                    <a:pt x="0" y="85"/>
                  </a:cubicBezTo>
                  <a:lnTo>
                    <a:pt x="1" y="71"/>
                  </a:lnTo>
                  <a:close/>
                </a:path>
              </a:pathLst>
            </a:custGeom>
            <a:solidFill>
              <a:srgbClr val="483F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5"/>
            <p:cNvSpPr>
              <a:spLocks/>
            </p:cNvSpPr>
            <p:nvPr userDrawn="1"/>
          </p:nvSpPr>
          <p:spPr bwMode="auto">
            <a:xfrm>
              <a:off x="5269" y="3654"/>
              <a:ext cx="16" cy="11"/>
            </a:xfrm>
            <a:custGeom>
              <a:avLst/>
              <a:gdLst>
                <a:gd name="T0" fmla="*/ 0 w 42"/>
                <a:gd name="T1" fmla="*/ 24 h 30"/>
                <a:gd name="T2" fmla="*/ 41 w 42"/>
                <a:gd name="T3" fmla="*/ 0 h 30"/>
                <a:gd name="T4" fmla="*/ 42 w 42"/>
                <a:gd name="T5" fmla="*/ 9 h 30"/>
                <a:gd name="T6" fmla="*/ 1 w 42"/>
                <a:gd name="T7" fmla="*/ 30 h 30"/>
                <a:gd name="T8" fmla="*/ 0 w 42"/>
                <a:gd name="T9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0" y="24"/>
                  </a:moveTo>
                  <a:cubicBezTo>
                    <a:pt x="0" y="24"/>
                    <a:pt x="37" y="17"/>
                    <a:pt x="41" y="0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0" y="20"/>
                    <a:pt x="1" y="3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564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6"/>
            <p:cNvSpPr>
              <a:spLocks/>
            </p:cNvSpPr>
            <p:nvPr userDrawn="1"/>
          </p:nvSpPr>
          <p:spPr bwMode="auto">
            <a:xfrm>
              <a:off x="4876" y="3685"/>
              <a:ext cx="102" cy="21"/>
            </a:xfrm>
            <a:custGeom>
              <a:avLst/>
              <a:gdLst>
                <a:gd name="T0" fmla="*/ 1 w 278"/>
                <a:gd name="T1" fmla="*/ 37 h 56"/>
                <a:gd name="T2" fmla="*/ 196 w 278"/>
                <a:gd name="T3" fmla="*/ 32 h 56"/>
                <a:gd name="T4" fmla="*/ 273 w 278"/>
                <a:gd name="T5" fmla="*/ 0 h 56"/>
                <a:gd name="T6" fmla="*/ 278 w 278"/>
                <a:gd name="T7" fmla="*/ 7 h 56"/>
                <a:gd name="T8" fmla="*/ 199 w 278"/>
                <a:gd name="T9" fmla="*/ 38 h 56"/>
                <a:gd name="T10" fmla="*/ 0 w 278"/>
                <a:gd name="T11" fmla="*/ 45 h 56"/>
                <a:gd name="T12" fmla="*/ 1 w 278"/>
                <a:gd name="T13" fmla="*/ 3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" h="56">
                  <a:moveTo>
                    <a:pt x="1" y="37"/>
                  </a:moveTo>
                  <a:cubicBezTo>
                    <a:pt x="1" y="37"/>
                    <a:pt x="122" y="53"/>
                    <a:pt x="196" y="32"/>
                  </a:cubicBezTo>
                  <a:cubicBezTo>
                    <a:pt x="196" y="32"/>
                    <a:pt x="273" y="7"/>
                    <a:pt x="273" y="0"/>
                  </a:cubicBezTo>
                  <a:cubicBezTo>
                    <a:pt x="278" y="7"/>
                    <a:pt x="278" y="7"/>
                    <a:pt x="278" y="7"/>
                  </a:cubicBezTo>
                  <a:cubicBezTo>
                    <a:pt x="199" y="38"/>
                    <a:pt x="199" y="38"/>
                    <a:pt x="199" y="38"/>
                  </a:cubicBezTo>
                  <a:cubicBezTo>
                    <a:pt x="199" y="38"/>
                    <a:pt x="124" y="56"/>
                    <a:pt x="0" y="45"/>
                  </a:cubicBezTo>
                  <a:lnTo>
                    <a:pt x="1" y="37"/>
                  </a:lnTo>
                  <a:close/>
                </a:path>
              </a:pathLst>
            </a:custGeom>
            <a:solidFill>
              <a:srgbClr val="564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7"/>
            <p:cNvSpPr>
              <a:spLocks/>
            </p:cNvSpPr>
            <p:nvPr userDrawn="1"/>
          </p:nvSpPr>
          <p:spPr bwMode="auto">
            <a:xfrm>
              <a:off x="4877" y="3698"/>
              <a:ext cx="10" cy="6"/>
            </a:xfrm>
            <a:custGeom>
              <a:avLst/>
              <a:gdLst>
                <a:gd name="T0" fmla="*/ 26 w 26"/>
                <a:gd name="T1" fmla="*/ 9 h 16"/>
                <a:gd name="T2" fmla="*/ 19 w 26"/>
                <a:gd name="T3" fmla="*/ 15 h 16"/>
                <a:gd name="T4" fmla="*/ 5 w 26"/>
                <a:gd name="T5" fmla="*/ 14 h 16"/>
                <a:gd name="T6" fmla="*/ 0 w 26"/>
                <a:gd name="T7" fmla="*/ 7 h 16"/>
                <a:gd name="T8" fmla="*/ 0 w 26"/>
                <a:gd name="T9" fmla="*/ 7 h 16"/>
                <a:gd name="T10" fmla="*/ 7 w 26"/>
                <a:gd name="T11" fmla="*/ 0 h 16"/>
                <a:gd name="T12" fmla="*/ 21 w 26"/>
                <a:gd name="T13" fmla="*/ 1 h 16"/>
                <a:gd name="T14" fmla="*/ 26 w 26"/>
                <a:gd name="T15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6">
                  <a:moveTo>
                    <a:pt x="26" y="9"/>
                  </a:moveTo>
                  <a:cubicBezTo>
                    <a:pt x="25" y="13"/>
                    <a:pt x="23" y="16"/>
                    <a:pt x="19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2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3"/>
                    <a:pt x="3" y="0"/>
                    <a:pt x="7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4" y="2"/>
                    <a:pt x="26" y="5"/>
                    <a:pt x="26" y="9"/>
                  </a:cubicBezTo>
                  <a:close/>
                </a:path>
              </a:pathLst>
            </a:custGeom>
            <a:solidFill>
              <a:srgbClr val="537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8"/>
            <p:cNvSpPr>
              <a:spLocks/>
            </p:cNvSpPr>
            <p:nvPr userDrawn="1"/>
          </p:nvSpPr>
          <p:spPr bwMode="auto">
            <a:xfrm>
              <a:off x="4866" y="3522"/>
              <a:ext cx="106" cy="21"/>
            </a:xfrm>
            <a:custGeom>
              <a:avLst/>
              <a:gdLst>
                <a:gd name="T0" fmla="*/ 1 w 287"/>
                <a:gd name="T1" fmla="*/ 50 h 57"/>
                <a:gd name="T2" fmla="*/ 245 w 287"/>
                <a:gd name="T3" fmla="*/ 36 h 57"/>
                <a:gd name="T4" fmla="*/ 282 w 287"/>
                <a:gd name="T5" fmla="*/ 0 h 57"/>
                <a:gd name="T6" fmla="*/ 287 w 287"/>
                <a:gd name="T7" fmla="*/ 5 h 57"/>
                <a:gd name="T8" fmla="*/ 247 w 287"/>
                <a:gd name="T9" fmla="*/ 45 h 57"/>
                <a:gd name="T10" fmla="*/ 0 w 287"/>
                <a:gd name="T11" fmla="*/ 57 h 57"/>
                <a:gd name="T12" fmla="*/ 1 w 287"/>
                <a:gd name="T13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7" h="57">
                  <a:moveTo>
                    <a:pt x="1" y="50"/>
                  </a:moveTo>
                  <a:cubicBezTo>
                    <a:pt x="1" y="50"/>
                    <a:pt x="235" y="44"/>
                    <a:pt x="245" y="36"/>
                  </a:cubicBezTo>
                  <a:cubicBezTo>
                    <a:pt x="245" y="36"/>
                    <a:pt x="280" y="8"/>
                    <a:pt x="282" y="0"/>
                  </a:cubicBezTo>
                  <a:cubicBezTo>
                    <a:pt x="287" y="5"/>
                    <a:pt x="287" y="5"/>
                    <a:pt x="287" y="5"/>
                  </a:cubicBezTo>
                  <a:cubicBezTo>
                    <a:pt x="247" y="45"/>
                    <a:pt x="247" y="45"/>
                    <a:pt x="247" y="45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1" y="50"/>
                  </a:lnTo>
                  <a:close/>
                </a:path>
              </a:pathLst>
            </a:custGeom>
            <a:solidFill>
              <a:srgbClr val="564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9"/>
            <p:cNvSpPr>
              <a:spLocks/>
            </p:cNvSpPr>
            <p:nvPr userDrawn="1"/>
          </p:nvSpPr>
          <p:spPr bwMode="auto">
            <a:xfrm>
              <a:off x="4869" y="3538"/>
              <a:ext cx="9" cy="5"/>
            </a:xfrm>
            <a:custGeom>
              <a:avLst/>
              <a:gdLst>
                <a:gd name="T0" fmla="*/ 25 w 25"/>
                <a:gd name="T1" fmla="*/ 7 h 14"/>
                <a:gd name="T2" fmla="*/ 19 w 25"/>
                <a:gd name="T3" fmla="*/ 14 h 14"/>
                <a:gd name="T4" fmla="*/ 5 w 25"/>
                <a:gd name="T5" fmla="*/ 14 h 14"/>
                <a:gd name="T6" fmla="*/ 0 w 25"/>
                <a:gd name="T7" fmla="*/ 7 h 14"/>
                <a:gd name="T8" fmla="*/ 0 w 25"/>
                <a:gd name="T9" fmla="*/ 7 h 14"/>
                <a:gd name="T10" fmla="*/ 5 w 25"/>
                <a:gd name="T11" fmla="*/ 0 h 14"/>
                <a:gd name="T12" fmla="*/ 19 w 25"/>
                <a:gd name="T13" fmla="*/ 0 h 14"/>
                <a:gd name="T14" fmla="*/ 25 w 25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4">
                  <a:moveTo>
                    <a:pt x="25" y="7"/>
                  </a:moveTo>
                  <a:cubicBezTo>
                    <a:pt x="25" y="11"/>
                    <a:pt x="23" y="14"/>
                    <a:pt x="19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2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lose/>
                </a:path>
              </a:pathLst>
            </a:custGeom>
            <a:solidFill>
              <a:srgbClr val="537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0"/>
            <p:cNvSpPr>
              <a:spLocks/>
            </p:cNvSpPr>
            <p:nvPr userDrawn="1"/>
          </p:nvSpPr>
          <p:spPr bwMode="auto">
            <a:xfrm>
              <a:off x="5236" y="3480"/>
              <a:ext cx="20" cy="8"/>
            </a:xfrm>
            <a:custGeom>
              <a:avLst/>
              <a:gdLst>
                <a:gd name="T0" fmla="*/ 0 w 52"/>
                <a:gd name="T1" fmla="*/ 16 h 22"/>
                <a:gd name="T2" fmla="*/ 51 w 52"/>
                <a:gd name="T3" fmla="*/ 0 h 22"/>
                <a:gd name="T4" fmla="*/ 52 w 52"/>
                <a:gd name="T5" fmla="*/ 5 h 22"/>
                <a:gd name="T6" fmla="*/ 3 w 52"/>
                <a:gd name="T7" fmla="*/ 22 h 22"/>
                <a:gd name="T8" fmla="*/ 0 w 52"/>
                <a:gd name="T9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2">
                  <a:moveTo>
                    <a:pt x="0" y="16"/>
                  </a:moveTo>
                  <a:cubicBezTo>
                    <a:pt x="0" y="16"/>
                    <a:pt x="44" y="5"/>
                    <a:pt x="51" y="0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3" y="22"/>
                    <a:pt x="3" y="22"/>
                    <a:pt x="3" y="22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564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1"/>
            <p:cNvSpPr>
              <a:spLocks/>
            </p:cNvSpPr>
            <p:nvPr userDrawn="1"/>
          </p:nvSpPr>
          <p:spPr bwMode="auto">
            <a:xfrm>
              <a:off x="4869" y="3541"/>
              <a:ext cx="6" cy="19"/>
            </a:xfrm>
            <a:custGeom>
              <a:avLst/>
              <a:gdLst>
                <a:gd name="T0" fmla="*/ 3 w 6"/>
                <a:gd name="T1" fmla="*/ 0 h 19"/>
                <a:gd name="T2" fmla="*/ 0 w 6"/>
                <a:gd name="T3" fmla="*/ 19 h 19"/>
                <a:gd name="T4" fmla="*/ 6 w 6"/>
                <a:gd name="T5" fmla="*/ 19 h 19"/>
                <a:gd name="T6" fmla="*/ 6 w 6"/>
                <a:gd name="T7" fmla="*/ 0 h 19"/>
                <a:gd name="T8" fmla="*/ 3 w 6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9">
                  <a:moveTo>
                    <a:pt x="3" y="0"/>
                  </a:moveTo>
                  <a:lnTo>
                    <a:pt x="0" y="19"/>
                  </a:lnTo>
                  <a:lnTo>
                    <a:pt x="6" y="19"/>
                  </a:ln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161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32"/>
            <p:cNvSpPr>
              <a:spLocks noChangeArrowheads="1"/>
            </p:cNvSpPr>
            <p:nvPr userDrawn="1"/>
          </p:nvSpPr>
          <p:spPr bwMode="auto">
            <a:xfrm>
              <a:off x="4870" y="3557"/>
              <a:ext cx="4" cy="2"/>
            </a:xfrm>
            <a:prstGeom prst="rect">
              <a:avLst/>
            </a:pr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3"/>
            <p:cNvSpPr>
              <a:spLocks/>
            </p:cNvSpPr>
            <p:nvPr userDrawn="1"/>
          </p:nvSpPr>
          <p:spPr bwMode="auto">
            <a:xfrm>
              <a:off x="5035" y="3721"/>
              <a:ext cx="12" cy="7"/>
            </a:xfrm>
            <a:custGeom>
              <a:avLst/>
              <a:gdLst>
                <a:gd name="T0" fmla="*/ 32 w 32"/>
                <a:gd name="T1" fmla="*/ 9 h 19"/>
                <a:gd name="T2" fmla="*/ 25 w 32"/>
                <a:gd name="T3" fmla="*/ 19 h 19"/>
                <a:gd name="T4" fmla="*/ 7 w 32"/>
                <a:gd name="T5" fmla="*/ 19 h 19"/>
                <a:gd name="T6" fmla="*/ 0 w 32"/>
                <a:gd name="T7" fmla="*/ 10 h 19"/>
                <a:gd name="T8" fmla="*/ 0 w 32"/>
                <a:gd name="T9" fmla="*/ 10 h 19"/>
                <a:gd name="T10" fmla="*/ 7 w 32"/>
                <a:gd name="T11" fmla="*/ 0 h 19"/>
                <a:gd name="T12" fmla="*/ 25 w 32"/>
                <a:gd name="T13" fmla="*/ 0 h 19"/>
                <a:gd name="T14" fmla="*/ 32 w 32"/>
                <a:gd name="T15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9">
                  <a:moveTo>
                    <a:pt x="32" y="9"/>
                  </a:moveTo>
                  <a:cubicBezTo>
                    <a:pt x="32" y="14"/>
                    <a:pt x="29" y="19"/>
                    <a:pt x="2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3" y="19"/>
                    <a:pt x="0" y="1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3" y="1"/>
                    <a:pt x="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9" y="0"/>
                    <a:pt x="32" y="4"/>
                    <a:pt x="32" y="9"/>
                  </a:cubicBezTo>
                  <a:close/>
                </a:path>
              </a:pathLst>
            </a:custGeom>
            <a:solidFill>
              <a:srgbClr val="537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4"/>
            <p:cNvSpPr>
              <a:spLocks/>
            </p:cNvSpPr>
            <p:nvPr userDrawn="1"/>
          </p:nvSpPr>
          <p:spPr bwMode="auto">
            <a:xfrm>
              <a:off x="4877" y="3701"/>
              <a:ext cx="6" cy="19"/>
            </a:xfrm>
            <a:custGeom>
              <a:avLst/>
              <a:gdLst>
                <a:gd name="T0" fmla="*/ 3 w 6"/>
                <a:gd name="T1" fmla="*/ 0 h 19"/>
                <a:gd name="T2" fmla="*/ 0 w 6"/>
                <a:gd name="T3" fmla="*/ 19 h 19"/>
                <a:gd name="T4" fmla="*/ 6 w 6"/>
                <a:gd name="T5" fmla="*/ 19 h 19"/>
                <a:gd name="T6" fmla="*/ 6 w 6"/>
                <a:gd name="T7" fmla="*/ 0 h 19"/>
                <a:gd name="T8" fmla="*/ 3 w 6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9">
                  <a:moveTo>
                    <a:pt x="3" y="0"/>
                  </a:moveTo>
                  <a:lnTo>
                    <a:pt x="0" y="19"/>
                  </a:lnTo>
                  <a:lnTo>
                    <a:pt x="6" y="19"/>
                  </a:ln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161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5"/>
            <p:cNvSpPr>
              <a:spLocks/>
            </p:cNvSpPr>
            <p:nvPr userDrawn="1"/>
          </p:nvSpPr>
          <p:spPr bwMode="auto">
            <a:xfrm>
              <a:off x="4878" y="3718"/>
              <a:ext cx="4" cy="1"/>
            </a:xfrm>
            <a:custGeom>
              <a:avLst/>
              <a:gdLst>
                <a:gd name="T0" fmla="*/ 1 w 4"/>
                <a:gd name="T1" fmla="*/ 0 h 1"/>
                <a:gd name="T2" fmla="*/ 0 w 4"/>
                <a:gd name="T3" fmla="*/ 1 h 1"/>
                <a:gd name="T4" fmla="*/ 4 w 4"/>
                <a:gd name="T5" fmla="*/ 1 h 1"/>
                <a:gd name="T6" fmla="*/ 4 w 4"/>
                <a:gd name="T7" fmla="*/ 0 h 1"/>
                <a:gd name="T8" fmla="*/ 1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1" y="0"/>
                  </a:moveTo>
                  <a:lnTo>
                    <a:pt x="0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6"/>
            <p:cNvSpPr>
              <a:spLocks/>
            </p:cNvSpPr>
            <p:nvPr userDrawn="1"/>
          </p:nvSpPr>
          <p:spPr bwMode="auto">
            <a:xfrm>
              <a:off x="5036" y="3725"/>
              <a:ext cx="6" cy="19"/>
            </a:xfrm>
            <a:custGeom>
              <a:avLst/>
              <a:gdLst>
                <a:gd name="T0" fmla="*/ 3 w 6"/>
                <a:gd name="T1" fmla="*/ 0 h 19"/>
                <a:gd name="T2" fmla="*/ 0 w 6"/>
                <a:gd name="T3" fmla="*/ 19 h 19"/>
                <a:gd name="T4" fmla="*/ 6 w 6"/>
                <a:gd name="T5" fmla="*/ 19 h 19"/>
                <a:gd name="T6" fmla="*/ 6 w 6"/>
                <a:gd name="T7" fmla="*/ 0 h 19"/>
                <a:gd name="T8" fmla="*/ 3 w 6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9">
                  <a:moveTo>
                    <a:pt x="3" y="0"/>
                  </a:moveTo>
                  <a:lnTo>
                    <a:pt x="0" y="19"/>
                  </a:lnTo>
                  <a:lnTo>
                    <a:pt x="6" y="19"/>
                  </a:ln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161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7"/>
            <p:cNvSpPr>
              <a:spLocks/>
            </p:cNvSpPr>
            <p:nvPr userDrawn="1"/>
          </p:nvSpPr>
          <p:spPr bwMode="auto">
            <a:xfrm>
              <a:off x="5272" y="3659"/>
              <a:ext cx="9" cy="7"/>
            </a:xfrm>
            <a:custGeom>
              <a:avLst/>
              <a:gdLst>
                <a:gd name="T0" fmla="*/ 23 w 24"/>
                <a:gd name="T1" fmla="*/ 6 h 18"/>
                <a:gd name="T2" fmla="*/ 20 w 24"/>
                <a:gd name="T3" fmla="*/ 13 h 18"/>
                <a:gd name="T4" fmla="*/ 8 w 24"/>
                <a:gd name="T5" fmla="*/ 17 h 18"/>
                <a:gd name="T6" fmla="*/ 2 w 24"/>
                <a:gd name="T7" fmla="*/ 13 h 18"/>
                <a:gd name="T8" fmla="*/ 2 w 24"/>
                <a:gd name="T9" fmla="*/ 13 h 18"/>
                <a:gd name="T10" fmla="*/ 5 w 24"/>
                <a:gd name="T11" fmla="*/ 5 h 18"/>
                <a:gd name="T12" fmla="*/ 16 w 24"/>
                <a:gd name="T13" fmla="*/ 1 h 18"/>
                <a:gd name="T14" fmla="*/ 23 w 24"/>
                <a:gd name="T15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8">
                  <a:moveTo>
                    <a:pt x="23" y="6"/>
                  </a:moveTo>
                  <a:cubicBezTo>
                    <a:pt x="24" y="9"/>
                    <a:pt x="23" y="12"/>
                    <a:pt x="20" y="1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8"/>
                    <a:pt x="3" y="16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9"/>
                    <a:pt x="2" y="6"/>
                    <a:pt x="5" y="5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9" y="0"/>
                    <a:pt x="22" y="2"/>
                    <a:pt x="23" y="6"/>
                  </a:cubicBezTo>
                  <a:close/>
                </a:path>
              </a:pathLst>
            </a:custGeom>
            <a:solidFill>
              <a:srgbClr val="537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38"/>
            <p:cNvSpPr>
              <a:spLocks noChangeArrowheads="1"/>
            </p:cNvSpPr>
            <p:nvPr userDrawn="1"/>
          </p:nvSpPr>
          <p:spPr bwMode="auto">
            <a:xfrm>
              <a:off x="5038" y="3741"/>
              <a:ext cx="3" cy="2"/>
            </a:xfrm>
            <a:prstGeom prst="rect">
              <a:avLst/>
            </a:pr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9"/>
            <p:cNvSpPr>
              <a:spLocks/>
            </p:cNvSpPr>
            <p:nvPr userDrawn="1"/>
          </p:nvSpPr>
          <p:spPr bwMode="auto">
            <a:xfrm>
              <a:off x="5276" y="3662"/>
              <a:ext cx="7" cy="15"/>
            </a:xfrm>
            <a:custGeom>
              <a:avLst/>
              <a:gdLst>
                <a:gd name="T0" fmla="*/ 0 w 7"/>
                <a:gd name="T1" fmla="*/ 0 h 15"/>
                <a:gd name="T2" fmla="*/ 3 w 7"/>
                <a:gd name="T3" fmla="*/ 15 h 15"/>
                <a:gd name="T4" fmla="*/ 7 w 7"/>
                <a:gd name="T5" fmla="*/ 14 h 15"/>
                <a:gd name="T6" fmla="*/ 2 w 7"/>
                <a:gd name="T7" fmla="*/ 0 h 15"/>
                <a:gd name="T8" fmla="*/ 0 w 7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lnTo>
                    <a:pt x="3" y="15"/>
                  </a:lnTo>
                  <a:lnTo>
                    <a:pt x="7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61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0"/>
            <p:cNvSpPr>
              <a:spLocks/>
            </p:cNvSpPr>
            <p:nvPr userDrawn="1"/>
          </p:nvSpPr>
          <p:spPr bwMode="auto">
            <a:xfrm>
              <a:off x="5240" y="3482"/>
              <a:ext cx="9" cy="6"/>
            </a:xfrm>
            <a:custGeom>
              <a:avLst/>
              <a:gdLst>
                <a:gd name="T0" fmla="*/ 23 w 24"/>
                <a:gd name="T1" fmla="*/ 6 h 18"/>
                <a:gd name="T2" fmla="*/ 20 w 24"/>
                <a:gd name="T3" fmla="*/ 13 h 18"/>
                <a:gd name="T4" fmla="*/ 8 w 24"/>
                <a:gd name="T5" fmla="*/ 17 h 18"/>
                <a:gd name="T6" fmla="*/ 1 w 24"/>
                <a:gd name="T7" fmla="*/ 13 h 18"/>
                <a:gd name="T8" fmla="*/ 1 w 24"/>
                <a:gd name="T9" fmla="*/ 13 h 18"/>
                <a:gd name="T10" fmla="*/ 4 w 24"/>
                <a:gd name="T11" fmla="*/ 5 h 18"/>
                <a:gd name="T12" fmla="*/ 16 w 24"/>
                <a:gd name="T13" fmla="*/ 1 h 18"/>
                <a:gd name="T14" fmla="*/ 23 w 24"/>
                <a:gd name="T15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8">
                  <a:moveTo>
                    <a:pt x="23" y="6"/>
                  </a:moveTo>
                  <a:cubicBezTo>
                    <a:pt x="24" y="9"/>
                    <a:pt x="22" y="12"/>
                    <a:pt x="20" y="1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18"/>
                    <a:pt x="2" y="16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9"/>
                    <a:pt x="1" y="6"/>
                    <a:pt x="4" y="5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8" y="0"/>
                    <a:pt x="22" y="2"/>
                    <a:pt x="23" y="6"/>
                  </a:cubicBezTo>
                  <a:close/>
                </a:path>
              </a:pathLst>
            </a:custGeom>
            <a:solidFill>
              <a:srgbClr val="537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1"/>
            <p:cNvSpPr>
              <a:spLocks/>
            </p:cNvSpPr>
            <p:nvPr userDrawn="1"/>
          </p:nvSpPr>
          <p:spPr bwMode="auto">
            <a:xfrm>
              <a:off x="5279" y="3674"/>
              <a:ext cx="3" cy="3"/>
            </a:xfrm>
            <a:custGeom>
              <a:avLst/>
              <a:gdLst>
                <a:gd name="T0" fmla="*/ 0 w 3"/>
                <a:gd name="T1" fmla="*/ 1 h 3"/>
                <a:gd name="T2" fmla="*/ 0 w 3"/>
                <a:gd name="T3" fmla="*/ 3 h 3"/>
                <a:gd name="T4" fmla="*/ 3 w 3"/>
                <a:gd name="T5" fmla="*/ 2 h 3"/>
                <a:gd name="T6" fmla="*/ 3 w 3"/>
                <a:gd name="T7" fmla="*/ 0 h 3"/>
                <a:gd name="T8" fmla="*/ 0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lnTo>
                    <a:pt x="0" y="3"/>
                  </a:lnTo>
                  <a:lnTo>
                    <a:pt x="3" y="2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2"/>
            <p:cNvSpPr>
              <a:spLocks/>
            </p:cNvSpPr>
            <p:nvPr userDrawn="1"/>
          </p:nvSpPr>
          <p:spPr bwMode="auto">
            <a:xfrm>
              <a:off x="5244" y="3485"/>
              <a:ext cx="7" cy="16"/>
            </a:xfrm>
            <a:custGeom>
              <a:avLst/>
              <a:gdLst>
                <a:gd name="T0" fmla="*/ 0 w 7"/>
                <a:gd name="T1" fmla="*/ 1 h 16"/>
                <a:gd name="T2" fmla="*/ 3 w 7"/>
                <a:gd name="T3" fmla="*/ 16 h 16"/>
                <a:gd name="T4" fmla="*/ 7 w 7"/>
                <a:gd name="T5" fmla="*/ 15 h 16"/>
                <a:gd name="T6" fmla="*/ 2 w 7"/>
                <a:gd name="T7" fmla="*/ 0 h 16"/>
                <a:gd name="T8" fmla="*/ 0 w 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6">
                  <a:moveTo>
                    <a:pt x="0" y="1"/>
                  </a:moveTo>
                  <a:lnTo>
                    <a:pt x="3" y="16"/>
                  </a:lnTo>
                  <a:lnTo>
                    <a:pt x="7" y="15"/>
                  </a:lnTo>
                  <a:lnTo>
                    <a:pt x="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161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3"/>
            <p:cNvSpPr>
              <a:spLocks/>
            </p:cNvSpPr>
            <p:nvPr userDrawn="1"/>
          </p:nvSpPr>
          <p:spPr bwMode="auto">
            <a:xfrm>
              <a:off x="5247" y="3498"/>
              <a:ext cx="3" cy="2"/>
            </a:xfrm>
            <a:custGeom>
              <a:avLst/>
              <a:gdLst>
                <a:gd name="T0" fmla="*/ 0 w 3"/>
                <a:gd name="T1" fmla="*/ 1 h 2"/>
                <a:gd name="T2" fmla="*/ 0 w 3"/>
                <a:gd name="T3" fmla="*/ 2 h 2"/>
                <a:gd name="T4" fmla="*/ 3 w 3"/>
                <a:gd name="T5" fmla="*/ 1 h 2"/>
                <a:gd name="T6" fmla="*/ 2 w 3"/>
                <a:gd name="T7" fmla="*/ 0 h 2"/>
                <a:gd name="T8" fmla="*/ 0 w 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lnTo>
                    <a:pt x="0" y="2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9645849"/>
      </p:ext>
    </p:extLst>
  </p:cSld>
  <p:clrMapOvr>
    <a:masterClrMapping/>
  </p:clrMapOvr>
  <p:transition>
    <p:fade/>
  </p:transition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ird Split Sig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71500" y="1763713"/>
            <a:ext cx="3238302" cy="4224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008619" y="2231073"/>
            <a:ext cx="6551993" cy="422420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 sz="1000" spc="0" dirty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811935" y="1495876"/>
            <a:ext cx="1874324" cy="4492038"/>
            <a:chOff x="6869934" y="1495876"/>
            <a:chExt cx="1874324" cy="4492038"/>
          </a:xfrm>
        </p:grpSpPr>
        <p:sp>
          <p:nvSpPr>
            <p:cNvPr id="12" name="Shape 939"/>
            <p:cNvSpPr/>
            <p:nvPr/>
          </p:nvSpPr>
          <p:spPr>
            <a:xfrm>
              <a:off x="7804978" y="1746739"/>
              <a:ext cx="939280" cy="303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600" extrusionOk="0">
                  <a:moveTo>
                    <a:pt x="946" y="21600"/>
                  </a:moveTo>
                  <a:cubicBezTo>
                    <a:pt x="18920" y="21600"/>
                    <a:pt x="18920" y="21600"/>
                    <a:pt x="18920" y="21600"/>
                  </a:cubicBezTo>
                  <a:cubicBezTo>
                    <a:pt x="20181" y="21600"/>
                    <a:pt x="21285" y="10800"/>
                    <a:pt x="21285" y="10800"/>
                  </a:cubicBezTo>
                  <a:cubicBezTo>
                    <a:pt x="21285" y="10800"/>
                    <a:pt x="20181" y="0"/>
                    <a:pt x="18920" y="0"/>
                  </a:cubicBezTo>
                  <a:cubicBezTo>
                    <a:pt x="946" y="0"/>
                    <a:pt x="946" y="0"/>
                    <a:pt x="946" y="0"/>
                  </a:cubicBezTo>
                  <a:cubicBezTo>
                    <a:pt x="-315" y="0"/>
                    <a:pt x="-315" y="21600"/>
                    <a:pt x="946" y="21600"/>
                  </a:cubicBezTo>
                  <a:close/>
                </a:path>
              </a:pathLst>
            </a:custGeom>
            <a:solidFill>
              <a:srgbClr val="7198A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3" name="Shape 940"/>
            <p:cNvSpPr/>
            <p:nvPr/>
          </p:nvSpPr>
          <p:spPr>
            <a:xfrm>
              <a:off x="7963047" y="1863368"/>
              <a:ext cx="515950" cy="64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49" y="0"/>
                  </a:moveTo>
                  <a:cubicBezTo>
                    <a:pt x="1751" y="0"/>
                    <a:pt x="1751" y="0"/>
                    <a:pt x="1751" y="0"/>
                  </a:cubicBezTo>
                  <a:cubicBezTo>
                    <a:pt x="876" y="0"/>
                    <a:pt x="0" y="4800"/>
                    <a:pt x="0" y="12000"/>
                  </a:cubicBezTo>
                  <a:cubicBezTo>
                    <a:pt x="0" y="16800"/>
                    <a:pt x="876" y="21600"/>
                    <a:pt x="1751" y="21600"/>
                  </a:cubicBezTo>
                  <a:cubicBezTo>
                    <a:pt x="19849" y="21600"/>
                    <a:pt x="19849" y="21600"/>
                    <a:pt x="19849" y="21600"/>
                  </a:cubicBezTo>
                  <a:cubicBezTo>
                    <a:pt x="21016" y="21600"/>
                    <a:pt x="21600" y="16800"/>
                    <a:pt x="21600" y="12000"/>
                  </a:cubicBezTo>
                  <a:cubicBezTo>
                    <a:pt x="21600" y="4800"/>
                    <a:pt x="21016" y="0"/>
                    <a:pt x="19849" y="0"/>
                  </a:cubicBezTo>
                  <a:close/>
                </a:path>
              </a:pathLst>
            </a:custGeom>
            <a:solidFill>
              <a:srgbClr val="E4E4E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4" name="Shape 941"/>
            <p:cNvSpPr/>
            <p:nvPr/>
          </p:nvSpPr>
          <p:spPr>
            <a:xfrm>
              <a:off x="8522720" y="1863368"/>
              <a:ext cx="137005" cy="64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40" y="0"/>
                  </a:moveTo>
                  <a:cubicBezTo>
                    <a:pt x="7560" y="0"/>
                    <a:pt x="7560" y="0"/>
                    <a:pt x="7560" y="0"/>
                  </a:cubicBezTo>
                  <a:cubicBezTo>
                    <a:pt x="3240" y="0"/>
                    <a:pt x="0" y="4800"/>
                    <a:pt x="0" y="12000"/>
                  </a:cubicBezTo>
                  <a:cubicBezTo>
                    <a:pt x="0" y="16800"/>
                    <a:pt x="3240" y="21600"/>
                    <a:pt x="7560" y="21600"/>
                  </a:cubicBezTo>
                  <a:cubicBezTo>
                    <a:pt x="14040" y="21600"/>
                    <a:pt x="14040" y="21600"/>
                    <a:pt x="14040" y="21600"/>
                  </a:cubicBezTo>
                  <a:cubicBezTo>
                    <a:pt x="18360" y="21600"/>
                    <a:pt x="21600" y="16800"/>
                    <a:pt x="21600" y="12000"/>
                  </a:cubicBezTo>
                  <a:cubicBezTo>
                    <a:pt x="21600" y="4800"/>
                    <a:pt x="18360" y="0"/>
                    <a:pt x="14040" y="0"/>
                  </a:cubicBezTo>
                  <a:close/>
                </a:path>
              </a:pathLst>
            </a:custGeom>
            <a:solidFill>
              <a:srgbClr val="E4E4E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5" name="Shape 945"/>
            <p:cNvSpPr/>
            <p:nvPr/>
          </p:nvSpPr>
          <p:spPr>
            <a:xfrm>
              <a:off x="6869934" y="2214517"/>
              <a:ext cx="942151" cy="297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600" extrusionOk="0">
                  <a:moveTo>
                    <a:pt x="20339" y="0"/>
                  </a:moveTo>
                  <a:cubicBezTo>
                    <a:pt x="2365" y="0"/>
                    <a:pt x="2365" y="0"/>
                    <a:pt x="2365" y="0"/>
                  </a:cubicBezTo>
                  <a:cubicBezTo>
                    <a:pt x="1104" y="0"/>
                    <a:pt x="0" y="11051"/>
                    <a:pt x="0" y="11051"/>
                  </a:cubicBezTo>
                  <a:cubicBezTo>
                    <a:pt x="0" y="11051"/>
                    <a:pt x="1104" y="21600"/>
                    <a:pt x="2365" y="21600"/>
                  </a:cubicBezTo>
                  <a:cubicBezTo>
                    <a:pt x="20339" y="21600"/>
                    <a:pt x="20339" y="21600"/>
                    <a:pt x="20339" y="21600"/>
                  </a:cubicBezTo>
                  <a:cubicBezTo>
                    <a:pt x="21600" y="21600"/>
                    <a:pt x="21600" y="0"/>
                    <a:pt x="20339" y="0"/>
                  </a:cubicBezTo>
                  <a:close/>
                </a:path>
              </a:pathLst>
            </a:custGeom>
            <a:solidFill>
              <a:srgbClr val="1C4B8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6" name="Shape 946"/>
            <p:cNvSpPr/>
            <p:nvPr/>
          </p:nvSpPr>
          <p:spPr>
            <a:xfrm>
              <a:off x="7135197" y="2331146"/>
              <a:ext cx="515950" cy="64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1" y="21600"/>
                  </a:moveTo>
                  <a:cubicBezTo>
                    <a:pt x="19849" y="21600"/>
                    <a:pt x="19849" y="21600"/>
                    <a:pt x="19849" y="21600"/>
                  </a:cubicBezTo>
                  <a:cubicBezTo>
                    <a:pt x="20724" y="21600"/>
                    <a:pt x="21600" y="16800"/>
                    <a:pt x="21600" y="12000"/>
                  </a:cubicBezTo>
                  <a:cubicBezTo>
                    <a:pt x="21600" y="4800"/>
                    <a:pt x="20724" y="0"/>
                    <a:pt x="19849" y="0"/>
                  </a:cubicBezTo>
                  <a:cubicBezTo>
                    <a:pt x="1751" y="0"/>
                    <a:pt x="1751" y="0"/>
                    <a:pt x="1751" y="0"/>
                  </a:cubicBezTo>
                  <a:cubicBezTo>
                    <a:pt x="876" y="0"/>
                    <a:pt x="0" y="4800"/>
                    <a:pt x="0" y="12000"/>
                  </a:cubicBezTo>
                  <a:cubicBezTo>
                    <a:pt x="0" y="16800"/>
                    <a:pt x="876" y="21600"/>
                    <a:pt x="1751" y="21600"/>
                  </a:cubicBezTo>
                  <a:close/>
                </a:path>
              </a:pathLst>
            </a:custGeom>
            <a:solidFill>
              <a:srgbClr val="E4E4E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7" name="Shape 947"/>
            <p:cNvSpPr/>
            <p:nvPr/>
          </p:nvSpPr>
          <p:spPr>
            <a:xfrm>
              <a:off x="6954469" y="2331146"/>
              <a:ext cx="139919" cy="64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60" y="21600"/>
                  </a:moveTo>
                  <a:cubicBezTo>
                    <a:pt x="14040" y="21600"/>
                    <a:pt x="14040" y="21600"/>
                    <a:pt x="14040" y="21600"/>
                  </a:cubicBezTo>
                  <a:cubicBezTo>
                    <a:pt x="18360" y="21600"/>
                    <a:pt x="21600" y="16800"/>
                    <a:pt x="21600" y="12000"/>
                  </a:cubicBezTo>
                  <a:cubicBezTo>
                    <a:pt x="21600" y="4800"/>
                    <a:pt x="18360" y="0"/>
                    <a:pt x="14040" y="0"/>
                  </a:cubicBezTo>
                  <a:cubicBezTo>
                    <a:pt x="7560" y="0"/>
                    <a:pt x="7560" y="0"/>
                    <a:pt x="7560" y="0"/>
                  </a:cubicBezTo>
                  <a:cubicBezTo>
                    <a:pt x="3240" y="0"/>
                    <a:pt x="0" y="4800"/>
                    <a:pt x="0" y="12000"/>
                  </a:cubicBezTo>
                  <a:cubicBezTo>
                    <a:pt x="0" y="16800"/>
                    <a:pt x="3240" y="21600"/>
                    <a:pt x="7560" y="21600"/>
                  </a:cubicBezTo>
                  <a:close/>
                </a:path>
              </a:pathLst>
            </a:custGeom>
            <a:solidFill>
              <a:srgbClr val="E4E4E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9" name="Shape 948"/>
            <p:cNvSpPr/>
            <p:nvPr/>
          </p:nvSpPr>
          <p:spPr>
            <a:xfrm>
              <a:off x="7461673" y="5742993"/>
              <a:ext cx="690848" cy="244921"/>
            </a:xfrm>
            <a:prstGeom prst="ellipse">
              <a:avLst/>
            </a:prstGeom>
            <a:solidFill>
              <a:srgbClr val="BA803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0" name="Shape 949"/>
            <p:cNvSpPr/>
            <p:nvPr/>
          </p:nvSpPr>
          <p:spPr>
            <a:xfrm>
              <a:off x="7490823" y="5751741"/>
              <a:ext cx="632549" cy="180777"/>
            </a:xfrm>
            <a:prstGeom prst="ellipse">
              <a:avLst/>
            </a:prstGeom>
            <a:solidFill>
              <a:srgbClr val="93672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1" name="Shape 950"/>
            <p:cNvSpPr/>
            <p:nvPr/>
          </p:nvSpPr>
          <p:spPr>
            <a:xfrm>
              <a:off x="7705615" y="1495876"/>
              <a:ext cx="210793" cy="4381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1" h="21569" extrusionOk="0">
                  <a:moveTo>
                    <a:pt x="20791" y="21021"/>
                  </a:moveTo>
                  <a:cubicBezTo>
                    <a:pt x="20084" y="21362"/>
                    <a:pt x="15342" y="21533"/>
                    <a:pt x="10441" y="21565"/>
                  </a:cubicBezTo>
                  <a:cubicBezTo>
                    <a:pt x="5189" y="21600"/>
                    <a:pt x="-809" y="21370"/>
                    <a:pt x="91" y="21021"/>
                  </a:cubicBezTo>
                  <a:lnTo>
                    <a:pt x="91" y="1306"/>
                  </a:lnTo>
                  <a:cubicBezTo>
                    <a:pt x="91" y="944"/>
                    <a:pt x="1298" y="617"/>
                    <a:pt x="3196" y="381"/>
                  </a:cubicBezTo>
                  <a:cubicBezTo>
                    <a:pt x="5093" y="145"/>
                    <a:pt x="7681" y="0"/>
                    <a:pt x="10441" y="0"/>
                  </a:cubicBezTo>
                  <a:lnTo>
                    <a:pt x="10441" y="0"/>
                  </a:lnTo>
                  <a:cubicBezTo>
                    <a:pt x="13201" y="0"/>
                    <a:pt x="15788" y="145"/>
                    <a:pt x="17686" y="381"/>
                  </a:cubicBezTo>
                  <a:cubicBezTo>
                    <a:pt x="19583" y="617"/>
                    <a:pt x="20791" y="944"/>
                    <a:pt x="20791" y="1306"/>
                  </a:cubicBezTo>
                  <a:lnTo>
                    <a:pt x="20791" y="21021"/>
                  </a:lnTo>
                  <a:close/>
                </a:path>
              </a:pathLst>
            </a:custGeom>
            <a:solidFill>
              <a:srgbClr val="BA803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F0B33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 dirty="0"/>
            </a:p>
          </p:txBody>
        </p:sp>
      </p:grp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4643438" y="5337175"/>
            <a:ext cx="696912" cy="792163"/>
            <a:chOff x="2925" y="3362"/>
            <a:chExt cx="439" cy="499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2925" y="3362"/>
              <a:ext cx="439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auto">
            <a:xfrm>
              <a:off x="3283" y="3457"/>
              <a:ext cx="53" cy="140"/>
            </a:xfrm>
            <a:custGeom>
              <a:avLst/>
              <a:gdLst>
                <a:gd name="T0" fmla="*/ 0 w 145"/>
                <a:gd name="T1" fmla="*/ 18 h 379"/>
                <a:gd name="T2" fmla="*/ 91 w 145"/>
                <a:gd name="T3" fmla="*/ 62 h 379"/>
                <a:gd name="T4" fmla="*/ 140 w 145"/>
                <a:gd name="T5" fmla="*/ 316 h 379"/>
                <a:gd name="T6" fmla="*/ 70 w 145"/>
                <a:gd name="T7" fmla="*/ 361 h 379"/>
                <a:gd name="T8" fmla="*/ 0 w 145"/>
                <a:gd name="T9" fmla="*/ 18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379">
                  <a:moveTo>
                    <a:pt x="0" y="18"/>
                  </a:moveTo>
                  <a:cubicBezTo>
                    <a:pt x="0" y="18"/>
                    <a:pt x="80" y="0"/>
                    <a:pt x="91" y="62"/>
                  </a:cubicBezTo>
                  <a:cubicBezTo>
                    <a:pt x="102" y="124"/>
                    <a:pt x="145" y="229"/>
                    <a:pt x="140" y="316"/>
                  </a:cubicBezTo>
                  <a:cubicBezTo>
                    <a:pt x="140" y="316"/>
                    <a:pt x="125" y="379"/>
                    <a:pt x="70" y="361"/>
                  </a:cubicBezTo>
                  <a:cubicBezTo>
                    <a:pt x="15" y="343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3311" y="3630"/>
              <a:ext cx="54" cy="169"/>
            </a:xfrm>
            <a:custGeom>
              <a:avLst/>
              <a:gdLst>
                <a:gd name="T0" fmla="*/ 0 w 146"/>
                <a:gd name="T1" fmla="*/ 17 h 461"/>
                <a:gd name="T2" fmla="*/ 91 w 146"/>
                <a:gd name="T3" fmla="*/ 62 h 461"/>
                <a:gd name="T4" fmla="*/ 140 w 146"/>
                <a:gd name="T5" fmla="*/ 383 h 461"/>
                <a:gd name="T6" fmla="*/ 62 w 146"/>
                <a:gd name="T7" fmla="*/ 443 h 461"/>
                <a:gd name="T8" fmla="*/ 0 w 146"/>
                <a:gd name="T9" fmla="*/ 1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461">
                  <a:moveTo>
                    <a:pt x="0" y="17"/>
                  </a:moveTo>
                  <a:cubicBezTo>
                    <a:pt x="0" y="17"/>
                    <a:pt x="80" y="0"/>
                    <a:pt x="91" y="62"/>
                  </a:cubicBezTo>
                  <a:cubicBezTo>
                    <a:pt x="102" y="124"/>
                    <a:pt x="146" y="296"/>
                    <a:pt x="140" y="383"/>
                  </a:cubicBezTo>
                  <a:cubicBezTo>
                    <a:pt x="140" y="383"/>
                    <a:pt x="117" y="461"/>
                    <a:pt x="62" y="443"/>
                  </a:cubicBezTo>
                  <a:cubicBezTo>
                    <a:pt x="7" y="424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3334" y="3742"/>
              <a:ext cx="39" cy="64"/>
            </a:xfrm>
            <a:custGeom>
              <a:avLst/>
              <a:gdLst>
                <a:gd name="T0" fmla="*/ 74 w 105"/>
                <a:gd name="T1" fmla="*/ 0 h 172"/>
                <a:gd name="T2" fmla="*/ 0 w 105"/>
                <a:gd name="T3" fmla="*/ 137 h 172"/>
                <a:gd name="T4" fmla="*/ 74 w 105"/>
                <a:gd name="T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72">
                  <a:moveTo>
                    <a:pt x="74" y="0"/>
                  </a:moveTo>
                  <a:cubicBezTo>
                    <a:pt x="74" y="0"/>
                    <a:pt x="89" y="129"/>
                    <a:pt x="0" y="137"/>
                  </a:cubicBezTo>
                  <a:cubicBezTo>
                    <a:pt x="0" y="137"/>
                    <a:pt x="105" y="172"/>
                    <a:pt x="74" y="0"/>
                  </a:cubicBezTo>
                  <a:close/>
                </a:path>
              </a:pathLst>
            </a:custGeom>
            <a:solidFill>
              <a:srgbClr val="537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2949" y="3395"/>
              <a:ext cx="390" cy="478"/>
            </a:xfrm>
            <a:custGeom>
              <a:avLst/>
              <a:gdLst>
                <a:gd name="T0" fmla="*/ 230 w 1060"/>
                <a:gd name="T1" fmla="*/ 36 h 1302"/>
                <a:gd name="T2" fmla="*/ 188 w 1060"/>
                <a:gd name="T3" fmla="*/ 0 h 1302"/>
                <a:gd name="T4" fmla="*/ 60 w 1060"/>
                <a:gd name="T5" fmla="*/ 101 h 1302"/>
                <a:gd name="T6" fmla="*/ 52 w 1060"/>
                <a:gd name="T7" fmla="*/ 299 h 1302"/>
                <a:gd name="T8" fmla="*/ 81 w 1060"/>
                <a:gd name="T9" fmla="*/ 770 h 1302"/>
                <a:gd name="T10" fmla="*/ 230 w 1060"/>
                <a:gd name="T11" fmla="*/ 1202 h 1302"/>
                <a:gd name="T12" fmla="*/ 339 w 1060"/>
                <a:gd name="T13" fmla="*/ 1240 h 1302"/>
                <a:gd name="T14" fmla="*/ 1048 w 1060"/>
                <a:gd name="T15" fmla="*/ 1084 h 1302"/>
                <a:gd name="T16" fmla="*/ 881 w 1060"/>
                <a:gd name="T17" fmla="*/ 171 h 1302"/>
                <a:gd name="T18" fmla="*/ 230 w 1060"/>
                <a:gd name="T19" fmla="*/ 36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0" h="1302">
                  <a:moveTo>
                    <a:pt x="230" y="36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56" y="40"/>
                    <a:pt x="60" y="101"/>
                  </a:cubicBezTo>
                  <a:cubicBezTo>
                    <a:pt x="52" y="299"/>
                    <a:pt x="52" y="299"/>
                    <a:pt x="52" y="299"/>
                  </a:cubicBezTo>
                  <a:cubicBezTo>
                    <a:pt x="81" y="770"/>
                    <a:pt x="81" y="770"/>
                    <a:pt x="81" y="770"/>
                  </a:cubicBezTo>
                  <a:cubicBezTo>
                    <a:pt x="81" y="770"/>
                    <a:pt x="0" y="1151"/>
                    <a:pt x="230" y="1202"/>
                  </a:cubicBezTo>
                  <a:cubicBezTo>
                    <a:pt x="339" y="1240"/>
                    <a:pt x="339" y="1240"/>
                    <a:pt x="339" y="1240"/>
                  </a:cubicBezTo>
                  <a:cubicBezTo>
                    <a:pt x="339" y="1240"/>
                    <a:pt x="688" y="1302"/>
                    <a:pt x="1048" y="1084"/>
                  </a:cubicBezTo>
                  <a:cubicBezTo>
                    <a:pt x="1048" y="1084"/>
                    <a:pt x="1060" y="248"/>
                    <a:pt x="881" y="171"/>
                  </a:cubicBezTo>
                  <a:lnTo>
                    <a:pt x="230" y="36"/>
                  </a:lnTo>
                  <a:close/>
                </a:path>
              </a:pathLst>
            </a:custGeom>
            <a:solidFill>
              <a:srgbClr val="4161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3006" y="3334"/>
              <a:ext cx="286" cy="253"/>
            </a:xfrm>
            <a:custGeom>
              <a:avLst/>
              <a:gdLst>
                <a:gd name="T0" fmla="*/ 25 w 777"/>
                <a:gd name="T1" fmla="*/ 194 h 689"/>
                <a:gd name="T2" fmla="*/ 195 w 777"/>
                <a:gd name="T3" fmla="*/ 109 h 689"/>
                <a:gd name="T4" fmla="*/ 470 w 777"/>
                <a:gd name="T5" fmla="*/ 89 h 689"/>
                <a:gd name="T6" fmla="*/ 738 w 777"/>
                <a:gd name="T7" fmla="*/ 312 h 689"/>
                <a:gd name="T8" fmla="*/ 738 w 777"/>
                <a:gd name="T9" fmla="*/ 567 h 689"/>
                <a:gd name="T10" fmla="*/ 199 w 777"/>
                <a:gd name="T11" fmla="*/ 567 h 689"/>
                <a:gd name="T12" fmla="*/ 25 w 777"/>
                <a:gd name="T13" fmla="*/ 194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689">
                  <a:moveTo>
                    <a:pt x="25" y="194"/>
                  </a:moveTo>
                  <a:cubicBezTo>
                    <a:pt x="25" y="194"/>
                    <a:pt x="25" y="93"/>
                    <a:pt x="195" y="109"/>
                  </a:cubicBezTo>
                  <a:cubicBezTo>
                    <a:pt x="195" y="109"/>
                    <a:pt x="377" y="129"/>
                    <a:pt x="470" y="89"/>
                  </a:cubicBezTo>
                  <a:cubicBezTo>
                    <a:pt x="470" y="89"/>
                    <a:pt x="681" y="0"/>
                    <a:pt x="738" y="312"/>
                  </a:cubicBezTo>
                  <a:cubicBezTo>
                    <a:pt x="738" y="312"/>
                    <a:pt x="777" y="516"/>
                    <a:pt x="738" y="567"/>
                  </a:cubicBezTo>
                  <a:cubicBezTo>
                    <a:pt x="655" y="673"/>
                    <a:pt x="247" y="689"/>
                    <a:pt x="199" y="567"/>
                  </a:cubicBezTo>
                  <a:cubicBezTo>
                    <a:pt x="162" y="471"/>
                    <a:pt x="0" y="246"/>
                    <a:pt x="25" y="194"/>
                  </a:cubicBezTo>
                  <a:close/>
                </a:path>
              </a:pathLst>
            </a:cu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 userDrawn="1"/>
          </p:nvSpPr>
          <p:spPr bwMode="auto">
            <a:xfrm>
              <a:off x="2992" y="3771"/>
              <a:ext cx="342" cy="95"/>
            </a:xfrm>
            <a:custGeom>
              <a:avLst/>
              <a:gdLst>
                <a:gd name="T0" fmla="*/ 47 w 930"/>
                <a:gd name="T1" fmla="*/ 148 h 257"/>
                <a:gd name="T2" fmla="*/ 349 w 930"/>
                <a:gd name="T3" fmla="*/ 223 h 257"/>
                <a:gd name="T4" fmla="*/ 930 w 930"/>
                <a:gd name="T5" fmla="*/ 58 h 257"/>
                <a:gd name="T6" fmla="*/ 930 w 930"/>
                <a:gd name="T7" fmla="*/ 0 h 257"/>
                <a:gd name="T8" fmla="*/ 0 w 930"/>
                <a:gd name="T9" fmla="*/ 38 h 257"/>
                <a:gd name="T10" fmla="*/ 47 w 930"/>
                <a:gd name="T11" fmla="*/ 14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0" h="257">
                  <a:moveTo>
                    <a:pt x="47" y="148"/>
                  </a:moveTo>
                  <a:cubicBezTo>
                    <a:pt x="47" y="148"/>
                    <a:pt x="168" y="225"/>
                    <a:pt x="349" y="223"/>
                  </a:cubicBezTo>
                  <a:cubicBezTo>
                    <a:pt x="349" y="223"/>
                    <a:pt x="707" y="250"/>
                    <a:pt x="930" y="58"/>
                  </a:cubicBezTo>
                  <a:cubicBezTo>
                    <a:pt x="930" y="0"/>
                    <a:pt x="930" y="0"/>
                    <a:pt x="930" y="0"/>
                  </a:cubicBezTo>
                  <a:cubicBezTo>
                    <a:pt x="930" y="0"/>
                    <a:pt x="651" y="257"/>
                    <a:pt x="0" y="38"/>
                  </a:cubicBezTo>
                  <a:lnTo>
                    <a:pt x="47" y="148"/>
                  </a:lnTo>
                  <a:close/>
                </a:path>
              </a:pathLst>
            </a:custGeom>
            <a:solidFill>
              <a:srgbClr val="483F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3071" y="3633"/>
              <a:ext cx="245" cy="234"/>
            </a:xfrm>
            <a:custGeom>
              <a:avLst/>
              <a:gdLst>
                <a:gd name="T0" fmla="*/ 336 w 668"/>
                <a:gd name="T1" fmla="*/ 28 h 639"/>
                <a:gd name="T2" fmla="*/ 48 w 668"/>
                <a:gd name="T3" fmla="*/ 388 h 639"/>
                <a:gd name="T4" fmla="*/ 312 w 668"/>
                <a:gd name="T5" fmla="*/ 619 h 639"/>
                <a:gd name="T6" fmla="*/ 668 w 668"/>
                <a:gd name="T7" fmla="*/ 429 h 639"/>
                <a:gd name="T8" fmla="*/ 640 w 668"/>
                <a:gd name="T9" fmla="*/ 125 h 639"/>
                <a:gd name="T10" fmla="*/ 336 w 668"/>
                <a:gd name="T11" fmla="*/ 28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8" h="639">
                  <a:moveTo>
                    <a:pt x="336" y="28"/>
                  </a:moveTo>
                  <a:cubicBezTo>
                    <a:pt x="221" y="38"/>
                    <a:pt x="0" y="0"/>
                    <a:pt x="48" y="388"/>
                  </a:cubicBezTo>
                  <a:cubicBezTo>
                    <a:pt x="59" y="475"/>
                    <a:pt x="4" y="639"/>
                    <a:pt x="312" y="619"/>
                  </a:cubicBezTo>
                  <a:cubicBezTo>
                    <a:pt x="312" y="619"/>
                    <a:pt x="656" y="631"/>
                    <a:pt x="668" y="429"/>
                  </a:cubicBezTo>
                  <a:cubicBezTo>
                    <a:pt x="640" y="125"/>
                    <a:pt x="640" y="125"/>
                    <a:pt x="640" y="125"/>
                  </a:cubicBezTo>
                  <a:cubicBezTo>
                    <a:pt x="640" y="125"/>
                    <a:pt x="668" y="0"/>
                    <a:pt x="336" y="28"/>
                  </a:cubicBezTo>
                  <a:close/>
                </a:path>
              </a:pathLst>
            </a:cu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2911" y="3490"/>
              <a:ext cx="139" cy="148"/>
            </a:xfrm>
            <a:custGeom>
              <a:avLst/>
              <a:gdLst>
                <a:gd name="T0" fmla="*/ 154 w 376"/>
                <a:gd name="T1" fmla="*/ 40 h 403"/>
                <a:gd name="T2" fmla="*/ 44 w 376"/>
                <a:gd name="T3" fmla="*/ 129 h 403"/>
                <a:gd name="T4" fmla="*/ 186 w 376"/>
                <a:gd name="T5" fmla="*/ 384 h 403"/>
                <a:gd name="T6" fmla="*/ 376 w 376"/>
                <a:gd name="T7" fmla="*/ 228 h 403"/>
                <a:gd name="T8" fmla="*/ 154 w 376"/>
                <a:gd name="T9" fmla="*/ 4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403">
                  <a:moveTo>
                    <a:pt x="154" y="40"/>
                  </a:moveTo>
                  <a:cubicBezTo>
                    <a:pt x="154" y="40"/>
                    <a:pt x="48" y="40"/>
                    <a:pt x="44" y="129"/>
                  </a:cubicBezTo>
                  <a:cubicBezTo>
                    <a:pt x="41" y="202"/>
                    <a:pt x="0" y="376"/>
                    <a:pt x="186" y="384"/>
                  </a:cubicBezTo>
                  <a:cubicBezTo>
                    <a:pt x="186" y="384"/>
                    <a:pt x="372" y="403"/>
                    <a:pt x="376" y="228"/>
                  </a:cubicBezTo>
                  <a:cubicBezTo>
                    <a:pt x="376" y="228"/>
                    <a:pt x="372" y="0"/>
                    <a:pt x="154" y="40"/>
                  </a:cubicBezTo>
                  <a:close/>
                </a:path>
              </a:pathLst>
            </a:cu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"/>
            <p:cNvSpPr>
              <a:spLocks/>
            </p:cNvSpPr>
            <p:nvPr userDrawn="1"/>
          </p:nvSpPr>
          <p:spPr bwMode="auto">
            <a:xfrm>
              <a:off x="2907" y="3640"/>
              <a:ext cx="150" cy="187"/>
            </a:xfrm>
            <a:custGeom>
              <a:avLst/>
              <a:gdLst>
                <a:gd name="T0" fmla="*/ 146 w 408"/>
                <a:gd name="T1" fmla="*/ 60 h 510"/>
                <a:gd name="T2" fmla="*/ 90 w 408"/>
                <a:gd name="T3" fmla="*/ 129 h 510"/>
                <a:gd name="T4" fmla="*/ 221 w 408"/>
                <a:gd name="T5" fmla="*/ 510 h 510"/>
                <a:gd name="T6" fmla="*/ 369 w 408"/>
                <a:gd name="T7" fmla="*/ 465 h 510"/>
                <a:gd name="T8" fmla="*/ 389 w 408"/>
                <a:gd name="T9" fmla="*/ 251 h 510"/>
                <a:gd name="T10" fmla="*/ 146 w 408"/>
                <a:gd name="T11" fmla="*/ 6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8" h="510">
                  <a:moveTo>
                    <a:pt x="146" y="60"/>
                  </a:moveTo>
                  <a:cubicBezTo>
                    <a:pt x="146" y="60"/>
                    <a:pt x="94" y="81"/>
                    <a:pt x="90" y="129"/>
                  </a:cubicBezTo>
                  <a:cubicBezTo>
                    <a:pt x="90" y="129"/>
                    <a:pt x="0" y="502"/>
                    <a:pt x="221" y="510"/>
                  </a:cubicBezTo>
                  <a:cubicBezTo>
                    <a:pt x="221" y="510"/>
                    <a:pt x="357" y="498"/>
                    <a:pt x="369" y="465"/>
                  </a:cubicBezTo>
                  <a:cubicBezTo>
                    <a:pt x="369" y="465"/>
                    <a:pt x="408" y="403"/>
                    <a:pt x="389" y="251"/>
                  </a:cubicBezTo>
                  <a:cubicBezTo>
                    <a:pt x="381" y="182"/>
                    <a:pt x="341" y="0"/>
                    <a:pt x="146" y="60"/>
                  </a:cubicBezTo>
                  <a:close/>
                </a:path>
              </a:pathLst>
            </a:cu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4"/>
            <p:cNvSpPr>
              <a:spLocks/>
            </p:cNvSpPr>
            <p:nvPr userDrawn="1"/>
          </p:nvSpPr>
          <p:spPr bwMode="auto">
            <a:xfrm>
              <a:off x="3165" y="3636"/>
              <a:ext cx="171" cy="237"/>
            </a:xfrm>
            <a:custGeom>
              <a:avLst/>
              <a:gdLst>
                <a:gd name="T0" fmla="*/ 349 w 465"/>
                <a:gd name="T1" fmla="*/ 191 h 647"/>
                <a:gd name="T2" fmla="*/ 0 w 465"/>
                <a:gd name="T3" fmla="*/ 577 h 647"/>
                <a:gd name="T4" fmla="*/ 359 w 465"/>
                <a:gd name="T5" fmla="*/ 519 h 647"/>
                <a:gd name="T6" fmla="*/ 349 w 465"/>
                <a:gd name="T7" fmla="*/ 191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647">
                  <a:moveTo>
                    <a:pt x="349" y="191"/>
                  </a:moveTo>
                  <a:cubicBezTo>
                    <a:pt x="349" y="191"/>
                    <a:pt x="426" y="560"/>
                    <a:pt x="0" y="577"/>
                  </a:cubicBezTo>
                  <a:cubicBezTo>
                    <a:pt x="0" y="577"/>
                    <a:pt x="174" y="647"/>
                    <a:pt x="359" y="519"/>
                  </a:cubicBezTo>
                  <a:cubicBezTo>
                    <a:pt x="465" y="446"/>
                    <a:pt x="322" y="0"/>
                    <a:pt x="349" y="191"/>
                  </a:cubicBezTo>
                  <a:close/>
                </a:path>
              </a:pathLst>
            </a:custGeom>
            <a:solidFill>
              <a:srgbClr val="4161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15"/>
            <p:cNvSpPr>
              <a:spLocks noChangeShapeType="1"/>
            </p:cNvSpPr>
            <p:nvPr userDrawn="1"/>
          </p:nvSpPr>
          <p:spPr bwMode="auto">
            <a:xfrm>
              <a:off x="3071" y="3592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 userDrawn="1"/>
          </p:nvSpPr>
          <p:spPr bwMode="auto">
            <a:xfrm>
              <a:off x="3071" y="3592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7"/>
            <p:cNvSpPr>
              <a:spLocks/>
            </p:cNvSpPr>
            <p:nvPr userDrawn="1"/>
          </p:nvSpPr>
          <p:spPr bwMode="auto">
            <a:xfrm>
              <a:off x="3086" y="3445"/>
              <a:ext cx="85" cy="250"/>
            </a:xfrm>
            <a:custGeom>
              <a:avLst/>
              <a:gdLst>
                <a:gd name="T0" fmla="*/ 86 w 231"/>
                <a:gd name="T1" fmla="*/ 0 h 681"/>
                <a:gd name="T2" fmla="*/ 216 w 231"/>
                <a:gd name="T3" fmla="*/ 669 h 681"/>
                <a:gd name="T4" fmla="*/ 129 w 231"/>
                <a:gd name="T5" fmla="*/ 681 h 681"/>
                <a:gd name="T6" fmla="*/ 0 w 231"/>
                <a:gd name="T7" fmla="*/ 9 h 681"/>
                <a:gd name="T8" fmla="*/ 86 w 231"/>
                <a:gd name="T9" fmla="*/ 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681">
                  <a:moveTo>
                    <a:pt x="86" y="0"/>
                  </a:moveTo>
                  <a:cubicBezTo>
                    <a:pt x="231" y="254"/>
                    <a:pt x="216" y="669"/>
                    <a:pt x="216" y="669"/>
                  </a:cubicBezTo>
                  <a:cubicBezTo>
                    <a:pt x="129" y="681"/>
                    <a:pt x="129" y="681"/>
                    <a:pt x="129" y="681"/>
                  </a:cubicBezTo>
                  <a:cubicBezTo>
                    <a:pt x="170" y="292"/>
                    <a:pt x="16" y="17"/>
                    <a:pt x="0" y="9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E4E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auto">
            <a:xfrm>
              <a:off x="3194" y="3438"/>
              <a:ext cx="85" cy="247"/>
            </a:xfrm>
            <a:custGeom>
              <a:avLst/>
              <a:gdLst>
                <a:gd name="T0" fmla="*/ 86 w 231"/>
                <a:gd name="T1" fmla="*/ 0 h 672"/>
                <a:gd name="T2" fmla="*/ 217 w 231"/>
                <a:gd name="T3" fmla="*/ 672 h 672"/>
                <a:gd name="T4" fmla="*/ 131 w 231"/>
                <a:gd name="T5" fmla="*/ 672 h 672"/>
                <a:gd name="T6" fmla="*/ 0 w 231"/>
                <a:gd name="T7" fmla="*/ 8 h 672"/>
                <a:gd name="T8" fmla="*/ 86 w 231"/>
                <a:gd name="T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672">
                  <a:moveTo>
                    <a:pt x="86" y="0"/>
                  </a:moveTo>
                  <a:cubicBezTo>
                    <a:pt x="231" y="253"/>
                    <a:pt x="217" y="672"/>
                    <a:pt x="217" y="672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72" y="283"/>
                    <a:pt x="16" y="16"/>
                    <a:pt x="0" y="8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E4E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9"/>
            <p:cNvSpPr>
              <a:spLocks noEditPoints="1"/>
            </p:cNvSpPr>
            <p:nvPr userDrawn="1"/>
          </p:nvSpPr>
          <p:spPr bwMode="auto">
            <a:xfrm>
              <a:off x="3121" y="3554"/>
              <a:ext cx="44" cy="42"/>
            </a:xfrm>
            <a:custGeom>
              <a:avLst/>
              <a:gdLst>
                <a:gd name="T0" fmla="*/ 100 w 122"/>
                <a:gd name="T1" fmla="*/ 7 h 116"/>
                <a:gd name="T2" fmla="*/ 115 w 122"/>
                <a:gd name="T3" fmla="*/ 109 h 116"/>
                <a:gd name="T4" fmla="*/ 20 w 122"/>
                <a:gd name="T5" fmla="*/ 109 h 116"/>
                <a:gd name="T6" fmla="*/ 8 w 122"/>
                <a:gd name="T7" fmla="*/ 7 h 116"/>
                <a:gd name="T8" fmla="*/ 100 w 122"/>
                <a:gd name="T9" fmla="*/ 7 h 116"/>
                <a:gd name="T10" fmla="*/ 103 w 122"/>
                <a:gd name="T11" fmla="*/ 0 h 116"/>
                <a:gd name="T12" fmla="*/ 0 w 122"/>
                <a:gd name="T13" fmla="*/ 0 h 116"/>
                <a:gd name="T14" fmla="*/ 14 w 122"/>
                <a:gd name="T15" fmla="*/ 116 h 116"/>
                <a:gd name="T16" fmla="*/ 122 w 122"/>
                <a:gd name="T17" fmla="*/ 116 h 116"/>
                <a:gd name="T18" fmla="*/ 103 w 122"/>
                <a:gd name="T1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16">
                  <a:moveTo>
                    <a:pt x="100" y="7"/>
                  </a:moveTo>
                  <a:cubicBezTo>
                    <a:pt x="106" y="17"/>
                    <a:pt x="112" y="65"/>
                    <a:pt x="115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0" y="7"/>
                    <a:pt x="100" y="7"/>
                    <a:pt x="100" y="7"/>
                  </a:cubicBezTo>
                  <a:moveTo>
                    <a:pt x="10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122" y="116"/>
                    <a:pt x="116" y="9"/>
                    <a:pt x="103" y="0"/>
                  </a:cubicBezTo>
                  <a:close/>
                </a:path>
              </a:pathLst>
            </a:custGeom>
            <a:solidFill>
              <a:srgbClr val="F6D2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0"/>
            <p:cNvSpPr>
              <a:spLocks noEditPoints="1"/>
            </p:cNvSpPr>
            <p:nvPr userDrawn="1"/>
          </p:nvSpPr>
          <p:spPr bwMode="auto">
            <a:xfrm>
              <a:off x="3231" y="3552"/>
              <a:ext cx="45" cy="43"/>
            </a:xfrm>
            <a:custGeom>
              <a:avLst/>
              <a:gdLst>
                <a:gd name="T0" fmla="*/ 100 w 122"/>
                <a:gd name="T1" fmla="*/ 6 h 116"/>
                <a:gd name="T2" fmla="*/ 115 w 122"/>
                <a:gd name="T3" fmla="*/ 109 h 116"/>
                <a:gd name="T4" fmla="*/ 20 w 122"/>
                <a:gd name="T5" fmla="*/ 109 h 116"/>
                <a:gd name="T6" fmla="*/ 8 w 122"/>
                <a:gd name="T7" fmla="*/ 6 h 116"/>
                <a:gd name="T8" fmla="*/ 100 w 122"/>
                <a:gd name="T9" fmla="*/ 6 h 116"/>
                <a:gd name="T10" fmla="*/ 103 w 122"/>
                <a:gd name="T11" fmla="*/ 0 h 116"/>
                <a:gd name="T12" fmla="*/ 0 w 122"/>
                <a:gd name="T13" fmla="*/ 0 h 116"/>
                <a:gd name="T14" fmla="*/ 14 w 122"/>
                <a:gd name="T15" fmla="*/ 116 h 116"/>
                <a:gd name="T16" fmla="*/ 122 w 122"/>
                <a:gd name="T17" fmla="*/ 116 h 116"/>
                <a:gd name="T18" fmla="*/ 103 w 122"/>
                <a:gd name="T1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16">
                  <a:moveTo>
                    <a:pt x="100" y="6"/>
                  </a:moveTo>
                  <a:cubicBezTo>
                    <a:pt x="106" y="16"/>
                    <a:pt x="112" y="65"/>
                    <a:pt x="115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00" y="6"/>
                    <a:pt x="100" y="6"/>
                    <a:pt x="100" y="6"/>
                  </a:cubicBezTo>
                  <a:moveTo>
                    <a:pt x="10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122" y="116"/>
                    <a:pt x="116" y="8"/>
                    <a:pt x="103" y="0"/>
                  </a:cubicBezTo>
                  <a:close/>
                </a:path>
              </a:pathLst>
            </a:custGeom>
            <a:solidFill>
              <a:srgbClr val="F6D2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1"/>
            <p:cNvSpPr>
              <a:spLocks/>
            </p:cNvSpPr>
            <p:nvPr userDrawn="1"/>
          </p:nvSpPr>
          <p:spPr bwMode="auto">
            <a:xfrm>
              <a:off x="2938" y="3507"/>
              <a:ext cx="114" cy="127"/>
            </a:xfrm>
            <a:custGeom>
              <a:avLst/>
              <a:gdLst>
                <a:gd name="T0" fmla="*/ 302 w 309"/>
                <a:gd name="T1" fmla="*/ 168 h 345"/>
                <a:gd name="T2" fmla="*/ 113 w 309"/>
                <a:gd name="T3" fmla="*/ 337 h 345"/>
                <a:gd name="T4" fmla="*/ 0 w 309"/>
                <a:gd name="T5" fmla="*/ 293 h 345"/>
                <a:gd name="T6" fmla="*/ 218 w 309"/>
                <a:gd name="T7" fmla="*/ 243 h 345"/>
                <a:gd name="T8" fmla="*/ 194 w 309"/>
                <a:gd name="T9" fmla="*/ 0 h 345"/>
                <a:gd name="T10" fmla="*/ 302 w 309"/>
                <a:gd name="T11" fmla="*/ 168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" h="345">
                  <a:moveTo>
                    <a:pt x="302" y="168"/>
                  </a:moveTo>
                  <a:cubicBezTo>
                    <a:pt x="309" y="236"/>
                    <a:pt x="275" y="344"/>
                    <a:pt x="113" y="337"/>
                  </a:cubicBezTo>
                  <a:cubicBezTo>
                    <a:pt x="113" y="337"/>
                    <a:pt x="38" y="336"/>
                    <a:pt x="0" y="293"/>
                  </a:cubicBezTo>
                  <a:cubicBezTo>
                    <a:pt x="0" y="293"/>
                    <a:pt x="215" y="345"/>
                    <a:pt x="218" y="243"/>
                  </a:cubicBezTo>
                  <a:cubicBezTo>
                    <a:pt x="220" y="184"/>
                    <a:pt x="234" y="110"/>
                    <a:pt x="194" y="0"/>
                  </a:cubicBezTo>
                  <a:cubicBezTo>
                    <a:pt x="194" y="0"/>
                    <a:pt x="288" y="25"/>
                    <a:pt x="302" y="168"/>
                  </a:cubicBezTo>
                  <a:close/>
                </a:path>
              </a:pathLst>
            </a:custGeom>
            <a:solidFill>
              <a:srgbClr val="537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2"/>
            <p:cNvSpPr>
              <a:spLocks/>
            </p:cNvSpPr>
            <p:nvPr userDrawn="1"/>
          </p:nvSpPr>
          <p:spPr bwMode="auto">
            <a:xfrm>
              <a:off x="2950" y="3658"/>
              <a:ext cx="107" cy="180"/>
            </a:xfrm>
            <a:custGeom>
              <a:avLst/>
              <a:gdLst>
                <a:gd name="T0" fmla="*/ 121 w 291"/>
                <a:gd name="T1" fmla="*/ 0 h 492"/>
                <a:gd name="T2" fmla="*/ 203 w 291"/>
                <a:gd name="T3" fmla="*/ 392 h 492"/>
                <a:gd name="T4" fmla="*/ 0 w 291"/>
                <a:gd name="T5" fmla="*/ 413 h 492"/>
                <a:gd name="T6" fmla="*/ 194 w 291"/>
                <a:gd name="T7" fmla="*/ 451 h 492"/>
                <a:gd name="T8" fmla="*/ 277 w 291"/>
                <a:gd name="T9" fmla="*/ 310 h 492"/>
                <a:gd name="T10" fmla="*/ 121 w 291"/>
                <a:gd name="T11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492">
                  <a:moveTo>
                    <a:pt x="121" y="0"/>
                  </a:moveTo>
                  <a:cubicBezTo>
                    <a:pt x="121" y="0"/>
                    <a:pt x="251" y="304"/>
                    <a:pt x="203" y="392"/>
                  </a:cubicBezTo>
                  <a:cubicBezTo>
                    <a:pt x="165" y="461"/>
                    <a:pt x="0" y="413"/>
                    <a:pt x="0" y="413"/>
                  </a:cubicBezTo>
                  <a:cubicBezTo>
                    <a:pt x="0" y="413"/>
                    <a:pt x="50" y="492"/>
                    <a:pt x="194" y="451"/>
                  </a:cubicBezTo>
                  <a:cubicBezTo>
                    <a:pt x="220" y="444"/>
                    <a:pt x="272" y="450"/>
                    <a:pt x="277" y="310"/>
                  </a:cubicBezTo>
                  <a:cubicBezTo>
                    <a:pt x="280" y="223"/>
                    <a:pt x="291" y="29"/>
                    <a:pt x="121" y="0"/>
                  </a:cubicBezTo>
                  <a:close/>
                </a:path>
              </a:pathLst>
            </a:custGeom>
            <a:solidFill>
              <a:srgbClr val="537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3"/>
            <p:cNvSpPr>
              <a:spLocks/>
            </p:cNvSpPr>
            <p:nvPr userDrawn="1"/>
          </p:nvSpPr>
          <p:spPr bwMode="auto">
            <a:xfrm>
              <a:off x="3323" y="3556"/>
              <a:ext cx="17" cy="33"/>
            </a:xfrm>
            <a:custGeom>
              <a:avLst/>
              <a:gdLst>
                <a:gd name="T0" fmla="*/ 28 w 47"/>
                <a:gd name="T1" fmla="*/ 0 h 92"/>
                <a:gd name="T2" fmla="*/ 0 w 47"/>
                <a:gd name="T3" fmla="*/ 92 h 92"/>
                <a:gd name="T4" fmla="*/ 28 w 47"/>
                <a:gd name="T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92">
                  <a:moveTo>
                    <a:pt x="28" y="0"/>
                  </a:moveTo>
                  <a:cubicBezTo>
                    <a:pt x="28" y="0"/>
                    <a:pt x="47" y="61"/>
                    <a:pt x="0" y="92"/>
                  </a:cubicBezTo>
                  <a:cubicBezTo>
                    <a:pt x="0" y="92"/>
                    <a:pt x="30" y="49"/>
                    <a:pt x="28" y="0"/>
                  </a:cubicBezTo>
                  <a:close/>
                </a:path>
              </a:pathLst>
            </a:custGeom>
            <a:solidFill>
              <a:srgbClr val="537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4"/>
            <p:cNvSpPr>
              <a:spLocks/>
            </p:cNvSpPr>
            <p:nvPr userDrawn="1"/>
          </p:nvSpPr>
          <p:spPr bwMode="auto">
            <a:xfrm>
              <a:off x="3086" y="3695"/>
              <a:ext cx="222" cy="36"/>
            </a:xfrm>
            <a:custGeom>
              <a:avLst/>
              <a:gdLst>
                <a:gd name="T0" fmla="*/ 1 w 604"/>
                <a:gd name="T1" fmla="*/ 71 h 98"/>
                <a:gd name="T2" fmla="*/ 602 w 604"/>
                <a:gd name="T3" fmla="*/ 0 h 98"/>
                <a:gd name="T4" fmla="*/ 604 w 604"/>
                <a:gd name="T5" fmla="*/ 21 h 98"/>
                <a:gd name="T6" fmla="*/ 0 w 604"/>
                <a:gd name="T7" fmla="*/ 85 h 98"/>
                <a:gd name="T8" fmla="*/ 1 w 604"/>
                <a:gd name="T9" fmla="*/ 7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98">
                  <a:moveTo>
                    <a:pt x="1" y="71"/>
                  </a:moveTo>
                  <a:cubicBezTo>
                    <a:pt x="1" y="71"/>
                    <a:pt x="468" y="84"/>
                    <a:pt x="602" y="0"/>
                  </a:cubicBezTo>
                  <a:cubicBezTo>
                    <a:pt x="604" y="21"/>
                    <a:pt x="604" y="21"/>
                    <a:pt x="604" y="21"/>
                  </a:cubicBezTo>
                  <a:cubicBezTo>
                    <a:pt x="604" y="21"/>
                    <a:pt x="444" y="98"/>
                    <a:pt x="0" y="85"/>
                  </a:cubicBezTo>
                  <a:lnTo>
                    <a:pt x="1" y="71"/>
                  </a:lnTo>
                  <a:close/>
                </a:path>
              </a:pathLst>
            </a:custGeom>
            <a:solidFill>
              <a:srgbClr val="483F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5"/>
            <p:cNvSpPr>
              <a:spLocks/>
            </p:cNvSpPr>
            <p:nvPr userDrawn="1"/>
          </p:nvSpPr>
          <p:spPr bwMode="auto">
            <a:xfrm>
              <a:off x="3330" y="3654"/>
              <a:ext cx="16" cy="11"/>
            </a:xfrm>
            <a:custGeom>
              <a:avLst/>
              <a:gdLst>
                <a:gd name="T0" fmla="*/ 0 w 42"/>
                <a:gd name="T1" fmla="*/ 24 h 30"/>
                <a:gd name="T2" fmla="*/ 41 w 42"/>
                <a:gd name="T3" fmla="*/ 0 h 30"/>
                <a:gd name="T4" fmla="*/ 42 w 42"/>
                <a:gd name="T5" fmla="*/ 9 h 30"/>
                <a:gd name="T6" fmla="*/ 1 w 42"/>
                <a:gd name="T7" fmla="*/ 30 h 30"/>
                <a:gd name="T8" fmla="*/ 0 w 42"/>
                <a:gd name="T9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0" y="24"/>
                  </a:moveTo>
                  <a:cubicBezTo>
                    <a:pt x="0" y="24"/>
                    <a:pt x="37" y="17"/>
                    <a:pt x="41" y="0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0" y="20"/>
                    <a:pt x="1" y="3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564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6"/>
            <p:cNvSpPr>
              <a:spLocks/>
            </p:cNvSpPr>
            <p:nvPr userDrawn="1"/>
          </p:nvSpPr>
          <p:spPr bwMode="auto">
            <a:xfrm>
              <a:off x="2937" y="3685"/>
              <a:ext cx="102" cy="21"/>
            </a:xfrm>
            <a:custGeom>
              <a:avLst/>
              <a:gdLst>
                <a:gd name="T0" fmla="*/ 1 w 278"/>
                <a:gd name="T1" fmla="*/ 37 h 56"/>
                <a:gd name="T2" fmla="*/ 196 w 278"/>
                <a:gd name="T3" fmla="*/ 32 h 56"/>
                <a:gd name="T4" fmla="*/ 273 w 278"/>
                <a:gd name="T5" fmla="*/ 0 h 56"/>
                <a:gd name="T6" fmla="*/ 278 w 278"/>
                <a:gd name="T7" fmla="*/ 7 h 56"/>
                <a:gd name="T8" fmla="*/ 199 w 278"/>
                <a:gd name="T9" fmla="*/ 38 h 56"/>
                <a:gd name="T10" fmla="*/ 0 w 278"/>
                <a:gd name="T11" fmla="*/ 45 h 56"/>
                <a:gd name="T12" fmla="*/ 1 w 278"/>
                <a:gd name="T13" fmla="*/ 3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" h="56">
                  <a:moveTo>
                    <a:pt x="1" y="37"/>
                  </a:moveTo>
                  <a:cubicBezTo>
                    <a:pt x="1" y="37"/>
                    <a:pt x="122" y="53"/>
                    <a:pt x="196" y="32"/>
                  </a:cubicBezTo>
                  <a:cubicBezTo>
                    <a:pt x="196" y="32"/>
                    <a:pt x="273" y="7"/>
                    <a:pt x="273" y="0"/>
                  </a:cubicBezTo>
                  <a:cubicBezTo>
                    <a:pt x="278" y="7"/>
                    <a:pt x="278" y="7"/>
                    <a:pt x="278" y="7"/>
                  </a:cubicBezTo>
                  <a:cubicBezTo>
                    <a:pt x="199" y="38"/>
                    <a:pt x="199" y="38"/>
                    <a:pt x="199" y="38"/>
                  </a:cubicBezTo>
                  <a:cubicBezTo>
                    <a:pt x="199" y="38"/>
                    <a:pt x="124" y="56"/>
                    <a:pt x="0" y="45"/>
                  </a:cubicBezTo>
                  <a:lnTo>
                    <a:pt x="1" y="37"/>
                  </a:lnTo>
                  <a:close/>
                </a:path>
              </a:pathLst>
            </a:custGeom>
            <a:solidFill>
              <a:srgbClr val="564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7"/>
            <p:cNvSpPr>
              <a:spLocks/>
            </p:cNvSpPr>
            <p:nvPr userDrawn="1"/>
          </p:nvSpPr>
          <p:spPr bwMode="auto">
            <a:xfrm>
              <a:off x="2938" y="3698"/>
              <a:ext cx="10" cy="6"/>
            </a:xfrm>
            <a:custGeom>
              <a:avLst/>
              <a:gdLst>
                <a:gd name="T0" fmla="*/ 26 w 26"/>
                <a:gd name="T1" fmla="*/ 9 h 16"/>
                <a:gd name="T2" fmla="*/ 19 w 26"/>
                <a:gd name="T3" fmla="*/ 15 h 16"/>
                <a:gd name="T4" fmla="*/ 5 w 26"/>
                <a:gd name="T5" fmla="*/ 14 h 16"/>
                <a:gd name="T6" fmla="*/ 0 w 26"/>
                <a:gd name="T7" fmla="*/ 7 h 16"/>
                <a:gd name="T8" fmla="*/ 0 w 26"/>
                <a:gd name="T9" fmla="*/ 7 h 16"/>
                <a:gd name="T10" fmla="*/ 7 w 26"/>
                <a:gd name="T11" fmla="*/ 0 h 16"/>
                <a:gd name="T12" fmla="*/ 21 w 26"/>
                <a:gd name="T13" fmla="*/ 1 h 16"/>
                <a:gd name="T14" fmla="*/ 26 w 26"/>
                <a:gd name="T15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6">
                  <a:moveTo>
                    <a:pt x="26" y="9"/>
                  </a:moveTo>
                  <a:cubicBezTo>
                    <a:pt x="25" y="13"/>
                    <a:pt x="23" y="16"/>
                    <a:pt x="19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2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3"/>
                    <a:pt x="3" y="0"/>
                    <a:pt x="7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4" y="2"/>
                    <a:pt x="26" y="5"/>
                    <a:pt x="26" y="9"/>
                  </a:cubicBezTo>
                  <a:close/>
                </a:path>
              </a:pathLst>
            </a:custGeom>
            <a:solidFill>
              <a:srgbClr val="537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8"/>
            <p:cNvSpPr>
              <a:spLocks/>
            </p:cNvSpPr>
            <p:nvPr userDrawn="1"/>
          </p:nvSpPr>
          <p:spPr bwMode="auto">
            <a:xfrm>
              <a:off x="2927" y="3522"/>
              <a:ext cx="106" cy="21"/>
            </a:xfrm>
            <a:custGeom>
              <a:avLst/>
              <a:gdLst>
                <a:gd name="T0" fmla="*/ 1 w 287"/>
                <a:gd name="T1" fmla="*/ 50 h 57"/>
                <a:gd name="T2" fmla="*/ 245 w 287"/>
                <a:gd name="T3" fmla="*/ 36 h 57"/>
                <a:gd name="T4" fmla="*/ 282 w 287"/>
                <a:gd name="T5" fmla="*/ 0 h 57"/>
                <a:gd name="T6" fmla="*/ 287 w 287"/>
                <a:gd name="T7" fmla="*/ 5 h 57"/>
                <a:gd name="T8" fmla="*/ 247 w 287"/>
                <a:gd name="T9" fmla="*/ 45 h 57"/>
                <a:gd name="T10" fmla="*/ 0 w 287"/>
                <a:gd name="T11" fmla="*/ 57 h 57"/>
                <a:gd name="T12" fmla="*/ 1 w 287"/>
                <a:gd name="T13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7" h="57">
                  <a:moveTo>
                    <a:pt x="1" y="50"/>
                  </a:moveTo>
                  <a:cubicBezTo>
                    <a:pt x="1" y="50"/>
                    <a:pt x="235" y="44"/>
                    <a:pt x="245" y="36"/>
                  </a:cubicBezTo>
                  <a:cubicBezTo>
                    <a:pt x="245" y="36"/>
                    <a:pt x="280" y="8"/>
                    <a:pt x="282" y="0"/>
                  </a:cubicBezTo>
                  <a:cubicBezTo>
                    <a:pt x="287" y="5"/>
                    <a:pt x="287" y="5"/>
                    <a:pt x="287" y="5"/>
                  </a:cubicBezTo>
                  <a:cubicBezTo>
                    <a:pt x="247" y="45"/>
                    <a:pt x="247" y="45"/>
                    <a:pt x="247" y="45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1" y="50"/>
                  </a:lnTo>
                  <a:close/>
                </a:path>
              </a:pathLst>
            </a:custGeom>
            <a:solidFill>
              <a:srgbClr val="564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9"/>
            <p:cNvSpPr>
              <a:spLocks/>
            </p:cNvSpPr>
            <p:nvPr userDrawn="1"/>
          </p:nvSpPr>
          <p:spPr bwMode="auto">
            <a:xfrm>
              <a:off x="2930" y="3538"/>
              <a:ext cx="9" cy="5"/>
            </a:xfrm>
            <a:custGeom>
              <a:avLst/>
              <a:gdLst>
                <a:gd name="T0" fmla="*/ 25 w 25"/>
                <a:gd name="T1" fmla="*/ 7 h 14"/>
                <a:gd name="T2" fmla="*/ 19 w 25"/>
                <a:gd name="T3" fmla="*/ 14 h 14"/>
                <a:gd name="T4" fmla="*/ 5 w 25"/>
                <a:gd name="T5" fmla="*/ 14 h 14"/>
                <a:gd name="T6" fmla="*/ 0 w 25"/>
                <a:gd name="T7" fmla="*/ 7 h 14"/>
                <a:gd name="T8" fmla="*/ 0 w 25"/>
                <a:gd name="T9" fmla="*/ 7 h 14"/>
                <a:gd name="T10" fmla="*/ 5 w 25"/>
                <a:gd name="T11" fmla="*/ 0 h 14"/>
                <a:gd name="T12" fmla="*/ 19 w 25"/>
                <a:gd name="T13" fmla="*/ 0 h 14"/>
                <a:gd name="T14" fmla="*/ 25 w 25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4">
                  <a:moveTo>
                    <a:pt x="25" y="7"/>
                  </a:moveTo>
                  <a:cubicBezTo>
                    <a:pt x="25" y="11"/>
                    <a:pt x="23" y="14"/>
                    <a:pt x="19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2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lose/>
                </a:path>
              </a:pathLst>
            </a:custGeom>
            <a:solidFill>
              <a:srgbClr val="537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0"/>
            <p:cNvSpPr>
              <a:spLocks/>
            </p:cNvSpPr>
            <p:nvPr userDrawn="1"/>
          </p:nvSpPr>
          <p:spPr bwMode="auto">
            <a:xfrm>
              <a:off x="3297" y="3480"/>
              <a:ext cx="20" cy="8"/>
            </a:xfrm>
            <a:custGeom>
              <a:avLst/>
              <a:gdLst>
                <a:gd name="T0" fmla="*/ 0 w 52"/>
                <a:gd name="T1" fmla="*/ 16 h 22"/>
                <a:gd name="T2" fmla="*/ 51 w 52"/>
                <a:gd name="T3" fmla="*/ 0 h 22"/>
                <a:gd name="T4" fmla="*/ 52 w 52"/>
                <a:gd name="T5" fmla="*/ 5 h 22"/>
                <a:gd name="T6" fmla="*/ 3 w 52"/>
                <a:gd name="T7" fmla="*/ 22 h 22"/>
                <a:gd name="T8" fmla="*/ 0 w 52"/>
                <a:gd name="T9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2">
                  <a:moveTo>
                    <a:pt x="0" y="16"/>
                  </a:moveTo>
                  <a:cubicBezTo>
                    <a:pt x="0" y="16"/>
                    <a:pt x="44" y="5"/>
                    <a:pt x="51" y="0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3" y="22"/>
                    <a:pt x="3" y="22"/>
                    <a:pt x="3" y="22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564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1"/>
            <p:cNvSpPr>
              <a:spLocks/>
            </p:cNvSpPr>
            <p:nvPr userDrawn="1"/>
          </p:nvSpPr>
          <p:spPr bwMode="auto">
            <a:xfrm>
              <a:off x="2930" y="3541"/>
              <a:ext cx="6" cy="19"/>
            </a:xfrm>
            <a:custGeom>
              <a:avLst/>
              <a:gdLst>
                <a:gd name="T0" fmla="*/ 3 w 6"/>
                <a:gd name="T1" fmla="*/ 0 h 19"/>
                <a:gd name="T2" fmla="*/ 0 w 6"/>
                <a:gd name="T3" fmla="*/ 19 h 19"/>
                <a:gd name="T4" fmla="*/ 6 w 6"/>
                <a:gd name="T5" fmla="*/ 19 h 19"/>
                <a:gd name="T6" fmla="*/ 6 w 6"/>
                <a:gd name="T7" fmla="*/ 0 h 19"/>
                <a:gd name="T8" fmla="*/ 3 w 6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9">
                  <a:moveTo>
                    <a:pt x="3" y="0"/>
                  </a:moveTo>
                  <a:lnTo>
                    <a:pt x="0" y="19"/>
                  </a:lnTo>
                  <a:lnTo>
                    <a:pt x="6" y="19"/>
                  </a:ln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161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32"/>
            <p:cNvSpPr>
              <a:spLocks noChangeArrowheads="1"/>
            </p:cNvSpPr>
            <p:nvPr userDrawn="1"/>
          </p:nvSpPr>
          <p:spPr bwMode="auto">
            <a:xfrm>
              <a:off x="2931" y="3557"/>
              <a:ext cx="4" cy="2"/>
            </a:xfrm>
            <a:prstGeom prst="rect">
              <a:avLst/>
            </a:pr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3"/>
            <p:cNvSpPr>
              <a:spLocks/>
            </p:cNvSpPr>
            <p:nvPr userDrawn="1"/>
          </p:nvSpPr>
          <p:spPr bwMode="auto">
            <a:xfrm>
              <a:off x="3096" y="3721"/>
              <a:ext cx="12" cy="7"/>
            </a:xfrm>
            <a:custGeom>
              <a:avLst/>
              <a:gdLst>
                <a:gd name="T0" fmla="*/ 32 w 32"/>
                <a:gd name="T1" fmla="*/ 9 h 19"/>
                <a:gd name="T2" fmla="*/ 25 w 32"/>
                <a:gd name="T3" fmla="*/ 19 h 19"/>
                <a:gd name="T4" fmla="*/ 7 w 32"/>
                <a:gd name="T5" fmla="*/ 19 h 19"/>
                <a:gd name="T6" fmla="*/ 0 w 32"/>
                <a:gd name="T7" fmla="*/ 10 h 19"/>
                <a:gd name="T8" fmla="*/ 0 w 32"/>
                <a:gd name="T9" fmla="*/ 10 h 19"/>
                <a:gd name="T10" fmla="*/ 7 w 32"/>
                <a:gd name="T11" fmla="*/ 0 h 19"/>
                <a:gd name="T12" fmla="*/ 25 w 32"/>
                <a:gd name="T13" fmla="*/ 0 h 19"/>
                <a:gd name="T14" fmla="*/ 32 w 32"/>
                <a:gd name="T15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9">
                  <a:moveTo>
                    <a:pt x="32" y="9"/>
                  </a:moveTo>
                  <a:cubicBezTo>
                    <a:pt x="32" y="14"/>
                    <a:pt x="29" y="19"/>
                    <a:pt x="2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3" y="19"/>
                    <a:pt x="0" y="1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3" y="1"/>
                    <a:pt x="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9" y="0"/>
                    <a:pt x="32" y="4"/>
                    <a:pt x="32" y="9"/>
                  </a:cubicBezTo>
                  <a:close/>
                </a:path>
              </a:pathLst>
            </a:custGeom>
            <a:solidFill>
              <a:srgbClr val="537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4"/>
            <p:cNvSpPr>
              <a:spLocks/>
            </p:cNvSpPr>
            <p:nvPr userDrawn="1"/>
          </p:nvSpPr>
          <p:spPr bwMode="auto">
            <a:xfrm>
              <a:off x="2938" y="3701"/>
              <a:ext cx="6" cy="19"/>
            </a:xfrm>
            <a:custGeom>
              <a:avLst/>
              <a:gdLst>
                <a:gd name="T0" fmla="*/ 3 w 6"/>
                <a:gd name="T1" fmla="*/ 0 h 19"/>
                <a:gd name="T2" fmla="*/ 0 w 6"/>
                <a:gd name="T3" fmla="*/ 19 h 19"/>
                <a:gd name="T4" fmla="*/ 6 w 6"/>
                <a:gd name="T5" fmla="*/ 19 h 19"/>
                <a:gd name="T6" fmla="*/ 6 w 6"/>
                <a:gd name="T7" fmla="*/ 0 h 19"/>
                <a:gd name="T8" fmla="*/ 3 w 6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9">
                  <a:moveTo>
                    <a:pt x="3" y="0"/>
                  </a:moveTo>
                  <a:lnTo>
                    <a:pt x="0" y="19"/>
                  </a:lnTo>
                  <a:lnTo>
                    <a:pt x="6" y="19"/>
                  </a:ln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161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5"/>
            <p:cNvSpPr>
              <a:spLocks/>
            </p:cNvSpPr>
            <p:nvPr userDrawn="1"/>
          </p:nvSpPr>
          <p:spPr bwMode="auto">
            <a:xfrm>
              <a:off x="2939" y="3718"/>
              <a:ext cx="4" cy="1"/>
            </a:xfrm>
            <a:custGeom>
              <a:avLst/>
              <a:gdLst>
                <a:gd name="T0" fmla="*/ 1 w 4"/>
                <a:gd name="T1" fmla="*/ 0 h 1"/>
                <a:gd name="T2" fmla="*/ 0 w 4"/>
                <a:gd name="T3" fmla="*/ 1 h 1"/>
                <a:gd name="T4" fmla="*/ 4 w 4"/>
                <a:gd name="T5" fmla="*/ 1 h 1"/>
                <a:gd name="T6" fmla="*/ 4 w 4"/>
                <a:gd name="T7" fmla="*/ 0 h 1"/>
                <a:gd name="T8" fmla="*/ 1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1" y="0"/>
                  </a:moveTo>
                  <a:lnTo>
                    <a:pt x="0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6"/>
            <p:cNvSpPr>
              <a:spLocks/>
            </p:cNvSpPr>
            <p:nvPr userDrawn="1"/>
          </p:nvSpPr>
          <p:spPr bwMode="auto">
            <a:xfrm>
              <a:off x="3097" y="3725"/>
              <a:ext cx="6" cy="19"/>
            </a:xfrm>
            <a:custGeom>
              <a:avLst/>
              <a:gdLst>
                <a:gd name="T0" fmla="*/ 3 w 6"/>
                <a:gd name="T1" fmla="*/ 0 h 19"/>
                <a:gd name="T2" fmla="*/ 0 w 6"/>
                <a:gd name="T3" fmla="*/ 19 h 19"/>
                <a:gd name="T4" fmla="*/ 6 w 6"/>
                <a:gd name="T5" fmla="*/ 19 h 19"/>
                <a:gd name="T6" fmla="*/ 6 w 6"/>
                <a:gd name="T7" fmla="*/ 0 h 19"/>
                <a:gd name="T8" fmla="*/ 3 w 6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9">
                  <a:moveTo>
                    <a:pt x="3" y="0"/>
                  </a:moveTo>
                  <a:lnTo>
                    <a:pt x="0" y="19"/>
                  </a:lnTo>
                  <a:lnTo>
                    <a:pt x="6" y="19"/>
                  </a:ln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161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7"/>
            <p:cNvSpPr>
              <a:spLocks/>
            </p:cNvSpPr>
            <p:nvPr userDrawn="1"/>
          </p:nvSpPr>
          <p:spPr bwMode="auto">
            <a:xfrm>
              <a:off x="3333" y="3659"/>
              <a:ext cx="9" cy="7"/>
            </a:xfrm>
            <a:custGeom>
              <a:avLst/>
              <a:gdLst>
                <a:gd name="T0" fmla="*/ 23 w 24"/>
                <a:gd name="T1" fmla="*/ 6 h 18"/>
                <a:gd name="T2" fmla="*/ 20 w 24"/>
                <a:gd name="T3" fmla="*/ 13 h 18"/>
                <a:gd name="T4" fmla="*/ 8 w 24"/>
                <a:gd name="T5" fmla="*/ 17 h 18"/>
                <a:gd name="T6" fmla="*/ 2 w 24"/>
                <a:gd name="T7" fmla="*/ 13 h 18"/>
                <a:gd name="T8" fmla="*/ 2 w 24"/>
                <a:gd name="T9" fmla="*/ 13 h 18"/>
                <a:gd name="T10" fmla="*/ 5 w 24"/>
                <a:gd name="T11" fmla="*/ 5 h 18"/>
                <a:gd name="T12" fmla="*/ 16 w 24"/>
                <a:gd name="T13" fmla="*/ 1 h 18"/>
                <a:gd name="T14" fmla="*/ 23 w 24"/>
                <a:gd name="T15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8">
                  <a:moveTo>
                    <a:pt x="23" y="6"/>
                  </a:moveTo>
                  <a:cubicBezTo>
                    <a:pt x="24" y="9"/>
                    <a:pt x="23" y="12"/>
                    <a:pt x="20" y="1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8"/>
                    <a:pt x="3" y="16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9"/>
                    <a:pt x="2" y="6"/>
                    <a:pt x="5" y="5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9" y="0"/>
                    <a:pt x="22" y="2"/>
                    <a:pt x="23" y="6"/>
                  </a:cubicBezTo>
                  <a:close/>
                </a:path>
              </a:pathLst>
            </a:custGeom>
            <a:solidFill>
              <a:srgbClr val="537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38"/>
            <p:cNvSpPr>
              <a:spLocks noChangeArrowheads="1"/>
            </p:cNvSpPr>
            <p:nvPr userDrawn="1"/>
          </p:nvSpPr>
          <p:spPr bwMode="auto">
            <a:xfrm>
              <a:off x="3099" y="3741"/>
              <a:ext cx="3" cy="2"/>
            </a:xfrm>
            <a:prstGeom prst="rect">
              <a:avLst/>
            </a:pr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9"/>
            <p:cNvSpPr>
              <a:spLocks/>
            </p:cNvSpPr>
            <p:nvPr userDrawn="1"/>
          </p:nvSpPr>
          <p:spPr bwMode="auto">
            <a:xfrm>
              <a:off x="3337" y="3662"/>
              <a:ext cx="7" cy="15"/>
            </a:xfrm>
            <a:custGeom>
              <a:avLst/>
              <a:gdLst>
                <a:gd name="T0" fmla="*/ 0 w 7"/>
                <a:gd name="T1" fmla="*/ 0 h 15"/>
                <a:gd name="T2" fmla="*/ 3 w 7"/>
                <a:gd name="T3" fmla="*/ 15 h 15"/>
                <a:gd name="T4" fmla="*/ 7 w 7"/>
                <a:gd name="T5" fmla="*/ 14 h 15"/>
                <a:gd name="T6" fmla="*/ 2 w 7"/>
                <a:gd name="T7" fmla="*/ 0 h 15"/>
                <a:gd name="T8" fmla="*/ 0 w 7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lnTo>
                    <a:pt x="3" y="15"/>
                  </a:lnTo>
                  <a:lnTo>
                    <a:pt x="7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61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0"/>
            <p:cNvSpPr>
              <a:spLocks/>
            </p:cNvSpPr>
            <p:nvPr userDrawn="1"/>
          </p:nvSpPr>
          <p:spPr bwMode="auto">
            <a:xfrm>
              <a:off x="3301" y="3482"/>
              <a:ext cx="9" cy="6"/>
            </a:xfrm>
            <a:custGeom>
              <a:avLst/>
              <a:gdLst>
                <a:gd name="T0" fmla="*/ 23 w 24"/>
                <a:gd name="T1" fmla="*/ 6 h 18"/>
                <a:gd name="T2" fmla="*/ 20 w 24"/>
                <a:gd name="T3" fmla="*/ 13 h 18"/>
                <a:gd name="T4" fmla="*/ 8 w 24"/>
                <a:gd name="T5" fmla="*/ 17 h 18"/>
                <a:gd name="T6" fmla="*/ 1 w 24"/>
                <a:gd name="T7" fmla="*/ 13 h 18"/>
                <a:gd name="T8" fmla="*/ 1 w 24"/>
                <a:gd name="T9" fmla="*/ 13 h 18"/>
                <a:gd name="T10" fmla="*/ 4 w 24"/>
                <a:gd name="T11" fmla="*/ 5 h 18"/>
                <a:gd name="T12" fmla="*/ 16 w 24"/>
                <a:gd name="T13" fmla="*/ 1 h 18"/>
                <a:gd name="T14" fmla="*/ 23 w 24"/>
                <a:gd name="T15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8">
                  <a:moveTo>
                    <a:pt x="23" y="6"/>
                  </a:moveTo>
                  <a:cubicBezTo>
                    <a:pt x="24" y="9"/>
                    <a:pt x="22" y="12"/>
                    <a:pt x="20" y="1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18"/>
                    <a:pt x="2" y="16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9"/>
                    <a:pt x="1" y="6"/>
                    <a:pt x="4" y="5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8" y="0"/>
                    <a:pt x="22" y="2"/>
                    <a:pt x="23" y="6"/>
                  </a:cubicBezTo>
                  <a:close/>
                </a:path>
              </a:pathLst>
            </a:custGeom>
            <a:solidFill>
              <a:srgbClr val="537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1"/>
            <p:cNvSpPr>
              <a:spLocks/>
            </p:cNvSpPr>
            <p:nvPr userDrawn="1"/>
          </p:nvSpPr>
          <p:spPr bwMode="auto">
            <a:xfrm>
              <a:off x="3340" y="3674"/>
              <a:ext cx="3" cy="3"/>
            </a:xfrm>
            <a:custGeom>
              <a:avLst/>
              <a:gdLst>
                <a:gd name="T0" fmla="*/ 0 w 3"/>
                <a:gd name="T1" fmla="*/ 1 h 3"/>
                <a:gd name="T2" fmla="*/ 0 w 3"/>
                <a:gd name="T3" fmla="*/ 3 h 3"/>
                <a:gd name="T4" fmla="*/ 3 w 3"/>
                <a:gd name="T5" fmla="*/ 2 h 3"/>
                <a:gd name="T6" fmla="*/ 3 w 3"/>
                <a:gd name="T7" fmla="*/ 0 h 3"/>
                <a:gd name="T8" fmla="*/ 0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lnTo>
                    <a:pt x="0" y="3"/>
                  </a:lnTo>
                  <a:lnTo>
                    <a:pt x="3" y="2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2"/>
            <p:cNvSpPr>
              <a:spLocks/>
            </p:cNvSpPr>
            <p:nvPr userDrawn="1"/>
          </p:nvSpPr>
          <p:spPr bwMode="auto">
            <a:xfrm>
              <a:off x="3305" y="3485"/>
              <a:ext cx="7" cy="16"/>
            </a:xfrm>
            <a:custGeom>
              <a:avLst/>
              <a:gdLst>
                <a:gd name="T0" fmla="*/ 0 w 7"/>
                <a:gd name="T1" fmla="*/ 1 h 16"/>
                <a:gd name="T2" fmla="*/ 3 w 7"/>
                <a:gd name="T3" fmla="*/ 16 h 16"/>
                <a:gd name="T4" fmla="*/ 7 w 7"/>
                <a:gd name="T5" fmla="*/ 15 h 16"/>
                <a:gd name="T6" fmla="*/ 2 w 7"/>
                <a:gd name="T7" fmla="*/ 0 h 16"/>
                <a:gd name="T8" fmla="*/ 0 w 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6">
                  <a:moveTo>
                    <a:pt x="0" y="1"/>
                  </a:moveTo>
                  <a:lnTo>
                    <a:pt x="3" y="16"/>
                  </a:lnTo>
                  <a:lnTo>
                    <a:pt x="7" y="15"/>
                  </a:lnTo>
                  <a:lnTo>
                    <a:pt x="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161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3"/>
            <p:cNvSpPr>
              <a:spLocks/>
            </p:cNvSpPr>
            <p:nvPr userDrawn="1"/>
          </p:nvSpPr>
          <p:spPr bwMode="auto">
            <a:xfrm>
              <a:off x="3308" y="3498"/>
              <a:ext cx="3" cy="2"/>
            </a:xfrm>
            <a:custGeom>
              <a:avLst/>
              <a:gdLst>
                <a:gd name="T0" fmla="*/ 0 w 3"/>
                <a:gd name="T1" fmla="*/ 1 h 2"/>
                <a:gd name="T2" fmla="*/ 0 w 3"/>
                <a:gd name="T3" fmla="*/ 2 h 2"/>
                <a:gd name="T4" fmla="*/ 3 w 3"/>
                <a:gd name="T5" fmla="*/ 1 h 2"/>
                <a:gd name="T6" fmla="*/ 2 w 3"/>
                <a:gd name="T7" fmla="*/ 0 h 2"/>
                <a:gd name="T8" fmla="*/ 0 w 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lnTo>
                    <a:pt x="0" y="2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4563723"/>
      </p:ext>
    </p:extLst>
  </p:cSld>
  <p:clrMapOvr>
    <a:masterClrMapping/>
  </p:clrMapOvr>
  <p:transition>
    <p:fade/>
  </p:transition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ird spli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457136" y="1755070"/>
            <a:ext cx="3924363" cy="4645730"/>
          </a:xfrm>
          <a:prstGeom prst="rect">
            <a:avLst/>
          </a:prstGeom>
          <a:solidFill>
            <a:schemeClr val="bg2">
              <a:alpha val="5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ts val="1200"/>
              </a:lnSpc>
            </a:pP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636" r="-42025"/>
          <a:stretch/>
        </p:blipFill>
        <p:spPr>
          <a:xfrm>
            <a:off x="0" y="1786"/>
            <a:ext cx="12188825" cy="6856214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136" y="1763713"/>
            <a:ext cx="3924363" cy="4637087"/>
          </a:xfrm>
        </p:spPr>
        <p:txBody>
          <a:bodyPr lIns="182880" tIns="182880" rIns="182880" bIns="18288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381500" y="1755648"/>
            <a:ext cx="7336368" cy="4636516"/>
          </a:xfrm>
        </p:spPr>
        <p:txBody>
          <a:bodyPr lIns="182880" tIns="182880" rIns="182880" bIns="18288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 sz="1000" spc="0" dirty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6249"/>
      </p:ext>
    </p:extLst>
  </p:cSld>
  <p:clrMapOvr>
    <a:masterClrMapping/>
  </p:clrMapOvr>
  <p:transition>
    <p:fade/>
  </p:transition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ird split 2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4359399" y="1755070"/>
            <a:ext cx="7350001" cy="4645730"/>
          </a:xfrm>
          <a:prstGeom prst="rect">
            <a:avLst/>
          </a:prstGeom>
          <a:solidFill>
            <a:schemeClr val="bg2">
              <a:alpha val="5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ts val="1200"/>
              </a:lnSpc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57136" y="1755070"/>
            <a:ext cx="3924363" cy="46457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ts val="1200"/>
              </a:lnSpc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136" y="1755066"/>
            <a:ext cx="3924363" cy="4645731"/>
          </a:xfrm>
        </p:spPr>
        <p:txBody>
          <a:bodyPr lIns="182880" tIns="182880" rIns="182880" bIns="18288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email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7795" y="1724526"/>
            <a:ext cx="3983844" cy="470568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381500" y="1755068"/>
            <a:ext cx="7183967" cy="4645730"/>
          </a:xfrm>
          <a:noFill/>
        </p:spPr>
        <p:txBody>
          <a:bodyPr lIns="182880" tIns="182880" rIns="182880" bIns="18288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 sz="1000" spc="0" dirty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65767"/>
      </p:ext>
    </p:extLst>
  </p:cSld>
  <p:clrMapOvr>
    <a:masterClrMapping/>
  </p:clrMapOvr>
  <p:transition>
    <p:fade/>
  </p:transition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ird split 2 Tre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4359398" y="1755070"/>
            <a:ext cx="7350002" cy="4645730"/>
          </a:xfrm>
          <a:prstGeom prst="rect">
            <a:avLst/>
          </a:prstGeom>
          <a:solidFill>
            <a:schemeClr val="bg2">
              <a:alpha val="5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ts val="1200"/>
              </a:lnSpc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57136" y="1755070"/>
            <a:ext cx="3924363" cy="4645730"/>
          </a:xfrm>
          <a:prstGeom prst="rect">
            <a:avLst/>
          </a:prstGeom>
          <a:solidFill>
            <a:srgbClr val="14713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ts val="1200"/>
              </a:lnSpc>
            </a:pP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7795" y="1724526"/>
            <a:ext cx="3983844" cy="470568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136" y="1755069"/>
            <a:ext cx="3924363" cy="4645731"/>
          </a:xfrm>
        </p:spPr>
        <p:txBody>
          <a:bodyPr lIns="182880" tIns="182880" rIns="182880" bIns="18288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381500" y="1755070"/>
            <a:ext cx="7158567" cy="4645730"/>
          </a:xfrm>
          <a:noFill/>
        </p:spPr>
        <p:txBody>
          <a:bodyPr lIns="182880" tIns="182880" rIns="182880" bIns="18288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 sz="1000" spc="0" dirty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94998"/>
      </p:ext>
    </p:extLst>
  </p:cSld>
  <p:clrMapOvr>
    <a:masterClrMapping/>
  </p:clrMapOvr>
  <p:transition>
    <p:fade/>
  </p:transition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g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4427386"/>
            <a:ext cx="12201048" cy="2441754"/>
            <a:chOff x="-63" y="4427386"/>
            <a:chExt cx="12189016" cy="2441754"/>
          </a:xfrm>
        </p:grpSpPr>
        <p:sp>
          <p:nvSpPr>
            <p:cNvPr id="82" name="Freeform 81"/>
            <p:cNvSpPr/>
            <p:nvPr userDrawn="1"/>
          </p:nvSpPr>
          <p:spPr>
            <a:xfrm>
              <a:off x="7854178" y="4427386"/>
              <a:ext cx="4334774" cy="2229536"/>
            </a:xfrm>
            <a:custGeom>
              <a:avLst/>
              <a:gdLst>
                <a:gd name="connsiteX0" fmla="*/ 3900278 w 4334774"/>
                <a:gd name="connsiteY0" fmla="*/ 0 h 2229536"/>
                <a:gd name="connsiteX1" fmla="*/ 4187320 w 4334774"/>
                <a:gd name="connsiteY1" fmla="*/ 527035 h 2229536"/>
                <a:gd name="connsiteX2" fmla="*/ 4334774 w 4334774"/>
                <a:gd name="connsiteY2" fmla="*/ 585625 h 2229536"/>
                <a:gd name="connsiteX3" fmla="*/ 4334774 w 4334774"/>
                <a:gd name="connsiteY3" fmla="*/ 2229536 h 2229536"/>
                <a:gd name="connsiteX4" fmla="*/ 0 w 4334774"/>
                <a:gd name="connsiteY4" fmla="*/ 2229536 h 2229536"/>
                <a:gd name="connsiteX5" fmla="*/ 12582 w 4334774"/>
                <a:gd name="connsiteY5" fmla="*/ 736606 h 2229536"/>
                <a:gd name="connsiteX6" fmla="*/ 1046430 w 4334774"/>
                <a:gd name="connsiteY6" fmla="*/ 557843 h 2229536"/>
                <a:gd name="connsiteX7" fmla="*/ 1381104 w 4334774"/>
                <a:gd name="connsiteY7" fmla="*/ 379202 h 2229536"/>
                <a:gd name="connsiteX8" fmla="*/ 1832170 w 4334774"/>
                <a:gd name="connsiteY8" fmla="*/ 629811 h 2229536"/>
                <a:gd name="connsiteX9" fmla="*/ 1937792 w 4334774"/>
                <a:gd name="connsiteY9" fmla="*/ 540430 h 2229536"/>
                <a:gd name="connsiteX10" fmla="*/ 2838680 w 4334774"/>
                <a:gd name="connsiteY10" fmla="*/ 656723 h 2229536"/>
                <a:gd name="connsiteX11" fmla="*/ 3379627 w 4334774"/>
                <a:gd name="connsiteY11" fmla="*/ 319898 h 2229536"/>
                <a:gd name="connsiteX12" fmla="*/ 3650930 w 4334774"/>
                <a:gd name="connsiteY12" fmla="*/ 45422 h 222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34774" h="2229536">
                  <a:moveTo>
                    <a:pt x="3900278" y="0"/>
                  </a:moveTo>
                  <a:lnTo>
                    <a:pt x="4187320" y="527035"/>
                  </a:lnTo>
                  <a:lnTo>
                    <a:pt x="4334774" y="585625"/>
                  </a:lnTo>
                  <a:lnTo>
                    <a:pt x="4334774" y="2229536"/>
                  </a:lnTo>
                  <a:lnTo>
                    <a:pt x="0" y="2229536"/>
                  </a:lnTo>
                  <a:lnTo>
                    <a:pt x="12582" y="736606"/>
                  </a:lnTo>
                  <a:lnTo>
                    <a:pt x="1046430" y="557843"/>
                  </a:lnTo>
                  <a:lnTo>
                    <a:pt x="1381104" y="379202"/>
                  </a:lnTo>
                  <a:lnTo>
                    <a:pt x="1832170" y="629811"/>
                  </a:lnTo>
                  <a:lnTo>
                    <a:pt x="1937792" y="540430"/>
                  </a:lnTo>
                  <a:lnTo>
                    <a:pt x="2838680" y="656723"/>
                  </a:lnTo>
                  <a:lnTo>
                    <a:pt x="3379627" y="319898"/>
                  </a:lnTo>
                  <a:lnTo>
                    <a:pt x="3650930" y="45422"/>
                  </a:lnTo>
                  <a:close/>
                </a:path>
              </a:pathLst>
            </a:custGeom>
            <a:solidFill>
              <a:srgbClr val="0071D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indent="0"/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3" name="Freeform 82"/>
            <p:cNvSpPr/>
            <p:nvPr userDrawn="1"/>
          </p:nvSpPr>
          <p:spPr>
            <a:xfrm>
              <a:off x="11368974" y="4428510"/>
              <a:ext cx="819979" cy="1162768"/>
            </a:xfrm>
            <a:custGeom>
              <a:avLst/>
              <a:gdLst>
                <a:gd name="connsiteX0" fmla="*/ 386168 w 819979"/>
                <a:gd name="connsiteY0" fmla="*/ 0 h 1162768"/>
                <a:gd name="connsiteX1" fmla="*/ 668404 w 819979"/>
                <a:gd name="connsiteY1" fmla="*/ 528091 h 1162768"/>
                <a:gd name="connsiteX2" fmla="*/ 819979 w 819979"/>
                <a:gd name="connsiteY2" fmla="*/ 589760 h 1162768"/>
                <a:gd name="connsiteX3" fmla="*/ 819979 w 819979"/>
                <a:gd name="connsiteY3" fmla="*/ 1082507 h 1162768"/>
                <a:gd name="connsiteX4" fmla="*/ 513043 w 819979"/>
                <a:gd name="connsiteY4" fmla="*/ 1162768 h 1162768"/>
                <a:gd name="connsiteX5" fmla="*/ 83074 w 819979"/>
                <a:gd name="connsiteY5" fmla="*/ 481203 h 1162768"/>
                <a:gd name="connsiteX6" fmla="*/ 0 w 819979"/>
                <a:gd name="connsiteY6" fmla="*/ 243051 h 1162768"/>
                <a:gd name="connsiteX7" fmla="*/ 172047 w 819979"/>
                <a:gd name="connsiteY7" fmla="*/ 248273 h 1162768"/>
                <a:gd name="connsiteX8" fmla="*/ 297313 w 819979"/>
                <a:gd name="connsiteY8" fmla="*/ 220119 h 1162768"/>
                <a:gd name="connsiteX9" fmla="*/ 320674 w 819979"/>
                <a:gd name="connsiteY9" fmla="*/ 94421 h 1162768"/>
                <a:gd name="connsiteX10" fmla="*/ 380745 w 819979"/>
                <a:gd name="connsiteY10" fmla="*/ 74234 h 116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9979" h="1162768">
                  <a:moveTo>
                    <a:pt x="386168" y="0"/>
                  </a:moveTo>
                  <a:lnTo>
                    <a:pt x="668404" y="528091"/>
                  </a:lnTo>
                  <a:lnTo>
                    <a:pt x="819979" y="589760"/>
                  </a:lnTo>
                  <a:lnTo>
                    <a:pt x="819979" y="1082507"/>
                  </a:lnTo>
                  <a:lnTo>
                    <a:pt x="513043" y="1162768"/>
                  </a:lnTo>
                  <a:lnTo>
                    <a:pt x="83074" y="481203"/>
                  </a:lnTo>
                  <a:lnTo>
                    <a:pt x="0" y="243051"/>
                  </a:lnTo>
                  <a:lnTo>
                    <a:pt x="172047" y="248273"/>
                  </a:lnTo>
                  <a:lnTo>
                    <a:pt x="297313" y="220119"/>
                  </a:lnTo>
                  <a:lnTo>
                    <a:pt x="320674" y="94421"/>
                  </a:lnTo>
                  <a:lnTo>
                    <a:pt x="380745" y="74234"/>
                  </a:lnTo>
                  <a:close/>
                </a:path>
              </a:pathLst>
            </a:custGeom>
            <a:solidFill>
              <a:srgbClr val="137FE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indent="0"/>
              <a:endParaRPr lang="en-US" sz="700" dirty="0"/>
            </a:p>
          </p:txBody>
        </p:sp>
        <p:sp>
          <p:nvSpPr>
            <p:cNvPr id="84" name="Freeform 83"/>
            <p:cNvSpPr/>
            <p:nvPr userDrawn="1"/>
          </p:nvSpPr>
          <p:spPr>
            <a:xfrm>
              <a:off x="-63" y="4629209"/>
              <a:ext cx="8646269" cy="2027713"/>
            </a:xfrm>
            <a:custGeom>
              <a:avLst/>
              <a:gdLst>
                <a:gd name="connsiteX0" fmla="*/ 7281418 w 8646269"/>
                <a:gd name="connsiteY0" fmla="*/ 0 h 2027713"/>
                <a:gd name="connsiteX1" fmla="*/ 8646269 w 8646269"/>
                <a:gd name="connsiteY1" fmla="*/ 717638 h 2027713"/>
                <a:gd name="connsiteX2" fmla="*/ 8308600 w 8646269"/>
                <a:gd name="connsiteY2" fmla="*/ 2027713 h 2027713"/>
                <a:gd name="connsiteX3" fmla="*/ 0 w 8646269"/>
                <a:gd name="connsiteY3" fmla="*/ 2027713 h 2027713"/>
                <a:gd name="connsiteX4" fmla="*/ 0 w 8646269"/>
                <a:gd name="connsiteY4" fmla="*/ 779158 h 2027713"/>
                <a:gd name="connsiteX5" fmla="*/ 814188 w 8646269"/>
                <a:gd name="connsiteY5" fmla="*/ 638344 h 2027713"/>
                <a:gd name="connsiteX6" fmla="*/ 1127144 w 8646269"/>
                <a:gd name="connsiteY6" fmla="*/ 471210 h 2027713"/>
                <a:gd name="connsiteX7" fmla="*/ 1549045 w 8646269"/>
                <a:gd name="connsiteY7" fmla="*/ 705675 h 2027713"/>
                <a:gd name="connsiteX8" fmla="*/ 1648195 w 8646269"/>
                <a:gd name="connsiteY8" fmla="*/ 622052 h 2027713"/>
                <a:gd name="connsiteX9" fmla="*/ 2490771 w 8646269"/>
                <a:gd name="connsiteY9" fmla="*/ 730854 h 2027713"/>
                <a:gd name="connsiteX10" fmla="*/ 2996725 w 8646269"/>
                <a:gd name="connsiteY10" fmla="*/ 415727 h 2027713"/>
                <a:gd name="connsiteX11" fmla="*/ 3250926 w 8646269"/>
                <a:gd name="connsiteY11" fmla="*/ 158931 h 2027713"/>
                <a:gd name="connsiteX12" fmla="*/ 3484317 w 8646269"/>
                <a:gd name="connsiteY12" fmla="*/ 116436 h 2027713"/>
                <a:gd name="connsiteX13" fmla="*/ 3752799 w 8646269"/>
                <a:gd name="connsiteY13" fmla="*/ 609520 h 2027713"/>
                <a:gd name="connsiteX14" fmla="*/ 4334646 w 8646269"/>
                <a:gd name="connsiteY14" fmla="*/ 840795 h 2027713"/>
                <a:gd name="connsiteX15" fmla="*/ 4696158 w 8646269"/>
                <a:gd name="connsiteY15" fmla="*/ 425638 h 2027713"/>
                <a:gd name="connsiteX16" fmla="*/ 4910372 w 8646269"/>
                <a:gd name="connsiteY16" fmla="*/ 351585 h 2027713"/>
                <a:gd name="connsiteX17" fmla="*/ 5105409 w 8646269"/>
                <a:gd name="connsiteY17" fmla="*/ 98549 h 2027713"/>
                <a:gd name="connsiteX18" fmla="*/ 5370219 w 8646269"/>
                <a:gd name="connsiteY18" fmla="*/ 233668 h 2027713"/>
                <a:gd name="connsiteX19" fmla="*/ 5777838 w 8646269"/>
                <a:gd name="connsiteY19" fmla="*/ 363547 h 2027713"/>
                <a:gd name="connsiteX20" fmla="*/ 6222996 w 8646269"/>
                <a:gd name="connsiteY20" fmla="*/ 14811 h 2027713"/>
                <a:gd name="connsiteX21" fmla="*/ 6694267 w 8646269"/>
                <a:gd name="connsiteY21" fmla="*/ 120195 h 2027713"/>
                <a:gd name="connsiteX22" fmla="*/ 6770160 w 8646269"/>
                <a:gd name="connsiteY22" fmla="*/ 78383 h 2027713"/>
                <a:gd name="connsiteX23" fmla="*/ 6960301 w 8646269"/>
                <a:gd name="connsiteY23" fmla="*/ 214870 h 20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646269" h="2027713">
                  <a:moveTo>
                    <a:pt x="7281418" y="0"/>
                  </a:moveTo>
                  <a:lnTo>
                    <a:pt x="8646269" y="717638"/>
                  </a:lnTo>
                  <a:lnTo>
                    <a:pt x="8308600" y="2027713"/>
                  </a:lnTo>
                  <a:lnTo>
                    <a:pt x="0" y="2027713"/>
                  </a:lnTo>
                  <a:lnTo>
                    <a:pt x="0" y="779158"/>
                  </a:lnTo>
                  <a:lnTo>
                    <a:pt x="814188" y="638344"/>
                  </a:lnTo>
                  <a:lnTo>
                    <a:pt x="1127144" y="471210"/>
                  </a:lnTo>
                  <a:lnTo>
                    <a:pt x="1549045" y="705675"/>
                  </a:lnTo>
                  <a:lnTo>
                    <a:pt x="1648195" y="622052"/>
                  </a:lnTo>
                  <a:lnTo>
                    <a:pt x="2490771" y="730854"/>
                  </a:lnTo>
                  <a:lnTo>
                    <a:pt x="2996725" y="415727"/>
                  </a:lnTo>
                  <a:lnTo>
                    <a:pt x="3250926" y="158931"/>
                  </a:lnTo>
                  <a:lnTo>
                    <a:pt x="3484317" y="116436"/>
                  </a:lnTo>
                  <a:lnTo>
                    <a:pt x="3752799" y="609520"/>
                  </a:lnTo>
                  <a:lnTo>
                    <a:pt x="4334646" y="840795"/>
                  </a:lnTo>
                  <a:lnTo>
                    <a:pt x="4696158" y="425638"/>
                  </a:lnTo>
                  <a:lnTo>
                    <a:pt x="4910372" y="351585"/>
                  </a:lnTo>
                  <a:lnTo>
                    <a:pt x="5105409" y="98549"/>
                  </a:lnTo>
                  <a:lnTo>
                    <a:pt x="5370219" y="233668"/>
                  </a:lnTo>
                  <a:lnTo>
                    <a:pt x="5777838" y="363547"/>
                  </a:lnTo>
                  <a:lnTo>
                    <a:pt x="6222996" y="14811"/>
                  </a:lnTo>
                  <a:lnTo>
                    <a:pt x="6694267" y="120195"/>
                  </a:lnTo>
                  <a:lnTo>
                    <a:pt x="6770160" y="78383"/>
                  </a:lnTo>
                  <a:lnTo>
                    <a:pt x="6960301" y="214870"/>
                  </a:lnTo>
                  <a:close/>
                </a:path>
              </a:pathLst>
            </a:custGeom>
            <a:solidFill>
              <a:srgbClr val="118E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indent="0"/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5" name="Shape 976"/>
            <p:cNvSpPr/>
            <p:nvPr/>
          </p:nvSpPr>
          <p:spPr>
            <a:xfrm flipH="1">
              <a:off x="10846455" y="4740031"/>
              <a:ext cx="893510" cy="927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43" y="0"/>
                  </a:moveTo>
                  <a:lnTo>
                    <a:pt x="7196" y="9874"/>
                  </a:lnTo>
                  <a:lnTo>
                    <a:pt x="0" y="19748"/>
                  </a:lnTo>
                  <a:lnTo>
                    <a:pt x="9407" y="21600"/>
                  </a:lnTo>
                  <a:lnTo>
                    <a:pt x="21600" y="9422"/>
                  </a:lnTo>
                  <a:lnTo>
                    <a:pt x="9443" y="0"/>
                  </a:lnTo>
                  <a:close/>
                </a:path>
              </a:pathLst>
            </a:custGeom>
            <a:solidFill>
              <a:srgbClr val="137FE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indent="0"/>
              <a:endParaRPr sz="700"/>
            </a:p>
          </p:txBody>
        </p:sp>
        <p:sp>
          <p:nvSpPr>
            <p:cNvPr id="88" name="Shape 979"/>
            <p:cNvSpPr/>
            <p:nvPr/>
          </p:nvSpPr>
          <p:spPr>
            <a:xfrm>
              <a:off x="9110021" y="4874160"/>
              <a:ext cx="1147026" cy="74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14" y="0"/>
                  </a:moveTo>
                  <a:lnTo>
                    <a:pt x="3935" y="4798"/>
                  </a:lnTo>
                  <a:lnTo>
                    <a:pt x="0" y="8843"/>
                  </a:lnTo>
                  <a:lnTo>
                    <a:pt x="1893" y="14073"/>
                  </a:lnTo>
                  <a:lnTo>
                    <a:pt x="21600" y="21600"/>
                  </a:lnTo>
                  <a:lnTo>
                    <a:pt x="10126" y="6543"/>
                  </a:lnTo>
                  <a:lnTo>
                    <a:pt x="2714" y="0"/>
                  </a:lnTo>
                  <a:close/>
                </a:path>
              </a:pathLst>
            </a:custGeom>
            <a:solidFill>
              <a:srgbClr val="137FE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indent="0"/>
              <a:endParaRPr sz="700"/>
            </a:p>
          </p:txBody>
        </p:sp>
        <p:sp>
          <p:nvSpPr>
            <p:cNvPr id="89" name="Shape 983"/>
            <p:cNvSpPr/>
            <p:nvPr userDrawn="1"/>
          </p:nvSpPr>
          <p:spPr>
            <a:xfrm flipH="1">
              <a:off x="4690653" y="4987466"/>
              <a:ext cx="285030" cy="257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84" y="0"/>
                  </a:moveTo>
                  <a:lnTo>
                    <a:pt x="0" y="10916"/>
                  </a:lnTo>
                  <a:lnTo>
                    <a:pt x="2200" y="21600"/>
                  </a:lnTo>
                  <a:lnTo>
                    <a:pt x="21600" y="6397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chemeClr val="bg1">
                <a:alpha val="13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defTabSz="914217"/>
              <a:endParaRPr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0" name="Shape 984"/>
            <p:cNvSpPr/>
            <p:nvPr userDrawn="1"/>
          </p:nvSpPr>
          <p:spPr>
            <a:xfrm flipH="1">
              <a:off x="5669788" y="4646194"/>
              <a:ext cx="1309538" cy="889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38" y="1547"/>
                  </a:moveTo>
                  <a:lnTo>
                    <a:pt x="0" y="4864"/>
                  </a:lnTo>
                  <a:lnTo>
                    <a:pt x="1496" y="5446"/>
                  </a:lnTo>
                  <a:lnTo>
                    <a:pt x="1528" y="5427"/>
                  </a:lnTo>
                  <a:lnTo>
                    <a:pt x="6386" y="9095"/>
                  </a:lnTo>
                  <a:lnTo>
                    <a:pt x="10985" y="15992"/>
                  </a:lnTo>
                  <a:lnTo>
                    <a:pt x="21600" y="21600"/>
                  </a:lnTo>
                  <a:lnTo>
                    <a:pt x="9864" y="7415"/>
                  </a:lnTo>
                  <a:lnTo>
                    <a:pt x="13050" y="2029"/>
                  </a:lnTo>
                  <a:lnTo>
                    <a:pt x="12368" y="0"/>
                  </a:lnTo>
                  <a:lnTo>
                    <a:pt x="4759" y="2517"/>
                  </a:lnTo>
                  <a:lnTo>
                    <a:pt x="3880" y="4792"/>
                  </a:lnTo>
                  <a:lnTo>
                    <a:pt x="3438" y="1547"/>
                  </a:lnTo>
                  <a:close/>
                </a:path>
              </a:pathLst>
            </a:custGeom>
            <a:solidFill>
              <a:srgbClr val="118ED9">
                <a:alpha val="413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indent="0" defTabSz="914217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800"/>
            </a:p>
          </p:txBody>
        </p:sp>
        <p:sp>
          <p:nvSpPr>
            <p:cNvPr id="94" name="Shape 985"/>
            <p:cNvSpPr/>
            <p:nvPr userDrawn="1"/>
          </p:nvSpPr>
          <p:spPr>
            <a:xfrm>
              <a:off x="7146860" y="4628613"/>
              <a:ext cx="1046314" cy="1295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4" y="0"/>
                  </a:moveTo>
                  <a:lnTo>
                    <a:pt x="0" y="2299"/>
                  </a:lnTo>
                  <a:lnTo>
                    <a:pt x="2320" y="3352"/>
                  </a:lnTo>
                  <a:lnTo>
                    <a:pt x="4535" y="6105"/>
                  </a:lnTo>
                  <a:lnTo>
                    <a:pt x="13673" y="12163"/>
                  </a:lnTo>
                  <a:lnTo>
                    <a:pt x="17801" y="16416"/>
                  </a:lnTo>
                  <a:lnTo>
                    <a:pt x="21600" y="21600"/>
                  </a:lnTo>
                  <a:lnTo>
                    <a:pt x="20270" y="7435"/>
                  </a:lnTo>
                  <a:lnTo>
                    <a:pt x="13649" y="4578"/>
                  </a:lnTo>
                  <a:lnTo>
                    <a:pt x="2894" y="0"/>
                  </a:lnTo>
                  <a:close/>
                </a:path>
              </a:pathLst>
            </a:custGeom>
            <a:solidFill>
              <a:srgbClr val="118ED9">
                <a:alpha val="413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indent="0" defTabSz="914217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800"/>
            </a:p>
          </p:txBody>
        </p:sp>
        <p:sp>
          <p:nvSpPr>
            <p:cNvPr id="167" name="Shape 986"/>
            <p:cNvSpPr/>
            <p:nvPr userDrawn="1"/>
          </p:nvSpPr>
          <p:spPr>
            <a:xfrm>
              <a:off x="4739595" y="4730362"/>
              <a:ext cx="1037503" cy="937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78" y="0"/>
                  </a:moveTo>
                  <a:lnTo>
                    <a:pt x="8249" y="2066"/>
                  </a:lnTo>
                  <a:lnTo>
                    <a:pt x="6561" y="2642"/>
                  </a:lnTo>
                  <a:lnTo>
                    <a:pt x="8510" y="6504"/>
                  </a:lnTo>
                  <a:lnTo>
                    <a:pt x="0" y="21600"/>
                  </a:lnTo>
                  <a:lnTo>
                    <a:pt x="8751" y="18238"/>
                  </a:lnTo>
                  <a:lnTo>
                    <a:pt x="14486" y="12617"/>
                  </a:lnTo>
                  <a:lnTo>
                    <a:pt x="8809" y="8085"/>
                  </a:lnTo>
                  <a:lnTo>
                    <a:pt x="9037" y="7151"/>
                  </a:lnTo>
                  <a:lnTo>
                    <a:pt x="13546" y="8109"/>
                  </a:lnTo>
                  <a:lnTo>
                    <a:pt x="14789" y="7648"/>
                  </a:lnTo>
                  <a:lnTo>
                    <a:pt x="17160" y="10223"/>
                  </a:lnTo>
                  <a:lnTo>
                    <a:pt x="21600" y="6125"/>
                  </a:lnTo>
                  <a:lnTo>
                    <a:pt x="13080" y="3080"/>
                  </a:lnTo>
                  <a:lnTo>
                    <a:pt x="7678" y="0"/>
                  </a:lnTo>
                  <a:close/>
                </a:path>
              </a:pathLst>
            </a:custGeom>
            <a:solidFill>
              <a:schemeClr val="bg1">
                <a:alpha val="13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indent="0" defTabSz="914217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800"/>
            </a:p>
          </p:txBody>
        </p:sp>
        <p:sp>
          <p:nvSpPr>
            <p:cNvPr id="168" name="Shape 987"/>
            <p:cNvSpPr/>
            <p:nvPr userDrawn="1"/>
          </p:nvSpPr>
          <p:spPr>
            <a:xfrm>
              <a:off x="6871637" y="4629427"/>
              <a:ext cx="717456" cy="926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34" y="0"/>
                  </a:moveTo>
                  <a:lnTo>
                    <a:pt x="11124" y="1173"/>
                  </a:lnTo>
                  <a:lnTo>
                    <a:pt x="0" y="7979"/>
                  </a:lnTo>
                  <a:lnTo>
                    <a:pt x="19364" y="21600"/>
                  </a:lnTo>
                  <a:lnTo>
                    <a:pt x="21600" y="15914"/>
                  </a:lnTo>
                  <a:lnTo>
                    <a:pt x="16785" y="9969"/>
                  </a:lnTo>
                  <a:lnTo>
                    <a:pt x="12578" y="654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bg1">
                <a:alpha val="13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indent="0" defTabSz="914217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800"/>
            </a:p>
          </p:txBody>
        </p:sp>
        <p:sp>
          <p:nvSpPr>
            <p:cNvPr id="169" name="Shape 989"/>
            <p:cNvSpPr/>
            <p:nvPr userDrawn="1"/>
          </p:nvSpPr>
          <p:spPr>
            <a:xfrm rot="300000" flipH="1">
              <a:off x="2581777" y="4993858"/>
              <a:ext cx="885945" cy="910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43" y="0"/>
                  </a:moveTo>
                  <a:lnTo>
                    <a:pt x="7196" y="9874"/>
                  </a:lnTo>
                  <a:lnTo>
                    <a:pt x="0" y="19748"/>
                  </a:lnTo>
                  <a:lnTo>
                    <a:pt x="9407" y="21600"/>
                  </a:lnTo>
                  <a:lnTo>
                    <a:pt x="21600" y="9422"/>
                  </a:lnTo>
                  <a:lnTo>
                    <a:pt x="9443" y="0"/>
                  </a:lnTo>
                  <a:close/>
                </a:path>
              </a:pathLst>
            </a:custGeom>
            <a:solidFill>
              <a:schemeClr val="bg1">
                <a:alpha val="13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indent="0" defTabSz="914217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800" dirty="0"/>
            </a:p>
          </p:txBody>
        </p:sp>
        <p:sp>
          <p:nvSpPr>
            <p:cNvPr id="172" name="Shape 992"/>
            <p:cNvSpPr/>
            <p:nvPr userDrawn="1"/>
          </p:nvSpPr>
          <p:spPr>
            <a:xfrm>
              <a:off x="954118" y="5095803"/>
              <a:ext cx="1233544" cy="79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14" y="0"/>
                  </a:moveTo>
                  <a:lnTo>
                    <a:pt x="3935" y="4798"/>
                  </a:lnTo>
                  <a:lnTo>
                    <a:pt x="0" y="8843"/>
                  </a:lnTo>
                  <a:lnTo>
                    <a:pt x="1893" y="14073"/>
                  </a:lnTo>
                  <a:lnTo>
                    <a:pt x="21600" y="21600"/>
                  </a:lnTo>
                  <a:lnTo>
                    <a:pt x="10126" y="6543"/>
                  </a:lnTo>
                  <a:lnTo>
                    <a:pt x="2714" y="0"/>
                  </a:lnTo>
                  <a:close/>
                </a:path>
              </a:pathLst>
            </a:custGeom>
            <a:solidFill>
              <a:schemeClr val="bg1">
                <a:alpha val="13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indent="0" defTabSz="914217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800"/>
            </a:p>
          </p:txBody>
        </p:sp>
        <p:sp>
          <p:nvSpPr>
            <p:cNvPr id="216" name="Freeform 215"/>
            <p:cNvSpPr/>
            <p:nvPr userDrawn="1"/>
          </p:nvSpPr>
          <p:spPr>
            <a:xfrm>
              <a:off x="0" y="5601656"/>
              <a:ext cx="12188952" cy="1267484"/>
            </a:xfrm>
            <a:custGeom>
              <a:avLst/>
              <a:gdLst>
                <a:gd name="connsiteX0" fmla="*/ 9049566 w 12188952"/>
                <a:gd name="connsiteY0" fmla="*/ 10179 h 1394233"/>
                <a:gd name="connsiteX1" fmla="*/ 11612521 w 12188952"/>
                <a:gd name="connsiteY1" fmla="*/ 122890 h 1394233"/>
                <a:gd name="connsiteX2" fmla="*/ 12188952 w 12188952"/>
                <a:gd name="connsiteY2" fmla="*/ 175619 h 1394233"/>
                <a:gd name="connsiteX3" fmla="*/ 12188952 w 12188952"/>
                <a:gd name="connsiteY3" fmla="*/ 1160984 h 1394233"/>
                <a:gd name="connsiteX4" fmla="*/ 12188825 w 12188952"/>
                <a:gd name="connsiteY4" fmla="*/ 1160984 h 1394233"/>
                <a:gd name="connsiteX5" fmla="*/ 12188825 w 12188952"/>
                <a:gd name="connsiteY5" fmla="*/ 1394233 h 1394233"/>
                <a:gd name="connsiteX6" fmla="*/ 0 w 12188952"/>
                <a:gd name="connsiteY6" fmla="*/ 1394233 h 1394233"/>
                <a:gd name="connsiteX7" fmla="*/ 0 w 12188952"/>
                <a:gd name="connsiteY7" fmla="*/ 1160984 h 1394233"/>
                <a:gd name="connsiteX8" fmla="*/ 0 w 12188952"/>
                <a:gd name="connsiteY8" fmla="*/ 653400 h 1394233"/>
                <a:gd name="connsiteX9" fmla="*/ 0 w 12188952"/>
                <a:gd name="connsiteY9" fmla="*/ 197391 h 1394233"/>
                <a:gd name="connsiteX10" fmla="*/ 396667 w 12188952"/>
                <a:gd name="connsiteY10" fmla="*/ 242921 h 1394233"/>
                <a:gd name="connsiteX11" fmla="*/ 2014484 w 12188952"/>
                <a:gd name="connsiteY11" fmla="*/ 333322 h 1394233"/>
                <a:gd name="connsiteX12" fmla="*/ 7200582 w 12188952"/>
                <a:gd name="connsiteY12" fmla="*/ 17844 h 1394233"/>
                <a:gd name="connsiteX13" fmla="*/ 9049566 w 12188952"/>
                <a:gd name="connsiteY13" fmla="*/ 10179 h 1394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88952" h="1394233">
                  <a:moveTo>
                    <a:pt x="9049566" y="10179"/>
                  </a:moveTo>
                  <a:cubicBezTo>
                    <a:pt x="9904637" y="15454"/>
                    <a:pt x="10759673" y="53011"/>
                    <a:pt x="11612521" y="122890"/>
                  </a:cubicBezTo>
                  <a:lnTo>
                    <a:pt x="12188952" y="175619"/>
                  </a:lnTo>
                  <a:lnTo>
                    <a:pt x="12188952" y="1160984"/>
                  </a:lnTo>
                  <a:lnTo>
                    <a:pt x="12188825" y="1160984"/>
                  </a:lnTo>
                  <a:lnTo>
                    <a:pt x="12188825" y="1394233"/>
                  </a:lnTo>
                  <a:lnTo>
                    <a:pt x="0" y="1394233"/>
                  </a:lnTo>
                  <a:lnTo>
                    <a:pt x="0" y="1160984"/>
                  </a:lnTo>
                  <a:lnTo>
                    <a:pt x="0" y="653400"/>
                  </a:lnTo>
                  <a:lnTo>
                    <a:pt x="0" y="197391"/>
                  </a:lnTo>
                  <a:lnTo>
                    <a:pt x="396667" y="242921"/>
                  </a:lnTo>
                  <a:cubicBezTo>
                    <a:pt x="934004" y="296635"/>
                    <a:pt x="1474083" y="326799"/>
                    <a:pt x="2014484" y="333322"/>
                  </a:cubicBezTo>
                  <a:cubicBezTo>
                    <a:pt x="3725183" y="353968"/>
                    <a:pt x="5497341" y="103991"/>
                    <a:pt x="7200582" y="17844"/>
                  </a:cubicBezTo>
                  <a:cubicBezTo>
                    <a:pt x="7841018" y="-14500"/>
                    <a:pt x="8408262" y="6222"/>
                    <a:pt x="9049566" y="1017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CC24A"/>
                </a:gs>
                <a:gs pos="0">
                  <a:srgbClr val="15602F"/>
                </a:gs>
              </a:gsLst>
              <a:lin ang="16200000" scaled="0"/>
              <a:tileRect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109"/>
              <a:endParaRPr lang="en-US"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7" name="Title Placeholder 1"/>
          <p:cNvSpPr>
            <a:spLocks noGrp="1"/>
          </p:cNvSpPr>
          <p:nvPr userDrawn="1"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sz="quarter" idx="11"/>
          </p:nvPr>
        </p:nvSpPr>
        <p:spPr>
          <a:xfrm>
            <a:off x="571500" y="1764284"/>
            <a:ext cx="5303520" cy="3009563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/>
            </a:lvl1pPr>
            <a:lvl2pPr>
              <a:lnSpc>
                <a:spcPct val="100000"/>
              </a:lnSpc>
              <a:spcAft>
                <a:spcPts val="400"/>
              </a:spcAft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 userDrawn="1">
            <p:ph sz="quarter" idx="12"/>
          </p:nvPr>
        </p:nvSpPr>
        <p:spPr>
          <a:xfrm>
            <a:off x="6313932" y="1764284"/>
            <a:ext cx="5303520" cy="3009563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/>
            </a:lvl1pPr>
            <a:lvl2pPr>
              <a:lnSpc>
                <a:spcPct val="100000"/>
              </a:lnSpc>
              <a:spcAft>
                <a:spcPts val="400"/>
              </a:spcAft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3"/>
          <p:cNvSpPr>
            <a:spLocks noGrp="1"/>
          </p:cNvSpPr>
          <p:nvPr userDrawn="1">
            <p:ph type="body" sz="quarter" idx="16"/>
          </p:nvPr>
        </p:nvSpPr>
        <p:spPr>
          <a:xfrm>
            <a:off x="571500" y="1081137"/>
            <a:ext cx="11484864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1303096"/>
      </p:ext>
    </p:extLst>
  </p:cSld>
  <p:clrMapOvr>
    <a:masterClrMapping/>
  </p:clrMapOvr>
  <p:transition>
    <p:fade/>
  </p:transition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ge_Content_Hig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7652" y="1639016"/>
            <a:ext cx="8114774" cy="3599585"/>
            <a:chOff x="-16125" y="1639016"/>
            <a:chExt cx="8120411" cy="3599585"/>
          </a:xfrm>
        </p:grpSpPr>
        <p:sp>
          <p:nvSpPr>
            <p:cNvPr id="65" name="Shape 1103"/>
            <p:cNvSpPr/>
            <p:nvPr userDrawn="1"/>
          </p:nvSpPr>
          <p:spPr>
            <a:xfrm>
              <a:off x="-16125" y="1639016"/>
              <a:ext cx="8120411" cy="3599585"/>
            </a:xfrm>
            <a:custGeom>
              <a:avLst/>
              <a:gdLst>
                <a:gd name="connsiteX0" fmla="*/ 2208671 w 7649794"/>
                <a:gd name="connsiteY0" fmla="*/ 0 h 3493722"/>
                <a:gd name="connsiteX1" fmla="*/ 2556320 w 7649794"/>
                <a:gd name="connsiteY1" fmla="*/ 63327 h 3493722"/>
                <a:gd name="connsiteX2" fmla="*/ 2934577 w 7649794"/>
                <a:gd name="connsiteY2" fmla="*/ 446010 h 3493722"/>
                <a:gd name="connsiteX3" fmla="*/ 3688781 w 7649794"/>
                <a:gd name="connsiteY3" fmla="*/ 915621 h 3493722"/>
                <a:gd name="connsiteX4" fmla="*/ 4944824 w 7649794"/>
                <a:gd name="connsiteY4" fmla="*/ 753481 h 3493722"/>
                <a:gd name="connsiteX5" fmla="*/ 5092085 w 7649794"/>
                <a:gd name="connsiteY5" fmla="*/ 878099 h 3493722"/>
                <a:gd name="connsiteX6" fmla="*/ 5720973 w 7649794"/>
                <a:gd name="connsiteY6" fmla="*/ 528693 h 3493722"/>
                <a:gd name="connsiteX7" fmla="*/ 6187586 w 7649794"/>
                <a:gd name="connsiteY7" fmla="*/ 777760 h 3493722"/>
                <a:gd name="connsiteX8" fmla="*/ 7629004 w 7649794"/>
                <a:gd name="connsiteY8" fmla="*/ 1026996 h 3493722"/>
                <a:gd name="connsiteX9" fmla="*/ 7649794 w 7649794"/>
                <a:gd name="connsiteY9" fmla="*/ 3493722 h 3493722"/>
                <a:gd name="connsiteX10" fmla="*/ 17240 w 7649794"/>
                <a:gd name="connsiteY10" fmla="*/ 3480628 h 3493722"/>
                <a:gd name="connsiteX11" fmla="*/ 0 w 7649794"/>
                <a:gd name="connsiteY11" fmla="*/ 242027 h 3493722"/>
                <a:gd name="connsiteX12" fmla="*/ 83503 w 7649794"/>
                <a:gd name="connsiteY12" fmla="*/ 350425 h 3493722"/>
                <a:gd name="connsiteX13" fmla="*/ 402278 w 7649794"/>
                <a:gd name="connsiteY13" fmla="*/ 460781 h 3493722"/>
                <a:gd name="connsiteX14" fmla="*/ 941077 w 7649794"/>
                <a:gd name="connsiteY14" fmla="*/ 1079458 h 3493722"/>
                <a:gd name="connsiteX15" fmla="*/ 1808469 w 7649794"/>
                <a:gd name="connsiteY15" fmla="*/ 734805 h 3493722"/>
                <a:gd name="connsiteX16" fmla="*/ 2208671 w 7649794"/>
                <a:gd name="connsiteY16" fmla="*/ 0 h 3493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49794" h="3493722">
                  <a:moveTo>
                    <a:pt x="2208671" y="0"/>
                  </a:moveTo>
                  <a:lnTo>
                    <a:pt x="2556320" y="63327"/>
                  </a:lnTo>
                  <a:lnTo>
                    <a:pt x="2934577" y="446010"/>
                  </a:lnTo>
                  <a:lnTo>
                    <a:pt x="3688781" y="915621"/>
                  </a:lnTo>
                  <a:lnTo>
                    <a:pt x="4944824" y="753481"/>
                  </a:lnTo>
                  <a:lnTo>
                    <a:pt x="5092085" y="878099"/>
                  </a:lnTo>
                  <a:lnTo>
                    <a:pt x="5720973" y="528693"/>
                  </a:lnTo>
                  <a:lnTo>
                    <a:pt x="6187586" y="777760"/>
                  </a:lnTo>
                  <a:lnTo>
                    <a:pt x="7629004" y="1026996"/>
                  </a:lnTo>
                  <a:lnTo>
                    <a:pt x="7649794" y="3493722"/>
                  </a:lnTo>
                  <a:lnTo>
                    <a:pt x="17240" y="3480628"/>
                  </a:lnTo>
                  <a:cubicBezTo>
                    <a:pt x="11493" y="2401094"/>
                    <a:pt x="5747" y="1321561"/>
                    <a:pt x="0" y="242027"/>
                  </a:cubicBezTo>
                  <a:lnTo>
                    <a:pt x="83503" y="350425"/>
                  </a:lnTo>
                  <a:lnTo>
                    <a:pt x="402278" y="460781"/>
                  </a:lnTo>
                  <a:lnTo>
                    <a:pt x="941077" y="1079458"/>
                  </a:lnTo>
                  <a:lnTo>
                    <a:pt x="1808469" y="734805"/>
                  </a:lnTo>
                  <a:lnTo>
                    <a:pt x="2208671" y="0"/>
                  </a:lnTo>
                  <a:close/>
                </a:path>
              </a:pathLst>
            </a:custGeom>
            <a:solidFill>
              <a:srgbClr val="0071D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indent="0"/>
              <a:endParaRPr sz="700"/>
            </a:p>
          </p:txBody>
        </p:sp>
        <p:sp>
          <p:nvSpPr>
            <p:cNvPr id="66" name="Shape 1104"/>
            <p:cNvSpPr/>
            <p:nvPr userDrawn="1"/>
          </p:nvSpPr>
          <p:spPr>
            <a:xfrm>
              <a:off x="-9149" y="2042381"/>
              <a:ext cx="420713" cy="404486"/>
            </a:xfrm>
            <a:custGeom>
              <a:avLst/>
              <a:gdLst/>
              <a:ahLst/>
              <a:cxnLst/>
              <a:rect l="l" t="t" r="r" b="b"/>
              <a:pathLst>
                <a:path w="420713" h="404486">
                  <a:moveTo>
                    <a:pt x="74932" y="0"/>
                  </a:moveTo>
                  <a:lnTo>
                    <a:pt x="420713" y="119792"/>
                  </a:lnTo>
                  <a:lnTo>
                    <a:pt x="7039" y="404486"/>
                  </a:lnTo>
                  <a:lnTo>
                    <a:pt x="0" y="374468"/>
                  </a:lnTo>
                  <a:lnTo>
                    <a:pt x="0" y="133420"/>
                  </a:lnTo>
                  <a:close/>
                </a:path>
              </a:pathLst>
            </a:custGeom>
            <a:solidFill>
              <a:srgbClr val="137FE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indent="0"/>
              <a:endParaRPr sz="700"/>
            </a:p>
          </p:txBody>
        </p:sp>
      </p:grpSp>
      <p:sp>
        <p:nvSpPr>
          <p:cNvPr id="67" name="Shape 1109"/>
          <p:cNvSpPr/>
          <p:nvPr userDrawn="1"/>
        </p:nvSpPr>
        <p:spPr>
          <a:xfrm>
            <a:off x="1019905" y="1640630"/>
            <a:ext cx="1903774" cy="1670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11" y="4089"/>
                </a:moveTo>
                <a:lnTo>
                  <a:pt x="16219" y="1754"/>
                </a:lnTo>
                <a:lnTo>
                  <a:pt x="15211" y="1379"/>
                </a:lnTo>
                <a:lnTo>
                  <a:pt x="15120" y="0"/>
                </a:lnTo>
                <a:lnTo>
                  <a:pt x="10384" y="9810"/>
                </a:lnTo>
                <a:lnTo>
                  <a:pt x="0" y="14487"/>
                </a:lnTo>
                <a:lnTo>
                  <a:pt x="5291" y="19371"/>
                </a:lnTo>
                <a:lnTo>
                  <a:pt x="12991" y="21600"/>
                </a:lnTo>
                <a:lnTo>
                  <a:pt x="20206" y="8939"/>
                </a:lnTo>
                <a:lnTo>
                  <a:pt x="21600" y="4515"/>
                </a:lnTo>
                <a:lnTo>
                  <a:pt x="18713" y="4612"/>
                </a:lnTo>
                <a:lnTo>
                  <a:pt x="16611" y="4089"/>
                </a:lnTo>
                <a:close/>
              </a:path>
            </a:pathLst>
          </a:custGeom>
          <a:solidFill>
            <a:srgbClr val="137FE2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lvl="0" indent="0"/>
            <a:endParaRPr sz="700"/>
          </a:p>
        </p:txBody>
      </p:sp>
      <p:sp>
        <p:nvSpPr>
          <p:cNvPr id="68" name="Shape 1110"/>
          <p:cNvSpPr/>
          <p:nvPr userDrawn="1"/>
        </p:nvSpPr>
        <p:spPr>
          <a:xfrm>
            <a:off x="2513879" y="2127614"/>
            <a:ext cx="1149325" cy="1158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43" y="0"/>
                </a:moveTo>
                <a:lnTo>
                  <a:pt x="7196" y="9874"/>
                </a:lnTo>
                <a:lnTo>
                  <a:pt x="0" y="19748"/>
                </a:lnTo>
                <a:lnTo>
                  <a:pt x="9407" y="21600"/>
                </a:lnTo>
                <a:lnTo>
                  <a:pt x="21600" y="9422"/>
                </a:lnTo>
                <a:lnTo>
                  <a:pt x="9443" y="0"/>
                </a:lnTo>
                <a:close/>
              </a:path>
            </a:pathLst>
          </a:custGeom>
          <a:solidFill>
            <a:srgbClr val="137FE2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lvl="0" indent="0"/>
            <a:endParaRPr sz="700" dirty="0"/>
          </a:p>
        </p:txBody>
      </p:sp>
      <p:sp>
        <p:nvSpPr>
          <p:cNvPr id="107" name="Shape 1110"/>
          <p:cNvSpPr/>
          <p:nvPr userDrawn="1"/>
        </p:nvSpPr>
        <p:spPr>
          <a:xfrm rot="21120000">
            <a:off x="5794261" y="2211829"/>
            <a:ext cx="713640" cy="719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43" y="0"/>
                </a:moveTo>
                <a:lnTo>
                  <a:pt x="7196" y="9874"/>
                </a:lnTo>
                <a:lnTo>
                  <a:pt x="0" y="19748"/>
                </a:lnTo>
                <a:lnTo>
                  <a:pt x="9407" y="21600"/>
                </a:lnTo>
                <a:lnTo>
                  <a:pt x="21600" y="9422"/>
                </a:lnTo>
                <a:lnTo>
                  <a:pt x="9443" y="0"/>
                </a:lnTo>
                <a:close/>
              </a:path>
            </a:pathLst>
          </a:custGeom>
          <a:solidFill>
            <a:srgbClr val="137FE2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lvl="0" indent="0"/>
            <a:endParaRPr sz="700" dirty="0"/>
          </a:p>
        </p:txBody>
      </p:sp>
      <p:sp>
        <p:nvSpPr>
          <p:cNvPr id="69" name="Shape 1111"/>
          <p:cNvSpPr/>
          <p:nvPr userDrawn="1"/>
        </p:nvSpPr>
        <p:spPr>
          <a:xfrm>
            <a:off x="2900109" y="2482044"/>
            <a:ext cx="790133" cy="591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95" y="3294"/>
                </a:moveTo>
                <a:lnTo>
                  <a:pt x="11970" y="0"/>
                </a:lnTo>
                <a:lnTo>
                  <a:pt x="0" y="21600"/>
                </a:lnTo>
                <a:lnTo>
                  <a:pt x="3611" y="21417"/>
                </a:lnTo>
                <a:lnTo>
                  <a:pt x="21600" y="759"/>
                </a:lnTo>
                <a:lnTo>
                  <a:pt x="15995" y="3294"/>
                </a:lnTo>
                <a:close/>
              </a:path>
            </a:pathLst>
          </a:custGeom>
          <a:gradFill flip="none" rotWithShape="1">
            <a:gsLst>
              <a:gs pos="0">
                <a:srgbClr val="43818C">
                  <a:alpha val="16206"/>
                </a:srgbClr>
              </a:gs>
              <a:gs pos="100000">
                <a:srgbClr val="012A45">
                  <a:alpha val="16206"/>
                </a:srgbClr>
              </a:gs>
            </a:gsLst>
            <a:lin ang="5400000" scaled="0"/>
          </a:gra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 algn="l" defTabSz="914217">
              <a:lnSpc>
                <a:spcPct val="100000"/>
              </a:lnSpc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0" name="Shape 1112"/>
          <p:cNvSpPr/>
          <p:nvPr userDrawn="1"/>
        </p:nvSpPr>
        <p:spPr>
          <a:xfrm flipH="1">
            <a:off x="5710953" y="2535797"/>
            <a:ext cx="797380" cy="86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28" y="2239"/>
                </a:moveTo>
                <a:lnTo>
                  <a:pt x="9466" y="8840"/>
                </a:lnTo>
                <a:lnTo>
                  <a:pt x="0" y="14405"/>
                </a:lnTo>
                <a:lnTo>
                  <a:pt x="4552" y="21600"/>
                </a:lnTo>
                <a:lnTo>
                  <a:pt x="21600" y="5678"/>
                </a:lnTo>
                <a:lnTo>
                  <a:pt x="16382" y="0"/>
                </a:lnTo>
                <a:lnTo>
                  <a:pt x="6528" y="2239"/>
                </a:lnTo>
                <a:close/>
              </a:path>
            </a:pathLst>
          </a:custGeom>
          <a:gradFill flip="none" rotWithShape="1">
            <a:gsLst>
              <a:gs pos="0">
                <a:srgbClr val="43818C">
                  <a:alpha val="16206"/>
                </a:srgbClr>
              </a:gs>
              <a:gs pos="100000">
                <a:srgbClr val="012A45">
                  <a:alpha val="16206"/>
                </a:srgbClr>
              </a:gs>
            </a:gsLst>
            <a:lin ang="5400000" scaled="0"/>
          </a:gra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 algn="l" defTabSz="914217">
              <a:lnSpc>
                <a:spcPct val="100000"/>
              </a:lnSpc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1" name="Shape 1113"/>
          <p:cNvSpPr/>
          <p:nvPr userDrawn="1"/>
        </p:nvSpPr>
        <p:spPr>
          <a:xfrm flipH="1">
            <a:off x="3911572" y="1984842"/>
            <a:ext cx="1836981" cy="1183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68" y="0"/>
                </a:moveTo>
                <a:lnTo>
                  <a:pt x="3935" y="4683"/>
                </a:lnTo>
                <a:lnTo>
                  <a:pt x="0" y="8755"/>
                </a:lnTo>
                <a:lnTo>
                  <a:pt x="1893" y="14021"/>
                </a:lnTo>
                <a:lnTo>
                  <a:pt x="21600" y="21600"/>
                </a:lnTo>
                <a:lnTo>
                  <a:pt x="10145" y="6410"/>
                </a:lnTo>
                <a:lnTo>
                  <a:pt x="2668" y="0"/>
                </a:lnTo>
                <a:close/>
              </a:path>
            </a:pathLst>
          </a:custGeom>
          <a:gradFill flip="none" rotWithShape="1">
            <a:gsLst>
              <a:gs pos="0">
                <a:srgbClr val="43818C">
                  <a:alpha val="16206"/>
                </a:srgbClr>
              </a:gs>
              <a:gs pos="100000">
                <a:srgbClr val="012A45">
                  <a:alpha val="16206"/>
                </a:srgbClr>
              </a:gs>
            </a:gsLst>
            <a:lin ang="5400000" scaled="0"/>
          </a:gra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 algn="l" defTabSz="914217">
              <a:lnSpc>
                <a:spcPct val="100000"/>
              </a:lnSpc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3" name="Shape 1116"/>
          <p:cNvSpPr/>
          <p:nvPr userDrawn="1"/>
        </p:nvSpPr>
        <p:spPr>
          <a:xfrm flipH="1">
            <a:off x="2501" y="1604256"/>
            <a:ext cx="12168035" cy="3676381"/>
          </a:xfrm>
          <a:custGeom>
            <a:avLst/>
            <a:gdLst>
              <a:gd name="connsiteX0" fmla="*/ 1088864 w 12168035"/>
              <a:gd name="connsiteY0" fmla="*/ 0 h 3676381"/>
              <a:gd name="connsiteX1" fmla="*/ 0 w 12168035"/>
              <a:gd name="connsiteY1" fmla="*/ 572883 h 3676381"/>
              <a:gd name="connsiteX2" fmla="*/ 0 w 12168035"/>
              <a:gd name="connsiteY2" fmla="*/ 3632232 h 3676381"/>
              <a:gd name="connsiteX3" fmla="*/ 12161393 w 12168035"/>
              <a:gd name="connsiteY3" fmla="*/ 3676381 h 3676381"/>
              <a:gd name="connsiteX4" fmla="*/ 12168035 w 12168035"/>
              <a:gd name="connsiteY4" fmla="*/ 1200511 h 3676381"/>
              <a:gd name="connsiteX5" fmla="*/ 10726617 w 12168035"/>
              <a:gd name="connsiteY5" fmla="*/ 951275 h 3676381"/>
              <a:gd name="connsiteX6" fmla="*/ 10260004 w 12168035"/>
              <a:gd name="connsiteY6" fmla="*/ 702208 h 3676381"/>
              <a:gd name="connsiteX7" fmla="*/ 9631116 w 12168035"/>
              <a:gd name="connsiteY7" fmla="*/ 1051614 h 3676381"/>
              <a:gd name="connsiteX8" fmla="*/ 9483855 w 12168035"/>
              <a:gd name="connsiteY8" fmla="*/ 926996 h 3676381"/>
              <a:gd name="connsiteX9" fmla="*/ 8227812 w 12168035"/>
              <a:gd name="connsiteY9" fmla="*/ 1089136 h 3676381"/>
              <a:gd name="connsiteX10" fmla="*/ 7473608 w 12168035"/>
              <a:gd name="connsiteY10" fmla="*/ 619526 h 3676381"/>
              <a:gd name="connsiteX11" fmla="*/ 7095351 w 12168035"/>
              <a:gd name="connsiteY11" fmla="*/ 236842 h 3676381"/>
              <a:gd name="connsiteX12" fmla="*/ 6747702 w 12168035"/>
              <a:gd name="connsiteY12" fmla="*/ 173515 h 3676381"/>
              <a:gd name="connsiteX13" fmla="*/ 6347500 w 12168035"/>
              <a:gd name="connsiteY13" fmla="*/ 908320 h 3676381"/>
              <a:gd name="connsiteX14" fmla="*/ 5480108 w 12168035"/>
              <a:gd name="connsiteY14" fmla="*/ 1252973 h 3676381"/>
              <a:gd name="connsiteX15" fmla="*/ 4941309 w 12168035"/>
              <a:gd name="connsiteY15" fmla="*/ 634296 h 3676381"/>
              <a:gd name="connsiteX16" fmla="*/ 4622534 w 12168035"/>
              <a:gd name="connsiteY16" fmla="*/ 523940 h 3676381"/>
              <a:gd name="connsiteX17" fmla="*/ 4332055 w 12168035"/>
              <a:gd name="connsiteY17" fmla="*/ 146859 h 3676381"/>
              <a:gd name="connsiteX18" fmla="*/ 3937051 w 12168035"/>
              <a:gd name="connsiteY18" fmla="*/ 348218 h 3676381"/>
              <a:gd name="connsiteX19" fmla="*/ 3329530 w 12168035"/>
              <a:gd name="connsiteY19" fmla="*/ 541767 h 3676381"/>
              <a:gd name="connsiteX20" fmla="*/ 2665993 w 12168035"/>
              <a:gd name="connsiteY20" fmla="*/ 22071 h 3676381"/>
              <a:gd name="connsiteX21" fmla="*/ 1963763 w 12168035"/>
              <a:gd name="connsiteY21" fmla="*/ 179117 h 3676381"/>
              <a:gd name="connsiteX22" fmla="*/ 1850575 w 12168035"/>
              <a:gd name="connsiteY22" fmla="*/ 116808 h 3676381"/>
              <a:gd name="connsiteX23" fmla="*/ 1567604 w 12168035"/>
              <a:gd name="connsiteY23" fmla="*/ 320204 h 3676381"/>
              <a:gd name="connsiteX24" fmla="*/ 1088864 w 12168035"/>
              <a:gd name="connsiteY24" fmla="*/ 0 h 3676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68035" h="3676381">
                <a:moveTo>
                  <a:pt x="1088864" y="0"/>
                </a:moveTo>
                <a:lnTo>
                  <a:pt x="0" y="572883"/>
                </a:lnTo>
                <a:lnTo>
                  <a:pt x="0" y="3632232"/>
                </a:lnTo>
                <a:lnTo>
                  <a:pt x="12161393" y="3676381"/>
                </a:lnTo>
                <a:lnTo>
                  <a:pt x="12168035" y="1200511"/>
                </a:lnTo>
                <a:lnTo>
                  <a:pt x="10726617" y="951275"/>
                </a:lnTo>
                <a:lnTo>
                  <a:pt x="10260004" y="702208"/>
                </a:lnTo>
                <a:lnTo>
                  <a:pt x="9631116" y="1051614"/>
                </a:lnTo>
                <a:lnTo>
                  <a:pt x="9483855" y="926996"/>
                </a:lnTo>
                <a:lnTo>
                  <a:pt x="8227812" y="1089136"/>
                </a:lnTo>
                <a:lnTo>
                  <a:pt x="7473608" y="619526"/>
                </a:lnTo>
                <a:lnTo>
                  <a:pt x="7095351" y="236842"/>
                </a:lnTo>
                <a:lnTo>
                  <a:pt x="6747702" y="173515"/>
                </a:lnTo>
                <a:lnTo>
                  <a:pt x="6347500" y="908320"/>
                </a:lnTo>
                <a:lnTo>
                  <a:pt x="5480108" y="1252973"/>
                </a:lnTo>
                <a:lnTo>
                  <a:pt x="4941309" y="634296"/>
                </a:lnTo>
                <a:lnTo>
                  <a:pt x="4622534" y="523940"/>
                </a:lnTo>
                <a:lnTo>
                  <a:pt x="4332055" y="146859"/>
                </a:lnTo>
                <a:lnTo>
                  <a:pt x="3937051" y="348218"/>
                </a:lnTo>
                <a:lnTo>
                  <a:pt x="3329530" y="541767"/>
                </a:lnTo>
                <a:lnTo>
                  <a:pt x="2665993" y="22071"/>
                </a:lnTo>
                <a:lnTo>
                  <a:pt x="1963763" y="179117"/>
                </a:lnTo>
                <a:lnTo>
                  <a:pt x="1850575" y="116808"/>
                </a:lnTo>
                <a:lnTo>
                  <a:pt x="1567604" y="320204"/>
                </a:lnTo>
                <a:lnTo>
                  <a:pt x="1088864" y="0"/>
                </a:lnTo>
                <a:close/>
              </a:path>
            </a:pathLst>
          </a:custGeom>
          <a:solidFill>
            <a:srgbClr val="118ED9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lvl="0" indent="0"/>
            <a:endParaRPr sz="700"/>
          </a:p>
        </p:txBody>
      </p:sp>
      <p:sp>
        <p:nvSpPr>
          <p:cNvPr id="74" name="Shape 1117"/>
          <p:cNvSpPr/>
          <p:nvPr userDrawn="1"/>
        </p:nvSpPr>
        <p:spPr>
          <a:xfrm flipH="1">
            <a:off x="7242698" y="2138140"/>
            <a:ext cx="424462" cy="3843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84" y="0"/>
                </a:moveTo>
                <a:lnTo>
                  <a:pt x="0" y="10916"/>
                </a:lnTo>
                <a:lnTo>
                  <a:pt x="2200" y="21600"/>
                </a:lnTo>
                <a:lnTo>
                  <a:pt x="21600" y="6397"/>
                </a:lnTo>
                <a:lnTo>
                  <a:pt x="5384" y="0"/>
                </a:lnTo>
                <a:close/>
              </a:path>
            </a:pathLst>
          </a:custGeom>
          <a:solidFill>
            <a:schemeClr val="bg1">
              <a:alpha val="13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 lvl="0" indent="0" defTabSz="914217">
              <a:lnSpc>
                <a:spcPct val="100000"/>
              </a:lnSpc>
              <a:spcBef>
                <a:spcPts val="0"/>
              </a:spcBef>
            </a:pPr>
            <a:endParaRPr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5" name="Shape 1118"/>
          <p:cNvSpPr/>
          <p:nvPr userDrawn="1"/>
        </p:nvSpPr>
        <p:spPr>
          <a:xfrm flipH="1">
            <a:off x="8700815" y="1629568"/>
            <a:ext cx="1929341" cy="1325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24" y="1520"/>
                </a:moveTo>
                <a:lnTo>
                  <a:pt x="0" y="4873"/>
                </a:lnTo>
                <a:lnTo>
                  <a:pt x="1279" y="5446"/>
                </a:lnTo>
                <a:lnTo>
                  <a:pt x="1311" y="5427"/>
                </a:lnTo>
                <a:lnTo>
                  <a:pt x="6222" y="9095"/>
                </a:lnTo>
                <a:lnTo>
                  <a:pt x="10870" y="15992"/>
                </a:lnTo>
                <a:lnTo>
                  <a:pt x="21600" y="21600"/>
                </a:lnTo>
                <a:lnTo>
                  <a:pt x="9737" y="7415"/>
                </a:lnTo>
                <a:lnTo>
                  <a:pt x="12958" y="2029"/>
                </a:lnTo>
                <a:lnTo>
                  <a:pt x="12269" y="0"/>
                </a:lnTo>
                <a:lnTo>
                  <a:pt x="4578" y="2517"/>
                </a:lnTo>
                <a:lnTo>
                  <a:pt x="3689" y="4792"/>
                </a:lnTo>
                <a:lnTo>
                  <a:pt x="3224" y="1520"/>
                </a:lnTo>
                <a:close/>
              </a:path>
            </a:pathLst>
          </a:custGeom>
          <a:solidFill>
            <a:schemeClr val="bg1">
              <a:alpha val="13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 lvl="0" indent="0" defTabSz="914217">
              <a:lnSpc>
                <a:spcPct val="100000"/>
              </a:lnSpc>
              <a:spcBef>
                <a:spcPts val="0"/>
              </a:spcBef>
            </a:pPr>
            <a:endParaRPr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6" name="Shape 1119"/>
          <p:cNvSpPr/>
          <p:nvPr userDrawn="1"/>
        </p:nvSpPr>
        <p:spPr>
          <a:xfrm>
            <a:off x="10900455" y="1604956"/>
            <a:ext cx="1288369" cy="1472524"/>
          </a:xfrm>
          <a:custGeom>
            <a:avLst/>
            <a:gdLst/>
            <a:ahLst/>
            <a:cxnLst/>
            <a:rect l="l" t="t" r="r" b="b"/>
            <a:pathLst>
              <a:path w="1289264" h="1472524">
                <a:moveTo>
                  <a:pt x="203495" y="0"/>
                </a:moveTo>
                <a:lnTo>
                  <a:pt x="985281" y="412962"/>
                </a:lnTo>
                <a:lnTo>
                  <a:pt x="1289264" y="571915"/>
                </a:lnTo>
                <a:lnTo>
                  <a:pt x="1289264" y="1472524"/>
                </a:lnTo>
                <a:lnTo>
                  <a:pt x="1285002" y="1465324"/>
                </a:lnTo>
                <a:lnTo>
                  <a:pt x="987014" y="1085399"/>
                </a:lnTo>
                <a:lnTo>
                  <a:pt x="327368" y="544039"/>
                </a:lnTo>
                <a:lnTo>
                  <a:pt x="167474" y="297958"/>
                </a:lnTo>
                <a:lnTo>
                  <a:pt x="0" y="203847"/>
                </a:lnTo>
                <a:close/>
              </a:path>
            </a:pathLst>
          </a:custGeom>
          <a:solidFill>
            <a:schemeClr val="bg1">
              <a:alpha val="13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 lvl="0" indent="0" defTabSz="914217">
              <a:lnSpc>
                <a:spcPct val="100000"/>
              </a:lnSpc>
              <a:spcBef>
                <a:spcPts val="0"/>
              </a:spcBef>
            </a:pPr>
            <a:endParaRPr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7" name="Shape 1120"/>
          <p:cNvSpPr/>
          <p:nvPr userDrawn="1"/>
        </p:nvSpPr>
        <p:spPr>
          <a:xfrm>
            <a:off x="7315582" y="1754998"/>
            <a:ext cx="1545038" cy="1397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78" y="0"/>
                </a:moveTo>
                <a:lnTo>
                  <a:pt x="8249" y="2066"/>
                </a:lnTo>
                <a:lnTo>
                  <a:pt x="6561" y="2642"/>
                </a:lnTo>
                <a:lnTo>
                  <a:pt x="8510" y="6504"/>
                </a:lnTo>
                <a:lnTo>
                  <a:pt x="0" y="21600"/>
                </a:lnTo>
                <a:lnTo>
                  <a:pt x="8751" y="18238"/>
                </a:lnTo>
                <a:lnTo>
                  <a:pt x="14486" y="12617"/>
                </a:lnTo>
                <a:lnTo>
                  <a:pt x="8809" y="8085"/>
                </a:lnTo>
                <a:lnTo>
                  <a:pt x="9037" y="7151"/>
                </a:lnTo>
                <a:lnTo>
                  <a:pt x="13546" y="8109"/>
                </a:lnTo>
                <a:lnTo>
                  <a:pt x="14789" y="7648"/>
                </a:lnTo>
                <a:lnTo>
                  <a:pt x="17160" y="10223"/>
                </a:lnTo>
                <a:lnTo>
                  <a:pt x="21600" y="6125"/>
                </a:lnTo>
                <a:lnTo>
                  <a:pt x="13080" y="3080"/>
                </a:lnTo>
                <a:lnTo>
                  <a:pt x="7678" y="0"/>
                </a:lnTo>
                <a:close/>
              </a:path>
            </a:pathLst>
          </a:custGeom>
          <a:solidFill>
            <a:schemeClr val="bg1">
              <a:alpha val="13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 lvl="0" indent="0" defTabSz="914217">
              <a:lnSpc>
                <a:spcPct val="100000"/>
              </a:lnSpc>
              <a:spcBef>
                <a:spcPts val="0"/>
              </a:spcBef>
            </a:pPr>
            <a:endParaRPr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8" name="Shape 1121"/>
          <p:cNvSpPr/>
          <p:nvPr userDrawn="1"/>
        </p:nvSpPr>
        <p:spPr>
          <a:xfrm>
            <a:off x="10117053" y="1864067"/>
            <a:ext cx="1311214" cy="1694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34" y="0"/>
                </a:moveTo>
                <a:lnTo>
                  <a:pt x="11124" y="1173"/>
                </a:lnTo>
                <a:lnTo>
                  <a:pt x="0" y="7979"/>
                </a:lnTo>
                <a:lnTo>
                  <a:pt x="19364" y="21600"/>
                </a:lnTo>
                <a:lnTo>
                  <a:pt x="21600" y="15914"/>
                </a:lnTo>
                <a:lnTo>
                  <a:pt x="16785" y="9969"/>
                </a:lnTo>
                <a:lnTo>
                  <a:pt x="12578" y="654"/>
                </a:lnTo>
                <a:lnTo>
                  <a:pt x="11734" y="0"/>
                </a:lnTo>
                <a:close/>
              </a:path>
            </a:pathLst>
          </a:custGeom>
          <a:solidFill>
            <a:schemeClr val="bg1">
              <a:alpha val="13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 lvl="0" indent="0" defTabSz="914217">
              <a:lnSpc>
                <a:spcPct val="100000"/>
              </a:lnSpc>
              <a:spcBef>
                <a:spcPts val="0"/>
              </a:spcBef>
            </a:pPr>
            <a:endParaRPr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9" name="Shape 1122"/>
          <p:cNvSpPr/>
          <p:nvPr userDrawn="1"/>
        </p:nvSpPr>
        <p:spPr>
          <a:xfrm flipH="1">
            <a:off x="4890441" y="1779338"/>
            <a:ext cx="1793441" cy="1621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11" y="4089"/>
                </a:moveTo>
                <a:lnTo>
                  <a:pt x="16219" y="1754"/>
                </a:lnTo>
                <a:lnTo>
                  <a:pt x="15211" y="1379"/>
                </a:lnTo>
                <a:lnTo>
                  <a:pt x="15120" y="0"/>
                </a:lnTo>
                <a:lnTo>
                  <a:pt x="10384" y="9810"/>
                </a:lnTo>
                <a:lnTo>
                  <a:pt x="0" y="14487"/>
                </a:lnTo>
                <a:lnTo>
                  <a:pt x="5291" y="19371"/>
                </a:lnTo>
                <a:lnTo>
                  <a:pt x="12991" y="21600"/>
                </a:lnTo>
                <a:lnTo>
                  <a:pt x="20206" y="8939"/>
                </a:lnTo>
                <a:lnTo>
                  <a:pt x="21600" y="4515"/>
                </a:lnTo>
                <a:lnTo>
                  <a:pt x="18713" y="4612"/>
                </a:lnTo>
                <a:lnTo>
                  <a:pt x="16611" y="4089"/>
                </a:lnTo>
                <a:close/>
              </a:path>
            </a:pathLst>
          </a:custGeom>
          <a:solidFill>
            <a:schemeClr val="bg1">
              <a:alpha val="13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 lvl="0" indent="0" defTabSz="914217">
              <a:lnSpc>
                <a:spcPct val="100000"/>
              </a:lnSpc>
              <a:spcBef>
                <a:spcPts val="0"/>
              </a:spcBef>
            </a:pPr>
            <a:endParaRPr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Shape 1123"/>
          <p:cNvSpPr/>
          <p:nvPr userDrawn="1"/>
        </p:nvSpPr>
        <p:spPr>
          <a:xfrm flipH="1">
            <a:off x="4180725" y="2213669"/>
            <a:ext cx="1244891" cy="1293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43" y="0"/>
                </a:moveTo>
                <a:lnTo>
                  <a:pt x="7196" y="9874"/>
                </a:lnTo>
                <a:lnTo>
                  <a:pt x="0" y="19748"/>
                </a:lnTo>
                <a:lnTo>
                  <a:pt x="9407" y="21600"/>
                </a:lnTo>
                <a:lnTo>
                  <a:pt x="21600" y="9422"/>
                </a:lnTo>
                <a:lnTo>
                  <a:pt x="9443" y="0"/>
                </a:lnTo>
                <a:close/>
              </a:path>
            </a:pathLst>
          </a:custGeom>
          <a:solidFill>
            <a:schemeClr val="bg1">
              <a:alpha val="13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 lvl="0" indent="0" defTabSz="914217">
              <a:lnSpc>
                <a:spcPct val="100000"/>
              </a:lnSpc>
              <a:spcBef>
                <a:spcPts val="0"/>
              </a:spcBef>
            </a:pPr>
            <a:endParaRPr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1" name="Shape 1124"/>
          <p:cNvSpPr/>
          <p:nvPr userDrawn="1"/>
        </p:nvSpPr>
        <p:spPr>
          <a:xfrm flipH="1">
            <a:off x="3768120" y="2804930"/>
            <a:ext cx="790133" cy="591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95" y="3294"/>
                </a:moveTo>
                <a:lnTo>
                  <a:pt x="11970" y="0"/>
                </a:lnTo>
                <a:lnTo>
                  <a:pt x="0" y="21600"/>
                </a:lnTo>
                <a:lnTo>
                  <a:pt x="3611" y="21417"/>
                </a:lnTo>
                <a:lnTo>
                  <a:pt x="21600" y="759"/>
                </a:lnTo>
                <a:lnTo>
                  <a:pt x="15995" y="3294"/>
                </a:lnTo>
                <a:close/>
              </a:path>
            </a:pathLst>
          </a:custGeom>
          <a:solidFill>
            <a:schemeClr val="bg1">
              <a:alpha val="13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 lvl="0" indent="0" defTabSz="914217">
              <a:lnSpc>
                <a:spcPct val="100000"/>
              </a:lnSpc>
              <a:spcBef>
                <a:spcPts val="0"/>
              </a:spcBef>
            </a:pPr>
            <a:endParaRPr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1" name="Shape 1125"/>
          <p:cNvSpPr/>
          <p:nvPr userDrawn="1"/>
        </p:nvSpPr>
        <p:spPr>
          <a:xfrm>
            <a:off x="977462" y="2858683"/>
            <a:ext cx="797380" cy="86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28" y="2239"/>
                </a:moveTo>
                <a:lnTo>
                  <a:pt x="9466" y="8840"/>
                </a:lnTo>
                <a:lnTo>
                  <a:pt x="0" y="14405"/>
                </a:lnTo>
                <a:lnTo>
                  <a:pt x="4552" y="21600"/>
                </a:lnTo>
                <a:lnTo>
                  <a:pt x="21600" y="5678"/>
                </a:lnTo>
                <a:lnTo>
                  <a:pt x="16382" y="0"/>
                </a:lnTo>
                <a:lnTo>
                  <a:pt x="6528" y="2239"/>
                </a:lnTo>
                <a:close/>
              </a:path>
            </a:pathLst>
          </a:custGeom>
          <a:solidFill>
            <a:schemeClr val="bg1">
              <a:alpha val="13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 lvl="0" indent="0" defTabSz="914217">
              <a:lnSpc>
                <a:spcPct val="100000"/>
              </a:lnSpc>
              <a:spcBef>
                <a:spcPts val="0"/>
              </a:spcBef>
            </a:pPr>
            <a:endParaRPr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2" name="Shape 1126"/>
          <p:cNvSpPr/>
          <p:nvPr userDrawn="1"/>
        </p:nvSpPr>
        <p:spPr>
          <a:xfrm>
            <a:off x="1682378" y="2307728"/>
            <a:ext cx="1836981" cy="1183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68" y="0"/>
                </a:moveTo>
                <a:lnTo>
                  <a:pt x="3935" y="4683"/>
                </a:lnTo>
                <a:lnTo>
                  <a:pt x="0" y="8755"/>
                </a:lnTo>
                <a:lnTo>
                  <a:pt x="1893" y="14021"/>
                </a:lnTo>
                <a:lnTo>
                  <a:pt x="21600" y="21600"/>
                </a:lnTo>
                <a:lnTo>
                  <a:pt x="10145" y="6410"/>
                </a:lnTo>
                <a:lnTo>
                  <a:pt x="2668" y="0"/>
                </a:lnTo>
                <a:close/>
              </a:path>
            </a:pathLst>
          </a:custGeom>
          <a:solidFill>
            <a:schemeClr val="bg1">
              <a:alpha val="13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 lvl="0" indent="0" defTabSz="914217">
              <a:lnSpc>
                <a:spcPct val="100000"/>
              </a:lnSpc>
              <a:spcBef>
                <a:spcPts val="0"/>
              </a:spcBef>
            </a:pPr>
            <a:endParaRPr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3" name="Shape 1127"/>
          <p:cNvSpPr/>
          <p:nvPr userDrawn="1"/>
        </p:nvSpPr>
        <p:spPr>
          <a:xfrm>
            <a:off x="9447169" y="2581042"/>
            <a:ext cx="1066662" cy="1080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278" y="0"/>
                </a:moveTo>
                <a:lnTo>
                  <a:pt x="9031" y="4527"/>
                </a:lnTo>
                <a:lnTo>
                  <a:pt x="0" y="12220"/>
                </a:lnTo>
                <a:lnTo>
                  <a:pt x="7625" y="19767"/>
                </a:lnTo>
                <a:lnTo>
                  <a:pt x="19142" y="21600"/>
                </a:lnTo>
                <a:lnTo>
                  <a:pt x="21600" y="17023"/>
                </a:lnTo>
                <a:lnTo>
                  <a:pt x="16477" y="10859"/>
                </a:lnTo>
                <a:lnTo>
                  <a:pt x="10278" y="0"/>
                </a:lnTo>
                <a:close/>
              </a:path>
            </a:pathLst>
          </a:custGeom>
          <a:solidFill>
            <a:schemeClr val="bg1">
              <a:alpha val="13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 lvl="0" indent="0" defTabSz="914217">
              <a:lnSpc>
                <a:spcPct val="100000"/>
              </a:lnSpc>
              <a:spcBef>
                <a:spcPts val="0"/>
              </a:spcBef>
            </a:pPr>
            <a:endParaRPr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5" name="Shape 1129"/>
          <p:cNvSpPr/>
          <p:nvPr userDrawn="1"/>
        </p:nvSpPr>
        <p:spPr>
          <a:xfrm flipH="1">
            <a:off x="-2" y="3318934"/>
            <a:ext cx="12180363" cy="2017884"/>
          </a:xfrm>
          <a:custGeom>
            <a:avLst/>
            <a:gdLst/>
            <a:ahLst/>
            <a:cxnLst/>
            <a:rect l="l" t="t" r="r" b="b"/>
            <a:pathLst>
              <a:path w="12188825" h="2439618">
                <a:moveTo>
                  <a:pt x="12188825" y="0"/>
                </a:moveTo>
                <a:lnTo>
                  <a:pt x="12041450" y="33127"/>
                </a:lnTo>
                <a:cubicBezTo>
                  <a:pt x="11459853" y="174989"/>
                  <a:pt x="10919739" y="402649"/>
                  <a:pt x="10334888" y="540354"/>
                </a:cubicBezTo>
                <a:cubicBezTo>
                  <a:pt x="9708552" y="687886"/>
                  <a:pt x="9050493" y="727824"/>
                  <a:pt x="8394873" y="719004"/>
                </a:cubicBezTo>
                <a:cubicBezTo>
                  <a:pt x="7317901" y="704642"/>
                  <a:pt x="6254757" y="560008"/>
                  <a:pt x="5193240" y="423437"/>
                </a:cubicBezTo>
                <a:cubicBezTo>
                  <a:pt x="4099999" y="282709"/>
                  <a:pt x="3001062" y="150170"/>
                  <a:pt x="1890740" y="143745"/>
                </a:cubicBezTo>
                <a:cubicBezTo>
                  <a:pt x="1328868" y="140437"/>
                  <a:pt x="767453" y="169659"/>
                  <a:pt x="211644" y="231195"/>
                </a:cubicBezTo>
                <a:lnTo>
                  <a:pt x="0" y="258830"/>
                </a:lnTo>
                <a:lnTo>
                  <a:pt x="0" y="2439618"/>
                </a:lnTo>
                <a:lnTo>
                  <a:pt x="12188825" y="2439618"/>
                </a:lnTo>
                <a:close/>
              </a:path>
            </a:pathLst>
          </a:custGeom>
          <a:solidFill>
            <a:srgbClr val="1D9555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lvl="0" indent="0" defTabSz="457109">
              <a:lnSpc>
                <a:spcPct val="100000"/>
              </a:lnSpc>
              <a:spcBef>
                <a:spcPts val="0"/>
              </a:spcBef>
            </a:pPr>
            <a:endParaRPr sz="9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6" name="Shape 1130"/>
          <p:cNvSpPr/>
          <p:nvPr userDrawn="1"/>
        </p:nvSpPr>
        <p:spPr>
          <a:xfrm flipH="1">
            <a:off x="-2" y="3708400"/>
            <a:ext cx="12188824" cy="3149600"/>
          </a:xfrm>
          <a:custGeom>
            <a:avLst/>
            <a:gdLst/>
            <a:ahLst/>
            <a:cxnLst/>
            <a:rect l="l" t="t" r="r" b="b"/>
            <a:pathLst>
              <a:path w="12188821" h="3200398">
                <a:moveTo>
                  <a:pt x="8630050" y="428"/>
                </a:moveTo>
                <a:cubicBezTo>
                  <a:pt x="6729651" y="-14511"/>
                  <a:pt x="4775286" y="365600"/>
                  <a:pt x="2833186" y="545362"/>
                </a:cubicBezTo>
                <a:cubicBezTo>
                  <a:pt x="1963961" y="625853"/>
                  <a:pt x="1082383" y="664236"/>
                  <a:pt x="202183" y="660744"/>
                </a:cubicBezTo>
                <a:lnTo>
                  <a:pt x="0" y="657536"/>
                </a:lnTo>
                <a:lnTo>
                  <a:pt x="0" y="3200398"/>
                </a:lnTo>
                <a:lnTo>
                  <a:pt x="12188821" y="3200398"/>
                </a:lnTo>
                <a:lnTo>
                  <a:pt x="12188821" y="525726"/>
                </a:lnTo>
                <a:lnTo>
                  <a:pt x="12011104" y="496984"/>
                </a:lnTo>
                <a:cubicBezTo>
                  <a:pt x="11499700" y="404449"/>
                  <a:pt x="11023498" y="264405"/>
                  <a:pt x="10510008" y="169101"/>
                </a:cubicBezTo>
                <a:cubicBezTo>
                  <a:pt x="9890987" y="54281"/>
                  <a:pt x="9263516" y="5407"/>
                  <a:pt x="8630050" y="428"/>
                </a:cubicBezTo>
                <a:close/>
              </a:path>
            </a:pathLst>
          </a:custGeom>
          <a:gradFill flip="none" rotWithShape="1">
            <a:gsLst>
              <a:gs pos="100000">
                <a:srgbClr val="6CC24A"/>
              </a:gs>
              <a:gs pos="0">
                <a:srgbClr val="15602F"/>
              </a:gs>
            </a:gsLst>
            <a:lin ang="16200000" scaled="0"/>
            <a:tileRect/>
          </a:gra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lvl="0" defTabSz="457109"/>
            <a:endParaRPr sz="9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Title Placeholder 1"/>
          <p:cNvSpPr>
            <a:spLocks noGrp="1"/>
          </p:cNvSpPr>
          <p:nvPr userDrawn="1"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 userDrawn="1">
            <p:ph type="body" sz="quarter" idx="16"/>
          </p:nvPr>
        </p:nvSpPr>
        <p:spPr>
          <a:xfrm>
            <a:off x="571500" y="1081137"/>
            <a:ext cx="11484864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9453724"/>
      </p:ext>
    </p:extLst>
  </p:cSld>
  <p:clrMapOvr>
    <a:masterClrMapping/>
  </p:clrMapOvr>
  <p:transition>
    <p:fade/>
  </p:transition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ge_Content_Planes - 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64" y="4782403"/>
            <a:ext cx="12189016" cy="2075597"/>
            <a:chOff x="-64" y="4782403"/>
            <a:chExt cx="12189016" cy="2075597"/>
          </a:xfrm>
        </p:grpSpPr>
        <p:sp>
          <p:nvSpPr>
            <p:cNvPr id="381" name="Freeform 380"/>
            <p:cNvSpPr/>
            <p:nvPr userDrawn="1"/>
          </p:nvSpPr>
          <p:spPr>
            <a:xfrm>
              <a:off x="-64" y="5162698"/>
              <a:ext cx="12188952" cy="1140767"/>
            </a:xfrm>
            <a:custGeom>
              <a:avLst/>
              <a:gdLst>
                <a:gd name="connsiteX0" fmla="*/ 4800991 w 12188952"/>
                <a:gd name="connsiteY0" fmla="*/ 188 h 1140767"/>
                <a:gd name="connsiteX1" fmla="*/ 8852855 w 12188952"/>
                <a:gd name="connsiteY1" fmla="*/ 239092 h 1140767"/>
                <a:gd name="connsiteX2" fmla="*/ 12005258 w 12188952"/>
                <a:gd name="connsiteY2" fmla="*/ 258334 h 1140767"/>
                <a:gd name="connsiteX3" fmla="*/ 12188952 w 12188952"/>
                <a:gd name="connsiteY3" fmla="*/ 248362 h 1140767"/>
                <a:gd name="connsiteX4" fmla="*/ 12188952 w 12188952"/>
                <a:gd name="connsiteY4" fmla="*/ 1140060 h 1140767"/>
                <a:gd name="connsiteX5" fmla="*/ 0 w 12188952"/>
                <a:gd name="connsiteY5" fmla="*/ 1140767 h 1140767"/>
                <a:gd name="connsiteX6" fmla="*/ 0 w 12188952"/>
                <a:gd name="connsiteY6" fmla="*/ 113937 h 1140767"/>
                <a:gd name="connsiteX7" fmla="*/ 1133799 w 12188952"/>
                <a:gd name="connsiteY7" fmla="*/ 232165 h 1140767"/>
                <a:gd name="connsiteX8" fmla="*/ 2070181 w 12188952"/>
                <a:gd name="connsiteY8" fmla="*/ 250010 h 1140767"/>
                <a:gd name="connsiteX9" fmla="*/ 3486946 w 12188952"/>
                <a:gd name="connsiteY9" fmla="*/ 74135 h 1140767"/>
                <a:gd name="connsiteX10" fmla="*/ 4800991 w 12188952"/>
                <a:gd name="connsiteY10" fmla="*/ 188 h 114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88952" h="1140767">
                  <a:moveTo>
                    <a:pt x="4800991" y="188"/>
                  </a:moveTo>
                  <a:cubicBezTo>
                    <a:pt x="6129323" y="-6361"/>
                    <a:pt x="7495376" y="160283"/>
                    <a:pt x="8852855" y="239092"/>
                  </a:cubicBezTo>
                  <a:cubicBezTo>
                    <a:pt x="9894397" y="299585"/>
                    <a:pt x="10961315" y="305826"/>
                    <a:pt x="12005258" y="258334"/>
                  </a:cubicBezTo>
                  <a:lnTo>
                    <a:pt x="12188952" y="248362"/>
                  </a:lnTo>
                  <a:lnTo>
                    <a:pt x="12188952" y="1140060"/>
                  </a:lnTo>
                  <a:lnTo>
                    <a:pt x="0" y="1140767"/>
                  </a:lnTo>
                  <a:lnTo>
                    <a:pt x="0" y="113937"/>
                  </a:lnTo>
                  <a:lnTo>
                    <a:pt x="1133799" y="232165"/>
                  </a:lnTo>
                  <a:cubicBezTo>
                    <a:pt x="1435563" y="262103"/>
                    <a:pt x="1758054" y="268267"/>
                    <a:pt x="2070181" y="250010"/>
                  </a:cubicBezTo>
                  <a:cubicBezTo>
                    <a:pt x="2576169" y="220424"/>
                    <a:pt x="3008392" y="129845"/>
                    <a:pt x="3486946" y="74135"/>
                  </a:cubicBezTo>
                  <a:cubicBezTo>
                    <a:pt x="3919627" y="23797"/>
                    <a:pt x="4358213" y="2371"/>
                    <a:pt x="4800991" y="188"/>
                  </a:cubicBez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indent="0" defTabSz="457109">
                <a:lnSpc>
                  <a:spcPct val="100000"/>
                </a:lnSpc>
                <a:spcBef>
                  <a:spcPts val="0"/>
                </a:spcBef>
              </a:pPr>
              <a:endParaRPr lang="en-US"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82" name="Shape 1110"/>
            <p:cNvSpPr/>
            <p:nvPr userDrawn="1"/>
          </p:nvSpPr>
          <p:spPr>
            <a:xfrm>
              <a:off x="10495625" y="5185493"/>
              <a:ext cx="189087" cy="311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383" name="Freeform 382"/>
            <p:cNvSpPr/>
            <p:nvPr userDrawn="1"/>
          </p:nvSpPr>
          <p:spPr>
            <a:xfrm>
              <a:off x="1876" y="5159906"/>
              <a:ext cx="12187012" cy="1698094"/>
            </a:xfrm>
            <a:custGeom>
              <a:avLst/>
              <a:gdLst>
                <a:gd name="connsiteX0" fmla="*/ 8769193 w 12187012"/>
                <a:gd name="connsiteY0" fmla="*/ 426 h 1698094"/>
                <a:gd name="connsiteX1" fmla="*/ 10167414 w 12187012"/>
                <a:gd name="connsiteY1" fmla="*/ 168110 h 1698094"/>
                <a:gd name="connsiteX2" fmla="*/ 11674936 w 12187012"/>
                <a:gd name="connsiteY2" fmla="*/ 566923 h 1698094"/>
                <a:gd name="connsiteX3" fmla="*/ 12177254 w 12187012"/>
                <a:gd name="connsiteY3" fmla="*/ 587672 h 1698094"/>
                <a:gd name="connsiteX4" fmla="*/ 12187012 w 12187012"/>
                <a:gd name="connsiteY4" fmla="*/ 586874 h 1698094"/>
                <a:gd name="connsiteX5" fmla="*/ 12187012 w 12187012"/>
                <a:gd name="connsiteY5" fmla="*/ 1698094 h 1698094"/>
                <a:gd name="connsiteX6" fmla="*/ 0 w 12187012"/>
                <a:gd name="connsiteY6" fmla="*/ 1698094 h 1698094"/>
                <a:gd name="connsiteX7" fmla="*/ 2665 w 12187012"/>
                <a:gd name="connsiteY7" fmla="*/ 437535 h 1698094"/>
                <a:gd name="connsiteX8" fmla="*/ 4457770 w 12187012"/>
                <a:gd name="connsiteY8" fmla="*/ 542163 h 1698094"/>
                <a:gd name="connsiteX9" fmla="*/ 8769193 w 12187012"/>
                <a:gd name="connsiteY9" fmla="*/ 426 h 1698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87012" h="1698094">
                  <a:moveTo>
                    <a:pt x="8769193" y="426"/>
                  </a:moveTo>
                  <a:cubicBezTo>
                    <a:pt x="9240335" y="5377"/>
                    <a:pt x="9707016" y="53964"/>
                    <a:pt x="10167414" y="168110"/>
                  </a:cubicBezTo>
                  <a:cubicBezTo>
                    <a:pt x="10676624" y="294436"/>
                    <a:pt x="11136535" y="499833"/>
                    <a:pt x="11674936" y="566923"/>
                  </a:cubicBezTo>
                  <a:cubicBezTo>
                    <a:pt x="11840997" y="587622"/>
                    <a:pt x="12009815" y="594478"/>
                    <a:pt x="12177254" y="587672"/>
                  </a:cubicBezTo>
                  <a:lnTo>
                    <a:pt x="12187012" y="586874"/>
                  </a:lnTo>
                  <a:lnTo>
                    <a:pt x="12187012" y="1698094"/>
                  </a:lnTo>
                  <a:lnTo>
                    <a:pt x="0" y="1698094"/>
                  </a:lnTo>
                  <a:lnTo>
                    <a:pt x="2665" y="437535"/>
                  </a:lnTo>
                  <a:cubicBezTo>
                    <a:pt x="1454401" y="689256"/>
                    <a:pt x="2980087" y="725064"/>
                    <a:pt x="4457770" y="542163"/>
                  </a:cubicBezTo>
                  <a:cubicBezTo>
                    <a:pt x="5902209" y="363456"/>
                    <a:pt x="7355769" y="-14424"/>
                    <a:pt x="8769193" y="426"/>
                  </a:cubicBez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indent="0" defTabSz="457109">
                <a:lnSpc>
                  <a:spcPct val="100000"/>
                </a:lnSpc>
                <a:spcBef>
                  <a:spcPts val="0"/>
                </a:spcBef>
              </a:pPr>
              <a:endParaRPr lang="en-US"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84" name="Shape 1093"/>
            <p:cNvSpPr/>
            <p:nvPr/>
          </p:nvSpPr>
          <p:spPr>
            <a:xfrm>
              <a:off x="7607538" y="5642742"/>
              <a:ext cx="217273" cy="309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385" name="Shape 1094"/>
            <p:cNvSpPr/>
            <p:nvPr/>
          </p:nvSpPr>
          <p:spPr>
            <a:xfrm>
              <a:off x="7297413" y="5470983"/>
              <a:ext cx="402571" cy="532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386" name="Shape 1095"/>
            <p:cNvSpPr/>
            <p:nvPr/>
          </p:nvSpPr>
          <p:spPr>
            <a:xfrm>
              <a:off x="6880649" y="5253080"/>
              <a:ext cx="481194" cy="749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387" name="Shape 1096"/>
            <p:cNvSpPr/>
            <p:nvPr/>
          </p:nvSpPr>
          <p:spPr>
            <a:xfrm>
              <a:off x="6741196" y="5600789"/>
              <a:ext cx="279890" cy="322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388" name="Shape 1097"/>
            <p:cNvSpPr/>
            <p:nvPr/>
          </p:nvSpPr>
          <p:spPr>
            <a:xfrm>
              <a:off x="6616158" y="5471946"/>
              <a:ext cx="279890" cy="322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389" name="Shape 1098"/>
            <p:cNvSpPr/>
            <p:nvPr/>
          </p:nvSpPr>
          <p:spPr>
            <a:xfrm>
              <a:off x="7209248" y="5638595"/>
              <a:ext cx="279890" cy="322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394" name="Shape 1122"/>
            <p:cNvSpPr/>
            <p:nvPr/>
          </p:nvSpPr>
          <p:spPr>
            <a:xfrm>
              <a:off x="680764" y="5740081"/>
              <a:ext cx="165718" cy="242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>
                <a:alpha val="6387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397" name="Shape 1130"/>
            <p:cNvSpPr/>
            <p:nvPr/>
          </p:nvSpPr>
          <p:spPr>
            <a:xfrm>
              <a:off x="7722550" y="5549569"/>
              <a:ext cx="241014" cy="392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>
                <a:alpha val="636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399" name="Shape 1094"/>
            <p:cNvSpPr/>
            <p:nvPr userDrawn="1"/>
          </p:nvSpPr>
          <p:spPr>
            <a:xfrm>
              <a:off x="11211040" y="5156271"/>
              <a:ext cx="271966" cy="359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00" name="Shape 1095"/>
            <p:cNvSpPr/>
            <p:nvPr userDrawn="1"/>
          </p:nvSpPr>
          <p:spPr>
            <a:xfrm>
              <a:off x="11723837" y="4964442"/>
              <a:ext cx="325082" cy="506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01" name="Shape 1097"/>
            <p:cNvSpPr/>
            <p:nvPr userDrawn="1"/>
          </p:nvSpPr>
          <p:spPr>
            <a:xfrm>
              <a:off x="6895724" y="5074829"/>
              <a:ext cx="246798" cy="217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02" name="Shape 1098"/>
            <p:cNvSpPr/>
            <p:nvPr userDrawn="1"/>
          </p:nvSpPr>
          <p:spPr>
            <a:xfrm>
              <a:off x="11621098" y="5220303"/>
              <a:ext cx="189086" cy="217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03" name="Shape 1099"/>
            <p:cNvSpPr/>
            <p:nvPr userDrawn="1"/>
          </p:nvSpPr>
          <p:spPr>
            <a:xfrm>
              <a:off x="5312852" y="4921846"/>
              <a:ext cx="212518" cy="265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04" name="Shape 1102"/>
            <p:cNvSpPr/>
            <p:nvPr userDrawn="1"/>
          </p:nvSpPr>
          <p:spPr>
            <a:xfrm>
              <a:off x="6036611" y="4982627"/>
              <a:ext cx="278631" cy="267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05" name="Shape 1103"/>
            <p:cNvSpPr/>
            <p:nvPr userDrawn="1"/>
          </p:nvSpPr>
          <p:spPr>
            <a:xfrm>
              <a:off x="6540267" y="4892726"/>
              <a:ext cx="278631" cy="381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06" name="Shape 1104"/>
            <p:cNvSpPr/>
            <p:nvPr userDrawn="1"/>
          </p:nvSpPr>
          <p:spPr>
            <a:xfrm>
              <a:off x="6437051" y="5083937"/>
              <a:ext cx="212518" cy="20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07" name="Shape 1106"/>
            <p:cNvSpPr/>
            <p:nvPr userDrawn="1"/>
          </p:nvSpPr>
          <p:spPr>
            <a:xfrm>
              <a:off x="5510614" y="5009668"/>
              <a:ext cx="212518" cy="20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08" name="Shape 1107"/>
            <p:cNvSpPr/>
            <p:nvPr userDrawn="1"/>
          </p:nvSpPr>
          <p:spPr>
            <a:xfrm>
              <a:off x="6195755" y="5066242"/>
              <a:ext cx="191584" cy="183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09" name="Shape 1109"/>
            <p:cNvSpPr/>
            <p:nvPr userDrawn="1"/>
          </p:nvSpPr>
          <p:spPr>
            <a:xfrm>
              <a:off x="2495141" y="5195669"/>
              <a:ext cx="246798" cy="236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10" name="Shape 1111"/>
            <p:cNvSpPr/>
            <p:nvPr userDrawn="1"/>
          </p:nvSpPr>
          <p:spPr>
            <a:xfrm>
              <a:off x="2679633" y="5017020"/>
              <a:ext cx="246798" cy="344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11" name="Shape 1112"/>
            <p:cNvSpPr/>
            <p:nvPr userDrawn="1"/>
          </p:nvSpPr>
          <p:spPr>
            <a:xfrm>
              <a:off x="3543096" y="4961277"/>
              <a:ext cx="246798" cy="326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12" name="Shape 1113"/>
            <p:cNvSpPr/>
            <p:nvPr userDrawn="1"/>
          </p:nvSpPr>
          <p:spPr>
            <a:xfrm>
              <a:off x="2999540" y="5064579"/>
              <a:ext cx="246798" cy="286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13" name="Shape 1116"/>
            <p:cNvSpPr/>
            <p:nvPr userDrawn="1"/>
          </p:nvSpPr>
          <p:spPr>
            <a:xfrm>
              <a:off x="3739543" y="5046703"/>
              <a:ext cx="147134" cy="226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14" name="Shape 1118"/>
            <p:cNvSpPr/>
            <p:nvPr userDrawn="1"/>
          </p:nvSpPr>
          <p:spPr>
            <a:xfrm>
              <a:off x="1483797" y="5346612"/>
              <a:ext cx="95654" cy="81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15" name="Shape 1119"/>
            <p:cNvSpPr/>
            <p:nvPr userDrawn="1"/>
          </p:nvSpPr>
          <p:spPr>
            <a:xfrm>
              <a:off x="1543671" y="5198519"/>
              <a:ext cx="246798" cy="236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16" name="Shape 1120"/>
            <p:cNvSpPr/>
            <p:nvPr userDrawn="1"/>
          </p:nvSpPr>
          <p:spPr>
            <a:xfrm>
              <a:off x="1711822" y="5264265"/>
              <a:ext cx="191585" cy="183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17" name="Shape 1121"/>
            <p:cNvSpPr/>
            <p:nvPr userDrawn="1"/>
          </p:nvSpPr>
          <p:spPr>
            <a:xfrm>
              <a:off x="2419978" y="5314359"/>
              <a:ext cx="79642" cy="76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18" name="Shape 1122"/>
            <p:cNvSpPr/>
            <p:nvPr userDrawn="1"/>
          </p:nvSpPr>
          <p:spPr>
            <a:xfrm>
              <a:off x="863280" y="5252138"/>
              <a:ext cx="146124" cy="163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19" name="Shape 1123"/>
            <p:cNvSpPr/>
            <p:nvPr userDrawn="1"/>
          </p:nvSpPr>
          <p:spPr>
            <a:xfrm>
              <a:off x="928978" y="5114810"/>
              <a:ext cx="311788" cy="298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20" name="Shape 1124"/>
            <p:cNvSpPr/>
            <p:nvPr userDrawn="1"/>
          </p:nvSpPr>
          <p:spPr>
            <a:xfrm>
              <a:off x="354677" y="5092963"/>
              <a:ext cx="321269" cy="308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21" name="Shape 1125"/>
            <p:cNvSpPr/>
            <p:nvPr userDrawn="1"/>
          </p:nvSpPr>
          <p:spPr>
            <a:xfrm>
              <a:off x="70315" y="4890168"/>
              <a:ext cx="396328" cy="495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22" name="Shape 1126"/>
            <p:cNvSpPr/>
            <p:nvPr userDrawn="1"/>
          </p:nvSpPr>
          <p:spPr>
            <a:xfrm>
              <a:off x="4093428" y="5001883"/>
              <a:ext cx="194557" cy="208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23" name="Shape 1127"/>
            <p:cNvSpPr/>
            <p:nvPr userDrawn="1"/>
          </p:nvSpPr>
          <p:spPr>
            <a:xfrm>
              <a:off x="4693225" y="4891195"/>
              <a:ext cx="246798" cy="326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24" name="Shape 1128"/>
            <p:cNvSpPr/>
            <p:nvPr userDrawn="1"/>
          </p:nvSpPr>
          <p:spPr>
            <a:xfrm>
              <a:off x="4600130" y="4992785"/>
              <a:ext cx="194557" cy="183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25" name="Shape 1130"/>
            <p:cNvSpPr/>
            <p:nvPr userDrawn="1"/>
          </p:nvSpPr>
          <p:spPr>
            <a:xfrm>
              <a:off x="11132938" y="5246636"/>
              <a:ext cx="162822" cy="265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27" name="Shape 1124"/>
            <p:cNvSpPr/>
            <p:nvPr/>
          </p:nvSpPr>
          <p:spPr>
            <a:xfrm>
              <a:off x="140677" y="5239334"/>
              <a:ext cx="364345" cy="455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28" name="Shape 1123"/>
            <p:cNvSpPr/>
            <p:nvPr/>
          </p:nvSpPr>
          <p:spPr>
            <a:xfrm>
              <a:off x="408554" y="5367929"/>
              <a:ext cx="374631" cy="359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29" name="Shape 1110"/>
            <p:cNvSpPr/>
            <p:nvPr/>
          </p:nvSpPr>
          <p:spPr>
            <a:xfrm>
              <a:off x="2059233" y="5447956"/>
              <a:ext cx="279891" cy="461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30" name="Shape 1112"/>
            <p:cNvSpPr/>
            <p:nvPr/>
          </p:nvSpPr>
          <p:spPr>
            <a:xfrm>
              <a:off x="3121199" y="5339916"/>
              <a:ext cx="279890" cy="483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31" name="Shape 1115"/>
            <p:cNvSpPr/>
            <p:nvPr/>
          </p:nvSpPr>
          <p:spPr>
            <a:xfrm>
              <a:off x="3331596" y="5442836"/>
              <a:ext cx="216298" cy="271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32" name="Shape 1117"/>
            <p:cNvSpPr/>
            <p:nvPr/>
          </p:nvSpPr>
          <p:spPr>
            <a:xfrm>
              <a:off x="1943439" y="5497929"/>
              <a:ext cx="190918" cy="18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33" name="Shape 1118"/>
            <p:cNvSpPr/>
            <p:nvPr/>
          </p:nvSpPr>
          <p:spPr>
            <a:xfrm>
              <a:off x="847043" y="5612161"/>
              <a:ext cx="141591" cy="120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>
                <a:alpha val="6646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34" name="Shape 1119"/>
            <p:cNvSpPr/>
            <p:nvPr/>
          </p:nvSpPr>
          <p:spPr>
            <a:xfrm>
              <a:off x="1117885" y="5294538"/>
              <a:ext cx="326355" cy="442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35" name="Shape 1120"/>
            <p:cNvSpPr/>
            <p:nvPr/>
          </p:nvSpPr>
          <p:spPr>
            <a:xfrm>
              <a:off x="1380175" y="5472810"/>
              <a:ext cx="283590" cy="271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36" name="Shape 1126"/>
            <p:cNvSpPr/>
            <p:nvPr/>
          </p:nvSpPr>
          <p:spPr>
            <a:xfrm>
              <a:off x="3715652" y="5397690"/>
              <a:ext cx="287990" cy="309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37" name="Shape 1131"/>
            <p:cNvSpPr/>
            <p:nvPr/>
          </p:nvSpPr>
          <p:spPr>
            <a:xfrm>
              <a:off x="3930064" y="5496986"/>
              <a:ext cx="205996" cy="194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>
                <a:alpha val="636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38" name="Shape 1110"/>
            <p:cNvSpPr/>
            <p:nvPr userDrawn="1"/>
          </p:nvSpPr>
          <p:spPr>
            <a:xfrm>
              <a:off x="2617449" y="5329295"/>
              <a:ext cx="246799" cy="311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39" name="Shape 1111"/>
            <p:cNvSpPr/>
            <p:nvPr/>
          </p:nvSpPr>
          <p:spPr>
            <a:xfrm>
              <a:off x="2966560" y="5366047"/>
              <a:ext cx="279890" cy="510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40" name="Shape 1103"/>
            <p:cNvSpPr/>
            <p:nvPr/>
          </p:nvSpPr>
          <p:spPr>
            <a:xfrm>
              <a:off x="7166276" y="4925034"/>
              <a:ext cx="412438" cy="565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41" name="Shape 1109"/>
            <p:cNvSpPr/>
            <p:nvPr userDrawn="1"/>
          </p:nvSpPr>
          <p:spPr>
            <a:xfrm>
              <a:off x="8533799" y="4935651"/>
              <a:ext cx="279891" cy="350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42" name="Shape 1110"/>
            <p:cNvSpPr/>
            <p:nvPr userDrawn="1"/>
          </p:nvSpPr>
          <p:spPr>
            <a:xfrm>
              <a:off x="8083027" y="4838879"/>
              <a:ext cx="279891" cy="461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43" name="Shape 1112"/>
            <p:cNvSpPr/>
            <p:nvPr userDrawn="1"/>
          </p:nvSpPr>
          <p:spPr>
            <a:xfrm>
              <a:off x="9126273" y="4841907"/>
              <a:ext cx="279890" cy="483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44" name="Shape 1113"/>
            <p:cNvSpPr/>
            <p:nvPr userDrawn="1"/>
          </p:nvSpPr>
          <p:spPr>
            <a:xfrm>
              <a:off x="8830383" y="4897983"/>
              <a:ext cx="279890" cy="423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45" name="Shape 1114"/>
            <p:cNvSpPr/>
            <p:nvPr userDrawn="1"/>
          </p:nvSpPr>
          <p:spPr>
            <a:xfrm>
              <a:off x="9672531" y="4969255"/>
              <a:ext cx="217274" cy="314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46" name="Shape 1115"/>
            <p:cNvSpPr/>
            <p:nvPr userDrawn="1"/>
          </p:nvSpPr>
          <p:spPr>
            <a:xfrm>
              <a:off x="9353774" y="5022741"/>
              <a:ext cx="165718" cy="271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47" name="Shape 1116"/>
            <p:cNvSpPr/>
            <p:nvPr userDrawn="1"/>
          </p:nvSpPr>
          <p:spPr>
            <a:xfrm>
              <a:off x="9593847" y="5068551"/>
              <a:ext cx="166863" cy="335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48" name="Shape 1117"/>
            <p:cNvSpPr/>
            <p:nvPr userDrawn="1"/>
          </p:nvSpPr>
          <p:spPr>
            <a:xfrm>
              <a:off x="8032680" y="5038771"/>
              <a:ext cx="146273" cy="18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49" name="Shape 1131"/>
            <p:cNvSpPr/>
            <p:nvPr userDrawn="1"/>
          </p:nvSpPr>
          <p:spPr>
            <a:xfrm>
              <a:off x="10004628" y="5121016"/>
              <a:ext cx="157825" cy="194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indent="0" defTabSz="457109">
                <a:lnSpc>
                  <a:spcPct val="100000"/>
                </a:lnSpc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50" name="Shape 1111"/>
            <p:cNvSpPr/>
            <p:nvPr userDrawn="1"/>
          </p:nvSpPr>
          <p:spPr>
            <a:xfrm>
              <a:off x="8670049" y="4782403"/>
              <a:ext cx="279890" cy="510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51" name="Shape 1110"/>
            <p:cNvSpPr/>
            <p:nvPr userDrawn="1"/>
          </p:nvSpPr>
          <p:spPr>
            <a:xfrm>
              <a:off x="10262340" y="5319418"/>
              <a:ext cx="279891" cy="461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52" name="Shape 1114"/>
            <p:cNvSpPr/>
            <p:nvPr userDrawn="1"/>
          </p:nvSpPr>
          <p:spPr>
            <a:xfrm>
              <a:off x="11851844" y="5449794"/>
              <a:ext cx="217274" cy="314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53" name="Shape 1115"/>
            <p:cNvSpPr/>
            <p:nvPr userDrawn="1"/>
          </p:nvSpPr>
          <p:spPr>
            <a:xfrm>
              <a:off x="11533087" y="5503280"/>
              <a:ext cx="165718" cy="271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54" name="Shape 1117"/>
            <p:cNvSpPr/>
            <p:nvPr userDrawn="1"/>
          </p:nvSpPr>
          <p:spPr>
            <a:xfrm>
              <a:off x="10211993" y="5519310"/>
              <a:ext cx="146273" cy="18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55" name="Shape 1111"/>
            <p:cNvSpPr/>
            <p:nvPr userDrawn="1"/>
          </p:nvSpPr>
          <p:spPr>
            <a:xfrm>
              <a:off x="10849362" y="5262942"/>
              <a:ext cx="279890" cy="510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56" name="Freeform 455"/>
            <p:cNvSpPr/>
            <p:nvPr userDrawn="1"/>
          </p:nvSpPr>
          <p:spPr>
            <a:xfrm>
              <a:off x="0" y="5646706"/>
              <a:ext cx="12188952" cy="1211294"/>
            </a:xfrm>
            <a:custGeom>
              <a:avLst/>
              <a:gdLst>
                <a:gd name="connsiteX0" fmla="*/ 3098577 w 12188952"/>
                <a:gd name="connsiteY0" fmla="*/ 712 h 1211294"/>
                <a:gd name="connsiteX1" fmla="*/ 5043315 w 12188952"/>
                <a:gd name="connsiteY1" fmla="*/ 47561 h 1211294"/>
                <a:gd name="connsiteX2" fmla="*/ 10212949 w 12188952"/>
                <a:gd name="connsiteY2" fmla="*/ 356170 h 1211294"/>
                <a:gd name="connsiteX3" fmla="*/ 11849001 w 12188952"/>
                <a:gd name="connsiteY3" fmla="*/ 256729 h 1211294"/>
                <a:gd name="connsiteX4" fmla="*/ 12188952 w 12188952"/>
                <a:gd name="connsiteY4" fmla="*/ 214285 h 1211294"/>
                <a:gd name="connsiteX5" fmla="*/ 12188952 w 12188952"/>
                <a:gd name="connsiteY5" fmla="*/ 1211294 h 1211294"/>
                <a:gd name="connsiteX6" fmla="*/ 0 w 12188952"/>
                <a:gd name="connsiteY6" fmla="*/ 1211294 h 1211294"/>
                <a:gd name="connsiteX7" fmla="*/ 0 w 12188952"/>
                <a:gd name="connsiteY7" fmla="*/ 175115 h 1211294"/>
                <a:gd name="connsiteX8" fmla="*/ 506734 w 12188952"/>
                <a:gd name="connsiteY8" fmla="*/ 124695 h 1211294"/>
                <a:gd name="connsiteX9" fmla="*/ 3098577 w 12188952"/>
                <a:gd name="connsiteY9" fmla="*/ 712 h 121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88952" h="1211294">
                  <a:moveTo>
                    <a:pt x="3098577" y="712"/>
                  </a:moveTo>
                  <a:cubicBezTo>
                    <a:pt x="3747109" y="-3640"/>
                    <a:pt x="4395661" y="11983"/>
                    <a:pt x="5043315" y="47561"/>
                  </a:cubicBezTo>
                  <a:cubicBezTo>
                    <a:pt x="6765753" y="142323"/>
                    <a:pt x="8482970" y="378880"/>
                    <a:pt x="10212949" y="356170"/>
                  </a:cubicBezTo>
                  <a:cubicBezTo>
                    <a:pt x="10759442" y="348993"/>
                    <a:pt x="11305608" y="315814"/>
                    <a:pt x="11849001" y="256729"/>
                  </a:cubicBezTo>
                  <a:lnTo>
                    <a:pt x="12188952" y="214285"/>
                  </a:lnTo>
                  <a:lnTo>
                    <a:pt x="12188952" y="1211294"/>
                  </a:lnTo>
                  <a:lnTo>
                    <a:pt x="0" y="1211294"/>
                  </a:lnTo>
                  <a:lnTo>
                    <a:pt x="0" y="175115"/>
                  </a:lnTo>
                  <a:lnTo>
                    <a:pt x="506734" y="124695"/>
                  </a:lnTo>
                  <a:cubicBezTo>
                    <a:pt x="1369195" y="47828"/>
                    <a:pt x="2233868" y="6515"/>
                    <a:pt x="3098577" y="71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CC24A"/>
                </a:gs>
                <a:gs pos="0">
                  <a:srgbClr val="15602F"/>
                </a:gs>
              </a:gsLst>
              <a:lin ang="16200000" scaled="0"/>
              <a:tileRect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109"/>
              <a:endParaRPr lang="en-US"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 userDrawn="1">
            <p:ph sz="quarter" idx="11"/>
          </p:nvPr>
        </p:nvSpPr>
        <p:spPr>
          <a:xfrm>
            <a:off x="571500" y="1764284"/>
            <a:ext cx="5303520" cy="3093966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/>
            </a:lvl1pPr>
            <a:lvl2pPr>
              <a:lnSpc>
                <a:spcPct val="100000"/>
              </a:lnSpc>
              <a:spcAft>
                <a:spcPts val="400"/>
              </a:spcAft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 userDrawn="1">
            <p:ph sz="quarter" idx="12"/>
          </p:nvPr>
        </p:nvSpPr>
        <p:spPr>
          <a:xfrm>
            <a:off x="6313932" y="1764284"/>
            <a:ext cx="5303520" cy="3093966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/>
            </a:lvl1pPr>
            <a:lvl2pPr>
              <a:lnSpc>
                <a:spcPct val="100000"/>
              </a:lnSpc>
              <a:spcAft>
                <a:spcPts val="400"/>
              </a:spcAft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3"/>
          <p:cNvSpPr>
            <a:spLocks noGrp="1"/>
          </p:cNvSpPr>
          <p:nvPr userDrawn="1">
            <p:ph type="body" sz="quarter" idx="16"/>
          </p:nvPr>
        </p:nvSpPr>
        <p:spPr>
          <a:xfrm>
            <a:off x="571500" y="1081137"/>
            <a:ext cx="11046984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2"/>
          <p:cNvSpPr>
            <a:spLocks noGrp="1"/>
          </p:cNvSpPr>
          <p:nvPr userDrawn="1">
            <p:ph type="title"/>
          </p:nvPr>
        </p:nvSpPr>
        <p:spPr>
          <a:xfrm>
            <a:off x="571500" y="63500"/>
            <a:ext cx="11045952" cy="990119"/>
          </a:xfrm>
        </p:spPr>
        <p:txBody>
          <a:bodyPr/>
          <a:lstStyle>
            <a:lvl1pPr>
              <a:lnSpc>
                <a:spcPct val="95000"/>
              </a:lnSpc>
              <a:defRPr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34099"/>
      </p:ext>
    </p:extLst>
  </p:cSld>
  <p:clrMapOvr>
    <a:masterClrMapping/>
  </p:clrMapOvr>
  <p:transition>
    <p:fade/>
  </p:transition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ge_Content_Planes - Hig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984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2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</p:spPr>
        <p:txBody>
          <a:bodyPr/>
          <a:lstStyle>
            <a:lvl1pPr>
              <a:lnSpc>
                <a:spcPct val="95000"/>
              </a:lnSpc>
              <a:defRPr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1527441"/>
            <a:ext cx="12189016" cy="5330559"/>
            <a:chOff x="0" y="1527441"/>
            <a:chExt cx="12189016" cy="5330559"/>
          </a:xfrm>
        </p:grpSpPr>
        <p:sp>
          <p:nvSpPr>
            <p:cNvPr id="141" name="Freeform 140"/>
            <p:cNvSpPr/>
            <p:nvPr userDrawn="1"/>
          </p:nvSpPr>
          <p:spPr>
            <a:xfrm>
              <a:off x="0" y="1907736"/>
              <a:ext cx="12188952" cy="1140767"/>
            </a:xfrm>
            <a:custGeom>
              <a:avLst/>
              <a:gdLst>
                <a:gd name="connsiteX0" fmla="*/ 4800991 w 12188952"/>
                <a:gd name="connsiteY0" fmla="*/ 188 h 1140767"/>
                <a:gd name="connsiteX1" fmla="*/ 8852855 w 12188952"/>
                <a:gd name="connsiteY1" fmla="*/ 239092 h 1140767"/>
                <a:gd name="connsiteX2" fmla="*/ 12005258 w 12188952"/>
                <a:gd name="connsiteY2" fmla="*/ 258334 h 1140767"/>
                <a:gd name="connsiteX3" fmla="*/ 12188952 w 12188952"/>
                <a:gd name="connsiteY3" fmla="*/ 248362 h 1140767"/>
                <a:gd name="connsiteX4" fmla="*/ 12188952 w 12188952"/>
                <a:gd name="connsiteY4" fmla="*/ 1140060 h 1140767"/>
                <a:gd name="connsiteX5" fmla="*/ 0 w 12188952"/>
                <a:gd name="connsiteY5" fmla="*/ 1140767 h 1140767"/>
                <a:gd name="connsiteX6" fmla="*/ 0 w 12188952"/>
                <a:gd name="connsiteY6" fmla="*/ 113937 h 1140767"/>
                <a:gd name="connsiteX7" fmla="*/ 1133799 w 12188952"/>
                <a:gd name="connsiteY7" fmla="*/ 232165 h 1140767"/>
                <a:gd name="connsiteX8" fmla="*/ 2070181 w 12188952"/>
                <a:gd name="connsiteY8" fmla="*/ 250010 h 1140767"/>
                <a:gd name="connsiteX9" fmla="*/ 3486946 w 12188952"/>
                <a:gd name="connsiteY9" fmla="*/ 74135 h 1140767"/>
                <a:gd name="connsiteX10" fmla="*/ 4800991 w 12188952"/>
                <a:gd name="connsiteY10" fmla="*/ 188 h 114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88952" h="1140767">
                  <a:moveTo>
                    <a:pt x="4800991" y="188"/>
                  </a:moveTo>
                  <a:cubicBezTo>
                    <a:pt x="6129323" y="-6361"/>
                    <a:pt x="7495376" y="160283"/>
                    <a:pt x="8852855" y="239092"/>
                  </a:cubicBezTo>
                  <a:cubicBezTo>
                    <a:pt x="9894397" y="299585"/>
                    <a:pt x="10961315" y="305826"/>
                    <a:pt x="12005258" y="258334"/>
                  </a:cubicBezTo>
                  <a:lnTo>
                    <a:pt x="12188952" y="248362"/>
                  </a:lnTo>
                  <a:lnTo>
                    <a:pt x="12188952" y="1140060"/>
                  </a:lnTo>
                  <a:lnTo>
                    <a:pt x="0" y="1140767"/>
                  </a:lnTo>
                  <a:lnTo>
                    <a:pt x="0" y="113937"/>
                  </a:lnTo>
                  <a:lnTo>
                    <a:pt x="1133799" y="232165"/>
                  </a:lnTo>
                  <a:cubicBezTo>
                    <a:pt x="1435563" y="262103"/>
                    <a:pt x="1758054" y="268267"/>
                    <a:pt x="2070181" y="250010"/>
                  </a:cubicBezTo>
                  <a:cubicBezTo>
                    <a:pt x="2576169" y="220424"/>
                    <a:pt x="3008392" y="129845"/>
                    <a:pt x="3486946" y="74135"/>
                  </a:cubicBezTo>
                  <a:cubicBezTo>
                    <a:pt x="3919627" y="23797"/>
                    <a:pt x="4358213" y="2371"/>
                    <a:pt x="4800991" y="188"/>
                  </a:cubicBez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indent="0" defTabSz="457109">
                <a:lnSpc>
                  <a:spcPct val="100000"/>
                </a:lnSpc>
                <a:spcBef>
                  <a:spcPts val="0"/>
                </a:spcBef>
              </a:pPr>
              <a:endParaRPr lang="en-US"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2" name="Shape 1131"/>
            <p:cNvSpPr/>
            <p:nvPr userDrawn="1"/>
          </p:nvSpPr>
          <p:spPr>
            <a:xfrm>
              <a:off x="3972397" y="2254253"/>
              <a:ext cx="205996" cy="194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>
                <a:alpha val="636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42" name="Shape 1110"/>
            <p:cNvSpPr/>
            <p:nvPr userDrawn="1"/>
          </p:nvSpPr>
          <p:spPr>
            <a:xfrm>
              <a:off x="10495689" y="1930531"/>
              <a:ext cx="189087" cy="311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43" name="Freeform 142"/>
            <p:cNvSpPr/>
            <p:nvPr userDrawn="1"/>
          </p:nvSpPr>
          <p:spPr>
            <a:xfrm>
              <a:off x="1940" y="1904944"/>
              <a:ext cx="12187012" cy="1698094"/>
            </a:xfrm>
            <a:custGeom>
              <a:avLst/>
              <a:gdLst>
                <a:gd name="connsiteX0" fmla="*/ 8769193 w 12187012"/>
                <a:gd name="connsiteY0" fmla="*/ 426 h 1698094"/>
                <a:gd name="connsiteX1" fmla="*/ 10167414 w 12187012"/>
                <a:gd name="connsiteY1" fmla="*/ 168110 h 1698094"/>
                <a:gd name="connsiteX2" fmla="*/ 11674936 w 12187012"/>
                <a:gd name="connsiteY2" fmla="*/ 566923 h 1698094"/>
                <a:gd name="connsiteX3" fmla="*/ 12177254 w 12187012"/>
                <a:gd name="connsiteY3" fmla="*/ 587672 h 1698094"/>
                <a:gd name="connsiteX4" fmla="*/ 12187012 w 12187012"/>
                <a:gd name="connsiteY4" fmla="*/ 586874 h 1698094"/>
                <a:gd name="connsiteX5" fmla="*/ 12187012 w 12187012"/>
                <a:gd name="connsiteY5" fmla="*/ 1698094 h 1698094"/>
                <a:gd name="connsiteX6" fmla="*/ 0 w 12187012"/>
                <a:gd name="connsiteY6" fmla="*/ 1698094 h 1698094"/>
                <a:gd name="connsiteX7" fmla="*/ 2665 w 12187012"/>
                <a:gd name="connsiteY7" fmla="*/ 437535 h 1698094"/>
                <a:gd name="connsiteX8" fmla="*/ 4457770 w 12187012"/>
                <a:gd name="connsiteY8" fmla="*/ 542163 h 1698094"/>
                <a:gd name="connsiteX9" fmla="*/ 8769193 w 12187012"/>
                <a:gd name="connsiteY9" fmla="*/ 426 h 1698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87012" h="1698094">
                  <a:moveTo>
                    <a:pt x="8769193" y="426"/>
                  </a:moveTo>
                  <a:cubicBezTo>
                    <a:pt x="9240335" y="5377"/>
                    <a:pt x="9707016" y="53964"/>
                    <a:pt x="10167414" y="168110"/>
                  </a:cubicBezTo>
                  <a:cubicBezTo>
                    <a:pt x="10676624" y="294436"/>
                    <a:pt x="11136535" y="499833"/>
                    <a:pt x="11674936" y="566923"/>
                  </a:cubicBezTo>
                  <a:cubicBezTo>
                    <a:pt x="11840997" y="587622"/>
                    <a:pt x="12009815" y="594478"/>
                    <a:pt x="12177254" y="587672"/>
                  </a:cubicBezTo>
                  <a:lnTo>
                    <a:pt x="12187012" y="586874"/>
                  </a:lnTo>
                  <a:lnTo>
                    <a:pt x="12187012" y="1698094"/>
                  </a:lnTo>
                  <a:lnTo>
                    <a:pt x="0" y="1698094"/>
                  </a:lnTo>
                  <a:lnTo>
                    <a:pt x="2665" y="437535"/>
                  </a:lnTo>
                  <a:cubicBezTo>
                    <a:pt x="1454401" y="689256"/>
                    <a:pt x="2980087" y="725064"/>
                    <a:pt x="4457770" y="542163"/>
                  </a:cubicBezTo>
                  <a:cubicBezTo>
                    <a:pt x="5902209" y="363456"/>
                    <a:pt x="7355769" y="-14424"/>
                    <a:pt x="8769193" y="426"/>
                  </a:cubicBez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indent="0" defTabSz="457109">
                <a:lnSpc>
                  <a:spcPct val="100000"/>
                </a:lnSpc>
                <a:spcBef>
                  <a:spcPts val="0"/>
                </a:spcBef>
              </a:pPr>
              <a:endParaRPr lang="en-US"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44" name="Shape 1093"/>
            <p:cNvSpPr/>
            <p:nvPr/>
          </p:nvSpPr>
          <p:spPr>
            <a:xfrm>
              <a:off x="7607602" y="2387780"/>
              <a:ext cx="217273" cy="309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45" name="Shape 1094"/>
            <p:cNvSpPr/>
            <p:nvPr/>
          </p:nvSpPr>
          <p:spPr>
            <a:xfrm>
              <a:off x="7297477" y="2216021"/>
              <a:ext cx="402571" cy="532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46" name="Shape 1095"/>
            <p:cNvSpPr/>
            <p:nvPr/>
          </p:nvSpPr>
          <p:spPr>
            <a:xfrm>
              <a:off x="6880713" y="1998118"/>
              <a:ext cx="481194" cy="749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47" name="Shape 1096"/>
            <p:cNvSpPr/>
            <p:nvPr/>
          </p:nvSpPr>
          <p:spPr>
            <a:xfrm>
              <a:off x="6741260" y="2345827"/>
              <a:ext cx="279890" cy="322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69" name="Shape 1097"/>
            <p:cNvSpPr/>
            <p:nvPr/>
          </p:nvSpPr>
          <p:spPr>
            <a:xfrm>
              <a:off x="6616222" y="2216984"/>
              <a:ext cx="279890" cy="322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71" name="Shape 1098"/>
            <p:cNvSpPr/>
            <p:nvPr/>
          </p:nvSpPr>
          <p:spPr>
            <a:xfrm>
              <a:off x="7209312" y="2383633"/>
              <a:ext cx="279890" cy="322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76" name="Shape 1122"/>
            <p:cNvSpPr/>
            <p:nvPr/>
          </p:nvSpPr>
          <p:spPr>
            <a:xfrm>
              <a:off x="680828" y="2485119"/>
              <a:ext cx="165718" cy="242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>
                <a:alpha val="6387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79" name="Shape 1130"/>
            <p:cNvSpPr/>
            <p:nvPr/>
          </p:nvSpPr>
          <p:spPr>
            <a:xfrm>
              <a:off x="7722614" y="2294607"/>
              <a:ext cx="241014" cy="392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>
                <a:alpha val="636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81" name="Shape 1094"/>
            <p:cNvSpPr/>
            <p:nvPr userDrawn="1"/>
          </p:nvSpPr>
          <p:spPr>
            <a:xfrm>
              <a:off x="11211104" y="1901309"/>
              <a:ext cx="271966" cy="359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82" name="Shape 1095"/>
            <p:cNvSpPr/>
            <p:nvPr userDrawn="1"/>
          </p:nvSpPr>
          <p:spPr>
            <a:xfrm>
              <a:off x="11723901" y="1709480"/>
              <a:ext cx="325082" cy="506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83" name="Shape 1097"/>
            <p:cNvSpPr/>
            <p:nvPr userDrawn="1"/>
          </p:nvSpPr>
          <p:spPr>
            <a:xfrm>
              <a:off x="6895788" y="1819867"/>
              <a:ext cx="246798" cy="217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84" name="Shape 1098"/>
            <p:cNvSpPr/>
            <p:nvPr userDrawn="1"/>
          </p:nvSpPr>
          <p:spPr>
            <a:xfrm>
              <a:off x="11621162" y="1965341"/>
              <a:ext cx="189086" cy="217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85" name="Shape 1099"/>
            <p:cNvSpPr/>
            <p:nvPr userDrawn="1"/>
          </p:nvSpPr>
          <p:spPr>
            <a:xfrm>
              <a:off x="5312916" y="1666884"/>
              <a:ext cx="212518" cy="265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86" name="Shape 1102"/>
            <p:cNvSpPr/>
            <p:nvPr userDrawn="1"/>
          </p:nvSpPr>
          <p:spPr>
            <a:xfrm>
              <a:off x="6036675" y="1727665"/>
              <a:ext cx="278631" cy="267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87" name="Shape 1103"/>
            <p:cNvSpPr/>
            <p:nvPr userDrawn="1"/>
          </p:nvSpPr>
          <p:spPr>
            <a:xfrm>
              <a:off x="6540331" y="1637764"/>
              <a:ext cx="278631" cy="381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88" name="Shape 1104"/>
            <p:cNvSpPr/>
            <p:nvPr userDrawn="1"/>
          </p:nvSpPr>
          <p:spPr>
            <a:xfrm>
              <a:off x="6437115" y="1828975"/>
              <a:ext cx="212518" cy="20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89" name="Shape 1106"/>
            <p:cNvSpPr/>
            <p:nvPr userDrawn="1"/>
          </p:nvSpPr>
          <p:spPr>
            <a:xfrm>
              <a:off x="5510678" y="1754706"/>
              <a:ext cx="212518" cy="20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90" name="Shape 1107"/>
            <p:cNvSpPr/>
            <p:nvPr userDrawn="1"/>
          </p:nvSpPr>
          <p:spPr>
            <a:xfrm>
              <a:off x="6195819" y="1811280"/>
              <a:ext cx="191584" cy="183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91" name="Shape 1109"/>
            <p:cNvSpPr/>
            <p:nvPr userDrawn="1"/>
          </p:nvSpPr>
          <p:spPr>
            <a:xfrm>
              <a:off x="2495205" y="1940707"/>
              <a:ext cx="246798" cy="236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92" name="Shape 1111"/>
            <p:cNvSpPr/>
            <p:nvPr userDrawn="1"/>
          </p:nvSpPr>
          <p:spPr>
            <a:xfrm>
              <a:off x="2679697" y="1762058"/>
              <a:ext cx="246798" cy="344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93" name="Shape 1112"/>
            <p:cNvSpPr/>
            <p:nvPr userDrawn="1"/>
          </p:nvSpPr>
          <p:spPr>
            <a:xfrm>
              <a:off x="3543160" y="1706315"/>
              <a:ext cx="246798" cy="326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94" name="Shape 1113"/>
            <p:cNvSpPr/>
            <p:nvPr userDrawn="1"/>
          </p:nvSpPr>
          <p:spPr>
            <a:xfrm>
              <a:off x="2999604" y="1809617"/>
              <a:ext cx="246798" cy="286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95" name="Shape 1116"/>
            <p:cNvSpPr/>
            <p:nvPr userDrawn="1"/>
          </p:nvSpPr>
          <p:spPr>
            <a:xfrm>
              <a:off x="3739607" y="1791741"/>
              <a:ext cx="147134" cy="226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96" name="Shape 1118"/>
            <p:cNvSpPr/>
            <p:nvPr userDrawn="1"/>
          </p:nvSpPr>
          <p:spPr>
            <a:xfrm>
              <a:off x="1483861" y="2091650"/>
              <a:ext cx="95654" cy="81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97" name="Shape 1119"/>
            <p:cNvSpPr/>
            <p:nvPr userDrawn="1"/>
          </p:nvSpPr>
          <p:spPr>
            <a:xfrm>
              <a:off x="1543735" y="1943557"/>
              <a:ext cx="246798" cy="236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98" name="Shape 1120"/>
            <p:cNvSpPr/>
            <p:nvPr userDrawn="1"/>
          </p:nvSpPr>
          <p:spPr>
            <a:xfrm>
              <a:off x="1711886" y="2009303"/>
              <a:ext cx="191585" cy="183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99" name="Shape 1121"/>
            <p:cNvSpPr/>
            <p:nvPr userDrawn="1"/>
          </p:nvSpPr>
          <p:spPr>
            <a:xfrm>
              <a:off x="2420042" y="2059397"/>
              <a:ext cx="79642" cy="76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00" name="Shape 1122"/>
            <p:cNvSpPr/>
            <p:nvPr userDrawn="1"/>
          </p:nvSpPr>
          <p:spPr>
            <a:xfrm>
              <a:off x="863344" y="1997176"/>
              <a:ext cx="146124" cy="163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01" name="Shape 1123"/>
            <p:cNvSpPr/>
            <p:nvPr userDrawn="1"/>
          </p:nvSpPr>
          <p:spPr>
            <a:xfrm>
              <a:off x="929042" y="1859848"/>
              <a:ext cx="311788" cy="298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02" name="Shape 1124"/>
            <p:cNvSpPr/>
            <p:nvPr userDrawn="1"/>
          </p:nvSpPr>
          <p:spPr>
            <a:xfrm>
              <a:off x="354741" y="1838001"/>
              <a:ext cx="321269" cy="308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03" name="Shape 1125"/>
            <p:cNvSpPr/>
            <p:nvPr userDrawn="1"/>
          </p:nvSpPr>
          <p:spPr>
            <a:xfrm>
              <a:off x="70379" y="1635206"/>
              <a:ext cx="396328" cy="495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04" name="Shape 1126"/>
            <p:cNvSpPr/>
            <p:nvPr userDrawn="1"/>
          </p:nvSpPr>
          <p:spPr>
            <a:xfrm>
              <a:off x="4093492" y="1746921"/>
              <a:ext cx="194557" cy="208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05" name="Shape 1127"/>
            <p:cNvSpPr/>
            <p:nvPr userDrawn="1"/>
          </p:nvSpPr>
          <p:spPr>
            <a:xfrm>
              <a:off x="4693289" y="1636233"/>
              <a:ext cx="246798" cy="326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06" name="Shape 1128"/>
            <p:cNvSpPr/>
            <p:nvPr userDrawn="1"/>
          </p:nvSpPr>
          <p:spPr>
            <a:xfrm>
              <a:off x="4600194" y="1737823"/>
              <a:ext cx="194557" cy="183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07" name="Shape 1130"/>
            <p:cNvSpPr/>
            <p:nvPr userDrawn="1"/>
          </p:nvSpPr>
          <p:spPr>
            <a:xfrm>
              <a:off x="11133002" y="1991674"/>
              <a:ext cx="162822" cy="265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08" name="Shape 1132"/>
            <p:cNvSpPr/>
            <p:nvPr userDrawn="1"/>
          </p:nvSpPr>
          <p:spPr>
            <a:xfrm>
              <a:off x="5931574" y="1830054"/>
              <a:ext cx="131089" cy="125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09" name="Shape 1124"/>
            <p:cNvSpPr/>
            <p:nvPr/>
          </p:nvSpPr>
          <p:spPr>
            <a:xfrm>
              <a:off x="140741" y="1984372"/>
              <a:ext cx="364345" cy="455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10" name="Shape 1123"/>
            <p:cNvSpPr/>
            <p:nvPr/>
          </p:nvSpPr>
          <p:spPr>
            <a:xfrm>
              <a:off x="408618" y="2112967"/>
              <a:ext cx="374631" cy="359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11" name="Shape 1110"/>
            <p:cNvSpPr/>
            <p:nvPr/>
          </p:nvSpPr>
          <p:spPr>
            <a:xfrm>
              <a:off x="2059297" y="2192994"/>
              <a:ext cx="279891" cy="461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12" name="Shape 1112"/>
            <p:cNvSpPr/>
            <p:nvPr/>
          </p:nvSpPr>
          <p:spPr>
            <a:xfrm>
              <a:off x="3121263" y="2084954"/>
              <a:ext cx="279890" cy="483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13" name="Shape 1115"/>
            <p:cNvSpPr/>
            <p:nvPr/>
          </p:nvSpPr>
          <p:spPr>
            <a:xfrm>
              <a:off x="3331660" y="2187874"/>
              <a:ext cx="216298" cy="271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14" name="Shape 1117"/>
            <p:cNvSpPr/>
            <p:nvPr/>
          </p:nvSpPr>
          <p:spPr>
            <a:xfrm>
              <a:off x="1943503" y="2242967"/>
              <a:ext cx="190918" cy="18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15" name="Shape 1118"/>
            <p:cNvSpPr/>
            <p:nvPr/>
          </p:nvSpPr>
          <p:spPr>
            <a:xfrm>
              <a:off x="847107" y="2357199"/>
              <a:ext cx="141591" cy="120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indent="0" defTabSz="457109">
                <a:lnSpc>
                  <a:spcPct val="100000"/>
                </a:lnSpc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16" name="Shape 1119"/>
            <p:cNvSpPr/>
            <p:nvPr/>
          </p:nvSpPr>
          <p:spPr>
            <a:xfrm>
              <a:off x="1117949" y="2039576"/>
              <a:ext cx="326355" cy="442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17" name="Shape 1120"/>
            <p:cNvSpPr/>
            <p:nvPr/>
          </p:nvSpPr>
          <p:spPr>
            <a:xfrm>
              <a:off x="1380239" y="2217848"/>
              <a:ext cx="283590" cy="271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18" name="Shape 1126"/>
            <p:cNvSpPr/>
            <p:nvPr userDrawn="1"/>
          </p:nvSpPr>
          <p:spPr>
            <a:xfrm>
              <a:off x="3715716" y="2142728"/>
              <a:ext cx="287990" cy="309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20" name="Shape 1110"/>
            <p:cNvSpPr/>
            <p:nvPr userDrawn="1"/>
          </p:nvSpPr>
          <p:spPr>
            <a:xfrm>
              <a:off x="2617513" y="2074333"/>
              <a:ext cx="246799" cy="311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21" name="Shape 1111"/>
            <p:cNvSpPr/>
            <p:nvPr/>
          </p:nvSpPr>
          <p:spPr>
            <a:xfrm>
              <a:off x="2966624" y="2111085"/>
              <a:ext cx="279890" cy="510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22" name="Shape 1103"/>
            <p:cNvSpPr/>
            <p:nvPr/>
          </p:nvSpPr>
          <p:spPr>
            <a:xfrm>
              <a:off x="7166340" y="1670072"/>
              <a:ext cx="412438" cy="565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23" name="Shape 1109"/>
            <p:cNvSpPr/>
            <p:nvPr userDrawn="1"/>
          </p:nvSpPr>
          <p:spPr>
            <a:xfrm>
              <a:off x="8533863" y="1680689"/>
              <a:ext cx="279891" cy="350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24" name="Shape 1110"/>
            <p:cNvSpPr/>
            <p:nvPr userDrawn="1"/>
          </p:nvSpPr>
          <p:spPr>
            <a:xfrm>
              <a:off x="8083091" y="1583917"/>
              <a:ext cx="279891" cy="461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25" name="Shape 1112"/>
            <p:cNvSpPr/>
            <p:nvPr userDrawn="1"/>
          </p:nvSpPr>
          <p:spPr>
            <a:xfrm>
              <a:off x="9126337" y="1586945"/>
              <a:ext cx="279890" cy="483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26" name="Shape 1113"/>
            <p:cNvSpPr/>
            <p:nvPr userDrawn="1"/>
          </p:nvSpPr>
          <p:spPr>
            <a:xfrm>
              <a:off x="8830447" y="1643021"/>
              <a:ext cx="279890" cy="423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27" name="Shape 1114"/>
            <p:cNvSpPr/>
            <p:nvPr userDrawn="1"/>
          </p:nvSpPr>
          <p:spPr>
            <a:xfrm>
              <a:off x="9672595" y="1714293"/>
              <a:ext cx="217274" cy="314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28" name="Shape 1115"/>
            <p:cNvSpPr/>
            <p:nvPr userDrawn="1"/>
          </p:nvSpPr>
          <p:spPr>
            <a:xfrm>
              <a:off x="9353838" y="1767779"/>
              <a:ext cx="165718" cy="271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29" name="Shape 1116"/>
            <p:cNvSpPr/>
            <p:nvPr userDrawn="1"/>
          </p:nvSpPr>
          <p:spPr>
            <a:xfrm>
              <a:off x="9593911" y="1813589"/>
              <a:ext cx="166863" cy="335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30" name="Shape 1117"/>
            <p:cNvSpPr/>
            <p:nvPr userDrawn="1"/>
          </p:nvSpPr>
          <p:spPr>
            <a:xfrm>
              <a:off x="8032744" y="1783809"/>
              <a:ext cx="146273" cy="18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31" name="Shape 1131"/>
            <p:cNvSpPr/>
            <p:nvPr userDrawn="1"/>
          </p:nvSpPr>
          <p:spPr>
            <a:xfrm>
              <a:off x="10004692" y="1866054"/>
              <a:ext cx="157825" cy="194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indent="0" defTabSz="457109">
                <a:lnSpc>
                  <a:spcPct val="100000"/>
                </a:lnSpc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32" name="Shape 1111"/>
            <p:cNvSpPr/>
            <p:nvPr userDrawn="1"/>
          </p:nvSpPr>
          <p:spPr>
            <a:xfrm>
              <a:off x="8670113" y="1527441"/>
              <a:ext cx="279890" cy="510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33" name="Shape 1110"/>
            <p:cNvSpPr/>
            <p:nvPr userDrawn="1"/>
          </p:nvSpPr>
          <p:spPr>
            <a:xfrm>
              <a:off x="10262404" y="2064456"/>
              <a:ext cx="279891" cy="461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34" name="Shape 1114"/>
            <p:cNvSpPr/>
            <p:nvPr userDrawn="1"/>
          </p:nvSpPr>
          <p:spPr>
            <a:xfrm>
              <a:off x="11851908" y="2194832"/>
              <a:ext cx="217274" cy="314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35" name="Shape 1115"/>
            <p:cNvSpPr/>
            <p:nvPr userDrawn="1"/>
          </p:nvSpPr>
          <p:spPr>
            <a:xfrm>
              <a:off x="11533151" y="2248318"/>
              <a:ext cx="165718" cy="271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36" name="Shape 1117"/>
            <p:cNvSpPr/>
            <p:nvPr userDrawn="1"/>
          </p:nvSpPr>
          <p:spPr>
            <a:xfrm>
              <a:off x="10212057" y="2264348"/>
              <a:ext cx="146273" cy="18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37" name="Shape 1111"/>
            <p:cNvSpPr/>
            <p:nvPr userDrawn="1"/>
          </p:nvSpPr>
          <p:spPr>
            <a:xfrm>
              <a:off x="10849426" y="2007980"/>
              <a:ext cx="279890" cy="510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38" name="Freeform 237"/>
            <p:cNvSpPr/>
            <p:nvPr userDrawn="1"/>
          </p:nvSpPr>
          <p:spPr>
            <a:xfrm>
              <a:off x="1" y="2391745"/>
              <a:ext cx="12189015" cy="4466255"/>
            </a:xfrm>
            <a:custGeom>
              <a:avLst/>
              <a:gdLst>
                <a:gd name="connsiteX0" fmla="*/ 3098640 w 12189015"/>
                <a:gd name="connsiteY0" fmla="*/ 711 h 4466255"/>
                <a:gd name="connsiteX1" fmla="*/ 5043378 w 12189015"/>
                <a:gd name="connsiteY1" fmla="*/ 47560 h 4466255"/>
                <a:gd name="connsiteX2" fmla="*/ 10213012 w 12189015"/>
                <a:gd name="connsiteY2" fmla="*/ 356169 h 4466255"/>
                <a:gd name="connsiteX3" fmla="*/ 11849064 w 12189015"/>
                <a:gd name="connsiteY3" fmla="*/ 256728 h 4466255"/>
                <a:gd name="connsiteX4" fmla="*/ 12189015 w 12189015"/>
                <a:gd name="connsiteY4" fmla="*/ 214284 h 4466255"/>
                <a:gd name="connsiteX5" fmla="*/ 12189015 w 12189015"/>
                <a:gd name="connsiteY5" fmla="*/ 1211293 h 4466255"/>
                <a:gd name="connsiteX6" fmla="*/ 12188952 w 12189015"/>
                <a:gd name="connsiteY6" fmla="*/ 1211293 h 4466255"/>
                <a:gd name="connsiteX7" fmla="*/ 12188952 w 12189015"/>
                <a:gd name="connsiteY7" fmla="*/ 4466255 h 4466255"/>
                <a:gd name="connsiteX8" fmla="*/ 0 w 12189015"/>
                <a:gd name="connsiteY8" fmla="*/ 4466255 h 4466255"/>
                <a:gd name="connsiteX9" fmla="*/ 0 w 12189015"/>
                <a:gd name="connsiteY9" fmla="*/ 938959 h 4466255"/>
                <a:gd name="connsiteX10" fmla="*/ 63 w 12189015"/>
                <a:gd name="connsiteY10" fmla="*/ 938959 h 4466255"/>
                <a:gd name="connsiteX11" fmla="*/ 63 w 12189015"/>
                <a:gd name="connsiteY11" fmla="*/ 175114 h 4466255"/>
                <a:gd name="connsiteX12" fmla="*/ 506797 w 12189015"/>
                <a:gd name="connsiteY12" fmla="*/ 124694 h 4466255"/>
                <a:gd name="connsiteX13" fmla="*/ 3098640 w 12189015"/>
                <a:gd name="connsiteY13" fmla="*/ 711 h 446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89015" h="4466255">
                  <a:moveTo>
                    <a:pt x="3098640" y="711"/>
                  </a:moveTo>
                  <a:cubicBezTo>
                    <a:pt x="3747172" y="-3641"/>
                    <a:pt x="4395724" y="11982"/>
                    <a:pt x="5043378" y="47560"/>
                  </a:cubicBezTo>
                  <a:cubicBezTo>
                    <a:pt x="6765816" y="142322"/>
                    <a:pt x="8483033" y="378879"/>
                    <a:pt x="10213012" y="356169"/>
                  </a:cubicBezTo>
                  <a:cubicBezTo>
                    <a:pt x="10759505" y="348992"/>
                    <a:pt x="11305671" y="315813"/>
                    <a:pt x="11849064" y="256728"/>
                  </a:cubicBezTo>
                  <a:lnTo>
                    <a:pt x="12189015" y="214284"/>
                  </a:lnTo>
                  <a:lnTo>
                    <a:pt x="12189015" y="1211293"/>
                  </a:lnTo>
                  <a:lnTo>
                    <a:pt x="12188952" y="1211293"/>
                  </a:lnTo>
                  <a:lnTo>
                    <a:pt x="12188952" y="4466255"/>
                  </a:lnTo>
                  <a:lnTo>
                    <a:pt x="0" y="4466255"/>
                  </a:lnTo>
                  <a:lnTo>
                    <a:pt x="0" y="938959"/>
                  </a:lnTo>
                  <a:lnTo>
                    <a:pt x="63" y="938959"/>
                  </a:lnTo>
                  <a:lnTo>
                    <a:pt x="63" y="175114"/>
                  </a:lnTo>
                  <a:lnTo>
                    <a:pt x="506797" y="124694"/>
                  </a:lnTo>
                  <a:cubicBezTo>
                    <a:pt x="1369258" y="47827"/>
                    <a:pt x="2233931" y="6514"/>
                    <a:pt x="3098640" y="71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CC24A"/>
                </a:gs>
                <a:gs pos="0">
                  <a:srgbClr val="15602F"/>
                </a:gs>
              </a:gsLst>
              <a:lin ang="16200000" scaled="0"/>
              <a:tileRect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109"/>
              <a:endParaRPr lang="en-US"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3628519"/>
      </p:ext>
    </p:extLst>
  </p:cSld>
  <p:clrMapOvr>
    <a:masterClrMapping/>
  </p:clrMapOvr>
  <p:transition>
    <p:fade/>
  </p:transition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B">
    <p:bg>
      <p:bgPr>
        <a:solidFill>
          <a:srgbClr val="178B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1368"/>
          <p:cNvSpPr/>
          <p:nvPr userDrawn="1"/>
        </p:nvSpPr>
        <p:spPr>
          <a:xfrm>
            <a:off x="-1" y="-20226"/>
            <a:ext cx="12188825" cy="2411795"/>
          </a:xfrm>
          <a:prstGeom prst="rect">
            <a:avLst/>
          </a:prstGeom>
          <a:gradFill flip="none" rotWithShape="1">
            <a:gsLst>
              <a:gs pos="0">
                <a:srgbClr val="309FFF"/>
              </a:gs>
              <a:gs pos="100000">
                <a:srgbClr val="68E2B3"/>
              </a:gs>
            </a:gsLst>
            <a:lin ang="5400000" scaled="0"/>
            <a:tileRect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 anchor="ctr"/>
          <a:lstStyle/>
          <a:p>
            <a:pPr lvl="0" algn="ctr">
              <a:lnSpc>
                <a:spcPct val="90000"/>
              </a:lnSpc>
            </a:pPr>
            <a:r>
              <a:rPr sz="2600"/>
              <a:t> </a:t>
            </a:r>
          </a:p>
        </p:txBody>
      </p:sp>
      <p:pic>
        <p:nvPicPr>
          <p:cNvPr id="201" name="pasted-image.pd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4039473" y="145338"/>
            <a:ext cx="5052084" cy="5052084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Shape 1370"/>
          <p:cNvSpPr/>
          <p:nvPr userDrawn="1"/>
        </p:nvSpPr>
        <p:spPr>
          <a:xfrm>
            <a:off x="9764421" y="1725989"/>
            <a:ext cx="2024196" cy="514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4" y="6506"/>
                </a:moveTo>
                <a:lnTo>
                  <a:pt x="12156" y="0"/>
                </a:lnTo>
                <a:lnTo>
                  <a:pt x="21600" y="8067"/>
                </a:lnTo>
                <a:lnTo>
                  <a:pt x="15907" y="21600"/>
                </a:lnTo>
                <a:lnTo>
                  <a:pt x="0" y="20646"/>
                </a:lnTo>
                <a:lnTo>
                  <a:pt x="2094" y="6506"/>
                </a:lnTo>
                <a:close/>
              </a:path>
            </a:pathLst>
          </a:custGeom>
          <a:gradFill>
            <a:gsLst>
              <a:gs pos="0">
                <a:srgbClr val="00A1E0"/>
              </a:gs>
              <a:gs pos="41658">
                <a:srgbClr val="18A0F0"/>
              </a:gs>
              <a:gs pos="100000">
                <a:srgbClr val="309FFF"/>
              </a:gs>
            </a:gsLst>
            <a:path>
              <a:fillToRect l="35278" t="-633" r="64721" b="100633"/>
            </a:path>
          </a:gra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sp>
        <p:nvSpPr>
          <p:cNvPr id="203" name="Shape 1371"/>
          <p:cNvSpPr/>
          <p:nvPr userDrawn="1"/>
        </p:nvSpPr>
        <p:spPr>
          <a:xfrm>
            <a:off x="-940478" y="915000"/>
            <a:ext cx="7257472" cy="1409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060" y="5711"/>
                </a:moveTo>
                <a:lnTo>
                  <a:pt x="8991" y="3620"/>
                </a:lnTo>
                <a:lnTo>
                  <a:pt x="11809" y="0"/>
                </a:lnTo>
                <a:lnTo>
                  <a:pt x="13200" y="6862"/>
                </a:lnTo>
                <a:lnTo>
                  <a:pt x="16583" y="9173"/>
                </a:lnTo>
                <a:lnTo>
                  <a:pt x="17049" y="12878"/>
                </a:lnTo>
                <a:lnTo>
                  <a:pt x="17873" y="12549"/>
                </a:lnTo>
                <a:lnTo>
                  <a:pt x="18355" y="13933"/>
                </a:lnTo>
                <a:lnTo>
                  <a:pt x="21600" y="21600"/>
                </a:lnTo>
                <a:lnTo>
                  <a:pt x="19173" y="20834"/>
                </a:lnTo>
                <a:lnTo>
                  <a:pt x="0" y="20948"/>
                </a:lnTo>
                <a:lnTo>
                  <a:pt x="1381" y="2746"/>
                </a:lnTo>
                <a:lnTo>
                  <a:pt x="7060" y="5711"/>
                </a:lnTo>
                <a:close/>
              </a:path>
            </a:pathLst>
          </a:custGeom>
          <a:gradFill>
            <a:gsLst>
              <a:gs pos="0">
                <a:srgbClr val="00A1E0"/>
              </a:gs>
              <a:gs pos="41658">
                <a:srgbClr val="18A0F0"/>
              </a:gs>
              <a:gs pos="100000">
                <a:srgbClr val="309FFF"/>
              </a:gs>
            </a:gsLst>
            <a:path>
              <a:fillToRect l="35278" t="-633" r="64721" b="100633"/>
            </a:path>
          </a:gra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sp>
        <p:nvSpPr>
          <p:cNvPr id="204" name="Shape 1372"/>
          <p:cNvSpPr/>
          <p:nvPr userDrawn="1"/>
        </p:nvSpPr>
        <p:spPr>
          <a:xfrm flipH="1">
            <a:off x="1297071" y="1035507"/>
            <a:ext cx="1624215" cy="1037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149" y="4700"/>
                </a:moveTo>
                <a:lnTo>
                  <a:pt x="0" y="0"/>
                </a:lnTo>
                <a:lnTo>
                  <a:pt x="17327" y="21600"/>
                </a:lnTo>
                <a:lnTo>
                  <a:pt x="21600" y="16877"/>
                </a:lnTo>
                <a:lnTo>
                  <a:pt x="7149" y="4700"/>
                </a:lnTo>
                <a:close/>
              </a:path>
            </a:pathLst>
          </a:custGeom>
          <a:solidFill>
            <a:srgbClr val="64CCC9">
              <a:alpha val="41376"/>
            </a:srgbClr>
          </a:soli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sp>
        <p:nvSpPr>
          <p:cNvPr id="205" name="Shape 1373"/>
          <p:cNvSpPr/>
          <p:nvPr userDrawn="1"/>
        </p:nvSpPr>
        <p:spPr>
          <a:xfrm flipH="1">
            <a:off x="2908411" y="1367806"/>
            <a:ext cx="647335" cy="199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34" y="0"/>
                </a:moveTo>
                <a:lnTo>
                  <a:pt x="0" y="1017"/>
                </a:lnTo>
                <a:lnTo>
                  <a:pt x="13466" y="21600"/>
                </a:lnTo>
                <a:lnTo>
                  <a:pt x="21600" y="14060"/>
                </a:lnTo>
                <a:lnTo>
                  <a:pt x="1834" y="0"/>
                </a:lnTo>
                <a:close/>
              </a:path>
            </a:pathLst>
          </a:custGeom>
          <a:solidFill>
            <a:srgbClr val="64CCC9">
              <a:alpha val="41376"/>
            </a:srgbClr>
          </a:soli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sp>
        <p:nvSpPr>
          <p:cNvPr id="206" name="Shape 1374"/>
          <p:cNvSpPr/>
          <p:nvPr userDrawn="1"/>
        </p:nvSpPr>
        <p:spPr>
          <a:xfrm flipH="1">
            <a:off x="3232015" y="1464073"/>
            <a:ext cx="1172490" cy="196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06" y="0"/>
                </a:moveTo>
                <a:lnTo>
                  <a:pt x="0" y="8417"/>
                </a:lnTo>
                <a:lnTo>
                  <a:pt x="17109" y="21600"/>
                </a:lnTo>
                <a:lnTo>
                  <a:pt x="21600" y="13953"/>
                </a:lnTo>
                <a:lnTo>
                  <a:pt x="8806" y="0"/>
                </a:lnTo>
                <a:close/>
              </a:path>
            </a:pathLst>
          </a:custGeom>
          <a:solidFill>
            <a:srgbClr val="64CCC9">
              <a:alpha val="41376"/>
            </a:srgbClr>
          </a:soli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sp>
        <p:nvSpPr>
          <p:cNvPr id="207" name="Shape 1375"/>
          <p:cNvSpPr/>
          <p:nvPr userDrawn="1"/>
        </p:nvSpPr>
        <p:spPr>
          <a:xfrm>
            <a:off x="10686" y="2424590"/>
            <a:ext cx="12678310" cy="4468104"/>
          </a:xfrm>
          <a:prstGeom prst="rect">
            <a:avLst/>
          </a:prstGeom>
          <a:gradFill>
            <a:gsLst>
              <a:gs pos="0">
                <a:srgbClr val="B2CCA1"/>
              </a:gs>
              <a:gs pos="100000">
                <a:srgbClr val="E3E9CD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54" rIns="22854"/>
          <a:lstStyle>
            <a:lvl1pPr algn="l" defTabSz="9144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sz="900"/>
              <a:t> </a:t>
            </a:r>
          </a:p>
        </p:txBody>
      </p:sp>
      <p:sp>
        <p:nvSpPr>
          <p:cNvPr id="208" name="Shape 1376"/>
          <p:cNvSpPr/>
          <p:nvPr userDrawn="1"/>
        </p:nvSpPr>
        <p:spPr>
          <a:xfrm>
            <a:off x="8126525" y="1455106"/>
            <a:ext cx="2489643" cy="10835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" y="9769"/>
                </a:moveTo>
                <a:lnTo>
                  <a:pt x="10477" y="4740"/>
                </a:lnTo>
                <a:lnTo>
                  <a:pt x="17926" y="6827"/>
                </a:lnTo>
                <a:lnTo>
                  <a:pt x="21600" y="0"/>
                </a:lnTo>
                <a:lnTo>
                  <a:pt x="14478" y="21600"/>
                </a:lnTo>
                <a:lnTo>
                  <a:pt x="0" y="10099"/>
                </a:lnTo>
                <a:lnTo>
                  <a:pt x="126" y="9769"/>
                </a:lnTo>
                <a:close/>
              </a:path>
            </a:pathLst>
          </a:custGeom>
          <a:gradFill>
            <a:gsLst>
              <a:gs pos="0">
                <a:srgbClr val="00A1E0"/>
              </a:gs>
              <a:gs pos="41658">
                <a:srgbClr val="18A0F0"/>
              </a:gs>
              <a:gs pos="100000">
                <a:srgbClr val="309FFF"/>
              </a:gs>
            </a:gsLst>
            <a:path>
              <a:fillToRect l="35278" t="-633" r="64721" b="100633"/>
            </a:path>
          </a:gra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sp>
        <p:nvSpPr>
          <p:cNvPr id="209" name="Shape 1377"/>
          <p:cNvSpPr/>
          <p:nvPr userDrawn="1"/>
        </p:nvSpPr>
        <p:spPr>
          <a:xfrm>
            <a:off x="8294536" y="1693763"/>
            <a:ext cx="1213804" cy="462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89" extrusionOk="0">
                <a:moveTo>
                  <a:pt x="17888" y="37"/>
                </a:moveTo>
                <a:cubicBezTo>
                  <a:pt x="17767" y="-511"/>
                  <a:pt x="21600" y="5202"/>
                  <a:pt x="21600" y="5202"/>
                </a:cubicBezTo>
                <a:cubicBezTo>
                  <a:pt x="7940" y="21089"/>
                  <a:pt x="7940" y="21089"/>
                  <a:pt x="7940" y="21089"/>
                </a:cubicBezTo>
                <a:cubicBezTo>
                  <a:pt x="0" y="18350"/>
                  <a:pt x="0" y="18350"/>
                  <a:pt x="0" y="18350"/>
                </a:cubicBezTo>
                <a:cubicBezTo>
                  <a:pt x="9096" y="8567"/>
                  <a:pt x="9096" y="8567"/>
                  <a:pt x="9096" y="8567"/>
                </a:cubicBezTo>
                <a:cubicBezTo>
                  <a:pt x="10617" y="10211"/>
                  <a:pt x="10617" y="10211"/>
                  <a:pt x="10617" y="10211"/>
                </a:cubicBezTo>
                <a:lnTo>
                  <a:pt x="17888" y="37"/>
                </a:lnTo>
                <a:close/>
              </a:path>
            </a:pathLst>
          </a:custGeom>
          <a:solidFill>
            <a:srgbClr val="3BB3DF"/>
          </a:soli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sp>
        <p:nvSpPr>
          <p:cNvPr id="210" name="Shape 1378"/>
          <p:cNvSpPr/>
          <p:nvPr userDrawn="1"/>
        </p:nvSpPr>
        <p:spPr>
          <a:xfrm>
            <a:off x="9993756" y="1457173"/>
            <a:ext cx="1430925" cy="467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33" y="0"/>
                </a:moveTo>
                <a:lnTo>
                  <a:pt x="17449" y="10227"/>
                </a:lnTo>
                <a:lnTo>
                  <a:pt x="21600" y="12998"/>
                </a:lnTo>
                <a:lnTo>
                  <a:pt x="16231" y="18350"/>
                </a:lnTo>
                <a:lnTo>
                  <a:pt x="0" y="21600"/>
                </a:lnTo>
                <a:lnTo>
                  <a:pt x="7273" y="7359"/>
                </a:lnTo>
                <a:lnTo>
                  <a:pt x="9333" y="0"/>
                </a:lnTo>
                <a:close/>
              </a:path>
            </a:pathLst>
          </a:custGeom>
          <a:gradFill>
            <a:gsLst>
              <a:gs pos="0">
                <a:srgbClr val="00A1E0"/>
              </a:gs>
              <a:gs pos="41658">
                <a:srgbClr val="18A0F0"/>
              </a:gs>
              <a:gs pos="100000">
                <a:srgbClr val="309FFF"/>
              </a:gs>
            </a:gsLst>
            <a:path>
              <a:fillToRect l="35278" t="-633" r="64721" b="100633"/>
            </a:path>
          </a:gra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sp>
        <p:nvSpPr>
          <p:cNvPr id="211" name="Shape 1379"/>
          <p:cNvSpPr/>
          <p:nvPr userDrawn="1"/>
        </p:nvSpPr>
        <p:spPr>
          <a:xfrm>
            <a:off x="9147967" y="1465509"/>
            <a:ext cx="1675170" cy="1005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78" y="0"/>
                </a:moveTo>
                <a:lnTo>
                  <a:pt x="13281" y="7112"/>
                </a:lnTo>
                <a:lnTo>
                  <a:pt x="10989" y="7734"/>
                </a:lnTo>
                <a:lnTo>
                  <a:pt x="6366" y="8286"/>
                </a:lnTo>
                <a:lnTo>
                  <a:pt x="0" y="16074"/>
                </a:lnTo>
                <a:lnTo>
                  <a:pt x="10524" y="21600"/>
                </a:lnTo>
                <a:cubicBezTo>
                  <a:pt x="10524" y="21600"/>
                  <a:pt x="10525" y="21600"/>
                  <a:pt x="11736" y="20665"/>
                </a:cubicBezTo>
                <a:cubicBezTo>
                  <a:pt x="12948" y="19731"/>
                  <a:pt x="15371" y="17861"/>
                  <a:pt x="20214" y="14121"/>
                </a:cubicBezTo>
                <a:cubicBezTo>
                  <a:pt x="20214" y="14121"/>
                  <a:pt x="20213" y="14119"/>
                  <a:pt x="18734" y="14302"/>
                </a:cubicBezTo>
                <a:cubicBezTo>
                  <a:pt x="17255" y="14484"/>
                  <a:pt x="14298" y="14851"/>
                  <a:pt x="8385" y="15588"/>
                </a:cubicBezTo>
                <a:cubicBezTo>
                  <a:pt x="8385" y="15588"/>
                  <a:pt x="10681" y="13904"/>
                  <a:pt x="12997" y="12213"/>
                </a:cubicBezTo>
                <a:cubicBezTo>
                  <a:pt x="15313" y="10523"/>
                  <a:pt x="17648" y="8826"/>
                  <a:pt x="17727" y="8800"/>
                </a:cubicBezTo>
                <a:lnTo>
                  <a:pt x="17758" y="8800"/>
                </a:lnTo>
                <a:lnTo>
                  <a:pt x="21600" y="5330"/>
                </a:lnTo>
                <a:lnTo>
                  <a:pt x="18878" y="0"/>
                </a:lnTo>
                <a:close/>
              </a:path>
            </a:pathLst>
          </a:custGeom>
          <a:solidFill>
            <a:srgbClr val="3BB3DF"/>
          </a:soli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sp>
        <p:nvSpPr>
          <p:cNvPr id="212" name="Shape 1380"/>
          <p:cNvSpPr/>
          <p:nvPr userDrawn="1"/>
        </p:nvSpPr>
        <p:spPr>
          <a:xfrm>
            <a:off x="10817129" y="1713988"/>
            <a:ext cx="1708720" cy="9921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7680" y="531"/>
                </a:lnTo>
                <a:lnTo>
                  <a:pt x="10817" y="2467"/>
                </a:lnTo>
                <a:lnTo>
                  <a:pt x="21014" y="7246"/>
                </a:lnTo>
                <a:lnTo>
                  <a:pt x="21600" y="21600"/>
                </a:lnTo>
                <a:lnTo>
                  <a:pt x="916" y="13047"/>
                </a:lnTo>
                <a:lnTo>
                  <a:pt x="10712" y="4718"/>
                </a:lnTo>
                <a:lnTo>
                  <a:pt x="0" y="0"/>
                </a:lnTo>
                <a:close/>
              </a:path>
            </a:pathLst>
          </a:custGeom>
          <a:solidFill>
            <a:srgbClr val="3BB3DF"/>
          </a:soli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sp>
        <p:nvSpPr>
          <p:cNvPr id="213" name="Shape 1381"/>
          <p:cNvSpPr/>
          <p:nvPr userDrawn="1"/>
        </p:nvSpPr>
        <p:spPr>
          <a:xfrm>
            <a:off x="-673590" y="1717052"/>
            <a:ext cx="1945809" cy="9067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11" y="4433"/>
                </a:moveTo>
                <a:lnTo>
                  <a:pt x="21600" y="0"/>
                </a:lnTo>
                <a:lnTo>
                  <a:pt x="0" y="9506"/>
                </a:lnTo>
                <a:lnTo>
                  <a:pt x="620" y="21600"/>
                </a:lnTo>
                <a:lnTo>
                  <a:pt x="19511" y="4433"/>
                </a:lnTo>
                <a:close/>
              </a:path>
            </a:pathLst>
          </a:custGeom>
          <a:gradFill>
            <a:gsLst>
              <a:gs pos="0">
                <a:srgbClr val="1B6524"/>
              </a:gs>
              <a:gs pos="26867">
                <a:srgbClr val="1B6823"/>
              </a:gs>
              <a:gs pos="100000">
                <a:srgbClr val="1B6B22"/>
              </a:gs>
            </a:gsLst>
            <a:path>
              <a:fillToRect l="41743" t="17871" r="58256" b="82128"/>
            </a:path>
          </a:gra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sp>
        <p:nvSpPr>
          <p:cNvPr id="214" name="Shape 1382"/>
          <p:cNvSpPr/>
          <p:nvPr userDrawn="1"/>
        </p:nvSpPr>
        <p:spPr>
          <a:xfrm>
            <a:off x="9709864" y="2095590"/>
            <a:ext cx="1044028" cy="446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39" y="12390"/>
                </a:moveTo>
                <a:lnTo>
                  <a:pt x="17754" y="6615"/>
                </a:lnTo>
                <a:lnTo>
                  <a:pt x="21600" y="0"/>
                </a:lnTo>
                <a:lnTo>
                  <a:pt x="9913" y="6001"/>
                </a:lnTo>
                <a:lnTo>
                  <a:pt x="0" y="15987"/>
                </a:lnTo>
                <a:lnTo>
                  <a:pt x="12106" y="21600"/>
                </a:lnTo>
                <a:lnTo>
                  <a:pt x="19439" y="12390"/>
                </a:lnTo>
                <a:close/>
              </a:path>
            </a:pathLst>
          </a:custGeom>
          <a:solidFill>
            <a:srgbClr val="3BB3DF"/>
          </a:soli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sp>
        <p:nvSpPr>
          <p:cNvPr id="215" name="Shape 1383"/>
          <p:cNvSpPr/>
          <p:nvPr userDrawn="1"/>
        </p:nvSpPr>
        <p:spPr>
          <a:xfrm>
            <a:off x="9543813" y="2114883"/>
            <a:ext cx="3479682" cy="7028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0859"/>
                </a:moveTo>
                <a:lnTo>
                  <a:pt x="7087" y="19482"/>
                </a:lnTo>
                <a:lnTo>
                  <a:pt x="21600" y="21600"/>
                </a:lnTo>
                <a:lnTo>
                  <a:pt x="7358" y="0"/>
                </a:lnTo>
                <a:lnTo>
                  <a:pt x="3388" y="7412"/>
                </a:lnTo>
                <a:lnTo>
                  <a:pt x="0" y="20859"/>
                </a:lnTo>
                <a:close/>
              </a:path>
            </a:pathLst>
          </a:custGeom>
          <a:gradFill>
            <a:gsLst>
              <a:gs pos="0">
                <a:srgbClr val="00A1E0"/>
              </a:gs>
              <a:gs pos="41658">
                <a:srgbClr val="18A0F0"/>
              </a:gs>
              <a:gs pos="100000">
                <a:srgbClr val="309FFF"/>
              </a:gs>
            </a:gsLst>
            <a:path>
              <a:fillToRect l="35278" t="-633" r="64721" b="100633"/>
            </a:path>
          </a:gra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sp>
        <p:nvSpPr>
          <p:cNvPr id="216" name="Shape 1384"/>
          <p:cNvSpPr/>
          <p:nvPr userDrawn="1"/>
        </p:nvSpPr>
        <p:spPr>
          <a:xfrm>
            <a:off x="950863" y="1287557"/>
            <a:ext cx="10641019" cy="1768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73" y="0"/>
                </a:moveTo>
                <a:lnTo>
                  <a:pt x="5387" y="6278"/>
                </a:lnTo>
                <a:lnTo>
                  <a:pt x="4514" y="5078"/>
                </a:lnTo>
                <a:lnTo>
                  <a:pt x="2905" y="5112"/>
                </a:lnTo>
                <a:lnTo>
                  <a:pt x="0" y="10884"/>
                </a:lnTo>
                <a:lnTo>
                  <a:pt x="869" y="16282"/>
                </a:lnTo>
                <a:lnTo>
                  <a:pt x="5583" y="15366"/>
                </a:lnTo>
                <a:lnTo>
                  <a:pt x="6783" y="16333"/>
                </a:lnTo>
                <a:lnTo>
                  <a:pt x="9745" y="15269"/>
                </a:lnTo>
                <a:lnTo>
                  <a:pt x="11367" y="16262"/>
                </a:lnTo>
                <a:lnTo>
                  <a:pt x="11129" y="18651"/>
                </a:lnTo>
                <a:lnTo>
                  <a:pt x="13021" y="18315"/>
                </a:lnTo>
                <a:lnTo>
                  <a:pt x="12985" y="15989"/>
                </a:lnTo>
                <a:lnTo>
                  <a:pt x="18895" y="21600"/>
                </a:lnTo>
                <a:lnTo>
                  <a:pt x="20116" y="18586"/>
                </a:lnTo>
                <a:lnTo>
                  <a:pt x="21600" y="17929"/>
                </a:lnTo>
                <a:lnTo>
                  <a:pt x="18724" y="13701"/>
                </a:lnTo>
                <a:lnTo>
                  <a:pt x="18720" y="13697"/>
                </a:lnTo>
                <a:lnTo>
                  <a:pt x="18735" y="13488"/>
                </a:lnTo>
                <a:lnTo>
                  <a:pt x="18181" y="13101"/>
                </a:lnTo>
                <a:lnTo>
                  <a:pt x="17920" y="12812"/>
                </a:lnTo>
                <a:lnTo>
                  <a:pt x="17704" y="11797"/>
                </a:lnTo>
                <a:lnTo>
                  <a:pt x="16986" y="11458"/>
                </a:lnTo>
                <a:lnTo>
                  <a:pt x="16592" y="10271"/>
                </a:lnTo>
                <a:lnTo>
                  <a:pt x="14087" y="6188"/>
                </a:lnTo>
                <a:lnTo>
                  <a:pt x="13365" y="8596"/>
                </a:lnTo>
                <a:lnTo>
                  <a:pt x="12259" y="7148"/>
                </a:lnTo>
                <a:lnTo>
                  <a:pt x="12238" y="7492"/>
                </a:lnTo>
                <a:lnTo>
                  <a:pt x="11633" y="13585"/>
                </a:lnTo>
                <a:lnTo>
                  <a:pt x="9245" y="6164"/>
                </a:lnTo>
                <a:lnTo>
                  <a:pt x="8887" y="6503"/>
                </a:lnTo>
                <a:lnTo>
                  <a:pt x="7373" y="0"/>
                </a:lnTo>
                <a:close/>
              </a:path>
            </a:pathLst>
          </a:custGeom>
          <a:gradFill>
            <a:gsLst>
              <a:gs pos="0">
                <a:srgbClr val="83BF00"/>
              </a:gs>
              <a:gs pos="100000">
                <a:srgbClr val="83BF00"/>
              </a:gs>
            </a:gsLst>
            <a:path>
              <a:fillToRect l="35076" t="-969" r="64923" b="100969"/>
            </a:path>
          </a:gra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pic>
        <p:nvPicPr>
          <p:cNvPr id="217" name="pasted-image.pdf"/>
          <p:cNvPicPr>
            <a:picLocks noChangeAspect="1"/>
          </p:cNvPicPr>
          <p:nvPr userDrawn="1"/>
        </p:nvPicPr>
        <p:blipFill>
          <a:blip r:embed="rId3">
            <a:extLst/>
          </a:blip>
          <a:srcRect l="7508" t="33543" r="6883" b="28055"/>
          <a:stretch>
            <a:fillRect/>
          </a:stretch>
        </p:blipFill>
        <p:spPr>
          <a:xfrm>
            <a:off x="950862" y="1287557"/>
            <a:ext cx="10641020" cy="1768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73" y="0"/>
                </a:moveTo>
                <a:lnTo>
                  <a:pt x="5387" y="6278"/>
                </a:lnTo>
                <a:lnTo>
                  <a:pt x="4514" y="5078"/>
                </a:lnTo>
                <a:lnTo>
                  <a:pt x="2905" y="5112"/>
                </a:lnTo>
                <a:lnTo>
                  <a:pt x="0" y="10884"/>
                </a:lnTo>
                <a:lnTo>
                  <a:pt x="869" y="16282"/>
                </a:lnTo>
                <a:lnTo>
                  <a:pt x="5583" y="15366"/>
                </a:lnTo>
                <a:lnTo>
                  <a:pt x="6783" y="16333"/>
                </a:lnTo>
                <a:lnTo>
                  <a:pt x="9745" y="15269"/>
                </a:lnTo>
                <a:lnTo>
                  <a:pt x="11367" y="16262"/>
                </a:lnTo>
                <a:lnTo>
                  <a:pt x="11129" y="18651"/>
                </a:lnTo>
                <a:lnTo>
                  <a:pt x="13021" y="18315"/>
                </a:lnTo>
                <a:lnTo>
                  <a:pt x="12985" y="15989"/>
                </a:lnTo>
                <a:lnTo>
                  <a:pt x="18895" y="21600"/>
                </a:lnTo>
                <a:lnTo>
                  <a:pt x="20116" y="18586"/>
                </a:lnTo>
                <a:lnTo>
                  <a:pt x="21600" y="17929"/>
                </a:lnTo>
                <a:lnTo>
                  <a:pt x="18724" y="13701"/>
                </a:lnTo>
                <a:lnTo>
                  <a:pt x="18720" y="13697"/>
                </a:lnTo>
                <a:lnTo>
                  <a:pt x="18735" y="13488"/>
                </a:lnTo>
                <a:lnTo>
                  <a:pt x="18181" y="13101"/>
                </a:lnTo>
                <a:lnTo>
                  <a:pt x="17920" y="12812"/>
                </a:lnTo>
                <a:lnTo>
                  <a:pt x="17704" y="11797"/>
                </a:lnTo>
                <a:lnTo>
                  <a:pt x="16986" y="11458"/>
                </a:lnTo>
                <a:lnTo>
                  <a:pt x="16592" y="10271"/>
                </a:lnTo>
                <a:lnTo>
                  <a:pt x="14087" y="6188"/>
                </a:lnTo>
                <a:lnTo>
                  <a:pt x="13365" y="8596"/>
                </a:lnTo>
                <a:lnTo>
                  <a:pt x="12259" y="7148"/>
                </a:lnTo>
                <a:lnTo>
                  <a:pt x="12238" y="7492"/>
                </a:lnTo>
                <a:lnTo>
                  <a:pt x="11633" y="13585"/>
                </a:lnTo>
                <a:lnTo>
                  <a:pt x="9245" y="6164"/>
                </a:lnTo>
                <a:lnTo>
                  <a:pt x="8887" y="6503"/>
                </a:lnTo>
                <a:lnTo>
                  <a:pt x="7373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218" name="Shape 1386"/>
          <p:cNvSpPr/>
          <p:nvPr userDrawn="1"/>
        </p:nvSpPr>
        <p:spPr>
          <a:xfrm>
            <a:off x="1518065" y="1703292"/>
            <a:ext cx="1655809" cy="4629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583" y="9656"/>
                </a:moveTo>
                <a:lnTo>
                  <a:pt x="18510" y="6684"/>
                </a:lnTo>
                <a:lnTo>
                  <a:pt x="21600" y="58"/>
                </a:lnTo>
                <a:lnTo>
                  <a:pt x="11028" y="0"/>
                </a:lnTo>
                <a:lnTo>
                  <a:pt x="0" y="13830"/>
                </a:lnTo>
                <a:lnTo>
                  <a:pt x="1904" y="21600"/>
                </a:lnTo>
                <a:lnTo>
                  <a:pt x="14583" y="9656"/>
                </a:lnTo>
                <a:close/>
              </a:path>
            </a:pathLst>
          </a:custGeom>
          <a:solidFill>
            <a:srgbClr val="9CD036"/>
          </a:soli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sp>
        <p:nvSpPr>
          <p:cNvPr id="219" name="Shape 1387"/>
          <p:cNvSpPr/>
          <p:nvPr userDrawn="1"/>
        </p:nvSpPr>
        <p:spPr>
          <a:xfrm rot="21592048">
            <a:off x="-619366" y="1463947"/>
            <a:ext cx="1836644" cy="740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4" h="21592" extrusionOk="0">
                <a:moveTo>
                  <a:pt x="19679" y="0"/>
                </a:moveTo>
                <a:cubicBezTo>
                  <a:pt x="19653" y="-8"/>
                  <a:pt x="15040" y="525"/>
                  <a:pt x="10556" y="4073"/>
                </a:cubicBezTo>
                <a:cubicBezTo>
                  <a:pt x="5952" y="7717"/>
                  <a:pt x="1774" y="14401"/>
                  <a:pt x="621" y="16463"/>
                </a:cubicBezTo>
                <a:cubicBezTo>
                  <a:pt x="344" y="17529"/>
                  <a:pt x="155" y="18720"/>
                  <a:pt x="65" y="19968"/>
                </a:cubicBezTo>
                <a:cubicBezTo>
                  <a:pt x="-26" y="21222"/>
                  <a:pt x="5" y="21412"/>
                  <a:pt x="4" y="21592"/>
                </a:cubicBezTo>
                <a:lnTo>
                  <a:pt x="21574" y="9324"/>
                </a:lnTo>
                <a:lnTo>
                  <a:pt x="19679" y="0"/>
                </a:lnTo>
                <a:close/>
              </a:path>
            </a:pathLst>
          </a:custGeom>
          <a:solidFill>
            <a:srgbClr val="64CCC9"/>
          </a:soli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sp>
        <p:nvSpPr>
          <p:cNvPr id="220" name="Shape 1388"/>
          <p:cNvSpPr/>
          <p:nvPr userDrawn="1"/>
        </p:nvSpPr>
        <p:spPr>
          <a:xfrm>
            <a:off x="2463718" y="1289551"/>
            <a:ext cx="3044051" cy="1335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83" y="20154"/>
                </a:moveTo>
                <a:lnTo>
                  <a:pt x="12599" y="21600"/>
                </a:lnTo>
                <a:lnTo>
                  <a:pt x="21600" y="8179"/>
                </a:lnTo>
                <a:lnTo>
                  <a:pt x="18188" y="9077"/>
                </a:lnTo>
                <a:lnTo>
                  <a:pt x="14795" y="0"/>
                </a:lnTo>
                <a:lnTo>
                  <a:pt x="0" y="17663"/>
                </a:lnTo>
                <a:lnTo>
                  <a:pt x="7783" y="20154"/>
                </a:lnTo>
                <a:close/>
              </a:path>
            </a:pathLst>
          </a:custGeom>
          <a:solidFill>
            <a:srgbClr val="9CD036"/>
          </a:soli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grpSp>
        <p:nvGrpSpPr>
          <p:cNvPr id="221" name="Group 1395"/>
          <p:cNvGrpSpPr/>
          <p:nvPr userDrawn="1"/>
        </p:nvGrpSpPr>
        <p:grpSpPr>
          <a:xfrm flipH="1">
            <a:off x="2977122" y="2061885"/>
            <a:ext cx="595240" cy="658650"/>
            <a:chOff x="0" y="0"/>
            <a:chExt cx="1190789" cy="1317643"/>
          </a:xfrm>
        </p:grpSpPr>
        <p:sp>
          <p:nvSpPr>
            <p:cNvPr id="222" name="Shape 1389"/>
            <p:cNvSpPr/>
            <p:nvPr/>
          </p:nvSpPr>
          <p:spPr>
            <a:xfrm>
              <a:off x="511507" y="1042657"/>
              <a:ext cx="157136" cy="274987"/>
            </a:xfrm>
            <a:prstGeom prst="rect">
              <a:avLst/>
            </a:prstGeom>
            <a:solidFill>
              <a:srgbClr val="5D3E16"/>
            </a:solidFill>
            <a:ln w="12700" cap="flat">
              <a:noFill/>
              <a:miter lim="400000"/>
            </a:ln>
            <a:effectLst>
              <a:outerShdw blurRad="711200" rotWithShape="0">
                <a:srgbClr val="000000">
                  <a:alpha val="75000"/>
                </a:srgbClr>
              </a:outerShdw>
            </a:effectLst>
          </p:spPr>
          <p:txBody>
            <a:bodyPr wrap="square" lIns="22854" tIns="22854" rIns="22854" bIns="22854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23" name="Shape 1390"/>
            <p:cNvSpPr/>
            <p:nvPr/>
          </p:nvSpPr>
          <p:spPr>
            <a:xfrm>
              <a:off x="-1" y="-1"/>
              <a:ext cx="1190791" cy="1138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F9948"/>
            </a:solidFill>
            <a:ln w="12700" cap="flat">
              <a:noFill/>
              <a:miter lim="400000"/>
            </a:ln>
            <a:effectLst/>
          </p:spPr>
          <p:txBody>
            <a:bodyPr wrap="square" lIns="22854" tIns="22854" rIns="22854" bIns="22854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24" name="Shape 1391"/>
            <p:cNvSpPr/>
            <p:nvPr/>
          </p:nvSpPr>
          <p:spPr>
            <a:xfrm>
              <a:off x="584346" y="-1"/>
              <a:ext cx="606444" cy="1138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C05C"/>
            </a:solidFill>
            <a:ln w="12700" cap="flat">
              <a:noFill/>
              <a:miter lim="400000"/>
            </a:ln>
            <a:effectLst/>
          </p:spPr>
          <p:txBody>
            <a:bodyPr wrap="square" lIns="22854" tIns="22854" rIns="22854" bIns="22854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25" name="Shape 1392"/>
            <p:cNvSpPr/>
            <p:nvPr/>
          </p:nvSpPr>
          <p:spPr>
            <a:xfrm>
              <a:off x="500050" y="-1"/>
              <a:ext cx="168593" cy="162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6C05C"/>
            </a:solidFill>
            <a:ln w="12700" cap="flat">
              <a:noFill/>
              <a:miter lim="400000"/>
            </a:ln>
            <a:effectLst/>
          </p:spPr>
          <p:txBody>
            <a:bodyPr wrap="square" lIns="22854" tIns="22854" rIns="22854" bIns="22854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26" name="Shape 1393"/>
            <p:cNvSpPr/>
            <p:nvPr/>
          </p:nvSpPr>
          <p:spPr>
            <a:xfrm>
              <a:off x="584346" y="-1"/>
              <a:ext cx="84297" cy="162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1CD7D"/>
            </a:solidFill>
            <a:ln w="12700" cap="flat">
              <a:noFill/>
              <a:miter lim="400000"/>
            </a:ln>
            <a:effectLst/>
          </p:spPr>
          <p:txBody>
            <a:bodyPr wrap="square" lIns="22854" tIns="22854" rIns="22854" bIns="22854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27" name="Shape 1394"/>
            <p:cNvSpPr/>
            <p:nvPr/>
          </p:nvSpPr>
          <p:spPr>
            <a:xfrm>
              <a:off x="584346" y="-1"/>
              <a:ext cx="84297" cy="162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CD7D"/>
            </a:solidFill>
            <a:ln w="12700" cap="flat">
              <a:noFill/>
              <a:miter lim="400000"/>
            </a:ln>
            <a:effectLst/>
          </p:spPr>
          <p:txBody>
            <a:bodyPr wrap="square" lIns="22854" tIns="22854" rIns="22854" bIns="22854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</p:grpSp>
      <p:sp>
        <p:nvSpPr>
          <p:cNvPr id="228" name="Shape 1396"/>
          <p:cNvSpPr/>
          <p:nvPr userDrawn="1"/>
        </p:nvSpPr>
        <p:spPr>
          <a:xfrm>
            <a:off x="-975656" y="1461496"/>
            <a:ext cx="5108328" cy="1644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235"/>
                </a:moveTo>
                <a:lnTo>
                  <a:pt x="8574" y="0"/>
                </a:lnTo>
                <a:lnTo>
                  <a:pt x="9671" y="3041"/>
                </a:lnTo>
                <a:lnTo>
                  <a:pt x="12450" y="11481"/>
                </a:lnTo>
                <a:lnTo>
                  <a:pt x="15795" y="11665"/>
                </a:lnTo>
                <a:lnTo>
                  <a:pt x="17023" y="17045"/>
                </a:lnTo>
                <a:lnTo>
                  <a:pt x="21600" y="19988"/>
                </a:lnTo>
                <a:lnTo>
                  <a:pt x="20537" y="21600"/>
                </a:lnTo>
                <a:lnTo>
                  <a:pt x="16318" y="19847"/>
                </a:lnTo>
                <a:lnTo>
                  <a:pt x="14291" y="20004"/>
                </a:lnTo>
                <a:lnTo>
                  <a:pt x="11980" y="18261"/>
                </a:lnTo>
                <a:lnTo>
                  <a:pt x="11922" y="18326"/>
                </a:lnTo>
                <a:lnTo>
                  <a:pt x="3419" y="17910"/>
                </a:lnTo>
                <a:lnTo>
                  <a:pt x="156" y="18748"/>
                </a:lnTo>
                <a:lnTo>
                  <a:pt x="0" y="14235"/>
                </a:lnTo>
                <a:close/>
              </a:path>
            </a:pathLst>
          </a:custGeom>
          <a:solidFill>
            <a:srgbClr val="00B2A9"/>
          </a:soli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sp>
        <p:nvSpPr>
          <p:cNvPr id="229" name="Shape 1397"/>
          <p:cNvSpPr/>
          <p:nvPr userDrawn="1"/>
        </p:nvSpPr>
        <p:spPr>
          <a:xfrm>
            <a:off x="-370479" y="2043378"/>
            <a:ext cx="2039843" cy="65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442"/>
                </a:moveTo>
                <a:lnTo>
                  <a:pt x="18827" y="0"/>
                </a:lnTo>
                <a:lnTo>
                  <a:pt x="0" y="5897"/>
                </a:lnTo>
                <a:lnTo>
                  <a:pt x="591" y="21600"/>
                </a:lnTo>
                <a:lnTo>
                  <a:pt x="21600" y="3442"/>
                </a:lnTo>
                <a:close/>
              </a:path>
            </a:pathLst>
          </a:custGeom>
          <a:solidFill>
            <a:srgbClr val="64CCC9"/>
          </a:soli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sp>
        <p:nvSpPr>
          <p:cNvPr id="230" name="Shape 1398"/>
          <p:cNvSpPr/>
          <p:nvPr userDrawn="1"/>
        </p:nvSpPr>
        <p:spPr>
          <a:xfrm>
            <a:off x="5094984" y="1794226"/>
            <a:ext cx="5207580" cy="1276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195"/>
                </a:moveTo>
                <a:lnTo>
                  <a:pt x="5579" y="17216"/>
                </a:lnTo>
                <a:lnTo>
                  <a:pt x="9407" y="16755"/>
                </a:lnTo>
                <a:lnTo>
                  <a:pt x="21600" y="21600"/>
                </a:lnTo>
                <a:lnTo>
                  <a:pt x="20578" y="15005"/>
                </a:lnTo>
                <a:lnTo>
                  <a:pt x="17155" y="10701"/>
                </a:lnTo>
                <a:lnTo>
                  <a:pt x="17209" y="7436"/>
                </a:lnTo>
                <a:lnTo>
                  <a:pt x="14435" y="7066"/>
                </a:lnTo>
                <a:lnTo>
                  <a:pt x="10565" y="13041"/>
                </a:lnTo>
                <a:lnTo>
                  <a:pt x="12775" y="3174"/>
                </a:lnTo>
                <a:lnTo>
                  <a:pt x="11596" y="0"/>
                </a:lnTo>
                <a:lnTo>
                  <a:pt x="9120" y="5076"/>
                </a:lnTo>
                <a:lnTo>
                  <a:pt x="7866" y="1332"/>
                </a:lnTo>
                <a:lnTo>
                  <a:pt x="0" y="15195"/>
                </a:lnTo>
                <a:close/>
              </a:path>
            </a:pathLst>
          </a:custGeom>
          <a:solidFill>
            <a:srgbClr val="9CD036"/>
          </a:soli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sp>
        <p:nvSpPr>
          <p:cNvPr id="231" name="Shape 1399"/>
          <p:cNvSpPr/>
          <p:nvPr userDrawn="1"/>
        </p:nvSpPr>
        <p:spPr>
          <a:xfrm>
            <a:off x="1592308" y="2338130"/>
            <a:ext cx="1207981" cy="519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79" y="21375"/>
                </a:moveTo>
                <a:lnTo>
                  <a:pt x="21600" y="9851"/>
                </a:lnTo>
                <a:lnTo>
                  <a:pt x="20807" y="335"/>
                </a:lnTo>
                <a:lnTo>
                  <a:pt x="6886" y="0"/>
                </a:lnTo>
                <a:lnTo>
                  <a:pt x="6428" y="6587"/>
                </a:lnTo>
                <a:lnTo>
                  <a:pt x="0" y="21600"/>
                </a:lnTo>
                <a:lnTo>
                  <a:pt x="4779" y="21375"/>
                </a:lnTo>
                <a:close/>
              </a:path>
            </a:pathLst>
          </a:custGeom>
          <a:solidFill>
            <a:srgbClr val="64CCC9">
              <a:alpha val="59959"/>
            </a:srgbClr>
          </a:soli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sp>
        <p:nvSpPr>
          <p:cNvPr id="232" name="Shape 1400"/>
          <p:cNvSpPr/>
          <p:nvPr userDrawn="1"/>
        </p:nvSpPr>
        <p:spPr>
          <a:xfrm>
            <a:off x="2885762" y="2756244"/>
            <a:ext cx="1015870" cy="348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50" y="21600"/>
                </a:moveTo>
                <a:lnTo>
                  <a:pt x="21600" y="11132"/>
                </a:lnTo>
                <a:lnTo>
                  <a:pt x="3372" y="0"/>
                </a:lnTo>
                <a:lnTo>
                  <a:pt x="0" y="13883"/>
                </a:lnTo>
                <a:lnTo>
                  <a:pt x="21150" y="21600"/>
                </a:lnTo>
                <a:close/>
              </a:path>
            </a:pathLst>
          </a:custGeom>
          <a:solidFill>
            <a:srgbClr val="64CCC9">
              <a:alpha val="59959"/>
            </a:srgbClr>
          </a:soli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sp>
        <p:nvSpPr>
          <p:cNvPr id="233" name="Shape 1401"/>
          <p:cNvSpPr/>
          <p:nvPr userDrawn="1"/>
        </p:nvSpPr>
        <p:spPr>
          <a:xfrm>
            <a:off x="5017835" y="1780723"/>
            <a:ext cx="603171" cy="708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91" y="19118"/>
                </a:moveTo>
                <a:lnTo>
                  <a:pt x="21600" y="7412"/>
                </a:lnTo>
                <a:lnTo>
                  <a:pt x="16796" y="0"/>
                </a:lnTo>
                <a:lnTo>
                  <a:pt x="0" y="21600"/>
                </a:lnTo>
                <a:lnTo>
                  <a:pt x="9891" y="19118"/>
                </a:lnTo>
                <a:close/>
              </a:path>
            </a:pathLst>
          </a:custGeom>
          <a:solidFill>
            <a:srgbClr val="9CD036"/>
          </a:soli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sp>
        <p:nvSpPr>
          <p:cNvPr id="234" name="Shape 1402"/>
          <p:cNvSpPr/>
          <p:nvPr userDrawn="1"/>
        </p:nvSpPr>
        <p:spPr>
          <a:xfrm>
            <a:off x="2409781" y="2628643"/>
            <a:ext cx="496231" cy="36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808" y="20192"/>
                </a:moveTo>
                <a:lnTo>
                  <a:pt x="21600" y="7321"/>
                </a:lnTo>
                <a:lnTo>
                  <a:pt x="17559" y="0"/>
                </a:lnTo>
                <a:lnTo>
                  <a:pt x="0" y="21600"/>
                </a:lnTo>
                <a:lnTo>
                  <a:pt x="19808" y="20192"/>
                </a:lnTo>
                <a:close/>
              </a:path>
            </a:pathLst>
          </a:custGeom>
          <a:solidFill>
            <a:srgbClr val="64CCC9">
              <a:alpha val="59959"/>
            </a:srgbClr>
          </a:soli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grpSp>
        <p:nvGrpSpPr>
          <p:cNvPr id="235" name="Group 1407"/>
          <p:cNvGrpSpPr/>
          <p:nvPr userDrawn="1"/>
        </p:nvGrpSpPr>
        <p:grpSpPr>
          <a:xfrm>
            <a:off x="1913493" y="2570050"/>
            <a:ext cx="468300" cy="708025"/>
            <a:chOff x="0" y="0"/>
            <a:chExt cx="936843" cy="1416418"/>
          </a:xfrm>
        </p:grpSpPr>
        <p:pic>
          <p:nvPicPr>
            <p:cNvPr id="236" name="image1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0800000">
              <a:off x="392631" y="1212409"/>
              <a:ext cx="151582" cy="20401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711200" rotWithShape="0">
                <a:srgbClr val="000000">
                  <a:alpha val="75000"/>
                </a:srgbClr>
              </a:outerShdw>
            </a:effectLst>
          </p:spPr>
        </p:pic>
        <p:grpSp>
          <p:nvGrpSpPr>
            <p:cNvPr id="237" name="Group 1406"/>
            <p:cNvGrpSpPr/>
            <p:nvPr/>
          </p:nvGrpSpPr>
          <p:grpSpPr>
            <a:xfrm>
              <a:off x="-1" y="0"/>
              <a:ext cx="936845" cy="1220633"/>
              <a:chOff x="0" y="0"/>
              <a:chExt cx="936843" cy="1220632"/>
            </a:xfrm>
          </p:grpSpPr>
          <p:sp>
            <p:nvSpPr>
              <p:cNvPr id="238" name="Shape 1404"/>
              <p:cNvSpPr/>
              <p:nvPr/>
            </p:nvSpPr>
            <p:spPr>
              <a:xfrm>
                <a:off x="-1" y="-1"/>
                <a:ext cx="468423" cy="12206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9302" y="7966"/>
                    </a:lnTo>
                    <a:lnTo>
                      <a:pt x="15083" y="7966"/>
                    </a:lnTo>
                    <a:lnTo>
                      <a:pt x="5282" y="14208"/>
                    </a:lnTo>
                    <a:lnTo>
                      <a:pt x="11299" y="14208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76C05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54" tIns="22854" rIns="22854" bIns="22854" numCol="1" anchor="t">
                <a:noAutofit/>
              </a:bodyPr>
              <a:lstStyle/>
              <a:p>
                <a:pPr algn="l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  <p:sp>
            <p:nvSpPr>
              <p:cNvPr id="239" name="Shape 1405"/>
              <p:cNvSpPr/>
              <p:nvPr/>
            </p:nvSpPr>
            <p:spPr>
              <a:xfrm>
                <a:off x="468421" y="-1"/>
                <a:ext cx="468423" cy="12206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301" y="14208"/>
                    </a:lnTo>
                    <a:lnTo>
                      <a:pt x="16318" y="14208"/>
                    </a:lnTo>
                    <a:lnTo>
                      <a:pt x="6780" y="7966"/>
                    </a:lnTo>
                    <a:lnTo>
                      <a:pt x="12298" y="7966"/>
                    </a:lnTo>
                    <a:lnTo>
                      <a:pt x="0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F9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54" tIns="22854" rIns="22854" bIns="22854" numCol="1" anchor="t">
                <a:noAutofit/>
              </a:bodyPr>
              <a:lstStyle/>
              <a:p>
                <a:pPr algn="l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</p:grpSp>
      </p:grpSp>
      <p:grpSp>
        <p:nvGrpSpPr>
          <p:cNvPr id="240" name="Group 1414"/>
          <p:cNvGrpSpPr/>
          <p:nvPr userDrawn="1"/>
        </p:nvGrpSpPr>
        <p:grpSpPr>
          <a:xfrm flipH="1">
            <a:off x="2755561" y="1742466"/>
            <a:ext cx="165725" cy="183380"/>
            <a:chOff x="0" y="0"/>
            <a:chExt cx="331535" cy="366854"/>
          </a:xfrm>
        </p:grpSpPr>
        <p:sp>
          <p:nvSpPr>
            <p:cNvPr id="241" name="Shape 1408"/>
            <p:cNvSpPr/>
            <p:nvPr/>
          </p:nvSpPr>
          <p:spPr>
            <a:xfrm>
              <a:off x="142412" y="290293"/>
              <a:ext cx="43750" cy="76562"/>
            </a:xfrm>
            <a:prstGeom prst="rect">
              <a:avLst/>
            </a:prstGeom>
            <a:solidFill>
              <a:srgbClr val="5D3E16"/>
            </a:solidFill>
            <a:ln w="12700" cap="flat">
              <a:noFill/>
              <a:miter lim="400000"/>
            </a:ln>
            <a:effectLst/>
          </p:spPr>
          <p:txBody>
            <a:bodyPr wrap="square" lIns="22854" tIns="22854" rIns="22854" bIns="22854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42" name="Shape 1409"/>
            <p:cNvSpPr/>
            <p:nvPr/>
          </p:nvSpPr>
          <p:spPr>
            <a:xfrm>
              <a:off x="-1" y="-1"/>
              <a:ext cx="331537" cy="316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F9948"/>
            </a:solidFill>
            <a:ln w="12700" cap="flat">
              <a:noFill/>
              <a:miter lim="400000"/>
            </a:ln>
            <a:effectLst/>
          </p:spPr>
          <p:txBody>
            <a:bodyPr wrap="square" lIns="22854" tIns="22854" rIns="22854" bIns="22854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43" name="Shape 1410"/>
            <p:cNvSpPr/>
            <p:nvPr/>
          </p:nvSpPr>
          <p:spPr>
            <a:xfrm>
              <a:off x="162691" y="-1"/>
              <a:ext cx="168845" cy="316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C05C"/>
            </a:solidFill>
            <a:ln w="12700" cap="flat">
              <a:noFill/>
              <a:miter lim="400000"/>
            </a:ln>
            <a:effectLst/>
          </p:spPr>
          <p:txBody>
            <a:bodyPr wrap="square" lIns="22854" tIns="22854" rIns="22854" bIns="22854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44" name="Shape 1411"/>
            <p:cNvSpPr/>
            <p:nvPr/>
          </p:nvSpPr>
          <p:spPr>
            <a:xfrm>
              <a:off x="139222" y="-1"/>
              <a:ext cx="46940" cy="45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6C05C"/>
            </a:solidFill>
            <a:ln w="12700" cap="flat">
              <a:noFill/>
              <a:miter lim="400000"/>
            </a:ln>
            <a:effectLst/>
          </p:spPr>
          <p:txBody>
            <a:bodyPr wrap="square" lIns="22854" tIns="22854" rIns="22854" bIns="22854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45" name="Shape 1412"/>
            <p:cNvSpPr/>
            <p:nvPr/>
          </p:nvSpPr>
          <p:spPr>
            <a:xfrm>
              <a:off x="162691" y="-1"/>
              <a:ext cx="23471" cy="45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1CD7D"/>
            </a:solidFill>
            <a:ln w="12700" cap="flat">
              <a:noFill/>
              <a:miter lim="400000"/>
            </a:ln>
            <a:effectLst/>
          </p:spPr>
          <p:txBody>
            <a:bodyPr wrap="square" lIns="22854" tIns="22854" rIns="22854" bIns="22854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46" name="Shape 1413"/>
            <p:cNvSpPr/>
            <p:nvPr/>
          </p:nvSpPr>
          <p:spPr>
            <a:xfrm>
              <a:off x="162691" y="-1"/>
              <a:ext cx="23471" cy="45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CD7D"/>
            </a:solidFill>
            <a:ln w="12700" cap="flat">
              <a:noFill/>
              <a:miter lim="400000"/>
            </a:ln>
            <a:effectLst/>
          </p:spPr>
          <p:txBody>
            <a:bodyPr wrap="square" lIns="22854" tIns="22854" rIns="22854" bIns="22854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</p:grpSp>
      <p:grpSp>
        <p:nvGrpSpPr>
          <p:cNvPr id="247" name="Group 1419"/>
          <p:cNvGrpSpPr/>
          <p:nvPr userDrawn="1"/>
        </p:nvGrpSpPr>
        <p:grpSpPr>
          <a:xfrm>
            <a:off x="1016471" y="2628280"/>
            <a:ext cx="393052" cy="594256"/>
            <a:chOff x="0" y="0"/>
            <a:chExt cx="786306" cy="1188820"/>
          </a:xfrm>
        </p:grpSpPr>
        <p:pic>
          <p:nvPicPr>
            <p:cNvPr id="248" name="image1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0800000">
              <a:off x="329541" y="1017593"/>
              <a:ext cx="127225" cy="1712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49" name="Group 1418"/>
            <p:cNvGrpSpPr/>
            <p:nvPr/>
          </p:nvGrpSpPr>
          <p:grpSpPr>
            <a:xfrm>
              <a:off x="-1" y="0"/>
              <a:ext cx="786308" cy="1024495"/>
              <a:chOff x="0" y="0"/>
              <a:chExt cx="786306" cy="1024494"/>
            </a:xfrm>
          </p:grpSpPr>
          <p:sp>
            <p:nvSpPr>
              <p:cNvPr id="250" name="Shape 1416"/>
              <p:cNvSpPr/>
              <p:nvPr/>
            </p:nvSpPr>
            <p:spPr>
              <a:xfrm>
                <a:off x="-1" y="-1"/>
                <a:ext cx="393155" cy="10244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9302" y="7966"/>
                    </a:lnTo>
                    <a:lnTo>
                      <a:pt x="15083" y="7966"/>
                    </a:lnTo>
                    <a:lnTo>
                      <a:pt x="5282" y="14208"/>
                    </a:lnTo>
                    <a:lnTo>
                      <a:pt x="11299" y="14208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76C05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54" tIns="22854" rIns="22854" bIns="22854" numCol="1" anchor="t">
                <a:noAutofit/>
              </a:bodyPr>
              <a:lstStyle/>
              <a:p>
                <a:pPr algn="l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  <p:sp>
            <p:nvSpPr>
              <p:cNvPr id="251" name="Shape 1417"/>
              <p:cNvSpPr/>
              <p:nvPr/>
            </p:nvSpPr>
            <p:spPr>
              <a:xfrm>
                <a:off x="393153" y="-1"/>
                <a:ext cx="393154" cy="10244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301" y="14208"/>
                    </a:lnTo>
                    <a:lnTo>
                      <a:pt x="16318" y="14208"/>
                    </a:lnTo>
                    <a:lnTo>
                      <a:pt x="6780" y="7966"/>
                    </a:lnTo>
                    <a:lnTo>
                      <a:pt x="12298" y="7966"/>
                    </a:lnTo>
                    <a:lnTo>
                      <a:pt x="0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F9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54" tIns="22854" rIns="22854" bIns="22854" numCol="1" anchor="t">
                <a:noAutofit/>
              </a:bodyPr>
              <a:lstStyle/>
              <a:p>
                <a:pPr algn="l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</p:grpSp>
      </p:grpSp>
      <p:grpSp>
        <p:nvGrpSpPr>
          <p:cNvPr id="252" name="Group 1424"/>
          <p:cNvGrpSpPr/>
          <p:nvPr userDrawn="1"/>
        </p:nvGrpSpPr>
        <p:grpSpPr>
          <a:xfrm>
            <a:off x="11364806" y="1984209"/>
            <a:ext cx="766294" cy="1158565"/>
            <a:chOff x="0" y="0"/>
            <a:chExt cx="865330" cy="1308297"/>
          </a:xfrm>
        </p:grpSpPr>
        <p:pic>
          <p:nvPicPr>
            <p:cNvPr id="253" name="image1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0800000">
              <a:off x="362660" y="1119861"/>
              <a:ext cx="140011" cy="188437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711200" rotWithShape="0">
                <a:srgbClr val="000000">
                  <a:alpha val="75000"/>
                </a:srgbClr>
              </a:outerShdw>
            </a:effectLst>
          </p:spPr>
        </p:pic>
        <p:grpSp>
          <p:nvGrpSpPr>
            <p:cNvPr id="254" name="Group 1423"/>
            <p:cNvGrpSpPr/>
            <p:nvPr/>
          </p:nvGrpSpPr>
          <p:grpSpPr>
            <a:xfrm>
              <a:off x="-1" y="0"/>
              <a:ext cx="865332" cy="1127457"/>
              <a:chOff x="0" y="0"/>
              <a:chExt cx="865330" cy="1127456"/>
            </a:xfrm>
          </p:grpSpPr>
          <p:sp>
            <p:nvSpPr>
              <p:cNvPr id="255" name="Shape 1421"/>
              <p:cNvSpPr/>
              <p:nvPr/>
            </p:nvSpPr>
            <p:spPr>
              <a:xfrm>
                <a:off x="-1" y="-1"/>
                <a:ext cx="432667" cy="11274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9302" y="7966"/>
                    </a:lnTo>
                    <a:lnTo>
                      <a:pt x="15083" y="7966"/>
                    </a:lnTo>
                    <a:lnTo>
                      <a:pt x="5282" y="14208"/>
                    </a:lnTo>
                    <a:lnTo>
                      <a:pt x="11299" y="14208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76C05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54" tIns="22854" rIns="22854" bIns="22854" numCol="1" anchor="t">
                <a:noAutofit/>
              </a:bodyPr>
              <a:lstStyle/>
              <a:p>
                <a:pPr algn="l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  <p:sp>
            <p:nvSpPr>
              <p:cNvPr id="256" name="Shape 1422"/>
              <p:cNvSpPr/>
              <p:nvPr/>
            </p:nvSpPr>
            <p:spPr>
              <a:xfrm>
                <a:off x="432665" y="-1"/>
                <a:ext cx="432666" cy="11274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301" y="14208"/>
                    </a:lnTo>
                    <a:lnTo>
                      <a:pt x="16318" y="14208"/>
                    </a:lnTo>
                    <a:lnTo>
                      <a:pt x="6780" y="7966"/>
                    </a:lnTo>
                    <a:lnTo>
                      <a:pt x="12298" y="7966"/>
                    </a:lnTo>
                    <a:lnTo>
                      <a:pt x="0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F9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54" tIns="22854" rIns="22854" bIns="22854" numCol="1" anchor="t">
                <a:noAutofit/>
              </a:bodyPr>
              <a:lstStyle/>
              <a:p>
                <a:pPr algn="l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</p:grpSp>
      </p:grpSp>
      <p:grpSp>
        <p:nvGrpSpPr>
          <p:cNvPr id="257" name="Group 1436"/>
          <p:cNvGrpSpPr/>
          <p:nvPr userDrawn="1"/>
        </p:nvGrpSpPr>
        <p:grpSpPr>
          <a:xfrm>
            <a:off x="3518360" y="1700079"/>
            <a:ext cx="6357761" cy="4449427"/>
            <a:chOff x="-1201834" y="5330"/>
            <a:chExt cx="12718833" cy="8901170"/>
          </a:xfrm>
        </p:grpSpPr>
        <p:sp>
          <p:nvSpPr>
            <p:cNvPr id="258" name="Shape 1430"/>
            <p:cNvSpPr/>
            <p:nvPr/>
          </p:nvSpPr>
          <p:spPr>
            <a:xfrm>
              <a:off x="7530654" y="7172186"/>
              <a:ext cx="729581" cy="1667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4A3116"/>
            </a:solidFill>
            <a:ln w="12700" cap="flat">
              <a:noFill/>
              <a:miter lim="400000"/>
            </a:ln>
            <a:effectLst/>
          </p:spPr>
          <p:txBody>
            <a:bodyPr wrap="square" lIns="19045" tIns="19045" rIns="19045" bIns="19045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 sz="3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259" name="Shape 1431"/>
            <p:cNvSpPr/>
            <p:nvPr/>
          </p:nvSpPr>
          <p:spPr>
            <a:xfrm>
              <a:off x="2076631" y="7202844"/>
              <a:ext cx="747741" cy="1637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9" y="0"/>
                  </a:moveTo>
                  <a:lnTo>
                    <a:pt x="0" y="887"/>
                  </a:lnTo>
                  <a:lnTo>
                    <a:pt x="525" y="1379"/>
                  </a:lnTo>
                  <a:lnTo>
                    <a:pt x="525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21589" y="0"/>
                    <a:pt x="21589" y="0"/>
                  </a:cubicBezTo>
                  <a:close/>
                </a:path>
              </a:pathLst>
            </a:custGeom>
            <a:solidFill>
              <a:srgbClr val="4A3116"/>
            </a:solidFill>
            <a:ln w="12700" cap="flat">
              <a:noFill/>
              <a:miter lim="400000"/>
            </a:ln>
            <a:effectLst/>
          </p:spPr>
          <p:txBody>
            <a:bodyPr wrap="square" lIns="19045" tIns="19045" rIns="19045" bIns="19045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 sz="3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260" name="Shape 1432"/>
            <p:cNvSpPr/>
            <p:nvPr/>
          </p:nvSpPr>
          <p:spPr>
            <a:xfrm>
              <a:off x="-1201835" y="5330"/>
              <a:ext cx="12718835" cy="5657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070" extrusionOk="0">
                  <a:moveTo>
                    <a:pt x="21322" y="8870"/>
                  </a:moveTo>
                  <a:cubicBezTo>
                    <a:pt x="21393" y="6965"/>
                    <a:pt x="21344" y="3888"/>
                    <a:pt x="19046" y="3134"/>
                  </a:cubicBezTo>
                  <a:cubicBezTo>
                    <a:pt x="13946" y="1461"/>
                    <a:pt x="7446" y="767"/>
                    <a:pt x="2299" y="67"/>
                  </a:cubicBezTo>
                  <a:cubicBezTo>
                    <a:pt x="1593" y="-29"/>
                    <a:pt x="-207" y="-530"/>
                    <a:pt x="19" y="3782"/>
                  </a:cubicBezTo>
                  <a:cubicBezTo>
                    <a:pt x="373" y="10526"/>
                    <a:pt x="1972" y="21055"/>
                    <a:pt x="1988" y="21070"/>
                  </a:cubicBezTo>
                  <a:lnTo>
                    <a:pt x="20321" y="21070"/>
                  </a:lnTo>
                  <a:lnTo>
                    <a:pt x="21322" y="8870"/>
                  </a:lnTo>
                  <a:close/>
                </a:path>
              </a:pathLst>
            </a:custGeom>
            <a:solidFill>
              <a:srgbClr val="4A3116"/>
            </a:solidFill>
            <a:ln w="12700" cap="flat">
              <a:noFill/>
              <a:miter lim="400000"/>
            </a:ln>
            <a:effectLst/>
          </p:spPr>
          <p:txBody>
            <a:bodyPr wrap="square" lIns="19045" tIns="19045" rIns="19045" bIns="19045" numCol="1" anchor="ctr">
              <a:noAutofit/>
            </a:bodyPr>
            <a:lstStyle/>
            <a:p>
              <a:pPr>
                <a:spcBef>
                  <a:spcPts val="0"/>
                </a:spcBef>
                <a:defRPr sz="3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261" name="Shape 1433"/>
            <p:cNvSpPr/>
            <p:nvPr/>
          </p:nvSpPr>
          <p:spPr>
            <a:xfrm>
              <a:off x="-17247" y="5658488"/>
              <a:ext cx="10931229" cy="212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7" extrusionOk="0">
                  <a:moveTo>
                    <a:pt x="21600" y="0"/>
                  </a:moveTo>
                  <a:lnTo>
                    <a:pt x="0" y="0"/>
                  </a:lnTo>
                  <a:cubicBezTo>
                    <a:pt x="361" y="5218"/>
                    <a:pt x="585" y="7925"/>
                    <a:pt x="919" y="12458"/>
                  </a:cubicBezTo>
                  <a:cubicBezTo>
                    <a:pt x="1200" y="16267"/>
                    <a:pt x="1527" y="21065"/>
                    <a:pt x="3172" y="20701"/>
                  </a:cubicBezTo>
                  <a:cubicBezTo>
                    <a:pt x="3376" y="21557"/>
                    <a:pt x="16716" y="21600"/>
                    <a:pt x="19150" y="20422"/>
                  </a:cubicBezTo>
                  <a:cubicBezTo>
                    <a:pt x="20313" y="19859"/>
                    <a:pt x="21317" y="14543"/>
                    <a:pt x="21600" y="0"/>
                  </a:cubicBezTo>
                </a:path>
              </a:pathLst>
            </a:custGeom>
            <a:solidFill>
              <a:srgbClr val="E1C276"/>
            </a:solidFill>
            <a:ln w="12700" cap="flat">
              <a:noFill/>
              <a:miter lim="400000"/>
            </a:ln>
            <a:effectLst/>
          </p:spPr>
          <p:txBody>
            <a:bodyPr wrap="square" lIns="19045" tIns="19045" rIns="19045" bIns="19045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 sz="3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262" name="Shape 1434"/>
            <p:cNvSpPr/>
            <p:nvPr/>
          </p:nvSpPr>
          <p:spPr>
            <a:xfrm>
              <a:off x="7108387" y="8253604"/>
              <a:ext cx="1484774" cy="652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9637" y="12777"/>
                  </a:moveTo>
                  <a:cubicBezTo>
                    <a:pt x="9637" y="12777"/>
                    <a:pt x="4898" y="3854"/>
                    <a:pt x="8" y="3854"/>
                  </a:cubicBezTo>
                  <a:cubicBezTo>
                    <a:pt x="-252" y="3854"/>
                    <a:pt x="5994" y="15211"/>
                    <a:pt x="5994" y="15211"/>
                  </a:cubicBezTo>
                  <a:lnTo>
                    <a:pt x="5083" y="20687"/>
                  </a:lnTo>
                  <a:lnTo>
                    <a:pt x="10678" y="20079"/>
                  </a:lnTo>
                  <a:lnTo>
                    <a:pt x="15915" y="21600"/>
                  </a:lnTo>
                  <a:lnTo>
                    <a:pt x="21348" y="7098"/>
                  </a:lnTo>
                  <a:cubicBezTo>
                    <a:pt x="21348" y="7098"/>
                    <a:pt x="16283" y="8519"/>
                    <a:pt x="15112" y="12169"/>
                  </a:cubicBezTo>
                  <a:cubicBezTo>
                    <a:pt x="13941" y="15819"/>
                    <a:pt x="16849" y="0"/>
                    <a:pt x="16849" y="0"/>
                  </a:cubicBezTo>
                  <a:cubicBezTo>
                    <a:pt x="16849" y="0"/>
                    <a:pt x="9637" y="12777"/>
                    <a:pt x="9637" y="12777"/>
                  </a:cubicBezTo>
                  <a:close/>
                </a:path>
              </a:pathLst>
            </a:custGeom>
            <a:solidFill>
              <a:srgbClr val="76C05C"/>
            </a:solidFill>
            <a:ln w="12700" cap="flat">
              <a:noFill/>
              <a:miter lim="400000"/>
            </a:ln>
            <a:effectLst/>
          </p:spPr>
          <p:txBody>
            <a:bodyPr wrap="square" lIns="19045" tIns="19045" rIns="19045" bIns="19045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 sz="3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263" name="Shape 1435"/>
            <p:cNvSpPr/>
            <p:nvPr/>
          </p:nvSpPr>
          <p:spPr>
            <a:xfrm>
              <a:off x="1675972" y="8253604"/>
              <a:ext cx="1485050" cy="652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9637" y="12777"/>
                  </a:moveTo>
                  <a:cubicBezTo>
                    <a:pt x="9637" y="12777"/>
                    <a:pt x="4898" y="3854"/>
                    <a:pt x="8" y="3854"/>
                  </a:cubicBezTo>
                  <a:cubicBezTo>
                    <a:pt x="-252" y="3854"/>
                    <a:pt x="5994" y="15211"/>
                    <a:pt x="5994" y="15211"/>
                  </a:cubicBezTo>
                  <a:lnTo>
                    <a:pt x="5083" y="20687"/>
                  </a:lnTo>
                  <a:lnTo>
                    <a:pt x="10678" y="20079"/>
                  </a:lnTo>
                  <a:lnTo>
                    <a:pt x="15915" y="21600"/>
                  </a:lnTo>
                  <a:lnTo>
                    <a:pt x="21348" y="7098"/>
                  </a:lnTo>
                  <a:cubicBezTo>
                    <a:pt x="21348" y="7098"/>
                    <a:pt x="16283" y="8519"/>
                    <a:pt x="15112" y="12169"/>
                  </a:cubicBezTo>
                  <a:cubicBezTo>
                    <a:pt x="13941" y="15819"/>
                    <a:pt x="16849" y="0"/>
                    <a:pt x="16849" y="0"/>
                  </a:cubicBezTo>
                  <a:cubicBezTo>
                    <a:pt x="16849" y="0"/>
                    <a:pt x="9637" y="12777"/>
                    <a:pt x="9637" y="12777"/>
                  </a:cubicBezTo>
                  <a:close/>
                </a:path>
              </a:pathLst>
            </a:custGeom>
            <a:solidFill>
              <a:srgbClr val="76C05C"/>
            </a:solidFill>
            <a:ln w="12700" cap="flat">
              <a:noFill/>
              <a:miter lim="400000"/>
            </a:ln>
            <a:effectLst/>
          </p:spPr>
          <p:txBody>
            <a:bodyPr wrap="square" lIns="19045" tIns="19045" rIns="19045" bIns="19045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 sz="3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pic>
        <p:nvPicPr>
          <p:cNvPr id="265" name="pasted-image.pdf"/>
          <p:cNvPicPr>
            <a:picLocks noChangeAspect="1"/>
          </p:cNvPicPr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9462497" y="274635"/>
            <a:ext cx="997114" cy="145648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6" name="Group 265"/>
          <p:cNvGrpSpPr/>
          <p:nvPr userDrawn="1"/>
        </p:nvGrpSpPr>
        <p:grpSpPr>
          <a:xfrm>
            <a:off x="9740809" y="2570610"/>
            <a:ext cx="2067553" cy="3247630"/>
            <a:chOff x="9914517" y="2523683"/>
            <a:chExt cx="2274308" cy="3572393"/>
          </a:xfrm>
        </p:grpSpPr>
        <p:pic>
          <p:nvPicPr>
            <p:cNvPr id="267" name="Picture 266"/>
            <p:cNvPicPr>
              <a:picLocks noChangeAspect="1"/>
            </p:cNvPicPr>
            <p:nvPr userDrawn="1"/>
          </p:nvPicPr>
          <p:blipFill>
            <a:blip r:embed="rId6" cstate="print">
              <a:alphaModFix amt="3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04904" y="5785297"/>
              <a:ext cx="1575931" cy="31077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8" name="Group 1449"/>
            <p:cNvGrpSpPr/>
            <p:nvPr userDrawn="1"/>
          </p:nvGrpSpPr>
          <p:grpSpPr>
            <a:xfrm>
              <a:off x="9914517" y="2523683"/>
              <a:ext cx="2274308" cy="3438540"/>
              <a:chOff x="-635178" y="3810989"/>
              <a:chExt cx="3418334" cy="5168193"/>
            </a:xfrm>
          </p:grpSpPr>
          <p:pic>
            <p:nvPicPr>
              <p:cNvPr id="269" name="image1.png"/>
              <p:cNvPicPr>
                <a:picLocks noChangeAspect="1"/>
              </p:cNvPicPr>
              <p:nvPr userDrawn="1"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 rot="10800000">
                <a:off x="797445" y="8234801"/>
                <a:ext cx="553088" cy="7443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270" name="Group 1448"/>
              <p:cNvGrpSpPr/>
              <p:nvPr userDrawn="1"/>
            </p:nvGrpSpPr>
            <p:grpSpPr>
              <a:xfrm>
                <a:off x="-635178" y="3810989"/>
                <a:ext cx="3418334" cy="4453813"/>
                <a:chOff x="-635178" y="3810989"/>
                <a:chExt cx="3418334" cy="4453813"/>
              </a:xfrm>
            </p:grpSpPr>
            <p:sp>
              <p:nvSpPr>
                <p:cNvPr id="271" name="Shape 1446"/>
                <p:cNvSpPr/>
                <p:nvPr userDrawn="1"/>
              </p:nvSpPr>
              <p:spPr>
                <a:xfrm>
                  <a:off x="-635178" y="3810989"/>
                  <a:ext cx="1709165" cy="44538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9302" y="7966"/>
                      </a:lnTo>
                      <a:lnTo>
                        <a:pt x="15083" y="7966"/>
                      </a:lnTo>
                      <a:lnTo>
                        <a:pt x="5282" y="14208"/>
                      </a:lnTo>
                      <a:lnTo>
                        <a:pt x="11299" y="14208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76C05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2854" tIns="22854" rIns="22854" bIns="22854" numCol="1" anchor="t">
                  <a:noAutofit/>
                </a:bodyPr>
                <a:lstStyle/>
                <a:p>
                  <a:pPr algn="l" defTabSz="457109"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 sz="900"/>
                </a:p>
              </p:txBody>
            </p:sp>
            <p:sp>
              <p:nvSpPr>
                <p:cNvPr id="272" name="Shape 1447"/>
                <p:cNvSpPr/>
                <p:nvPr userDrawn="1"/>
              </p:nvSpPr>
              <p:spPr>
                <a:xfrm>
                  <a:off x="1073989" y="3810989"/>
                  <a:ext cx="1709167" cy="44538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10301" y="14208"/>
                      </a:lnTo>
                      <a:lnTo>
                        <a:pt x="16318" y="14208"/>
                      </a:lnTo>
                      <a:lnTo>
                        <a:pt x="6780" y="7966"/>
                      </a:lnTo>
                      <a:lnTo>
                        <a:pt x="12298" y="7966"/>
                      </a:lnTo>
                      <a:lnTo>
                        <a:pt x="0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12994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2854" tIns="22854" rIns="22854" bIns="22854" numCol="1" anchor="t">
                  <a:noAutofit/>
                </a:bodyPr>
                <a:lstStyle/>
                <a:p>
                  <a:pPr algn="l" defTabSz="457109"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 sz="900"/>
                </a:p>
              </p:txBody>
            </p:sp>
          </p:grpSp>
        </p:grpSp>
      </p:grpSp>
      <p:grpSp>
        <p:nvGrpSpPr>
          <p:cNvPr id="273" name="Group 272"/>
          <p:cNvGrpSpPr/>
          <p:nvPr userDrawn="1"/>
        </p:nvGrpSpPr>
        <p:grpSpPr>
          <a:xfrm>
            <a:off x="2538173" y="4428544"/>
            <a:ext cx="1583389" cy="2164144"/>
            <a:chOff x="1720835" y="4124431"/>
            <a:chExt cx="1423029" cy="1944967"/>
          </a:xfrm>
        </p:grpSpPr>
        <p:pic>
          <p:nvPicPr>
            <p:cNvPr id="274" name="Picture 273"/>
            <p:cNvPicPr>
              <a:picLocks noChangeAspect="1"/>
            </p:cNvPicPr>
            <p:nvPr userDrawn="1"/>
          </p:nvPicPr>
          <p:blipFill>
            <a:blip r:embed="rId6" cstate="print">
              <a:alphaModFix amt="6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60768" y="5681489"/>
              <a:ext cx="766684" cy="376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Picture 274"/>
            <p:cNvPicPr>
              <a:picLocks noChangeAspect="1"/>
            </p:cNvPicPr>
            <p:nvPr userDrawn="1"/>
          </p:nvPicPr>
          <p:blipFill>
            <a:blip r:embed="rId6" cstate="print">
              <a:alphaModFix amt="6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69827" y="5693355"/>
              <a:ext cx="766684" cy="376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pasted-image.pdf"/>
            <p:cNvPicPr>
              <a:picLocks noChangeAspect="1"/>
            </p:cNvPicPr>
            <p:nvPr userDrawn="1"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720835" y="4124431"/>
              <a:ext cx="1423029" cy="1831050"/>
            </a:xfrm>
            <a:prstGeom prst="rect">
              <a:avLst/>
            </a:prstGeom>
            <a:ln w="12700">
              <a:miter lim="400000"/>
            </a:ln>
            <a:effectLst/>
          </p:spPr>
        </p:pic>
      </p:grpSp>
      <p:pic>
        <p:nvPicPr>
          <p:cNvPr id="277" name="Picture 276"/>
          <p:cNvPicPr>
            <a:picLocks noChangeAspect="1"/>
          </p:cNvPicPr>
          <p:nvPr userDrawn="1"/>
        </p:nvPicPr>
        <p:blipFill>
          <a:blip r:embed="rId6" cstate="print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8694" y="5426918"/>
            <a:ext cx="1906876" cy="376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8" name="Group 1429"/>
          <p:cNvGrpSpPr/>
          <p:nvPr userDrawn="1"/>
        </p:nvGrpSpPr>
        <p:grpSpPr>
          <a:xfrm>
            <a:off x="-916624" y="427527"/>
            <a:ext cx="3436430" cy="5195555"/>
            <a:chOff x="0" y="0"/>
            <a:chExt cx="6874650" cy="10393815"/>
          </a:xfrm>
        </p:grpSpPr>
        <p:pic>
          <p:nvPicPr>
            <p:cNvPr id="279" name="image1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0800000">
              <a:off x="2881165" y="8896780"/>
              <a:ext cx="1112323" cy="14970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80" name="Group 1428"/>
            <p:cNvGrpSpPr/>
            <p:nvPr/>
          </p:nvGrpSpPr>
          <p:grpSpPr>
            <a:xfrm>
              <a:off x="-1" y="-1"/>
              <a:ext cx="6874652" cy="8957119"/>
              <a:chOff x="0" y="0"/>
              <a:chExt cx="6874650" cy="8957117"/>
            </a:xfrm>
          </p:grpSpPr>
          <p:sp>
            <p:nvSpPr>
              <p:cNvPr id="281" name="Shape 1426"/>
              <p:cNvSpPr/>
              <p:nvPr/>
            </p:nvSpPr>
            <p:spPr>
              <a:xfrm>
                <a:off x="-1" y="-1"/>
                <a:ext cx="3437326" cy="8957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9302" y="7966"/>
                    </a:lnTo>
                    <a:lnTo>
                      <a:pt x="15083" y="7966"/>
                    </a:lnTo>
                    <a:lnTo>
                      <a:pt x="5282" y="14208"/>
                    </a:lnTo>
                    <a:lnTo>
                      <a:pt x="11299" y="14208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76C05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54" tIns="22854" rIns="22854" bIns="22854" numCol="1" anchor="t">
                <a:noAutofit/>
              </a:bodyPr>
              <a:lstStyle/>
              <a:p>
                <a:pPr algn="l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  <p:sp>
            <p:nvSpPr>
              <p:cNvPr id="282" name="Shape 1427"/>
              <p:cNvSpPr/>
              <p:nvPr/>
            </p:nvSpPr>
            <p:spPr>
              <a:xfrm>
                <a:off x="3437325" y="-1"/>
                <a:ext cx="3437326" cy="8957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301" y="14208"/>
                    </a:lnTo>
                    <a:lnTo>
                      <a:pt x="16318" y="14208"/>
                    </a:lnTo>
                    <a:lnTo>
                      <a:pt x="6780" y="7966"/>
                    </a:lnTo>
                    <a:lnTo>
                      <a:pt x="12298" y="7966"/>
                    </a:lnTo>
                    <a:lnTo>
                      <a:pt x="0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F9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54" tIns="22854" rIns="22854" bIns="22854" numCol="1" anchor="t">
                <a:noAutofit/>
              </a:bodyPr>
              <a:lstStyle/>
              <a:p>
                <a:pPr algn="l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</p:grpSp>
      </p:grp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099093" y="3732838"/>
            <a:ext cx="5422392" cy="79552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ctr">
              <a:spcBef>
                <a:spcPts val="0"/>
              </a:spcBef>
              <a:spcAft>
                <a:spcPts val="0"/>
              </a:spcAft>
              <a:buNone/>
              <a:defRPr lang="en-US" sz="2400" kern="1200" spc="0" baseline="0" dirty="0">
                <a:solidFill>
                  <a:srgbClr val="AA8D54"/>
                </a:solidFill>
                <a:latin typeface="Salesforce Sans" panose="020B0505020202020203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Text Placeholder 6"/>
          <p:cNvSpPr>
            <a:spLocks noGrp="1"/>
          </p:cNvSpPr>
          <p:nvPr userDrawn="1">
            <p:ph type="body" sz="quarter" idx="16" hasCustomPrompt="1"/>
          </p:nvPr>
        </p:nvSpPr>
        <p:spPr bwMode="invGray">
          <a:xfrm>
            <a:off x="5689454" y="5708557"/>
            <a:ext cx="2052206" cy="37782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en-US" sz="1400" kern="1200" spc="0" baseline="0" dirty="0" smtClean="0">
                <a:solidFill>
                  <a:srgbClr val="4A3116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300"/>
              </a:spcBef>
              <a:spcAft>
                <a:spcPts val="0"/>
              </a:spcAft>
              <a:buSzPct val="110000"/>
              <a:buFont typeface="Arial"/>
              <a:buNone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None/>
              <a:tabLst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91440" indent="0">
              <a:spcAft>
                <a:spcPts val="100"/>
              </a:spcAft>
              <a:defRPr lang="en-US" sz="900" kern="1200" spc="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1440" indent="0">
              <a:spcAft>
                <a:spcPts val="100"/>
              </a:spcAft>
              <a:defRPr lang="en-US" sz="900" kern="1200" spc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Twitter and Email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729869" y="4682216"/>
            <a:ext cx="4233588" cy="801511"/>
          </a:xfr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rgbClr val="5B4127"/>
                </a:solidFill>
              </a:defRPr>
            </a:lvl1pPr>
          </a:lstStyle>
          <a:p>
            <a:r>
              <a:rPr lang="en-US" dirty="0"/>
              <a:t>Name of Presenter</a:t>
            </a:r>
            <a:r>
              <a:rPr lang="en-US" baseline="0" dirty="0"/>
              <a:t> </a:t>
            </a:r>
          </a:p>
          <a:p>
            <a:r>
              <a:rPr lang="en-US" baseline="0" dirty="0"/>
              <a:t>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117381" y="2342950"/>
            <a:ext cx="5394960" cy="1298448"/>
          </a:xfrm>
        </p:spPr>
        <p:txBody>
          <a:bodyPr>
            <a:noAutofit/>
          </a:bodyPr>
          <a:lstStyle>
            <a:lvl1pPr algn="ctr">
              <a:lnSpc>
                <a:spcPct val="90000"/>
              </a:lnSpc>
              <a:defRPr sz="3800" spc="0">
                <a:solidFill>
                  <a:srgbClr val="E1C276"/>
                </a:solidFill>
                <a:latin typeface="Salesforce Sans Light" panose="020B0305020202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84" name="Group 283"/>
          <p:cNvGrpSpPr/>
          <p:nvPr userDrawn="1"/>
        </p:nvGrpSpPr>
        <p:grpSpPr>
          <a:xfrm>
            <a:off x="3789232" y="1984208"/>
            <a:ext cx="972173" cy="681850"/>
            <a:chOff x="3073406" y="1312864"/>
            <a:chExt cx="6038864" cy="4235448"/>
          </a:xfrm>
        </p:grpSpPr>
        <p:sp>
          <p:nvSpPr>
            <p:cNvPr id="285" name="Freeform 5"/>
            <p:cNvSpPr>
              <a:spLocks/>
            </p:cNvSpPr>
            <p:nvPr userDrawn="1"/>
          </p:nvSpPr>
          <p:spPr bwMode="auto">
            <a:xfrm>
              <a:off x="3073406" y="1312864"/>
              <a:ext cx="6038864" cy="4235448"/>
            </a:xfrm>
            <a:custGeom>
              <a:avLst/>
              <a:gdLst>
                <a:gd name="T0" fmla="*/ 742 w 1784"/>
                <a:gd name="T1" fmla="*/ 136 h 1249"/>
                <a:gd name="T2" fmla="*/ 969 w 1784"/>
                <a:gd name="T3" fmla="*/ 39 h 1249"/>
                <a:gd name="T4" fmla="*/ 1244 w 1784"/>
                <a:gd name="T5" fmla="*/ 202 h 1249"/>
                <a:gd name="T6" fmla="*/ 1399 w 1784"/>
                <a:gd name="T7" fmla="*/ 169 h 1249"/>
                <a:gd name="T8" fmla="*/ 1784 w 1784"/>
                <a:gd name="T9" fmla="*/ 557 h 1249"/>
                <a:gd name="T10" fmla="*/ 1399 w 1784"/>
                <a:gd name="T11" fmla="*/ 945 h 1249"/>
                <a:gd name="T12" fmla="*/ 1323 w 1784"/>
                <a:gd name="T13" fmla="*/ 938 h 1249"/>
                <a:gd name="T14" fmla="*/ 1078 w 1784"/>
                <a:gd name="T15" fmla="*/ 1082 h 1249"/>
                <a:gd name="T16" fmla="*/ 955 w 1784"/>
                <a:gd name="T17" fmla="*/ 1053 h 1249"/>
                <a:gd name="T18" fmla="*/ 660 w 1784"/>
                <a:gd name="T19" fmla="*/ 1249 h 1249"/>
                <a:gd name="T20" fmla="*/ 359 w 1784"/>
                <a:gd name="T21" fmla="*/ 1039 h 1249"/>
                <a:gd name="T22" fmla="*/ 298 w 1784"/>
                <a:gd name="T23" fmla="*/ 1045 h 1249"/>
                <a:gd name="T24" fmla="*/ 0 w 1784"/>
                <a:gd name="T25" fmla="*/ 744 h 1249"/>
                <a:gd name="T26" fmla="*/ 149 w 1784"/>
                <a:gd name="T27" fmla="*/ 484 h 1249"/>
                <a:gd name="T28" fmla="*/ 120 w 1784"/>
                <a:gd name="T29" fmla="*/ 346 h 1249"/>
                <a:gd name="T30" fmla="*/ 467 w 1784"/>
                <a:gd name="T31" fmla="*/ 0 h 1249"/>
                <a:gd name="T32" fmla="*/ 742 w 1784"/>
                <a:gd name="T33" fmla="*/ 136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84" h="1249">
                  <a:moveTo>
                    <a:pt x="742" y="136"/>
                  </a:moveTo>
                  <a:cubicBezTo>
                    <a:pt x="800" y="76"/>
                    <a:pt x="880" y="39"/>
                    <a:pt x="969" y="39"/>
                  </a:cubicBezTo>
                  <a:cubicBezTo>
                    <a:pt x="1086" y="39"/>
                    <a:pt x="1189" y="105"/>
                    <a:pt x="1244" y="202"/>
                  </a:cubicBezTo>
                  <a:cubicBezTo>
                    <a:pt x="1291" y="181"/>
                    <a:pt x="1344" y="169"/>
                    <a:pt x="1399" y="169"/>
                  </a:cubicBezTo>
                  <a:cubicBezTo>
                    <a:pt x="1612" y="169"/>
                    <a:pt x="1784" y="343"/>
                    <a:pt x="1784" y="557"/>
                  </a:cubicBezTo>
                  <a:cubicBezTo>
                    <a:pt x="1784" y="772"/>
                    <a:pt x="1612" y="945"/>
                    <a:pt x="1399" y="945"/>
                  </a:cubicBezTo>
                  <a:cubicBezTo>
                    <a:pt x="1373" y="945"/>
                    <a:pt x="1348" y="943"/>
                    <a:pt x="1323" y="938"/>
                  </a:cubicBezTo>
                  <a:cubicBezTo>
                    <a:pt x="1275" y="1024"/>
                    <a:pt x="1184" y="1082"/>
                    <a:pt x="1078" y="1082"/>
                  </a:cubicBezTo>
                  <a:cubicBezTo>
                    <a:pt x="1034" y="1082"/>
                    <a:pt x="992" y="1071"/>
                    <a:pt x="955" y="1053"/>
                  </a:cubicBezTo>
                  <a:cubicBezTo>
                    <a:pt x="906" y="1168"/>
                    <a:pt x="793" y="1249"/>
                    <a:pt x="660" y="1249"/>
                  </a:cubicBezTo>
                  <a:cubicBezTo>
                    <a:pt x="522" y="1249"/>
                    <a:pt x="404" y="1161"/>
                    <a:pt x="359" y="1039"/>
                  </a:cubicBezTo>
                  <a:cubicBezTo>
                    <a:pt x="339" y="1043"/>
                    <a:pt x="319" y="1045"/>
                    <a:pt x="298" y="1045"/>
                  </a:cubicBezTo>
                  <a:cubicBezTo>
                    <a:pt x="133" y="1045"/>
                    <a:pt x="0" y="910"/>
                    <a:pt x="0" y="744"/>
                  </a:cubicBezTo>
                  <a:cubicBezTo>
                    <a:pt x="0" y="633"/>
                    <a:pt x="60" y="536"/>
                    <a:pt x="149" y="484"/>
                  </a:cubicBezTo>
                  <a:cubicBezTo>
                    <a:pt x="131" y="442"/>
                    <a:pt x="120" y="395"/>
                    <a:pt x="120" y="346"/>
                  </a:cubicBezTo>
                  <a:cubicBezTo>
                    <a:pt x="120" y="155"/>
                    <a:pt x="276" y="0"/>
                    <a:pt x="467" y="0"/>
                  </a:cubicBezTo>
                  <a:cubicBezTo>
                    <a:pt x="579" y="0"/>
                    <a:pt x="679" y="54"/>
                    <a:pt x="742" y="136"/>
                  </a:cubicBezTo>
                </a:path>
              </a:pathLst>
            </a:custGeom>
            <a:solidFill>
              <a:srgbClr val="139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6"/>
            <p:cNvSpPr>
              <a:spLocks/>
            </p:cNvSpPr>
            <p:nvPr userDrawn="1"/>
          </p:nvSpPr>
          <p:spPr bwMode="auto">
            <a:xfrm>
              <a:off x="3943354" y="3014665"/>
              <a:ext cx="423861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6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2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9 w 125"/>
                <a:gd name="T29" fmla="*/ 14 h 168"/>
                <a:gd name="T30" fmla="*/ 66 w 125"/>
                <a:gd name="T31" fmla="*/ 0 h 168"/>
                <a:gd name="T32" fmla="*/ 63 w 125"/>
                <a:gd name="T33" fmla="*/ 0 h 168"/>
                <a:gd name="T34" fmla="*/ 6 w 125"/>
                <a:gd name="T35" fmla="*/ 49 h 168"/>
                <a:gd name="T36" fmla="*/ 6 w 125"/>
                <a:gd name="T37" fmla="*/ 50 h 168"/>
                <a:gd name="T38" fmla="*/ 56 w 125"/>
                <a:gd name="T39" fmla="*/ 97 h 168"/>
                <a:gd name="T40" fmla="*/ 60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7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9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2" y="149"/>
                    <a:pt x="2" y="150"/>
                  </a:cubicBezTo>
                  <a:cubicBezTo>
                    <a:pt x="6" y="152"/>
                    <a:pt x="9" y="154"/>
                    <a:pt x="12" y="156"/>
                  </a:cubicBezTo>
                  <a:cubicBezTo>
                    <a:pt x="31" y="166"/>
                    <a:pt x="48" y="168"/>
                    <a:pt x="66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8" y="28"/>
                    <a:pt x="62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2" y="42"/>
                    <a:pt x="113" y="38"/>
                  </a:cubicBezTo>
                  <a:cubicBezTo>
                    <a:pt x="114" y="36"/>
                    <a:pt x="120" y="20"/>
                    <a:pt x="120" y="18"/>
                  </a:cubicBezTo>
                  <a:cubicBezTo>
                    <a:pt x="121" y="16"/>
                    <a:pt x="120" y="15"/>
                    <a:pt x="119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9" y="0"/>
                    <a:pt x="6" y="20"/>
                    <a:pt x="6" y="49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80"/>
                    <a:pt x="32" y="90"/>
                    <a:pt x="56" y="97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3" y="141"/>
                    <a:pt x="67" y="141"/>
                  </a:cubicBezTo>
                  <a:cubicBezTo>
                    <a:pt x="60" y="141"/>
                    <a:pt x="41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3"/>
                    <a:pt x="10" y="122"/>
                    <a:pt x="9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7"/>
            <p:cNvSpPr>
              <a:spLocks/>
            </p:cNvSpPr>
            <p:nvPr userDrawn="1"/>
          </p:nvSpPr>
          <p:spPr bwMode="auto">
            <a:xfrm>
              <a:off x="5757878" y="3014665"/>
              <a:ext cx="422275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5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1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8 w 125"/>
                <a:gd name="T29" fmla="*/ 14 h 168"/>
                <a:gd name="T30" fmla="*/ 66 w 125"/>
                <a:gd name="T31" fmla="*/ 0 h 168"/>
                <a:gd name="T32" fmla="*/ 62 w 125"/>
                <a:gd name="T33" fmla="*/ 0 h 168"/>
                <a:gd name="T34" fmla="*/ 5 w 125"/>
                <a:gd name="T35" fmla="*/ 49 h 168"/>
                <a:gd name="T36" fmla="*/ 5 w 125"/>
                <a:gd name="T37" fmla="*/ 50 h 168"/>
                <a:gd name="T38" fmla="*/ 55 w 125"/>
                <a:gd name="T39" fmla="*/ 97 h 168"/>
                <a:gd name="T40" fmla="*/ 59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6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8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1" y="149"/>
                    <a:pt x="2" y="150"/>
                  </a:cubicBezTo>
                  <a:cubicBezTo>
                    <a:pt x="5" y="152"/>
                    <a:pt x="9" y="154"/>
                    <a:pt x="12" y="156"/>
                  </a:cubicBezTo>
                  <a:cubicBezTo>
                    <a:pt x="30" y="166"/>
                    <a:pt x="47" y="168"/>
                    <a:pt x="65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7" y="28"/>
                    <a:pt x="61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1" y="42"/>
                    <a:pt x="113" y="38"/>
                  </a:cubicBezTo>
                  <a:cubicBezTo>
                    <a:pt x="113" y="36"/>
                    <a:pt x="119" y="20"/>
                    <a:pt x="120" y="18"/>
                  </a:cubicBezTo>
                  <a:cubicBezTo>
                    <a:pt x="121" y="16"/>
                    <a:pt x="120" y="15"/>
                    <a:pt x="118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9" y="0"/>
                    <a:pt x="5" y="20"/>
                    <a:pt x="5" y="49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80"/>
                    <a:pt x="31" y="90"/>
                    <a:pt x="55" y="97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2" y="141"/>
                    <a:pt x="66" y="141"/>
                  </a:cubicBezTo>
                  <a:cubicBezTo>
                    <a:pt x="60" y="141"/>
                    <a:pt x="40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4"/>
                    <a:pt x="9" y="122"/>
                    <a:pt x="8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8"/>
            <p:cNvSpPr>
              <a:spLocks noEditPoints="1"/>
            </p:cNvSpPr>
            <p:nvPr userDrawn="1"/>
          </p:nvSpPr>
          <p:spPr bwMode="auto">
            <a:xfrm>
              <a:off x="6613537" y="3017836"/>
              <a:ext cx="504830" cy="566742"/>
            </a:xfrm>
            <a:custGeom>
              <a:avLst/>
              <a:gdLst>
                <a:gd name="T0" fmla="*/ 144 w 149"/>
                <a:gd name="T1" fmla="*/ 50 h 167"/>
                <a:gd name="T2" fmla="*/ 130 w 149"/>
                <a:gd name="T3" fmla="*/ 24 h 167"/>
                <a:gd name="T4" fmla="*/ 107 w 149"/>
                <a:gd name="T5" fmla="*/ 6 h 167"/>
                <a:gd name="T6" fmla="*/ 74 w 149"/>
                <a:gd name="T7" fmla="*/ 0 h 167"/>
                <a:gd name="T8" fmla="*/ 41 w 149"/>
                <a:gd name="T9" fmla="*/ 6 h 167"/>
                <a:gd name="T10" fmla="*/ 18 w 149"/>
                <a:gd name="T11" fmla="*/ 24 h 167"/>
                <a:gd name="T12" fmla="*/ 4 w 149"/>
                <a:gd name="T13" fmla="*/ 50 h 167"/>
                <a:gd name="T14" fmla="*/ 0 w 149"/>
                <a:gd name="T15" fmla="*/ 83 h 167"/>
                <a:gd name="T16" fmla="*/ 4 w 149"/>
                <a:gd name="T17" fmla="*/ 116 h 167"/>
                <a:gd name="T18" fmla="*/ 18 w 149"/>
                <a:gd name="T19" fmla="*/ 143 h 167"/>
                <a:gd name="T20" fmla="*/ 41 w 149"/>
                <a:gd name="T21" fmla="*/ 160 h 167"/>
                <a:gd name="T22" fmla="*/ 74 w 149"/>
                <a:gd name="T23" fmla="*/ 167 h 167"/>
                <a:gd name="T24" fmla="*/ 107 w 149"/>
                <a:gd name="T25" fmla="*/ 160 h 167"/>
                <a:gd name="T26" fmla="*/ 130 w 149"/>
                <a:gd name="T27" fmla="*/ 143 h 167"/>
                <a:gd name="T28" fmla="*/ 144 w 149"/>
                <a:gd name="T29" fmla="*/ 116 h 167"/>
                <a:gd name="T30" fmla="*/ 149 w 149"/>
                <a:gd name="T31" fmla="*/ 83 h 167"/>
                <a:gd name="T32" fmla="*/ 144 w 149"/>
                <a:gd name="T33" fmla="*/ 50 h 167"/>
                <a:gd name="T34" fmla="*/ 114 w 149"/>
                <a:gd name="T35" fmla="*/ 83 h 167"/>
                <a:gd name="T36" fmla="*/ 104 w 149"/>
                <a:gd name="T37" fmla="*/ 125 h 167"/>
                <a:gd name="T38" fmla="*/ 74 w 149"/>
                <a:gd name="T39" fmla="*/ 139 h 167"/>
                <a:gd name="T40" fmla="*/ 45 w 149"/>
                <a:gd name="T41" fmla="*/ 125 h 167"/>
                <a:gd name="T42" fmla="*/ 35 w 149"/>
                <a:gd name="T43" fmla="*/ 83 h 167"/>
                <a:gd name="T44" fmla="*/ 45 w 149"/>
                <a:gd name="T45" fmla="*/ 42 h 167"/>
                <a:gd name="T46" fmla="*/ 74 w 149"/>
                <a:gd name="T47" fmla="*/ 28 h 167"/>
                <a:gd name="T48" fmla="*/ 104 w 149"/>
                <a:gd name="T49" fmla="*/ 42 h 167"/>
                <a:gd name="T50" fmla="*/ 114 w 149"/>
                <a:gd name="T51" fmla="*/ 8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9" h="167">
                  <a:moveTo>
                    <a:pt x="144" y="50"/>
                  </a:moveTo>
                  <a:cubicBezTo>
                    <a:pt x="141" y="40"/>
                    <a:pt x="137" y="31"/>
                    <a:pt x="130" y="24"/>
                  </a:cubicBezTo>
                  <a:cubicBezTo>
                    <a:pt x="124" y="16"/>
                    <a:pt x="116" y="10"/>
                    <a:pt x="107" y="6"/>
                  </a:cubicBezTo>
                  <a:cubicBezTo>
                    <a:pt x="98" y="2"/>
                    <a:pt x="87" y="0"/>
                    <a:pt x="74" y="0"/>
                  </a:cubicBezTo>
                  <a:cubicBezTo>
                    <a:pt x="62" y="0"/>
                    <a:pt x="51" y="2"/>
                    <a:pt x="41" y="6"/>
                  </a:cubicBezTo>
                  <a:cubicBezTo>
                    <a:pt x="32" y="10"/>
                    <a:pt x="24" y="16"/>
                    <a:pt x="18" y="24"/>
                  </a:cubicBezTo>
                  <a:cubicBezTo>
                    <a:pt x="12" y="31"/>
                    <a:pt x="7" y="40"/>
                    <a:pt x="4" y="50"/>
                  </a:cubicBezTo>
                  <a:cubicBezTo>
                    <a:pt x="1" y="61"/>
                    <a:pt x="0" y="72"/>
                    <a:pt x="0" y="83"/>
                  </a:cubicBezTo>
                  <a:cubicBezTo>
                    <a:pt x="0" y="95"/>
                    <a:pt x="1" y="106"/>
                    <a:pt x="4" y="116"/>
                  </a:cubicBezTo>
                  <a:cubicBezTo>
                    <a:pt x="7" y="126"/>
                    <a:pt x="12" y="135"/>
                    <a:pt x="18" y="143"/>
                  </a:cubicBezTo>
                  <a:cubicBezTo>
                    <a:pt x="24" y="150"/>
                    <a:pt x="32" y="156"/>
                    <a:pt x="41" y="160"/>
                  </a:cubicBezTo>
                  <a:cubicBezTo>
                    <a:pt x="51" y="165"/>
                    <a:pt x="62" y="167"/>
                    <a:pt x="74" y="167"/>
                  </a:cubicBezTo>
                  <a:cubicBezTo>
                    <a:pt x="87" y="167"/>
                    <a:pt x="98" y="165"/>
                    <a:pt x="107" y="160"/>
                  </a:cubicBezTo>
                  <a:cubicBezTo>
                    <a:pt x="116" y="156"/>
                    <a:pt x="124" y="150"/>
                    <a:pt x="130" y="143"/>
                  </a:cubicBezTo>
                  <a:cubicBezTo>
                    <a:pt x="137" y="135"/>
                    <a:pt x="141" y="126"/>
                    <a:pt x="144" y="116"/>
                  </a:cubicBezTo>
                  <a:cubicBezTo>
                    <a:pt x="147" y="106"/>
                    <a:pt x="149" y="95"/>
                    <a:pt x="149" y="83"/>
                  </a:cubicBezTo>
                  <a:cubicBezTo>
                    <a:pt x="149" y="72"/>
                    <a:pt x="147" y="61"/>
                    <a:pt x="144" y="50"/>
                  </a:cubicBezTo>
                  <a:moveTo>
                    <a:pt x="114" y="83"/>
                  </a:moveTo>
                  <a:cubicBezTo>
                    <a:pt x="114" y="101"/>
                    <a:pt x="110" y="115"/>
                    <a:pt x="104" y="125"/>
                  </a:cubicBezTo>
                  <a:cubicBezTo>
                    <a:pt x="97" y="135"/>
                    <a:pt x="88" y="139"/>
                    <a:pt x="74" y="139"/>
                  </a:cubicBezTo>
                  <a:cubicBezTo>
                    <a:pt x="61" y="139"/>
                    <a:pt x="51" y="135"/>
                    <a:pt x="45" y="125"/>
                  </a:cubicBezTo>
                  <a:cubicBezTo>
                    <a:pt x="38" y="115"/>
                    <a:pt x="35" y="101"/>
                    <a:pt x="35" y="83"/>
                  </a:cubicBezTo>
                  <a:cubicBezTo>
                    <a:pt x="35" y="66"/>
                    <a:pt x="38" y="52"/>
                    <a:pt x="45" y="42"/>
                  </a:cubicBezTo>
                  <a:cubicBezTo>
                    <a:pt x="51" y="32"/>
                    <a:pt x="61" y="28"/>
                    <a:pt x="74" y="28"/>
                  </a:cubicBezTo>
                  <a:cubicBezTo>
                    <a:pt x="88" y="28"/>
                    <a:pt x="97" y="32"/>
                    <a:pt x="104" y="42"/>
                  </a:cubicBezTo>
                  <a:cubicBezTo>
                    <a:pt x="110" y="52"/>
                    <a:pt x="114" y="66"/>
                    <a:pt x="114" y="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9"/>
            <p:cNvSpPr>
              <a:spLocks/>
            </p:cNvSpPr>
            <p:nvPr userDrawn="1"/>
          </p:nvSpPr>
          <p:spPr bwMode="auto">
            <a:xfrm>
              <a:off x="7551751" y="3014665"/>
              <a:ext cx="430213" cy="569913"/>
            </a:xfrm>
            <a:custGeom>
              <a:avLst/>
              <a:gdLst>
                <a:gd name="T0" fmla="*/ 118 w 127"/>
                <a:gd name="T1" fmla="*/ 136 h 168"/>
                <a:gd name="T2" fmla="*/ 114 w 127"/>
                <a:gd name="T3" fmla="*/ 134 h 168"/>
                <a:gd name="T4" fmla="*/ 100 w 127"/>
                <a:gd name="T5" fmla="*/ 138 h 168"/>
                <a:gd name="T6" fmla="*/ 83 w 127"/>
                <a:gd name="T7" fmla="*/ 139 h 168"/>
                <a:gd name="T8" fmla="*/ 48 w 127"/>
                <a:gd name="T9" fmla="*/ 126 h 168"/>
                <a:gd name="T10" fmla="*/ 35 w 127"/>
                <a:gd name="T11" fmla="*/ 84 h 168"/>
                <a:gd name="T12" fmla="*/ 47 w 127"/>
                <a:gd name="T13" fmla="*/ 44 h 168"/>
                <a:gd name="T14" fmla="*/ 81 w 127"/>
                <a:gd name="T15" fmla="*/ 29 h 168"/>
                <a:gd name="T16" fmla="*/ 113 w 127"/>
                <a:gd name="T17" fmla="*/ 34 h 168"/>
                <a:gd name="T18" fmla="*/ 117 w 127"/>
                <a:gd name="T19" fmla="*/ 32 h 168"/>
                <a:gd name="T20" fmla="*/ 124 w 127"/>
                <a:gd name="T21" fmla="*/ 11 h 168"/>
                <a:gd name="T22" fmla="*/ 122 w 127"/>
                <a:gd name="T23" fmla="*/ 7 h 168"/>
                <a:gd name="T24" fmla="*/ 102 w 127"/>
                <a:gd name="T25" fmla="*/ 2 h 168"/>
                <a:gd name="T26" fmla="*/ 79 w 127"/>
                <a:gd name="T27" fmla="*/ 0 h 168"/>
                <a:gd name="T28" fmla="*/ 45 w 127"/>
                <a:gd name="T29" fmla="*/ 7 h 168"/>
                <a:gd name="T30" fmla="*/ 20 w 127"/>
                <a:gd name="T31" fmla="*/ 25 h 168"/>
                <a:gd name="T32" fmla="*/ 5 w 127"/>
                <a:gd name="T33" fmla="*/ 51 h 168"/>
                <a:gd name="T34" fmla="*/ 0 w 127"/>
                <a:gd name="T35" fmla="*/ 84 h 168"/>
                <a:gd name="T36" fmla="*/ 21 w 127"/>
                <a:gd name="T37" fmla="*/ 145 h 168"/>
                <a:gd name="T38" fmla="*/ 81 w 127"/>
                <a:gd name="T39" fmla="*/ 168 h 168"/>
                <a:gd name="T40" fmla="*/ 124 w 127"/>
                <a:gd name="T41" fmla="*/ 160 h 168"/>
                <a:gd name="T42" fmla="*/ 126 w 127"/>
                <a:gd name="T43" fmla="*/ 156 h 168"/>
                <a:gd name="T44" fmla="*/ 118 w 127"/>
                <a:gd name="T45" fmla="*/ 13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" h="168">
                  <a:moveTo>
                    <a:pt x="118" y="136"/>
                  </a:moveTo>
                  <a:cubicBezTo>
                    <a:pt x="117" y="133"/>
                    <a:pt x="114" y="134"/>
                    <a:pt x="114" y="134"/>
                  </a:cubicBezTo>
                  <a:cubicBezTo>
                    <a:pt x="110" y="135"/>
                    <a:pt x="105" y="137"/>
                    <a:pt x="100" y="138"/>
                  </a:cubicBezTo>
                  <a:cubicBezTo>
                    <a:pt x="95" y="139"/>
                    <a:pt x="89" y="139"/>
                    <a:pt x="83" y="139"/>
                  </a:cubicBezTo>
                  <a:cubicBezTo>
                    <a:pt x="68" y="139"/>
                    <a:pt x="57" y="135"/>
                    <a:pt x="48" y="126"/>
                  </a:cubicBezTo>
                  <a:cubicBezTo>
                    <a:pt x="40" y="117"/>
                    <a:pt x="35" y="103"/>
                    <a:pt x="35" y="84"/>
                  </a:cubicBezTo>
                  <a:cubicBezTo>
                    <a:pt x="35" y="67"/>
                    <a:pt x="39" y="54"/>
                    <a:pt x="47" y="44"/>
                  </a:cubicBezTo>
                  <a:cubicBezTo>
                    <a:pt x="54" y="34"/>
                    <a:pt x="66" y="29"/>
                    <a:pt x="81" y="29"/>
                  </a:cubicBezTo>
                  <a:cubicBezTo>
                    <a:pt x="93" y="29"/>
                    <a:pt x="103" y="31"/>
                    <a:pt x="113" y="34"/>
                  </a:cubicBezTo>
                  <a:cubicBezTo>
                    <a:pt x="113" y="34"/>
                    <a:pt x="115" y="35"/>
                    <a:pt x="117" y="32"/>
                  </a:cubicBezTo>
                  <a:cubicBezTo>
                    <a:pt x="119" y="24"/>
                    <a:pt x="121" y="19"/>
                    <a:pt x="124" y="11"/>
                  </a:cubicBezTo>
                  <a:cubicBezTo>
                    <a:pt x="125" y="8"/>
                    <a:pt x="123" y="7"/>
                    <a:pt x="122" y="7"/>
                  </a:cubicBezTo>
                  <a:cubicBezTo>
                    <a:pt x="118" y="6"/>
                    <a:pt x="109" y="3"/>
                    <a:pt x="102" y="2"/>
                  </a:cubicBezTo>
                  <a:cubicBezTo>
                    <a:pt x="95" y="1"/>
                    <a:pt x="88" y="0"/>
                    <a:pt x="79" y="0"/>
                  </a:cubicBezTo>
                  <a:cubicBezTo>
                    <a:pt x="66" y="0"/>
                    <a:pt x="55" y="3"/>
                    <a:pt x="45" y="7"/>
                  </a:cubicBezTo>
                  <a:cubicBezTo>
                    <a:pt x="35" y="11"/>
                    <a:pt x="27" y="17"/>
                    <a:pt x="20" y="25"/>
                  </a:cubicBezTo>
                  <a:cubicBezTo>
                    <a:pt x="14" y="32"/>
                    <a:pt x="9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110"/>
                    <a:pt x="7" y="130"/>
                    <a:pt x="21" y="145"/>
                  </a:cubicBezTo>
                  <a:cubicBezTo>
                    <a:pt x="34" y="160"/>
                    <a:pt x="55" y="168"/>
                    <a:pt x="81" y="168"/>
                  </a:cubicBezTo>
                  <a:cubicBezTo>
                    <a:pt x="97" y="168"/>
                    <a:pt x="113" y="164"/>
                    <a:pt x="124" y="160"/>
                  </a:cubicBezTo>
                  <a:cubicBezTo>
                    <a:pt x="124" y="160"/>
                    <a:pt x="127" y="159"/>
                    <a:pt x="126" y="156"/>
                  </a:cubicBezTo>
                  <a:lnTo>
                    <a:pt x="118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0"/>
            <p:cNvSpPr>
              <a:spLocks noEditPoints="1"/>
            </p:cNvSpPr>
            <p:nvPr userDrawn="1"/>
          </p:nvSpPr>
          <p:spPr bwMode="auto">
            <a:xfrm>
              <a:off x="8008956" y="3017836"/>
              <a:ext cx="493712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1"/>
            <p:cNvSpPr>
              <a:spLocks noEditPoints="1"/>
            </p:cNvSpPr>
            <p:nvPr userDrawn="1"/>
          </p:nvSpPr>
          <p:spPr bwMode="auto">
            <a:xfrm>
              <a:off x="5205424" y="3017836"/>
              <a:ext cx="495297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2"/>
            <p:cNvSpPr>
              <a:spLocks noEditPoints="1"/>
            </p:cNvSpPr>
            <p:nvPr userDrawn="1"/>
          </p:nvSpPr>
          <p:spPr bwMode="auto">
            <a:xfrm>
              <a:off x="4427543" y="3014665"/>
              <a:ext cx="454025" cy="569913"/>
            </a:xfrm>
            <a:custGeom>
              <a:avLst/>
              <a:gdLst>
                <a:gd name="T0" fmla="*/ 84 w 134"/>
                <a:gd name="T1" fmla="*/ 62 h 168"/>
                <a:gd name="T2" fmla="*/ 68 w 134"/>
                <a:gd name="T3" fmla="*/ 62 h 168"/>
                <a:gd name="T4" fmla="*/ 43 w 134"/>
                <a:gd name="T5" fmla="*/ 65 h 168"/>
                <a:gd name="T6" fmla="*/ 21 w 134"/>
                <a:gd name="T7" fmla="*/ 75 h 168"/>
                <a:gd name="T8" fmla="*/ 6 w 134"/>
                <a:gd name="T9" fmla="*/ 92 h 168"/>
                <a:gd name="T10" fmla="*/ 0 w 134"/>
                <a:gd name="T11" fmla="*/ 116 h 168"/>
                <a:gd name="T12" fmla="*/ 5 w 134"/>
                <a:gd name="T13" fmla="*/ 140 h 168"/>
                <a:gd name="T14" fmla="*/ 19 w 134"/>
                <a:gd name="T15" fmla="*/ 156 h 168"/>
                <a:gd name="T16" fmla="*/ 40 w 134"/>
                <a:gd name="T17" fmla="*/ 165 h 168"/>
                <a:gd name="T18" fmla="*/ 67 w 134"/>
                <a:gd name="T19" fmla="*/ 168 h 168"/>
                <a:gd name="T20" fmla="*/ 99 w 134"/>
                <a:gd name="T21" fmla="*/ 165 h 168"/>
                <a:gd name="T22" fmla="*/ 125 w 134"/>
                <a:gd name="T23" fmla="*/ 160 h 168"/>
                <a:gd name="T24" fmla="*/ 132 w 134"/>
                <a:gd name="T25" fmla="*/ 158 h 168"/>
                <a:gd name="T26" fmla="*/ 134 w 134"/>
                <a:gd name="T27" fmla="*/ 155 h 168"/>
                <a:gd name="T28" fmla="*/ 134 w 134"/>
                <a:gd name="T29" fmla="*/ 60 h 168"/>
                <a:gd name="T30" fmla="*/ 118 w 134"/>
                <a:gd name="T31" fmla="*/ 15 h 168"/>
                <a:gd name="T32" fmla="*/ 70 w 134"/>
                <a:gd name="T33" fmla="*/ 0 h 168"/>
                <a:gd name="T34" fmla="*/ 43 w 134"/>
                <a:gd name="T35" fmla="*/ 3 h 168"/>
                <a:gd name="T36" fmla="*/ 11 w 134"/>
                <a:gd name="T37" fmla="*/ 15 h 168"/>
                <a:gd name="T38" fmla="*/ 10 w 134"/>
                <a:gd name="T39" fmla="*/ 19 h 168"/>
                <a:gd name="T40" fmla="*/ 17 w 134"/>
                <a:gd name="T41" fmla="*/ 38 h 168"/>
                <a:gd name="T42" fmla="*/ 20 w 134"/>
                <a:gd name="T43" fmla="*/ 40 h 168"/>
                <a:gd name="T44" fmla="*/ 22 w 134"/>
                <a:gd name="T45" fmla="*/ 39 h 168"/>
                <a:gd name="T46" fmla="*/ 67 w 134"/>
                <a:gd name="T47" fmla="*/ 29 h 168"/>
                <a:gd name="T48" fmla="*/ 93 w 134"/>
                <a:gd name="T49" fmla="*/ 35 h 168"/>
                <a:gd name="T50" fmla="*/ 101 w 134"/>
                <a:gd name="T51" fmla="*/ 60 h 168"/>
                <a:gd name="T52" fmla="*/ 101 w 134"/>
                <a:gd name="T53" fmla="*/ 64 h 168"/>
                <a:gd name="T54" fmla="*/ 84 w 134"/>
                <a:gd name="T55" fmla="*/ 62 h 168"/>
                <a:gd name="T56" fmla="*/ 43 w 134"/>
                <a:gd name="T57" fmla="*/ 135 h 168"/>
                <a:gd name="T58" fmla="*/ 37 w 134"/>
                <a:gd name="T59" fmla="*/ 129 h 168"/>
                <a:gd name="T60" fmla="*/ 34 w 134"/>
                <a:gd name="T61" fmla="*/ 115 h 168"/>
                <a:gd name="T62" fmla="*/ 43 w 134"/>
                <a:gd name="T63" fmla="*/ 95 h 168"/>
                <a:gd name="T64" fmla="*/ 73 w 134"/>
                <a:gd name="T65" fmla="*/ 88 h 168"/>
                <a:gd name="T66" fmla="*/ 101 w 134"/>
                <a:gd name="T67" fmla="*/ 90 h 168"/>
                <a:gd name="T68" fmla="*/ 101 w 134"/>
                <a:gd name="T69" fmla="*/ 137 h 168"/>
                <a:gd name="T70" fmla="*/ 73 w 134"/>
                <a:gd name="T71" fmla="*/ 141 h 168"/>
                <a:gd name="T72" fmla="*/ 43 w 134"/>
                <a:gd name="T73" fmla="*/ 13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" h="168">
                  <a:moveTo>
                    <a:pt x="84" y="62"/>
                  </a:moveTo>
                  <a:cubicBezTo>
                    <a:pt x="80" y="62"/>
                    <a:pt x="75" y="62"/>
                    <a:pt x="68" y="62"/>
                  </a:cubicBezTo>
                  <a:cubicBezTo>
                    <a:pt x="59" y="62"/>
                    <a:pt x="51" y="63"/>
                    <a:pt x="43" y="65"/>
                  </a:cubicBezTo>
                  <a:cubicBezTo>
                    <a:pt x="35" y="67"/>
                    <a:pt x="27" y="71"/>
                    <a:pt x="21" y="75"/>
                  </a:cubicBezTo>
                  <a:cubicBezTo>
                    <a:pt x="15" y="80"/>
                    <a:pt x="10" y="85"/>
                    <a:pt x="6" y="92"/>
                  </a:cubicBezTo>
                  <a:cubicBezTo>
                    <a:pt x="2" y="99"/>
                    <a:pt x="0" y="107"/>
                    <a:pt x="0" y="116"/>
                  </a:cubicBezTo>
                  <a:cubicBezTo>
                    <a:pt x="0" y="125"/>
                    <a:pt x="2" y="133"/>
                    <a:pt x="5" y="140"/>
                  </a:cubicBezTo>
                  <a:cubicBezTo>
                    <a:pt x="8" y="146"/>
                    <a:pt x="13" y="152"/>
                    <a:pt x="19" y="156"/>
                  </a:cubicBezTo>
                  <a:cubicBezTo>
                    <a:pt x="24" y="160"/>
                    <a:pt x="32" y="163"/>
                    <a:pt x="40" y="165"/>
                  </a:cubicBezTo>
                  <a:cubicBezTo>
                    <a:pt x="48" y="167"/>
                    <a:pt x="57" y="168"/>
                    <a:pt x="67" y="168"/>
                  </a:cubicBezTo>
                  <a:cubicBezTo>
                    <a:pt x="78" y="168"/>
                    <a:pt x="88" y="167"/>
                    <a:pt x="99" y="165"/>
                  </a:cubicBezTo>
                  <a:cubicBezTo>
                    <a:pt x="109" y="163"/>
                    <a:pt x="121" y="161"/>
                    <a:pt x="125" y="160"/>
                  </a:cubicBezTo>
                  <a:cubicBezTo>
                    <a:pt x="128" y="159"/>
                    <a:pt x="132" y="158"/>
                    <a:pt x="132" y="158"/>
                  </a:cubicBezTo>
                  <a:cubicBezTo>
                    <a:pt x="134" y="158"/>
                    <a:pt x="134" y="155"/>
                    <a:pt x="134" y="155"/>
                  </a:cubicBezTo>
                  <a:cubicBezTo>
                    <a:pt x="134" y="60"/>
                    <a:pt x="134" y="60"/>
                    <a:pt x="134" y="60"/>
                  </a:cubicBezTo>
                  <a:cubicBezTo>
                    <a:pt x="134" y="40"/>
                    <a:pt x="129" y="24"/>
                    <a:pt x="118" y="15"/>
                  </a:cubicBezTo>
                  <a:cubicBezTo>
                    <a:pt x="107" y="5"/>
                    <a:pt x="91" y="0"/>
                    <a:pt x="70" y="0"/>
                  </a:cubicBezTo>
                  <a:cubicBezTo>
                    <a:pt x="62" y="0"/>
                    <a:pt x="50" y="1"/>
                    <a:pt x="43" y="3"/>
                  </a:cubicBezTo>
                  <a:cubicBezTo>
                    <a:pt x="43" y="3"/>
                    <a:pt x="20" y="7"/>
                    <a:pt x="11" y="15"/>
                  </a:cubicBezTo>
                  <a:cubicBezTo>
                    <a:pt x="11" y="15"/>
                    <a:pt x="9" y="16"/>
                    <a:pt x="10" y="1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41"/>
                    <a:pt x="20" y="40"/>
                    <a:pt x="20" y="40"/>
                  </a:cubicBezTo>
                  <a:cubicBezTo>
                    <a:pt x="20" y="40"/>
                    <a:pt x="21" y="40"/>
                    <a:pt x="22" y="39"/>
                  </a:cubicBezTo>
                  <a:cubicBezTo>
                    <a:pt x="42" y="28"/>
                    <a:pt x="67" y="29"/>
                    <a:pt x="67" y="29"/>
                  </a:cubicBezTo>
                  <a:cubicBezTo>
                    <a:pt x="78" y="29"/>
                    <a:pt x="87" y="31"/>
                    <a:pt x="93" y="35"/>
                  </a:cubicBezTo>
                  <a:cubicBezTo>
                    <a:pt x="98" y="40"/>
                    <a:pt x="101" y="46"/>
                    <a:pt x="101" y="60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92" y="63"/>
                    <a:pt x="84" y="62"/>
                    <a:pt x="84" y="62"/>
                  </a:cubicBezTo>
                  <a:moveTo>
                    <a:pt x="43" y="135"/>
                  </a:moveTo>
                  <a:cubicBezTo>
                    <a:pt x="39" y="132"/>
                    <a:pt x="38" y="131"/>
                    <a:pt x="37" y="129"/>
                  </a:cubicBezTo>
                  <a:cubicBezTo>
                    <a:pt x="35" y="126"/>
                    <a:pt x="34" y="121"/>
                    <a:pt x="34" y="115"/>
                  </a:cubicBezTo>
                  <a:cubicBezTo>
                    <a:pt x="34" y="106"/>
                    <a:pt x="37" y="100"/>
                    <a:pt x="43" y="95"/>
                  </a:cubicBezTo>
                  <a:cubicBezTo>
                    <a:pt x="43" y="95"/>
                    <a:pt x="52" y="88"/>
                    <a:pt x="73" y="88"/>
                  </a:cubicBezTo>
                  <a:cubicBezTo>
                    <a:pt x="88" y="88"/>
                    <a:pt x="101" y="90"/>
                    <a:pt x="101" y="90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1" y="137"/>
                    <a:pt x="88" y="140"/>
                    <a:pt x="73" y="141"/>
                  </a:cubicBezTo>
                  <a:cubicBezTo>
                    <a:pt x="52" y="142"/>
                    <a:pt x="43" y="135"/>
                    <a:pt x="43" y="1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13"/>
            <p:cNvSpPr>
              <a:spLocks/>
            </p:cNvSpPr>
            <p:nvPr userDrawn="1"/>
          </p:nvSpPr>
          <p:spPr bwMode="auto">
            <a:xfrm>
              <a:off x="7213615" y="3022602"/>
              <a:ext cx="323846" cy="549272"/>
            </a:xfrm>
            <a:custGeom>
              <a:avLst/>
              <a:gdLst>
                <a:gd name="T0" fmla="*/ 95 w 96"/>
                <a:gd name="T1" fmla="*/ 7 h 162"/>
                <a:gd name="T2" fmla="*/ 94 w 96"/>
                <a:gd name="T3" fmla="*/ 3 h 162"/>
                <a:gd name="T4" fmla="*/ 76 w 96"/>
                <a:gd name="T5" fmla="*/ 0 h 162"/>
                <a:gd name="T6" fmla="*/ 50 w 96"/>
                <a:gd name="T7" fmla="*/ 5 h 162"/>
                <a:gd name="T8" fmla="*/ 32 w 96"/>
                <a:gd name="T9" fmla="*/ 18 h 162"/>
                <a:gd name="T10" fmla="*/ 32 w 96"/>
                <a:gd name="T11" fmla="*/ 5 h 162"/>
                <a:gd name="T12" fmla="*/ 29 w 96"/>
                <a:gd name="T13" fmla="*/ 2 h 162"/>
                <a:gd name="T14" fmla="*/ 3 w 96"/>
                <a:gd name="T15" fmla="*/ 2 h 162"/>
                <a:gd name="T16" fmla="*/ 0 w 96"/>
                <a:gd name="T17" fmla="*/ 5 h 162"/>
                <a:gd name="T18" fmla="*/ 0 w 96"/>
                <a:gd name="T19" fmla="*/ 159 h 162"/>
                <a:gd name="T20" fmla="*/ 3 w 96"/>
                <a:gd name="T21" fmla="*/ 162 h 162"/>
                <a:gd name="T22" fmla="*/ 30 w 96"/>
                <a:gd name="T23" fmla="*/ 162 h 162"/>
                <a:gd name="T24" fmla="*/ 33 w 96"/>
                <a:gd name="T25" fmla="*/ 159 h 162"/>
                <a:gd name="T26" fmla="*/ 33 w 96"/>
                <a:gd name="T27" fmla="*/ 82 h 162"/>
                <a:gd name="T28" fmla="*/ 36 w 96"/>
                <a:gd name="T29" fmla="*/ 55 h 162"/>
                <a:gd name="T30" fmla="*/ 46 w 96"/>
                <a:gd name="T31" fmla="*/ 40 h 162"/>
                <a:gd name="T32" fmla="*/ 58 w 96"/>
                <a:gd name="T33" fmla="*/ 32 h 162"/>
                <a:gd name="T34" fmla="*/ 72 w 96"/>
                <a:gd name="T35" fmla="*/ 30 h 162"/>
                <a:gd name="T36" fmla="*/ 83 w 96"/>
                <a:gd name="T37" fmla="*/ 32 h 162"/>
                <a:gd name="T38" fmla="*/ 87 w 96"/>
                <a:gd name="T39" fmla="*/ 29 h 162"/>
                <a:gd name="T40" fmla="*/ 95 w 96"/>
                <a:gd name="T41" fmla="*/ 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62">
                  <a:moveTo>
                    <a:pt x="95" y="7"/>
                  </a:moveTo>
                  <a:cubicBezTo>
                    <a:pt x="96" y="5"/>
                    <a:pt x="94" y="4"/>
                    <a:pt x="94" y="3"/>
                  </a:cubicBezTo>
                  <a:cubicBezTo>
                    <a:pt x="92" y="3"/>
                    <a:pt x="83" y="1"/>
                    <a:pt x="76" y="0"/>
                  </a:cubicBezTo>
                  <a:cubicBezTo>
                    <a:pt x="63" y="0"/>
                    <a:pt x="56" y="2"/>
                    <a:pt x="50" y="5"/>
                  </a:cubicBezTo>
                  <a:cubicBezTo>
                    <a:pt x="43" y="8"/>
                    <a:pt x="36" y="12"/>
                    <a:pt x="32" y="1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3"/>
                    <a:pt x="31" y="2"/>
                    <a:pt x="29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1"/>
                    <a:pt x="1" y="162"/>
                    <a:pt x="3" y="162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62"/>
                    <a:pt x="33" y="161"/>
                    <a:pt x="33" y="159"/>
                  </a:cubicBezTo>
                  <a:cubicBezTo>
                    <a:pt x="33" y="82"/>
                    <a:pt x="33" y="82"/>
                    <a:pt x="33" y="82"/>
                  </a:cubicBezTo>
                  <a:cubicBezTo>
                    <a:pt x="33" y="72"/>
                    <a:pt x="34" y="62"/>
                    <a:pt x="36" y="55"/>
                  </a:cubicBezTo>
                  <a:cubicBezTo>
                    <a:pt x="39" y="49"/>
                    <a:pt x="42" y="44"/>
                    <a:pt x="46" y="40"/>
                  </a:cubicBezTo>
                  <a:cubicBezTo>
                    <a:pt x="49" y="36"/>
                    <a:pt x="54" y="34"/>
                    <a:pt x="58" y="32"/>
                  </a:cubicBezTo>
                  <a:cubicBezTo>
                    <a:pt x="63" y="31"/>
                    <a:pt x="68" y="30"/>
                    <a:pt x="72" y="30"/>
                  </a:cubicBezTo>
                  <a:cubicBezTo>
                    <a:pt x="78" y="30"/>
                    <a:pt x="83" y="32"/>
                    <a:pt x="83" y="32"/>
                  </a:cubicBezTo>
                  <a:cubicBezTo>
                    <a:pt x="86" y="32"/>
                    <a:pt x="87" y="31"/>
                    <a:pt x="87" y="29"/>
                  </a:cubicBezTo>
                  <a:cubicBezTo>
                    <a:pt x="89" y="24"/>
                    <a:pt x="94" y="10"/>
                    <a:pt x="95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14"/>
            <p:cNvSpPr>
              <a:spLocks/>
            </p:cNvSpPr>
            <p:nvPr userDrawn="1"/>
          </p:nvSpPr>
          <p:spPr bwMode="auto">
            <a:xfrm>
              <a:off x="6065849" y="2790824"/>
              <a:ext cx="615953" cy="1031874"/>
            </a:xfrm>
            <a:custGeom>
              <a:avLst/>
              <a:gdLst>
                <a:gd name="T0" fmla="*/ 179 w 182"/>
                <a:gd name="T1" fmla="*/ 4 h 304"/>
                <a:gd name="T2" fmla="*/ 169 w 182"/>
                <a:gd name="T3" fmla="*/ 1 h 304"/>
                <a:gd name="T4" fmla="*/ 155 w 182"/>
                <a:gd name="T5" fmla="*/ 0 h 304"/>
                <a:gd name="T6" fmla="*/ 111 w 182"/>
                <a:gd name="T7" fmla="*/ 16 h 304"/>
                <a:gd name="T8" fmla="*/ 90 w 182"/>
                <a:gd name="T9" fmla="*/ 63 h 304"/>
                <a:gd name="T10" fmla="*/ 89 w 182"/>
                <a:gd name="T11" fmla="*/ 70 h 304"/>
                <a:gd name="T12" fmla="*/ 66 w 182"/>
                <a:gd name="T13" fmla="*/ 70 h 304"/>
                <a:gd name="T14" fmla="*/ 62 w 182"/>
                <a:gd name="T15" fmla="*/ 73 h 304"/>
                <a:gd name="T16" fmla="*/ 58 w 182"/>
                <a:gd name="T17" fmla="*/ 94 h 304"/>
                <a:gd name="T18" fmla="*/ 62 w 182"/>
                <a:gd name="T19" fmla="*/ 98 h 304"/>
                <a:gd name="T20" fmla="*/ 84 w 182"/>
                <a:gd name="T21" fmla="*/ 98 h 304"/>
                <a:gd name="T22" fmla="*/ 61 w 182"/>
                <a:gd name="T23" fmla="*/ 227 h 304"/>
                <a:gd name="T24" fmla="*/ 55 w 182"/>
                <a:gd name="T25" fmla="*/ 252 h 304"/>
                <a:gd name="T26" fmla="*/ 48 w 182"/>
                <a:gd name="T27" fmla="*/ 267 h 304"/>
                <a:gd name="T28" fmla="*/ 38 w 182"/>
                <a:gd name="T29" fmla="*/ 274 h 304"/>
                <a:gd name="T30" fmla="*/ 26 w 182"/>
                <a:gd name="T31" fmla="*/ 276 h 304"/>
                <a:gd name="T32" fmla="*/ 18 w 182"/>
                <a:gd name="T33" fmla="*/ 275 h 304"/>
                <a:gd name="T34" fmla="*/ 12 w 182"/>
                <a:gd name="T35" fmla="*/ 274 h 304"/>
                <a:gd name="T36" fmla="*/ 9 w 182"/>
                <a:gd name="T37" fmla="*/ 275 h 304"/>
                <a:gd name="T38" fmla="*/ 1 w 182"/>
                <a:gd name="T39" fmla="*/ 296 h 304"/>
                <a:gd name="T40" fmla="*/ 3 w 182"/>
                <a:gd name="T41" fmla="*/ 300 h 304"/>
                <a:gd name="T42" fmla="*/ 12 w 182"/>
                <a:gd name="T43" fmla="*/ 303 h 304"/>
                <a:gd name="T44" fmla="*/ 27 w 182"/>
                <a:gd name="T45" fmla="*/ 304 h 304"/>
                <a:gd name="T46" fmla="*/ 53 w 182"/>
                <a:gd name="T47" fmla="*/ 301 h 304"/>
                <a:gd name="T48" fmla="*/ 72 w 182"/>
                <a:gd name="T49" fmla="*/ 287 h 304"/>
                <a:gd name="T50" fmla="*/ 85 w 182"/>
                <a:gd name="T51" fmla="*/ 264 h 304"/>
                <a:gd name="T52" fmla="*/ 94 w 182"/>
                <a:gd name="T53" fmla="*/ 229 h 304"/>
                <a:gd name="T54" fmla="*/ 117 w 182"/>
                <a:gd name="T55" fmla="*/ 98 h 304"/>
                <a:gd name="T56" fmla="*/ 151 w 182"/>
                <a:gd name="T57" fmla="*/ 98 h 304"/>
                <a:gd name="T58" fmla="*/ 155 w 182"/>
                <a:gd name="T59" fmla="*/ 95 h 304"/>
                <a:gd name="T60" fmla="*/ 159 w 182"/>
                <a:gd name="T61" fmla="*/ 73 h 304"/>
                <a:gd name="T62" fmla="*/ 155 w 182"/>
                <a:gd name="T63" fmla="*/ 70 h 304"/>
                <a:gd name="T64" fmla="*/ 122 w 182"/>
                <a:gd name="T65" fmla="*/ 70 h 304"/>
                <a:gd name="T66" fmla="*/ 128 w 182"/>
                <a:gd name="T67" fmla="*/ 46 h 304"/>
                <a:gd name="T68" fmla="*/ 135 w 182"/>
                <a:gd name="T69" fmla="*/ 35 h 304"/>
                <a:gd name="T70" fmla="*/ 144 w 182"/>
                <a:gd name="T71" fmla="*/ 30 h 304"/>
                <a:gd name="T72" fmla="*/ 155 w 182"/>
                <a:gd name="T73" fmla="*/ 28 h 304"/>
                <a:gd name="T74" fmla="*/ 163 w 182"/>
                <a:gd name="T75" fmla="*/ 29 h 304"/>
                <a:gd name="T76" fmla="*/ 169 w 182"/>
                <a:gd name="T77" fmla="*/ 31 h 304"/>
                <a:gd name="T78" fmla="*/ 173 w 182"/>
                <a:gd name="T79" fmla="*/ 29 h 304"/>
                <a:gd name="T80" fmla="*/ 181 w 182"/>
                <a:gd name="T81" fmla="*/ 7 h 304"/>
                <a:gd name="T82" fmla="*/ 179 w 182"/>
                <a:gd name="T83" fmla="*/ 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2" h="304">
                  <a:moveTo>
                    <a:pt x="179" y="4"/>
                  </a:moveTo>
                  <a:cubicBezTo>
                    <a:pt x="176" y="3"/>
                    <a:pt x="173" y="2"/>
                    <a:pt x="169" y="1"/>
                  </a:cubicBezTo>
                  <a:cubicBezTo>
                    <a:pt x="165" y="1"/>
                    <a:pt x="160" y="0"/>
                    <a:pt x="155" y="0"/>
                  </a:cubicBezTo>
                  <a:cubicBezTo>
                    <a:pt x="136" y="0"/>
                    <a:pt x="121" y="5"/>
                    <a:pt x="111" y="16"/>
                  </a:cubicBezTo>
                  <a:cubicBezTo>
                    <a:pt x="101" y="26"/>
                    <a:pt x="94" y="42"/>
                    <a:pt x="90" y="63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6" y="70"/>
                    <a:pt x="63" y="70"/>
                    <a:pt x="62" y="73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58" y="96"/>
                    <a:pt x="59" y="98"/>
                    <a:pt x="62" y="98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9" y="237"/>
                    <a:pt x="57" y="246"/>
                    <a:pt x="55" y="252"/>
                  </a:cubicBezTo>
                  <a:cubicBezTo>
                    <a:pt x="53" y="259"/>
                    <a:pt x="51" y="264"/>
                    <a:pt x="48" y="267"/>
                  </a:cubicBezTo>
                  <a:cubicBezTo>
                    <a:pt x="45" y="271"/>
                    <a:pt x="43" y="273"/>
                    <a:pt x="38" y="274"/>
                  </a:cubicBezTo>
                  <a:cubicBezTo>
                    <a:pt x="35" y="276"/>
                    <a:pt x="31" y="276"/>
                    <a:pt x="26" y="276"/>
                  </a:cubicBezTo>
                  <a:cubicBezTo>
                    <a:pt x="24" y="276"/>
                    <a:pt x="20" y="276"/>
                    <a:pt x="18" y="275"/>
                  </a:cubicBezTo>
                  <a:cubicBezTo>
                    <a:pt x="15" y="275"/>
                    <a:pt x="14" y="274"/>
                    <a:pt x="12" y="274"/>
                  </a:cubicBezTo>
                  <a:cubicBezTo>
                    <a:pt x="12" y="274"/>
                    <a:pt x="10" y="272"/>
                    <a:pt x="9" y="275"/>
                  </a:cubicBezTo>
                  <a:cubicBezTo>
                    <a:pt x="8" y="277"/>
                    <a:pt x="2" y="294"/>
                    <a:pt x="1" y="296"/>
                  </a:cubicBezTo>
                  <a:cubicBezTo>
                    <a:pt x="0" y="298"/>
                    <a:pt x="1" y="300"/>
                    <a:pt x="3" y="300"/>
                  </a:cubicBezTo>
                  <a:cubicBezTo>
                    <a:pt x="6" y="301"/>
                    <a:pt x="8" y="302"/>
                    <a:pt x="12" y="303"/>
                  </a:cubicBezTo>
                  <a:cubicBezTo>
                    <a:pt x="18" y="304"/>
                    <a:pt x="23" y="304"/>
                    <a:pt x="27" y="304"/>
                  </a:cubicBezTo>
                  <a:cubicBezTo>
                    <a:pt x="37" y="304"/>
                    <a:pt x="45" y="303"/>
                    <a:pt x="53" y="301"/>
                  </a:cubicBezTo>
                  <a:cubicBezTo>
                    <a:pt x="60" y="298"/>
                    <a:pt x="66" y="293"/>
                    <a:pt x="72" y="287"/>
                  </a:cubicBezTo>
                  <a:cubicBezTo>
                    <a:pt x="78" y="281"/>
                    <a:pt x="81" y="274"/>
                    <a:pt x="85" y="264"/>
                  </a:cubicBezTo>
                  <a:cubicBezTo>
                    <a:pt x="89" y="255"/>
                    <a:pt x="92" y="243"/>
                    <a:pt x="94" y="229"/>
                  </a:cubicBezTo>
                  <a:cubicBezTo>
                    <a:pt x="117" y="98"/>
                    <a:pt x="117" y="98"/>
                    <a:pt x="117" y="98"/>
                  </a:cubicBezTo>
                  <a:cubicBezTo>
                    <a:pt x="151" y="98"/>
                    <a:pt x="151" y="98"/>
                    <a:pt x="151" y="98"/>
                  </a:cubicBezTo>
                  <a:cubicBezTo>
                    <a:pt x="151" y="98"/>
                    <a:pt x="154" y="98"/>
                    <a:pt x="155" y="95"/>
                  </a:cubicBezTo>
                  <a:cubicBezTo>
                    <a:pt x="159" y="73"/>
                    <a:pt x="159" y="73"/>
                    <a:pt x="159" y="73"/>
                  </a:cubicBezTo>
                  <a:cubicBezTo>
                    <a:pt x="159" y="71"/>
                    <a:pt x="158" y="70"/>
                    <a:pt x="155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3" y="69"/>
                    <a:pt x="124" y="57"/>
                    <a:pt x="128" y="46"/>
                  </a:cubicBezTo>
                  <a:cubicBezTo>
                    <a:pt x="129" y="42"/>
                    <a:pt x="132" y="38"/>
                    <a:pt x="135" y="35"/>
                  </a:cubicBezTo>
                  <a:cubicBezTo>
                    <a:pt x="138" y="33"/>
                    <a:pt x="141" y="31"/>
                    <a:pt x="144" y="30"/>
                  </a:cubicBezTo>
                  <a:cubicBezTo>
                    <a:pt x="147" y="29"/>
                    <a:pt x="151" y="28"/>
                    <a:pt x="155" y="28"/>
                  </a:cubicBezTo>
                  <a:cubicBezTo>
                    <a:pt x="158" y="28"/>
                    <a:pt x="161" y="29"/>
                    <a:pt x="163" y="29"/>
                  </a:cubicBezTo>
                  <a:cubicBezTo>
                    <a:pt x="167" y="30"/>
                    <a:pt x="168" y="30"/>
                    <a:pt x="169" y="31"/>
                  </a:cubicBezTo>
                  <a:cubicBezTo>
                    <a:pt x="172" y="32"/>
                    <a:pt x="172" y="31"/>
                    <a:pt x="173" y="29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2" y="5"/>
                    <a:pt x="180" y="4"/>
                    <a:pt x="179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15"/>
            <p:cNvSpPr>
              <a:spLocks/>
            </p:cNvSpPr>
            <p:nvPr userDrawn="1"/>
          </p:nvSpPr>
          <p:spPr bwMode="auto">
            <a:xfrm>
              <a:off x="4995862" y="2801942"/>
              <a:ext cx="111123" cy="769942"/>
            </a:xfrm>
            <a:custGeom>
              <a:avLst/>
              <a:gdLst>
                <a:gd name="T0" fmla="*/ 33 w 33"/>
                <a:gd name="T1" fmla="*/ 224 h 227"/>
                <a:gd name="T2" fmla="*/ 30 w 33"/>
                <a:gd name="T3" fmla="*/ 227 h 227"/>
                <a:gd name="T4" fmla="*/ 3 w 33"/>
                <a:gd name="T5" fmla="*/ 227 h 227"/>
                <a:gd name="T6" fmla="*/ 0 w 33"/>
                <a:gd name="T7" fmla="*/ 224 h 227"/>
                <a:gd name="T8" fmla="*/ 0 w 33"/>
                <a:gd name="T9" fmla="*/ 4 h 227"/>
                <a:gd name="T10" fmla="*/ 3 w 33"/>
                <a:gd name="T11" fmla="*/ 0 h 227"/>
                <a:gd name="T12" fmla="*/ 30 w 33"/>
                <a:gd name="T13" fmla="*/ 0 h 227"/>
                <a:gd name="T14" fmla="*/ 33 w 33"/>
                <a:gd name="T15" fmla="*/ 4 h 227"/>
                <a:gd name="T16" fmla="*/ 33 w 33"/>
                <a:gd name="T17" fmla="*/ 224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27">
                  <a:moveTo>
                    <a:pt x="33" y="224"/>
                  </a:moveTo>
                  <a:cubicBezTo>
                    <a:pt x="33" y="226"/>
                    <a:pt x="32" y="227"/>
                    <a:pt x="30" y="227"/>
                  </a:cubicBezTo>
                  <a:cubicBezTo>
                    <a:pt x="3" y="227"/>
                    <a:pt x="3" y="227"/>
                    <a:pt x="3" y="227"/>
                  </a:cubicBezTo>
                  <a:cubicBezTo>
                    <a:pt x="1" y="227"/>
                    <a:pt x="0" y="226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2"/>
                    <a:pt x="33" y="4"/>
                  </a:cubicBezTo>
                  <a:lnTo>
                    <a:pt x="33" y="2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93553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71500" y="56641"/>
            <a:ext cx="6721137" cy="990119"/>
          </a:xfrm>
          <a:prstGeom prst="rect">
            <a:avLst/>
          </a:prstGeom>
          <a:effectLst/>
        </p:spPr>
        <p:txBody>
          <a:bodyPr rtlCol="0" anchor="b">
            <a:noAutofit/>
          </a:bodyPr>
          <a:lstStyle>
            <a:lvl1pPr>
              <a:lnSpc>
                <a:spcPct val="950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571500" y="1079526"/>
            <a:ext cx="6718300" cy="369332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845504" y="0"/>
            <a:ext cx="4343321" cy="68707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71500" y="1765477"/>
            <a:ext cx="6713894" cy="2589384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lang="en-US" spc="0" dirty="0" smtClean="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lang="en-US" spc="0" dirty="0" smtClean="0"/>
            </a:lvl2pPr>
            <a:lvl3pPr>
              <a:defRPr lang="en-US" spc="0" dirty="0" smtClean="0"/>
            </a:lvl3pPr>
            <a:lvl4pPr>
              <a:defRPr lang="en-US" spc="0" dirty="0" smtClean="0"/>
            </a:lvl4pPr>
            <a:lvl5pPr>
              <a:defRPr lang="en-US" spc="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16853"/>
      </p:ext>
    </p:extLst>
  </p:cSld>
  <p:clrMapOvr>
    <a:masterClrMapping/>
  </p:clrMapOvr>
  <p:transition>
    <p:fade/>
  </p:transition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Line_Phot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71500" y="588756"/>
            <a:ext cx="6726767" cy="990119"/>
          </a:xfrm>
          <a:prstGeom prst="rect">
            <a:avLst/>
          </a:prstGeom>
          <a:effectLst/>
        </p:spPr>
        <p:txBody>
          <a:bodyPr rtlCol="0" anchor="t">
            <a:noAutofit/>
          </a:bodyPr>
          <a:lstStyle>
            <a:lvl1pPr>
              <a:lnSpc>
                <a:spcPct val="950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571500" y="1581419"/>
            <a:ext cx="6718300" cy="369332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845504" y="0"/>
            <a:ext cx="4343321" cy="68707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71500" y="2266113"/>
            <a:ext cx="6713894" cy="2589384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lang="en-US" spc="0" dirty="0" smtClean="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lang="en-US" spc="0" dirty="0" smtClean="0"/>
            </a:lvl2pPr>
            <a:lvl3pPr>
              <a:defRPr lang="en-US" spc="0" dirty="0" smtClean="0"/>
            </a:lvl3pPr>
            <a:lvl4pPr>
              <a:defRPr lang="en-US" spc="0" dirty="0" smtClean="0"/>
            </a:lvl4pPr>
            <a:lvl5pPr>
              <a:defRPr lang="en-US" spc="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21547"/>
      </p:ext>
    </p:extLst>
  </p:cSld>
  <p:clrMapOvr>
    <a:masterClrMapping/>
  </p:clrMapOvr>
  <p:transition>
    <p:fade/>
  </p:transition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48600" y="1"/>
            <a:ext cx="43402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Salesforce Sans"/>
              <a:cs typeface="Salesforce San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62268" y="6157"/>
            <a:ext cx="4326557" cy="6834910"/>
          </a:xfrm>
          <a:prstGeom prst="rect">
            <a:avLst/>
          </a:prstGeom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71500" y="56641"/>
            <a:ext cx="6721137" cy="990119"/>
          </a:xfrm>
          <a:prstGeom prst="rect">
            <a:avLst/>
          </a:prstGeom>
          <a:effectLst/>
        </p:spPr>
        <p:txBody>
          <a:bodyPr rtlCol="0" anchor="b">
            <a:noAutofit/>
          </a:bodyPr>
          <a:lstStyle>
            <a:lvl1pPr>
              <a:lnSpc>
                <a:spcPct val="950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571500" y="1079526"/>
            <a:ext cx="6718300" cy="369332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71500" y="1765477"/>
            <a:ext cx="6713894" cy="2589384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lang="en-US" spc="0" dirty="0" smtClean="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lang="en-US" spc="0" dirty="0" smtClean="0"/>
            </a:lvl2pPr>
            <a:lvl3pPr>
              <a:defRPr lang="en-US" spc="0" dirty="0" smtClean="0"/>
            </a:lvl3pPr>
            <a:lvl4pPr>
              <a:defRPr lang="en-US" spc="0" dirty="0" smtClean="0"/>
            </a:lvl4pPr>
            <a:lvl5pPr>
              <a:defRPr lang="en-US" spc="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69092"/>
      </p:ext>
    </p:extLst>
  </p:cSld>
  <p:clrMapOvr>
    <a:masterClrMapping/>
  </p:clrMapOvr>
  <p:transition>
    <p:fade/>
  </p:transition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_slide">
    <p:bg>
      <p:bgPr>
        <a:gradFill>
          <a:gsLst>
            <a:gs pos="0">
              <a:srgbClr val="118ED9"/>
            </a:gs>
            <a:gs pos="78899">
              <a:srgbClr val="4CC0D9"/>
            </a:gs>
            <a:gs pos="100000">
              <a:srgbClr val="68E2B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" y="1714"/>
            <a:ext cx="12182730" cy="685278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45570" y="1899840"/>
            <a:ext cx="11097684" cy="1994104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b="0" kern="1200" spc="0" baseline="0" dirty="0">
                <a:solidFill>
                  <a:schemeClr val="bg1"/>
                </a:solidFill>
                <a:latin typeface="Salesforce Sans Light" panose="020B030502020202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1"/>
          </p:nvPr>
        </p:nvSpPr>
        <p:spPr>
          <a:xfrm>
            <a:off x="545570" y="4052678"/>
            <a:ext cx="11104958" cy="71590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11007220" y="6090027"/>
            <a:ext cx="620825" cy="435426"/>
            <a:chOff x="3073406" y="1312864"/>
            <a:chExt cx="6038864" cy="4235448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3073406" y="1312864"/>
              <a:ext cx="6038864" cy="4235448"/>
            </a:xfrm>
            <a:custGeom>
              <a:avLst/>
              <a:gdLst>
                <a:gd name="T0" fmla="*/ 742 w 1784"/>
                <a:gd name="T1" fmla="*/ 136 h 1249"/>
                <a:gd name="T2" fmla="*/ 969 w 1784"/>
                <a:gd name="T3" fmla="*/ 39 h 1249"/>
                <a:gd name="T4" fmla="*/ 1244 w 1784"/>
                <a:gd name="T5" fmla="*/ 202 h 1249"/>
                <a:gd name="T6" fmla="*/ 1399 w 1784"/>
                <a:gd name="T7" fmla="*/ 169 h 1249"/>
                <a:gd name="T8" fmla="*/ 1784 w 1784"/>
                <a:gd name="T9" fmla="*/ 557 h 1249"/>
                <a:gd name="T10" fmla="*/ 1399 w 1784"/>
                <a:gd name="T11" fmla="*/ 945 h 1249"/>
                <a:gd name="T12" fmla="*/ 1323 w 1784"/>
                <a:gd name="T13" fmla="*/ 938 h 1249"/>
                <a:gd name="T14" fmla="*/ 1078 w 1784"/>
                <a:gd name="T15" fmla="*/ 1082 h 1249"/>
                <a:gd name="T16" fmla="*/ 955 w 1784"/>
                <a:gd name="T17" fmla="*/ 1053 h 1249"/>
                <a:gd name="T18" fmla="*/ 660 w 1784"/>
                <a:gd name="T19" fmla="*/ 1249 h 1249"/>
                <a:gd name="T20" fmla="*/ 359 w 1784"/>
                <a:gd name="T21" fmla="*/ 1039 h 1249"/>
                <a:gd name="T22" fmla="*/ 298 w 1784"/>
                <a:gd name="T23" fmla="*/ 1045 h 1249"/>
                <a:gd name="T24" fmla="*/ 0 w 1784"/>
                <a:gd name="T25" fmla="*/ 744 h 1249"/>
                <a:gd name="T26" fmla="*/ 149 w 1784"/>
                <a:gd name="T27" fmla="*/ 484 h 1249"/>
                <a:gd name="T28" fmla="*/ 120 w 1784"/>
                <a:gd name="T29" fmla="*/ 346 h 1249"/>
                <a:gd name="T30" fmla="*/ 467 w 1784"/>
                <a:gd name="T31" fmla="*/ 0 h 1249"/>
                <a:gd name="T32" fmla="*/ 742 w 1784"/>
                <a:gd name="T33" fmla="*/ 136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84" h="1249">
                  <a:moveTo>
                    <a:pt x="742" y="136"/>
                  </a:moveTo>
                  <a:cubicBezTo>
                    <a:pt x="800" y="76"/>
                    <a:pt x="880" y="39"/>
                    <a:pt x="969" y="39"/>
                  </a:cubicBezTo>
                  <a:cubicBezTo>
                    <a:pt x="1086" y="39"/>
                    <a:pt x="1189" y="105"/>
                    <a:pt x="1244" y="202"/>
                  </a:cubicBezTo>
                  <a:cubicBezTo>
                    <a:pt x="1291" y="181"/>
                    <a:pt x="1344" y="169"/>
                    <a:pt x="1399" y="169"/>
                  </a:cubicBezTo>
                  <a:cubicBezTo>
                    <a:pt x="1612" y="169"/>
                    <a:pt x="1784" y="343"/>
                    <a:pt x="1784" y="557"/>
                  </a:cubicBezTo>
                  <a:cubicBezTo>
                    <a:pt x="1784" y="772"/>
                    <a:pt x="1612" y="945"/>
                    <a:pt x="1399" y="945"/>
                  </a:cubicBezTo>
                  <a:cubicBezTo>
                    <a:pt x="1373" y="945"/>
                    <a:pt x="1348" y="943"/>
                    <a:pt x="1323" y="938"/>
                  </a:cubicBezTo>
                  <a:cubicBezTo>
                    <a:pt x="1275" y="1024"/>
                    <a:pt x="1184" y="1082"/>
                    <a:pt x="1078" y="1082"/>
                  </a:cubicBezTo>
                  <a:cubicBezTo>
                    <a:pt x="1034" y="1082"/>
                    <a:pt x="992" y="1071"/>
                    <a:pt x="955" y="1053"/>
                  </a:cubicBezTo>
                  <a:cubicBezTo>
                    <a:pt x="906" y="1168"/>
                    <a:pt x="793" y="1249"/>
                    <a:pt x="660" y="1249"/>
                  </a:cubicBezTo>
                  <a:cubicBezTo>
                    <a:pt x="522" y="1249"/>
                    <a:pt x="404" y="1161"/>
                    <a:pt x="359" y="1039"/>
                  </a:cubicBezTo>
                  <a:cubicBezTo>
                    <a:pt x="339" y="1043"/>
                    <a:pt x="319" y="1045"/>
                    <a:pt x="298" y="1045"/>
                  </a:cubicBezTo>
                  <a:cubicBezTo>
                    <a:pt x="133" y="1045"/>
                    <a:pt x="0" y="910"/>
                    <a:pt x="0" y="744"/>
                  </a:cubicBezTo>
                  <a:cubicBezTo>
                    <a:pt x="0" y="633"/>
                    <a:pt x="60" y="536"/>
                    <a:pt x="149" y="484"/>
                  </a:cubicBezTo>
                  <a:cubicBezTo>
                    <a:pt x="131" y="442"/>
                    <a:pt x="120" y="395"/>
                    <a:pt x="120" y="346"/>
                  </a:cubicBezTo>
                  <a:cubicBezTo>
                    <a:pt x="120" y="155"/>
                    <a:pt x="276" y="0"/>
                    <a:pt x="467" y="0"/>
                  </a:cubicBezTo>
                  <a:cubicBezTo>
                    <a:pt x="579" y="0"/>
                    <a:pt x="679" y="54"/>
                    <a:pt x="742" y="136"/>
                  </a:cubicBezTo>
                </a:path>
              </a:pathLst>
            </a:custGeom>
            <a:solidFill>
              <a:srgbClr val="139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3943354" y="3014665"/>
              <a:ext cx="423861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6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2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9 w 125"/>
                <a:gd name="T29" fmla="*/ 14 h 168"/>
                <a:gd name="T30" fmla="*/ 66 w 125"/>
                <a:gd name="T31" fmla="*/ 0 h 168"/>
                <a:gd name="T32" fmla="*/ 63 w 125"/>
                <a:gd name="T33" fmla="*/ 0 h 168"/>
                <a:gd name="T34" fmla="*/ 6 w 125"/>
                <a:gd name="T35" fmla="*/ 49 h 168"/>
                <a:gd name="T36" fmla="*/ 6 w 125"/>
                <a:gd name="T37" fmla="*/ 50 h 168"/>
                <a:gd name="T38" fmla="*/ 56 w 125"/>
                <a:gd name="T39" fmla="*/ 97 h 168"/>
                <a:gd name="T40" fmla="*/ 60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7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9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2" y="149"/>
                    <a:pt x="2" y="150"/>
                  </a:cubicBezTo>
                  <a:cubicBezTo>
                    <a:pt x="6" y="152"/>
                    <a:pt x="9" y="154"/>
                    <a:pt x="12" y="156"/>
                  </a:cubicBezTo>
                  <a:cubicBezTo>
                    <a:pt x="31" y="166"/>
                    <a:pt x="48" y="168"/>
                    <a:pt x="66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8" y="28"/>
                    <a:pt x="62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2" y="42"/>
                    <a:pt x="113" y="38"/>
                  </a:cubicBezTo>
                  <a:cubicBezTo>
                    <a:pt x="114" y="36"/>
                    <a:pt x="120" y="20"/>
                    <a:pt x="120" y="18"/>
                  </a:cubicBezTo>
                  <a:cubicBezTo>
                    <a:pt x="121" y="16"/>
                    <a:pt x="120" y="15"/>
                    <a:pt x="119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9" y="0"/>
                    <a:pt x="6" y="20"/>
                    <a:pt x="6" y="49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80"/>
                    <a:pt x="32" y="90"/>
                    <a:pt x="56" y="97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3" y="141"/>
                    <a:pt x="67" y="141"/>
                  </a:cubicBezTo>
                  <a:cubicBezTo>
                    <a:pt x="60" y="141"/>
                    <a:pt x="41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3"/>
                    <a:pt x="10" y="122"/>
                    <a:pt x="9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5757878" y="3014665"/>
              <a:ext cx="422275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5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1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8 w 125"/>
                <a:gd name="T29" fmla="*/ 14 h 168"/>
                <a:gd name="T30" fmla="*/ 66 w 125"/>
                <a:gd name="T31" fmla="*/ 0 h 168"/>
                <a:gd name="T32" fmla="*/ 62 w 125"/>
                <a:gd name="T33" fmla="*/ 0 h 168"/>
                <a:gd name="T34" fmla="*/ 5 w 125"/>
                <a:gd name="T35" fmla="*/ 49 h 168"/>
                <a:gd name="T36" fmla="*/ 5 w 125"/>
                <a:gd name="T37" fmla="*/ 50 h 168"/>
                <a:gd name="T38" fmla="*/ 55 w 125"/>
                <a:gd name="T39" fmla="*/ 97 h 168"/>
                <a:gd name="T40" fmla="*/ 59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6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8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1" y="149"/>
                    <a:pt x="2" y="150"/>
                  </a:cubicBezTo>
                  <a:cubicBezTo>
                    <a:pt x="5" y="152"/>
                    <a:pt x="9" y="154"/>
                    <a:pt x="12" y="156"/>
                  </a:cubicBezTo>
                  <a:cubicBezTo>
                    <a:pt x="30" y="166"/>
                    <a:pt x="47" y="168"/>
                    <a:pt x="65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7" y="28"/>
                    <a:pt x="61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1" y="42"/>
                    <a:pt x="113" y="38"/>
                  </a:cubicBezTo>
                  <a:cubicBezTo>
                    <a:pt x="113" y="36"/>
                    <a:pt x="119" y="20"/>
                    <a:pt x="120" y="18"/>
                  </a:cubicBezTo>
                  <a:cubicBezTo>
                    <a:pt x="121" y="16"/>
                    <a:pt x="120" y="15"/>
                    <a:pt x="118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9" y="0"/>
                    <a:pt x="5" y="20"/>
                    <a:pt x="5" y="49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80"/>
                    <a:pt x="31" y="90"/>
                    <a:pt x="55" y="97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2" y="141"/>
                    <a:pt x="66" y="141"/>
                  </a:cubicBezTo>
                  <a:cubicBezTo>
                    <a:pt x="60" y="141"/>
                    <a:pt x="40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4"/>
                    <a:pt x="9" y="122"/>
                    <a:pt x="8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6613537" y="3017836"/>
              <a:ext cx="504830" cy="566742"/>
            </a:xfrm>
            <a:custGeom>
              <a:avLst/>
              <a:gdLst>
                <a:gd name="T0" fmla="*/ 144 w 149"/>
                <a:gd name="T1" fmla="*/ 50 h 167"/>
                <a:gd name="T2" fmla="*/ 130 w 149"/>
                <a:gd name="T3" fmla="*/ 24 h 167"/>
                <a:gd name="T4" fmla="*/ 107 w 149"/>
                <a:gd name="T5" fmla="*/ 6 h 167"/>
                <a:gd name="T6" fmla="*/ 74 w 149"/>
                <a:gd name="T7" fmla="*/ 0 h 167"/>
                <a:gd name="T8" fmla="*/ 41 w 149"/>
                <a:gd name="T9" fmla="*/ 6 h 167"/>
                <a:gd name="T10" fmla="*/ 18 w 149"/>
                <a:gd name="T11" fmla="*/ 24 h 167"/>
                <a:gd name="T12" fmla="*/ 4 w 149"/>
                <a:gd name="T13" fmla="*/ 50 h 167"/>
                <a:gd name="T14" fmla="*/ 0 w 149"/>
                <a:gd name="T15" fmla="*/ 83 h 167"/>
                <a:gd name="T16" fmla="*/ 4 w 149"/>
                <a:gd name="T17" fmla="*/ 116 h 167"/>
                <a:gd name="T18" fmla="*/ 18 w 149"/>
                <a:gd name="T19" fmla="*/ 143 h 167"/>
                <a:gd name="T20" fmla="*/ 41 w 149"/>
                <a:gd name="T21" fmla="*/ 160 h 167"/>
                <a:gd name="T22" fmla="*/ 74 w 149"/>
                <a:gd name="T23" fmla="*/ 167 h 167"/>
                <a:gd name="T24" fmla="*/ 107 w 149"/>
                <a:gd name="T25" fmla="*/ 160 h 167"/>
                <a:gd name="T26" fmla="*/ 130 w 149"/>
                <a:gd name="T27" fmla="*/ 143 h 167"/>
                <a:gd name="T28" fmla="*/ 144 w 149"/>
                <a:gd name="T29" fmla="*/ 116 h 167"/>
                <a:gd name="T30" fmla="*/ 149 w 149"/>
                <a:gd name="T31" fmla="*/ 83 h 167"/>
                <a:gd name="T32" fmla="*/ 144 w 149"/>
                <a:gd name="T33" fmla="*/ 50 h 167"/>
                <a:gd name="T34" fmla="*/ 114 w 149"/>
                <a:gd name="T35" fmla="*/ 83 h 167"/>
                <a:gd name="T36" fmla="*/ 104 w 149"/>
                <a:gd name="T37" fmla="*/ 125 h 167"/>
                <a:gd name="T38" fmla="*/ 74 w 149"/>
                <a:gd name="T39" fmla="*/ 139 h 167"/>
                <a:gd name="T40" fmla="*/ 45 w 149"/>
                <a:gd name="T41" fmla="*/ 125 h 167"/>
                <a:gd name="T42" fmla="*/ 35 w 149"/>
                <a:gd name="T43" fmla="*/ 83 h 167"/>
                <a:gd name="T44" fmla="*/ 45 w 149"/>
                <a:gd name="T45" fmla="*/ 42 h 167"/>
                <a:gd name="T46" fmla="*/ 74 w 149"/>
                <a:gd name="T47" fmla="*/ 28 h 167"/>
                <a:gd name="T48" fmla="*/ 104 w 149"/>
                <a:gd name="T49" fmla="*/ 42 h 167"/>
                <a:gd name="T50" fmla="*/ 114 w 149"/>
                <a:gd name="T51" fmla="*/ 8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9" h="167">
                  <a:moveTo>
                    <a:pt x="144" y="50"/>
                  </a:moveTo>
                  <a:cubicBezTo>
                    <a:pt x="141" y="40"/>
                    <a:pt x="137" y="31"/>
                    <a:pt x="130" y="24"/>
                  </a:cubicBezTo>
                  <a:cubicBezTo>
                    <a:pt x="124" y="16"/>
                    <a:pt x="116" y="10"/>
                    <a:pt x="107" y="6"/>
                  </a:cubicBezTo>
                  <a:cubicBezTo>
                    <a:pt x="98" y="2"/>
                    <a:pt x="87" y="0"/>
                    <a:pt x="74" y="0"/>
                  </a:cubicBezTo>
                  <a:cubicBezTo>
                    <a:pt x="62" y="0"/>
                    <a:pt x="51" y="2"/>
                    <a:pt x="41" y="6"/>
                  </a:cubicBezTo>
                  <a:cubicBezTo>
                    <a:pt x="32" y="10"/>
                    <a:pt x="24" y="16"/>
                    <a:pt x="18" y="24"/>
                  </a:cubicBezTo>
                  <a:cubicBezTo>
                    <a:pt x="12" y="31"/>
                    <a:pt x="7" y="40"/>
                    <a:pt x="4" y="50"/>
                  </a:cubicBezTo>
                  <a:cubicBezTo>
                    <a:pt x="1" y="61"/>
                    <a:pt x="0" y="72"/>
                    <a:pt x="0" y="83"/>
                  </a:cubicBezTo>
                  <a:cubicBezTo>
                    <a:pt x="0" y="95"/>
                    <a:pt x="1" y="106"/>
                    <a:pt x="4" y="116"/>
                  </a:cubicBezTo>
                  <a:cubicBezTo>
                    <a:pt x="7" y="126"/>
                    <a:pt x="12" y="135"/>
                    <a:pt x="18" y="143"/>
                  </a:cubicBezTo>
                  <a:cubicBezTo>
                    <a:pt x="24" y="150"/>
                    <a:pt x="32" y="156"/>
                    <a:pt x="41" y="160"/>
                  </a:cubicBezTo>
                  <a:cubicBezTo>
                    <a:pt x="51" y="165"/>
                    <a:pt x="62" y="167"/>
                    <a:pt x="74" y="167"/>
                  </a:cubicBezTo>
                  <a:cubicBezTo>
                    <a:pt x="87" y="167"/>
                    <a:pt x="98" y="165"/>
                    <a:pt x="107" y="160"/>
                  </a:cubicBezTo>
                  <a:cubicBezTo>
                    <a:pt x="116" y="156"/>
                    <a:pt x="124" y="150"/>
                    <a:pt x="130" y="143"/>
                  </a:cubicBezTo>
                  <a:cubicBezTo>
                    <a:pt x="137" y="135"/>
                    <a:pt x="141" y="126"/>
                    <a:pt x="144" y="116"/>
                  </a:cubicBezTo>
                  <a:cubicBezTo>
                    <a:pt x="147" y="106"/>
                    <a:pt x="149" y="95"/>
                    <a:pt x="149" y="83"/>
                  </a:cubicBezTo>
                  <a:cubicBezTo>
                    <a:pt x="149" y="72"/>
                    <a:pt x="147" y="61"/>
                    <a:pt x="144" y="50"/>
                  </a:cubicBezTo>
                  <a:moveTo>
                    <a:pt x="114" y="83"/>
                  </a:moveTo>
                  <a:cubicBezTo>
                    <a:pt x="114" y="101"/>
                    <a:pt x="110" y="115"/>
                    <a:pt x="104" y="125"/>
                  </a:cubicBezTo>
                  <a:cubicBezTo>
                    <a:pt x="97" y="135"/>
                    <a:pt x="88" y="139"/>
                    <a:pt x="74" y="139"/>
                  </a:cubicBezTo>
                  <a:cubicBezTo>
                    <a:pt x="61" y="139"/>
                    <a:pt x="51" y="135"/>
                    <a:pt x="45" y="125"/>
                  </a:cubicBezTo>
                  <a:cubicBezTo>
                    <a:pt x="38" y="115"/>
                    <a:pt x="35" y="101"/>
                    <a:pt x="35" y="83"/>
                  </a:cubicBezTo>
                  <a:cubicBezTo>
                    <a:pt x="35" y="66"/>
                    <a:pt x="38" y="52"/>
                    <a:pt x="45" y="42"/>
                  </a:cubicBezTo>
                  <a:cubicBezTo>
                    <a:pt x="51" y="32"/>
                    <a:pt x="61" y="28"/>
                    <a:pt x="74" y="28"/>
                  </a:cubicBezTo>
                  <a:cubicBezTo>
                    <a:pt x="88" y="28"/>
                    <a:pt x="97" y="32"/>
                    <a:pt x="104" y="42"/>
                  </a:cubicBezTo>
                  <a:cubicBezTo>
                    <a:pt x="110" y="52"/>
                    <a:pt x="114" y="66"/>
                    <a:pt x="114" y="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7551751" y="3014665"/>
              <a:ext cx="430213" cy="569913"/>
            </a:xfrm>
            <a:custGeom>
              <a:avLst/>
              <a:gdLst>
                <a:gd name="T0" fmla="*/ 118 w 127"/>
                <a:gd name="T1" fmla="*/ 136 h 168"/>
                <a:gd name="T2" fmla="*/ 114 w 127"/>
                <a:gd name="T3" fmla="*/ 134 h 168"/>
                <a:gd name="T4" fmla="*/ 100 w 127"/>
                <a:gd name="T5" fmla="*/ 138 h 168"/>
                <a:gd name="T6" fmla="*/ 83 w 127"/>
                <a:gd name="T7" fmla="*/ 139 h 168"/>
                <a:gd name="T8" fmla="*/ 48 w 127"/>
                <a:gd name="T9" fmla="*/ 126 h 168"/>
                <a:gd name="T10" fmla="*/ 35 w 127"/>
                <a:gd name="T11" fmla="*/ 84 h 168"/>
                <a:gd name="T12" fmla="*/ 47 w 127"/>
                <a:gd name="T13" fmla="*/ 44 h 168"/>
                <a:gd name="T14" fmla="*/ 81 w 127"/>
                <a:gd name="T15" fmla="*/ 29 h 168"/>
                <a:gd name="T16" fmla="*/ 113 w 127"/>
                <a:gd name="T17" fmla="*/ 34 h 168"/>
                <a:gd name="T18" fmla="*/ 117 w 127"/>
                <a:gd name="T19" fmla="*/ 32 h 168"/>
                <a:gd name="T20" fmla="*/ 124 w 127"/>
                <a:gd name="T21" fmla="*/ 11 h 168"/>
                <a:gd name="T22" fmla="*/ 122 w 127"/>
                <a:gd name="T23" fmla="*/ 7 h 168"/>
                <a:gd name="T24" fmla="*/ 102 w 127"/>
                <a:gd name="T25" fmla="*/ 2 h 168"/>
                <a:gd name="T26" fmla="*/ 79 w 127"/>
                <a:gd name="T27" fmla="*/ 0 h 168"/>
                <a:gd name="T28" fmla="*/ 45 w 127"/>
                <a:gd name="T29" fmla="*/ 7 h 168"/>
                <a:gd name="T30" fmla="*/ 20 w 127"/>
                <a:gd name="T31" fmla="*/ 25 h 168"/>
                <a:gd name="T32" fmla="*/ 5 w 127"/>
                <a:gd name="T33" fmla="*/ 51 h 168"/>
                <a:gd name="T34" fmla="*/ 0 w 127"/>
                <a:gd name="T35" fmla="*/ 84 h 168"/>
                <a:gd name="T36" fmla="*/ 21 w 127"/>
                <a:gd name="T37" fmla="*/ 145 h 168"/>
                <a:gd name="T38" fmla="*/ 81 w 127"/>
                <a:gd name="T39" fmla="*/ 168 h 168"/>
                <a:gd name="T40" fmla="*/ 124 w 127"/>
                <a:gd name="T41" fmla="*/ 160 h 168"/>
                <a:gd name="T42" fmla="*/ 126 w 127"/>
                <a:gd name="T43" fmla="*/ 156 h 168"/>
                <a:gd name="T44" fmla="*/ 118 w 127"/>
                <a:gd name="T45" fmla="*/ 13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" h="168">
                  <a:moveTo>
                    <a:pt x="118" y="136"/>
                  </a:moveTo>
                  <a:cubicBezTo>
                    <a:pt x="117" y="133"/>
                    <a:pt x="114" y="134"/>
                    <a:pt x="114" y="134"/>
                  </a:cubicBezTo>
                  <a:cubicBezTo>
                    <a:pt x="110" y="135"/>
                    <a:pt x="105" y="137"/>
                    <a:pt x="100" y="138"/>
                  </a:cubicBezTo>
                  <a:cubicBezTo>
                    <a:pt x="95" y="139"/>
                    <a:pt x="89" y="139"/>
                    <a:pt x="83" y="139"/>
                  </a:cubicBezTo>
                  <a:cubicBezTo>
                    <a:pt x="68" y="139"/>
                    <a:pt x="57" y="135"/>
                    <a:pt x="48" y="126"/>
                  </a:cubicBezTo>
                  <a:cubicBezTo>
                    <a:pt x="40" y="117"/>
                    <a:pt x="35" y="103"/>
                    <a:pt x="35" y="84"/>
                  </a:cubicBezTo>
                  <a:cubicBezTo>
                    <a:pt x="35" y="67"/>
                    <a:pt x="39" y="54"/>
                    <a:pt x="47" y="44"/>
                  </a:cubicBezTo>
                  <a:cubicBezTo>
                    <a:pt x="54" y="34"/>
                    <a:pt x="66" y="29"/>
                    <a:pt x="81" y="29"/>
                  </a:cubicBezTo>
                  <a:cubicBezTo>
                    <a:pt x="93" y="29"/>
                    <a:pt x="103" y="31"/>
                    <a:pt x="113" y="34"/>
                  </a:cubicBezTo>
                  <a:cubicBezTo>
                    <a:pt x="113" y="34"/>
                    <a:pt x="115" y="35"/>
                    <a:pt x="117" y="32"/>
                  </a:cubicBezTo>
                  <a:cubicBezTo>
                    <a:pt x="119" y="24"/>
                    <a:pt x="121" y="19"/>
                    <a:pt x="124" y="11"/>
                  </a:cubicBezTo>
                  <a:cubicBezTo>
                    <a:pt x="125" y="8"/>
                    <a:pt x="123" y="7"/>
                    <a:pt x="122" y="7"/>
                  </a:cubicBezTo>
                  <a:cubicBezTo>
                    <a:pt x="118" y="6"/>
                    <a:pt x="109" y="3"/>
                    <a:pt x="102" y="2"/>
                  </a:cubicBezTo>
                  <a:cubicBezTo>
                    <a:pt x="95" y="1"/>
                    <a:pt x="88" y="0"/>
                    <a:pt x="79" y="0"/>
                  </a:cubicBezTo>
                  <a:cubicBezTo>
                    <a:pt x="66" y="0"/>
                    <a:pt x="55" y="3"/>
                    <a:pt x="45" y="7"/>
                  </a:cubicBezTo>
                  <a:cubicBezTo>
                    <a:pt x="35" y="11"/>
                    <a:pt x="27" y="17"/>
                    <a:pt x="20" y="25"/>
                  </a:cubicBezTo>
                  <a:cubicBezTo>
                    <a:pt x="14" y="32"/>
                    <a:pt x="9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110"/>
                    <a:pt x="7" y="130"/>
                    <a:pt x="21" y="145"/>
                  </a:cubicBezTo>
                  <a:cubicBezTo>
                    <a:pt x="34" y="160"/>
                    <a:pt x="55" y="168"/>
                    <a:pt x="81" y="168"/>
                  </a:cubicBezTo>
                  <a:cubicBezTo>
                    <a:pt x="97" y="168"/>
                    <a:pt x="113" y="164"/>
                    <a:pt x="124" y="160"/>
                  </a:cubicBezTo>
                  <a:cubicBezTo>
                    <a:pt x="124" y="160"/>
                    <a:pt x="127" y="159"/>
                    <a:pt x="126" y="156"/>
                  </a:cubicBezTo>
                  <a:lnTo>
                    <a:pt x="118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8008956" y="3017836"/>
              <a:ext cx="493712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5205424" y="3017836"/>
              <a:ext cx="495297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4427543" y="3014665"/>
              <a:ext cx="454025" cy="569913"/>
            </a:xfrm>
            <a:custGeom>
              <a:avLst/>
              <a:gdLst>
                <a:gd name="T0" fmla="*/ 84 w 134"/>
                <a:gd name="T1" fmla="*/ 62 h 168"/>
                <a:gd name="T2" fmla="*/ 68 w 134"/>
                <a:gd name="T3" fmla="*/ 62 h 168"/>
                <a:gd name="T4" fmla="*/ 43 w 134"/>
                <a:gd name="T5" fmla="*/ 65 h 168"/>
                <a:gd name="T6" fmla="*/ 21 w 134"/>
                <a:gd name="T7" fmla="*/ 75 h 168"/>
                <a:gd name="T8" fmla="*/ 6 w 134"/>
                <a:gd name="T9" fmla="*/ 92 h 168"/>
                <a:gd name="T10" fmla="*/ 0 w 134"/>
                <a:gd name="T11" fmla="*/ 116 h 168"/>
                <a:gd name="T12" fmla="*/ 5 w 134"/>
                <a:gd name="T13" fmla="*/ 140 h 168"/>
                <a:gd name="T14" fmla="*/ 19 w 134"/>
                <a:gd name="T15" fmla="*/ 156 h 168"/>
                <a:gd name="T16" fmla="*/ 40 w 134"/>
                <a:gd name="T17" fmla="*/ 165 h 168"/>
                <a:gd name="T18" fmla="*/ 67 w 134"/>
                <a:gd name="T19" fmla="*/ 168 h 168"/>
                <a:gd name="T20" fmla="*/ 99 w 134"/>
                <a:gd name="T21" fmla="*/ 165 h 168"/>
                <a:gd name="T22" fmla="*/ 125 w 134"/>
                <a:gd name="T23" fmla="*/ 160 h 168"/>
                <a:gd name="T24" fmla="*/ 132 w 134"/>
                <a:gd name="T25" fmla="*/ 158 h 168"/>
                <a:gd name="T26" fmla="*/ 134 w 134"/>
                <a:gd name="T27" fmla="*/ 155 h 168"/>
                <a:gd name="T28" fmla="*/ 134 w 134"/>
                <a:gd name="T29" fmla="*/ 60 h 168"/>
                <a:gd name="T30" fmla="*/ 118 w 134"/>
                <a:gd name="T31" fmla="*/ 15 h 168"/>
                <a:gd name="T32" fmla="*/ 70 w 134"/>
                <a:gd name="T33" fmla="*/ 0 h 168"/>
                <a:gd name="T34" fmla="*/ 43 w 134"/>
                <a:gd name="T35" fmla="*/ 3 h 168"/>
                <a:gd name="T36" fmla="*/ 11 w 134"/>
                <a:gd name="T37" fmla="*/ 15 h 168"/>
                <a:gd name="T38" fmla="*/ 10 w 134"/>
                <a:gd name="T39" fmla="*/ 19 h 168"/>
                <a:gd name="T40" fmla="*/ 17 w 134"/>
                <a:gd name="T41" fmla="*/ 38 h 168"/>
                <a:gd name="T42" fmla="*/ 20 w 134"/>
                <a:gd name="T43" fmla="*/ 40 h 168"/>
                <a:gd name="T44" fmla="*/ 22 w 134"/>
                <a:gd name="T45" fmla="*/ 39 h 168"/>
                <a:gd name="T46" fmla="*/ 67 w 134"/>
                <a:gd name="T47" fmla="*/ 29 h 168"/>
                <a:gd name="T48" fmla="*/ 93 w 134"/>
                <a:gd name="T49" fmla="*/ 35 h 168"/>
                <a:gd name="T50" fmla="*/ 101 w 134"/>
                <a:gd name="T51" fmla="*/ 60 h 168"/>
                <a:gd name="T52" fmla="*/ 101 w 134"/>
                <a:gd name="T53" fmla="*/ 64 h 168"/>
                <a:gd name="T54" fmla="*/ 84 w 134"/>
                <a:gd name="T55" fmla="*/ 62 h 168"/>
                <a:gd name="T56" fmla="*/ 43 w 134"/>
                <a:gd name="T57" fmla="*/ 135 h 168"/>
                <a:gd name="T58" fmla="*/ 37 w 134"/>
                <a:gd name="T59" fmla="*/ 129 h 168"/>
                <a:gd name="T60" fmla="*/ 34 w 134"/>
                <a:gd name="T61" fmla="*/ 115 h 168"/>
                <a:gd name="T62" fmla="*/ 43 w 134"/>
                <a:gd name="T63" fmla="*/ 95 h 168"/>
                <a:gd name="T64" fmla="*/ 73 w 134"/>
                <a:gd name="T65" fmla="*/ 88 h 168"/>
                <a:gd name="T66" fmla="*/ 101 w 134"/>
                <a:gd name="T67" fmla="*/ 90 h 168"/>
                <a:gd name="T68" fmla="*/ 101 w 134"/>
                <a:gd name="T69" fmla="*/ 137 h 168"/>
                <a:gd name="T70" fmla="*/ 73 w 134"/>
                <a:gd name="T71" fmla="*/ 141 h 168"/>
                <a:gd name="T72" fmla="*/ 43 w 134"/>
                <a:gd name="T73" fmla="*/ 13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" h="168">
                  <a:moveTo>
                    <a:pt x="84" y="62"/>
                  </a:moveTo>
                  <a:cubicBezTo>
                    <a:pt x="80" y="62"/>
                    <a:pt x="75" y="62"/>
                    <a:pt x="68" y="62"/>
                  </a:cubicBezTo>
                  <a:cubicBezTo>
                    <a:pt x="59" y="62"/>
                    <a:pt x="51" y="63"/>
                    <a:pt x="43" y="65"/>
                  </a:cubicBezTo>
                  <a:cubicBezTo>
                    <a:pt x="35" y="67"/>
                    <a:pt x="27" y="71"/>
                    <a:pt x="21" y="75"/>
                  </a:cubicBezTo>
                  <a:cubicBezTo>
                    <a:pt x="15" y="80"/>
                    <a:pt x="10" y="85"/>
                    <a:pt x="6" y="92"/>
                  </a:cubicBezTo>
                  <a:cubicBezTo>
                    <a:pt x="2" y="99"/>
                    <a:pt x="0" y="107"/>
                    <a:pt x="0" y="116"/>
                  </a:cubicBezTo>
                  <a:cubicBezTo>
                    <a:pt x="0" y="125"/>
                    <a:pt x="2" y="133"/>
                    <a:pt x="5" y="140"/>
                  </a:cubicBezTo>
                  <a:cubicBezTo>
                    <a:pt x="8" y="146"/>
                    <a:pt x="13" y="152"/>
                    <a:pt x="19" y="156"/>
                  </a:cubicBezTo>
                  <a:cubicBezTo>
                    <a:pt x="24" y="160"/>
                    <a:pt x="32" y="163"/>
                    <a:pt x="40" y="165"/>
                  </a:cubicBezTo>
                  <a:cubicBezTo>
                    <a:pt x="48" y="167"/>
                    <a:pt x="57" y="168"/>
                    <a:pt x="67" y="168"/>
                  </a:cubicBezTo>
                  <a:cubicBezTo>
                    <a:pt x="78" y="168"/>
                    <a:pt x="88" y="167"/>
                    <a:pt x="99" y="165"/>
                  </a:cubicBezTo>
                  <a:cubicBezTo>
                    <a:pt x="109" y="163"/>
                    <a:pt x="121" y="161"/>
                    <a:pt x="125" y="160"/>
                  </a:cubicBezTo>
                  <a:cubicBezTo>
                    <a:pt x="128" y="159"/>
                    <a:pt x="132" y="158"/>
                    <a:pt x="132" y="158"/>
                  </a:cubicBezTo>
                  <a:cubicBezTo>
                    <a:pt x="134" y="158"/>
                    <a:pt x="134" y="155"/>
                    <a:pt x="134" y="155"/>
                  </a:cubicBezTo>
                  <a:cubicBezTo>
                    <a:pt x="134" y="60"/>
                    <a:pt x="134" y="60"/>
                    <a:pt x="134" y="60"/>
                  </a:cubicBezTo>
                  <a:cubicBezTo>
                    <a:pt x="134" y="40"/>
                    <a:pt x="129" y="24"/>
                    <a:pt x="118" y="15"/>
                  </a:cubicBezTo>
                  <a:cubicBezTo>
                    <a:pt x="107" y="5"/>
                    <a:pt x="91" y="0"/>
                    <a:pt x="70" y="0"/>
                  </a:cubicBezTo>
                  <a:cubicBezTo>
                    <a:pt x="62" y="0"/>
                    <a:pt x="50" y="1"/>
                    <a:pt x="43" y="3"/>
                  </a:cubicBezTo>
                  <a:cubicBezTo>
                    <a:pt x="43" y="3"/>
                    <a:pt x="20" y="7"/>
                    <a:pt x="11" y="15"/>
                  </a:cubicBezTo>
                  <a:cubicBezTo>
                    <a:pt x="11" y="15"/>
                    <a:pt x="9" y="16"/>
                    <a:pt x="10" y="1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41"/>
                    <a:pt x="20" y="40"/>
                    <a:pt x="20" y="40"/>
                  </a:cubicBezTo>
                  <a:cubicBezTo>
                    <a:pt x="20" y="40"/>
                    <a:pt x="21" y="40"/>
                    <a:pt x="22" y="39"/>
                  </a:cubicBezTo>
                  <a:cubicBezTo>
                    <a:pt x="42" y="28"/>
                    <a:pt x="67" y="29"/>
                    <a:pt x="67" y="29"/>
                  </a:cubicBezTo>
                  <a:cubicBezTo>
                    <a:pt x="78" y="29"/>
                    <a:pt x="87" y="31"/>
                    <a:pt x="93" y="35"/>
                  </a:cubicBezTo>
                  <a:cubicBezTo>
                    <a:pt x="98" y="40"/>
                    <a:pt x="101" y="46"/>
                    <a:pt x="101" y="60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92" y="63"/>
                    <a:pt x="84" y="62"/>
                    <a:pt x="84" y="62"/>
                  </a:cubicBezTo>
                  <a:moveTo>
                    <a:pt x="43" y="135"/>
                  </a:moveTo>
                  <a:cubicBezTo>
                    <a:pt x="39" y="132"/>
                    <a:pt x="38" y="131"/>
                    <a:pt x="37" y="129"/>
                  </a:cubicBezTo>
                  <a:cubicBezTo>
                    <a:pt x="35" y="126"/>
                    <a:pt x="34" y="121"/>
                    <a:pt x="34" y="115"/>
                  </a:cubicBezTo>
                  <a:cubicBezTo>
                    <a:pt x="34" y="106"/>
                    <a:pt x="37" y="100"/>
                    <a:pt x="43" y="95"/>
                  </a:cubicBezTo>
                  <a:cubicBezTo>
                    <a:pt x="43" y="95"/>
                    <a:pt x="52" y="88"/>
                    <a:pt x="73" y="88"/>
                  </a:cubicBezTo>
                  <a:cubicBezTo>
                    <a:pt x="88" y="88"/>
                    <a:pt x="101" y="90"/>
                    <a:pt x="101" y="90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1" y="137"/>
                    <a:pt x="88" y="140"/>
                    <a:pt x="73" y="141"/>
                  </a:cubicBezTo>
                  <a:cubicBezTo>
                    <a:pt x="52" y="142"/>
                    <a:pt x="43" y="135"/>
                    <a:pt x="43" y="1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213615" y="3022602"/>
              <a:ext cx="323846" cy="549272"/>
            </a:xfrm>
            <a:custGeom>
              <a:avLst/>
              <a:gdLst>
                <a:gd name="T0" fmla="*/ 95 w 96"/>
                <a:gd name="T1" fmla="*/ 7 h 162"/>
                <a:gd name="T2" fmla="*/ 94 w 96"/>
                <a:gd name="T3" fmla="*/ 3 h 162"/>
                <a:gd name="T4" fmla="*/ 76 w 96"/>
                <a:gd name="T5" fmla="*/ 0 h 162"/>
                <a:gd name="T6" fmla="*/ 50 w 96"/>
                <a:gd name="T7" fmla="*/ 5 h 162"/>
                <a:gd name="T8" fmla="*/ 32 w 96"/>
                <a:gd name="T9" fmla="*/ 18 h 162"/>
                <a:gd name="T10" fmla="*/ 32 w 96"/>
                <a:gd name="T11" fmla="*/ 5 h 162"/>
                <a:gd name="T12" fmla="*/ 29 w 96"/>
                <a:gd name="T13" fmla="*/ 2 h 162"/>
                <a:gd name="T14" fmla="*/ 3 w 96"/>
                <a:gd name="T15" fmla="*/ 2 h 162"/>
                <a:gd name="T16" fmla="*/ 0 w 96"/>
                <a:gd name="T17" fmla="*/ 5 h 162"/>
                <a:gd name="T18" fmla="*/ 0 w 96"/>
                <a:gd name="T19" fmla="*/ 159 h 162"/>
                <a:gd name="T20" fmla="*/ 3 w 96"/>
                <a:gd name="T21" fmla="*/ 162 h 162"/>
                <a:gd name="T22" fmla="*/ 30 w 96"/>
                <a:gd name="T23" fmla="*/ 162 h 162"/>
                <a:gd name="T24" fmla="*/ 33 w 96"/>
                <a:gd name="T25" fmla="*/ 159 h 162"/>
                <a:gd name="T26" fmla="*/ 33 w 96"/>
                <a:gd name="T27" fmla="*/ 82 h 162"/>
                <a:gd name="T28" fmla="*/ 36 w 96"/>
                <a:gd name="T29" fmla="*/ 55 h 162"/>
                <a:gd name="T30" fmla="*/ 46 w 96"/>
                <a:gd name="T31" fmla="*/ 40 h 162"/>
                <a:gd name="T32" fmla="*/ 58 w 96"/>
                <a:gd name="T33" fmla="*/ 32 h 162"/>
                <a:gd name="T34" fmla="*/ 72 w 96"/>
                <a:gd name="T35" fmla="*/ 30 h 162"/>
                <a:gd name="T36" fmla="*/ 83 w 96"/>
                <a:gd name="T37" fmla="*/ 32 h 162"/>
                <a:gd name="T38" fmla="*/ 87 w 96"/>
                <a:gd name="T39" fmla="*/ 29 h 162"/>
                <a:gd name="T40" fmla="*/ 95 w 96"/>
                <a:gd name="T41" fmla="*/ 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62">
                  <a:moveTo>
                    <a:pt x="95" y="7"/>
                  </a:moveTo>
                  <a:cubicBezTo>
                    <a:pt x="96" y="5"/>
                    <a:pt x="94" y="4"/>
                    <a:pt x="94" y="3"/>
                  </a:cubicBezTo>
                  <a:cubicBezTo>
                    <a:pt x="92" y="3"/>
                    <a:pt x="83" y="1"/>
                    <a:pt x="76" y="0"/>
                  </a:cubicBezTo>
                  <a:cubicBezTo>
                    <a:pt x="63" y="0"/>
                    <a:pt x="56" y="2"/>
                    <a:pt x="50" y="5"/>
                  </a:cubicBezTo>
                  <a:cubicBezTo>
                    <a:pt x="43" y="8"/>
                    <a:pt x="36" y="12"/>
                    <a:pt x="32" y="1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3"/>
                    <a:pt x="31" y="2"/>
                    <a:pt x="29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1"/>
                    <a:pt x="1" y="162"/>
                    <a:pt x="3" y="162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62"/>
                    <a:pt x="33" y="161"/>
                    <a:pt x="33" y="159"/>
                  </a:cubicBezTo>
                  <a:cubicBezTo>
                    <a:pt x="33" y="82"/>
                    <a:pt x="33" y="82"/>
                    <a:pt x="33" y="82"/>
                  </a:cubicBezTo>
                  <a:cubicBezTo>
                    <a:pt x="33" y="72"/>
                    <a:pt x="34" y="62"/>
                    <a:pt x="36" y="55"/>
                  </a:cubicBezTo>
                  <a:cubicBezTo>
                    <a:pt x="39" y="49"/>
                    <a:pt x="42" y="44"/>
                    <a:pt x="46" y="40"/>
                  </a:cubicBezTo>
                  <a:cubicBezTo>
                    <a:pt x="49" y="36"/>
                    <a:pt x="54" y="34"/>
                    <a:pt x="58" y="32"/>
                  </a:cubicBezTo>
                  <a:cubicBezTo>
                    <a:pt x="63" y="31"/>
                    <a:pt x="68" y="30"/>
                    <a:pt x="72" y="30"/>
                  </a:cubicBezTo>
                  <a:cubicBezTo>
                    <a:pt x="78" y="30"/>
                    <a:pt x="83" y="32"/>
                    <a:pt x="83" y="32"/>
                  </a:cubicBezTo>
                  <a:cubicBezTo>
                    <a:pt x="86" y="32"/>
                    <a:pt x="87" y="31"/>
                    <a:pt x="87" y="29"/>
                  </a:cubicBezTo>
                  <a:cubicBezTo>
                    <a:pt x="89" y="24"/>
                    <a:pt x="94" y="10"/>
                    <a:pt x="95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6065849" y="2790824"/>
              <a:ext cx="615953" cy="1031874"/>
            </a:xfrm>
            <a:custGeom>
              <a:avLst/>
              <a:gdLst>
                <a:gd name="T0" fmla="*/ 179 w 182"/>
                <a:gd name="T1" fmla="*/ 4 h 304"/>
                <a:gd name="T2" fmla="*/ 169 w 182"/>
                <a:gd name="T3" fmla="*/ 1 h 304"/>
                <a:gd name="T4" fmla="*/ 155 w 182"/>
                <a:gd name="T5" fmla="*/ 0 h 304"/>
                <a:gd name="T6" fmla="*/ 111 w 182"/>
                <a:gd name="T7" fmla="*/ 16 h 304"/>
                <a:gd name="T8" fmla="*/ 90 w 182"/>
                <a:gd name="T9" fmla="*/ 63 h 304"/>
                <a:gd name="T10" fmla="*/ 89 w 182"/>
                <a:gd name="T11" fmla="*/ 70 h 304"/>
                <a:gd name="T12" fmla="*/ 66 w 182"/>
                <a:gd name="T13" fmla="*/ 70 h 304"/>
                <a:gd name="T14" fmla="*/ 62 w 182"/>
                <a:gd name="T15" fmla="*/ 73 h 304"/>
                <a:gd name="T16" fmla="*/ 58 w 182"/>
                <a:gd name="T17" fmla="*/ 94 h 304"/>
                <a:gd name="T18" fmla="*/ 62 w 182"/>
                <a:gd name="T19" fmla="*/ 98 h 304"/>
                <a:gd name="T20" fmla="*/ 84 w 182"/>
                <a:gd name="T21" fmla="*/ 98 h 304"/>
                <a:gd name="T22" fmla="*/ 61 w 182"/>
                <a:gd name="T23" fmla="*/ 227 h 304"/>
                <a:gd name="T24" fmla="*/ 55 w 182"/>
                <a:gd name="T25" fmla="*/ 252 h 304"/>
                <a:gd name="T26" fmla="*/ 48 w 182"/>
                <a:gd name="T27" fmla="*/ 267 h 304"/>
                <a:gd name="T28" fmla="*/ 38 w 182"/>
                <a:gd name="T29" fmla="*/ 274 h 304"/>
                <a:gd name="T30" fmla="*/ 26 w 182"/>
                <a:gd name="T31" fmla="*/ 276 h 304"/>
                <a:gd name="T32" fmla="*/ 18 w 182"/>
                <a:gd name="T33" fmla="*/ 275 h 304"/>
                <a:gd name="T34" fmla="*/ 12 w 182"/>
                <a:gd name="T35" fmla="*/ 274 h 304"/>
                <a:gd name="T36" fmla="*/ 9 w 182"/>
                <a:gd name="T37" fmla="*/ 275 h 304"/>
                <a:gd name="T38" fmla="*/ 1 w 182"/>
                <a:gd name="T39" fmla="*/ 296 h 304"/>
                <a:gd name="T40" fmla="*/ 3 w 182"/>
                <a:gd name="T41" fmla="*/ 300 h 304"/>
                <a:gd name="T42" fmla="*/ 12 w 182"/>
                <a:gd name="T43" fmla="*/ 303 h 304"/>
                <a:gd name="T44" fmla="*/ 27 w 182"/>
                <a:gd name="T45" fmla="*/ 304 h 304"/>
                <a:gd name="T46" fmla="*/ 53 w 182"/>
                <a:gd name="T47" fmla="*/ 301 h 304"/>
                <a:gd name="T48" fmla="*/ 72 w 182"/>
                <a:gd name="T49" fmla="*/ 287 h 304"/>
                <a:gd name="T50" fmla="*/ 85 w 182"/>
                <a:gd name="T51" fmla="*/ 264 h 304"/>
                <a:gd name="T52" fmla="*/ 94 w 182"/>
                <a:gd name="T53" fmla="*/ 229 h 304"/>
                <a:gd name="T54" fmla="*/ 117 w 182"/>
                <a:gd name="T55" fmla="*/ 98 h 304"/>
                <a:gd name="T56" fmla="*/ 151 w 182"/>
                <a:gd name="T57" fmla="*/ 98 h 304"/>
                <a:gd name="T58" fmla="*/ 155 w 182"/>
                <a:gd name="T59" fmla="*/ 95 h 304"/>
                <a:gd name="T60" fmla="*/ 159 w 182"/>
                <a:gd name="T61" fmla="*/ 73 h 304"/>
                <a:gd name="T62" fmla="*/ 155 w 182"/>
                <a:gd name="T63" fmla="*/ 70 h 304"/>
                <a:gd name="T64" fmla="*/ 122 w 182"/>
                <a:gd name="T65" fmla="*/ 70 h 304"/>
                <a:gd name="T66" fmla="*/ 128 w 182"/>
                <a:gd name="T67" fmla="*/ 46 h 304"/>
                <a:gd name="T68" fmla="*/ 135 w 182"/>
                <a:gd name="T69" fmla="*/ 35 h 304"/>
                <a:gd name="T70" fmla="*/ 144 w 182"/>
                <a:gd name="T71" fmla="*/ 30 h 304"/>
                <a:gd name="T72" fmla="*/ 155 w 182"/>
                <a:gd name="T73" fmla="*/ 28 h 304"/>
                <a:gd name="T74" fmla="*/ 163 w 182"/>
                <a:gd name="T75" fmla="*/ 29 h 304"/>
                <a:gd name="T76" fmla="*/ 169 w 182"/>
                <a:gd name="T77" fmla="*/ 31 h 304"/>
                <a:gd name="T78" fmla="*/ 173 w 182"/>
                <a:gd name="T79" fmla="*/ 29 h 304"/>
                <a:gd name="T80" fmla="*/ 181 w 182"/>
                <a:gd name="T81" fmla="*/ 7 h 304"/>
                <a:gd name="T82" fmla="*/ 179 w 182"/>
                <a:gd name="T83" fmla="*/ 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2" h="304">
                  <a:moveTo>
                    <a:pt x="179" y="4"/>
                  </a:moveTo>
                  <a:cubicBezTo>
                    <a:pt x="176" y="3"/>
                    <a:pt x="173" y="2"/>
                    <a:pt x="169" y="1"/>
                  </a:cubicBezTo>
                  <a:cubicBezTo>
                    <a:pt x="165" y="1"/>
                    <a:pt x="160" y="0"/>
                    <a:pt x="155" y="0"/>
                  </a:cubicBezTo>
                  <a:cubicBezTo>
                    <a:pt x="136" y="0"/>
                    <a:pt x="121" y="5"/>
                    <a:pt x="111" y="16"/>
                  </a:cubicBezTo>
                  <a:cubicBezTo>
                    <a:pt x="101" y="26"/>
                    <a:pt x="94" y="42"/>
                    <a:pt x="90" y="63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6" y="70"/>
                    <a:pt x="63" y="70"/>
                    <a:pt x="62" y="73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58" y="96"/>
                    <a:pt x="59" y="98"/>
                    <a:pt x="62" y="98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9" y="237"/>
                    <a:pt x="57" y="246"/>
                    <a:pt x="55" y="252"/>
                  </a:cubicBezTo>
                  <a:cubicBezTo>
                    <a:pt x="53" y="259"/>
                    <a:pt x="51" y="264"/>
                    <a:pt x="48" y="267"/>
                  </a:cubicBezTo>
                  <a:cubicBezTo>
                    <a:pt x="45" y="271"/>
                    <a:pt x="43" y="273"/>
                    <a:pt x="38" y="274"/>
                  </a:cubicBezTo>
                  <a:cubicBezTo>
                    <a:pt x="35" y="276"/>
                    <a:pt x="31" y="276"/>
                    <a:pt x="26" y="276"/>
                  </a:cubicBezTo>
                  <a:cubicBezTo>
                    <a:pt x="24" y="276"/>
                    <a:pt x="20" y="276"/>
                    <a:pt x="18" y="275"/>
                  </a:cubicBezTo>
                  <a:cubicBezTo>
                    <a:pt x="15" y="275"/>
                    <a:pt x="14" y="274"/>
                    <a:pt x="12" y="274"/>
                  </a:cubicBezTo>
                  <a:cubicBezTo>
                    <a:pt x="12" y="274"/>
                    <a:pt x="10" y="272"/>
                    <a:pt x="9" y="275"/>
                  </a:cubicBezTo>
                  <a:cubicBezTo>
                    <a:pt x="8" y="277"/>
                    <a:pt x="2" y="294"/>
                    <a:pt x="1" y="296"/>
                  </a:cubicBezTo>
                  <a:cubicBezTo>
                    <a:pt x="0" y="298"/>
                    <a:pt x="1" y="300"/>
                    <a:pt x="3" y="300"/>
                  </a:cubicBezTo>
                  <a:cubicBezTo>
                    <a:pt x="6" y="301"/>
                    <a:pt x="8" y="302"/>
                    <a:pt x="12" y="303"/>
                  </a:cubicBezTo>
                  <a:cubicBezTo>
                    <a:pt x="18" y="304"/>
                    <a:pt x="23" y="304"/>
                    <a:pt x="27" y="304"/>
                  </a:cubicBezTo>
                  <a:cubicBezTo>
                    <a:pt x="37" y="304"/>
                    <a:pt x="45" y="303"/>
                    <a:pt x="53" y="301"/>
                  </a:cubicBezTo>
                  <a:cubicBezTo>
                    <a:pt x="60" y="298"/>
                    <a:pt x="66" y="293"/>
                    <a:pt x="72" y="287"/>
                  </a:cubicBezTo>
                  <a:cubicBezTo>
                    <a:pt x="78" y="281"/>
                    <a:pt x="81" y="274"/>
                    <a:pt x="85" y="264"/>
                  </a:cubicBezTo>
                  <a:cubicBezTo>
                    <a:pt x="89" y="255"/>
                    <a:pt x="92" y="243"/>
                    <a:pt x="94" y="229"/>
                  </a:cubicBezTo>
                  <a:cubicBezTo>
                    <a:pt x="117" y="98"/>
                    <a:pt x="117" y="98"/>
                    <a:pt x="117" y="98"/>
                  </a:cubicBezTo>
                  <a:cubicBezTo>
                    <a:pt x="151" y="98"/>
                    <a:pt x="151" y="98"/>
                    <a:pt x="151" y="98"/>
                  </a:cubicBezTo>
                  <a:cubicBezTo>
                    <a:pt x="151" y="98"/>
                    <a:pt x="154" y="98"/>
                    <a:pt x="155" y="95"/>
                  </a:cubicBezTo>
                  <a:cubicBezTo>
                    <a:pt x="159" y="73"/>
                    <a:pt x="159" y="73"/>
                    <a:pt x="159" y="73"/>
                  </a:cubicBezTo>
                  <a:cubicBezTo>
                    <a:pt x="159" y="71"/>
                    <a:pt x="158" y="70"/>
                    <a:pt x="155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3" y="69"/>
                    <a:pt x="124" y="57"/>
                    <a:pt x="128" y="46"/>
                  </a:cubicBezTo>
                  <a:cubicBezTo>
                    <a:pt x="129" y="42"/>
                    <a:pt x="132" y="38"/>
                    <a:pt x="135" y="35"/>
                  </a:cubicBezTo>
                  <a:cubicBezTo>
                    <a:pt x="138" y="33"/>
                    <a:pt x="141" y="31"/>
                    <a:pt x="144" y="30"/>
                  </a:cubicBezTo>
                  <a:cubicBezTo>
                    <a:pt x="147" y="29"/>
                    <a:pt x="151" y="28"/>
                    <a:pt x="155" y="28"/>
                  </a:cubicBezTo>
                  <a:cubicBezTo>
                    <a:pt x="158" y="28"/>
                    <a:pt x="161" y="29"/>
                    <a:pt x="163" y="29"/>
                  </a:cubicBezTo>
                  <a:cubicBezTo>
                    <a:pt x="167" y="30"/>
                    <a:pt x="168" y="30"/>
                    <a:pt x="169" y="31"/>
                  </a:cubicBezTo>
                  <a:cubicBezTo>
                    <a:pt x="172" y="32"/>
                    <a:pt x="172" y="31"/>
                    <a:pt x="173" y="29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2" y="5"/>
                    <a:pt x="180" y="4"/>
                    <a:pt x="179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4995862" y="2801942"/>
              <a:ext cx="111123" cy="769942"/>
            </a:xfrm>
            <a:custGeom>
              <a:avLst/>
              <a:gdLst>
                <a:gd name="T0" fmla="*/ 33 w 33"/>
                <a:gd name="T1" fmla="*/ 224 h 227"/>
                <a:gd name="T2" fmla="*/ 30 w 33"/>
                <a:gd name="T3" fmla="*/ 227 h 227"/>
                <a:gd name="T4" fmla="*/ 3 w 33"/>
                <a:gd name="T5" fmla="*/ 227 h 227"/>
                <a:gd name="T6" fmla="*/ 0 w 33"/>
                <a:gd name="T7" fmla="*/ 224 h 227"/>
                <a:gd name="T8" fmla="*/ 0 w 33"/>
                <a:gd name="T9" fmla="*/ 4 h 227"/>
                <a:gd name="T10" fmla="*/ 3 w 33"/>
                <a:gd name="T11" fmla="*/ 0 h 227"/>
                <a:gd name="T12" fmla="*/ 30 w 33"/>
                <a:gd name="T13" fmla="*/ 0 h 227"/>
                <a:gd name="T14" fmla="*/ 33 w 33"/>
                <a:gd name="T15" fmla="*/ 4 h 227"/>
                <a:gd name="T16" fmla="*/ 33 w 33"/>
                <a:gd name="T17" fmla="*/ 224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27">
                  <a:moveTo>
                    <a:pt x="33" y="224"/>
                  </a:moveTo>
                  <a:cubicBezTo>
                    <a:pt x="33" y="226"/>
                    <a:pt x="32" y="227"/>
                    <a:pt x="30" y="227"/>
                  </a:cubicBezTo>
                  <a:cubicBezTo>
                    <a:pt x="3" y="227"/>
                    <a:pt x="3" y="227"/>
                    <a:pt x="3" y="227"/>
                  </a:cubicBezTo>
                  <a:cubicBezTo>
                    <a:pt x="1" y="227"/>
                    <a:pt x="0" y="226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2"/>
                    <a:pt x="33" y="4"/>
                  </a:cubicBezTo>
                  <a:lnTo>
                    <a:pt x="33" y="2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6013443"/>
      </p:ext>
    </p:extLst>
  </p:cSld>
  <p:clrMapOvr>
    <a:masterClrMapping/>
  </p:clrMapOvr>
  <p:transition>
    <p:fade/>
  </p:transition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_slide_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136" y="457200"/>
            <a:ext cx="11274552" cy="5943600"/>
          </a:xfrm>
          <a:prstGeom prst="rect">
            <a:avLst/>
          </a:prstGeom>
          <a:solidFill>
            <a:schemeClr val="bg2">
              <a:alpha val="55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Salesforce Sans"/>
              <a:cs typeface="Salesforce San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5801"/>
          <a:stretch/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57136" y="456306"/>
            <a:ext cx="11274552" cy="5943600"/>
          </a:xfrm>
          <a:prstGeom prst="rect">
            <a:avLst/>
          </a:prstGeom>
          <a:gradFill flip="none" rotWithShape="1">
            <a:gsLst>
              <a:gs pos="33000">
                <a:srgbClr val="E2E8EF">
                  <a:alpha val="50000"/>
                </a:srgbClr>
              </a:gs>
              <a:gs pos="100000">
                <a:srgbClr val="E2E8EF"/>
              </a:gs>
              <a:gs pos="0">
                <a:srgbClr val="E2E8E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Salesforce Sans"/>
              <a:cs typeface="Salesforce San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854609" y="1899840"/>
            <a:ext cx="11097684" cy="1994104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b="0" kern="1200" spc="0" baseline="0" dirty="0">
                <a:solidFill>
                  <a:schemeClr val="tx2"/>
                </a:solidFill>
                <a:latin typeface="Salesforce Sans Light" panose="020B030502020202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1"/>
          </p:nvPr>
        </p:nvSpPr>
        <p:spPr>
          <a:xfrm>
            <a:off x="854609" y="4052678"/>
            <a:ext cx="11104958" cy="71590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2755579"/>
      </p:ext>
    </p:extLst>
  </p:cSld>
  <p:clrMapOvr>
    <a:masterClrMapping/>
  </p:clrMapOvr>
  <p:transition>
    <p:fade/>
  </p:transition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_slide_Mountain">
    <p:bg>
      <p:bgPr>
        <a:gradFill>
          <a:gsLst>
            <a:gs pos="0">
              <a:srgbClr val="118ED9"/>
            </a:gs>
            <a:gs pos="78899">
              <a:srgbClr val="4CC0D9"/>
            </a:gs>
            <a:gs pos="100000">
              <a:srgbClr val="68E2B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850115" y="951109"/>
            <a:ext cx="7465295" cy="2860057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b="0" kern="1200" spc="0" baseline="0" dirty="0">
                <a:solidFill>
                  <a:schemeClr val="bg1"/>
                </a:solidFill>
                <a:latin typeface="Salesforce Sans Light" panose="020B030502020202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1"/>
          </p:nvPr>
        </p:nvSpPr>
        <p:spPr>
          <a:xfrm>
            <a:off x="3852048" y="3862863"/>
            <a:ext cx="7470188" cy="71590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hape 986"/>
          <p:cNvSpPr/>
          <p:nvPr userDrawn="1"/>
        </p:nvSpPr>
        <p:spPr>
          <a:xfrm>
            <a:off x="10198651" y="-567871"/>
            <a:ext cx="2872106" cy="19927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991" y="2357"/>
                </a:moveTo>
                <a:cubicBezTo>
                  <a:pt x="9688" y="1319"/>
                  <a:pt x="10657" y="678"/>
                  <a:pt x="11728" y="678"/>
                </a:cubicBezTo>
                <a:cubicBezTo>
                  <a:pt x="13155" y="678"/>
                  <a:pt x="14397" y="1814"/>
                  <a:pt x="15061" y="3498"/>
                </a:cubicBezTo>
                <a:cubicBezTo>
                  <a:pt x="15636" y="3131"/>
                  <a:pt x="16274" y="2928"/>
                  <a:pt x="16944" y="2928"/>
                </a:cubicBezTo>
                <a:cubicBezTo>
                  <a:pt x="19516" y="2928"/>
                  <a:pt x="21600" y="5932"/>
                  <a:pt x="21600" y="9638"/>
                </a:cubicBezTo>
                <a:cubicBezTo>
                  <a:pt x="21600" y="13343"/>
                  <a:pt x="19516" y="16346"/>
                  <a:pt x="16944" y="16346"/>
                </a:cubicBezTo>
                <a:cubicBezTo>
                  <a:pt x="16629" y="16346"/>
                  <a:pt x="16324" y="16300"/>
                  <a:pt x="16026" y="16216"/>
                </a:cubicBezTo>
                <a:cubicBezTo>
                  <a:pt x="15441" y="17702"/>
                  <a:pt x="14331" y="18708"/>
                  <a:pt x="13055" y="18708"/>
                </a:cubicBezTo>
                <a:cubicBezTo>
                  <a:pt x="12520" y="18708"/>
                  <a:pt x="12014" y="18533"/>
                  <a:pt x="11564" y="18218"/>
                </a:cubicBezTo>
                <a:cubicBezTo>
                  <a:pt x="10974" y="20209"/>
                  <a:pt x="9598" y="21600"/>
                  <a:pt x="7991" y="21600"/>
                </a:cubicBezTo>
                <a:cubicBezTo>
                  <a:pt x="6318" y="21600"/>
                  <a:pt x="4895" y="20086"/>
                  <a:pt x="4348" y="17967"/>
                </a:cubicBezTo>
                <a:cubicBezTo>
                  <a:pt x="4108" y="18040"/>
                  <a:pt x="3860" y="18080"/>
                  <a:pt x="3606" y="18080"/>
                </a:cubicBezTo>
                <a:cubicBezTo>
                  <a:pt x="1615" y="18080"/>
                  <a:pt x="0" y="15748"/>
                  <a:pt x="0" y="12874"/>
                </a:cubicBezTo>
                <a:cubicBezTo>
                  <a:pt x="0" y="10948"/>
                  <a:pt x="725" y="9269"/>
                  <a:pt x="1801" y="8367"/>
                </a:cubicBezTo>
                <a:cubicBezTo>
                  <a:pt x="1577" y="7639"/>
                  <a:pt x="1455" y="6831"/>
                  <a:pt x="1455" y="5986"/>
                </a:cubicBezTo>
                <a:cubicBezTo>
                  <a:pt x="1455" y="2680"/>
                  <a:pt x="3332" y="0"/>
                  <a:pt x="5649" y="0"/>
                </a:cubicBezTo>
                <a:cubicBezTo>
                  <a:pt x="7014" y="0"/>
                  <a:pt x="8223" y="925"/>
                  <a:pt x="8991" y="2357"/>
                </a:cubicBezTo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l">
              <a:lnSpc>
                <a:spcPct val="93000"/>
              </a:lnSpc>
              <a:spcBef>
                <a:spcPts val="0"/>
              </a:spcBef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900" dirty="0"/>
          </a:p>
        </p:txBody>
      </p:sp>
      <p:sp>
        <p:nvSpPr>
          <p:cNvPr id="11" name="Shape 971"/>
          <p:cNvSpPr/>
          <p:nvPr/>
        </p:nvSpPr>
        <p:spPr>
          <a:xfrm>
            <a:off x="-4178923" y="1354534"/>
            <a:ext cx="9389448" cy="5503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038" y="16124"/>
                </a:lnTo>
                <a:lnTo>
                  <a:pt x="1934" y="16607"/>
                </a:lnTo>
                <a:lnTo>
                  <a:pt x="2311" y="15078"/>
                </a:lnTo>
                <a:lnTo>
                  <a:pt x="2730" y="15078"/>
                </a:lnTo>
                <a:lnTo>
                  <a:pt x="4247" y="9603"/>
                </a:lnTo>
                <a:lnTo>
                  <a:pt x="7717" y="6692"/>
                </a:lnTo>
                <a:lnTo>
                  <a:pt x="11161" y="105"/>
                </a:lnTo>
                <a:lnTo>
                  <a:pt x="12593" y="596"/>
                </a:lnTo>
                <a:lnTo>
                  <a:pt x="13073" y="0"/>
                </a:lnTo>
                <a:lnTo>
                  <a:pt x="14054" y="3328"/>
                </a:lnTo>
                <a:lnTo>
                  <a:pt x="15802" y="10740"/>
                </a:lnTo>
                <a:lnTo>
                  <a:pt x="16727" y="10009"/>
                </a:lnTo>
                <a:lnTo>
                  <a:pt x="18487" y="14998"/>
                </a:lnTo>
                <a:lnTo>
                  <a:pt x="19242" y="15212"/>
                </a:lnTo>
                <a:lnTo>
                  <a:pt x="21600" y="21600"/>
                </a:lnTo>
                <a:cubicBezTo>
                  <a:pt x="21600" y="21600"/>
                  <a:pt x="0" y="21600"/>
                  <a:pt x="0" y="21600"/>
                </a:cubicBezTo>
                <a:close/>
              </a:path>
            </a:pathLst>
          </a:custGeom>
          <a:gradFill flip="none" rotWithShape="1">
            <a:gsLst>
              <a:gs pos="0">
                <a:srgbClr val="00B2A9"/>
              </a:gs>
              <a:gs pos="61888">
                <a:srgbClr val="00A59C"/>
              </a:gs>
              <a:gs pos="100000">
                <a:srgbClr val="009790"/>
              </a:gs>
            </a:gsLst>
            <a:lin ang="5400000" scaled="0"/>
          </a:gra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pic>
        <p:nvPicPr>
          <p:cNvPr id="12" name="pasted-image.pdf"/>
          <p:cNvPicPr>
            <a:picLocks noChangeAspect="1"/>
          </p:cNvPicPr>
          <p:nvPr/>
        </p:nvPicPr>
        <p:blipFill>
          <a:blip r:embed="rId2" cstate="email">
            <a:alphaModFix amt="18397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4178923" y="1354534"/>
            <a:ext cx="9389404" cy="5503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073" y="0"/>
                </a:moveTo>
                <a:lnTo>
                  <a:pt x="12592" y="596"/>
                </a:lnTo>
                <a:lnTo>
                  <a:pt x="11161" y="105"/>
                </a:lnTo>
                <a:lnTo>
                  <a:pt x="7716" y="6692"/>
                </a:lnTo>
                <a:lnTo>
                  <a:pt x="4247" y="9603"/>
                </a:lnTo>
                <a:lnTo>
                  <a:pt x="2730" y="15078"/>
                </a:lnTo>
                <a:lnTo>
                  <a:pt x="2311" y="15078"/>
                </a:lnTo>
                <a:lnTo>
                  <a:pt x="1934" y="16607"/>
                </a:lnTo>
                <a:lnTo>
                  <a:pt x="1037" y="16124"/>
                </a:lnTo>
                <a:lnTo>
                  <a:pt x="0" y="21600"/>
                </a:lnTo>
                <a:cubicBezTo>
                  <a:pt x="0" y="21600"/>
                  <a:pt x="21600" y="21600"/>
                  <a:pt x="21600" y="21600"/>
                </a:cubicBezTo>
                <a:lnTo>
                  <a:pt x="19242" y="15212"/>
                </a:lnTo>
                <a:lnTo>
                  <a:pt x="18487" y="14998"/>
                </a:lnTo>
                <a:lnTo>
                  <a:pt x="16727" y="10009"/>
                </a:lnTo>
                <a:lnTo>
                  <a:pt x="15802" y="10740"/>
                </a:lnTo>
                <a:lnTo>
                  <a:pt x="14054" y="3328"/>
                </a:lnTo>
                <a:lnTo>
                  <a:pt x="13073" y="0"/>
                </a:lnTo>
                <a:close/>
              </a:path>
            </a:pathLst>
          </a:custGeom>
          <a:ln w="12700" cap="flat">
            <a:noFill/>
            <a:miter lim="400000"/>
          </a:ln>
          <a:effectLst/>
        </p:spPr>
      </p:pic>
      <p:sp>
        <p:nvSpPr>
          <p:cNvPr id="13" name="Shape 973"/>
          <p:cNvSpPr/>
          <p:nvPr/>
        </p:nvSpPr>
        <p:spPr>
          <a:xfrm>
            <a:off x="-820527" y="1377386"/>
            <a:ext cx="1531489" cy="1678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5" y="0"/>
                </a:moveTo>
                <a:lnTo>
                  <a:pt x="21600" y="12687"/>
                </a:lnTo>
                <a:lnTo>
                  <a:pt x="0" y="21600"/>
                </a:lnTo>
                <a:cubicBezTo>
                  <a:pt x="0" y="21600"/>
                  <a:pt x="21115" y="0"/>
                  <a:pt x="21115" y="0"/>
                </a:cubicBezTo>
                <a:close/>
              </a:path>
            </a:pathLst>
          </a:custGeom>
          <a:gradFill flip="none" rotWithShape="1">
            <a:gsLst>
              <a:gs pos="0">
                <a:srgbClr val="009790"/>
              </a:gs>
              <a:gs pos="38111">
                <a:srgbClr val="00A59C"/>
              </a:gs>
              <a:gs pos="100000">
                <a:srgbClr val="00B2A9"/>
              </a:gs>
            </a:gsLst>
            <a:path path="shape">
              <a:fillToRect l="95206" t="1392" r="4793" b="98607"/>
            </a:path>
          </a:gra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4" name="Shape 974"/>
          <p:cNvSpPr/>
          <p:nvPr/>
        </p:nvSpPr>
        <p:spPr>
          <a:xfrm>
            <a:off x="-4178923" y="3057022"/>
            <a:ext cx="3354398" cy="3798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62" y="7569"/>
                </a:moveTo>
                <a:lnTo>
                  <a:pt x="18926" y="5865"/>
                </a:lnTo>
                <a:lnTo>
                  <a:pt x="21600" y="0"/>
                </a:lnTo>
                <a:lnTo>
                  <a:pt x="11887" y="4217"/>
                </a:lnTo>
                <a:lnTo>
                  <a:pt x="7642" y="12150"/>
                </a:lnTo>
                <a:lnTo>
                  <a:pt x="6469" y="12150"/>
                </a:lnTo>
                <a:lnTo>
                  <a:pt x="5413" y="14366"/>
                </a:lnTo>
                <a:lnTo>
                  <a:pt x="2904" y="13666"/>
                </a:lnTo>
                <a:lnTo>
                  <a:pt x="0" y="21600"/>
                </a:lnTo>
                <a:lnTo>
                  <a:pt x="7372" y="21600"/>
                </a:lnTo>
                <a:lnTo>
                  <a:pt x="12766" y="16198"/>
                </a:lnTo>
                <a:cubicBezTo>
                  <a:pt x="12766" y="16198"/>
                  <a:pt x="14262" y="7569"/>
                  <a:pt x="14262" y="7569"/>
                </a:cubicBezTo>
                <a:close/>
              </a:path>
            </a:pathLst>
          </a:custGeom>
          <a:gradFill flip="none" rotWithShape="1">
            <a:gsLst>
              <a:gs pos="0">
                <a:srgbClr val="009C95"/>
              </a:gs>
              <a:gs pos="100000">
                <a:srgbClr val="007F78"/>
              </a:gs>
            </a:gsLst>
            <a:lin ang="6133777" scaled="0"/>
          </a:gra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6" name="Shape 975"/>
          <p:cNvSpPr/>
          <p:nvPr/>
        </p:nvSpPr>
        <p:spPr>
          <a:xfrm>
            <a:off x="-3293783" y="3799718"/>
            <a:ext cx="659242" cy="1395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7095" y="16969"/>
                </a:lnTo>
                <a:lnTo>
                  <a:pt x="0" y="21600"/>
                </a:lnTo>
                <a:cubicBezTo>
                  <a:pt x="0" y="21600"/>
                  <a:pt x="21600" y="0"/>
                  <a:pt x="21600" y="0"/>
                </a:cubicBezTo>
                <a:close/>
              </a:path>
            </a:pathLst>
          </a:custGeom>
          <a:solidFill>
            <a:srgbClr val="007F79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7" name="Shape 976"/>
          <p:cNvSpPr/>
          <p:nvPr/>
        </p:nvSpPr>
        <p:spPr>
          <a:xfrm>
            <a:off x="-2374070" y="3868275"/>
            <a:ext cx="2265019" cy="298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33" y="0"/>
                </a:moveTo>
                <a:lnTo>
                  <a:pt x="21600" y="7858"/>
                </a:lnTo>
                <a:lnTo>
                  <a:pt x="13781" y="16553"/>
                </a:lnTo>
                <a:lnTo>
                  <a:pt x="3616" y="18710"/>
                </a:lnTo>
                <a:lnTo>
                  <a:pt x="0" y="21600"/>
                </a:lnTo>
                <a:lnTo>
                  <a:pt x="6451" y="13814"/>
                </a:lnTo>
                <a:lnTo>
                  <a:pt x="13683" y="11505"/>
                </a:lnTo>
                <a:lnTo>
                  <a:pt x="17006" y="7858"/>
                </a:lnTo>
                <a:cubicBezTo>
                  <a:pt x="17006" y="7858"/>
                  <a:pt x="17633" y="0"/>
                  <a:pt x="17633" y="0"/>
                </a:cubicBezTo>
                <a:close/>
              </a:path>
            </a:pathLst>
          </a:custGeom>
          <a:gradFill flip="none" rotWithShape="1">
            <a:gsLst>
              <a:gs pos="0">
                <a:srgbClr val="009C95"/>
              </a:gs>
              <a:gs pos="100000">
                <a:srgbClr val="007F78"/>
              </a:gs>
            </a:gsLst>
            <a:lin ang="6133777" scaled="0"/>
          </a:gra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8" name="Shape 977"/>
          <p:cNvSpPr/>
          <p:nvPr/>
        </p:nvSpPr>
        <p:spPr>
          <a:xfrm>
            <a:off x="675903" y="1377386"/>
            <a:ext cx="622429" cy="299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892" y="21600"/>
                </a:lnTo>
                <a:lnTo>
                  <a:pt x="21600" y="9041"/>
                </a:lnTo>
                <a:cubicBezTo>
                  <a:pt x="21600" y="9041"/>
                  <a:pt x="0" y="0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64CCC9"/>
              </a:gs>
              <a:gs pos="100000">
                <a:srgbClr val="00B2A9"/>
              </a:gs>
            </a:gsLst>
            <a:path path="shape">
              <a:fillToRect l="50000" t="-254" r="50000" b="100254"/>
            </a:path>
          </a:gra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9" name="Shape 978"/>
          <p:cNvSpPr/>
          <p:nvPr/>
        </p:nvSpPr>
        <p:spPr>
          <a:xfrm>
            <a:off x="1292750" y="1354534"/>
            <a:ext cx="1394992" cy="3262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3" y="0"/>
                </a:moveTo>
                <a:lnTo>
                  <a:pt x="638" y="8683"/>
                </a:lnTo>
                <a:lnTo>
                  <a:pt x="0" y="11290"/>
                </a:lnTo>
                <a:lnTo>
                  <a:pt x="7395" y="12103"/>
                </a:lnTo>
                <a:lnTo>
                  <a:pt x="7630" y="15571"/>
                </a:lnTo>
                <a:lnTo>
                  <a:pt x="7630" y="21600"/>
                </a:lnTo>
                <a:lnTo>
                  <a:pt x="21600" y="18119"/>
                </a:lnTo>
                <a:lnTo>
                  <a:pt x="9838" y="5614"/>
                </a:lnTo>
                <a:cubicBezTo>
                  <a:pt x="9838" y="5614"/>
                  <a:pt x="3233" y="0"/>
                  <a:pt x="3233" y="0"/>
                </a:cubicBezTo>
                <a:close/>
              </a:path>
            </a:pathLst>
          </a:custGeom>
          <a:gradFill flip="none" rotWithShape="1">
            <a:gsLst>
              <a:gs pos="0">
                <a:srgbClr val="64CCC9"/>
              </a:gs>
              <a:gs pos="100000">
                <a:srgbClr val="00B2A9"/>
              </a:gs>
            </a:gsLst>
            <a:path path="shape">
              <a:fillToRect l="50000" t="-254" r="50000" b="100254"/>
            </a:path>
          </a:gra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0" name="Shape 979"/>
          <p:cNvSpPr/>
          <p:nvPr/>
        </p:nvSpPr>
        <p:spPr>
          <a:xfrm>
            <a:off x="3063333" y="3902553"/>
            <a:ext cx="788715" cy="1558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9" y="0"/>
                </a:moveTo>
                <a:lnTo>
                  <a:pt x="0" y="21600"/>
                </a:lnTo>
                <a:lnTo>
                  <a:pt x="21600" y="17620"/>
                </a:lnTo>
                <a:cubicBezTo>
                  <a:pt x="21600" y="17620"/>
                  <a:pt x="639" y="0"/>
                  <a:pt x="639" y="0"/>
                </a:cubicBezTo>
                <a:close/>
              </a:path>
            </a:pathLst>
          </a:custGeom>
          <a:gradFill flip="none" rotWithShape="1">
            <a:gsLst>
              <a:gs pos="0">
                <a:srgbClr val="64CCC9"/>
              </a:gs>
              <a:gs pos="100000">
                <a:srgbClr val="00B2A9"/>
              </a:gs>
            </a:gsLst>
            <a:path path="shape">
              <a:fillToRect l="51894" t="-273" r="48105" b="100273"/>
            </a:path>
          </a:gra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1" name="Shape 980"/>
          <p:cNvSpPr/>
          <p:nvPr/>
        </p:nvSpPr>
        <p:spPr>
          <a:xfrm>
            <a:off x="1776373" y="4085370"/>
            <a:ext cx="902207" cy="993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5505"/>
                </a:lnTo>
                <a:lnTo>
                  <a:pt x="490" y="21600"/>
                </a:lnTo>
                <a:cubicBezTo>
                  <a:pt x="490" y="21600"/>
                  <a:pt x="21600" y="0"/>
                  <a:pt x="21600" y="0"/>
                </a:cubicBezTo>
                <a:close/>
              </a:path>
            </a:pathLst>
          </a:custGeom>
          <a:gradFill flip="none" rotWithShape="1">
            <a:gsLst>
              <a:gs pos="27981">
                <a:srgbClr val="009790"/>
              </a:gs>
              <a:gs pos="55428">
                <a:srgbClr val="00A59C"/>
              </a:gs>
              <a:gs pos="100000">
                <a:srgbClr val="00B2A9"/>
              </a:gs>
            </a:gsLst>
            <a:path path="shape">
              <a:fillToRect l="95206" t="1392" r="4793" b="98607"/>
            </a:path>
          </a:gra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1007220" y="559548"/>
            <a:ext cx="620825" cy="435426"/>
            <a:chOff x="3073406" y="1312864"/>
            <a:chExt cx="6038864" cy="4235448"/>
          </a:xfrm>
        </p:grpSpPr>
        <p:sp>
          <p:nvSpPr>
            <p:cNvPr id="26" name="Freeform 5"/>
            <p:cNvSpPr>
              <a:spLocks/>
            </p:cNvSpPr>
            <p:nvPr userDrawn="1"/>
          </p:nvSpPr>
          <p:spPr bwMode="auto">
            <a:xfrm>
              <a:off x="3073406" y="1312864"/>
              <a:ext cx="6038864" cy="4235448"/>
            </a:xfrm>
            <a:custGeom>
              <a:avLst/>
              <a:gdLst>
                <a:gd name="T0" fmla="*/ 742 w 1784"/>
                <a:gd name="T1" fmla="*/ 136 h 1249"/>
                <a:gd name="T2" fmla="*/ 969 w 1784"/>
                <a:gd name="T3" fmla="*/ 39 h 1249"/>
                <a:gd name="T4" fmla="*/ 1244 w 1784"/>
                <a:gd name="T5" fmla="*/ 202 h 1249"/>
                <a:gd name="T6" fmla="*/ 1399 w 1784"/>
                <a:gd name="T7" fmla="*/ 169 h 1249"/>
                <a:gd name="T8" fmla="*/ 1784 w 1784"/>
                <a:gd name="T9" fmla="*/ 557 h 1249"/>
                <a:gd name="T10" fmla="*/ 1399 w 1784"/>
                <a:gd name="T11" fmla="*/ 945 h 1249"/>
                <a:gd name="T12" fmla="*/ 1323 w 1784"/>
                <a:gd name="T13" fmla="*/ 938 h 1249"/>
                <a:gd name="T14" fmla="*/ 1078 w 1784"/>
                <a:gd name="T15" fmla="*/ 1082 h 1249"/>
                <a:gd name="T16" fmla="*/ 955 w 1784"/>
                <a:gd name="T17" fmla="*/ 1053 h 1249"/>
                <a:gd name="T18" fmla="*/ 660 w 1784"/>
                <a:gd name="T19" fmla="*/ 1249 h 1249"/>
                <a:gd name="T20" fmla="*/ 359 w 1784"/>
                <a:gd name="T21" fmla="*/ 1039 h 1249"/>
                <a:gd name="T22" fmla="*/ 298 w 1784"/>
                <a:gd name="T23" fmla="*/ 1045 h 1249"/>
                <a:gd name="T24" fmla="*/ 0 w 1784"/>
                <a:gd name="T25" fmla="*/ 744 h 1249"/>
                <a:gd name="T26" fmla="*/ 149 w 1784"/>
                <a:gd name="T27" fmla="*/ 484 h 1249"/>
                <a:gd name="T28" fmla="*/ 120 w 1784"/>
                <a:gd name="T29" fmla="*/ 346 h 1249"/>
                <a:gd name="T30" fmla="*/ 467 w 1784"/>
                <a:gd name="T31" fmla="*/ 0 h 1249"/>
                <a:gd name="T32" fmla="*/ 742 w 1784"/>
                <a:gd name="T33" fmla="*/ 136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84" h="1249">
                  <a:moveTo>
                    <a:pt x="742" y="136"/>
                  </a:moveTo>
                  <a:cubicBezTo>
                    <a:pt x="800" y="76"/>
                    <a:pt x="880" y="39"/>
                    <a:pt x="969" y="39"/>
                  </a:cubicBezTo>
                  <a:cubicBezTo>
                    <a:pt x="1086" y="39"/>
                    <a:pt x="1189" y="105"/>
                    <a:pt x="1244" y="202"/>
                  </a:cubicBezTo>
                  <a:cubicBezTo>
                    <a:pt x="1291" y="181"/>
                    <a:pt x="1344" y="169"/>
                    <a:pt x="1399" y="169"/>
                  </a:cubicBezTo>
                  <a:cubicBezTo>
                    <a:pt x="1612" y="169"/>
                    <a:pt x="1784" y="343"/>
                    <a:pt x="1784" y="557"/>
                  </a:cubicBezTo>
                  <a:cubicBezTo>
                    <a:pt x="1784" y="772"/>
                    <a:pt x="1612" y="945"/>
                    <a:pt x="1399" y="945"/>
                  </a:cubicBezTo>
                  <a:cubicBezTo>
                    <a:pt x="1373" y="945"/>
                    <a:pt x="1348" y="943"/>
                    <a:pt x="1323" y="938"/>
                  </a:cubicBezTo>
                  <a:cubicBezTo>
                    <a:pt x="1275" y="1024"/>
                    <a:pt x="1184" y="1082"/>
                    <a:pt x="1078" y="1082"/>
                  </a:cubicBezTo>
                  <a:cubicBezTo>
                    <a:pt x="1034" y="1082"/>
                    <a:pt x="992" y="1071"/>
                    <a:pt x="955" y="1053"/>
                  </a:cubicBezTo>
                  <a:cubicBezTo>
                    <a:pt x="906" y="1168"/>
                    <a:pt x="793" y="1249"/>
                    <a:pt x="660" y="1249"/>
                  </a:cubicBezTo>
                  <a:cubicBezTo>
                    <a:pt x="522" y="1249"/>
                    <a:pt x="404" y="1161"/>
                    <a:pt x="359" y="1039"/>
                  </a:cubicBezTo>
                  <a:cubicBezTo>
                    <a:pt x="339" y="1043"/>
                    <a:pt x="319" y="1045"/>
                    <a:pt x="298" y="1045"/>
                  </a:cubicBezTo>
                  <a:cubicBezTo>
                    <a:pt x="133" y="1045"/>
                    <a:pt x="0" y="910"/>
                    <a:pt x="0" y="744"/>
                  </a:cubicBezTo>
                  <a:cubicBezTo>
                    <a:pt x="0" y="633"/>
                    <a:pt x="60" y="536"/>
                    <a:pt x="149" y="484"/>
                  </a:cubicBezTo>
                  <a:cubicBezTo>
                    <a:pt x="131" y="442"/>
                    <a:pt x="120" y="395"/>
                    <a:pt x="120" y="346"/>
                  </a:cubicBezTo>
                  <a:cubicBezTo>
                    <a:pt x="120" y="155"/>
                    <a:pt x="276" y="0"/>
                    <a:pt x="467" y="0"/>
                  </a:cubicBezTo>
                  <a:cubicBezTo>
                    <a:pt x="579" y="0"/>
                    <a:pt x="679" y="54"/>
                    <a:pt x="742" y="136"/>
                  </a:cubicBezTo>
                </a:path>
              </a:pathLst>
            </a:custGeom>
            <a:solidFill>
              <a:srgbClr val="139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"/>
            <p:cNvSpPr>
              <a:spLocks/>
            </p:cNvSpPr>
            <p:nvPr userDrawn="1"/>
          </p:nvSpPr>
          <p:spPr bwMode="auto">
            <a:xfrm>
              <a:off x="3943354" y="3014665"/>
              <a:ext cx="423861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6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2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9 w 125"/>
                <a:gd name="T29" fmla="*/ 14 h 168"/>
                <a:gd name="T30" fmla="*/ 66 w 125"/>
                <a:gd name="T31" fmla="*/ 0 h 168"/>
                <a:gd name="T32" fmla="*/ 63 w 125"/>
                <a:gd name="T33" fmla="*/ 0 h 168"/>
                <a:gd name="T34" fmla="*/ 6 w 125"/>
                <a:gd name="T35" fmla="*/ 49 h 168"/>
                <a:gd name="T36" fmla="*/ 6 w 125"/>
                <a:gd name="T37" fmla="*/ 50 h 168"/>
                <a:gd name="T38" fmla="*/ 56 w 125"/>
                <a:gd name="T39" fmla="*/ 97 h 168"/>
                <a:gd name="T40" fmla="*/ 60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7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9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2" y="149"/>
                    <a:pt x="2" y="150"/>
                  </a:cubicBezTo>
                  <a:cubicBezTo>
                    <a:pt x="6" y="152"/>
                    <a:pt x="9" y="154"/>
                    <a:pt x="12" y="156"/>
                  </a:cubicBezTo>
                  <a:cubicBezTo>
                    <a:pt x="31" y="166"/>
                    <a:pt x="48" y="168"/>
                    <a:pt x="66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8" y="28"/>
                    <a:pt x="62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2" y="42"/>
                    <a:pt x="113" y="38"/>
                  </a:cubicBezTo>
                  <a:cubicBezTo>
                    <a:pt x="114" y="36"/>
                    <a:pt x="120" y="20"/>
                    <a:pt x="120" y="18"/>
                  </a:cubicBezTo>
                  <a:cubicBezTo>
                    <a:pt x="121" y="16"/>
                    <a:pt x="120" y="15"/>
                    <a:pt x="119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9" y="0"/>
                    <a:pt x="6" y="20"/>
                    <a:pt x="6" y="49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80"/>
                    <a:pt x="32" y="90"/>
                    <a:pt x="56" y="97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3" y="141"/>
                    <a:pt x="67" y="141"/>
                  </a:cubicBezTo>
                  <a:cubicBezTo>
                    <a:pt x="60" y="141"/>
                    <a:pt x="41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3"/>
                    <a:pt x="10" y="122"/>
                    <a:pt x="9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 userDrawn="1"/>
          </p:nvSpPr>
          <p:spPr bwMode="auto">
            <a:xfrm>
              <a:off x="5757878" y="3014665"/>
              <a:ext cx="422275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5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1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8 w 125"/>
                <a:gd name="T29" fmla="*/ 14 h 168"/>
                <a:gd name="T30" fmla="*/ 66 w 125"/>
                <a:gd name="T31" fmla="*/ 0 h 168"/>
                <a:gd name="T32" fmla="*/ 62 w 125"/>
                <a:gd name="T33" fmla="*/ 0 h 168"/>
                <a:gd name="T34" fmla="*/ 5 w 125"/>
                <a:gd name="T35" fmla="*/ 49 h 168"/>
                <a:gd name="T36" fmla="*/ 5 w 125"/>
                <a:gd name="T37" fmla="*/ 50 h 168"/>
                <a:gd name="T38" fmla="*/ 55 w 125"/>
                <a:gd name="T39" fmla="*/ 97 h 168"/>
                <a:gd name="T40" fmla="*/ 59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6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8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1" y="149"/>
                    <a:pt x="2" y="150"/>
                  </a:cubicBezTo>
                  <a:cubicBezTo>
                    <a:pt x="5" y="152"/>
                    <a:pt x="9" y="154"/>
                    <a:pt x="12" y="156"/>
                  </a:cubicBezTo>
                  <a:cubicBezTo>
                    <a:pt x="30" y="166"/>
                    <a:pt x="47" y="168"/>
                    <a:pt x="65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7" y="28"/>
                    <a:pt x="61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1" y="42"/>
                    <a:pt x="113" y="38"/>
                  </a:cubicBezTo>
                  <a:cubicBezTo>
                    <a:pt x="113" y="36"/>
                    <a:pt x="119" y="20"/>
                    <a:pt x="120" y="18"/>
                  </a:cubicBezTo>
                  <a:cubicBezTo>
                    <a:pt x="121" y="16"/>
                    <a:pt x="120" y="15"/>
                    <a:pt x="118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9" y="0"/>
                    <a:pt x="5" y="20"/>
                    <a:pt x="5" y="49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80"/>
                    <a:pt x="31" y="90"/>
                    <a:pt x="55" y="97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2" y="141"/>
                    <a:pt x="66" y="141"/>
                  </a:cubicBezTo>
                  <a:cubicBezTo>
                    <a:pt x="60" y="141"/>
                    <a:pt x="40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4"/>
                    <a:pt x="9" y="122"/>
                    <a:pt x="8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 userDrawn="1"/>
          </p:nvSpPr>
          <p:spPr bwMode="auto">
            <a:xfrm>
              <a:off x="6613537" y="3017836"/>
              <a:ext cx="504830" cy="566742"/>
            </a:xfrm>
            <a:custGeom>
              <a:avLst/>
              <a:gdLst>
                <a:gd name="T0" fmla="*/ 144 w 149"/>
                <a:gd name="T1" fmla="*/ 50 h 167"/>
                <a:gd name="T2" fmla="*/ 130 w 149"/>
                <a:gd name="T3" fmla="*/ 24 h 167"/>
                <a:gd name="T4" fmla="*/ 107 w 149"/>
                <a:gd name="T5" fmla="*/ 6 h 167"/>
                <a:gd name="T6" fmla="*/ 74 w 149"/>
                <a:gd name="T7" fmla="*/ 0 h 167"/>
                <a:gd name="T8" fmla="*/ 41 w 149"/>
                <a:gd name="T9" fmla="*/ 6 h 167"/>
                <a:gd name="T10" fmla="*/ 18 w 149"/>
                <a:gd name="T11" fmla="*/ 24 h 167"/>
                <a:gd name="T12" fmla="*/ 4 w 149"/>
                <a:gd name="T13" fmla="*/ 50 h 167"/>
                <a:gd name="T14" fmla="*/ 0 w 149"/>
                <a:gd name="T15" fmla="*/ 83 h 167"/>
                <a:gd name="T16" fmla="*/ 4 w 149"/>
                <a:gd name="T17" fmla="*/ 116 h 167"/>
                <a:gd name="T18" fmla="*/ 18 w 149"/>
                <a:gd name="T19" fmla="*/ 143 h 167"/>
                <a:gd name="T20" fmla="*/ 41 w 149"/>
                <a:gd name="T21" fmla="*/ 160 h 167"/>
                <a:gd name="T22" fmla="*/ 74 w 149"/>
                <a:gd name="T23" fmla="*/ 167 h 167"/>
                <a:gd name="T24" fmla="*/ 107 w 149"/>
                <a:gd name="T25" fmla="*/ 160 h 167"/>
                <a:gd name="T26" fmla="*/ 130 w 149"/>
                <a:gd name="T27" fmla="*/ 143 h 167"/>
                <a:gd name="T28" fmla="*/ 144 w 149"/>
                <a:gd name="T29" fmla="*/ 116 h 167"/>
                <a:gd name="T30" fmla="*/ 149 w 149"/>
                <a:gd name="T31" fmla="*/ 83 h 167"/>
                <a:gd name="T32" fmla="*/ 144 w 149"/>
                <a:gd name="T33" fmla="*/ 50 h 167"/>
                <a:gd name="T34" fmla="*/ 114 w 149"/>
                <a:gd name="T35" fmla="*/ 83 h 167"/>
                <a:gd name="T36" fmla="*/ 104 w 149"/>
                <a:gd name="T37" fmla="*/ 125 h 167"/>
                <a:gd name="T38" fmla="*/ 74 w 149"/>
                <a:gd name="T39" fmla="*/ 139 h 167"/>
                <a:gd name="T40" fmla="*/ 45 w 149"/>
                <a:gd name="T41" fmla="*/ 125 h 167"/>
                <a:gd name="T42" fmla="*/ 35 w 149"/>
                <a:gd name="T43" fmla="*/ 83 h 167"/>
                <a:gd name="T44" fmla="*/ 45 w 149"/>
                <a:gd name="T45" fmla="*/ 42 h 167"/>
                <a:gd name="T46" fmla="*/ 74 w 149"/>
                <a:gd name="T47" fmla="*/ 28 h 167"/>
                <a:gd name="T48" fmla="*/ 104 w 149"/>
                <a:gd name="T49" fmla="*/ 42 h 167"/>
                <a:gd name="T50" fmla="*/ 114 w 149"/>
                <a:gd name="T51" fmla="*/ 8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9" h="167">
                  <a:moveTo>
                    <a:pt x="144" y="50"/>
                  </a:moveTo>
                  <a:cubicBezTo>
                    <a:pt x="141" y="40"/>
                    <a:pt x="137" y="31"/>
                    <a:pt x="130" y="24"/>
                  </a:cubicBezTo>
                  <a:cubicBezTo>
                    <a:pt x="124" y="16"/>
                    <a:pt x="116" y="10"/>
                    <a:pt x="107" y="6"/>
                  </a:cubicBezTo>
                  <a:cubicBezTo>
                    <a:pt x="98" y="2"/>
                    <a:pt x="87" y="0"/>
                    <a:pt x="74" y="0"/>
                  </a:cubicBezTo>
                  <a:cubicBezTo>
                    <a:pt x="62" y="0"/>
                    <a:pt x="51" y="2"/>
                    <a:pt x="41" y="6"/>
                  </a:cubicBezTo>
                  <a:cubicBezTo>
                    <a:pt x="32" y="10"/>
                    <a:pt x="24" y="16"/>
                    <a:pt x="18" y="24"/>
                  </a:cubicBezTo>
                  <a:cubicBezTo>
                    <a:pt x="12" y="31"/>
                    <a:pt x="7" y="40"/>
                    <a:pt x="4" y="50"/>
                  </a:cubicBezTo>
                  <a:cubicBezTo>
                    <a:pt x="1" y="61"/>
                    <a:pt x="0" y="72"/>
                    <a:pt x="0" y="83"/>
                  </a:cubicBezTo>
                  <a:cubicBezTo>
                    <a:pt x="0" y="95"/>
                    <a:pt x="1" y="106"/>
                    <a:pt x="4" y="116"/>
                  </a:cubicBezTo>
                  <a:cubicBezTo>
                    <a:pt x="7" y="126"/>
                    <a:pt x="12" y="135"/>
                    <a:pt x="18" y="143"/>
                  </a:cubicBezTo>
                  <a:cubicBezTo>
                    <a:pt x="24" y="150"/>
                    <a:pt x="32" y="156"/>
                    <a:pt x="41" y="160"/>
                  </a:cubicBezTo>
                  <a:cubicBezTo>
                    <a:pt x="51" y="165"/>
                    <a:pt x="62" y="167"/>
                    <a:pt x="74" y="167"/>
                  </a:cubicBezTo>
                  <a:cubicBezTo>
                    <a:pt x="87" y="167"/>
                    <a:pt x="98" y="165"/>
                    <a:pt x="107" y="160"/>
                  </a:cubicBezTo>
                  <a:cubicBezTo>
                    <a:pt x="116" y="156"/>
                    <a:pt x="124" y="150"/>
                    <a:pt x="130" y="143"/>
                  </a:cubicBezTo>
                  <a:cubicBezTo>
                    <a:pt x="137" y="135"/>
                    <a:pt x="141" y="126"/>
                    <a:pt x="144" y="116"/>
                  </a:cubicBezTo>
                  <a:cubicBezTo>
                    <a:pt x="147" y="106"/>
                    <a:pt x="149" y="95"/>
                    <a:pt x="149" y="83"/>
                  </a:cubicBezTo>
                  <a:cubicBezTo>
                    <a:pt x="149" y="72"/>
                    <a:pt x="147" y="61"/>
                    <a:pt x="144" y="50"/>
                  </a:cubicBezTo>
                  <a:moveTo>
                    <a:pt x="114" y="83"/>
                  </a:moveTo>
                  <a:cubicBezTo>
                    <a:pt x="114" y="101"/>
                    <a:pt x="110" y="115"/>
                    <a:pt x="104" y="125"/>
                  </a:cubicBezTo>
                  <a:cubicBezTo>
                    <a:pt x="97" y="135"/>
                    <a:pt x="88" y="139"/>
                    <a:pt x="74" y="139"/>
                  </a:cubicBezTo>
                  <a:cubicBezTo>
                    <a:pt x="61" y="139"/>
                    <a:pt x="51" y="135"/>
                    <a:pt x="45" y="125"/>
                  </a:cubicBezTo>
                  <a:cubicBezTo>
                    <a:pt x="38" y="115"/>
                    <a:pt x="35" y="101"/>
                    <a:pt x="35" y="83"/>
                  </a:cubicBezTo>
                  <a:cubicBezTo>
                    <a:pt x="35" y="66"/>
                    <a:pt x="38" y="52"/>
                    <a:pt x="45" y="42"/>
                  </a:cubicBezTo>
                  <a:cubicBezTo>
                    <a:pt x="51" y="32"/>
                    <a:pt x="61" y="28"/>
                    <a:pt x="74" y="28"/>
                  </a:cubicBezTo>
                  <a:cubicBezTo>
                    <a:pt x="88" y="28"/>
                    <a:pt x="97" y="32"/>
                    <a:pt x="104" y="42"/>
                  </a:cubicBezTo>
                  <a:cubicBezTo>
                    <a:pt x="110" y="52"/>
                    <a:pt x="114" y="66"/>
                    <a:pt x="114" y="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/>
            </p:cNvSpPr>
            <p:nvPr userDrawn="1"/>
          </p:nvSpPr>
          <p:spPr bwMode="auto">
            <a:xfrm>
              <a:off x="7551751" y="3014665"/>
              <a:ext cx="430213" cy="569913"/>
            </a:xfrm>
            <a:custGeom>
              <a:avLst/>
              <a:gdLst>
                <a:gd name="T0" fmla="*/ 118 w 127"/>
                <a:gd name="T1" fmla="*/ 136 h 168"/>
                <a:gd name="T2" fmla="*/ 114 w 127"/>
                <a:gd name="T3" fmla="*/ 134 h 168"/>
                <a:gd name="T4" fmla="*/ 100 w 127"/>
                <a:gd name="T5" fmla="*/ 138 h 168"/>
                <a:gd name="T6" fmla="*/ 83 w 127"/>
                <a:gd name="T7" fmla="*/ 139 h 168"/>
                <a:gd name="T8" fmla="*/ 48 w 127"/>
                <a:gd name="T9" fmla="*/ 126 h 168"/>
                <a:gd name="T10" fmla="*/ 35 w 127"/>
                <a:gd name="T11" fmla="*/ 84 h 168"/>
                <a:gd name="T12" fmla="*/ 47 w 127"/>
                <a:gd name="T13" fmla="*/ 44 h 168"/>
                <a:gd name="T14" fmla="*/ 81 w 127"/>
                <a:gd name="T15" fmla="*/ 29 h 168"/>
                <a:gd name="T16" fmla="*/ 113 w 127"/>
                <a:gd name="T17" fmla="*/ 34 h 168"/>
                <a:gd name="T18" fmla="*/ 117 w 127"/>
                <a:gd name="T19" fmla="*/ 32 h 168"/>
                <a:gd name="T20" fmla="*/ 124 w 127"/>
                <a:gd name="T21" fmla="*/ 11 h 168"/>
                <a:gd name="T22" fmla="*/ 122 w 127"/>
                <a:gd name="T23" fmla="*/ 7 h 168"/>
                <a:gd name="T24" fmla="*/ 102 w 127"/>
                <a:gd name="T25" fmla="*/ 2 h 168"/>
                <a:gd name="T26" fmla="*/ 79 w 127"/>
                <a:gd name="T27" fmla="*/ 0 h 168"/>
                <a:gd name="T28" fmla="*/ 45 w 127"/>
                <a:gd name="T29" fmla="*/ 7 h 168"/>
                <a:gd name="T30" fmla="*/ 20 w 127"/>
                <a:gd name="T31" fmla="*/ 25 h 168"/>
                <a:gd name="T32" fmla="*/ 5 w 127"/>
                <a:gd name="T33" fmla="*/ 51 h 168"/>
                <a:gd name="T34" fmla="*/ 0 w 127"/>
                <a:gd name="T35" fmla="*/ 84 h 168"/>
                <a:gd name="T36" fmla="*/ 21 w 127"/>
                <a:gd name="T37" fmla="*/ 145 h 168"/>
                <a:gd name="T38" fmla="*/ 81 w 127"/>
                <a:gd name="T39" fmla="*/ 168 h 168"/>
                <a:gd name="T40" fmla="*/ 124 w 127"/>
                <a:gd name="T41" fmla="*/ 160 h 168"/>
                <a:gd name="T42" fmla="*/ 126 w 127"/>
                <a:gd name="T43" fmla="*/ 156 h 168"/>
                <a:gd name="T44" fmla="*/ 118 w 127"/>
                <a:gd name="T45" fmla="*/ 13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" h="168">
                  <a:moveTo>
                    <a:pt x="118" y="136"/>
                  </a:moveTo>
                  <a:cubicBezTo>
                    <a:pt x="117" y="133"/>
                    <a:pt x="114" y="134"/>
                    <a:pt x="114" y="134"/>
                  </a:cubicBezTo>
                  <a:cubicBezTo>
                    <a:pt x="110" y="135"/>
                    <a:pt x="105" y="137"/>
                    <a:pt x="100" y="138"/>
                  </a:cubicBezTo>
                  <a:cubicBezTo>
                    <a:pt x="95" y="139"/>
                    <a:pt x="89" y="139"/>
                    <a:pt x="83" y="139"/>
                  </a:cubicBezTo>
                  <a:cubicBezTo>
                    <a:pt x="68" y="139"/>
                    <a:pt x="57" y="135"/>
                    <a:pt x="48" y="126"/>
                  </a:cubicBezTo>
                  <a:cubicBezTo>
                    <a:pt x="40" y="117"/>
                    <a:pt x="35" y="103"/>
                    <a:pt x="35" y="84"/>
                  </a:cubicBezTo>
                  <a:cubicBezTo>
                    <a:pt x="35" y="67"/>
                    <a:pt x="39" y="54"/>
                    <a:pt x="47" y="44"/>
                  </a:cubicBezTo>
                  <a:cubicBezTo>
                    <a:pt x="54" y="34"/>
                    <a:pt x="66" y="29"/>
                    <a:pt x="81" y="29"/>
                  </a:cubicBezTo>
                  <a:cubicBezTo>
                    <a:pt x="93" y="29"/>
                    <a:pt x="103" y="31"/>
                    <a:pt x="113" y="34"/>
                  </a:cubicBezTo>
                  <a:cubicBezTo>
                    <a:pt x="113" y="34"/>
                    <a:pt x="115" y="35"/>
                    <a:pt x="117" y="32"/>
                  </a:cubicBezTo>
                  <a:cubicBezTo>
                    <a:pt x="119" y="24"/>
                    <a:pt x="121" y="19"/>
                    <a:pt x="124" y="11"/>
                  </a:cubicBezTo>
                  <a:cubicBezTo>
                    <a:pt x="125" y="8"/>
                    <a:pt x="123" y="7"/>
                    <a:pt x="122" y="7"/>
                  </a:cubicBezTo>
                  <a:cubicBezTo>
                    <a:pt x="118" y="6"/>
                    <a:pt x="109" y="3"/>
                    <a:pt x="102" y="2"/>
                  </a:cubicBezTo>
                  <a:cubicBezTo>
                    <a:pt x="95" y="1"/>
                    <a:pt x="88" y="0"/>
                    <a:pt x="79" y="0"/>
                  </a:cubicBezTo>
                  <a:cubicBezTo>
                    <a:pt x="66" y="0"/>
                    <a:pt x="55" y="3"/>
                    <a:pt x="45" y="7"/>
                  </a:cubicBezTo>
                  <a:cubicBezTo>
                    <a:pt x="35" y="11"/>
                    <a:pt x="27" y="17"/>
                    <a:pt x="20" y="25"/>
                  </a:cubicBezTo>
                  <a:cubicBezTo>
                    <a:pt x="14" y="32"/>
                    <a:pt x="9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110"/>
                    <a:pt x="7" y="130"/>
                    <a:pt x="21" y="145"/>
                  </a:cubicBezTo>
                  <a:cubicBezTo>
                    <a:pt x="34" y="160"/>
                    <a:pt x="55" y="168"/>
                    <a:pt x="81" y="168"/>
                  </a:cubicBezTo>
                  <a:cubicBezTo>
                    <a:pt x="97" y="168"/>
                    <a:pt x="113" y="164"/>
                    <a:pt x="124" y="160"/>
                  </a:cubicBezTo>
                  <a:cubicBezTo>
                    <a:pt x="124" y="160"/>
                    <a:pt x="127" y="159"/>
                    <a:pt x="126" y="156"/>
                  </a:cubicBezTo>
                  <a:lnTo>
                    <a:pt x="118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 noEditPoints="1"/>
            </p:cNvSpPr>
            <p:nvPr userDrawn="1"/>
          </p:nvSpPr>
          <p:spPr bwMode="auto">
            <a:xfrm>
              <a:off x="8008956" y="3017836"/>
              <a:ext cx="493712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 userDrawn="1"/>
          </p:nvSpPr>
          <p:spPr bwMode="auto">
            <a:xfrm>
              <a:off x="5205424" y="3017836"/>
              <a:ext cx="495297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 userDrawn="1"/>
          </p:nvSpPr>
          <p:spPr bwMode="auto">
            <a:xfrm>
              <a:off x="4427543" y="3014665"/>
              <a:ext cx="454025" cy="569913"/>
            </a:xfrm>
            <a:custGeom>
              <a:avLst/>
              <a:gdLst>
                <a:gd name="T0" fmla="*/ 84 w 134"/>
                <a:gd name="T1" fmla="*/ 62 h 168"/>
                <a:gd name="T2" fmla="*/ 68 w 134"/>
                <a:gd name="T3" fmla="*/ 62 h 168"/>
                <a:gd name="T4" fmla="*/ 43 w 134"/>
                <a:gd name="T5" fmla="*/ 65 h 168"/>
                <a:gd name="T6" fmla="*/ 21 w 134"/>
                <a:gd name="T7" fmla="*/ 75 h 168"/>
                <a:gd name="T8" fmla="*/ 6 w 134"/>
                <a:gd name="T9" fmla="*/ 92 h 168"/>
                <a:gd name="T10" fmla="*/ 0 w 134"/>
                <a:gd name="T11" fmla="*/ 116 h 168"/>
                <a:gd name="T12" fmla="*/ 5 w 134"/>
                <a:gd name="T13" fmla="*/ 140 h 168"/>
                <a:gd name="T14" fmla="*/ 19 w 134"/>
                <a:gd name="T15" fmla="*/ 156 h 168"/>
                <a:gd name="T16" fmla="*/ 40 w 134"/>
                <a:gd name="T17" fmla="*/ 165 h 168"/>
                <a:gd name="T18" fmla="*/ 67 w 134"/>
                <a:gd name="T19" fmla="*/ 168 h 168"/>
                <a:gd name="T20" fmla="*/ 99 w 134"/>
                <a:gd name="T21" fmla="*/ 165 h 168"/>
                <a:gd name="T22" fmla="*/ 125 w 134"/>
                <a:gd name="T23" fmla="*/ 160 h 168"/>
                <a:gd name="T24" fmla="*/ 132 w 134"/>
                <a:gd name="T25" fmla="*/ 158 h 168"/>
                <a:gd name="T26" fmla="*/ 134 w 134"/>
                <a:gd name="T27" fmla="*/ 155 h 168"/>
                <a:gd name="T28" fmla="*/ 134 w 134"/>
                <a:gd name="T29" fmla="*/ 60 h 168"/>
                <a:gd name="T30" fmla="*/ 118 w 134"/>
                <a:gd name="T31" fmla="*/ 15 h 168"/>
                <a:gd name="T32" fmla="*/ 70 w 134"/>
                <a:gd name="T33" fmla="*/ 0 h 168"/>
                <a:gd name="T34" fmla="*/ 43 w 134"/>
                <a:gd name="T35" fmla="*/ 3 h 168"/>
                <a:gd name="T36" fmla="*/ 11 w 134"/>
                <a:gd name="T37" fmla="*/ 15 h 168"/>
                <a:gd name="T38" fmla="*/ 10 w 134"/>
                <a:gd name="T39" fmla="*/ 19 h 168"/>
                <a:gd name="T40" fmla="*/ 17 w 134"/>
                <a:gd name="T41" fmla="*/ 38 h 168"/>
                <a:gd name="T42" fmla="*/ 20 w 134"/>
                <a:gd name="T43" fmla="*/ 40 h 168"/>
                <a:gd name="T44" fmla="*/ 22 w 134"/>
                <a:gd name="T45" fmla="*/ 39 h 168"/>
                <a:gd name="T46" fmla="*/ 67 w 134"/>
                <a:gd name="T47" fmla="*/ 29 h 168"/>
                <a:gd name="T48" fmla="*/ 93 w 134"/>
                <a:gd name="T49" fmla="*/ 35 h 168"/>
                <a:gd name="T50" fmla="*/ 101 w 134"/>
                <a:gd name="T51" fmla="*/ 60 h 168"/>
                <a:gd name="T52" fmla="*/ 101 w 134"/>
                <a:gd name="T53" fmla="*/ 64 h 168"/>
                <a:gd name="T54" fmla="*/ 84 w 134"/>
                <a:gd name="T55" fmla="*/ 62 h 168"/>
                <a:gd name="T56" fmla="*/ 43 w 134"/>
                <a:gd name="T57" fmla="*/ 135 h 168"/>
                <a:gd name="T58" fmla="*/ 37 w 134"/>
                <a:gd name="T59" fmla="*/ 129 h 168"/>
                <a:gd name="T60" fmla="*/ 34 w 134"/>
                <a:gd name="T61" fmla="*/ 115 h 168"/>
                <a:gd name="T62" fmla="*/ 43 w 134"/>
                <a:gd name="T63" fmla="*/ 95 h 168"/>
                <a:gd name="T64" fmla="*/ 73 w 134"/>
                <a:gd name="T65" fmla="*/ 88 h 168"/>
                <a:gd name="T66" fmla="*/ 101 w 134"/>
                <a:gd name="T67" fmla="*/ 90 h 168"/>
                <a:gd name="T68" fmla="*/ 101 w 134"/>
                <a:gd name="T69" fmla="*/ 137 h 168"/>
                <a:gd name="T70" fmla="*/ 73 w 134"/>
                <a:gd name="T71" fmla="*/ 141 h 168"/>
                <a:gd name="T72" fmla="*/ 43 w 134"/>
                <a:gd name="T73" fmla="*/ 13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" h="168">
                  <a:moveTo>
                    <a:pt x="84" y="62"/>
                  </a:moveTo>
                  <a:cubicBezTo>
                    <a:pt x="80" y="62"/>
                    <a:pt x="75" y="62"/>
                    <a:pt x="68" y="62"/>
                  </a:cubicBezTo>
                  <a:cubicBezTo>
                    <a:pt x="59" y="62"/>
                    <a:pt x="51" y="63"/>
                    <a:pt x="43" y="65"/>
                  </a:cubicBezTo>
                  <a:cubicBezTo>
                    <a:pt x="35" y="67"/>
                    <a:pt x="27" y="71"/>
                    <a:pt x="21" y="75"/>
                  </a:cubicBezTo>
                  <a:cubicBezTo>
                    <a:pt x="15" y="80"/>
                    <a:pt x="10" y="85"/>
                    <a:pt x="6" y="92"/>
                  </a:cubicBezTo>
                  <a:cubicBezTo>
                    <a:pt x="2" y="99"/>
                    <a:pt x="0" y="107"/>
                    <a:pt x="0" y="116"/>
                  </a:cubicBezTo>
                  <a:cubicBezTo>
                    <a:pt x="0" y="125"/>
                    <a:pt x="2" y="133"/>
                    <a:pt x="5" y="140"/>
                  </a:cubicBezTo>
                  <a:cubicBezTo>
                    <a:pt x="8" y="146"/>
                    <a:pt x="13" y="152"/>
                    <a:pt x="19" y="156"/>
                  </a:cubicBezTo>
                  <a:cubicBezTo>
                    <a:pt x="24" y="160"/>
                    <a:pt x="32" y="163"/>
                    <a:pt x="40" y="165"/>
                  </a:cubicBezTo>
                  <a:cubicBezTo>
                    <a:pt x="48" y="167"/>
                    <a:pt x="57" y="168"/>
                    <a:pt x="67" y="168"/>
                  </a:cubicBezTo>
                  <a:cubicBezTo>
                    <a:pt x="78" y="168"/>
                    <a:pt x="88" y="167"/>
                    <a:pt x="99" y="165"/>
                  </a:cubicBezTo>
                  <a:cubicBezTo>
                    <a:pt x="109" y="163"/>
                    <a:pt x="121" y="161"/>
                    <a:pt x="125" y="160"/>
                  </a:cubicBezTo>
                  <a:cubicBezTo>
                    <a:pt x="128" y="159"/>
                    <a:pt x="132" y="158"/>
                    <a:pt x="132" y="158"/>
                  </a:cubicBezTo>
                  <a:cubicBezTo>
                    <a:pt x="134" y="158"/>
                    <a:pt x="134" y="155"/>
                    <a:pt x="134" y="155"/>
                  </a:cubicBezTo>
                  <a:cubicBezTo>
                    <a:pt x="134" y="60"/>
                    <a:pt x="134" y="60"/>
                    <a:pt x="134" y="60"/>
                  </a:cubicBezTo>
                  <a:cubicBezTo>
                    <a:pt x="134" y="40"/>
                    <a:pt x="129" y="24"/>
                    <a:pt x="118" y="15"/>
                  </a:cubicBezTo>
                  <a:cubicBezTo>
                    <a:pt x="107" y="5"/>
                    <a:pt x="91" y="0"/>
                    <a:pt x="70" y="0"/>
                  </a:cubicBezTo>
                  <a:cubicBezTo>
                    <a:pt x="62" y="0"/>
                    <a:pt x="50" y="1"/>
                    <a:pt x="43" y="3"/>
                  </a:cubicBezTo>
                  <a:cubicBezTo>
                    <a:pt x="43" y="3"/>
                    <a:pt x="20" y="7"/>
                    <a:pt x="11" y="15"/>
                  </a:cubicBezTo>
                  <a:cubicBezTo>
                    <a:pt x="11" y="15"/>
                    <a:pt x="9" y="16"/>
                    <a:pt x="10" y="1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41"/>
                    <a:pt x="20" y="40"/>
                    <a:pt x="20" y="40"/>
                  </a:cubicBezTo>
                  <a:cubicBezTo>
                    <a:pt x="20" y="40"/>
                    <a:pt x="21" y="40"/>
                    <a:pt x="22" y="39"/>
                  </a:cubicBezTo>
                  <a:cubicBezTo>
                    <a:pt x="42" y="28"/>
                    <a:pt x="67" y="29"/>
                    <a:pt x="67" y="29"/>
                  </a:cubicBezTo>
                  <a:cubicBezTo>
                    <a:pt x="78" y="29"/>
                    <a:pt x="87" y="31"/>
                    <a:pt x="93" y="35"/>
                  </a:cubicBezTo>
                  <a:cubicBezTo>
                    <a:pt x="98" y="40"/>
                    <a:pt x="101" y="46"/>
                    <a:pt x="101" y="60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92" y="63"/>
                    <a:pt x="84" y="62"/>
                    <a:pt x="84" y="62"/>
                  </a:cubicBezTo>
                  <a:moveTo>
                    <a:pt x="43" y="135"/>
                  </a:moveTo>
                  <a:cubicBezTo>
                    <a:pt x="39" y="132"/>
                    <a:pt x="38" y="131"/>
                    <a:pt x="37" y="129"/>
                  </a:cubicBezTo>
                  <a:cubicBezTo>
                    <a:pt x="35" y="126"/>
                    <a:pt x="34" y="121"/>
                    <a:pt x="34" y="115"/>
                  </a:cubicBezTo>
                  <a:cubicBezTo>
                    <a:pt x="34" y="106"/>
                    <a:pt x="37" y="100"/>
                    <a:pt x="43" y="95"/>
                  </a:cubicBezTo>
                  <a:cubicBezTo>
                    <a:pt x="43" y="95"/>
                    <a:pt x="52" y="88"/>
                    <a:pt x="73" y="88"/>
                  </a:cubicBezTo>
                  <a:cubicBezTo>
                    <a:pt x="88" y="88"/>
                    <a:pt x="101" y="90"/>
                    <a:pt x="101" y="90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1" y="137"/>
                    <a:pt x="88" y="140"/>
                    <a:pt x="73" y="141"/>
                  </a:cubicBezTo>
                  <a:cubicBezTo>
                    <a:pt x="52" y="142"/>
                    <a:pt x="43" y="135"/>
                    <a:pt x="43" y="1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3"/>
            <p:cNvSpPr>
              <a:spLocks/>
            </p:cNvSpPr>
            <p:nvPr userDrawn="1"/>
          </p:nvSpPr>
          <p:spPr bwMode="auto">
            <a:xfrm>
              <a:off x="7213615" y="3022602"/>
              <a:ext cx="323846" cy="549272"/>
            </a:xfrm>
            <a:custGeom>
              <a:avLst/>
              <a:gdLst>
                <a:gd name="T0" fmla="*/ 95 w 96"/>
                <a:gd name="T1" fmla="*/ 7 h 162"/>
                <a:gd name="T2" fmla="*/ 94 w 96"/>
                <a:gd name="T3" fmla="*/ 3 h 162"/>
                <a:gd name="T4" fmla="*/ 76 w 96"/>
                <a:gd name="T5" fmla="*/ 0 h 162"/>
                <a:gd name="T6" fmla="*/ 50 w 96"/>
                <a:gd name="T7" fmla="*/ 5 h 162"/>
                <a:gd name="T8" fmla="*/ 32 w 96"/>
                <a:gd name="T9" fmla="*/ 18 h 162"/>
                <a:gd name="T10" fmla="*/ 32 w 96"/>
                <a:gd name="T11" fmla="*/ 5 h 162"/>
                <a:gd name="T12" fmla="*/ 29 w 96"/>
                <a:gd name="T13" fmla="*/ 2 h 162"/>
                <a:gd name="T14" fmla="*/ 3 w 96"/>
                <a:gd name="T15" fmla="*/ 2 h 162"/>
                <a:gd name="T16" fmla="*/ 0 w 96"/>
                <a:gd name="T17" fmla="*/ 5 h 162"/>
                <a:gd name="T18" fmla="*/ 0 w 96"/>
                <a:gd name="T19" fmla="*/ 159 h 162"/>
                <a:gd name="T20" fmla="*/ 3 w 96"/>
                <a:gd name="T21" fmla="*/ 162 h 162"/>
                <a:gd name="T22" fmla="*/ 30 w 96"/>
                <a:gd name="T23" fmla="*/ 162 h 162"/>
                <a:gd name="T24" fmla="*/ 33 w 96"/>
                <a:gd name="T25" fmla="*/ 159 h 162"/>
                <a:gd name="T26" fmla="*/ 33 w 96"/>
                <a:gd name="T27" fmla="*/ 82 h 162"/>
                <a:gd name="T28" fmla="*/ 36 w 96"/>
                <a:gd name="T29" fmla="*/ 55 h 162"/>
                <a:gd name="T30" fmla="*/ 46 w 96"/>
                <a:gd name="T31" fmla="*/ 40 h 162"/>
                <a:gd name="T32" fmla="*/ 58 w 96"/>
                <a:gd name="T33" fmla="*/ 32 h 162"/>
                <a:gd name="T34" fmla="*/ 72 w 96"/>
                <a:gd name="T35" fmla="*/ 30 h 162"/>
                <a:gd name="T36" fmla="*/ 83 w 96"/>
                <a:gd name="T37" fmla="*/ 32 h 162"/>
                <a:gd name="T38" fmla="*/ 87 w 96"/>
                <a:gd name="T39" fmla="*/ 29 h 162"/>
                <a:gd name="T40" fmla="*/ 95 w 96"/>
                <a:gd name="T41" fmla="*/ 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62">
                  <a:moveTo>
                    <a:pt x="95" y="7"/>
                  </a:moveTo>
                  <a:cubicBezTo>
                    <a:pt x="96" y="5"/>
                    <a:pt x="94" y="4"/>
                    <a:pt x="94" y="3"/>
                  </a:cubicBezTo>
                  <a:cubicBezTo>
                    <a:pt x="92" y="3"/>
                    <a:pt x="83" y="1"/>
                    <a:pt x="76" y="0"/>
                  </a:cubicBezTo>
                  <a:cubicBezTo>
                    <a:pt x="63" y="0"/>
                    <a:pt x="56" y="2"/>
                    <a:pt x="50" y="5"/>
                  </a:cubicBezTo>
                  <a:cubicBezTo>
                    <a:pt x="43" y="8"/>
                    <a:pt x="36" y="12"/>
                    <a:pt x="32" y="1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3"/>
                    <a:pt x="31" y="2"/>
                    <a:pt x="29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1"/>
                    <a:pt x="1" y="162"/>
                    <a:pt x="3" y="162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62"/>
                    <a:pt x="33" y="161"/>
                    <a:pt x="33" y="159"/>
                  </a:cubicBezTo>
                  <a:cubicBezTo>
                    <a:pt x="33" y="82"/>
                    <a:pt x="33" y="82"/>
                    <a:pt x="33" y="82"/>
                  </a:cubicBezTo>
                  <a:cubicBezTo>
                    <a:pt x="33" y="72"/>
                    <a:pt x="34" y="62"/>
                    <a:pt x="36" y="55"/>
                  </a:cubicBezTo>
                  <a:cubicBezTo>
                    <a:pt x="39" y="49"/>
                    <a:pt x="42" y="44"/>
                    <a:pt x="46" y="40"/>
                  </a:cubicBezTo>
                  <a:cubicBezTo>
                    <a:pt x="49" y="36"/>
                    <a:pt x="54" y="34"/>
                    <a:pt x="58" y="32"/>
                  </a:cubicBezTo>
                  <a:cubicBezTo>
                    <a:pt x="63" y="31"/>
                    <a:pt x="68" y="30"/>
                    <a:pt x="72" y="30"/>
                  </a:cubicBezTo>
                  <a:cubicBezTo>
                    <a:pt x="78" y="30"/>
                    <a:pt x="83" y="32"/>
                    <a:pt x="83" y="32"/>
                  </a:cubicBezTo>
                  <a:cubicBezTo>
                    <a:pt x="86" y="32"/>
                    <a:pt x="87" y="31"/>
                    <a:pt x="87" y="29"/>
                  </a:cubicBezTo>
                  <a:cubicBezTo>
                    <a:pt x="89" y="24"/>
                    <a:pt x="94" y="10"/>
                    <a:pt x="95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4"/>
            <p:cNvSpPr>
              <a:spLocks/>
            </p:cNvSpPr>
            <p:nvPr userDrawn="1"/>
          </p:nvSpPr>
          <p:spPr bwMode="auto">
            <a:xfrm>
              <a:off x="6065849" y="2790824"/>
              <a:ext cx="615953" cy="1031874"/>
            </a:xfrm>
            <a:custGeom>
              <a:avLst/>
              <a:gdLst>
                <a:gd name="T0" fmla="*/ 179 w 182"/>
                <a:gd name="T1" fmla="*/ 4 h 304"/>
                <a:gd name="T2" fmla="*/ 169 w 182"/>
                <a:gd name="T3" fmla="*/ 1 h 304"/>
                <a:gd name="T4" fmla="*/ 155 w 182"/>
                <a:gd name="T5" fmla="*/ 0 h 304"/>
                <a:gd name="T6" fmla="*/ 111 w 182"/>
                <a:gd name="T7" fmla="*/ 16 h 304"/>
                <a:gd name="T8" fmla="*/ 90 w 182"/>
                <a:gd name="T9" fmla="*/ 63 h 304"/>
                <a:gd name="T10" fmla="*/ 89 w 182"/>
                <a:gd name="T11" fmla="*/ 70 h 304"/>
                <a:gd name="T12" fmla="*/ 66 w 182"/>
                <a:gd name="T13" fmla="*/ 70 h 304"/>
                <a:gd name="T14" fmla="*/ 62 w 182"/>
                <a:gd name="T15" fmla="*/ 73 h 304"/>
                <a:gd name="T16" fmla="*/ 58 w 182"/>
                <a:gd name="T17" fmla="*/ 94 h 304"/>
                <a:gd name="T18" fmla="*/ 62 w 182"/>
                <a:gd name="T19" fmla="*/ 98 h 304"/>
                <a:gd name="T20" fmla="*/ 84 w 182"/>
                <a:gd name="T21" fmla="*/ 98 h 304"/>
                <a:gd name="T22" fmla="*/ 61 w 182"/>
                <a:gd name="T23" fmla="*/ 227 h 304"/>
                <a:gd name="T24" fmla="*/ 55 w 182"/>
                <a:gd name="T25" fmla="*/ 252 h 304"/>
                <a:gd name="T26" fmla="*/ 48 w 182"/>
                <a:gd name="T27" fmla="*/ 267 h 304"/>
                <a:gd name="T28" fmla="*/ 38 w 182"/>
                <a:gd name="T29" fmla="*/ 274 h 304"/>
                <a:gd name="T30" fmla="*/ 26 w 182"/>
                <a:gd name="T31" fmla="*/ 276 h 304"/>
                <a:gd name="T32" fmla="*/ 18 w 182"/>
                <a:gd name="T33" fmla="*/ 275 h 304"/>
                <a:gd name="T34" fmla="*/ 12 w 182"/>
                <a:gd name="T35" fmla="*/ 274 h 304"/>
                <a:gd name="T36" fmla="*/ 9 w 182"/>
                <a:gd name="T37" fmla="*/ 275 h 304"/>
                <a:gd name="T38" fmla="*/ 1 w 182"/>
                <a:gd name="T39" fmla="*/ 296 h 304"/>
                <a:gd name="T40" fmla="*/ 3 w 182"/>
                <a:gd name="T41" fmla="*/ 300 h 304"/>
                <a:gd name="T42" fmla="*/ 12 w 182"/>
                <a:gd name="T43" fmla="*/ 303 h 304"/>
                <a:gd name="T44" fmla="*/ 27 w 182"/>
                <a:gd name="T45" fmla="*/ 304 h 304"/>
                <a:gd name="T46" fmla="*/ 53 w 182"/>
                <a:gd name="T47" fmla="*/ 301 h 304"/>
                <a:gd name="T48" fmla="*/ 72 w 182"/>
                <a:gd name="T49" fmla="*/ 287 h 304"/>
                <a:gd name="T50" fmla="*/ 85 w 182"/>
                <a:gd name="T51" fmla="*/ 264 h 304"/>
                <a:gd name="T52" fmla="*/ 94 w 182"/>
                <a:gd name="T53" fmla="*/ 229 h 304"/>
                <a:gd name="T54" fmla="*/ 117 w 182"/>
                <a:gd name="T55" fmla="*/ 98 h 304"/>
                <a:gd name="T56" fmla="*/ 151 w 182"/>
                <a:gd name="T57" fmla="*/ 98 h 304"/>
                <a:gd name="T58" fmla="*/ 155 w 182"/>
                <a:gd name="T59" fmla="*/ 95 h 304"/>
                <a:gd name="T60" fmla="*/ 159 w 182"/>
                <a:gd name="T61" fmla="*/ 73 h 304"/>
                <a:gd name="T62" fmla="*/ 155 w 182"/>
                <a:gd name="T63" fmla="*/ 70 h 304"/>
                <a:gd name="T64" fmla="*/ 122 w 182"/>
                <a:gd name="T65" fmla="*/ 70 h 304"/>
                <a:gd name="T66" fmla="*/ 128 w 182"/>
                <a:gd name="T67" fmla="*/ 46 h 304"/>
                <a:gd name="T68" fmla="*/ 135 w 182"/>
                <a:gd name="T69" fmla="*/ 35 h 304"/>
                <a:gd name="T70" fmla="*/ 144 w 182"/>
                <a:gd name="T71" fmla="*/ 30 h 304"/>
                <a:gd name="T72" fmla="*/ 155 w 182"/>
                <a:gd name="T73" fmla="*/ 28 h 304"/>
                <a:gd name="T74" fmla="*/ 163 w 182"/>
                <a:gd name="T75" fmla="*/ 29 h 304"/>
                <a:gd name="T76" fmla="*/ 169 w 182"/>
                <a:gd name="T77" fmla="*/ 31 h 304"/>
                <a:gd name="T78" fmla="*/ 173 w 182"/>
                <a:gd name="T79" fmla="*/ 29 h 304"/>
                <a:gd name="T80" fmla="*/ 181 w 182"/>
                <a:gd name="T81" fmla="*/ 7 h 304"/>
                <a:gd name="T82" fmla="*/ 179 w 182"/>
                <a:gd name="T83" fmla="*/ 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2" h="304">
                  <a:moveTo>
                    <a:pt x="179" y="4"/>
                  </a:moveTo>
                  <a:cubicBezTo>
                    <a:pt x="176" y="3"/>
                    <a:pt x="173" y="2"/>
                    <a:pt x="169" y="1"/>
                  </a:cubicBezTo>
                  <a:cubicBezTo>
                    <a:pt x="165" y="1"/>
                    <a:pt x="160" y="0"/>
                    <a:pt x="155" y="0"/>
                  </a:cubicBezTo>
                  <a:cubicBezTo>
                    <a:pt x="136" y="0"/>
                    <a:pt x="121" y="5"/>
                    <a:pt x="111" y="16"/>
                  </a:cubicBezTo>
                  <a:cubicBezTo>
                    <a:pt x="101" y="26"/>
                    <a:pt x="94" y="42"/>
                    <a:pt x="90" y="63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6" y="70"/>
                    <a:pt x="63" y="70"/>
                    <a:pt x="62" y="73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58" y="96"/>
                    <a:pt x="59" y="98"/>
                    <a:pt x="62" y="98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9" y="237"/>
                    <a:pt x="57" y="246"/>
                    <a:pt x="55" y="252"/>
                  </a:cubicBezTo>
                  <a:cubicBezTo>
                    <a:pt x="53" y="259"/>
                    <a:pt x="51" y="264"/>
                    <a:pt x="48" y="267"/>
                  </a:cubicBezTo>
                  <a:cubicBezTo>
                    <a:pt x="45" y="271"/>
                    <a:pt x="43" y="273"/>
                    <a:pt x="38" y="274"/>
                  </a:cubicBezTo>
                  <a:cubicBezTo>
                    <a:pt x="35" y="276"/>
                    <a:pt x="31" y="276"/>
                    <a:pt x="26" y="276"/>
                  </a:cubicBezTo>
                  <a:cubicBezTo>
                    <a:pt x="24" y="276"/>
                    <a:pt x="20" y="276"/>
                    <a:pt x="18" y="275"/>
                  </a:cubicBezTo>
                  <a:cubicBezTo>
                    <a:pt x="15" y="275"/>
                    <a:pt x="14" y="274"/>
                    <a:pt x="12" y="274"/>
                  </a:cubicBezTo>
                  <a:cubicBezTo>
                    <a:pt x="12" y="274"/>
                    <a:pt x="10" y="272"/>
                    <a:pt x="9" y="275"/>
                  </a:cubicBezTo>
                  <a:cubicBezTo>
                    <a:pt x="8" y="277"/>
                    <a:pt x="2" y="294"/>
                    <a:pt x="1" y="296"/>
                  </a:cubicBezTo>
                  <a:cubicBezTo>
                    <a:pt x="0" y="298"/>
                    <a:pt x="1" y="300"/>
                    <a:pt x="3" y="300"/>
                  </a:cubicBezTo>
                  <a:cubicBezTo>
                    <a:pt x="6" y="301"/>
                    <a:pt x="8" y="302"/>
                    <a:pt x="12" y="303"/>
                  </a:cubicBezTo>
                  <a:cubicBezTo>
                    <a:pt x="18" y="304"/>
                    <a:pt x="23" y="304"/>
                    <a:pt x="27" y="304"/>
                  </a:cubicBezTo>
                  <a:cubicBezTo>
                    <a:pt x="37" y="304"/>
                    <a:pt x="45" y="303"/>
                    <a:pt x="53" y="301"/>
                  </a:cubicBezTo>
                  <a:cubicBezTo>
                    <a:pt x="60" y="298"/>
                    <a:pt x="66" y="293"/>
                    <a:pt x="72" y="287"/>
                  </a:cubicBezTo>
                  <a:cubicBezTo>
                    <a:pt x="78" y="281"/>
                    <a:pt x="81" y="274"/>
                    <a:pt x="85" y="264"/>
                  </a:cubicBezTo>
                  <a:cubicBezTo>
                    <a:pt x="89" y="255"/>
                    <a:pt x="92" y="243"/>
                    <a:pt x="94" y="229"/>
                  </a:cubicBezTo>
                  <a:cubicBezTo>
                    <a:pt x="117" y="98"/>
                    <a:pt x="117" y="98"/>
                    <a:pt x="117" y="98"/>
                  </a:cubicBezTo>
                  <a:cubicBezTo>
                    <a:pt x="151" y="98"/>
                    <a:pt x="151" y="98"/>
                    <a:pt x="151" y="98"/>
                  </a:cubicBezTo>
                  <a:cubicBezTo>
                    <a:pt x="151" y="98"/>
                    <a:pt x="154" y="98"/>
                    <a:pt x="155" y="95"/>
                  </a:cubicBezTo>
                  <a:cubicBezTo>
                    <a:pt x="159" y="73"/>
                    <a:pt x="159" y="73"/>
                    <a:pt x="159" y="73"/>
                  </a:cubicBezTo>
                  <a:cubicBezTo>
                    <a:pt x="159" y="71"/>
                    <a:pt x="158" y="70"/>
                    <a:pt x="155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3" y="69"/>
                    <a:pt x="124" y="57"/>
                    <a:pt x="128" y="46"/>
                  </a:cubicBezTo>
                  <a:cubicBezTo>
                    <a:pt x="129" y="42"/>
                    <a:pt x="132" y="38"/>
                    <a:pt x="135" y="35"/>
                  </a:cubicBezTo>
                  <a:cubicBezTo>
                    <a:pt x="138" y="33"/>
                    <a:pt x="141" y="31"/>
                    <a:pt x="144" y="30"/>
                  </a:cubicBezTo>
                  <a:cubicBezTo>
                    <a:pt x="147" y="29"/>
                    <a:pt x="151" y="28"/>
                    <a:pt x="155" y="28"/>
                  </a:cubicBezTo>
                  <a:cubicBezTo>
                    <a:pt x="158" y="28"/>
                    <a:pt x="161" y="29"/>
                    <a:pt x="163" y="29"/>
                  </a:cubicBezTo>
                  <a:cubicBezTo>
                    <a:pt x="167" y="30"/>
                    <a:pt x="168" y="30"/>
                    <a:pt x="169" y="31"/>
                  </a:cubicBezTo>
                  <a:cubicBezTo>
                    <a:pt x="172" y="32"/>
                    <a:pt x="172" y="31"/>
                    <a:pt x="173" y="29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2" y="5"/>
                    <a:pt x="180" y="4"/>
                    <a:pt x="179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5"/>
            <p:cNvSpPr>
              <a:spLocks/>
            </p:cNvSpPr>
            <p:nvPr userDrawn="1"/>
          </p:nvSpPr>
          <p:spPr bwMode="auto">
            <a:xfrm>
              <a:off x="4995862" y="2801942"/>
              <a:ext cx="111123" cy="769942"/>
            </a:xfrm>
            <a:custGeom>
              <a:avLst/>
              <a:gdLst>
                <a:gd name="T0" fmla="*/ 33 w 33"/>
                <a:gd name="T1" fmla="*/ 224 h 227"/>
                <a:gd name="T2" fmla="*/ 30 w 33"/>
                <a:gd name="T3" fmla="*/ 227 h 227"/>
                <a:gd name="T4" fmla="*/ 3 w 33"/>
                <a:gd name="T5" fmla="*/ 227 h 227"/>
                <a:gd name="T6" fmla="*/ 0 w 33"/>
                <a:gd name="T7" fmla="*/ 224 h 227"/>
                <a:gd name="T8" fmla="*/ 0 w 33"/>
                <a:gd name="T9" fmla="*/ 4 h 227"/>
                <a:gd name="T10" fmla="*/ 3 w 33"/>
                <a:gd name="T11" fmla="*/ 0 h 227"/>
                <a:gd name="T12" fmla="*/ 30 w 33"/>
                <a:gd name="T13" fmla="*/ 0 h 227"/>
                <a:gd name="T14" fmla="*/ 33 w 33"/>
                <a:gd name="T15" fmla="*/ 4 h 227"/>
                <a:gd name="T16" fmla="*/ 33 w 33"/>
                <a:gd name="T17" fmla="*/ 224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27">
                  <a:moveTo>
                    <a:pt x="33" y="224"/>
                  </a:moveTo>
                  <a:cubicBezTo>
                    <a:pt x="33" y="226"/>
                    <a:pt x="32" y="227"/>
                    <a:pt x="30" y="227"/>
                  </a:cubicBezTo>
                  <a:cubicBezTo>
                    <a:pt x="3" y="227"/>
                    <a:pt x="3" y="227"/>
                    <a:pt x="3" y="227"/>
                  </a:cubicBezTo>
                  <a:cubicBezTo>
                    <a:pt x="1" y="227"/>
                    <a:pt x="0" y="226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2"/>
                    <a:pt x="33" y="4"/>
                  </a:cubicBezTo>
                  <a:lnTo>
                    <a:pt x="33" y="2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3858292"/>
      </p:ext>
    </p:extLst>
  </p:cSld>
  <p:clrMapOvr>
    <a:masterClrMapping/>
  </p:clrMapOvr>
  <p:transition>
    <p:fade/>
  </p:transition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_A">
    <p:bg>
      <p:bgPr>
        <a:gradFill>
          <a:gsLst>
            <a:gs pos="0">
              <a:srgbClr val="118ED9"/>
            </a:gs>
            <a:gs pos="78899">
              <a:srgbClr val="4CC0D9"/>
            </a:gs>
            <a:gs pos="100000">
              <a:srgbClr val="68E2B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" y="1714"/>
            <a:ext cx="12182730" cy="685278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45570" y="421443"/>
            <a:ext cx="11097684" cy="4169990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spc="0" baseline="0" dirty="0">
                <a:solidFill>
                  <a:schemeClr val="bg1"/>
                </a:solidFill>
                <a:latin typeface="Salesforce Sans Light" panose="020B030502020202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1"/>
          </p:nvPr>
        </p:nvSpPr>
        <p:spPr>
          <a:xfrm>
            <a:off x="777240" y="4788333"/>
            <a:ext cx="10845695" cy="68156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1007220" y="6090027"/>
            <a:ext cx="620825" cy="435426"/>
            <a:chOff x="3073406" y="1312864"/>
            <a:chExt cx="6038864" cy="4235448"/>
          </a:xfrm>
        </p:grpSpPr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3073406" y="1312864"/>
              <a:ext cx="6038864" cy="4235448"/>
            </a:xfrm>
            <a:custGeom>
              <a:avLst/>
              <a:gdLst>
                <a:gd name="T0" fmla="*/ 742 w 1784"/>
                <a:gd name="T1" fmla="*/ 136 h 1249"/>
                <a:gd name="T2" fmla="*/ 969 w 1784"/>
                <a:gd name="T3" fmla="*/ 39 h 1249"/>
                <a:gd name="T4" fmla="*/ 1244 w 1784"/>
                <a:gd name="T5" fmla="*/ 202 h 1249"/>
                <a:gd name="T6" fmla="*/ 1399 w 1784"/>
                <a:gd name="T7" fmla="*/ 169 h 1249"/>
                <a:gd name="T8" fmla="*/ 1784 w 1784"/>
                <a:gd name="T9" fmla="*/ 557 h 1249"/>
                <a:gd name="T10" fmla="*/ 1399 w 1784"/>
                <a:gd name="T11" fmla="*/ 945 h 1249"/>
                <a:gd name="T12" fmla="*/ 1323 w 1784"/>
                <a:gd name="T13" fmla="*/ 938 h 1249"/>
                <a:gd name="T14" fmla="*/ 1078 w 1784"/>
                <a:gd name="T15" fmla="*/ 1082 h 1249"/>
                <a:gd name="T16" fmla="*/ 955 w 1784"/>
                <a:gd name="T17" fmla="*/ 1053 h 1249"/>
                <a:gd name="T18" fmla="*/ 660 w 1784"/>
                <a:gd name="T19" fmla="*/ 1249 h 1249"/>
                <a:gd name="T20" fmla="*/ 359 w 1784"/>
                <a:gd name="T21" fmla="*/ 1039 h 1249"/>
                <a:gd name="T22" fmla="*/ 298 w 1784"/>
                <a:gd name="T23" fmla="*/ 1045 h 1249"/>
                <a:gd name="T24" fmla="*/ 0 w 1784"/>
                <a:gd name="T25" fmla="*/ 744 h 1249"/>
                <a:gd name="T26" fmla="*/ 149 w 1784"/>
                <a:gd name="T27" fmla="*/ 484 h 1249"/>
                <a:gd name="T28" fmla="*/ 120 w 1784"/>
                <a:gd name="T29" fmla="*/ 346 h 1249"/>
                <a:gd name="T30" fmla="*/ 467 w 1784"/>
                <a:gd name="T31" fmla="*/ 0 h 1249"/>
                <a:gd name="T32" fmla="*/ 742 w 1784"/>
                <a:gd name="T33" fmla="*/ 136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84" h="1249">
                  <a:moveTo>
                    <a:pt x="742" y="136"/>
                  </a:moveTo>
                  <a:cubicBezTo>
                    <a:pt x="800" y="76"/>
                    <a:pt x="880" y="39"/>
                    <a:pt x="969" y="39"/>
                  </a:cubicBezTo>
                  <a:cubicBezTo>
                    <a:pt x="1086" y="39"/>
                    <a:pt x="1189" y="105"/>
                    <a:pt x="1244" y="202"/>
                  </a:cubicBezTo>
                  <a:cubicBezTo>
                    <a:pt x="1291" y="181"/>
                    <a:pt x="1344" y="169"/>
                    <a:pt x="1399" y="169"/>
                  </a:cubicBezTo>
                  <a:cubicBezTo>
                    <a:pt x="1612" y="169"/>
                    <a:pt x="1784" y="343"/>
                    <a:pt x="1784" y="557"/>
                  </a:cubicBezTo>
                  <a:cubicBezTo>
                    <a:pt x="1784" y="772"/>
                    <a:pt x="1612" y="945"/>
                    <a:pt x="1399" y="945"/>
                  </a:cubicBezTo>
                  <a:cubicBezTo>
                    <a:pt x="1373" y="945"/>
                    <a:pt x="1348" y="943"/>
                    <a:pt x="1323" y="938"/>
                  </a:cubicBezTo>
                  <a:cubicBezTo>
                    <a:pt x="1275" y="1024"/>
                    <a:pt x="1184" y="1082"/>
                    <a:pt x="1078" y="1082"/>
                  </a:cubicBezTo>
                  <a:cubicBezTo>
                    <a:pt x="1034" y="1082"/>
                    <a:pt x="992" y="1071"/>
                    <a:pt x="955" y="1053"/>
                  </a:cubicBezTo>
                  <a:cubicBezTo>
                    <a:pt x="906" y="1168"/>
                    <a:pt x="793" y="1249"/>
                    <a:pt x="660" y="1249"/>
                  </a:cubicBezTo>
                  <a:cubicBezTo>
                    <a:pt x="522" y="1249"/>
                    <a:pt x="404" y="1161"/>
                    <a:pt x="359" y="1039"/>
                  </a:cubicBezTo>
                  <a:cubicBezTo>
                    <a:pt x="339" y="1043"/>
                    <a:pt x="319" y="1045"/>
                    <a:pt x="298" y="1045"/>
                  </a:cubicBezTo>
                  <a:cubicBezTo>
                    <a:pt x="133" y="1045"/>
                    <a:pt x="0" y="910"/>
                    <a:pt x="0" y="744"/>
                  </a:cubicBezTo>
                  <a:cubicBezTo>
                    <a:pt x="0" y="633"/>
                    <a:pt x="60" y="536"/>
                    <a:pt x="149" y="484"/>
                  </a:cubicBezTo>
                  <a:cubicBezTo>
                    <a:pt x="131" y="442"/>
                    <a:pt x="120" y="395"/>
                    <a:pt x="120" y="346"/>
                  </a:cubicBezTo>
                  <a:cubicBezTo>
                    <a:pt x="120" y="155"/>
                    <a:pt x="276" y="0"/>
                    <a:pt x="467" y="0"/>
                  </a:cubicBezTo>
                  <a:cubicBezTo>
                    <a:pt x="579" y="0"/>
                    <a:pt x="679" y="54"/>
                    <a:pt x="742" y="136"/>
                  </a:cubicBezTo>
                </a:path>
              </a:pathLst>
            </a:custGeom>
            <a:solidFill>
              <a:srgbClr val="139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3943354" y="3014665"/>
              <a:ext cx="423861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6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2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9 w 125"/>
                <a:gd name="T29" fmla="*/ 14 h 168"/>
                <a:gd name="T30" fmla="*/ 66 w 125"/>
                <a:gd name="T31" fmla="*/ 0 h 168"/>
                <a:gd name="T32" fmla="*/ 63 w 125"/>
                <a:gd name="T33" fmla="*/ 0 h 168"/>
                <a:gd name="T34" fmla="*/ 6 w 125"/>
                <a:gd name="T35" fmla="*/ 49 h 168"/>
                <a:gd name="T36" fmla="*/ 6 w 125"/>
                <a:gd name="T37" fmla="*/ 50 h 168"/>
                <a:gd name="T38" fmla="*/ 56 w 125"/>
                <a:gd name="T39" fmla="*/ 97 h 168"/>
                <a:gd name="T40" fmla="*/ 60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7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9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2" y="149"/>
                    <a:pt x="2" y="150"/>
                  </a:cubicBezTo>
                  <a:cubicBezTo>
                    <a:pt x="6" y="152"/>
                    <a:pt x="9" y="154"/>
                    <a:pt x="12" y="156"/>
                  </a:cubicBezTo>
                  <a:cubicBezTo>
                    <a:pt x="31" y="166"/>
                    <a:pt x="48" y="168"/>
                    <a:pt x="66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8" y="28"/>
                    <a:pt x="62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2" y="42"/>
                    <a:pt x="113" y="38"/>
                  </a:cubicBezTo>
                  <a:cubicBezTo>
                    <a:pt x="114" y="36"/>
                    <a:pt x="120" y="20"/>
                    <a:pt x="120" y="18"/>
                  </a:cubicBezTo>
                  <a:cubicBezTo>
                    <a:pt x="121" y="16"/>
                    <a:pt x="120" y="15"/>
                    <a:pt x="119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9" y="0"/>
                    <a:pt x="6" y="20"/>
                    <a:pt x="6" y="49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80"/>
                    <a:pt x="32" y="90"/>
                    <a:pt x="56" y="97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3" y="141"/>
                    <a:pt x="67" y="141"/>
                  </a:cubicBezTo>
                  <a:cubicBezTo>
                    <a:pt x="60" y="141"/>
                    <a:pt x="41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3"/>
                    <a:pt x="10" y="122"/>
                    <a:pt x="9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5757878" y="3014665"/>
              <a:ext cx="422275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5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1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8 w 125"/>
                <a:gd name="T29" fmla="*/ 14 h 168"/>
                <a:gd name="T30" fmla="*/ 66 w 125"/>
                <a:gd name="T31" fmla="*/ 0 h 168"/>
                <a:gd name="T32" fmla="*/ 62 w 125"/>
                <a:gd name="T33" fmla="*/ 0 h 168"/>
                <a:gd name="T34" fmla="*/ 5 w 125"/>
                <a:gd name="T35" fmla="*/ 49 h 168"/>
                <a:gd name="T36" fmla="*/ 5 w 125"/>
                <a:gd name="T37" fmla="*/ 50 h 168"/>
                <a:gd name="T38" fmla="*/ 55 w 125"/>
                <a:gd name="T39" fmla="*/ 97 h 168"/>
                <a:gd name="T40" fmla="*/ 59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6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8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1" y="149"/>
                    <a:pt x="2" y="150"/>
                  </a:cubicBezTo>
                  <a:cubicBezTo>
                    <a:pt x="5" y="152"/>
                    <a:pt x="9" y="154"/>
                    <a:pt x="12" y="156"/>
                  </a:cubicBezTo>
                  <a:cubicBezTo>
                    <a:pt x="30" y="166"/>
                    <a:pt x="47" y="168"/>
                    <a:pt x="65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7" y="28"/>
                    <a:pt x="61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1" y="42"/>
                    <a:pt x="113" y="38"/>
                  </a:cubicBezTo>
                  <a:cubicBezTo>
                    <a:pt x="113" y="36"/>
                    <a:pt x="119" y="20"/>
                    <a:pt x="120" y="18"/>
                  </a:cubicBezTo>
                  <a:cubicBezTo>
                    <a:pt x="121" y="16"/>
                    <a:pt x="120" y="15"/>
                    <a:pt x="118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9" y="0"/>
                    <a:pt x="5" y="20"/>
                    <a:pt x="5" y="49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80"/>
                    <a:pt x="31" y="90"/>
                    <a:pt x="55" y="97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2" y="141"/>
                    <a:pt x="66" y="141"/>
                  </a:cubicBezTo>
                  <a:cubicBezTo>
                    <a:pt x="60" y="141"/>
                    <a:pt x="40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4"/>
                    <a:pt x="9" y="122"/>
                    <a:pt x="8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613537" y="3017836"/>
              <a:ext cx="504830" cy="566742"/>
            </a:xfrm>
            <a:custGeom>
              <a:avLst/>
              <a:gdLst>
                <a:gd name="T0" fmla="*/ 144 w 149"/>
                <a:gd name="T1" fmla="*/ 50 h 167"/>
                <a:gd name="T2" fmla="*/ 130 w 149"/>
                <a:gd name="T3" fmla="*/ 24 h 167"/>
                <a:gd name="T4" fmla="*/ 107 w 149"/>
                <a:gd name="T5" fmla="*/ 6 h 167"/>
                <a:gd name="T6" fmla="*/ 74 w 149"/>
                <a:gd name="T7" fmla="*/ 0 h 167"/>
                <a:gd name="T8" fmla="*/ 41 w 149"/>
                <a:gd name="T9" fmla="*/ 6 h 167"/>
                <a:gd name="T10" fmla="*/ 18 w 149"/>
                <a:gd name="T11" fmla="*/ 24 h 167"/>
                <a:gd name="T12" fmla="*/ 4 w 149"/>
                <a:gd name="T13" fmla="*/ 50 h 167"/>
                <a:gd name="T14" fmla="*/ 0 w 149"/>
                <a:gd name="T15" fmla="*/ 83 h 167"/>
                <a:gd name="T16" fmla="*/ 4 w 149"/>
                <a:gd name="T17" fmla="*/ 116 h 167"/>
                <a:gd name="T18" fmla="*/ 18 w 149"/>
                <a:gd name="T19" fmla="*/ 143 h 167"/>
                <a:gd name="T20" fmla="*/ 41 w 149"/>
                <a:gd name="T21" fmla="*/ 160 h 167"/>
                <a:gd name="T22" fmla="*/ 74 w 149"/>
                <a:gd name="T23" fmla="*/ 167 h 167"/>
                <a:gd name="T24" fmla="*/ 107 w 149"/>
                <a:gd name="T25" fmla="*/ 160 h 167"/>
                <a:gd name="T26" fmla="*/ 130 w 149"/>
                <a:gd name="T27" fmla="*/ 143 h 167"/>
                <a:gd name="T28" fmla="*/ 144 w 149"/>
                <a:gd name="T29" fmla="*/ 116 h 167"/>
                <a:gd name="T30" fmla="*/ 149 w 149"/>
                <a:gd name="T31" fmla="*/ 83 h 167"/>
                <a:gd name="T32" fmla="*/ 144 w 149"/>
                <a:gd name="T33" fmla="*/ 50 h 167"/>
                <a:gd name="T34" fmla="*/ 114 w 149"/>
                <a:gd name="T35" fmla="*/ 83 h 167"/>
                <a:gd name="T36" fmla="*/ 104 w 149"/>
                <a:gd name="T37" fmla="*/ 125 h 167"/>
                <a:gd name="T38" fmla="*/ 74 w 149"/>
                <a:gd name="T39" fmla="*/ 139 h 167"/>
                <a:gd name="T40" fmla="*/ 45 w 149"/>
                <a:gd name="T41" fmla="*/ 125 h 167"/>
                <a:gd name="T42" fmla="*/ 35 w 149"/>
                <a:gd name="T43" fmla="*/ 83 h 167"/>
                <a:gd name="T44" fmla="*/ 45 w 149"/>
                <a:gd name="T45" fmla="*/ 42 h 167"/>
                <a:gd name="T46" fmla="*/ 74 w 149"/>
                <a:gd name="T47" fmla="*/ 28 h 167"/>
                <a:gd name="T48" fmla="*/ 104 w 149"/>
                <a:gd name="T49" fmla="*/ 42 h 167"/>
                <a:gd name="T50" fmla="*/ 114 w 149"/>
                <a:gd name="T51" fmla="*/ 8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9" h="167">
                  <a:moveTo>
                    <a:pt x="144" y="50"/>
                  </a:moveTo>
                  <a:cubicBezTo>
                    <a:pt x="141" y="40"/>
                    <a:pt x="137" y="31"/>
                    <a:pt x="130" y="24"/>
                  </a:cubicBezTo>
                  <a:cubicBezTo>
                    <a:pt x="124" y="16"/>
                    <a:pt x="116" y="10"/>
                    <a:pt x="107" y="6"/>
                  </a:cubicBezTo>
                  <a:cubicBezTo>
                    <a:pt x="98" y="2"/>
                    <a:pt x="87" y="0"/>
                    <a:pt x="74" y="0"/>
                  </a:cubicBezTo>
                  <a:cubicBezTo>
                    <a:pt x="62" y="0"/>
                    <a:pt x="51" y="2"/>
                    <a:pt x="41" y="6"/>
                  </a:cubicBezTo>
                  <a:cubicBezTo>
                    <a:pt x="32" y="10"/>
                    <a:pt x="24" y="16"/>
                    <a:pt x="18" y="24"/>
                  </a:cubicBezTo>
                  <a:cubicBezTo>
                    <a:pt x="12" y="31"/>
                    <a:pt x="7" y="40"/>
                    <a:pt x="4" y="50"/>
                  </a:cubicBezTo>
                  <a:cubicBezTo>
                    <a:pt x="1" y="61"/>
                    <a:pt x="0" y="72"/>
                    <a:pt x="0" y="83"/>
                  </a:cubicBezTo>
                  <a:cubicBezTo>
                    <a:pt x="0" y="95"/>
                    <a:pt x="1" y="106"/>
                    <a:pt x="4" y="116"/>
                  </a:cubicBezTo>
                  <a:cubicBezTo>
                    <a:pt x="7" y="126"/>
                    <a:pt x="12" y="135"/>
                    <a:pt x="18" y="143"/>
                  </a:cubicBezTo>
                  <a:cubicBezTo>
                    <a:pt x="24" y="150"/>
                    <a:pt x="32" y="156"/>
                    <a:pt x="41" y="160"/>
                  </a:cubicBezTo>
                  <a:cubicBezTo>
                    <a:pt x="51" y="165"/>
                    <a:pt x="62" y="167"/>
                    <a:pt x="74" y="167"/>
                  </a:cubicBezTo>
                  <a:cubicBezTo>
                    <a:pt x="87" y="167"/>
                    <a:pt x="98" y="165"/>
                    <a:pt x="107" y="160"/>
                  </a:cubicBezTo>
                  <a:cubicBezTo>
                    <a:pt x="116" y="156"/>
                    <a:pt x="124" y="150"/>
                    <a:pt x="130" y="143"/>
                  </a:cubicBezTo>
                  <a:cubicBezTo>
                    <a:pt x="137" y="135"/>
                    <a:pt x="141" y="126"/>
                    <a:pt x="144" y="116"/>
                  </a:cubicBezTo>
                  <a:cubicBezTo>
                    <a:pt x="147" y="106"/>
                    <a:pt x="149" y="95"/>
                    <a:pt x="149" y="83"/>
                  </a:cubicBezTo>
                  <a:cubicBezTo>
                    <a:pt x="149" y="72"/>
                    <a:pt x="147" y="61"/>
                    <a:pt x="144" y="50"/>
                  </a:cubicBezTo>
                  <a:moveTo>
                    <a:pt x="114" y="83"/>
                  </a:moveTo>
                  <a:cubicBezTo>
                    <a:pt x="114" y="101"/>
                    <a:pt x="110" y="115"/>
                    <a:pt x="104" y="125"/>
                  </a:cubicBezTo>
                  <a:cubicBezTo>
                    <a:pt x="97" y="135"/>
                    <a:pt x="88" y="139"/>
                    <a:pt x="74" y="139"/>
                  </a:cubicBezTo>
                  <a:cubicBezTo>
                    <a:pt x="61" y="139"/>
                    <a:pt x="51" y="135"/>
                    <a:pt x="45" y="125"/>
                  </a:cubicBezTo>
                  <a:cubicBezTo>
                    <a:pt x="38" y="115"/>
                    <a:pt x="35" y="101"/>
                    <a:pt x="35" y="83"/>
                  </a:cubicBezTo>
                  <a:cubicBezTo>
                    <a:pt x="35" y="66"/>
                    <a:pt x="38" y="52"/>
                    <a:pt x="45" y="42"/>
                  </a:cubicBezTo>
                  <a:cubicBezTo>
                    <a:pt x="51" y="32"/>
                    <a:pt x="61" y="28"/>
                    <a:pt x="74" y="28"/>
                  </a:cubicBezTo>
                  <a:cubicBezTo>
                    <a:pt x="88" y="28"/>
                    <a:pt x="97" y="32"/>
                    <a:pt x="104" y="42"/>
                  </a:cubicBezTo>
                  <a:cubicBezTo>
                    <a:pt x="110" y="52"/>
                    <a:pt x="114" y="66"/>
                    <a:pt x="114" y="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7551751" y="3014665"/>
              <a:ext cx="430213" cy="569913"/>
            </a:xfrm>
            <a:custGeom>
              <a:avLst/>
              <a:gdLst>
                <a:gd name="T0" fmla="*/ 118 w 127"/>
                <a:gd name="T1" fmla="*/ 136 h 168"/>
                <a:gd name="T2" fmla="*/ 114 w 127"/>
                <a:gd name="T3" fmla="*/ 134 h 168"/>
                <a:gd name="T4" fmla="*/ 100 w 127"/>
                <a:gd name="T5" fmla="*/ 138 h 168"/>
                <a:gd name="T6" fmla="*/ 83 w 127"/>
                <a:gd name="T7" fmla="*/ 139 h 168"/>
                <a:gd name="T8" fmla="*/ 48 w 127"/>
                <a:gd name="T9" fmla="*/ 126 h 168"/>
                <a:gd name="T10" fmla="*/ 35 w 127"/>
                <a:gd name="T11" fmla="*/ 84 h 168"/>
                <a:gd name="T12" fmla="*/ 47 w 127"/>
                <a:gd name="T13" fmla="*/ 44 h 168"/>
                <a:gd name="T14" fmla="*/ 81 w 127"/>
                <a:gd name="T15" fmla="*/ 29 h 168"/>
                <a:gd name="T16" fmla="*/ 113 w 127"/>
                <a:gd name="T17" fmla="*/ 34 h 168"/>
                <a:gd name="T18" fmla="*/ 117 w 127"/>
                <a:gd name="T19" fmla="*/ 32 h 168"/>
                <a:gd name="T20" fmla="*/ 124 w 127"/>
                <a:gd name="T21" fmla="*/ 11 h 168"/>
                <a:gd name="T22" fmla="*/ 122 w 127"/>
                <a:gd name="T23" fmla="*/ 7 h 168"/>
                <a:gd name="T24" fmla="*/ 102 w 127"/>
                <a:gd name="T25" fmla="*/ 2 h 168"/>
                <a:gd name="T26" fmla="*/ 79 w 127"/>
                <a:gd name="T27" fmla="*/ 0 h 168"/>
                <a:gd name="T28" fmla="*/ 45 w 127"/>
                <a:gd name="T29" fmla="*/ 7 h 168"/>
                <a:gd name="T30" fmla="*/ 20 w 127"/>
                <a:gd name="T31" fmla="*/ 25 h 168"/>
                <a:gd name="T32" fmla="*/ 5 w 127"/>
                <a:gd name="T33" fmla="*/ 51 h 168"/>
                <a:gd name="T34" fmla="*/ 0 w 127"/>
                <a:gd name="T35" fmla="*/ 84 h 168"/>
                <a:gd name="T36" fmla="*/ 21 w 127"/>
                <a:gd name="T37" fmla="*/ 145 h 168"/>
                <a:gd name="T38" fmla="*/ 81 w 127"/>
                <a:gd name="T39" fmla="*/ 168 h 168"/>
                <a:gd name="T40" fmla="*/ 124 w 127"/>
                <a:gd name="T41" fmla="*/ 160 h 168"/>
                <a:gd name="T42" fmla="*/ 126 w 127"/>
                <a:gd name="T43" fmla="*/ 156 h 168"/>
                <a:gd name="T44" fmla="*/ 118 w 127"/>
                <a:gd name="T45" fmla="*/ 13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" h="168">
                  <a:moveTo>
                    <a:pt x="118" y="136"/>
                  </a:moveTo>
                  <a:cubicBezTo>
                    <a:pt x="117" y="133"/>
                    <a:pt x="114" y="134"/>
                    <a:pt x="114" y="134"/>
                  </a:cubicBezTo>
                  <a:cubicBezTo>
                    <a:pt x="110" y="135"/>
                    <a:pt x="105" y="137"/>
                    <a:pt x="100" y="138"/>
                  </a:cubicBezTo>
                  <a:cubicBezTo>
                    <a:pt x="95" y="139"/>
                    <a:pt x="89" y="139"/>
                    <a:pt x="83" y="139"/>
                  </a:cubicBezTo>
                  <a:cubicBezTo>
                    <a:pt x="68" y="139"/>
                    <a:pt x="57" y="135"/>
                    <a:pt x="48" y="126"/>
                  </a:cubicBezTo>
                  <a:cubicBezTo>
                    <a:pt x="40" y="117"/>
                    <a:pt x="35" y="103"/>
                    <a:pt x="35" y="84"/>
                  </a:cubicBezTo>
                  <a:cubicBezTo>
                    <a:pt x="35" y="67"/>
                    <a:pt x="39" y="54"/>
                    <a:pt x="47" y="44"/>
                  </a:cubicBezTo>
                  <a:cubicBezTo>
                    <a:pt x="54" y="34"/>
                    <a:pt x="66" y="29"/>
                    <a:pt x="81" y="29"/>
                  </a:cubicBezTo>
                  <a:cubicBezTo>
                    <a:pt x="93" y="29"/>
                    <a:pt x="103" y="31"/>
                    <a:pt x="113" y="34"/>
                  </a:cubicBezTo>
                  <a:cubicBezTo>
                    <a:pt x="113" y="34"/>
                    <a:pt x="115" y="35"/>
                    <a:pt x="117" y="32"/>
                  </a:cubicBezTo>
                  <a:cubicBezTo>
                    <a:pt x="119" y="24"/>
                    <a:pt x="121" y="19"/>
                    <a:pt x="124" y="11"/>
                  </a:cubicBezTo>
                  <a:cubicBezTo>
                    <a:pt x="125" y="8"/>
                    <a:pt x="123" y="7"/>
                    <a:pt x="122" y="7"/>
                  </a:cubicBezTo>
                  <a:cubicBezTo>
                    <a:pt x="118" y="6"/>
                    <a:pt x="109" y="3"/>
                    <a:pt x="102" y="2"/>
                  </a:cubicBezTo>
                  <a:cubicBezTo>
                    <a:pt x="95" y="1"/>
                    <a:pt x="88" y="0"/>
                    <a:pt x="79" y="0"/>
                  </a:cubicBezTo>
                  <a:cubicBezTo>
                    <a:pt x="66" y="0"/>
                    <a:pt x="55" y="3"/>
                    <a:pt x="45" y="7"/>
                  </a:cubicBezTo>
                  <a:cubicBezTo>
                    <a:pt x="35" y="11"/>
                    <a:pt x="27" y="17"/>
                    <a:pt x="20" y="25"/>
                  </a:cubicBezTo>
                  <a:cubicBezTo>
                    <a:pt x="14" y="32"/>
                    <a:pt x="9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110"/>
                    <a:pt x="7" y="130"/>
                    <a:pt x="21" y="145"/>
                  </a:cubicBezTo>
                  <a:cubicBezTo>
                    <a:pt x="34" y="160"/>
                    <a:pt x="55" y="168"/>
                    <a:pt x="81" y="168"/>
                  </a:cubicBezTo>
                  <a:cubicBezTo>
                    <a:pt x="97" y="168"/>
                    <a:pt x="113" y="164"/>
                    <a:pt x="124" y="160"/>
                  </a:cubicBezTo>
                  <a:cubicBezTo>
                    <a:pt x="124" y="160"/>
                    <a:pt x="127" y="159"/>
                    <a:pt x="126" y="156"/>
                  </a:cubicBezTo>
                  <a:lnTo>
                    <a:pt x="118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 noEditPoints="1"/>
            </p:cNvSpPr>
            <p:nvPr userDrawn="1"/>
          </p:nvSpPr>
          <p:spPr bwMode="auto">
            <a:xfrm>
              <a:off x="8008956" y="3017836"/>
              <a:ext cx="493712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5205424" y="3017836"/>
              <a:ext cx="495297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4427543" y="3014665"/>
              <a:ext cx="454025" cy="569913"/>
            </a:xfrm>
            <a:custGeom>
              <a:avLst/>
              <a:gdLst>
                <a:gd name="T0" fmla="*/ 84 w 134"/>
                <a:gd name="T1" fmla="*/ 62 h 168"/>
                <a:gd name="T2" fmla="*/ 68 w 134"/>
                <a:gd name="T3" fmla="*/ 62 h 168"/>
                <a:gd name="T4" fmla="*/ 43 w 134"/>
                <a:gd name="T5" fmla="*/ 65 h 168"/>
                <a:gd name="T6" fmla="*/ 21 w 134"/>
                <a:gd name="T7" fmla="*/ 75 h 168"/>
                <a:gd name="T8" fmla="*/ 6 w 134"/>
                <a:gd name="T9" fmla="*/ 92 h 168"/>
                <a:gd name="T10" fmla="*/ 0 w 134"/>
                <a:gd name="T11" fmla="*/ 116 h 168"/>
                <a:gd name="T12" fmla="*/ 5 w 134"/>
                <a:gd name="T13" fmla="*/ 140 h 168"/>
                <a:gd name="T14" fmla="*/ 19 w 134"/>
                <a:gd name="T15" fmla="*/ 156 h 168"/>
                <a:gd name="T16" fmla="*/ 40 w 134"/>
                <a:gd name="T17" fmla="*/ 165 h 168"/>
                <a:gd name="T18" fmla="*/ 67 w 134"/>
                <a:gd name="T19" fmla="*/ 168 h 168"/>
                <a:gd name="T20" fmla="*/ 99 w 134"/>
                <a:gd name="T21" fmla="*/ 165 h 168"/>
                <a:gd name="T22" fmla="*/ 125 w 134"/>
                <a:gd name="T23" fmla="*/ 160 h 168"/>
                <a:gd name="T24" fmla="*/ 132 w 134"/>
                <a:gd name="T25" fmla="*/ 158 h 168"/>
                <a:gd name="T26" fmla="*/ 134 w 134"/>
                <a:gd name="T27" fmla="*/ 155 h 168"/>
                <a:gd name="T28" fmla="*/ 134 w 134"/>
                <a:gd name="T29" fmla="*/ 60 h 168"/>
                <a:gd name="T30" fmla="*/ 118 w 134"/>
                <a:gd name="T31" fmla="*/ 15 h 168"/>
                <a:gd name="T32" fmla="*/ 70 w 134"/>
                <a:gd name="T33" fmla="*/ 0 h 168"/>
                <a:gd name="T34" fmla="*/ 43 w 134"/>
                <a:gd name="T35" fmla="*/ 3 h 168"/>
                <a:gd name="T36" fmla="*/ 11 w 134"/>
                <a:gd name="T37" fmla="*/ 15 h 168"/>
                <a:gd name="T38" fmla="*/ 10 w 134"/>
                <a:gd name="T39" fmla="*/ 19 h 168"/>
                <a:gd name="T40" fmla="*/ 17 w 134"/>
                <a:gd name="T41" fmla="*/ 38 h 168"/>
                <a:gd name="T42" fmla="*/ 20 w 134"/>
                <a:gd name="T43" fmla="*/ 40 h 168"/>
                <a:gd name="T44" fmla="*/ 22 w 134"/>
                <a:gd name="T45" fmla="*/ 39 h 168"/>
                <a:gd name="T46" fmla="*/ 67 w 134"/>
                <a:gd name="T47" fmla="*/ 29 h 168"/>
                <a:gd name="T48" fmla="*/ 93 w 134"/>
                <a:gd name="T49" fmla="*/ 35 h 168"/>
                <a:gd name="T50" fmla="*/ 101 w 134"/>
                <a:gd name="T51" fmla="*/ 60 h 168"/>
                <a:gd name="T52" fmla="*/ 101 w 134"/>
                <a:gd name="T53" fmla="*/ 64 h 168"/>
                <a:gd name="T54" fmla="*/ 84 w 134"/>
                <a:gd name="T55" fmla="*/ 62 h 168"/>
                <a:gd name="T56" fmla="*/ 43 w 134"/>
                <a:gd name="T57" fmla="*/ 135 h 168"/>
                <a:gd name="T58" fmla="*/ 37 w 134"/>
                <a:gd name="T59" fmla="*/ 129 h 168"/>
                <a:gd name="T60" fmla="*/ 34 w 134"/>
                <a:gd name="T61" fmla="*/ 115 h 168"/>
                <a:gd name="T62" fmla="*/ 43 w 134"/>
                <a:gd name="T63" fmla="*/ 95 h 168"/>
                <a:gd name="T64" fmla="*/ 73 w 134"/>
                <a:gd name="T65" fmla="*/ 88 h 168"/>
                <a:gd name="T66" fmla="*/ 101 w 134"/>
                <a:gd name="T67" fmla="*/ 90 h 168"/>
                <a:gd name="T68" fmla="*/ 101 w 134"/>
                <a:gd name="T69" fmla="*/ 137 h 168"/>
                <a:gd name="T70" fmla="*/ 73 w 134"/>
                <a:gd name="T71" fmla="*/ 141 h 168"/>
                <a:gd name="T72" fmla="*/ 43 w 134"/>
                <a:gd name="T73" fmla="*/ 13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" h="168">
                  <a:moveTo>
                    <a:pt x="84" y="62"/>
                  </a:moveTo>
                  <a:cubicBezTo>
                    <a:pt x="80" y="62"/>
                    <a:pt x="75" y="62"/>
                    <a:pt x="68" y="62"/>
                  </a:cubicBezTo>
                  <a:cubicBezTo>
                    <a:pt x="59" y="62"/>
                    <a:pt x="51" y="63"/>
                    <a:pt x="43" y="65"/>
                  </a:cubicBezTo>
                  <a:cubicBezTo>
                    <a:pt x="35" y="67"/>
                    <a:pt x="27" y="71"/>
                    <a:pt x="21" y="75"/>
                  </a:cubicBezTo>
                  <a:cubicBezTo>
                    <a:pt x="15" y="80"/>
                    <a:pt x="10" y="85"/>
                    <a:pt x="6" y="92"/>
                  </a:cubicBezTo>
                  <a:cubicBezTo>
                    <a:pt x="2" y="99"/>
                    <a:pt x="0" y="107"/>
                    <a:pt x="0" y="116"/>
                  </a:cubicBezTo>
                  <a:cubicBezTo>
                    <a:pt x="0" y="125"/>
                    <a:pt x="2" y="133"/>
                    <a:pt x="5" y="140"/>
                  </a:cubicBezTo>
                  <a:cubicBezTo>
                    <a:pt x="8" y="146"/>
                    <a:pt x="13" y="152"/>
                    <a:pt x="19" y="156"/>
                  </a:cubicBezTo>
                  <a:cubicBezTo>
                    <a:pt x="24" y="160"/>
                    <a:pt x="32" y="163"/>
                    <a:pt x="40" y="165"/>
                  </a:cubicBezTo>
                  <a:cubicBezTo>
                    <a:pt x="48" y="167"/>
                    <a:pt x="57" y="168"/>
                    <a:pt x="67" y="168"/>
                  </a:cubicBezTo>
                  <a:cubicBezTo>
                    <a:pt x="78" y="168"/>
                    <a:pt x="88" y="167"/>
                    <a:pt x="99" y="165"/>
                  </a:cubicBezTo>
                  <a:cubicBezTo>
                    <a:pt x="109" y="163"/>
                    <a:pt x="121" y="161"/>
                    <a:pt x="125" y="160"/>
                  </a:cubicBezTo>
                  <a:cubicBezTo>
                    <a:pt x="128" y="159"/>
                    <a:pt x="132" y="158"/>
                    <a:pt x="132" y="158"/>
                  </a:cubicBezTo>
                  <a:cubicBezTo>
                    <a:pt x="134" y="158"/>
                    <a:pt x="134" y="155"/>
                    <a:pt x="134" y="155"/>
                  </a:cubicBezTo>
                  <a:cubicBezTo>
                    <a:pt x="134" y="60"/>
                    <a:pt x="134" y="60"/>
                    <a:pt x="134" y="60"/>
                  </a:cubicBezTo>
                  <a:cubicBezTo>
                    <a:pt x="134" y="40"/>
                    <a:pt x="129" y="24"/>
                    <a:pt x="118" y="15"/>
                  </a:cubicBezTo>
                  <a:cubicBezTo>
                    <a:pt x="107" y="5"/>
                    <a:pt x="91" y="0"/>
                    <a:pt x="70" y="0"/>
                  </a:cubicBezTo>
                  <a:cubicBezTo>
                    <a:pt x="62" y="0"/>
                    <a:pt x="50" y="1"/>
                    <a:pt x="43" y="3"/>
                  </a:cubicBezTo>
                  <a:cubicBezTo>
                    <a:pt x="43" y="3"/>
                    <a:pt x="20" y="7"/>
                    <a:pt x="11" y="15"/>
                  </a:cubicBezTo>
                  <a:cubicBezTo>
                    <a:pt x="11" y="15"/>
                    <a:pt x="9" y="16"/>
                    <a:pt x="10" y="1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41"/>
                    <a:pt x="20" y="40"/>
                    <a:pt x="20" y="40"/>
                  </a:cubicBezTo>
                  <a:cubicBezTo>
                    <a:pt x="20" y="40"/>
                    <a:pt x="21" y="40"/>
                    <a:pt x="22" y="39"/>
                  </a:cubicBezTo>
                  <a:cubicBezTo>
                    <a:pt x="42" y="28"/>
                    <a:pt x="67" y="29"/>
                    <a:pt x="67" y="29"/>
                  </a:cubicBezTo>
                  <a:cubicBezTo>
                    <a:pt x="78" y="29"/>
                    <a:pt x="87" y="31"/>
                    <a:pt x="93" y="35"/>
                  </a:cubicBezTo>
                  <a:cubicBezTo>
                    <a:pt x="98" y="40"/>
                    <a:pt x="101" y="46"/>
                    <a:pt x="101" y="60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92" y="63"/>
                    <a:pt x="84" y="62"/>
                    <a:pt x="84" y="62"/>
                  </a:cubicBezTo>
                  <a:moveTo>
                    <a:pt x="43" y="135"/>
                  </a:moveTo>
                  <a:cubicBezTo>
                    <a:pt x="39" y="132"/>
                    <a:pt x="38" y="131"/>
                    <a:pt x="37" y="129"/>
                  </a:cubicBezTo>
                  <a:cubicBezTo>
                    <a:pt x="35" y="126"/>
                    <a:pt x="34" y="121"/>
                    <a:pt x="34" y="115"/>
                  </a:cubicBezTo>
                  <a:cubicBezTo>
                    <a:pt x="34" y="106"/>
                    <a:pt x="37" y="100"/>
                    <a:pt x="43" y="95"/>
                  </a:cubicBezTo>
                  <a:cubicBezTo>
                    <a:pt x="43" y="95"/>
                    <a:pt x="52" y="88"/>
                    <a:pt x="73" y="88"/>
                  </a:cubicBezTo>
                  <a:cubicBezTo>
                    <a:pt x="88" y="88"/>
                    <a:pt x="101" y="90"/>
                    <a:pt x="101" y="90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1" y="137"/>
                    <a:pt x="88" y="140"/>
                    <a:pt x="73" y="141"/>
                  </a:cubicBezTo>
                  <a:cubicBezTo>
                    <a:pt x="52" y="142"/>
                    <a:pt x="43" y="135"/>
                    <a:pt x="43" y="1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13615" y="3022602"/>
              <a:ext cx="323846" cy="549272"/>
            </a:xfrm>
            <a:custGeom>
              <a:avLst/>
              <a:gdLst>
                <a:gd name="T0" fmla="*/ 95 w 96"/>
                <a:gd name="T1" fmla="*/ 7 h 162"/>
                <a:gd name="T2" fmla="*/ 94 w 96"/>
                <a:gd name="T3" fmla="*/ 3 h 162"/>
                <a:gd name="T4" fmla="*/ 76 w 96"/>
                <a:gd name="T5" fmla="*/ 0 h 162"/>
                <a:gd name="T6" fmla="*/ 50 w 96"/>
                <a:gd name="T7" fmla="*/ 5 h 162"/>
                <a:gd name="T8" fmla="*/ 32 w 96"/>
                <a:gd name="T9" fmla="*/ 18 h 162"/>
                <a:gd name="T10" fmla="*/ 32 w 96"/>
                <a:gd name="T11" fmla="*/ 5 h 162"/>
                <a:gd name="T12" fmla="*/ 29 w 96"/>
                <a:gd name="T13" fmla="*/ 2 h 162"/>
                <a:gd name="T14" fmla="*/ 3 w 96"/>
                <a:gd name="T15" fmla="*/ 2 h 162"/>
                <a:gd name="T16" fmla="*/ 0 w 96"/>
                <a:gd name="T17" fmla="*/ 5 h 162"/>
                <a:gd name="T18" fmla="*/ 0 w 96"/>
                <a:gd name="T19" fmla="*/ 159 h 162"/>
                <a:gd name="T20" fmla="*/ 3 w 96"/>
                <a:gd name="T21" fmla="*/ 162 h 162"/>
                <a:gd name="T22" fmla="*/ 30 w 96"/>
                <a:gd name="T23" fmla="*/ 162 h 162"/>
                <a:gd name="T24" fmla="*/ 33 w 96"/>
                <a:gd name="T25" fmla="*/ 159 h 162"/>
                <a:gd name="T26" fmla="*/ 33 w 96"/>
                <a:gd name="T27" fmla="*/ 82 h 162"/>
                <a:gd name="T28" fmla="*/ 36 w 96"/>
                <a:gd name="T29" fmla="*/ 55 h 162"/>
                <a:gd name="T30" fmla="*/ 46 w 96"/>
                <a:gd name="T31" fmla="*/ 40 h 162"/>
                <a:gd name="T32" fmla="*/ 58 w 96"/>
                <a:gd name="T33" fmla="*/ 32 h 162"/>
                <a:gd name="T34" fmla="*/ 72 w 96"/>
                <a:gd name="T35" fmla="*/ 30 h 162"/>
                <a:gd name="T36" fmla="*/ 83 w 96"/>
                <a:gd name="T37" fmla="*/ 32 h 162"/>
                <a:gd name="T38" fmla="*/ 87 w 96"/>
                <a:gd name="T39" fmla="*/ 29 h 162"/>
                <a:gd name="T40" fmla="*/ 95 w 96"/>
                <a:gd name="T41" fmla="*/ 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62">
                  <a:moveTo>
                    <a:pt x="95" y="7"/>
                  </a:moveTo>
                  <a:cubicBezTo>
                    <a:pt x="96" y="5"/>
                    <a:pt x="94" y="4"/>
                    <a:pt x="94" y="3"/>
                  </a:cubicBezTo>
                  <a:cubicBezTo>
                    <a:pt x="92" y="3"/>
                    <a:pt x="83" y="1"/>
                    <a:pt x="76" y="0"/>
                  </a:cubicBezTo>
                  <a:cubicBezTo>
                    <a:pt x="63" y="0"/>
                    <a:pt x="56" y="2"/>
                    <a:pt x="50" y="5"/>
                  </a:cubicBezTo>
                  <a:cubicBezTo>
                    <a:pt x="43" y="8"/>
                    <a:pt x="36" y="12"/>
                    <a:pt x="32" y="1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3"/>
                    <a:pt x="31" y="2"/>
                    <a:pt x="29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1"/>
                    <a:pt x="1" y="162"/>
                    <a:pt x="3" y="162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62"/>
                    <a:pt x="33" y="161"/>
                    <a:pt x="33" y="159"/>
                  </a:cubicBezTo>
                  <a:cubicBezTo>
                    <a:pt x="33" y="82"/>
                    <a:pt x="33" y="82"/>
                    <a:pt x="33" y="82"/>
                  </a:cubicBezTo>
                  <a:cubicBezTo>
                    <a:pt x="33" y="72"/>
                    <a:pt x="34" y="62"/>
                    <a:pt x="36" y="55"/>
                  </a:cubicBezTo>
                  <a:cubicBezTo>
                    <a:pt x="39" y="49"/>
                    <a:pt x="42" y="44"/>
                    <a:pt x="46" y="40"/>
                  </a:cubicBezTo>
                  <a:cubicBezTo>
                    <a:pt x="49" y="36"/>
                    <a:pt x="54" y="34"/>
                    <a:pt x="58" y="32"/>
                  </a:cubicBezTo>
                  <a:cubicBezTo>
                    <a:pt x="63" y="31"/>
                    <a:pt x="68" y="30"/>
                    <a:pt x="72" y="30"/>
                  </a:cubicBezTo>
                  <a:cubicBezTo>
                    <a:pt x="78" y="30"/>
                    <a:pt x="83" y="32"/>
                    <a:pt x="83" y="32"/>
                  </a:cubicBezTo>
                  <a:cubicBezTo>
                    <a:pt x="86" y="32"/>
                    <a:pt x="87" y="31"/>
                    <a:pt x="87" y="29"/>
                  </a:cubicBezTo>
                  <a:cubicBezTo>
                    <a:pt x="89" y="24"/>
                    <a:pt x="94" y="10"/>
                    <a:pt x="95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6065849" y="2790824"/>
              <a:ext cx="615953" cy="1031874"/>
            </a:xfrm>
            <a:custGeom>
              <a:avLst/>
              <a:gdLst>
                <a:gd name="T0" fmla="*/ 179 w 182"/>
                <a:gd name="T1" fmla="*/ 4 h 304"/>
                <a:gd name="T2" fmla="*/ 169 w 182"/>
                <a:gd name="T3" fmla="*/ 1 h 304"/>
                <a:gd name="T4" fmla="*/ 155 w 182"/>
                <a:gd name="T5" fmla="*/ 0 h 304"/>
                <a:gd name="T6" fmla="*/ 111 w 182"/>
                <a:gd name="T7" fmla="*/ 16 h 304"/>
                <a:gd name="T8" fmla="*/ 90 w 182"/>
                <a:gd name="T9" fmla="*/ 63 h 304"/>
                <a:gd name="T10" fmla="*/ 89 w 182"/>
                <a:gd name="T11" fmla="*/ 70 h 304"/>
                <a:gd name="T12" fmla="*/ 66 w 182"/>
                <a:gd name="T13" fmla="*/ 70 h 304"/>
                <a:gd name="T14" fmla="*/ 62 w 182"/>
                <a:gd name="T15" fmla="*/ 73 h 304"/>
                <a:gd name="T16" fmla="*/ 58 w 182"/>
                <a:gd name="T17" fmla="*/ 94 h 304"/>
                <a:gd name="T18" fmla="*/ 62 w 182"/>
                <a:gd name="T19" fmla="*/ 98 h 304"/>
                <a:gd name="T20" fmla="*/ 84 w 182"/>
                <a:gd name="T21" fmla="*/ 98 h 304"/>
                <a:gd name="T22" fmla="*/ 61 w 182"/>
                <a:gd name="T23" fmla="*/ 227 h 304"/>
                <a:gd name="T24" fmla="*/ 55 w 182"/>
                <a:gd name="T25" fmla="*/ 252 h 304"/>
                <a:gd name="T26" fmla="*/ 48 w 182"/>
                <a:gd name="T27" fmla="*/ 267 h 304"/>
                <a:gd name="T28" fmla="*/ 38 w 182"/>
                <a:gd name="T29" fmla="*/ 274 h 304"/>
                <a:gd name="T30" fmla="*/ 26 w 182"/>
                <a:gd name="T31" fmla="*/ 276 h 304"/>
                <a:gd name="T32" fmla="*/ 18 w 182"/>
                <a:gd name="T33" fmla="*/ 275 h 304"/>
                <a:gd name="T34" fmla="*/ 12 w 182"/>
                <a:gd name="T35" fmla="*/ 274 h 304"/>
                <a:gd name="T36" fmla="*/ 9 w 182"/>
                <a:gd name="T37" fmla="*/ 275 h 304"/>
                <a:gd name="T38" fmla="*/ 1 w 182"/>
                <a:gd name="T39" fmla="*/ 296 h 304"/>
                <a:gd name="T40" fmla="*/ 3 w 182"/>
                <a:gd name="T41" fmla="*/ 300 h 304"/>
                <a:gd name="T42" fmla="*/ 12 w 182"/>
                <a:gd name="T43" fmla="*/ 303 h 304"/>
                <a:gd name="T44" fmla="*/ 27 w 182"/>
                <a:gd name="T45" fmla="*/ 304 h 304"/>
                <a:gd name="T46" fmla="*/ 53 w 182"/>
                <a:gd name="T47" fmla="*/ 301 h 304"/>
                <a:gd name="T48" fmla="*/ 72 w 182"/>
                <a:gd name="T49" fmla="*/ 287 h 304"/>
                <a:gd name="T50" fmla="*/ 85 w 182"/>
                <a:gd name="T51" fmla="*/ 264 h 304"/>
                <a:gd name="T52" fmla="*/ 94 w 182"/>
                <a:gd name="T53" fmla="*/ 229 h 304"/>
                <a:gd name="T54" fmla="*/ 117 w 182"/>
                <a:gd name="T55" fmla="*/ 98 h 304"/>
                <a:gd name="T56" fmla="*/ 151 w 182"/>
                <a:gd name="T57" fmla="*/ 98 h 304"/>
                <a:gd name="T58" fmla="*/ 155 w 182"/>
                <a:gd name="T59" fmla="*/ 95 h 304"/>
                <a:gd name="T60" fmla="*/ 159 w 182"/>
                <a:gd name="T61" fmla="*/ 73 h 304"/>
                <a:gd name="T62" fmla="*/ 155 w 182"/>
                <a:gd name="T63" fmla="*/ 70 h 304"/>
                <a:gd name="T64" fmla="*/ 122 w 182"/>
                <a:gd name="T65" fmla="*/ 70 h 304"/>
                <a:gd name="T66" fmla="*/ 128 w 182"/>
                <a:gd name="T67" fmla="*/ 46 h 304"/>
                <a:gd name="T68" fmla="*/ 135 w 182"/>
                <a:gd name="T69" fmla="*/ 35 h 304"/>
                <a:gd name="T70" fmla="*/ 144 w 182"/>
                <a:gd name="T71" fmla="*/ 30 h 304"/>
                <a:gd name="T72" fmla="*/ 155 w 182"/>
                <a:gd name="T73" fmla="*/ 28 h 304"/>
                <a:gd name="T74" fmla="*/ 163 w 182"/>
                <a:gd name="T75" fmla="*/ 29 h 304"/>
                <a:gd name="T76" fmla="*/ 169 w 182"/>
                <a:gd name="T77" fmla="*/ 31 h 304"/>
                <a:gd name="T78" fmla="*/ 173 w 182"/>
                <a:gd name="T79" fmla="*/ 29 h 304"/>
                <a:gd name="T80" fmla="*/ 181 w 182"/>
                <a:gd name="T81" fmla="*/ 7 h 304"/>
                <a:gd name="T82" fmla="*/ 179 w 182"/>
                <a:gd name="T83" fmla="*/ 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2" h="304">
                  <a:moveTo>
                    <a:pt x="179" y="4"/>
                  </a:moveTo>
                  <a:cubicBezTo>
                    <a:pt x="176" y="3"/>
                    <a:pt x="173" y="2"/>
                    <a:pt x="169" y="1"/>
                  </a:cubicBezTo>
                  <a:cubicBezTo>
                    <a:pt x="165" y="1"/>
                    <a:pt x="160" y="0"/>
                    <a:pt x="155" y="0"/>
                  </a:cubicBezTo>
                  <a:cubicBezTo>
                    <a:pt x="136" y="0"/>
                    <a:pt x="121" y="5"/>
                    <a:pt x="111" y="16"/>
                  </a:cubicBezTo>
                  <a:cubicBezTo>
                    <a:pt x="101" y="26"/>
                    <a:pt x="94" y="42"/>
                    <a:pt x="90" y="63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6" y="70"/>
                    <a:pt x="63" y="70"/>
                    <a:pt x="62" y="73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58" y="96"/>
                    <a:pt x="59" y="98"/>
                    <a:pt x="62" y="98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9" y="237"/>
                    <a:pt x="57" y="246"/>
                    <a:pt x="55" y="252"/>
                  </a:cubicBezTo>
                  <a:cubicBezTo>
                    <a:pt x="53" y="259"/>
                    <a:pt x="51" y="264"/>
                    <a:pt x="48" y="267"/>
                  </a:cubicBezTo>
                  <a:cubicBezTo>
                    <a:pt x="45" y="271"/>
                    <a:pt x="43" y="273"/>
                    <a:pt x="38" y="274"/>
                  </a:cubicBezTo>
                  <a:cubicBezTo>
                    <a:pt x="35" y="276"/>
                    <a:pt x="31" y="276"/>
                    <a:pt x="26" y="276"/>
                  </a:cubicBezTo>
                  <a:cubicBezTo>
                    <a:pt x="24" y="276"/>
                    <a:pt x="20" y="276"/>
                    <a:pt x="18" y="275"/>
                  </a:cubicBezTo>
                  <a:cubicBezTo>
                    <a:pt x="15" y="275"/>
                    <a:pt x="14" y="274"/>
                    <a:pt x="12" y="274"/>
                  </a:cubicBezTo>
                  <a:cubicBezTo>
                    <a:pt x="12" y="274"/>
                    <a:pt x="10" y="272"/>
                    <a:pt x="9" y="275"/>
                  </a:cubicBezTo>
                  <a:cubicBezTo>
                    <a:pt x="8" y="277"/>
                    <a:pt x="2" y="294"/>
                    <a:pt x="1" y="296"/>
                  </a:cubicBezTo>
                  <a:cubicBezTo>
                    <a:pt x="0" y="298"/>
                    <a:pt x="1" y="300"/>
                    <a:pt x="3" y="300"/>
                  </a:cubicBezTo>
                  <a:cubicBezTo>
                    <a:pt x="6" y="301"/>
                    <a:pt x="8" y="302"/>
                    <a:pt x="12" y="303"/>
                  </a:cubicBezTo>
                  <a:cubicBezTo>
                    <a:pt x="18" y="304"/>
                    <a:pt x="23" y="304"/>
                    <a:pt x="27" y="304"/>
                  </a:cubicBezTo>
                  <a:cubicBezTo>
                    <a:pt x="37" y="304"/>
                    <a:pt x="45" y="303"/>
                    <a:pt x="53" y="301"/>
                  </a:cubicBezTo>
                  <a:cubicBezTo>
                    <a:pt x="60" y="298"/>
                    <a:pt x="66" y="293"/>
                    <a:pt x="72" y="287"/>
                  </a:cubicBezTo>
                  <a:cubicBezTo>
                    <a:pt x="78" y="281"/>
                    <a:pt x="81" y="274"/>
                    <a:pt x="85" y="264"/>
                  </a:cubicBezTo>
                  <a:cubicBezTo>
                    <a:pt x="89" y="255"/>
                    <a:pt x="92" y="243"/>
                    <a:pt x="94" y="229"/>
                  </a:cubicBezTo>
                  <a:cubicBezTo>
                    <a:pt x="117" y="98"/>
                    <a:pt x="117" y="98"/>
                    <a:pt x="117" y="98"/>
                  </a:cubicBezTo>
                  <a:cubicBezTo>
                    <a:pt x="151" y="98"/>
                    <a:pt x="151" y="98"/>
                    <a:pt x="151" y="98"/>
                  </a:cubicBezTo>
                  <a:cubicBezTo>
                    <a:pt x="151" y="98"/>
                    <a:pt x="154" y="98"/>
                    <a:pt x="155" y="95"/>
                  </a:cubicBezTo>
                  <a:cubicBezTo>
                    <a:pt x="159" y="73"/>
                    <a:pt x="159" y="73"/>
                    <a:pt x="159" y="73"/>
                  </a:cubicBezTo>
                  <a:cubicBezTo>
                    <a:pt x="159" y="71"/>
                    <a:pt x="158" y="70"/>
                    <a:pt x="155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3" y="69"/>
                    <a:pt x="124" y="57"/>
                    <a:pt x="128" y="46"/>
                  </a:cubicBezTo>
                  <a:cubicBezTo>
                    <a:pt x="129" y="42"/>
                    <a:pt x="132" y="38"/>
                    <a:pt x="135" y="35"/>
                  </a:cubicBezTo>
                  <a:cubicBezTo>
                    <a:pt x="138" y="33"/>
                    <a:pt x="141" y="31"/>
                    <a:pt x="144" y="30"/>
                  </a:cubicBezTo>
                  <a:cubicBezTo>
                    <a:pt x="147" y="29"/>
                    <a:pt x="151" y="28"/>
                    <a:pt x="155" y="28"/>
                  </a:cubicBezTo>
                  <a:cubicBezTo>
                    <a:pt x="158" y="28"/>
                    <a:pt x="161" y="29"/>
                    <a:pt x="163" y="29"/>
                  </a:cubicBezTo>
                  <a:cubicBezTo>
                    <a:pt x="167" y="30"/>
                    <a:pt x="168" y="30"/>
                    <a:pt x="169" y="31"/>
                  </a:cubicBezTo>
                  <a:cubicBezTo>
                    <a:pt x="172" y="32"/>
                    <a:pt x="172" y="31"/>
                    <a:pt x="173" y="29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2" y="5"/>
                    <a:pt x="180" y="4"/>
                    <a:pt x="179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4995862" y="2801942"/>
              <a:ext cx="111123" cy="769942"/>
            </a:xfrm>
            <a:custGeom>
              <a:avLst/>
              <a:gdLst>
                <a:gd name="T0" fmla="*/ 33 w 33"/>
                <a:gd name="T1" fmla="*/ 224 h 227"/>
                <a:gd name="T2" fmla="*/ 30 w 33"/>
                <a:gd name="T3" fmla="*/ 227 h 227"/>
                <a:gd name="T4" fmla="*/ 3 w 33"/>
                <a:gd name="T5" fmla="*/ 227 h 227"/>
                <a:gd name="T6" fmla="*/ 0 w 33"/>
                <a:gd name="T7" fmla="*/ 224 h 227"/>
                <a:gd name="T8" fmla="*/ 0 w 33"/>
                <a:gd name="T9" fmla="*/ 4 h 227"/>
                <a:gd name="T10" fmla="*/ 3 w 33"/>
                <a:gd name="T11" fmla="*/ 0 h 227"/>
                <a:gd name="T12" fmla="*/ 30 w 33"/>
                <a:gd name="T13" fmla="*/ 0 h 227"/>
                <a:gd name="T14" fmla="*/ 33 w 33"/>
                <a:gd name="T15" fmla="*/ 4 h 227"/>
                <a:gd name="T16" fmla="*/ 33 w 33"/>
                <a:gd name="T17" fmla="*/ 224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27">
                  <a:moveTo>
                    <a:pt x="33" y="224"/>
                  </a:moveTo>
                  <a:cubicBezTo>
                    <a:pt x="33" y="226"/>
                    <a:pt x="32" y="227"/>
                    <a:pt x="30" y="227"/>
                  </a:cubicBezTo>
                  <a:cubicBezTo>
                    <a:pt x="3" y="227"/>
                    <a:pt x="3" y="227"/>
                    <a:pt x="3" y="227"/>
                  </a:cubicBezTo>
                  <a:cubicBezTo>
                    <a:pt x="1" y="227"/>
                    <a:pt x="0" y="226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2"/>
                    <a:pt x="33" y="4"/>
                  </a:cubicBezTo>
                  <a:lnTo>
                    <a:pt x="33" y="2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9087049"/>
      </p:ext>
    </p:extLst>
  </p:cSld>
  <p:clrMapOvr>
    <a:masterClrMapping/>
  </p:clrMapOvr>
  <p:transition>
    <p:fade/>
  </p:transition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_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57136" y="456306"/>
            <a:ext cx="11274552" cy="5943600"/>
          </a:xfrm>
          <a:prstGeom prst="rect">
            <a:avLst/>
          </a:prstGeom>
          <a:gradFill flip="none" rotWithShape="1">
            <a:gsLst>
              <a:gs pos="64000">
                <a:srgbClr val="E2E8EF">
                  <a:alpha val="50000"/>
                </a:srgbClr>
              </a:gs>
              <a:gs pos="100000">
                <a:srgbClr val="E2E8EF">
                  <a:alpha val="90000"/>
                </a:srgbClr>
              </a:gs>
              <a:gs pos="0">
                <a:srgbClr val="E2E8E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Salesforce Sans"/>
              <a:cs typeface="Salesforce San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57136" y="457200"/>
            <a:ext cx="11274552" cy="5943600"/>
          </a:xfrm>
          <a:prstGeom prst="rect">
            <a:avLst/>
          </a:prstGeom>
          <a:solidFill>
            <a:schemeClr val="bg2">
              <a:alpha val="55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Salesforce Sans"/>
              <a:cs typeface="Salesforce Sans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alphaModFix amt="6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4400" y="421443"/>
            <a:ext cx="10086854" cy="4169990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spc="0" baseline="0" dirty="0">
                <a:solidFill>
                  <a:srgbClr val="0A3B61"/>
                </a:solidFill>
                <a:latin typeface="Salesforce Sans Light" panose="020B030502020202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1"/>
          </p:nvPr>
        </p:nvSpPr>
        <p:spPr>
          <a:xfrm>
            <a:off x="1143000" y="4788333"/>
            <a:ext cx="9857817" cy="68156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57226" y="5680663"/>
            <a:ext cx="620825" cy="435426"/>
            <a:chOff x="3073406" y="1312864"/>
            <a:chExt cx="6038864" cy="4235448"/>
          </a:xfrm>
        </p:grpSpPr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3073406" y="1312864"/>
              <a:ext cx="6038864" cy="4235448"/>
            </a:xfrm>
            <a:custGeom>
              <a:avLst/>
              <a:gdLst>
                <a:gd name="T0" fmla="*/ 742 w 1784"/>
                <a:gd name="T1" fmla="*/ 136 h 1249"/>
                <a:gd name="T2" fmla="*/ 969 w 1784"/>
                <a:gd name="T3" fmla="*/ 39 h 1249"/>
                <a:gd name="T4" fmla="*/ 1244 w 1784"/>
                <a:gd name="T5" fmla="*/ 202 h 1249"/>
                <a:gd name="T6" fmla="*/ 1399 w 1784"/>
                <a:gd name="T7" fmla="*/ 169 h 1249"/>
                <a:gd name="T8" fmla="*/ 1784 w 1784"/>
                <a:gd name="T9" fmla="*/ 557 h 1249"/>
                <a:gd name="T10" fmla="*/ 1399 w 1784"/>
                <a:gd name="T11" fmla="*/ 945 h 1249"/>
                <a:gd name="T12" fmla="*/ 1323 w 1784"/>
                <a:gd name="T13" fmla="*/ 938 h 1249"/>
                <a:gd name="T14" fmla="*/ 1078 w 1784"/>
                <a:gd name="T15" fmla="*/ 1082 h 1249"/>
                <a:gd name="T16" fmla="*/ 955 w 1784"/>
                <a:gd name="T17" fmla="*/ 1053 h 1249"/>
                <a:gd name="T18" fmla="*/ 660 w 1784"/>
                <a:gd name="T19" fmla="*/ 1249 h 1249"/>
                <a:gd name="T20" fmla="*/ 359 w 1784"/>
                <a:gd name="T21" fmla="*/ 1039 h 1249"/>
                <a:gd name="T22" fmla="*/ 298 w 1784"/>
                <a:gd name="T23" fmla="*/ 1045 h 1249"/>
                <a:gd name="T24" fmla="*/ 0 w 1784"/>
                <a:gd name="T25" fmla="*/ 744 h 1249"/>
                <a:gd name="T26" fmla="*/ 149 w 1784"/>
                <a:gd name="T27" fmla="*/ 484 h 1249"/>
                <a:gd name="T28" fmla="*/ 120 w 1784"/>
                <a:gd name="T29" fmla="*/ 346 h 1249"/>
                <a:gd name="T30" fmla="*/ 467 w 1784"/>
                <a:gd name="T31" fmla="*/ 0 h 1249"/>
                <a:gd name="T32" fmla="*/ 742 w 1784"/>
                <a:gd name="T33" fmla="*/ 136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84" h="1249">
                  <a:moveTo>
                    <a:pt x="742" y="136"/>
                  </a:moveTo>
                  <a:cubicBezTo>
                    <a:pt x="800" y="76"/>
                    <a:pt x="880" y="39"/>
                    <a:pt x="969" y="39"/>
                  </a:cubicBezTo>
                  <a:cubicBezTo>
                    <a:pt x="1086" y="39"/>
                    <a:pt x="1189" y="105"/>
                    <a:pt x="1244" y="202"/>
                  </a:cubicBezTo>
                  <a:cubicBezTo>
                    <a:pt x="1291" y="181"/>
                    <a:pt x="1344" y="169"/>
                    <a:pt x="1399" y="169"/>
                  </a:cubicBezTo>
                  <a:cubicBezTo>
                    <a:pt x="1612" y="169"/>
                    <a:pt x="1784" y="343"/>
                    <a:pt x="1784" y="557"/>
                  </a:cubicBezTo>
                  <a:cubicBezTo>
                    <a:pt x="1784" y="772"/>
                    <a:pt x="1612" y="945"/>
                    <a:pt x="1399" y="945"/>
                  </a:cubicBezTo>
                  <a:cubicBezTo>
                    <a:pt x="1373" y="945"/>
                    <a:pt x="1348" y="943"/>
                    <a:pt x="1323" y="938"/>
                  </a:cubicBezTo>
                  <a:cubicBezTo>
                    <a:pt x="1275" y="1024"/>
                    <a:pt x="1184" y="1082"/>
                    <a:pt x="1078" y="1082"/>
                  </a:cubicBezTo>
                  <a:cubicBezTo>
                    <a:pt x="1034" y="1082"/>
                    <a:pt x="992" y="1071"/>
                    <a:pt x="955" y="1053"/>
                  </a:cubicBezTo>
                  <a:cubicBezTo>
                    <a:pt x="906" y="1168"/>
                    <a:pt x="793" y="1249"/>
                    <a:pt x="660" y="1249"/>
                  </a:cubicBezTo>
                  <a:cubicBezTo>
                    <a:pt x="522" y="1249"/>
                    <a:pt x="404" y="1161"/>
                    <a:pt x="359" y="1039"/>
                  </a:cubicBezTo>
                  <a:cubicBezTo>
                    <a:pt x="339" y="1043"/>
                    <a:pt x="319" y="1045"/>
                    <a:pt x="298" y="1045"/>
                  </a:cubicBezTo>
                  <a:cubicBezTo>
                    <a:pt x="133" y="1045"/>
                    <a:pt x="0" y="910"/>
                    <a:pt x="0" y="744"/>
                  </a:cubicBezTo>
                  <a:cubicBezTo>
                    <a:pt x="0" y="633"/>
                    <a:pt x="60" y="536"/>
                    <a:pt x="149" y="484"/>
                  </a:cubicBezTo>
                  <a:cubicBezTo>
                    <a:pt x="131" y="442"/>
                    <a:pt x="120" y="395"/>
                    <a:pt x="120" y="346"/>
                  </a:cubicBezTo>
                  <a:cubicBezTo>
                    <a:pt x="120" y="155"/>
                    <a:pt x="276" y="0"/>
                    <a:pt x="467" y="0"/>
                  </a:cubicBezTo>
                  <a:cubicBezTo>
                    <a:pt x="579" y="0"/>
                    <a:pt x="679" y="54"/>
                    <a:pt x="742" y="136"/>
                  </a:cubicBezTo>
                </a:path>
              </a:pathLst>
            </a:custGeom>
            <a:solidFill>
              <a:srgbClr val="139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/>
            <p:cNvSpPr>
              <a:spLocks/>
            </p:cNvSpPr>
            <p:nvPr userDrawn="1"/>
          </p:nvSpPr>
          <p:spPr bwMode="auto">
            <a:xfrm>
              <a:off x="3943354" y="3014665"/>
              <a:ext cx="423861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6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2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9 w 125"/>
                <a:gd name="T29" fmla="*/ 14 h 168"/>
                <a:gd name="T30" fmla="*/ 66 w 125"/>
                <a:gd name="T31" fmla="*/ 0 h 168"/>
                <a:gd name="T32" fmla="*/ 63 w 125"/>
                <a:gd name="T33" fmla="*/ 0 h 168"/>
                <a:gd name="T34" fmla="*/ 6 w 125"/>
                <a:gd name="T35" fmla="*/ 49 h 168"/>
                <a:gd name="T36" fmla="*/ 6 w 125"/>
                <a:gd name="T37" fmla="*/ 50 h 168"/>
                <a:gd name="T38" fmla="*/ 56 w 125"/>
                <a:gd name="T39" fmla="*/ 97 h 168"/>
                <a:gd name="T40" fmla="*/ 60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7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9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2" y="149"/>
                    <a:pt x="2" y="150"/>
                  </a:cubicBezTo>
                  <a:cubicBezTo>
                    <a:pt x="6" y="152"/>
                    <a:pt x="9" y="154"/>
                    <a:pt x="12" y="156"/>
                  </a:cubicBezTo>
                  <a:cubicBezTo>
                    <a:pt x="31" y="166"/>
                    <a:pt x="48" y="168"/>
                    <a:pt x="66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8" y="28"/>
                    <a:pt x="62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2" y="42"/>
                    <a:pt x="113" y="38"/>
                  </a:cubicBezTo>
                  <a:cubicBezTo>
                    <a:pt x="114" y="36"/>
                    <a:pt x="120" y="20"/>
                    <a:pt x="120" y="18"/>
                  </a:cubicBezTo>
                  <a:cubicBezTo>
                    <a:pt x="121" y="16"/>
                    <a:pt x="120" y="15"/>
                    <a:pt x="119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9" y="0"/>
                    <a:pt x="6" y="20"/>
                    <a:pt x="6" y="49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80"/>
                    <a:pt x="32" y="90"/>
                    <a:pt x="56" y="97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3" y="141"/>
                    <a:pt x="67" y="141"/>
                  </a:cubicBezTo>
                  <a:cubicBezTo>
                    <a:pt x="60" y="141"/>
                    <a:pt x="41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3"/>
                    <a:pt x="10" y="122"/>
                    <a:pt x="9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 userDrawn="1"/>
          </p:nvSpPr>
          <p:spPr bwMode="auto">
            <a:xfrm>
              <a:off x="5757878" y="3014665"/>
              <a:ext cx="422275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5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1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8 w 125"/>
                <a:gd name="T29" fmla="*/ 14 h 168"/>
                <a:gd name="T30" fmla="*/ 66 w 125"/>
                <a:gd name="T31" fmla="*/ 0 h 168"/>
                <a:gd name="T32" fmla="*/ 62 w 125"/>
                <a:gd name="T33" fmla="*/ 0 h 168"/>
                <a:gd name="T34" fmla="*/ 5 w 125"/>
                <a:gd name="T35" fmla="*/ 49 h 168"/>
                <a:gd name="T36" fmla="*/ 5 w 125"/>
                <a:gd name="T37" fmla="*/ 50 h 168"/>
                <a:gd name="T38" fmla="*/ 55 w 125"/>
                <a:gd name="T39" fmla="*/ 97 h 168"/>
                <a:gd name="T40" fmla="*/ 59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6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8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1" y="149"/>
                    <a:pt x="2" y="150"/>
                  </a:cubicBezTo>
                  <a:cubicBezTo>
                    <a:pt x="5" y="152"/>
                    <a:pt x="9" y="154"/>
                    <a:pt x="12" y="156"/>
                  </a:cubicBezTo>
                  <a:cubicBezTo>
                    <a:pt x="30" y="166"/>
                    <a:pt x="47" y="168"/>
                    <a:pt x="65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7" y="28"/>
                    <a:pt x="61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1" y="42"/>
                    <a:pt x="113" y="38"/>
                  </a:cubicBezTo>
                  <a:cubicBezTo>
                    <a:pt x="113" y="36"/>
                    <a:pt x="119" y="20"/>
                    <a:pt x="120" y="18"/>
                  </a:cubicBezTo>
                  <a:cubicBezTo>
                    <a:pt x="121" y="16"/>
                    <a:pt x="120" y="15"/>
                    <a:pt x="118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9" y="0"/>
                    <a:pt x="5" y="20"/>
                    <a:pt x="5" y="49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80"/>
                    <a:pt x="31" y="90"/>
                    <a:pt x="55" y="97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2" y="141"/>
                    <a:pt x="66" y="141"/>
                  </a:cubicBezTo>
                  <a:cubicBezTo>
                    <a:pt x="60" y="141"/>
                    <a:pt x="40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4"/>
                    <a:pt x="9" y="122"/>
                    <a:pt x="8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 noEditPoints="1"/>
            </p:cNvSpPr>
            <p:nvPr userDrawn="1"/>
          </p:nvSpPr>
          <p:spPr bwMode="auto">
            <a:xfrm>
              <a:off x="6613537" y="3017836"/>
              <a:ext cx="504830" cy="566742"/>
            </a:xfrm>
            <a:custGeom>
              <a:avLst/>
              <a:gdLst>
                <a:gd name="T0" fmla="*/ 144 w 149"/>
                <a:gd name="T1" fmla="*/ 50 h 167"/>
                <a:gd name="T2" fmla="*/ 130 w 149"/>
                <a:gd name="T3" fmla="*/ 24 h 167"/>
                <a:gd name="T4" fmla="*/ 107 w 149"/>
                <a:gd name="T5" fmla="*/ 6 h 167"/>
                <a:gd name="T6" fmla="*/ 74 w 149"/>
                <a:gd name="T7" fmla="*/ 0 h 167"/>
                <a:gd name="T8" fmla="*/ 41 w 149"/>
                <a:gd name="T9" fmla="*/ 6 h 167"/>
                <a:gd name="T10" fmla="*/ 18 w 149"/>
                <a:gd name="T11" fmla="*/ 24 h 167"/>
                <a:gd name="T12" fmla="*/ 4 w 149"/>
                <a:gd name="T13" fmla="*/ 50 h 167"/>
                <a:gd name="T14" fmla="*/ 0 w 149"/>
                <a:gd name="T15" fmla="*/ 83 h 167"/>
                <a:gd name="T16" fmla="*/ 4 w 149"/>
                <a:gd name="T17" fmla="*/ 116 h 167"/>
                <a:gd name="T18" fmla="*/ 18 w 149"/>
                <a:gd name="T19" fmla="*/ 143 h 167"/>
                <a:gd name="T20" fmla="*/ 41 w 149"/>
                <a:gd name="T21" fmla="*/ 160 h 167"/>
                <a:gd name="T22" fmla="*/ 74 w 149"/>
                <a:gd name="T23" fmla="*/ 167 h 167"/>
                <a:gd name="T24" fmla="*/ 107 w 149"/>
                <a:gd name="T25" fmla="*/ 160 h 167"/>
                <a:gd name="T26" fmla="*/ 130 w 149"/>
                <a:gd name="T27" fmla="*/ 143 h 167"/>
                <a:gd name="T28" fmla="*/ 144 w 149"/>
                <a:gd name="T29" fmla="*/ 116 h 167"/>
                <a:gd name="T30" fmla="*/ 149 w 149"/>
                <a:gd name="T31" fmla="*/ 83 h 167"/>
                <a:gd name="T32" fmla="*/ 144 w 149"/>
                <a:gd name="T33" fmla="*/ 50 h 167"/>
                <a:gd name="T34" fmla="*/ 114 w 149"/>
                <a:gd name="T35" fmla="*/ 83 h 167"/>
                <a:gd name="T36" fmla="*/ 104 w 149"/>
                <a:gd name="T37" fmla="*/ 125 h 167"/>
                <a:gd name="T38" fmla="*/ 74 w 149"/>
                <a:gd name="T39" fmla="*/ 139 h 167"/>
                <a:gd name="T40" fmla="*/ 45 w 149"/>
                <a:gd name="T41" fmla="*/ 125 h 167"/>
                <a:gd name="T42" fmla="*/ 35 w 149"/>
                <a:gd name="T43" fmla="*/ 83 h 167"/>
                <a:gd name="T44" fmla="*/ 45 w 149"/>
                <a:gd name="T45" fmla="*/ 42 h 167"/>
                <a:gd name="T46" fmla="*/ 74 w 149"/>
                <a:gd name="T47" fmla="*/ 28 h 167"/>
                <a:gd name="T48" fmla="*/ 104 w 149"/>
                <a:gd name="T49" fmla="*/ 42 h 167"/>
                <a:gd name="T50" fmla="*/ 114 w 149"/>
                <a:gd name="T51" fmla="*/ 8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9" h="167">
                  <a:moveTo>
                    <a:pt x="144" y="50"/>
                  </a:moveTo>
                  <a:cubicBezTo>
                    <a:pt x="141" y="40"/>
                    <a:pt x="137" y="31"/>
                    <a:pt x="130" y="24"/>
                  </a:cubicBezTo>
                  <a:cubicBezTo>
                    <a:pt x="124" y="16"/>
                    <a:pt x="116" y="10"/>
                    <a:pt x="107" y="6"/>
                  </a:cubicBezTo>
                  <a:cubicBezTo>
                    <a:pt x="98" y="2"/>
                    <a:pt x="87" y="0"/>
                    <a:pt x="74" y="0"/>
                  </a:cubicBezTo>
                  <a:cubicBezTo>
                    <a:pt x="62" y="0"/>
                    <a:pt x="51" y="2"/>
                    <a:pt x="41" y="6"/>
                  </a:cubicBezTo>
                  <a:cubicBezTo>
                    <a:pt x="32" y="10"/>
                    <a:pt x="24" y="16"/>
                    <a:pt x="18" y="24"/>
                  </a:cubicBezTo>
                  <a:cubicBezTo>
                    <a:pt x="12" y="31"/>
                    <a:pt x="7" y="40"/>
                    <a:pt x="4" y="50"/>
                  </a:cubicBezTo>
                  <a:cubicBezTo>
                    <a:pt x="1" y="61"/>
                    <a:pt x="0" y="72"/>
                    <a:pt x="0" y="83"/>
                  </a:cubicBezTo>
                  <a:cubicBezTo>
                    <a:pt x="0" y="95"/>
                    <a:pt x="1" y="106"/>
                    <a:pt x="4" y="116"/>
                  </a:cubicBezTo>
                  <a:cubicBezTo>
                    <a:pt x="7" y="126"/>
                    <a:pt x="12" y="135"/>
                    <a:pt x="18" y="143"/>
                  </a:cubicBezTo>
                  <a:cubicBezTo>
                    <a:pt x="24" y="150"/>
                    <a:pt x="32" y="156"/>
                    <a:pt x="41" y="160"/>
                  </a:cubicBezTo>
                  <a:cubicBezTo>
                    <a:pt x="51" y="165"/>
                    <a:pt x="62" y="167"/>
                    <a:pt x="74" y="167"/>
                  </a:cubicBezTo>
                  <a:cubicBezTo>
                    <a:pt x="87" y="167"/>
                    <a:pt x="98" y="165"/>
                    <a:pt x="107" y="160"/>
                  </a:cubicBezTo>
                  <a:cubicBezTo>
                    <a:pt x="116" y="156"/>
                    <a:pt x="124" y="150"/>
                    <a:pt x="130" y="143"/>
                  </a:cubicBezTo>
                  <a:cubicBezTo>
                    <a:pt x="137" y="135"/>
                    <a:pt x="141" y="126"/>
                    <a:pt x="144" y="116"/>
                  </a:cubicBezTo>
                  <a:cubicBezTo>
                    <a:pt x="147" y="106"/>
                    <a:pt x="149" y="95"/>
                    <a:pt x="149" y="83"/>
                  </a:cubicBezTo>
                  <a:cubicBezTo>
                    <a:pt x="149" y="72"/>
                    <a:pt x="147" y="61"/>
                    <a:pt x="144" y="50"/>
                  </a:cubicBezTo>
                  <a:moveTo>
                    <a:pt x="114" y="83"/>
                  </a:moveTo>
                  <a:cubicBezTo>
                    <a:pt x="114" y="101"/>
                    <a:pt x="110" y="115"/>
                    <a:pt x="104" y="125"/>
                  </a:cubicBezTo>
                  <a:cubicBezTo>
                    <a:pt x="97" y="135"/>
                    <a:pt x="88" y="139"/>
                    <a:pt x="74" y="139"/>
                  </a:cubicBezTo>
                  <a:cubicBezTo>
                    <a:pt x="61" y="139"/>
                    <a:pt x="51" y="135"/>
                    <a:pt x="45" y="125"/>
                  </a:cubicBezTo>
                  <a:cubicBezTo>
                    <a:pt x="38" y="115"/>
                    <a:pt x="35" y="101"/>
                    <a:pt x="35" y="83"/>
                  </a:cubicBezTo>
                  <a:cubicBezTo>
                    <a:pt x="35" y="66"/>
                    <a:pt x="38" y="52"/>
                    <a:pt x="45" y="42"/>
                  </a:cubicBezTo>
                  <a:cubicBezTo>
                    <a:pt x="51" y="32"/>
                    <a:pt x="61" y="28"/>
                    <a:pt x="74" y="28"/>
                  </a:cubicBezTo>
                  <a:cubicBezTo>
                    <a:pt x="88" y="28"/>
                    <a:pt x="97" y="32"/>
                    <a:pt x="104" y="42"/>
                  </a:cubicBezTo>
                  <a:cubicBezTo>
                    <a:pt x="110" y="52"/>
                    <a:pt x="114" y="66"/>
                    <a:pt x="114" y="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7551751" y="3014665"/>
              <a:ext cx="430213" cy="569913"/>
            </a:xfrm>
            <a:custGeom>
              <a:avLst/>
              <a:gdLst>
                <a:gd name="T0" fmla="*/ 118 w 127"/>
                <a:gd name="T1" fmla="*/ 136 h 168"/>
                <a:gd name="T2" fmla="*/ 114 w 127"/>
                <a:gd name="T3" fmla="*/ 134 h 168"/>
                <a:gd name="T4" fmla="*/ 100 w 127"/>
                <a:gd name="T5" fmla="*/ 138 h 168"/>
                <a:gd name="T6" fmla="*/ 83 w 127"/>
                <a:gd name="T7" fmla="*/ 139 h 168"/>
                <a:gd name="T8" fmla="*/ 48 w 127"/>
                <a:gd name="T9" fmla="*/ 126 h 168"/>
                <a:gd name="T10" fmla="*/ 35 w 127"/>
                <a:gd name="T11" fmla="*/ 84 h 168"/>
                <a:gd name="T12" fmla="*/ 47 w 127"/>
                <a:gd name="T13" fmla="*/ 44 h 168"/>
                <a:gd name="T14" fmla="*/ 81 w 127"/>
                <a:gd name="T15" fmla="*/ 29 h 168"/>
                <a:gd name="T16" fmla="*/ 113 w 127"/>
                <a:gd name="T17" fmla="*/ 34 h 168"/>
                <a:gd name="T18" fmla="*/ 117 w 127"/>
                <a:gd name="T19" fmla="*/ 32 h 168"/>
                <a:gd name="T20" fmla="*/ 124 w 127"/>
                <a:gd name="T21" fmla="*/ 11 h 168"/>
                <a:gd name="T22" fmla="*/ 122 w 127"/>
                <a:gd name="T23" fmla="*/ 7 h 168"/>
                <a:gd name="T24" fmla="*/ 102 w 127"/>
                <a:gd name="T25" fmla="*/ 2 h 168"/>
                <a:gd name="T26" fmla="*/ 79 w 127"/>
                <a:gd name="T27" fmla="*/ 0 h 168"/>
                <a:gd name="T28" fmla="*/ 45 w 127"/>
                <a:gd name="T29" fmla="*/ 7 h 168"/>
                <a:gd name="T30" fmla="*/ 20 w 127"/>
                <a:gd name="T31" fmla="*/ 25 h 168"/>
                <a:gd name="T32" fmla="*/ 5 w 127"/>
                <a:gd name="T33" fmla="*/ 51 h 168"/>
                <a:gd name="T34" fmla="*/ 0 w 127"/>
                <a:gd name="T35" fmla="*/ 84 h 168"/>
                <a:gd name="T36" fmla="*/ 21 w 127"/>
                <a:gd name="T37" fmla="*/ 145 h 168"/>
                <a:gd name="T38" fmla="*/ 81 w 127"/>
                <a:gd name="T39" fmla="*/ 168 h 168"/>
                <a:gd name="T40" fmla="*/ 124 w 127"/>
                <a:gd name="T41" fmla="*/ 160 h 168"/>
                <a:gd name="T42" fmla="*/ 126 w 127"/>
                <a:gd name="T43" fmla="*/ 156 h 168"/>
                <a:gd name="T44" fmla="*/ 118 w 127"/>
                <a:gd name="T45" fmla="*/ 13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" h="168">
                  <a:moveTo>
                    <a:pt x="118" y="136"/>
                  </a:moveTo>
                  <a:cubicBezTo>
                    <a:pt x="117" y="133"/>
                    <a:pt x="114" y="134"/>
                    <a:pt x="114" y="134"/>
                  </a:cubicBezTo>
                  <a:cubicBezTo>
                    <a:pt x="110" y="135"/>
                    <a:pt x="105" y="137"/>
                    <a:pt x="100" y="138"/>
                  </a:cubicBezTo>
                  <a:cubicBezTo>
                    <a:pt x="95" y="139"/>
                    <a:pt x="89" y="139"/>
                    <a:pt x="83" y="139"/>
                  </a:cubicBezTo>
                  <a:cubicBezTo>
                    <a:pt x="68" y="139"/>
                    <a:pt x="57" y="135"/>
                    <a:pt x="48" y="126"/>
                  </a:cubicBezTo>
                  <a:cubicBezTo>
                    <a:pt x="40" y="117"/>
                    <a:pt x="35" y="103"/>
                    <a:pt x="35" y="84"/>
                  </a:cubicBezTo>
                  <a:cubicBezTo>
                    <a:pt x="35" y="67"/>
                    <a:pt x="39" y="54"/>
                    <a:pt x="47" y="44"/>
                  </a:cubicBezTo>
                  <a:cubicBezTo>
                    <a:pt x="54" y="34"/>
                    <a:pt x="66" y="29"/>
                    <a:pt x="81" y="29"/>
                  </a:cubicBezTo>
                  <a:cubicBezTo>
                    <a:pt x="93" y="29"/>
                    <a:pt x="103" y="31"/>
                    <a:pt x="113" y="34"/>
                  </a:cubicBezTo>
                  <a:cubicBezTo>
                    <a:pt x="113" y="34"/>
                    <a:pt x="115" y="35"/>
                    <a:pt x="117" y="32"/>
                  </a:cubicBezTo>
                  <a:cubicBezTo>
                    <a:pt x="119" y="24"/>
                    <a:pt x="121" y="19"/>
                    <a:pt x="124" y="11"/>
                  </a:cubicBezTo>
                  <a:cubicBezTo>
                    <a:pt x="125" y="8"/>
                    <a:pt x="123" y="7"/>
                    <a:pt x="122" y="7"/>
                  </a:cubicBezTo>
                  <a:cubicBezTo>
                    <a:pt x="118" y="6"/>
                    <a:pt x="109" y="3"/>
                    <a:pt x="102" y="2"/>
                  </a:cubicBezTo>
                  <a:cubicBezTo>
                    <a:pt x="95" y="1"/>
                    <a:pt x="88" y="0"/>
                    <a:pt x="79" y="0"/>
                  </a:cubicBezTo>
                  <a:cubicBezTo>
                    <a:pt x="66" y="0"/>
                    <a:pt x="55" y="3"/>
                    <a:pt x="45" y="7"/>
                  </a:cubicBezTo>
                  <a:cubicBezTo>
                    <a:pt x="35" y="11"/>
                    <a:pt x="27" y="17"/>
                    <a:pt x="20" y="25"/>
                  </a:cubicBezTo>
                  <a:cubicBezTo>
                    <a:pt x="14" y="32"/>
                    <a:pt x="9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110"/>
                    <a:pt x="7" y="130"/>
                    <a:pt x="21" y="145"/>
                  </a:cubicBezTo>
                  <a:cubicBezTo>
                    <a:pt x="34" y="160"/>
                    <a:pt x="55" y="168"/>
                    <a:pt x="81" y="168"/>
                  </a:cubicBezTo>
                  <a:cubicBezTo>
                    <a:pt x="97" y="168"/>
                    <a:pt x="113" y="164"/>
                    <a:pt x="124" y="160"/>
                  </a:cubicBezTo>
                  <a:cubicBezTo>
                    <a:pt x="124" y="160"/>
                    <a:pt x="127" y="159"/>
                    <a:pt x="126" y="156"/>
                  </a:cubicBezTo>
                  <a:lnTo>
                    <a:pt x="118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 noEditPoints="1"/>
            </p:cNvSpPr>
            <p:nvPr userDrawn="1"/>
          </p:nvSpPr>
          <p:spPr bwMode="auto">
            <a:xfrm>
              <a:off x="8008956" y="3017836"/>
              <a:ext cx="493712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5205424" y="3017836"/>
              <a:ext cx="495297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/>
            <p:cNvSpPr>
              <a:spLocks noEditPoints="1"/>
            </p:cNvSpPr>
            <p:nvPr userDrawn="1"/>
          </p:nvSpPr>
          <p:spPr bwMode="auto">
            <a:xfrm>
              <a:off x="4427543" y="3014665"/>
              <a:ext cx="454025" cy="569913"/>
            </a:xfrm>
            <a:custGeom>
              <a:avLst/>
              <a:gdLst>
                <a:gd name="T0" fmla="*/ 84 w 134"/>
                <a:gd name="T1" fmla="*/ 62 h 168"/>
                <a:gd name="T2" fmla="*/ 68 w 134"/>
                <a:gd name="T3" fmla="*/ 62 h 168"/>
                <a:gd name="T4" fmla="*/ 43 w 134"/>
                <a:gd name="T5" fmla="*/ 65 h 168"/>
                <a:gd name="T6" fmla="*/ 21 w 134"/>
                <a:gd name="T7" fmla="*/ 75 h 168"/>
                <a:gd name="T8" fmla="*/ 6 w 134"/>
                <a:gd name="T9" fmla="*/ 92 h 168"/>
                <a:gd name="T10" fmla="*/ 0 w 134"/>
                <a:gd name="T11" fmla="*/ 116 h 168"/>
                <a:gd name="T12" fmla="*/ 5 w 134"/>
                <a:gd name="T13" fmla="*/ 140 h 168"/>
                <a:gd name="T14" fmla="*/ 19 w 134"/>
                <a:gd name="T15" fmla="*/ 156 h 168"/>
                <a:gd name="T16" fmla="*/ 40 w 134"/>
                <a:gd name="T17" fmla="*/ 165 h 168"/>
                <a:gd name="T18" fmla="*/ 67 w 134"/>
                <a:gd name="T19" fmla="*/ 168 h 168"/>
                <a:gd name="T20" fmla="*/ 99 w 134"/>
                <a:gd name="T21" fmla="*/ 165 h 168"/>
                <a:gd name="T22" fmla="*/ 125 w 134"/>
                <a:gd name="T23" fmla="*/ 160 h 168"/>
                <a:gd name="T24" fmla="*/ 132 w 134"/>
                <a:gd name="T25" fmla="*/ 158 h 168"/>
                <a:gd name="T26" fmla="*/ 134 w 134"/>
                <a:gd name="T27" fmla="*/ 155 h 168"/>
                <a:gd name="T28" fmla="*/ 134 w 134"/>
                <a:gd name="T29" fmla="*/ 60 h 168"/>
                <a:gd name="T30" fmla="*/ 118 w 134"/>
                <a:gd name="T31" fmla="*/ 15 h 168"/>
                <a:gd name="T32" fmla="*/ 70 w 134"/>
                <a:gd name="T33" fmla="*/ 0 h 168"/>
                <a:gd name="T34" fmla="*/ 43 w 134"/>
                <a:gd name="T35" fmla="*/ 3 h 168"/>
                <a:gd name="T36" fmla="*/ 11 w 134"/>
                <a:gd name="T37" fmla="*/ 15 h 168"/>
                <a:gd name="T38" fmla="*/ 10 w 134"/>
                <a:gd name="T39" fmla="*/ 19 h 168"/>
                <a:gd name="T40" fmla="*/ 17 w 134"/>
                <a:gd name="T41" fmla="*/ 38 h 168"/>
                <a:gd name="T42" fmla="*/ 20 w 134"/>
                <a:gd name="T43" fmla="*/ 40 h 168"/>
                <a:gd name="T44" fmla="*/ 22 w 134"/>
                <a:gd name="T45" fmla="*/ 39 h 168"/>
                <a:gd name="T46" fmla="*/ 67 w 134"/>
                <a:gd name="T47" fmla="*/ 29 h 168"/>
                <a:gd name="T48" fmla="*/ 93 w 134"/>
                <a:gd name="T49" fmla="*/ 35 h 168"/>
                <a:gd name="T50" fmla="*/ 101 w 134"/>
                <a:gd name="T51" fmla="*/ 60 h 168"/>
                <a:gd name="T52" fmla="*/ 101 w 134"/>
                <a:gd name="T53" fmla="*/ 64 h 168"/>
                <a:gd name="T54" fmla="*/ 84 w 134"/>
                <a:gd name="T55" fmla="*/ 62 h 168"/>
                <a:gd name="T56" fmla="*/ 43 w 134"/>
                <a:gd name="T57" fmla="*/ 135 h 168"/>
                <a:gd name="T58" fmla="*/ 37 w 134"/>
                <a:gd name="T59" fmla="*/ 129 h 168"/>
                <a:gd name="T60" fmla="*/ 34 w 134"/>
                <a:gd name="T61" fmla="*/ 115 h 168"/>
                <a:gd name="T62" fmla="*/ 43 w 134"/>
                <a:gd name="T63" fmla="*/ 95 h 168"/>
                <a:gd name="T64" fmla="*/ 73 w 134"/>
                <a:gd name="T65" fmla="*/ 88 h 168"/>
                <a:gd name="T66" fmla="*/ 101 w 134"/>
                <a:gd name="T67" fmla="*/ 90 h 168"/>
                <a:gd name="T68" fmla="*/ 101 w 134"/>
                <a:gd name="T69" fmla="*/ 137 h 168"/>
                <a:gd name="T70" fmla="*/ 73 w 134"/>
                <a:gd name="T71" fmla="*/ 141 h 168"/>
                <a:gd name="T72" fmla="*/ 43 w 134"/>
                <a:gd name="T73" fmla="*/ 13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" h="168">
                  <a:moveTo>
                    <a:pt x="84" y="62"/>
                  </a:moveTo>
                  <a:cubicBezTo>
                    <a:pt x="80" y="62"/>
                    <a:pt x="75" y="62"/>
                    <a:pt x="68" y="62"/>
                  </a:cubicBezTo>
                  <a:cubicBezTo>
                    <a:pt x="59" y="62"/>
                    <a:pt x="51" y="63"/>
                    <a:pt x="43" y="65"/>
                  </a:cubicBezTo>
                  <a:cubicBezTo>
                    <a:pt x="35" y="67"/>
                    <a:pt x="27" y="71"/>
                    <a:pt x="21" y="75"/>
                  </a:cubicBezTo>
                  <a:cubicBezTo>
                    <a:pt x="15" y="80"/>
                    <a:pt x="10" y="85"/>
                    <a:pt x="6" y="92"/>
                  </a:cubicBezTo>
                  <a:cubicBezTo>
                    <a:pt x="2" y="99"/>
                    <a:pt x="0" y="107"/>
                    <a:pt x="0" y="116"/>
                  </a:cubicBezTo>
                  <a:cubicBezTo>
                    <a:pt x="0" y="125"/>
                    <a:pt x="2" y="133"/>
                    <a:pt x="5" y="140"/>
                  </a:cubicBezTo>
                  <a:cubicBezTo>
                    <a:pt x="8" y="146"/>
                    <a:pt x="13" y="152"/>
                    <a:pt x="19" y="156"/>
                  </a:cubicBezTo>
                  <a:cubicBezTo>
                    <a:pt x="24" y="160"/>
                    <a:pt x="32" y="163"/>
                    <a:pt x="40" y="165"/>
                  </a:cubicBezTo>
                  <a:cubicBezTo>
                    <a:pt x="48" y="167"/>
                    <a:pt x="57" y="168"/>
                    <a:pt x="67" y="168"/>
                  </a:cubicBezTo>
                  <a:cubicBezTo>
                    <a:pt x="78" y="168"/>
                    <a:pt x="88" y="167"/>
                    <a:pt x="99" y="165"/>
                  </a:cubicBezTo>
                  <a:cubicBezTo>
                    <a:pt x="109" y="163"/>
                    <a:pt x="121" y="161"/>
                    <a:pt x="125" y="160"/>
                  </a:cubicBezTo>
                  <a:cubicBezTo>
                    <a:pt x="128" y="159"/>
                    <a:pt x="132" y="158"/>
                    <a:pt x="132" y="158"/>
                  </a:cubicBezTo>
                  <a:cubicBezTo>
                    <a:pt x="134" y="158"/>
                    <a:pt x="134" y="155"/>
                    <a:pt x="134" y="155"/>
                  </a:cubicBezTo>
                  <a:cubicBezTo>
                    <a:pt x="134" y="60"/>
                    <a:pt x="134" y="60"/>
                    <a:pt x="134" y="60"/>
                  </a:cubicBezTo>
                  <a:cubicBezTo>
                    <a:pt x="134" y="40"/>
                    <a:pt x="129" y="24"/>
                    <a:pt x="118" y="15"/>
                  </a:cubicBezTo>
                  <a:cubicBezTo>
                    <a:pt x="107" y="5"/>
                    <a:pt x="91" y="0"/>
                    <a:pt x="70" y="0"/>
                  </a:cubicBezTo>
                  <a:cubicBezTo>
                    <a:pt x="62" y="0"/>
                    <a:pt x="50" y="1"/>
                    <a:pt x="43" y="3"/>
                  </a:cubicBezTo>
                  <a:cubicBezTo>
                    <a:pt x="43" y="3"/>
                    <a:pt x="20" y="7"/>
                    <a:pt x="11" y="15"/>
                  </a:cubicBezTo>
                  <a:cubicBezTo>
                    <a:pt x="11" y="15"/>
                    <a:pt x="9" y="16"/>
                    <a:pt x="10" y="1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41"/>
                    <a:pt x="20" y="40"/>
                    <a:pt x="20" y="40"/>
                  </a:cubicBezTo>
                  <a:cubicBezTo>
                    <a:pt x="20" y="40"/>
                    <a:pt x="21" y="40"/>
                    <a:pt x="22" y="39"/>
                  </a:cubicBezTo>
                  <a:cubicBezTo>
                    <a:pt x="42" y="28"/>
                    <a:pt x="67" y="29"/>
                    <a:pt x="67" y="29"/>
                  </a:cubicBezTo>
                  <a:cubicBezTo>
                    <a:pt x="78" y="29"/>
                    <a:pt x="87" y="31"/>
                    <a:pt x="93" y="35"/>
                  </a:cubicBezTo>
                  <a:cubicBezTo>
                    <a:pt x="98" y="40"/>
                    <a:pt x="101" y="46"/>
                    <a:pt x="101" y="60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92" y="63"/>
                    <a:pt x="84" y="62"/>
                    <a:pt x="84" y="62"/>
                  </a:cubicBezTo>
                  <a:moveTo>
                    <a:pt x="43" y="135"/>
                  </a:moveTo>
                  <a:cubicBezTo>
                    <a:pt x="39" y="132"/>
                    <a:pt x="38" y="131"/>
                    <a:pt x="37" y="129"/>
                  </a:cubicBezTo>
                  <a:cubicBezTo>
                    <a:pt x="35" y="126"/>
                    <a:pt x="34" y="121"/>
                    <a:pt x="34" y="115"/>
                  </a:cubicBezTo>
                  <a:cubicBezTo>
                    <a:pt x="34" y="106"/>
                    <a:pt x="37" y="100"/>
                    <a:pt x="43" y="95"/>
                  </a:cubicBezTo>
                  <a:cubicBezTo>
                    <a:pt x="43" y="95"/>
                    <a:pt x="52" y="88"/>
                    <a:pt x="73" y="88"/>
                  </a:cubicBezTo>
                  <a:cubicBezTo>
                    <a:pt x="88" y="88"/>
                    <a:pt x="101" y="90"/>
                    <a:pt x="101" y="90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1" y="137"/>
                    <a:pt x="88" y="140"/>
                    <a:pt x="73" y="141"/>
                  </a:cubicBezTo>
                  <a:cubicBezTo>
                    <a:pt x="52" y="142"/>
                    <a:pt x="43" y="135"/>
                    <a:pt x="43" y="1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/>
            </p:cNvSpPr>
            <p:nvPr userDrawn="1"/>
          </p:nvSpPr>
          <p:spPr bwMode="auto">
            <a:xfrm>
              <a:off x="7213615" y="3022602"/>
              <a:ext cx="323846" cy="549272"/>
            </a:xfrm>
            <a:custGeom>
              <a:avLst/>
              <a:gdLst>
                <a:gd name="T0" fmla="*/ 95 w 96"/>
                <a:gd name="T1" fmla="*/ 7 h 162"/>
                <a:gd name="T2" fmla="*/ 94 w 96"/>
                <a:gd name="T3" fmla="*/ 3 h 162"/>
                <a:gd name="T4" fmla="*/ 76 w 96"/>
                <a:gd name="T5" fmla="*/ 0 h 162"/>
                <a:gd name="T6" fmla="*/ 50 w 96"/>
                <a:gd name="T7" fmla="*/ 5 h 162"/>
                <a:gd name="T8" fmla="*/ 32 w 96"/>
                <a:gd name="T9" fmla="*/ 18 h 162"/>
                <a:gd name="T10" fmla="*/ 32 w 96"/>
                <a:gd name="T11" fmla="*/ 5 h 162"/>
                <a:gd name="T12" fmla="*/ 29 w 96"/>
                <a:gd name="T13" fmla="*/ 2 h 162"/>
                <a:gd name="T14" fmla="*/ 3 w 96"/>
                <a:gd name="T15" fmla="*/ 2 h 162"/>
                <a:gd name="T16" fmla="*/ 0 w 96"/>
                <a:gd name="T17" fmla="*/ 5 h 162"/>
                <a:gd name="T18" fmla="*/ 0 w 96"/>
                <a:gd name="T19" fmla="*/ 159 h 162"/>
                <a:gd name="T20" fmla="*/ 3 w 96"/>
                <a:gd name="T21" fmla="*/ 162 h 162"/>
                <a:gd name="T22" fmla="*/ 30 w 96"/>
                <a:gd name="T23" fmla="*/ 162 h 162"/>
                <a:gd name="T24" fmla="*/ 33 w 96"/>
                <a:gd name="T25" fmla="*/ 159 h 162"/>
                <a:gd name="T26" fmla="*/ 33 w 96"/>
                <a:gd name="T27" fmla="*/ 82 h 162"/>
                <a:gd name="T28" fmla="*/ 36 w 96"/>
                <a:gd name="T29" fmla="*/ 55 h 162"/>
                <a:gd name="T30" fmla="*/ 46 w 96"/>
                <a:gd name="T31" fmla="*/ 40 h 162"/>
                <a:gd name="T32" fmla="*/ 58 w 96"/>
                <a:gd name="T33" fmla="*/ 32 h 162"/>
                <a:gd name="T34" fmla="*/ 72 w 96"/>
                <a:gd name="T35" fmla="*/ 30 h 162"/>
                <a:gd name="T36" fmla="*/ 83 w 96"/>
                <a:gd name="T37" fmla="*/ 32 h 162"/>
                <a:gd name="T38" fmla="*/ 87 w 96"/>
                <a:gd name="T39" fmla="*/ 29 h 162"/>
                <a:gd name="T40" fmla="*/ 95 w 96"/>
                <a:gd name="T41" fmla="*/ 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62">
                  <a:moveTo>
                    <a:pt x="95" y="7"/>
                  </a:moveTo>
                  <a:cubicBezTo>
                    <a:pt x="96" y="5"/>
                    <a:pt x="94" y="4"/>
                    <a:pt x="94" y="3"/>
                  </a:cubicBezTo>
                  <a:cubicBezTo>
                    <a:pt x="92" y="3"/>
                    <a:pt x="83" y="1"/>
                    <a:pt x="76" y="0"/>
                  </a:cubicBezTo>
                  <a:cubicBezTo>
                    <a:pt x="63" y="0"/>
                    <a:pt x="56" y="2"/>
                    <a:pt x="50" y="5"/>
                  </a:cubicBezTo>
                  <a:cubicBezTo>
                    <a:pt x="43" y="8"/>
                    <a:pt x="36" y="12"/>
                    <a:pt x="32" y="1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3"/>
                    <a:pt x="31" y="2"/>
                    <a:pt x="29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1"/>
                    <a:pt x="1" y="162"/>
                    <a:pt x="3" y="162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62"/>
                    <a:pt x="33" y="161"/>
                    <a:pt x="33" y="159"/>
                  </a:cubicBezTo>
                  <a:cubicBezTo>
                    <a:pt x="33" y="82"/>
                    <a:pt x="33" y="82"/>
                    <a:pt x="33" y="82"/>
                  </a:cubicBezTo>
                  <a:cubicBezTo>
                    <a:pt x="33" y="72"/>
                    <a:pt x="34" y="62"/>
                    <a:pt x="36" y="55"/>
                  </a:cubicBezTo>
                  <a:cubicBezTo>
                    <a:pt x="39" y="49"/>
                    <a:pt x="42" y="44"/>
                    <a:pt x="46" y="40"/>
                  </a:cubicBezTo>
                  <a:cubicBezTo>
                    <a:pt x="49" y="36"/>
                    <a:pt x="54" y="34"/>
                    <a:pt x="58" y="32"/>
                  </a:cubicBezTo>
                  <a:cubicBezTo>
                    <a:pt x="63" y="31"/>
                    <a:pt x="68" y="30"/>
                    <a:pt x="72" y="30"/>
                  </a:cubicBezTo>
                  <a:cubicBezTo>
                    <a:pt x="78" y="30"/>
                    <a:pt x="83" y="32"/>
                    <a:pt x="83" y="32"/>
                  </a:cubicBezTo>
                  <a:cubicBezTo>
                    <a:pt x="86" y="32"/>
                    <a:pt x="87" y="31"/>
                    <a:pt x="87" y="29"/>
                  </a:cubicBezTo>
                  <a:cubicBezTo>
                    <a:pt x="89" y="24"/>
                    <a:pt x="94" y="10"/>
                    <a:pt x="95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/>
            <p:cNvSpPr>
              <a:spLocks/>
            </p:cNvSpPr>
            <p:nvPr userDrawn="1"/>
          </p:nvSpPr>
          <p:spPr bwMode="auto">
            <a:xfrm>
              <a:off x="6065849" y="2790824"/>
              <a:ext cx="615953" cy="1031874"/>
            </a:xfrm>
            <a:custGeom>
              <a:avLst/>
              <a:gdLst>
                <a:gd name="T0" fmla="*/ 179 w 182"/>
                <a:gd name="T1" fmla="*/ 4 h 304"/>
                <a:gd name="T2" fmla="*/ 169 w 182"/>
                <a:gd name="T3" fmla="*/ 1 h 304"/>
                <a:gd name="T4" fmla="*/ 155 w 182"/>
                <a:gd name="T5" fmla="*/ 0 h 304"/>
                <a:gd name="T6" fmla="*/ 111 w 182"/>
                <a:gd name="T7" fmla="*/ 16 h 304"/>
                <a:gd name="T8" fmla="*/ 90 w 182"/>
                <a:gd name="T9" fmla="*/ 63 h 304"/>
                <a:gd name="T10" fmla="*/ 89 w 182"/>
                <a:gd name="T11" fmla="*/ 70 h 304"/>
                <a:gd name="T12" fmla="*/ 66 w 182"/>
                <a:gd name="T13" fmla="*/ 70 h 304"/>
                <a:gd name="T14" fmla="*/ 62 w 182"/>
                <a:gd name="T15" fmla="*/ 73 h 304"/>
                <a:gd name="T16" fmla="*/ 58 w 182"/>
                <a:gd name="T17" fmla="*/ 94 h 304"/>
                <a:gd name="T18" fmla="*/ 62 w 182"/>
                <a:gd name="T19" fmla="*/ 98 h 304"/>
                <a:gd name="T20" fmla="*/ 84 w 182"/>
                <a:gd name="T21" fmla="*/ 98 h 304"/>
                <a:gd name="T22" fmla="*/ 61 w 182"/>
                <a:gd name="T23" fmla="*/ 227 h 304"/>
                <a:gd name="T24" fmla="*/ 55 w 182"/>
                <a:gd name="T25" fmla="*/ 252 h 304"/>
                <a:gd name="T26" fmla="*/ 48 w 182"/>
                <a:gd name="T27" fmla="*/ 267 h 304"/>
                <a:gd name="T28" fmla="*/ 38 w 182"/>
                <a:gd name="T29" fmla="*/ 274 h 304"/>
                <a:gd name="T30" fmla="*/ 26 w 182"/>
                <a:gd name="T31" fmla="*/ 276 h 304"/>
                <a:gd name="T32" fmla="*/ 18 w 182"/>
                <a:gd name="T33" fmla="*/ 275 h 304"/>
                <a:gd name="T34" fmla="*/ 12 w 182"/>
                <a:gd name="T35" fmla="*/ 274 h 304"/>
                <a:gd name="T36" fmla="*/ 9 w 182"/>
                <a:gd name="T37" fmla="*/ 275 h 304"/>
                <a:gd name="T38" fmla="*/ 1 w 182"/>
                <a:gd name="T39" fmla="*/ 296 h 304"/>
                <a:gd name="T40" fmla="*/ 3 w 182"/>
                <a:gd name="T41" fmla="*/ 300 h 304"/>
                <a:gd name="T42" fmla="*/ 12 w 182"/>
                <a:gd name="T43" fmla="*/ 303 h 304"/>
                <a:gd name="T44" fmla="*/ 27 w 182"/>
                <a:gd name="T45" fmla="*/ 304 h 304"/>
                <a:gd name="T46" fmla="*/ 53 w 182"/>
                <a:gd name="T47" fmla="*/ 301 h 304"/>
                <a:gd name="T48" fmla="*/ 72 w 182"/>
                <a:gd name="T49" fmla="*/ 287 h 304"/>
                <a:gd name="T50" fmla="*/ 85 w 182"/>
                <a:gd name="T51" fmla="*/ 264 h 304"/>
                <a:gd name="T52" fmla="*/ 94 w 182"/>
                <a:gd name="T53" fmla="*/ 229 h 304"/>
                <a:gd name="T54" fmla="*/ 117 w 182"/>
                <a:gd name="T55" fmla="*/ 98 h 304"/>
                <a:gd name="T56" fmla="*/ 151 w 182"/>
                <a:gd name="T57" fmla="*/ 98 h 304"/>
                <a:gd name="T58" fmla="*/ 155 w 182"/>
                <a:gd name="T59" fmla="*/ 95 h 304"/>
                <a:gd name="T60" fmla="*/ 159 w 182"/>
                <a:gd name="T61" fmla="*/ 73 h 304"/>
                <a:gd name="T62" fmla="*/ 155 w 182"/>
                <a:gd name="T63" fmla="*/ 70 h 304"/>
                <a:gd name="T64" fmla="*/ 122 w 182"/>
                <a:gd name="T65" fmla="*/ 70 h 304"/>
                <a:gd name="T66" fmla="*/ 128 w 182"/>
                <a:gd name="T67" fmla="*/ 46 h 304"/>
                <a:gd name="T68" fmla="*/ 135 w 182"/>
                <a:gd name="T69" fmla="*/ 35 h 304"/>
                <a:gd name="T70" fmla="*/ 144 w 182"/>
                <a:gd name="T71" fmla="*/ 30 h 304"/>
                <a:gd name="T72" fmla="*/ 155 w 182"/>
                <a:gd name="T73" fmla="*/ 28 h 304"/>
                <a:gd name="T74" fmla="*/ 163 w 182"/>
                <a:gd name="T75" fmla="*/ 29 h 304"/>
                <a:gd name="T76" fmla="*/ 169 w 182"/>
                <a:gd name="T77" fmla="*/ 31 h 304"/>
                <a:gd name="T78" fmla="*/ 173 w 182"/>
                <a:gd name="T79" fmla="*/ 29 h 304"/>
                <a:gd name="T80" fmla="*/ 181 w 182"/>
                <a:gd name="T81" fmla="*/ 7 h 304"/>
                <a:gd name="T82" fmla="*/ 179 w 182"/>
                <a:gd name="T83" fmla="*/ 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2" h="304">
                  <a:moveTo>
                    <a:pt x="179" y="4"/>
                  </a:moveTo>
                  <a:cubicBezTo>
                    <a:pt x="176" y="3"/>
                    <a:pt x="173" y="2"/>
                    <a:pt x="169" y="1"/>
                  </a:cubicBezTo>
                  <a:cubicBezTo>
                    <a:pt x="165" y="1"/>
                    <a:pt x="160" y="0"/>
                    <a:pt x="155" y="0"/>
                  </a:cubicBezTo>
                  <a:cubicBezTo>
                    <a:pt x="136" y="0"/>
                    <a:pt x="121" y="5"/>
                    <a:pt x="111" y="16"/>
                  </a:cubicBezTo>
                  <a:cubicBezTo>
                    <a:pt x="101" y="26"/>
                    <a:pt x="94" y="42"/>
                    <a:pt x="90" y="63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6" y="70"/>
                    <a:pt x="63" y="70"/>
                    <a:pt x="62" y="73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58" y="96"/>
                    <a:pt x="59" y="98"/>
                    <a:pt x="62" y="98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9" y="237"/>
                    <a:pt x="57" y="246"/>
                    <a:pt x="55" y="252"/>
                  </a:cubicBezTo>
                  <a:cubicBezTo>
                    <a:pt x="53" y="259"/>
                    <a:pt x="51" y="264"/>
                    <a:pt x="48" y="267"/>
                  </a:cubicBezTo>
                  <a:cubicBezTo>
                    <a:pt x="45" y="271"/>
                    <a:pt x="43" y="273"/>
                    <a:pt x="38" y="274"/>
                  </a:cubicBezTo>
                  <a:cubicBezTo>
                    <a:pt x="35" y="276"/>
                    <a:pt x="31" y="276"/>
                    <a:pt x="26" y="276"/>
                  </a:cubicBezTo>
                  <a:cubicBezTo>
                    <a:pt x="24" y="276"/>
                    <a:pt x="20" y="276"/>
                    <a:pt x="18" y="275"/>
                  </a:cubicBezTo>
                  <a:cubicBezTo>
                    <a:pt x="15" y="275"/>
                    <a:pt x="14" y="274"/>
                    <a:pt x="12" y="274"/>
                  </a:cubicBezTo>
                  <a:cubicBezTo>
                    <a:pt x="12" y="274"/>
                    <a:pt x="10" y="272"/>
                    <a:pt x="9" y="275"/>
                  </a:cubicBezTo>
                  <a:cubicBezTo>
                    <a:pt x="8" y="277"/>
                    <a:pt x="2" y="294"/>
                    <a:pt x="1" y="296"/>
                  </a:cubicBezTo>
                  <a:cubicBezTo>
                    <a:pt x="0" y="298"/>
                    <a:pt x="1" y="300"/>
                    <a:pt x="3" y="300"/>
                  </a:cubicBezTo>
                  <a:cubicBezTo>
                    <a:pt x="6" y="301"/>
                    <a:pt x="8" y="302"/>
                    <a:pt x="12" y="303"/>
                  </a:cubicBezTo>
                  <a:cubicBezTo>
                    <a:pt x="18" y="304"/>
                    <a:pt x="23" y="304"/>
                    <a:pt x="27" y="304"/>
                  </a:cubicBezTo>
                  <a:cubicBezTo>
                    <a:pt x="37" y="304"/>
                    <a:pt x="45" y="303"/>
                    <a:pt x="53" y="301"/>
                  </a:cubicBezTo>
                  <a:cubicBezTo>
                    <a:pt x="60" y="298"/>
                    <a:pt x="66" y="293"/>
                    <a:pt x="72" y="287"/>
                  </a:cubicBezTo>
                  <a:cubicBezTo>
                    <a:pt x="78" y="281"/>
                    <a:pt x="81" y="274"/>
                    <a:pt x="85" y="264"/>
                  </a:cubicBezTo>
                  <a:cubicBezTo>
                    <a:pt x="89" y="255"/>
                    <a:pt x="92" y="243"/>
                    <a:pt x="94" y="229"/>
                  </a:cubicBezTo>
                  <a:cubicBezTo>
                    <a:pt x="117" y="98"/>
                    <a:pt x="117" y="98"/>
                    <a:pt x="117" y="98"/>
                  </a:cubicBezTo>
                  <a:cubicBezTo>
                    <a:pt x="151" y="98"/>
                    <a:pt x="151" y="98"/>
                    <a:pt x="151" y="98"/>
                  </a:cubicBezTo>
                  <a:cubicBezTo>
                    <a:pt x="151" y="98"/>
                    <a:pt x="154" y="98"/>
                    <a:pt x="155" y="95"/>
                  </a:cubicBezTo>
                  <a:cubicBezTo>
                    <a:pt x="159" y="73"/>
                    <a:pt x="159" y="73"/>
                    <a:pt x="159" y="73"/>
                  </a:cubicBezTo>
                  <a:cubicBezTo>
                    <a:pt x="159" y="71"/>
                    <a:pt x="158" y="70"/>
                    <a:pt x="155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3" y="69"/>
                    <a:pt x="124" y="57"/>
                    <a:pt x="128" y="46"/>
                  </a:cubicBezTo>
                  <a:cubicBezTo>
                    <a:pt x="129" y="42"/>
                    <a:pt x="132" y="38"/>
                    <a:pt x="135" y="35"/>
                  </a:cubicBezTo>
                  <a:cubicBezTo>
                    <a:pt x="138" y="33"/>
                    <a:pt x="141" y="31"/>
                    <a:pt x="144" y="30"/>
                  </a:cubicBezTo>
                  <a:cubicBezTo>
                    <a:pt x="147" y="29"/>
                    <a:pt x="151" y="28"/>
                    <a:pt x="155" y="28"/>
                  </a:cubicBezTo>
                  <a:cubicBezTo>
                    <a:pt x="158" y="28"/>
                    <a:pt x="161" y="29"/>
                    <a:pt x="163" y="29"/>
                  </a:cubicBezTo>
                  <a:cubicBezTo>
                    <a:pt x="167" y="30"/>
                    <a:pt x="168" y="30"/>
                    <a:pt x="169" y="31"/>
                  </a:cubicBezTo>
                  <a:cubicBezTo>
                    <a:pt x="172" y="32"/>
                    <a:pt x="172" y="31"/>
                    <a:pt x="173" y="29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2" y="5"/>
                    <a:pt x="180" y="4"/>
                    <a:pt x="179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/>
            <p:cNvSpPr>
              <a:spLocks/>
            </p:cNvSpPr>
            <p:nvPr userDrawn="1"/>
          </p:nvSpPr>
          <p:spPr bwMode="auto">
            <a:xfrm>
              <a:off x="4995862" y="2801942"/>
              <a:ext cx="111123" cy="769942"/>
            </a:xfrm>
            <a:custGeom>
              <a:avLst/>
              <a:gdLst>
                <a:gd name="T0" fmla="*/ 33 w 33"/>
                <a:gd name="T1" fmla="*/ 224 h 227"/>
                <a:gd name="T2" fmla="*/ 30 w 33"/>
                <a:gd name="T3" fmla="*/ 227 h 227"/>
                <a:gd name="T4" fmla="*/ 3 w 33"/>
                <a:gd name="T5" fmla="*/ 227 h 227"/>
                <a:gd name="T6" fmla="*/ 0 w 33"/>
                <a:gd name="T7" fmla="*/ 224 h 227"/>
                <a:gd name="T8" fmla="*/ 0 w 33"/>
                <a:gd name="T9" fmla="*/ 4 h 227"/>
                <a:gd name="T10" fmla="*/ 3 w 33"/>
                <a:gd name="T11" fmla="*/ 0 h 227"/>
                <a:gd name="T12" fmla="*/ 30 w 33"/>
                <a:gd name="T13" fmla="*/ 0 h 227"/>
                <a:gd name="T14" fmla="*/ 33 w 33"/>
                <a:gd name="T15" fmla="*/ 4 h 227"/>
                <a:gd name="T16" fmla="*/ 33 w 33"/>
                <a:gd name="T17" fmla="*/ 224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27">
                  <a:moveTo>
                    <a:pt x="33" y="224"/>
                  </a:moveTo>
                  <a:cubicBezTo>
                    <a:pt x="33" y="226"/>
                    <a:pt x="32" y="227"/>
                    <a:pt x="30" y="227"/>
                  </a:cubicBezTo>
                  <a:cubicBezTo>
                    <a:pt x="3" y="227"/>
                    <a:pt x="3" y="227"/>
                    <a:pt x="3" y="227"/>
                  </a:cubicBezTo>
                  <a:cubicBezTo>
                    <a:pt x="1" y="227"/>
                    <a:pt x="0" y="226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2"/>
                    <a:pt x="33" y="4"/>
                  </a:cubicBezTo>
                  <a:lnTo>
                    <a:pt x="33" y="2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1534905"/>
      </p:ext>
    </p:extLst>
  </p:cSld>
  <p:clrMapOvr>
    <a:masterClrMapping/>
  </p:clrMapOvr>
  <p:transition>
    <p:fade/>
  </p:transition>
  <p:hf sldNum="0"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sic_dark">
    <p:bg>
      <p:bgPr>
        <a:gradFill>
          <a:gsLst>
            <a:gs pos="0">
              <a:srgbClr val="118ED9"/>
            </a:gs>
            <a:gs pos="78899">
              <a:srgbClr val="4CC0D9"/>
            </a:gs>
            <a:gs pos="100000">
              <a:srgbClr val="68E2B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" y="1714"/>
            <a:ext cx="12182730" cy="68527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71500" y="1764792"/>
            <a:ext cx="11045825" cy="422325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accent2">
                  <a:lumMod val="20000"/>
                  <a:lumOff val="80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accent2">
                  <a:lumMod val="20000"/>
                  <a:lumOff val="80000"/>
                </a:schemeClr>
              </a:buClr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accent2">
                  <a:lumMod val="20000"/>
                  <a:lumOff val="80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2"/>
          </p:nvPr>
        </p:nvSpPr>
        <p:spPr>
          <a:xfrm>
            <a:off x="571500" y="1078992"/>
            <a:ext cx="11045952" cy="32918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 sz="1000" spc="0" dirty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1007220" y="6090027"/>
            <a:ext cx="620825" cy="435426"/>
            <a:chOff x="3073406" y="1312864"/>
            <a:chExt cx="6038864" cy="4235448"/>
          </a:xfrm>
        </p:grpSpPr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3073406" y="1312864"/>
              <a:ext cx="6038864" cy="4235448"/>
            </a:xfrm>
            <a:custGeom>
              <a:avLst/>
              <a:gdLst>
                <a:gd name="T0" fmla="*/ 742 w 1784"/>
                <a:gd name="T1" fmla="*/ 136 h 1249"/>
                <a:gd name="T2" fmla="*/ 969 w 1784"/>
                <a:gd name="T3" fmla="*/ 39 h 1249"/>
                <a:gd name="T4" fmla="*/ 1244 w 1784"/>
                <a:gd name="T5" fmla="*/ 202 h 1249"/>
                <a:gd name="T6" fmla="*/ 1399 w 1784"/>
                <a:gd name="T7" fmla="*/ 169 h 1249"/>
                <a:gd name="T8" fmla="*/ 1784 w 1784"/>
                <a:gd name="T9" fmla="*/ 557 h 1249"/>
                <a:gd name="T10" fmla="*/ 1399 w 1784"/>
                <a:gd name="T11" fmla="*/ 945 h 1249"/>
                <a:gd name="T12" fmla="*/ 1323 w 1784"/>
                <a:gd name="T13" fmla="*/ 938 h 1249"/>
                <a:gd name="T14" fmla="*/ 1078 w 1784"/>
                <a:gd name="T15" fmla="*/ 1082 h 1249"/>
                <a:gd name="T16" fmla="*/ 955 w 1784"/>
                <a:gd name="T17" fmla="*/ 1053 h 1249"/>
                <a:gd name="T18" fmla="*/ 660 w 1784"/>
                <a:gd name="T19" fmla="*/ 1249 h 1249"/>
                <a:gd name="T20" fmla="*/ 359 w 1784"/>
                <a:gd name="T21" fmla="*/ 1039 h 1249"/>
                <a:gd name="T22" fmla="*/ 298 w 1784"/>
                <a:gd name="T23" fmla="*/ 1045 h 1249"/>
                <a:gd name="T24" fmla="*/ 0 w 1784"/>
                <a:gd name="T25" fmla="*/ 744 h 1249"/>
                <a:gd name="T26" fmla="*/ 149 w 1784"/>
                <a:gd name="T27" fmla="*/ 484 h 1249"/>
                <a:gd name="T28" fmla="*/ 120 w 1784"/>
                <a:gd name="T29" fmla="*/ 346 h 1249"/>
                <a:gd name="T30" fmla="*/ 467 w 1784"/>
                <a:gd name="T31" fmla="*/ 0 h 1249"/>
                <a:gd name="T32" fmla="*/ 742 w 1784"/>
                <a:gd name="T33" fmla="*/ 136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84" h="1249">
                  <a:moveTo>
                    <a:pt x="742" y="136"/>
                  </a:moveTo>
                  <a:cubicBezTo>
                    <a:pt x="800" y="76"/>
                    <a:pt x="880" y="39"/>
                    <a:pt x="969" y="39"/>
                  </a:cubicBezTo>
                  <a:cubicBezTo>
                    <a:pt x="1086" y="39"/>
                    <a:pt x="1189" y="105"/>
                    <a:pt x="1244" y="202"/>
                  </a:cubicBezTo>
                  <a:cubicBezTo>
                    <a:pt x="1291" y="181"/>
                    <a:pt x="1344" y="169"/>
                    <a:pt x="1399" y="169"/>
                  </a:cubicBezTo>
                  <a:cubicBezTo>
                    <a:pt x="1612" y="169"/>
                    <a:pt x="1784" y="343"/>
                    <a:pt x="1784" y="557"/>
                  </a:cubicBezTo>
                  <a:cubicBezTo>
                    <a:pt x="1784" y="772"/>
                    <a:pt x="1612" y="945"/>
                    <a:pt x="1399" y="945"/>
                  </a:cubicBezTo>
                  <a:cubicBezTo>
                    <a:pt x="1373" y="945"/>
                    <a:pt x="1348" y="943"/>
                    <a:pt x="1323" y="938"/>
                  </a:cubicBezTo>
                  <a:cubicBezTo>
                    <a:pt x="1275" y="1024"/>
                    <a:pt x="1184" y="1082"/>
                    <a:pt x="1078" y="1082"/>
                  </a:cubicBezTo>
                  <a:cubicBezTo>
                    <a:pt x="1034" y="1082"/>
                    <a:pt x="992" y="1071"/>
                    <a:pt x="955" y="1053"/>
                  </a:cubicBezTo>
                  <a:cubicBezTo>
                    <a:pt x="906" y="1168"/>
                    <a:pt x="793" y="1249"/>
                    <a:pt x="660" y="1249"/>
                  </a:cubicBezTo>
                  <a:cubicBezTo>
                    <a:pt x="522" y="1249"/>
                    <a:pt x="404" y="1161"/>
                    <a:pt x="359" y="1039"/>
                  </a:cubicBezTo>
                  <a:cubicBezTo>
                    <a:pt x="339" y="1043"/>
                    <a:pt x="319" y="1045"/>
                    <a:pt x="298" y="1045"/>
                  </a:cubicBezTo>
                  <a:cubicBezTo>
                    <a:pt x="133" y="1045"/>
                    <a:pt x="0" y="910"/>
                    <a:pt x="0" y="744"/>
                  </a:cubicBezTo>
                  <a:cubicBezTo>
                    <a:pt x="0" y="633"/>
                    <a:pt x="60" y="536"/>
                    <a:pt x="149" y="484"/>
                  </a:cubicBezTo>
                  <a:cubicBezTo>
                    <a:pt x="131" y="442"/>
                    <a:pt x="120" y="395"/>
                    <a:pt x="120" y="346"/>
                  </a:cubicBezTo>
                  <a:cubicBezTo>
                    <a:pt x="120" y="155"/>
                    <a:pt x="276" y="0"/>
                    <a:pt x="467" y="0"/>
                  </a:cubicBezTo>
                  <a:cubicBezTo>
                    <a:pt x="579" y="0"/>
                    <a:pt x="679" y="54"/>
                    <a:pt x="742" y="136"/>
                  </a:cubicBezTo>
                </a:path>
              </a:pathLst>
            </a:custGeom>
            <a:solidFill>
              <a:srgbClr val="139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3943354" y="3014665"/>
              <a:ext cx="423861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6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2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9 w 125"/>
                <a:gd name="T29" fmla="*/ 14 h 168"/>
                <a:gd name="T30" fmla="*/ 66 w 125"/>
                <a:gd name="T31" fmla="*/ 0 h 168"/>
                <a:gd name="T32" fmla="*/ 63 w 125"/>
                <a:gd name="T33" fmla="*/ 0 h 168"/>
                <a:gd name="T34" fmla="*/ 6 w 125"/>
                <a:gd name="T35" fmla="*/ 49 h 168"/>
                <a:gd name="T36" fmla="*/ 6 w 125"/>
                <a:gd name="T37" fmla="*/ 50 h 168"/>
                <a:gd name="T38" fmla="*/ 56 w 125"/>
                <a:gd name="T39" fmla="*/ 97 h 168"/>
                <a:gd name="T40" fmla="*/ 60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7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9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2" y="149"/>
                    <a:pt x="2" y="150"/>
                  </a:cubicBezTo>
                  <a:cubicBezTo>
                    <a:pt x="6" y="152"/>
                    <a:pt x="9" y="154"/>
                    <a:pt x="12" y="156"/>
                  </a:cubicBezTo>
                  <a:cubicBezTo>
                    <a:pt x="31" y="166"/>
                    <a:pt x="48" y="168"/>
                    <a:pt x="66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8" y="28"/>
                    <a:pt x="62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2" y="42"/>
                    <a:pt x="113" y="38"/>
                  </a:cubicBezTo>
                  <a:cubicBezTo>
                    <a:pt x="114" y="36"/>
                    <a:pt x="120" y="20"/>
                    <a:pt x="120" y="18"/>
                  </a:cubicBezTo>
                  <a:cubicBezTo>
                    <a:pt x="121" y="16"/>
                    <a:pt x="120" y="15"/>
                    <a:pt x="119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9" y="0"/>
                    <a:pt x="6" y="20"/>
                    <a:pt x="6" y="49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80"/>
                    <a:pt x="32" y="90"/>
                    <a:pt x="56" y="97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3" y="141"/>
                    <a:pt x="67" y="141"/>
                  </a:cubicBezTo>
                  <a:cubicBezTo>
                    <a:pt x="60" y="141"/>
                    <a:pt x="41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3"/>
                    <a:pt x="10" y="122"/>
                    <a:pt x="9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5757878" y="3014665"/>
              <a:ext cx="422275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5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1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8 w 125"/>
                <a:gd name="T29" fmla="*/ 14 h 168"/>
                <a:gd name="T30" fmla="*/ 66 w 125"/>
                <a:gd name="T31" fmla="*/ 0 h 168"/>
                <a:gd name="T32" fmla="*/ 62 w 125"/>
                <a:gd name="T33" fmla="*/ 0 h 168"/>
                <a:gd name="T34" fmla="*/ 5 w 125"/>
                <a:gd name="T35" fmla="*/ 49 h 168"/>
                <a:gd name="T36" fmla="*/ 5 w 125"/>
                <a:gd name="T37" fmla="*/ 50 h 168"/>
                <a:gd name="T38" fmla="*/ 55 w 125"/>
                <a:gd name="T39" fmla="*/ 97 h 168"/>
                <a:gd name="T40" fmla="*/ 59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6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8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1" y="149"/>
                    <a:pt x="2" y="150"/>
                  </a:cubicBezTo>
                  <a:cubicBezTo>
                    <a:pt x="5" y="152"/>
                    <a:pt x="9" y="154"/>
                    <a:pt x="12" y="156"/>
                  </a:cubicBezTo>
                  <a:cubicBezTo>
                    <a:pt x="30" y="166"/>
                    <a:pt x="47" y="168"/>
                    <a:pt x="65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7" y="28"/>
                    <a:pt x="61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1" y="42"/>
                    <a:pt x="113" y="38"/>
                  </a:cubicBezTo>
                  <a:cubicBezTo>
                    <a:pt x="113" y="36"/>
                    <a:pt x="119" y="20"/>
                    <a:pt x="120" y="18"/>
                  </a:cubicBezTo>
                  <a:cubicBezTo>
                    <a:pt x="121" y="16"/>
                    <a:pt x="120" y="15"/>
                    <a:pt x="118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9" y="0"/>
                    <a:pt x="5" y="20"/>
                    <a:pt x="5" y="49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80"/>
                    <a:pt x="31" y="90"/>
                    <a:pt x="55" y="97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2" y="141"/>
                    <a:pt x="66" y="141"/>
                  </a:cubicBezTo>
                  <a:cubicBezTo>
                    <a:pt x="60" y="141"/>
                    <a:pt x="40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4"/>
                    <a:pt x="9" y="122"/>
                    <a:pt x="8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6613537" y="3017836"/>
              <a:ext cx="504830" cy="566742"/>
            </a:xfrm>
            <a:custGeom>
              <a:avLst/>
              <a:gdLst>
                <a:gd name="T0" fmla="*/ 144 w 149"/>
                <a:gd name="T1" fmla="*/ 50 h 167"/>
                <a:gd name="T2" fmla="*/ 130 w 149"/>
                <a:gd name="T3" fmla="*/ 24 h 167"/>
                <a:gd name="T4" fmla="*/ 107 w 149"/>
                <a:gd name="T5" fmla="*/ 6 h 167"/>
                <a:gd name="T6" fmla="*/ 74 w 149"/>
                <a:gd name="T7" fmla="*/ 0 h 167"/>
                <a:gd name="T8" fmla="*/ 41 w 149"/>
                <a:gd name="T9" fmla="*/ 6 h 167"/>
                <a:gd name="T10" fmla="*/ 18 w 149"/>
                <a:gd name="T11" fmla="*/ 24 h 167"/>
                <a:gd name="T12" fmla="*/ 4 w 149"/>
                <a:gd name="T13" fmla="*/ 50 h 167"/>
                <a:gd name="T14" fmla="*/ 0 w 149"/>
                <a:gd name="T15" fmla="*/ 83 h 167"/>
                <a:gd name="T16" fmla="*/ 4 w 149"/>
                <a:gd name="T17" fmla="*/ 116 h 167"/>
                <a:gd name="T18" fmla="*/ 18 w 149"/>
                <a:gd name="T19" fmla="*/ 143 h 167"/>
                <a:gd name="T20" fmla="*/ 41 w 149"/>
                <a:gd name="T21" fmla="*/ 160 h 167"/>
                <a:gd name="T22" fmla="*/ 74 w 149"/>
                <a:gd name="T23" fmla="*/ 167 h 167"/>
                <a:gd name="T24" fmla="*/ 107 w 149"/>
                <a:gd name="T25" fmla="*/ 160 h 167"/>
                <a:gd name="T26" fmla="*/ 130 w 149"/>
                <a:gd name="T27" fmla="*/ 143 h 167"/>
                <a:gd name="T28" fmla="*/ 144 w 149"/>
                <a:gd name="T29" fmla="*/ 116 h 167"/>
                <a:gd name="T30" fmla="*/ 149 w 149"/>
                <a:gd name="T31" fmla="*/ 83 h 167"/>
                <a:gd name="T32" fmla="*/ 144 w 149"/>
                <a:gd name="T33" fmla="*/ 50 h 167"/>
                <a:gd name="T34" fmla="*/ 114 w 149"/>
                <a:gd name="T35" fmla="*/ 83 h 167"/>
                <a:gd name="T36" fmla="*/ 104 w 149"/>
                <a:gd name="T37" fmla="*/ 125 h 167"/>
                <a:gd name="T38" fmla="*/ 74 w 149"/>
                <a:gd name="T39" fmla="*/ 139 h 167"/>
                <a:gd name="T40" fmla="*/ 45 w 149"/>
                <a:gd name="T41" fmla="*/ 125 h 167"/>
                <a:gd name="T42" fmla="*/ 35 w 149"/>
                <a:gd name="T43" fmla="*/ 83 h 167"/>
                <a:gd name="T44" fmla="*/ 45 w 149"/>
                <a:gd name="T45" fmla="*/ 42 h 167"/>
                <a:gd name="T46" fmla="*/ 74 w 149"/>
                <a:gd name="T47" fmla="*/ 28 h 167"/>
                <a:gd name="T48" fmla="*/ 104 w 149"/>
                <a:gd name="T49" fmla="*/ 42 h 167"/>
                <a:gd name="T50" fmla="*/ 114 w 149"/>
                <a:gd name="T51" fmla="*/ 8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9" h="167">
                  <a:moveTo>
                    <a:pt x="144" y="50"/>
                  </a:moveTo>
                  <a:cubicBezTo>
                    <a:pt x="141" y="40"/>
                    <a:pt x="137" y="31"/>
                    <a:pt x="130" y="24"/>
                  </a:cubicBezTo>
                  <a:cubicBezTo>
                    <a:pt x="124" y="16"/>
                    <a:pt x="116" y="10"/>
                    <a:pt x="107" y="6"/>
                  </a:cubicBezTo>
                  <a:cubicBezTo>
                    <a:pt x="98" y="2"/>
                    <a:pt x="87" y="0"/>
                    <a:pt x="74" y="0"/>
                  </a:cubicBezTo>
                  <a:cubicBezTo>
                    <a:pt x="62" y="0"/>
                    <a:pt x="51" y="2"/>
                    <a:pt x="41" y="6"/>
                  </a:cubicBezTo>
                  <a:cubicBezTo>
                    <a:pt x="32" y="10"/>
                    <a:pt x="24" y="16"/>
                    <a:pt x="18" y="24"/>
                  </a:cubicBezTo>
                  <a:cubicBezTo>
                    <a:pt x="12" y="31"/>
                    <a:pt x="7" y="40"/>
                    <a:pt x="4" y="50"/>
                  </a:cubicBezTo>
                  <a:cubicBezTo>
                    <a:pt x="1" y="61"/>
                    <a:pt x="0" y="72"/>
                    <a:pt x="0" y="83"/>
                  </a:cubicBezTo>
                  <a:cubicBezTo>
                    <a:pt x="0" y="95"/>
                    <a:pt x="1" y="106"/>
                    <a:pt x="4" y="116"/>
                  </a:cubicBezTo>
                  <a:cubicBezTo>
                    <a:pt x="7" y="126"/>
                    <a:pt x="12" y="135"/>
                    <a:pt x="18" y="143"/>
                  </a:cubicBezTo>
                  <a:cubicBezTo>
                    <a:pt x="24" y="150"/>
                    <a:pt x="32" y="156"/>
                    <a:pt x="41" y="160"/>
                  </a:cubicBezTo>
                  <a:cubicBezTo>
                    <a:pt x="51" y="165"/>
                    <a:pt x="62" y="167"/>
                    <a:pt x="74" y="167"/>
                  </a:cubicBezTo>
                  <a:cubicBezTo>
                    <a:pt x="87" y="167"/>
                    <a:pt x="98" y="165"/>
                    <a:pt x="107" y="160"/>
                  </a:cubicBezTo>
                  <a:cubicBezTo>
                    <a:pt x="116" y="156"/>
                    <a:pt x="124" y="150"/>
                    <a:pt x="130" y="143"/>
                  </a:cubicBezTo>
                  <a:cubicBezTo>
                    <a:pt x="137" y="135"/>
                    <a:pt x="141" y="126"/>
                    <a:pt x="144" y="116"/>
                  </a:cubicBezTo>
                  <a:cubicBezTo>
                    <a:pt x="147" y="106"/>
                    <a:pt x="149" y="95"/>
                    <a:pt x="149" y="83"/>
                  </a:cubicBezTo>
                  <a:cubicBezTo>
                    <a:pt x="149" y="72"/>
                    <a:pt x="147" y="61"/>
                    <a:pt x="144" y="50"/>
                  </a:cubicBezTo>
                  <a:moveTo>
                    <a:pt x="114" y="83"/>
                  </a:moveTo>
                  <a:cubicBezTo>
                    <a:pt x="114" y="101"/>
                    <a:pt x="110" y="115"/>
                    <a:pt x="104" y="125"/>
                  </a:cubicBezTo>
                  <a:cubicBezTo>
                    <a:pt x="97" y="135"/>
                    <a:pt x="88" y="139"/>
                    <a:pt x="74" y="139"/>
                  </a:cubicBezTo>
                  <a:cubicBezTo>
                    <a:pt x="61" y="139"/>
                    <a:pt x="51" y="135"/>
                    <a:pt x="45" y="125"/>
                  </a:cubicBezTo>
                  <a:cubicBezTo>
                    <a:pt x="38" y="115"/>
                    <a:pt x="35" y="101"/>
                    <a:pt x="35" y="83"/>
                  </a:cubicBezTo>
                  <a:cubicBezTo>
                    <a:pt x="35" y="66"/>
                    <a:pt x="38" y="52"/>
                    <a:pt x="45" y="42"/>
                  </a:cubicBezTo>
                  <a:cubicBezTo>
                    <a:pt x="51" y="32"/>
                    <a:pt x="61" y="28"/>
                    <a:pt x="74" y="28"/>
                  </a:cubicBezTo>
                  <a:cubicBezTo>
                    <a:pt x="88" y="28"/>
                    <a:pt x="97" y="32"/>
                    <a:pt x="104" y="42"/>
                  </a:cubicBezTo>
                  <a:cubicBezTo>
                    <a:pt x="110" y="52"/>
                    <a:pt x="114" y="66"/>
                    <a:pt x="114" y="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7551751" y="3014665"/>
              <a:ext cx="430213" cy="569913"/>
            </a:xfrm>
            <a:custGeom>
              <a:avLst/>
              <a:gdLst>
                <a:gd name="T0" fmla="*/ 118 w 127"/>
                <a:gd name="T1" fmla="*/ 136 h 168"/>
                <a:gd name="T2" fmla="*/ 114 w 127"/>
                <a:gd name="T3" fmla="*/ 134 h 168"/>
                <a:gd name="T4" fmla="*/ 100 w 127"/>
                <a:gd name="T5" fmla="*/ 138 h 168"/>
                <a:gd name="T6" fmla="*/ 83 w 127"/>
                <a:gd name="T7" fmla="*/ 139 h 168"/>
                <a:gd name="T8" fmla="*/ 48 w 127"/>
                <a:gd name="T9" fmla="*/ 126 h 168"/>
                <a:gd name="T10" fmla="*/ 35 w 127"/>
                <a:gd name="T11" fmla="*/ 84 h 168"/>
                <a:gd name="T12" fmla="*/ 47 w 127"/>
                <a:gd name="T13" fmla="*/ 44 h 168"/>
                <a:gd name="T14" fmla="*/ 81 w 127"/>
                <a:gd name="T15" fmla="*/ 29 h 168"/>
                <a:gd name="T16" fmla="*/ 113 w 127"/>
                <a:gd name="T17" fmla="*/ 34 h 168"/>
                <a:gd name="T18" fmla="*/ 117 w 127"/>
                <a:gd name="T19" fmla="*/ 32 h 168"/>
                <a:gd name="T20" fmla="*/ 124 w 127"/>
                <a:gd name="T21" fmla="*/ 11 h 168"/>
                <a:gd name="T22" fmla="*/ 122 w 127"/>
                <a:gd name="T23" fmla="*/ 7 h 168"/>
                <a:gd name="T24" fmla="*/ 102 w 127"/>
                <a:gd name="T25" fmla="*/ 2 h 168"/>
                <a:gd name="T26" fmla="*/ 79 w 127"/>
                <a:gd name="T27" fmla="*/ 0 h 168"/>
                <a:gd name="T28" fmla="*/ 45 w 127"/>
                <a:gd name="T29" fmla="*/ 7 h 168"/>
                <a:gd name="T30" fmla="*/ 20 w 127"/>
                <a:gd name="T31" fmla="*/ 25 h 168"/>
                <a:gd name="T32" fmla="*/ 5 w 127"/>
                <a:gd name="T33" fmla="*/ 51 h 168"/>
                <a:gd name="T34" fmla="*/ 0 w 127"/>
                <a:gd name="T35" fmla="*/ 84 h 168"/>
                <a:gd name="T36" fmla="*/ 21 w 127"/>
                <a:gd name="T37" fmla="*/ 145 h 168"/>
                <a:gd name="T38" fmla="*/ 81 w 127"/>
                <a:gd name="T39" fmla="*/ 168 h 168"/>
                <a:gd name="T40" fmla="*/ 124 w 127"/>
                <a:gd name="T41" fmla="*/ 160 h 168"/>
                <a:gd name="T42" fmla="*/ 126 w 127"/>
                <a:gd name="T43" fmla="*/ 156 h 168"/>
                <a:gd name="T44" fmla="*/ 118 w 127"/>
                <a:gd name="T45" fmla="*/ 13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" h="168">
                  <a:moveTo>
                    <a:pt x="118" y="136"/>
                  </a:moveTo>
                  <a:cubicBezTo>
                    <a:pt x="117" y="133"/>
                    <a:pt x="114" y="134"/>
                    <a:pt x="114" y="134"/>
                  </a:cubicBezTo>
                  <a:cubicBezTo>
                    <a:pt x="110" y="135"/>
                    <a:pt x="105" y="137"/>
                    <a:pt x="100" y="138"/>
                  </a:cubicBezTo>
                  <a:cubicBezTo>
                    <a:pt x="95" y="139"/>
                    <a:pt x="89" y="139"/>
                    <a:pt x="83" y="139"/>
                  </a:cubicBezTo>
                  <a:cubicBezTo>
                    <a:pt x="68" y="139"/>
                    <a:pt x="57" y="135"/>
                    <a:pt x="48" y="126"/>
                  </a:cubicBezTo>
                  <a:cubicBezTo>
                    <a:pt x="40" y="117"/>
                    <a:pt x="35" y="103"/>
                    <a:pt x="35" y="84"/>
                  </a:cubicBezTo>
                  <a:cubicBezTo>
                    <a:pt x="35" y="67"/>
                    <a:pt x="39" y="54"/>
                    <a:pt x="47" y="44"/>
                  </a:cubicBezTo>
                  <a:cubicBezTo>
                    <a:pt x="54" y="34"/>
                    <a:pt x="66" y="29"/>
                    <a:pt x="81" y="29"/>
                  </a:cubicBezTo>
                  <a:cubicBezTo>
                    <a:pt x="93" y="29"/>
                    <a:pt x="103" y="31"/>
                    <a:pt x="113" y="34"/>
                  </a:cubicBezTo>
                  <a:cubicBezTo>
                    <a:pt x="113" y="34"/>
                    <a:pt x="115" y="35"/>
                    <a:pt x="117" y="32"/>
                  </a:cubicBezTo>
                  <a:cubicBezTo>
                    <a:pt x="119" y="24"/>
                    <a:pt x="121" y="19"/>
                    <a:pt x="124" y="11"/>
                  </a:cubicBezTo>
                  <a:cubicBezTo>
                    <a:pt x="125" y="8"/>
                    <a:pt x="123" y="7"/>
                    <a:pt x="122" y="7"/>
                  </a:cubicBezTo>
                  <a:cubicBezTo>
                    <a:pt x="118" y="6"/>
                    <a:pt x="109" y="3"/>
                    <a:pt x="102" y="2"/>
                  </a:cubicBezTo>
                  <a:cubicBezTo>
                    <a:pt x="95" y="1"/>
                    <a:pt x="88" y="0"/>
                    <a:pt x="79" y="0"/>
                  </a:cubicBezTo>
                  <a:cubicBezTo>
                    <a:pt x="66" y="0"/>
                    <a:pt x="55" y="3"/>
                    <a:pt x="45" y="7"/>
                  </a:cubicBezTo>
                  <a:cubicBezTo>
                    <a:pt x="35" y="11"/>
                    <a:pt x="27" y="17"/>
                    <a:pt x="20" y="25"/>
                  </a:cubicBezTo>
                  <a:cubicBezTo>
                    <a:pt x="14" y="32"/>
                    <a:pt x="9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110"/>
                    <a:pt x="7" y="130"/>
                    <a:pt x="21" y="145"/>
                  </a:cubicBezTo>
                  <a:cubicBezTo>
                    <a:pt x="34" y="160"/>
                    <a:pt x="55" y="168"/>
                    <a:pt x="81" y="168"/>
                  </a:cubicBezTo>
                  <a:cubicBezTo>
                    <a:pt x="97" y="168"/>
                    <a:pt x="113" y="164"/>
                    <a:pt x="124" y="160"/>
                  </a:cubicBezTo>
                  <a:cubicBezTo>
                    <a:pt x="124" y="160"/>
                    <a:pt x="127" y="159"/>
                    <a:pt x="126" y="156"/>
                  </a:cubicBezTo>
                  <a:lnTo>
                    <a:pt x="118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8008956" y="3017836"/>
              <a:ext cx="493712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5205424" y="3017836"/>
              <a:ext cx="495297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4427543" y="3014665"/>
              <a:ext cx="454025" cy="569913"/>
            </a:xfrm>
            <a:custGeom>
              <a:avLst/>
              <a:gdLst>
                <a:gd name="T0" fmla="*/ 84 w 134"/>
                <a:gd name="T1" fmla="*/ 62 h 168"/>
                <a:gd name="T2" fmla="*/ 68 w 134"/>
                <a:gd name="T3" fmla="*/ 62 h 168"/>
                <a:gd name="T4" fmla="*/ 43 w 134"/>
                <a:gd name="T5" fmla="*/ 65 h 168"/>
                <a:gd name="T6" fmla="*/ 21 w 134"/>
                <a:gd name="T7" fmla="*/ 75 h 168"/>
                <a:gd name="T8" fmla="*/ 6 w 134"/>
                <a:gd name="T9" fmla="*/ 92 h 168"/>
                <a:gd name="T10" fmla="*/ 0 w 134"/>
                <a:gd name="T11" fmla="*/ 116 h 168"/>
                <a:gd name="T12" fmla="*/ 5 w 134"/>
                <a:gd name="T13" fmla="*/ 140 h 168"/>
                <a:gd name="T14" fmla="*/ 19 w 134"/>
                <a:gd name="T15" fmla="*/ 156 h 168"/>
                <a:gd name="T16" fmla="*/ 40 w 134"/>
                <a:gd name="T17" fmla="*/ 165 h 168"/>
                <a:gd name="T18" fmla="*/ 67 w 134"/>
                <a:gd name="T19" fmla="*/ 168 h 168"/>
                <a:gd name="T20" fmla="*/ 99 w 134"/>
                <a:gd name="T21" fmla="*/ 165 h 168"/>
                <a:gd name="T22" fmla="*/ 125 w 134"/>
                <a:gd name="T23" fmla="*/ 160 h 168"/>
                <a:gd name="T24" fmla="*/ 132 w 134"/>
                <a:gd name="T25" fmla="*/ 158 h 168"/>
                <a:gd name="T26" fmla="*/ 134 w 134"/>
                <a:gd name="T27" fmla="*/ 155 h 168"/>
                <a:gd name="T28" fmla="*/ 134 w 134"/>
                <a:gd name="T29" fmla="*/ 60 h 168"/>
                <a:gd name="T30" fmla="*/ 118 w 134"/>
                <a:gd name="T31" fmla="*/ 15 h 168"/>
                <a:gd name="T32" fmla="*/ 70 w 134"/>
                <a:gd name="T33" fmla="*/ 0 h 168"/>
                <a:gd name="T34" fmla="*/ 43 w 134"/>
                <a:gd name="T35" fmla="*/ 3 h 168"/>
                <a:gd name="T36" fmla="*/ 11 w 134"/>
                <a:gd name="T37" fmla="*/ 15 h 168"/>
                <a:gd name="T38" fmla="*/ 10 w 134"/>
                <a:gd name="T39" fmla="*/ 19 h 168"/>
                <a:gd name="T40" fmla="*/ 17 w 134"/>
                <a:gd name="T41" fmla="*/ 38 h 168"/>
                <a:gd name="T42" fmla="*/ 20 w 134"/>
                <a:gd name="T43" fmla="*/ 40 h 168"/>
                <a:gd name="T44" fmla="*/ 22 w 134"/>
                <a:gd name="T45" fmla="*/ 39 h 168"/>
                <a:gd name="T46" fmla="*/ 67 w 134"/>
                <a:gd name="T47" fmla="*/ 29 h 168"/>
                <a:gd name="T48" fmla="*/ 93 w 134"/>
                <a:gd name="T49" fmla="*/ 35 h 168"/>
                <a:gd name="T50" fmla="*/ 101 w 134"/>
                <a:gd name="T51" fmla="*/ 60 h 168"/>
                <a:gd name="T52" fmla="*/ 101 w 134"/>
                <a:gd name="T53" fmla="*/ 64 h 168"/>
                <a:gd name="T54" fmla="*/ 84 w 134"/>
                <a:gd name="T55" fmla="*/ 62 h 168"/>
                <a:gd name="T56" fmla="*/ 43 w 134"/>
                <a:gd name="T57" fmla="*/ 135 h 168"/>
                <a:gd name="T58" fmla="*/ 37 w 134"/>
                <a:gd name="T59" fmla="*/ 129 h 168"/>
                <a:gd name="T60" fmla="*/ 34 w 134"/>
                <a:gd name="T61" fmla="*/ 115 h 168"/>
                <a:gd name="T62" fmla="*/ 43 w 134"/>
                <a:gd name="T63" fmla="*/ 95 h 168"/>
                <a:gd name="T64" fmla="*/ 73 w 134"/>
                <a:gd name="T65" fmla="*/ 88 h 168"/>
                <a:gd name="T66" fmla="*/ 101 w 134"/>
                <a:gd name="T67" fmla="*/ 90 h 168"/>
                <a:gd name="T68" fmla="*/ 101 w 134"/>
                <a:gd name="T69" fmla="*/ 137 h 168"/>
                <a:gd name="T70" fmla="*/ 73 w 134"/>
                <a:gd name="T71" fmla="*/ 141 h 168"/>
                <a:gd name="T72" fmla="*/ 43 w 134"/>
                <a:gd name="T73" fmla="*/ 13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" h="168">
                  <a:moveTo>
                    <a:pt x="84" y="62"/>
                  </a:moveTo>
                  <a:cubicBezTo>
                    <a:pt x="80" y="62"/>
                    <a:pt x="75" y="62"/>
                    <a:pt x="68" y="62"/>
                  </a:cubicBezTo>
                  <a:cubicBezTo>
                    <a:pt x="59" y="62"/>
                    <a:pt x="51" y="63"/>
                    <a:pt x="43" y="65"/>
                  </a:cubicBezTo>
                  <a:cubicBezTo>
                    <a:pt x="35" y="67"/>
                    <a:pt x="27" y="71"/>
                    <a:pt x="21" y="75"/>
                  </a:cubicBezTo>
                  <a:cubicBezTo>
                    <a:pt x="15" y="80"/>
                    <a:pt x="10" y="85"/>
                    <a:pt x="6" y="92"/>
                  </a:cubicBezTo>
                  <a:cubicBezTo>
                    <a:pt x="2" y="99"/>
                    <a:pt x="0" y="107"/>
                    <a:pt x="0" y="116"/>
                  </a:cubicBezTo>
                  <a:cubicBezTo>
                    <a:pt x="0" y="125"/>
                    <a:pt x="2" y="133"/>
                    <a:pt x="5" y="140"/>
                  </a:cubicBezTo>
                  <a:cubicBezTo>
                    <a:pt x="8" y="146"/>
                    <a:pt x="13" y="152"/>
                    <a:pt x="19" y="156"/>
                  </a:cubicBezTo>
                  <a:cubicBezTo>
                    <a:pt x="24" y="160"/>
                    <a:pt x="32" y="163"/>
                    <a:pt x="40" y="165"/>
                  </a:cubicBezTo>
                  <a:cubicBezTo>
                    <a:pt x="48" y="167"/>
                    <a:pt x="57" y="168"/>
                    <a:pt x="67" y="168"/>
                  </a:cubicBezTo>
                  <a:cubicBezTo>
                    <a:pt x="78" y="168"/>
                    <a:pt x="88" y="167"/>
                    <a:pt x="99" y="165"/>
                  </a:cubicBezTo>
                  <a:cubicBezTo>
                    <a:pt x="109" y="163"/>
                    <a:pt x="121" y="161"/>
                    <a:pt x="125" y="160"/>
                  </a:cubicBezTo>
                  <a:cubicBezTo>
                    <a:pt x="128" y="159"/>
                    <a:pt x="132" y="158"/>
                    <a:pt x="132" y="158"/>
                  </a:cubicBezTo>
                  <a:cubicBezTo>
                    <a:pt x="134" y="158"/>
                    <a:pt x="134" y="155"/>
                    <a:pt x="134" y="155"/>
                  </a:cubicBezTo>
                  <a:cubicBezTo>
                    <a:pt x="134" y="60"/>
                    <a:pt x="134" y="60"/>
                    <a:pt x="134" y="60"/>
                  </a:cubicBezTo>
                  <a:cubicBezTo>
                    <a:pt x="134" y="40"/>
                    <a:pt x="129" y="24"/>
                    <a:pt x="118" y="15"/>
                  </a:cubicBezTo>
                  <a:cubicBezTo>
                    <a:pt x="107" y="5"/>
                    <a:pt x="91" y="0"/>
                    <a:pt x="70" y="0"/>
                  </a:cubicBezTo>
                  <a:cubicBezTo>
                    <a:pt x="62" y="0"/>
                    <a:pt x="50" y="1"/>
                    <a:pt x="43" y="3"/>
                  </a:cubicBezTo>
                  <a:cubicBezTo>
                    <a:pt x="43" y="3"/>
                    <a:pt x="20" y="7"/>
                    <a:pt x="11" y="15"/>
                  </a:cubicBezTo>
                  <a:cubicBezTo>
                    <a:pt x="11" y="15"/>
                    <a:pt x="9" y="16"/>
                    <a:pt x="10" y="1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41"/>
                    <a:pt x="20" y="40"/>
                    <a:pt x="20" y="40"/>
                  </a:cubicBezTo>
                  <a:cubicBezTo>
                    <a:pt x="20" y="40"/>
                    <a:pt x="21" y="40"/>
                    <a:pt x="22" y="39"/>
                  </a:cubicBezTo>
                  <a:cubicBezTo>
                    <a:pt x="42" y="28"/>
                    <a:pt x="67" y="29"/>
                    <a:pt x="67" y="29"/>
                  </a:cubicBezTo>
                  <a:cubicBezTo>
                    <a:pt x="78" y="29"/>
                    <a:pt x="87" y="31"/>
                    <a:pt x="93" y="35"/>
                  </a:cubicBezTo>
                  <a:cubicBezTo>
                    <a:pt x="98" y="40"/>
                    <a:pt x="101" y="46"/>
                    <a:pt x="101" y="60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92" y="63"/>
                    <a:pt x="84" y="62"/>
                    <a:pt x="84" y="62"/>
                  </a:cubicBezTo>
                  <a:moveTo>
                    <a:pt x="43" y="135"/>
                  </a:moveTo>
                  <a:cubicBezTo>
                    <a:pt x="39" y="132"/>
                    <a:pt x="38" y="131"/>
                    <a:pt x="37" y="129"/>
                  </a:cubicBezTo>
                  <a:cubicBezTo>
                    <a:pt x="35" y="126"/>
                    <a:pt x="34" y="121"/>
                    <a:pt x="34" y="115"/>
                  </a:cubicBezTo>
                  <a:cubicBezTo>
                    <a:pt x="34" y="106"/>
                    <a:pt x="37" y="100"/>
                    <a:pt x="43" y="95"/>
                  </a:cubicBezTo>
                  <a:cubicBezTo>
                    <a:pt x="43" y="95"/>
                    <a:pt x="52" y="88"/>
                    <a:pt x="73" y="88"/>
                  </a:cubicBezTo>
                  <a:cubicBezTo>
                    <a:pt x="88" y="88"/>
                    <a:pt x="101" y="90"/>
                    <a:pt x="101" y="90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1" y="137"/>
                    <a:pt x="88" y="140"/>
                    <a:pt x="73" y="141"/>
                  </a:cubicBezTo>
                  <a:cubicBezTo>
                    <a:pt x="52" y="142"/>
                    <a:pt x="43" y="135"/>
                    <a:pt x="43" y="1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213615" y="3022602"/>
              <a:ext cx="323846" cy="549272"/>
            </a:xfrm>
            <a:custGeom>
              <a:avLst/>
              <a:gdLst>
                <a:gd name="T0" fmla="*/ 95 w 96"/>
                <a:gd name="T1" fmla="*/ 7 h 162"/>
                <a:gd name="T2" fmla="*/ 94 w 96"/>
                <a:gd name="T3" fmla="*/ 3 h 162"/>
                <a:gd name="T4" fmla="*/ 76 w 96"/>
                <a:gd name="T5" fmla="*/ 0 h 162"/>
                <a:gd name="T6" fmla="*/ 50 w 96"/>
                <a:gd name="T7" fmla="*/ 5 h 162"/>
                <a:gd name="T8" fmla="*/ 32 w 96"/>
                <a:gd name="T9" fmla="*/ 18 h 162"/>
                <a:gd name="T10" fmla="*/ 32 w 96"/>
                <a:gd name="T11" fmla="*/ 5 h 162"/>
                <a:gd name="T12" fmla="*/ 29 w 96"/>
                <a:gd name="T13" fmla="*/ 2 h 162"/>
                <a:gd name="T14" fmla="*/ 3 w 96"/>
                <a:gd name="T15" fmla="*/ 2 h 162"/>
                <a:gd name="T16" fmla="*/ 0 w 96"/>
                <a:gd name="T17" fmla="*/ 5 h 162"/>
                <a:gd name="T18" fmla="*/ 0 w 96"/>
                <a:gd name="T19" fmla="*/ 159 h 162"/>
                <a:gd name="T20" fmla="*/ 3 w 96"/>
                <a:gd name="T21" fmla="*/ 162 h 162"/>
                <a:gd name="T22" fmla="*/ 30 w 96"/>
                <a:gd name="T23" fmla="*/ 162 h 162"/>
                <a:gd name="T24" fmla="*/ 33 w 96"/>
                <a:gd name="T25" fmla="*/ 159 h 162"/>
                <a:gd name="T26" fmla="*/ 33 w 96"/>
                <a:gd name="T27" fmla="*/ 82 h 162"/>
                <a:gd name="T28" fmla="*/ 36 w 96"/>
                <a:gd name="T29" fmla="*/ 55 h 162"/>
                <a:gd name="T30" fmla="*/ 46 w 96"/>
                <a:gd name="T31" fmla="*/ 40 h 162"/>
                <a:gd name="T32" fmla="*/ 58 w 96"/>
                <a:gd name="T33" fmla="*/ 32 h 162"/>
                <a:gd name="T34" fmla="*/ 72 w 96"/>
                <a:gd name="T35" fmla="*/ 30 h 162"/>
                <a:gd name="T36" fmla="*/ 83 w 96"/>
                <a:gd name="T37" fmla="*/ 32 h 162"/>
                <a:gd name="T38" fmla="*/ 87 w 96"/>
                <a:gd name="T39" fmla="*/ 29 h 162"/>
                <a:gd name="T40" fmla="*/ 95 w 96"/>
                <a:gd name="T41" fmla="*/ 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62">
                  <a:moveTo>
                    <a:pt x="95" y="7"/>
                  </a:moveTo>
                  <a:cubicBezTo>
                    <a:pt x="96" y="5"/>
                    <a:pt x="94" y="4"/>
                    <a:pt x="94" y="3"/>
                  </a:cubicBezTo>
                  <a:cubicBezTo>
                    <a:pt x="92" y="3"/>
                    <a:pt x="83" y="1"/>
                    <a:pt x="76" y="0"/>
                  </a:cubicBezTo>
                  <a:cubicBezTo>
                    <a:pt x="63" y="0"/>
                    <a:pt x="56" y="2"/>
                    <a:pt x="50" y="5"/>
                  </a:cubicBezTo>
                  <a:cubicBezTo>
                    <a:pt x="43" y="8"/>
                    <a:pt x="36" y="12"/>
                    <a:pt x="32" y="1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3"/>
                    <a:pt x="31" y="2"/>
                    <a:pt x="29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1"/>
                    <a:pt x="1" y="162"/>
                    <a:pt x="3" y="162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62"/>
                    <a:pt x="33" y="161"/>
                    <a:pt x="33" y="159"/>
                  </a:cubicBezTo>
                  <a:cubicBezTo>
                    <a:pt x="33" y="82"/>
                    <a:pt x="33" y="82"/>
                    <a:pt x="33" y="82"/>
                  </a:cubicBezTo>
                  <a:cubicBezTo>
                    <a:pt x="33" y="72"/>
                    <a:pt x="34" y="62"/>
                    <a:pt x="36" y="55"/>
                  </a:cubicBezTo>
                  <a:cubicBezTo>
                    <a:pt x="39" y="49"/>
                    <a:pt x="42" y="44"/>
                    <a:pt x="46" y="40"/>
                  </a:cubicBezTo>
                  <a:cubicBezTo>
                    <a:pt x="49" y="36"/>
                    <a:pt x="54" y="34"/>
                    <a:pt x="58" y="32"/>
                  </a:cubicBezTo>
                  <a:cubicBezTo>
                    <a:pt x="63" y="31"/>
                    <a:pt x="68" y="30"/>
                    <a:pt x="72" y="30"/>
                  </a:cubicBezTo>
                  <a:cubicBezTo>
                    <a:pt x="78" y="30"/>
                    <a:pt x="83" y="32"/>
                    <a:pt x="83" y="32"/>
                  </a:cubicBezTo>
                  <a:cubicBezTo>
                    <a:pt x="86" y="32"/>
                    <a:pt x="87" y="31"/>
                    <a:pt x="87" y="29"/>
                  </a:cubicBezTo>
                  <a:cubicBezTo>
                    <a:pt x="89" y="24"/>
                    <a:pt x="94" y="10"/>
                    <a:pt x="95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6065849" y="2790824"/>
              <a:ext cx="615953" cy="1031874"/>
            </a:xfrm>
            <a:custGeom>
              <a:avLst/>
              <a:gdLst>
                <a:gd name="T0" fmla="*/ 179 w 182"/>
                <a:gd name="T1" fmla="*/ 4 h 304"/>
                <a:gd name="T2" fmla="*/ 169 w 182"/>
                <a:gd name="T3" fmla="*/ 1 h 304"/>
                <a:gd name="T4" fmla="*/ 155 w 182"/>
                <a:gd name="T5" fmla="*/ 0 h 304"/>
                <a:gd name="T6" fmla="*/ 111 w 182"/>
                <a:gd name="T7" fmla="*/ 16 h 304"/>
                <a:gd name="T8" fmla="*/ 90 w 182"/>
                <a:gd name="T9" fmla="*/ 63 h 304"/>
                <a:gd name="T10" fmla="*/ 89 w 182"/>
                <a:gd name="T11" fmla="*/ 70 h 304"/>
                <a:gd name="T12" fmla="*/ 66 w 182"/>
                <a:gd name="T13" fmla="*/ 70 h 304"/>
                <a:gd name="T14" fmla="*/ 62 w 182"/>
                <a:gd name="T15" fmla="*/ 73 h 304"/>
                <a:gd name="T16" fmla="*/ 58 w 182"/>
                <a:gd name="T17" fmla="*/ 94 h 304"/>
                <a:gd name="T18" fmla="*/ 62 w 182"/>
                <a:gd name="T19" fmla="*/ 98 h 304"/>
                <a:gd name="T20" fmla="*/ 84 w 182"/>
                <a:gd name="T21" fmla="*/ 98 h 304"/>
                <a:gd name="T22" fmla="*/ 61 w 182"/>
                <a:gd name="T23" fmla="*/ 227 h 304"/>
                <a:gd name="T24" fmla="*/ 55 w 182"/>
                <a:gd name="T25" fmla="*/ 252 h 304"/>
                <a:gd name="T26" fmla="*/ 48 w 182"/>
                <a:gd name="T27" fmla="*/ 267 h 304"/>
                <a:gd name="T28" fmla="*/ 38 w 182"/>
                <a:gd name="T29" fmla="*/ 274 h 304"/>
                <a:gd name="T30" fmla="*/ 26 w 182"/>
                <a:gd name="T31" fmla="*/ 276 h 304"/>
                <a:gd name="T32" fmla="*/ 18 w 182"/>
                <a:gd name="T33" fmla="*/ 275 h 304"/>
                <a:gd name="T34" fmla="*/ 12 w 182"/>
                <a:gd name="T35" fmla="*/ 274 h 304"/>
                <a:gd name="T36" fmla="*/ 9 w 182"/>
                <a:gd name="T37" fmla="*/ 275 h 304"/>
                <a:gd name="T38" fmla="*/ 1 w 182"/>
                <a:gd name="T39" fmla="*/ 296 h 304"/>
                <a:gd name="T40" fmla="*/ 3 w 182"/>
                <a:gd name="T41" fmla="*/ 300 h 304"/>
                <a:gd name="T42" fmla="*/ 12 w 182"/>
                <a:gd name="T43" fmla="*/ 303 h 304"/>
                <a:gd name="T44" fmla="*/ 27 w 182"/>
                <a:gd name="T45" fmla="*/ 304 h 304"/>
                <a:gd name="T46" fmla="*/ 53 w 182"/>
                <a:gd name="T47" fmla="*/ 301 h 304"/>
                <a:gd name="T48" fmla="*/ 72 w 182"/>
                <a:gd name="T49" fmla="*/ 287 h 304"/>
                <a:gd name="T50" fmla="*/ 85 w 182"/>
                <a:gd name="T51" fmla="*/ 264 h 304"/>
                <a:gd name="T52" fmla="*/ 94 w 182"/>
                <a:gd name="T53" fmla="*/ 229 h 304"/>
                <a:gd name="T54" fmla="*/ 117 w 182"/>
                <a:gd name="T55" fmla="*/ 98 h 304"/>
                <a:gd name="T56" fmla="*/ 151 w 182"/>
                <a:gd name="T57" fmla="*/ 98 h 304"/>
                <a:gd name="T58" fmla="*/ 155 w 182"/>
                <a:gd name="T59" fmla="*/ 95 h 304"/>
                <a:gd name="T60" fmla="*/ 159 w 182"/>
                <a:gd name="T61" fmla="*/ 73 h 304"/>
                <a:gd name="T62" fmla="*/ 155 w 182"/>
                <a:gd name="T63" fmla="*/ 70 h 304"/>
                <a:gd name="T64" fmla="*/ 122 w 182"/>
                <a:gd name="T65" fmla="*/ 70 h 304"/>
                <a:gd name="T66" fmla="*/ 128 w 182"/>
                <a:gd name="T67" fmla="*/ 46 h 304"/>
                <a:gd name="T68" fmla="*/ 135 w 182"/>
                <a:gd name="T69" fmla="*/ 35 h 304"/>
                <a:gd name="T70" fmla="*/ 144 w 182"/>
                <a:gd name="T71" fmla="*/ 30 h 304"/>
                <a:gd name="T72" fmla="*/ 155 w 182"/>
                <a:gd name="T73" fmla="*/ 28 h 304"/>
                <a:gd name="T74" fmla="*/ 163 w 182"/>
                <a:gd name="T75" fmla="*/ 29 h 304"/>
                <a:gd name="T76" fmla="*/ 169 w 182"/>
                <a:gd name="T77" fmla="*/ 31 h 304"/>
                <a:gd name="T78" fmla="*/ 173 w 182"/>
                <a:gd name="T79" fmla="*/ 29 h 304"/>
                <a:gd name="T80" fmla="*/ 181 w 182"/>
                <a:gd name="T81" fmla="*/ 7 h 304"/>
                <a:gd name="T82" fmla="*/ 179 w 182"/>
                <a:gd name="T83" fmla="*/ 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2" h="304">
                  <a:moveTo>
                    <a:pt x="179" y="4"/>
                  </a:moveTo>
                  <a:cubicBezTo>
                    <a:pt x="176" y="3"/>
                    <a:pt x="173" y="2"/>
                    <a:pt x="169" y="1"/>
                  </a:cubicBezTo>
                  <a:cubicBezTo>
                    <a:pt x="165" y="1"/>
                    <a:pt x="160" y="0"/>
                    <a:pt x="155" y="0"/>
                  </a:cubicBezTo>
                  <a:cubicBezTo>
                    <a:pt x="136" y="0"/>
                    <a:pt x="121" y="5"/>
                    <a:pt x="111" y="16"/>
                  </a:cubicBezTo>
                  <a:cubicBezTo>
                    <a:pt x="101" y="26"/>
                    <a:pt x="94" y="42"/>
                    <a:pt x="90" y="63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6" y="70"/>
                    <a:pt x="63" y="70"/>
                    <a:pt x="62" y="73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58" y="96"/>
                    <a:pt x="59" y="98"/>
                    <a:pt x="62" y="98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9" y="237"/>
                    <a:pt x="57" y="246"/>
                    <a:pt x="55" y="252"/>
                  </a:cubicBezTo>
                  <a:cubicBezTo>
                    <a:pt x="53" y="259"/>
                    <a:pt x="51" y="264"/>
                    <a:pt x="48" y="267"/>
                  </a:cubicBezTo>
                  <a:cubicBezTo>
                    <a:pt x="45" y="271"/>
                    <a:pt x="43" y="273"/>
                    <a:pt x="38" y="274"/>
                  </a:cubicBezTo>
                  <a:cubicBezTo>
                    <a:pt x="35" y="276"/>
                    <a:pt x="31" y="276"/>
                    <a:pt x="26" y="276"/>
                  </a:cubicBezTo>
                  <a:cubicBezTo>
                    <a:pt x="24" y="276"/>
                    <a:pt x="20" y="276"/>
                    <a:pt x="18" y="275"/>
                  </a:cubicBezTo>
                  <a:cubicBezTo>
                    <a:pt x="15" y="275"/>
                    <a:pt x="14" y="274"/>
                    <a:pt x="12" y="274"/>
                  </a:cubicBezTo>
                  <a:cubicBezTo>
                    <a:pt x="12" y="274"/>
                    <a:pt x="10" y="272"/>
                    <a:pt x="9" y="275"/>
                  </a:cubicBezTo>
                  <a:cubicBezTo>
                    <a:pt x="8" y="277"/>
                    <a:pt x="2" y="294"/>
                    <a:pt x="1" y="296"/>
                  </a:cubicBezTo>
                  <a:cubicBezTo>
                    <a:pt x="0" y="298"/>
                    <a:pt x="1" y="300"/>
                    <a:pt x="3" y="300"/>
                  </a:cubicBezTo>
                  <a:cubicBezTo>
                    <a:pt x="6" y="301"/>
                    <a:pt x="8" y="302"/>
                    <a:pt x="12" y="303"/>
                  </a:cubicBezTo>
                  <a:cubicBezTo>
                    <a:pt x="18" y="304"/>
                    <a:pt x="23" y="304"/>
                    <a:pt x="27" y="304"/>
                  </a:cubicBezTo>
                  <a:cubicBezTo>
                    <a:pt x="37" y="304"/>
                    <a:pt x="45" y="303"/>
                    <a:pt x="53" y="301"/>
                  </a:cubicBezTo>
                  <a:cubicBezTo>
                    <a:pt x="60" y="298"/>
                    <a:pt x="66" y="293"/>
                    <a:pt x="72" y="287"/>
                  </a:cubicBezTo>
                  <a:cubicBezTo>
                    <a:pt x="78" y="281"/>
                    <a:pt x="81" y="274"/>
                    <a:pt x="85" y="264"/>
                  </a:cubicBezTo>
                  <a:cubicBezTo>
                    <a:pt x="89" y="255"/>
                    <a:pt x="92" y="243"/>
                    <a:pt x="94" y="229"/>
                  </a:cubicBezTo>
                  <a:cubicBezTo>
                    <a:pt x="117" y="98"/>
                    <a:pt x="117" y="98"/>
                    <a:pt x="117" y="98"/>
                  </a:cubicBezTo>
                  <a:cubicBezTo>
                    <a:pt x="151" y="98"/>
                    <a:pt x="151" y="98"/>
                    <a:pt x="151" y="98"/>
                  </a:cubicBezTo>
                  <a:cubicBezTo>
                    <a:pt x="151" y="98"/>
                    <a:pt x="154" y="98"/>
                    <a:pt x="155" y="95"/>
                  </a:cubicBezTo>
                  <a:cubicBezTo>
                    <a:pt x="159" y="73"/>
                    <a:pt x="159" y="73"/>
                    <a:pt x="159" y="73"/>
                  </a:cubicBezTo>
                  <a:cubicBezTo>
                    <a:pt x="159" y="71"/>
                    <a:pt x="158" y="70"/>
                    <a:pt x="155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3" y="69"/>
                    <a:pt x="124" y="57"/>
                    <a:pt x="128" y="46"/>
                  </a:cubicBezTo>
                  <a:cubicBezTo>
                    <a:pt x="129" y="42"/>
                    <a:pt x="132" y="38"/>
                    <a:pt x="135" y="35"/>
                  </a:cubicBezTo>
                  <a:cubicBezTo>
                    <a:pt x="138" y="33"/>
                    <a:pt x="141" y="31"/>
                    <a:pt x="144" y="30"/>
                  </a:cubicBezTo>
                  <a:cubicBezTo>
                    <a:pt x="147" y="29"/>
                    <a:pt x="151" y="28"/>
                    <a:pt x="155" y="28"/>
                  </a:cubicBezTo>
                  <a:cubicBezTo>
                    <a:pt x="158" y="28"/>
                    <a:pt x="161" y="29"/>
                    <a:pt x="163" y="29"/>
                  </a:cubicBezTo>
                  <a:cubicBezTo>
                    <a:pt x="167" y="30"/>
                    <a:pt x="168" y="30"/>
                    <a:pt x="169" y="31"/>
                  </a:cubicBezTo>
                  <a:cubicBezTo>
                    <a:pt x="172" y="32"/>
                    <a:pt x="172" y="31"/>
                    <a:pt x="173" y="29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2" y="5"/>
                    <a:pt x="180" y="4"/>
                    <a:pt x="179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4995862" y="2801942"/>
              <a:ext cx="111123" cy="769942"/>
            </a:xfrm>
            <a:custGeom>
              <a:avLst/>
              <a:gdLst>
                <a:gd name="T0" fmla="*/ 33 w 33"/>
                <a:gd name="T1" fmla="*/ 224 h 227"/>
                <a:gd name="T2" fmla="*/ 30 w 33"/>
                <a:gd name="T3" fmla="*/ 227 h 227"/>
                <a:gd name="T4" fmla="*/ 3 w 33"/>
                <a:gd name="T5" fmla="*/ 227 h 227"/>
                <a:gd name="T6" fmla="*/ 0 w 33"/>
                <a:gd name="T7" fmla="*/ 224 h 227"/>
                <a:gd name="T8" fmla="*/ 0 w 33"/>
                <a:gd name="T9" fmla="*/ 4 h 227"/>
                <a:gd name="T10" fmla="*/ 3 w 33"/>
                <a:gd name="T11" fmla="*/ 0 h 227"/>
                <a:gd name="T12" fmla="*/ 30 w 33"/>
                <a:gd name="T13" fmla="*/ 0 h 227"/>
                <a:gd name="T14" fmla="*/ 33 w 33"/>
                <a:gd name="T15" fmla="*/ 4 h 227"/>
                <a:gd name="T16" fmla="*/ 33 w 33"/>
                <a:gd name="T17" fmla="*/ 224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27">
                  <a:moveTo>
                    <a:pt x="33" y="224"/>
                  </a:moveTo>
                  <a:cubicBezTo>
                    <a:pt x="33" y="226"/>
                    <a:pt x="32" y="227"/>
                    <a:pt x="30" y="227"/>
                  </a:cubicBezTo>
                  <a:cubicBezTo>
                    <a:pt x="3" y="227"/>
                    <a:pt x="3" y="227"/>
                    <a:pt x="3" y="227"/>
                  </a:cubicBezTo>
                  <a:cubicBezTo>
                    <a:pt x="1" y="227"/>
                    <a:pt x="0" y="226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2"/>
                    <a:pt x="33" y="4"/>
                  </a:cubicBezTo>
                  <a:lnTo>
                    <a:pt x="33" y="2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951209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peaker_slide_A">
    <p:bg>
      <p:bgPr>
        <a:gradFill flip="none" rotWithShape="1">
          <a:gsLst>
            <a:gs pos="100000">
              <a:srgbClr val="68E2B3"/>
            </a:gs>
            <a:gs pos="69000">
              <a:srgbClr val="4CC0D9"/>
            </a:gs>
            <a:gs pos="0">
              <a:srgbClr val="309F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" y="-8382"/>
            <a:ext cx="12188825" cy="6866382"/>
            <a:chOff x="1" y="-8382"/>
            <a:chExt cx="12188825" cy="6866382"/>
          </a:xfrm>
        </p:grpSpPr>
        <p:sp>
          <p:nvSpPr>
            <p:cNvPr id="7" name="Freeform 39"/>
            <p:cNvSpPr/>
            <p:nvPr userDrawn="1"/>
          </p:nvSpPr>
          <p:spPr>
            <a:xfrm>
              <a:off x="3207590" y="-8382"/>
              <a:ext cx="8978738" cy="6790100"/>
            </a:xfrm>
            <a:custGeom>
              <a:avLst/>
              <a:gdLst/>
              <a:ahLst/>
              <a:cxnLst/>
              <a:rect l="l" t="t" r="r" b="b"/>
              <a:pathLst>
                <a:path w="9068525" h="6858001">
                  <a:moveTo>
                    <a:pt x="2227101" y="0"/>
                  </a:moveTo>
                  <a:lnTo>
                    <a:pt x="3579865" y="0"/>
                  </a:lnTo>
                  <a:lnTo>
                    <a:pt x="3731122" y="55361"/>
                  </a:lnTo>
                  <a:cubicBezTo>
                    <a:pt x="3985505" y="162956"/>
                    <a:pt x="4214591" y="318649"/>
                    <a:pt x="4406980" y="511037"/>
                  </a:cubicBezTo>
                  <a:lnTo>
                    <a:pt x="4654237" y="810714"/>
                  </a:lnTo>
                  <a:lnTo>
                    <a:pt x="4723091" y="727259"/>
                  </a:lnTo>
                  <a:cubicBezTo>
                    <a:pt x="5075908" y="374444"/>
                    <a:pt x="5563318" y="156222"/>
                    <a:pt x="6101697" y="156222"/>
                  </a:cubicBezTo>
                  <a:cubicBezTo>
                    <a:pt x="6774671" y="156222"/>
                    <a:pt x="7368006" y="497193"/>
                    <a:pt x="7718370" y="1015802"/>
                  </a:cubicBezTo>
                  <a:lnTo>
                    <a:pt x="7816656" y="1196878"/>
                  </a:lnTo>
                  <a:lnTo>
                    <a:pt x="7902452" y="1155546"/>
                  </a:lnTo>
                  <a:cubicBezTo>
                    <a:pt x="8187504" y="1034980"/>
                    <a:pt x="8500903" y="968308"/>
                    <a:pt x="8829875" y="968308"/>
                  </a:cubicBezTo>
                  <a:lnTo>
                    <a:pt x="9068525" y="980359"/>
                  </a:lnTo>
                  <a:lnTo>
                    <a:pt x="9068525" y="5721498"/>
                  </a:lnTo>
                  <a:lnTo>
                    <a:pt x="8829875" y="5733549"/>
                  </a:lnTo>
                  <a:cubicBezTo>
                    <a:pt x="8747631" y="5733549"/>
                    <a:pt x="8666361" y="5729382"/>
                    <a:pt x="8586265" y="5721250"/>
                  </a:cubicBezTo>
                  <a:lnTo>
                    <a:pt x="8401791" y="5693095"/>
                  </a:lnTo>
                  <a:lnTo>
                    <a:pt x="8339306" y="5808214"/>
                  </a:lnTo>
                  <a:cubicBezTo>
                    <a:pt x="8005085" y="6302923"/>
                    <a:pt x="7439093" y="6628180"/>
                    <a:pt x="6797131" y="6628180"/>
                  </a:cubicBezTo>
                  <a:cubicBezTo>
                    <a:pt x="6540346" y="6628180"/>
                    <a:pt x="6295716" y="6576139"/>
                    <a:pt x="6073214" y="6482028"/>
                  </a:cubicBezTo>
                  <a:lnTo>
                    <a:pt x="6035238" y="6461414"/>
                  </a:lnTo>
                  <a:lnTo>
                    <a:pt x="5863536" y="6777747"/>
                  </a:lnTo>
                  <a:lnTo>
                    <a:pt x="5802014" y="6858001"/>
                  </a:lnTo>
                  <a:lnTo>
                    <a:pt x="2499101" y="6858001"/>
                  </a:lnTo>
                  <a:lnTo>
                    <a:pt x="2468869" y="6818568"/>
                  </a:lnTo>
                  <a:cubicBezTo>
                    <a:pt x="2382545" y="6697178"/>
                    <a:pt x="2309023" y="6566049"/>
                    <a:pt x="2250274" y="6427150"/>
                  </a:cubicBezTo>
                  <a:lnTo>
                    <a:pt x="2235342" y="6379054"/>
                  </a:lnTo>
                  <a:lnTo>
                    <a:pt x="2234613" y="6379279"/>
                  </a:lnTo>
                  <a:cubicBezTo>
                    <a:pt x="2113544" y="6404053"/>
                    <a:pt x="1988191" y="6417063"/>
                    <a:pt x="1859799" y="6417063"/>
                  </a:cubicBezTo>
                  <a:cubicBezTo>
                    <a:pt x="832659" y="6417063"/>
                    <a:pt x="0" y="5584404"/>
                    <a:pt x="0" y="4557265"/>
                  </a:cubicBezTo>
                  <a:cubicBezTo>
                    <a:pt x="0" y="3915302"/>
                    <a:pt x="325257" y="3349310"/>
                    <a:pt x="819967" y="3015091"/>
                  </a:cubicBezTo>
                  <a:lnTo>
                    <a:pt x="988511" y="2923608"/>
                  </a:lnTo>
                  <a:lnTo>
                    <a:pt x="944309" y="2842174"/>
                  </a:lnTo>
                  <a:cubicBezTo>
                    <a:pt x="836715" y="2587791"/>
                    <a:pt x="777218" y="2308111"/>
                    <a:pt x="777218" y="2014534"/>
                  </a:cubicBezTo>
                  <a:cubicBezTo>
                    <a:pt x="777218" y="1133805"/>
                    <a:pt x="1312696" y="378145"/>
                    <a:pt x="2075845" y="553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grpSp>
          <p:nvGrpSpPr>
            <p:cNvPr id="42" name="Group 2238"/>
            <p:cNvGrpSpPr/>
            <p:nvPr userDrawn="1"/>
          </p:nvGrpSpPr>
          <p:grpSpPr>
            <a:xfrm>
              <a:off x="9263142" y="4361048"/>
              <a:ext cx="868289" cy="1312771"/>
              <a:chOff x="0" y="0"/>
              <a:chExt cx="2755450" cy="4165978"/>
            </a:xfrm>
          </p:grpSpPr>
          <p:pic>
            <p:nvPicPr>
              <p:cNvPr id="43" name="image1.png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0800000">
                <a:off x="1154808" y="3565947"/>
                <a:ext cx="445835" cy="60003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44" name="Group 2237"/>
              <p:cNvGrpSpPr/>
              <p:nvPr/>
            </p:nvGrpSpPr>
            <p:grpSpPr>
              <a:xfrm>
                <a:off x="-1" y="0"/>
                <a:ext cx="2755452" cy="3590132"/>
                <a:chOff x="0" y="0"/>
                <a:chExt cx="2755450" cy="3590131"/>
              </a:xfrm>
            </p:grpSpPr>
            <p:sp>
              <p:nvSpPr>
                <p:cNvPr id="45" name="Shape 2235"/>
                <p:cNvSpPr/>
                <p:nvPr/>
              </p:nvSpPr>
              <p:spPr>
                <a:xfrm>
                  <a:off x="-1" y="-1"/>
                  <a:ext cx="1377726" cy="35901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9302" y="7966"/>
                      </a:lnTo>
                      <a:lnTo>
                        <a:pt x="15083" y="7966"/>
                      </a:lnTo>
                      <a:lnTo>
                        <a:pt x="5282" y="14208"/>
                      </a:lnTo>
                      <a:lnTo>
                        <a:pt x="11299" y="14208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76C05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2854" tIns="22854" rIns="22854" bIns="22854" numCol="1" anchor="t">
                  <a:noAutofit/>
                </a:bodyPr>
                <a:lstStyle/>
                <a:p>
                  <a:pPr defTabSz="457109"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 sz="900"/>
                </a:p>
              </p:txBody>
            </p:sp>
            <p:sp>
              <p:nvSpPr>
                <p:cNvPr id="46" name="Shape 2236"/>
                <p:cNvSpPr/>
                <p:nvPr/>
              </p:nvSpPr>
              <p:spPr>
                <a:xfrm>
                  <a:off x="1377725" y="-1"/>
                  <a:ext cx="1377725" cy="35901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10301" y="14208"/>
                      </a:lnTo>
                      <a:lnTo>
                        <a:pt x="16318" y="14208"/>
                      </a:lnTo>
                      <a:lnTo>
                        <a:pt x="6780" y="7966"/>
                      </a:lnTo>
                      <a:lnTo>
                        <a:pt x="12298" y="7966"/>
                      </a:lnTo>
                      <a:lnTo>
                        <a:pt x="0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F994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2854" tIns="22854" rIns="22854" bIns="22854" numCol="1" anchor="t">
                  <a:noAutofit/>
                </a:bodyPr>
                <a:lstStyle/>
                <a:p>
                  <a:pPr defTabSz="457109"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 sz="900"/>
                </a:p>
              </p:txBody>
            </p:sp>
          </p:grpSp>
        </p:grpSp>
        <p:grpSp>
          <p:nvGrpSpPr>
            <p:cNvPr id="47" name="Group 2243"/>
            <p:cNvGrpSpPr/>
            <p:nvPr userDrawn="1"/>
          </p:nvGrpSpPr>
          <p:grpSpPr>
            <a:xfrm>
              <a:off x="9952001" y="4618523"/>
              <a:ext cx="669131" cy="1011661"/>
              <a:chOff x="0" y="0"/>
              <a:chExt cx="1149791" cy="1738376"/>
            </a:xfrm>
          </p:grpSpPr>
          <p:pic>
            <p:nvPicPr>
              <p:cNvPr id="48" name="image1.png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0800000">
                <a:off x="481877" y="1487995"/>
                <a:ext cx="186038" cy="25038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49" name="Group 2242"/>
              <p:cNvGrpSpPr/>
              <p:nvPr/>
            </p:nvGrpSpPr>
            <p:grpSpPr>
              <a:xfrm>
                <a:off x="-1" y="-1"/>
                <a:ext cx="1149793" cy="1498089"/>
                <a:chOff x="0" y="0"/>
                <a:chExt cx="1149791" cy="1498087"/>
              </a:xfrm>
            </p:grpSpPr>
            <p:sp>
              <p:nvSpPr>
                <p:cNvPr id="50" name="Shape 2240"/>
                <p:cNvSpPr/>
                <p:nvPr/>
              </p:nvSpPr>
              <p:spPr>
                <a:xfrm>
                  <a:off x="-1" y="-1"/>
                  <a:ext cx="574897" cy="14980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9302" y="7966"/>
                      </a:lnTo>
                      <a:lnTo>
                        <a:pt x="15083" y="7966"/>
                      </a:lnTo>
                      <a:lnTo>
                        <a:pt x="5282" y="14208"/>
                      </a:lnTo>
                      <a:lnTo>
                        <a:pt x="11299" y="14208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76C05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2854" tIns="22854" rIns="22854" bIns="22854" numCol="1" anchor="t">
                  <a:noAutofit/>
                </a:bodyPr>
                <a:lstStyle/>
                <a:p>
                  <a:pPr defTabSz="457109"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 sz="900"/>
                </a:p>
              </p:txBody>
            </p:sp>
            <p:sp>
              <p:nvSpPr>
                <p:cNvPr id="51" name="Shape 2241"/>
                <p:cNvSpPr/>
                <p:nvPr/>
              </p:nvSpPr>
              <p:spPr>
                <a:xfrm>
                  <a:off x="574895" y="-1"/>
                  <a:ext cx="574897" cy="14980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10301" y="14208"/>
                      </a:lnTo>
                      <a:lnTo>
                        <a:pt x="16318" y="14208"/>
                      </a:lnTo>
                      <a:lnTo>
                        <a:pt x="6780" y="7966"/>
                      </a:lnTo>
                      <a:lnTo>
                        <a:pt x="12298" y="7966"/>
                      </a:lnTo>
                      <a:lnTo>
                        <a:pt x="0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F994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2854" tIns="22854" rIns="22854" bIns="22854" numCol="1" anchor="t">
                  <a:noAutofit/>
                </a:bodyPr>
                <a:lstStyle/>
                <a:p>
                  <a:pPr defTabSz="457109"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 sz="900"/>
                </a:p>
              </p:txBody>
            </p:sp>
          </p:grpSp>
        </p:grpSp>
        <p:sp>
          <p:nvSpPr>
            <p:cNvPr id="77" name="Freeform: Shape 76"/>
            <p:cNvSpPr/>
            <p:nvPr userDrawn="1"/>
          </p:nvSpPr>
          <p:spPr>
            <a:xfrm>
              <a:off x="1" y="5249224"/>
              <a:ext cx="12188825" cy="1608776"/>
            </a:xfrm>
            <a:custGeom>
              <a:avLst/>
              <a:gdLst/>
              <a:ahLst/>
              <a:cxnLst/>
              <a:rect l="l" t="t" r="r" b="b"/>
              <a:pathLst>
                <a:path w="12188825" h="1608776">
                  <a:moveTo>
                    <a:pt x="12188825" y="0"/>
                  </a:moveTo>
                  <a:lnTo>
                    <a:pt x="12188825" y="1608776"/>
                  </a:lnTo>
                  <a:lnTo>
                    <a:pt x="0" y="1608776"/>
                  </a:lnTo>
                  <a:lnTo>
                    <a:pt x="0" y="281796"/>
                  </a:lnTo>
                  <a:lnTo>
                    <a:pt x="429319" y="309013"/>
                  </a:lnTo>
                  <a:cubicBezTo>
                    <a:pt x="1396897" y="374751"/>
                    <a:pt x="2362958" y="457539"/>
                    <a:pt x="3336406" y="485585"/>
                  </a:cubicBezTo>
                  <a:cubicBezTo>
                    <a:pt x="6283758" y="570512"/>
                    <a:pt x="9204482" y="153287"/>
                    <a:pt x="12132071" y="249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CC24A"/>
                </a:gs>
                <a:gs pos="0">
                  <a:srgbClr val="15602F"/>
                </a:gs>
              </a:gsLst>
              <a:lin ang="16200000" scaled="0"/>
              <a:tileRect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109"/>
              <a:endParaRPr lang="en-US"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grpSp>
          <p:nvGrpSpPr>
            <p:cNvPr id="52" name="Group 51"/>
            <p:cNvGrpSpPr/>
            <p:nvPr userDrawn="1"/>
          </p:nvGrpSpPr>
          <p:grpSpPr>
            <a:xfrm>
              <a:off x="6225620" y="5032684"/>
              <a:ext cx="2094173" cy="960603"/>
              <a:chOff x="522055" y="5591453"/>
              <a:chExt cx="1302062" cy="597259"/>
            </a:xfrm>
          </p:grpSpPr>
          <p:grpSp>
            <p:nvGrpSpPr>
              <p:cNvPr id="53" name="Group 148"/>
              <p:cNvGrpSpPr/>
              <p:nvPr/>
            </p:nvGrpSpPr>
            <p:grpSpPr>
              <a:xfrm flipH="1">
                <a:off x="608200" y="5591453"/>
                <a:ext cx="1045670" cy="511449"/>
                <a:chOff x="-1" y="-2"/>
                <a:chExt cx="2081378" cy="1018021"/>
              </a:xfrm>
            </p:grpSpPr>
            <p:sp>
              <p:nvSpPr>
                <p:cNvPr id="60" name="Shape 146"/>
                <p:cNvSpPr/>
                <p:nvPr/>
              </p:nvSpPr>
              <p:spPr>
                <a:xfrm>
                  <a:off x="-1" y="88908"/>
                  <a:ext cx="2081378" cy="9291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18" h="17389" extrusionOk="0">
                      <a:moveTo>
                        <a:pt x="20179" y="5180"/>
                      </a:moveTo>
                      <a:cubicBezTo>
                        <a:pt x="21108" y="7852"/>
                        <a:pt x="21023" y="11156"/>
                        <a:pt x="19932" y="13652"/>
                      </a:cubicBezTo>
                      <a:cubicBezTo>
                        <a:pt x="18743" y="16373"/>
                        <a:pt x="16637" y="17588"/>
                        <a:pt x="14664" y="16693"/>
                      </a:cubicBezTo>
                      <a:lnTo>
                        <a:pt x="7246" y="17389"/>
                      </a:lnTo>
                      <a:lnTo>
                        <a:pt x="1623" y="17049"/>
                      </a:lnTo>
                      <a:cubicBezTo>
                        <a:pt x="-6" y="15428"/>
                        <a:pt x="-492" y="11925"/>
                        <a:pt x="548" y="9313"/>
                      </a:cubicBezTo>
                      <a:cubicBezTo>
                        <a:pt x="1186" y="7711"/>
                        <a:pt x="2280" y="6861"/>
                        <a:pt x="3318" y="5991"/>
                      </a:cubicBezTo>
                      <a:cubicBezTo>
                        <a:pt x="9499" y="808"/>
                        <a:pt x="16983" y="-4012"/>
                        <a:pt x="20179" y="5180"/>
                      </a:cubicBezTo>
                      <a:close/>
                    </a:path>
                  </a:pathLst>
                </a:custGeom>
                <a:solidFill>
                  <a:srgbClr val="53585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 sz="2600"/>
                  </a:pPr>
                  <a:endParaRPr/>
                </a:p>
              </p:txBody>
            </p:sp>
            <p:sp>
              <p:nvSpPr>
                <p:cNvPr id="61" name="Shape 147"/>
                <p:cNvSpPr/>
                <p:nvPr/>
              </p:nvSpPr>
              <p:spPr>
                <a:xfrm>
                  <a:off x="53541" y="-2"/>
                  <a:ext cx="1860734" cy="7963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9631" extrusionOk="0">
                      <a:moveTo>
                        <a:pt x="0" y="14121"/>
                      </a:moveTo>
                      <a:cubicBezTo>
                        <a:pt x="2462" y="8030"/>
                        <a:pt x="5323" y="3753"/>
                        <a:pt x="8375" y="1603"/>
                      </a:cubicBezTo>
                      <a:cubicBezTo>
                        <a:pt x="12811" y="-1522"/>
                        <a:pt x="17448" y="-53"/>
                        <a:pt x="21600" y="5793"/>
                      </a:cubicBezTo>
                      <a:cubicBezTo>
                        <a:pt x="21596" y="9101"/>
                        <a:pt x="20992" y="12107"/>
                        <a:pt x="20046" y="13520"/>
                      </a:cubicBezTo>
                      <a:cubicBezTo>
                        <a:pt x="18769" y="15427"/>
                        <a:pt x="17327" y="13885"/>
                        <a:pt x="15931" y="13525"/>
                      </a:cubicBezTo>
                      <a:cubicBezTo>
                        <a:pt x="12589" y="12663"/>
                        <a:pt x="9559" y="18756"/>
                        <a:pt x="6298" y="19542"/>
                      </a:cubicBezTo>
                      <a:cubicBezTo>
                        <a:pt x="4073" y="20078"/>
                        <a:pt x="1848" y="18182"/>
                        <a:pt x="0" y="14121"/>
                      </a:cubicBezTo>
                      <a:close/>
                    </a:path>
                  </a:pathLst>
                </a:custGeom>
                <a:solidFill>
                  <a:srgbClr val="A6AAA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defRPr sz="32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</p:grpSp>
          <p:grpSp>
            <p:nvGrpSpPr>
              <p:cNvPr id="54" name="Group 151"/>
              <p:cNvGrpSpPr/>
              <p:nvPr/>
            </p:nvGrpSpPr>
            <p:grpSpPr>
              <a:xfrm flipH="1">
                <a:off x="522055" y="5965047"/>
                <a:ext cx="457287" cy="223665"/>
                <a:chOff x="0" y="-2"/>
                <a:chExt cx="910215" cy="445197"/>
              </a:xfrm>
            </p:grpSpPr>
            <p:sp>
              <p:nvSpPr>
                <p:cNvPr id="58" name="Shape 149"/>
                <p:cNvSpPr/>
                <p:nvPr/>
              </p:nvSpPr>
              <p:spPr>
                <a:xfrm>
                  <a:off x="0" y="38880"/>
                  <a:ext cx="910215" cy="4063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18" h="17389" extrusionOk="0">
                      <a:moveTo>
                        <a:pt x="20179" y="5180"/>
                      </a:moveTo>
                      <a:cubicBezTo>
                        <a:pt x="21108" y="7852"/>
                        <a:pt x="21023" y="11156"/>
                        <a:pt x="19932" y="13652"/>
                      </a:cubicBezTo>
                      <a:cubicBezTo>
                        <a:pt x="18743" y="16373"/>
                        <a:pt x="16637" y="17588"/>
                        <a:pt x="14664" y="16693"/>
                      </a:cubicBezTo>
                      <a:lnTo>
                        <a:pt x="7246" y="17389"/>
                      </a:lnTo>
                      <a:lnTo>
                        <a:pt x="1623" y="17049"/>
                      </a:lnTo>
                      <a:cubicBezTo>
                        <a:pt x="-6" y="15428"/>
                        <a:pt x="-492" y="11925"/>
                        <a:pt x="548" y="9313"/>
                      </a:cubicBezTo>
                      <a:cubicBezTo>
                        <a:pt x="1186" y="7711"/>
                        <a:pt x="2280" y="6861"/>
                        <a:pt x="3318" y="5991"/>
                      </a:cubicBezTo>
                      <a:cubicBezTo>
                        <a:pt x="9499" y="808"/>
                        <a:pt x="16983" y="-4012"/>
                        <a:pt x="20179" y="5180"/>
                      </a:cubicBezTo>
                      <a:close/>
                    </a:path>
                  </a:pathLst>
                </a:custGeom>
                <a:solidFill>
                  <a:srgbClr val="7C868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 sz="2600"/>
                  </a:pPr>
                  <a:endParaRPr/>
                </a:p>
              </p:txBody>
            </p:sp>
            <p:sp>
              <p:nvSpPr>
                <p:cNvPr id="59" name="Shape 150"/>
                <p:cNvSpPr/>
                <p:nvPr/>
              </p:nvSpPr>
              <p:spPr>
                <a:xfrm>
                  <a:off x="72387" y="-2"/>
                  <a:ext cx="702066" cy="3482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9631" extrusionOk="0">
                      <a:moveTo>
                        <a:pt x="0" y="14121"/>
                      </a:moveTo>
                      <a:cubicBezTo>
                        <a:pt x="2462" y="8030"/>
                        <a:pt x="5323" y="3753"/>
                        <a:pt x="8375" y="1603"/>
                      </a:cubicBezTo>
                      <a:cubicBezTo>
                        <a:pt x="12811" y="-1522"/>
                        <a:pt x="17448" y="-53"/>
                        <a:pt x="21600" y="5793"/>
                      </a:cubicBezTo>
                      <a:cubicBezTo>
                        <a:pt x="21596" y="9101"/>
                        <a:pt x="20992" y="12107"/>
                        <a:pt x="20046" y="13520"/>
                      </a:cubicBezTo>
                      <a:cubicBezTo>
                        <a:pt x="18769" y="15427"/>
                        <a:pt x="17327" y="13885"/>
                        <a:pt x="15931" y="13525"/>
                      </a:cubicBezTo>
                      <a:cubicBezTo>
                        <a:pt x="12589" y="12663"/>
                        <a:pt x="9559" y="18756"/>
                        <a:pt x="6298" y="19542"/>
                      </a:cubicBezTo>
                      <a:cubicBezTo>
                        <a:pt x="4073" y="20078"/>
                        <a:pt x="1848" y="18182"/>
                        <a:pt x="0" y="14121"/>
                      </a:cubicBezTo>
                      <a:close/>
                    </a:path>
                  </a:pathLst>
                </a:custGeom>
                <a:solidFill>
                  <a:srgbClr val="A6AAA8"/>
                </a:solidFill>
                <a:ln w="38100" cap="flat">
                  <a:solidFill>
                    <a:srgbClr val="A6AAA8"/>
                  </a:solidFill>
                  <a:prstDash val="solid"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defRPr sz="32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</p:grpSp>
          <p:grpSp>
            <p:nvGrpSpPr>
              <p:cNvPr id="55" name="Group 154"/>
              <p:cNvGrpSpPr/>
              <p:nvPr/>
            </p:nvGrpSpPr>
            <p:grpSpPr>
              <a:xfrm flipH="1">
                <a:off x="1465515" y="6013316"/>
                <a:ext cx="358602" cy="175396"/>
                <a:chOff x="0" y="0"/>
                <a:chExt cx="713785" cy="349119"/>
              </a:xfrm>
            </p:grpSpPr>
            <p:sp>
              <p:nvSpPr>
                <p:cNvPr id="56" name="Shape 152"/>
                <p:cNvSpPr/>
                <p:nvPr/>
              </p:nvSpPr>
              <p:spPr>
                <a:xfrm>
                  <a:off x="0" y="30490"/>
                  <a:ext cx="713785" cy="3186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18" h="17389" extrusionOk="0">
                      <a:moveTo>
                        <a:pt x="20179" y="5180"/>
                      </a:moveTo>
                      <a:cubicBezTo>
                        <a:pt x="21108" y="7852"/>
                        <a:pt x="21023" y="11156"/>
                        <a:pt x="19932" y="13652"/>
                      </a:cubicBezTo>
                      <a:cubicBezTo>
                        <a:pt x="18743" y="16373"/>
                        <a:pt x="16637" y="17588"/>
                        <a:pt x="14664" y="16693"/>
                      </a:cubicBezTo>
                      <a:lnTo>
                        <a:pt x="7246" y="17389"/>
                      </a:lnTo>
                      <a:lnTo>
                        <a:pt x="1623" y="17049"/>
                      </a:lnTo>
                      <a:cubicBezTo>
                        <a:pt x="-6" y="15428"/>
                        <a:pt x="-492" y="11925"/>
                        <a:pt x="548" y="9313"/>
                      </a:cubicBezTo>
                      <a:cubicBezTo>
                        <a:pt x="1186" y="7711"/>
                        <a:pt x="2280" y="6861"/>
                        <a:pt x="3318" y="5991"/>
                      </a:cubicBezTo>
                      <a:cubicBezTo>
                        <a:pt x="9499" y="808"/>
                        <a:pt x="16983" y="-4012"/>
                        <a:pt x="20179" y="5180"/>
                      </a:cubicBezTo>
                      <a:close/>
                    </a:path>
                  </a:pathLst>
                </a:custGeom>
                <a:solidFill>
                  <a:srgbClr val="7C868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 sz="2600"/>
                  </a:pPr>
                  <a:endParaRPr/>
                </a:p>
              </p:txBody>
            </p:sp>
            <p:sp>
              <p:nvSpPr>
                <p:cNvPr id="57" name="Shape 153"/>
                <p:cNvSpPr/>
                <p:nvPr/>
              </p:nvSpPr>
              <p:spPr>
                <a:xfrm>
                  <a:off x="84081" y="0"/>
                  <a:ext cx="508813" cy="2731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9631" extrusionOk="0">
                      <a:moveTo>
                        <a:pt x="0" y="14121"/>
                      </a:moveTo>
                      <a:cubicBezTo>
                        <a:pt x="2462" y="8030"/>
                        <a:pt x="5323" y="3753"/>
                        <a:pt x="8375" y="1603"/>
                      </a:cubicBezTo>
                      <a:cubicBezTo>
                        <a:pt x="12811" y="-1522"/>
                        <a:pt x="17448" y="-53"/>
                        <a:pt x="21600" y="5793"/>
                      </a:cubicBezTo>
                      <a:cubicBezTo>
                        <a:pt x="21596" y="9101"/>
                        <a:pt x="20992" y="12107"/>
                        <a:pt x="20046" y="13520"/>
                      </a:cubicBezTo>
                      <a:cubicBezTo>
                        <a:pt x="18769" y="15427"/>
                        <a:pt x="17327" y="13885"/>
                        <a:pt x="15931" y="13525"/>
                      </a:cubicBezTo>
                      <a:cubicBezTo>
                        <a:pt x="12589" y="12663"/>
                        <a:pt x="9559" y="18756"/>
                        <a:pt x="6298" y="19542"/>
                      </a:cubicBezTo>
                      <a:cubicBezTo>
                        <a:pt x="4073" y="20078"/>
                        <a:pt x="1848" y="18182"/>
                        <a:pt x="0" y="14121"/>
                      </a:cubicBezTo>
                      <a:close/>
                    </a:path>
                  </a:pathLst>
                </a:custGeom>
                <a:solidFill>
                  <a:srgbClr val="A6AAA8"/>
                </a:solidFill>
                <a:ln w="38100" cap="flat">
                  <a:solidFill>
                    <a:srgbClr val="A6AAA8"/>
                  </a:solidFill>
                  <a:prstDash val="solid"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defRPr sz="32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</p:grpSp>
        </p:grpSp>
        <p:grpSp>
          <p:nvGrpSpPr>
            <p:cNvPr id="35" name="Group 2248"/>
            <p:cNvGrpSpPr/>
            <p:nvPr/>
          </p:nvGrpSpPr>
          <p:grpSpPr>
            <a:xfrm>
              <a:off x="898269" y="1622026"/>
              <a:ext cx="5836235" cy="4394716"/>
              <a:chOff x="0" y="0"/>
              <a:chExt cx="11675510" cy="8791717"/>
            </a:xfrm>
          </p:grpSpPr>
          <p:sp>
            <p:nvSpPr>
              <p:cNvPr id="38" name="Shape 2244"/>
              <p:cNvSpPr/>
              <p:nvPr/>
            </p:nvSpPr>
            <p:spPr>
              <a:xfrm>
                <a:off x="7316660" y="7640980"/>
                <a:ext cx="739314" cy="11507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4B301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9045" tIns="19045" rIns="19045" bIns="19045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000"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/>
              </a:p>
            </p:txBody>
          </p:sp>
          <p:sp>
            <p:nvSpPr>
              <p:cNvPr id="39" name="Shape 2245"/>
              <p:cNvSpPr/>
              <p:nvPr/>
            </p:nvSpPr>
            <p:spPr>
              <a:xfrm>
                <a:off x="3723194" y="7640980"/>
                <a:ext cx="757716" cy="11507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89" y="0"/>
                    </a:moveTo>
                    <a:lnTo>
                      <a:pt x="0" y="887"/>
                    </a:lnTo>
                    <a:lnTo>
                      <a:pt x="525" y="1379"/>
                    </a:lnTo>
                    <a:lnTo>
                      <a:pt x="525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ubicBezTo>
                      <a:pt x="21600" y="0"/>
                      <a:pt x="21589" y="0"/>
                      <a:pt x="21589" y="0"/>
                    </a:cubicBezTo>
                    <a:close/>
                  </a:path>
                </a:pathLst>
              </a:custGeom>
              <a:solidFill>
                <a:srgbClr val="4B301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9045" tIns="19045" rIns="19045" bIns="19045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000"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/>
              </a:p>
            </p:txBody>
          </p:sp>
          <p:sp>
            <p:nvSpPr>
              <p:cNvPr id="40" name="Shape 2246"/>
              <p:cNvSpPr/>
              <p:nvPr/>
            </p:nvSpPr>
            <p:spPr>
              <a:xfrm>
                <a:off x="0" y="-1"/>
                <a:ext cx="11675511" cy="57378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2" h="21053" extrusionOk="0">
                    <a:moveTo>
                      <a:pt x="21254" y="8875"/>
                    </a:moveTo>
                    <a:cubicBezTo>
                      <a:pt x="21354" y="6977"/>
                      <a:pt x="21312" y="3803"/>
                      <a:pt x="18748" y="3149"/>
                    </a:cubicBezTo>
                    <a:cubicBezTo>
                      <a:pt x="13797" y="1885"/>
                      <a:pt x="7488" y="928"/>
                      <a:pt x="2534" y="87"/>
                    </a:cubicBezTo>
                    <a:cubicBezTo>
                      <a:pt x="1759" y="-44"/>
                      <a:pt x="-246" y="-547"/>
                      <a:pt x="24" y="3796"/>
                    </a:cubicBezTo>
                    <a:cubicBezTo>
                      <a:pt x="443" y="10515"/>
                      <a:pt x="2192" y="21053"/>
                      <a:pt x="2192" y="21053"/>
                    </a:cubicBezTo>
                    <a:lnTo>
                      <a:pt x="20152" y="21053"/>
                    </a:lnTo>
                    <a:cubicBezTo>
                      <a:pt x="20152" y="21053"/>
                      <a:pt x="21254" y="8875"/>
                      <a:pt x="21254" y="8875"/>
                    </a:cubicBezTo>
                    <a:close/>
                  </a:path>
                </a:pathLst>
              </a:custGeom>
              <a:solidFill>
                <a:srgbClr val="4B301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9045" tIns="19045" rIns="19045" bIns="19045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000"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/>
              </a:p>
            </p:txBody>
          </p:sp>
          <p:sp>
            <p:nvSpPr>
              <p:cNvPr id="41" name="Shape 2247"/>
              <p:cNvSpPr/>
              <p:nvPr/>
            </p:nvSpPr>
            <p:spPr>
              <a:xfrm>
                <a:off x="1206470" y="5733978"/>
                <a:ext cx="9853115" cy="20890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247" extrusionOk="0">
                    <a:moveTo>
                      <a:pt x="21600" y="0"/>
                    </a:moveTo>
                    <a:lnTo>
                      <a:pt x="0" y="0"/>
                    </a:lnTo>
                    <a:cubicBezTo>
                      <a:pt x="406" y="5350"/>
                      <a:pt x="657" y="8127"/>
                      <a:pt x="1033" y="12775"/>
                    </a:cubicBezTo>
                    <a:cubicBezTo>
                      <a:pt x="1349" y="16680"/>
                      <a:pt x="1717" y="21600"/>
                      <a:pt x="3566" y="21227"/>
                    </a:cubicBezTo>
                    <a:cubicBezTo>
                      <a:pt x="3566" y="21227"/>
                      <a:pt x="16629" y="21255"/>
                      <a:pt x="18845" y="20941"/>
                    </a:cubicBezTo>
                    <a:cubicBezTo>
                      <a:pt x="20157" y="20755"/>
                      <a:pt x="21278" y="15048"/>
                      <a:pt x="21600" y="0"/>
                    </a:cubicBezTo>
                  </a:path>
                </a:pathLst>
              </a:custGeom>
              <a:solidFill>
                <a:srgbClr val="E0C0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9045" tIns="19045" rIns="19045" bIns="19045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000"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/>
              </a:p>
            </p:txBody>
          </p:sp>
        </p:grp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463040" y="2048256"/>
            <a:ext cx="4965192" cy="2441448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spc="0" baseline="0" dirty="0">
                <a:solidFill>
                  <a:srgbClr val="E1C27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1732978" y="4521123"/>
            <a:ext cx="4425316" cy="92738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A3116"/>
                </a:solidFill>
                <a:latin typeface="+mn-lt"/>
                <a:cs typeface="Salesforce Sans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79115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457136" y="457200"/>
            <a:ext cx="11274552" cy="5943600"/>
          </a:xfrm>
          <a:prstGeom prst="rect">
            <a:avLst/>
          </a:prstGeom>
          <a:solidFill>
            <a:schemeClr val="bg2">
              <a:alpha val="55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Salesforce Sans"/>
              <a:cs typeface="Salesforce Sans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457136" y="456306"/>
            <a:ext cx="11274552" cy="5943600"/>
          </a:xfrm>
          <a:prstGeom prst="rect">
            <a:avLst/>
          </a:prstGeom>
          <a:gradFill flip="none" rotWithShape="1">
            <a:gsLst>
              <a:gs pos="64000">
                <a:srgbClr val="E2E8EF">
                  <a:alpha val="50000"/>
                </a:srgbClr>
              </a:gs>
              <a:gs pos="100000">
                <a:srgbClr val="E2E8EF">
                  <a:alpha val="90000"/>
                </a:srgbClr>
              </a:gs>
              <a:gs pos="0">
                <a:srgbClr val="E2E8E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Salesforce Sans"/>
              <a:cs typeface="Salesforce 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6112" y="1796716"/>
            <a:ext cx="6629400" cy="2208356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5400" spc="0">
                <a:solidFill>
                  <a:srgbClr val="0A3B61"/>
                </a:solidFill>
                <a:latin typeface="Salesforce Sans Light" panose="020B0305020202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169664"/>
            <a:ext cx="6638544" cy="38404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None/>
              <a:defRPr lang="en-US" sz="2400" kern="1200" spc="0" baseline="0" dirty="0">
                <a:solidFill>
                  <a:schemeClr val="bg2">
                    <a:lumMod val="50000"/>
                  </a:schemeClr>
                </a:solidFill>
                <a:latin typeface="Salesforce Sans" panose="020B0505020202020203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5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914400" y="5047488"/>
            <a:ext cx="6638544" cy="6113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aseline="0">
                <a:solidFill>
                  <a:schemeClr val="bg2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Name and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914400" y="5687568"/>
            <a:ext cx="6638544" cy="54864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lang="en-US" sz="1400" kern="1200" spc="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300"/>
              </a:spcBef>
              <a:spcAft>
                <a:spcPts val="0"/>
              </a:spcAft>
              <a:buSzPct val="110000"/>
              <a:buFont typeface="Arial"/>
              <a:buNone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None/>
              <a:tabLst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91440" indent="0">
              <a:spcAft>
                <a:spcPts val="100"/>
              </a:spcAft>
              <a:defRPr lang="en-US" sz="900" kern="1200" spc="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1440" indent="0">
              <a:spcAft>
                <a:spcPts val="100"/>
              </a:spcAft>
              <a:defRPr lang="en-US" sz="900" kern="1200" spc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Twitter and Email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8078850" y="457200"/>
            <a:ext cx="3657600" cy="5943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896112" y="896688"/>
            <a:ext cx="1582227" cy="1109721"/>
            <a:chOff x="3073406" y="1312864"/>
            <a:chExt cx="6038864" cy="4235448"/>
          </a:xfrm>
        </p:grpSpPr>
        <p:sp>
          <p:nvSpPr>
            <p:cNvPr id="15" name="Freeform 5"/>
            <p:cNvSpPr>
              <a:spLocks/>
            </p:cNvSpPr>
            <p:nvPr userDrawn="1"/>
          </p:nvSpPr>
          <p:spPr bwMode="auto">
            <a:xfrm>
              <a:off x="3073406" y="1312864"/>
              <a:ext cx="6038864" cy="4235448"/>
            </a:xfrm>
            <a:custGeom>
              <a:avLst/>
              <a:gdLst>
                <a:gd name="T0" fmla="*/ 742 w 1784"/>
                <a:gd name="T1" fmla="*/ 136 h 1249"/>
                <a:gd name="T2" fmla="*/ 969 w 1784"/>
                <a:gd name="T3" fmla="*/ 39 h 1249"/>
                <a:gd name="T4" fmla="*/ 1244 w 1784"/>
                <a:gd name="T5" fmla="*/ 202 h 1249"/>
                <a:gd name="T6" fmla="*/ 1399 w 1784"/>
                <a:gd name="T7" fmla="*/ 169 h 1249"/>
                <a:gd name="T8" fmla="*/ 1784 w 1784"/>
                <a:gd name="T9" fmla="*/ 557 h 1249"/>
                <a:gd name="T10" fmla="*/ 1399 w 1784"/>
                <a:gd name="T11" fmla="*/ 945 h 1249"/>
                <a:gd name="T12" fmla="*/ 1323 w 1784"/>
                <a:gd name="T13" fmla="*/ 938 h 1249"/>
                <a:gd name="T14" fmla="*/ 1078 w 1784"/>
                <a:gd name="T15" fmla="*/ 1082 h 1249"/>
                <a:gd name="T16" fmla="*/ 955 w 1784"/>
                <a:gd name="T17" fmla="*/ 1053 h 1249"/>
                <a:gd name="T18" fmla="*/ 660 w 1784"/>
                <a:gd name="T19" fmla="*/ 1249 h 1249"/>
                <a:gd name="T20" fmla="*/ 359 w 1784"/>
                <a:gd name="T21" fmla="*/ 1039 h 1249"/>
                <a:gd name="T22" fmla="*/ 298 w 1784"/>
                <a:gd name="T23" fmla="*/ 1045 h 1249"/>
                <a:gd name="T24" fmla="*/ 0 w 1784"/>
                <a:gd name="T25" fmla="*/ 744 h 1249"/>
                <a:gd name="T26" fmla="*/ 149 w 1784"/>
                <a:gd name="T27" fmla="*/ 484 h 1249"/>
                <a:gd name="T28" fmla="*/ 120 w 1784"/>
                <a:gd name="T29" fmla="*/ 346 h 1249"/>
                <a:gd name="T30" fmla="*/ 467 w 1784"/>
                <a:gd name="T31" fmla="*/ 0 h 1249"/>
                <a:gd name="T32" fmla="*/ 742 w 1784"/>
                <a:gd name="T33" fmla="*/ 136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84" h="1249">
                  <a:moveTo>
                    <a:pt x="742" y="136"/>
                  </a:moveTo>
                  <a:cubicBezTo>
                    <a:pt x="800" y="76"/>
                    <a:pt x="880" y="39"/>
                    <a:pt x="969" y="39"/>
                  </a:cubicBezTo>
                  <a:cubicBezTo>
                    <a:pt x="1086" y="39"/>
                    <a:pt x="1189" y="105"/>
                    <a:pt x="1244" y="202"/>
                  </a:cubicBezTo>
                  <a:cubicBezTo>
                    <a:pt x="1291" y="181"/>
                    <a:pt x="1344" y="169"/>
                    <a:pt x="1399" y="169"/>
                  </a:cubicBezTo>
                  <a:cubicBezTo>
                    <a:pt x="1612" y="169"/>
                    <a:pt x="1784" y="343"/>
                    <a:pt x="1784" y="557"/>
                  </a:cubicBezTo>
                  <a:cubicBezTo>
                    <a:pt x="1784" y="772"/>
                    <a:pt x="1612" y="945"/>
                    <a:pt x="1399" y="945"/>
                  </a:cubicBezTo>
                  <a:cubicBezTo>
                    <a:pt x="1373" y="945"/>
                    <a:pt x="1348" y="943"/>
                    <a:pt x="1323" y="938"/>
                  </a:cubicBezTo>
                  <a:cubicBezTo>
                    <a:pt x="1275" y="1024"/>
                    <a:pt x="1184" y="1082"/>
                    <a:pt x="1078" y="1082"/>
                  </a:cubicBezTo>
                  <a:cubicBezTo>
                    <a:pt x="1034" y="1082"/>
                    <a:pt x="992" y="1071"/>
                    <a:pt x="955" y="1053"/>
                  </a:cubicBezTo>
                  <a:cubicBezTo>
                    <a:pt x="906" y="1168"/>
                    <a:pt x="793" y="1249"/>
                    <a:pt x="660" y="1249"/>
                  </a:cubicBezTo>
                  <a:cubicBezTo>
                    <a:pt x="522" y="1249"/>
                    <a:pt x="404" y="1161"/>
                    <a:pt x="359" y="1039"/>
                  </a:cubicBezTo>
                  <a:cubicBezTo>
                    <a:pt x="339" y="1043"/>
                    <a:pt x="319" y="1045"/>
                    <a:pt x="298" y="1045"/>
                  </a:cubicBezTo>
                  <a:cubicBezTo>
                    <a:pt x="133" y="1045"/>
                    <a:pt x="0" y="910"/>
                    <a:pt x="0" y="744"/>
                  </a:cubicBezTo>
                  <a:cubicBezTo>
                    <a:pt x="0" y="633"/>
                    <a:pt x="60" y="536"/>
                    <a:pt x="149" y="484"/>
                  </a:cubicBezTo>
                  <a:cubicBezTo>
                    <a:pt x="131" y="442"/>
                    <a:pt x="120" y="395"/>
                    <a:pt x="120" y="346"/>
                  </a:cubicBezTo>
                  <a:cubicBezTo>
                    <a:pt x="120" y="155"/>
                    <a:pt x="276" y="0"/>
                    <a:pt x="467" y="0"/>
                  </a:cubicBezTo>
                  <a:cubicBezTo>
                    <a:pt x="579" y="0"/>
                    <a:pt x="679" y="54"/>
                    <a:pt x="742" y="136"/>
                  </a:cubicBezTo>
                </a:path>
              </a:pathLst>
            </a:custGeom>
            <a:solidFill>
              <a:srgbClr val="139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3943354" y="3014665"/>
              <a:ext cx="423861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6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2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9 w 125"/>
                <a:gd name="T29" fmla="*/ 14 h 168"/>
                <a:gd name="T30" fmla="*/ 66 w 125"/>
                <a:gd name="T31" fmla="*/ 0 h 168"/>
                <a:gd name="T32" fmla="*/ 63 w 125"/>
                <a:gd name="T33" fmla="*/ 0 h 168"/>
                <a:gd name="T34" fmla="*/ 6 w 125"/>
                <a:gd name="T35" fmla="*/ 49 h 168"/>
                <a:gd name="T36" fmla="*/ 6 w 125"/>
                <a:gd name="T37" fmla="*/ 50 h 168"/>
                <a:gd name="T38" fmla="*/ 56 w 125"/>
                <a:gd name="T39" fmla="*/ 97 h 168"/>
                <a:gd name="T40" fmla="*/ 60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7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9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2" y="149"/>
                    <a:pt x="2" y="150"/>
                  </a:cubicBezTo>
                  <a:cubicBezTo>
                    <a:pt x="6" y="152"/>
                    <a:pt x="9" y="154"/>
                    <a:pt x="12" y="156"/>
                  </a:cubicBezTo>
                  <a:cubicBezTo>
                    <a:pt x="31" y="166"/>
                    <a:pt x="48" y="168"/>
                    <a:pt x="66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8" y="28"/>
                    <a:pt x="62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2" y="42"/>
                    <a:pt x="113" y="38"/>
                  </a:cubicBezTo>
                  <a:cubicBezTo>
                    <a:pt x="114" y="36"/>
                    <a:pt x="120" y="20"/>
                    <a:pt x="120" y="18"/>
                  </a:cubicBezTo>
                  <a:cubicBezTo>
                    <a:pt x="121" y="16"/>
                    <a:pt x="120" y="15"/>
                    <a:pt x="119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9" y="0"/>
                    <a:pt x="6" y="20"/>
                    <a:pt x="6" y="49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80"/>
                    <a:pt x="32" y="90"/>
                    <a:pt x="56" y="97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3" y="141"/>
                    <a:pt x="67" y="141"/>
                  </a:cubicBezTo>
                  <a:cubicBezTo>
                    <a:pt x="60" y="141"/>
                    <a:pt x="41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3"/>
                    <a:pt x="10" y="122"/>
                    <a:pt x="9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5757878" y="3014665"/>
              <a:ext cx="422275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5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1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8 w 125"/>
                <a:gd name="T29" fmla="*/ 14 h 168"/>
                <a:gd name="T30" fmla="*/ 66 w 125"/>
                <a:gd name="T31" fmla="*/ 0 h 168"/>
                <a:gd name="T32" fmla="*/ 62 w 125"/>
                <a:gd name="T33" fmla="*/ 0 h 168"/>
                <a:gd name="T34" fmla="*/ 5 w 125"/>
                <a:gd name="T35" fmla="*/ 49 h 168"/>
                <a:gd name="T36" fmla="*/ 5 w 125"/>
                <a:gd name="T37" fmla="*/ 50 h 168"/>
                <a:gd name="T38" fmla="*/ 55 w 125"/>
                <a:gd name="T39" fmla="*/ 97 h 168"/>
                <a:gd name="T40" fmla="*/ 59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6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8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1" y="149"/>
                    <a:pt x="2" y="150"/>
                  </a:cubicBezTo>
                  <a:cubicBezTo>
                    <a:pt x="5" y="152"/>
                    <a:pt x="9" y="154"/>
                    <a:pt x="12" y="156"/>
                  </a:cubicBezTo>
                  <a:cubicBezTo>
                    <a:pt x="30" y="166"/>
                    <a:pt x="47" y="168"/>
                    <a:pt x="65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7" y="28"/>
                    <a:pt x="61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1" y="42"/>
                    <a:pt x="113" y="38"/>
                  </a:cubicBezTo>
                  <a:cubicBezTo>
                    <a:pt x="113" y="36"/>
                    <a:pt x="119" y="20"/>
                    <a:pt x="120" y="18"/>
                  </a:cubicBezTo>
                  <a:cubicBezTo>
                    <a:pt x="121" y="16"/>
                    <a:pt x="120" y="15"/>
                    <a:pt x="118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9" y="0"/>
                    <a:pt x="5" y="20"/>
                    <a:pt x="5" y="49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80"/>
                    <a:pt x="31" y="90"/>
                    <a:pt x="55" y="97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2" y="141"/>
                    <a:pt x="66" y="141"/>
                  </a:cubicBezTo>
                  <a:cubicBezTo>
                    <a:pt x="60" y="141"/>
                    <a:pt x="40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4"/>
                    <a:pt x="9" y="122"/>
                    <a:pt x="8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/>
            <p:cNvSpPr>
              <a:spLocks noEditPoints="1"/>
            </p:cNvSpPr>
            <p:nvPr userDrawn="1"/>
          </p:nvSpPr>
          <p:spPr bwMode="auto">
            <a:xfrm>
              <a:off x="6613537" y="3017836"/>
              <a:ext cx="504830" cy="566742"/>
            </a:xfrm>
            <a:custGeom>
              <a:avLst/>
              <a:gdLst>
                <a:gd name="T0" fmla="*/ 144 w 149"/>
                <a:gd name="T1" fmla="*/ 50 h 167"/>
                <a:gd name="T2" fmla="*/ 130 w 149"/>
                <a:gd name="T3" fmla="*/ 24 h 167"/>
                <a:gd name="T4" fmla="*/ 107 w 149"/>
                <a:gd name="T5" fmla="*/ 6 h 167"/>
                <a:gd name="T6" fmla="*/ 74 w 149"/>
                <a:gd name="T7" fmla="*/ 0 h 167"/>
                <a:gd name="T8" fmla="*/ 41 w 149"/>
                <a:gd name="T9" fmla="*/ 6 h 167"/>
                <a:gd name="T10" fmla="*/ 18 w 149"/>
                <a:gd name="T11" fmla="*/ 24 h 167"/>
                <a:gd name="T12" fmla="*/ 4 w 149"/>
                <a:gd name="T13" fmla="*/ 50 h 167"/>
                <a:gd name="T14" fmla="*/ 0 w 149"/>
                <a:gd name="T15" fmla="*/ 83 h 167"/>
                <a:gd name="T16" fmla="*/ 4 w 149"/>
                <a:gd name="T17" fmla="*/ 116 h 167"/>
                <a:gd name="T18" fmla="*/ 18 w 149"/>
                <a:gd name="T19" fmla="*/ 143 h 167"/>
                <a:gd name="T20" fmla="*/ 41 w 149"/>
                <a:gd name="T21" fmla="*/ 160 h 167"/>
                <a:gd name="T22" fmla="*/ 74 w 149"/>
                <a:gd name="T23" fmla="*/ 167 h 167"/>
                <a:gd name="T24" fmla="*/ 107 w 149"/>
                <a:gd name="T25" fmla="*/ 160 h 167"/>
                <a:gd name="T26" fmla="*/ 130 w 149"/>
                <a:gd name="T27" fmla="*/ 143 h 167"/>
                <a:gd name="T28" fmla="*/ 144 w 149"/>
                <a:gd name="T29" fmla="*/ 116 h 167"/>
                <a:gd name="T30" fmla="*/ 149 w 149"/>
                <a:gd name="T31" fmla="*/ 83 h 167"/>
                <a:gd name="T32" fmla="*/ 144 w 149"/>
                <a:gd name="T33" fmla="*/ 50 h 167"/>
                <a:gd name="T34" fmla="*/ 114 w 149"/>
                <a:gd name="T35" fmla="*/ 83 h 167"/>
                <a:gd name="T36" fmla="*/ 104 w 149"/>
                <a:gd name="T37" fmla="*/ 125 h 167"/>
                <a:gd name="T38" fmla="*/ 74 w 149"/>
                <a:gd name="T39" fmla="*/ 139 h 167"/>
                <a:gd name="T40" fmla="*/ 45 w 149"/>
                <a:gd name="T41" fmla="*/ 125 h 167"/>
                <a:gd name="T42" fmla="*/ 35 w 149"/>
                <a:gd name="T43" fmla="*/ 83 h 167"/>
                <a:gd name="T44" fmla="*/ 45 w 149"/>
                <a:gd name="T45" fmla="*/ 42 h 167"/>
                <a:gd name="T46" fmla="*/ 74 w 149"/>
                <a:gd name="T47" fmla="*/ 28 h 167"/>
                <a:gd name="T48" fmla="*/ 104 w 149"/>
                <a:gd name="T49" fmla="*/ 42 h 167"/>
                <a:gd name="T50" fmla="*/ 114 w 149"/>
                <a:gd name="T51" fmla="*/ 8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9" h="167">
                  <a:moveTo>
                    <a:pt x="144" y="50"/>
                  </a:moveTo>
                  <a:cubicBezTo>
                    <a:pt x="141" y="40"/>
                    <a:pt x="137" y="31"/>
                    <a:pt x="130" y="24"/>
                  </a:cubicBezTo>
                  <a:cubicBezTo>
                    <a:pt x="124" y="16"/>
                    <a:pt x="116" y="10"/>
                    <a:pt x="107" y="6"/>
                  </a:cubicBezTo>
                  <a:cubicBezTo>
                    <a:pt x="98" y="2"/>
                    <a:pt x="87" y="0"/>
                    <a:pt x="74" y="0"/>
                  </a:cubicBezTo>
                  <a:cubicBezTo>
                    <a:pt x="62" y="0"/>
                    <a:pt x="51" y="2"/>
                    <a:pt x="41" y="6"/>
                  </a:cubicBezTo>
                  <a:cubicBezTo>
                    <a:pt x="32" y="10"/>
                    <a:pt x="24" y="16"/>
                    <a:pt x="18" y="24"/>
                  </a:cubicBezTo>
                  <a:cubicBezTo>
                    <a:pt x="12" y="31"/>
                    <a:pt x="7" y="40"/>
                    <a:pt x="4" y="50"/>
                  </a:cubicBezTo>
                  <a:cubicBezTo>
                    <a:pt x="1" y="61"/>
                    <a:pt x="0" y="72"/>
                    <a:pt x="0" y="83"/>
                  </a:cubicBezTo>
                  <a:cubicBezTo>
                    <a:pt x="0" y="95"/>
                    <a:pt x="1" y="106"/>
                    <a:pt x="4" y="116"/>
                  </a:cubicBezTo>
                  <a:cubicBezTo>
                    <a:pt x="7" y="126"/>
                    <a:pt x="12" y="135"/>
                    <a:pt x="18" y="143"/>
                  </a:cubicBezTo>
                  <a:cubicBezTo>
                    <a:pt x="24" y="150"/>
                    <a:pt x="32" y="156"/>
                    <a:pt x="41" y="160"/>
                  </a:cubicBezTo>
                  <a:cubicBezTo>
                    <a:pt x="51" y="165"/>
                    <a:pt x="62" y="167"/>
                    <a:pt x="74" y="167"/>
                  </a:cubicBezTo>
                  <a:cubicBezTo>
                    <a:pt x="87" y="167"/>
                    <a:pt x="98" y="165"/>
                    <a:pt x="107" y="160"/>
                  </a:cubicBezTo>
                  <a:cubicBezTo>
                    <a:pt x="116" y="156"/>
                    <a:pt x="124" y="150"/>
                    <a:pt x="130" y="143"/>
                  </a:cubicBezTo>
                  <a:cubicBezTo>
                    <a:pt x="137" y="135"/>
                    <a:pt x="141" y="126"/>
                    <a:pt x="144" y="116"/>
                  </a:cubicBezTo>
                  <a:cubicBezTo>
                    <a:pt x="147" y="106"/>
                    <a:pt x="149" y="95"/>
                    <a:pt x="149" y="83"/>
                  </a:cubicBezTo>
                  <a:cubicBezTo>
                    <a:pt x="149" y="72"/>
                    <a:pt x="147" y="61"/>
                    <a:pt x="144" y="50"/>
                  </a:cubicBezTo>
                  <a:moveTo>
                    <a:pt x="114" y="83"/>
                  </a:moveTo>
                  <a:cubicBezTo>
                    <a:pt x="114" y="101"/>
                    <a:pt x="110" y="115"/>
                    <a:pt x="104" y="125"/>
                  </a:cubicBezTo>
                  <a:cubicBezTo>
                    <a:pt x="97" y="135"/>
                    <a:pt x="88" y="139"/>
                    <a:pt x="74" y="139"/>
                  </a:cubicBezTo>
                  <a:cubicBezTo>
                    <a:pt x="61" y="139"/>
                    <a:pt x="51" y="135"/>
                    <a:pt x="45" y="125"/>
                  </a:cubicBezTo>
                  <a:cubicBezTo>
                    <a:pt x="38" y="115"/>
                    <a:pt x="35" y="101"/>
                    <a:pt x="35" y="83"/>
                  </a:cubicBezTo>
                  <a:cubicBezTo>
                    <a:pt x="35" y="66"/>
                    <a:pt x="38" y="52"/>
                    <a:pt x="45" y="42"/>
                  </a:cubicBezTo>
                  <a:cubicBezTo>
                    <a:pt x="51" y="32"/>
                    <a:pt x="61" y="28"/>
                    <a:pt x="74" y="28"/>
                  </a:cubicBezTo>
                  <a:cubicBezTo>
                    <a:pt x="88" y="28"/>
                    <a:pt x="97" y="32"/>
                    <a:pt x="104" y="42"/>
                  </a:cubicBezTo>
                  <a:cubicBezTo>
                    <a:pt x="110" y="52"/>
                    <a:pt x="114" y="66"/>
                    <a:pt x="114" y="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/>
            <p:cNvSpPr>
              <a:spLocks/>
            </p:cNvSpPr>
            <p:nvPr userDrawn="1"/>
          </p:nvSpPr>
          <p:spPr bwMode="auto">
            <a:xfrm>
              <a:off x="7551751" y="3014665"/>
              <a:ext cx="430213" cy="569913"/>
            </a:xfrm>
            <a:custGeom>
              <a:avLst/>
              <a:gdLst>
                <a:gd name="T0" fmla="*/ 118 w 127"/>
                <a:gd name="T1" fmla="*/ 136 h 168"/>
                <a:gd name="T2" fmla="*/ 114 w 127"/>
                <a:gd name="T3" fmla="*/ 134 h 168"/>
                <a:gd name="T4" fmla="*/ 100 w 127"/>
                <a:gd name="T5" fmla="*/ 138 h 168"/>
                <a:gd name="T6" fmla="*/ 83 w 127"/>
                <a:gd name="T7" fmla="*/ 139 h 168"/>
                <a:gd name="T8" fmla="*/ 48 w 127"/>
                <a:gd name="T9" fmla="*/ 126 h 168"/>
                <a:gd name="T10" fmla="*/ 35 w 127"/>
                <a:gd name="T11" fmla="*/ 84 h 168"/>
                <a:gd name="T12" fmla="*/ 47 w 127"/>
                <a:gd name="T13" fmla="*/ 44 h 168"/>
                <a:gd name="T14" fmla="*/ 81 w 127"/>
                <a:gd name="T15" fmla="*/ 29 h 168"/>
                <a:gd name="T16" fmla="*/ 113 w 127"/>
                <a:gd name="T17" fmla="*/ 34 h 168"/>
                <a:gd name="T18" fmla="*/ 117 w 127"/>
                <a:gd name="T19" fmla="*/ 32 h 168"/>
                <a:gd name="T20" fmla="*/ 124 w 127"/>
                <a:gd name="T21" fmla="*/ 11 h 168"/>
                <a:gd name="T22" fmla="*/ 122 w 127"/>
                <a:gd name="T23" fmla="*/ 7 h 168"/>
                <a:gd name="T24" fmla="*/ 102 w 127"/>
                <a:gd name="T25" fmla="*/ 2 h 168"/>
                <a:gd name="T26" fmla="*/ 79 w 127"/>
                <a:gd name="T27" fmla="*/ 0 h 168"/>
                <a:gd name="T28" fmla="*/ 45 w 127"/>
                <a:gd name="T29" fmla="*/ 7 h 168"/>
                <a:gd name="T30" fmla="*/ 20 w 127"/>
                <a:gd name="T31" fmla="*/ 25 h 168"/>
                <a:gd name="T32" fmla="*/ 5 w 127"/>
                <a:gd name="T33" fmla="*/ 51 h 168"/>
                <a:gd name="T34" fmla="*/ 0 w 127"/>
                <a:gd name="T35" fmla="*/ 84 h 168"/>
                <a:gd name="T36" fmla="*/ 21 w 127"/>
                <a:gd name="T37" fmla="*/ 145 h 168"/>
                <a:gd name="T38" fmla="*/ 81 w 127"/>
                <a:gd name="T39" fmla="*/ 168 h 168"/>
                <a:gd name="T40" fmla="*/ 124 w 127"/>
                <a:gd name="T41" fmla="*/ 160 h 168"/>
                <a:gd name="T42" fmla="*/ 126 w 127"/>
                <a:gd name="T43" fmla="*/ 156 h 168"/>
                <a:gd name="T44" fmla="*/ 118 w 127"/>
                <a:gd name="T45" fmla="*/ 13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" h="168">
                  <a:moveTo>
                    <a:pt x="118" y="136"/>
                  </a:moveTo>
                  <a:cubicBezTo>
                    <a:pt x="117" y="133"/>
                    <a:pt x="114" y="134"/>
                    <a:pt x="114" y="134"/>
                  </a:cubicBezTo>
                  <a:cubicBezTo>
                    <a:pt x="110" y="135"/>
                    <a:pt x="105" y="137"/>
                    <a:pt x="100" y="138"/>
                  </a:cubicBezTo>
                  <a:cubicBezTo>
                    <a:pt x="95" y="139"/>
                    <a:pt x="89" y="139"/>
                    <a:pt x="83" y="139"/>
                  </a:cubicBezTo>
                  <a:cubicBezTo>
                    <a:pt x="68" y="139"/>
                    <a:pt x="57" y="135"/>
                    <a:pt x="48" y="126"/>
                  </a:cubicBezTo>
                  <a:cubicBezTo>
                    <a:pt x="40" y="117"/>
                    <a:pt x="35" y="103"/>
                    <a:pt x="35" y="84"/>
                  </a:cubicBezTo>
                  <a:cubicBezTo>
                    <a:pt x="35" y="67"/>
                    <a:pt x="39" y="54"/>
                    <a:pt x="47" y="44"/>
                  </a:cubicBezTo>
                  <a:cubicBezTo>
                    <a:pt x="54" y="34"/>
                    <a:pt x="66" y="29"/>
                    <a:pt x="81" y="29"/>
                  </a:cubicBezTo>
                  <a:cubicBezTo>
                    <a:pt x="93" y="29"/>
                    <a:pt x="103" y="31"/>
                    <a:pt x="113" y="34"/>
                  </a:cubicBezTo>
                  <a:cubicBezTo>
                    <a:pt x="113" y="34"/>
                    <a:pt x="115" y="35"/>
                    <a:pt x="117" y="32"/>
                  </a:cubicBezTo>
                  <a:cubicBezTo>
                    <a:pt x="119" y="24"/>
                    <a:pt x="121" y="19"/>
                    <a:pt x="124" y="11"/>
                  </a:cubicBezTo>
                  <a:cubicBezTo>
                    <a:pt x="125" y="8"/>
                    <a:pt x="123" y="7"/>
                    <a:pt x="122" y="7"/>
                  </a:cubicBezTo>
                  <a:cubicBezTo>
                    <a:pt x="118" y="6"/>
                    <a:pt x="109" y="3"/>
                    <a:pt x="102" y="2"/>
                  </a:cubicBezTo>
                  <a:cubicBezTo>
                    <a:pt x="95" y="1"/>
                    <a:pt x="88" y="0"/>
                    <a:pt x="79" y="0"/>
                  </a:cubicBezTo>
                  <a:cubicBezTo>
                    <a:pt x="66" y="0"/>
                    <a:pt x="55" y="3"/>
                    <a:pt x="45" y="7"/>
                  </a:cubicBezTo>
                  <a:cubicBezTo>
                    <a:pt x="35" y="11"/>
                    <a:pt x="27" y="17"/>
                    <a:pt x="20" y="25"/>
                  </a:cubicBezTo>
                  <a:cubicBezTo>
                    <a:pt x="14" y="32"/>
                    <a:pt x="9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110"/>
                    <a:pt x="7" y="130"/>
                    <a:pt x="21" y="145"/>
                  </a:cubicBezTo>
                  <a:cubicBezTo>
                    <a:pt x="34" y="160"/>
                    <a:pt x="55" y="168"/>
                    <a:pt x="81" y="168"/>
                  </a:cubicBezTo>
                  <a:cubicBezTo>
                    <a:pt x="97" y="168"/>
                    <a:pt x="113" y="164"/>
                    <a:pt x="124" y="160"/>
                  </a:cubicBezTo>
                  <a:cubicBezTo>
                    <a:pt x="124" y="160"/>
                    <a:pt x="127" y="159"/>
                    <a:pt x="126" y="156"/>
                  </a:cubicBezTo>
                  <a:lnTo>
                    <a:pt x="118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"/>
            <p:cNvSpPr>
              <a:spLocks noEditPoints="1"/>
            </p:cNvSpPr>
            <p:nvPr userDrawn="1"/>
          </p:nvSpPr>
          <p:spPr bwMode="auto">
            <a:xfrm>
              <a:off x="8008956" y="3017836"/>
              <a:ext cx="493712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"/>
            <p:cNvSpPr>
              <a:spLocks noEditPoints="1"/>
            </p:cNvSpPr>
            <p:nvPr userDrawn="1"/>
          </p:nvSpPr>
          <p:spPr bwMode="auto">
            <a:xfrm>
              <a:off x="5205424" y="3017836"/>
              <a:ext cx="495297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"/>
            <p:cNvSpPr>
              <a:spLocks noEditPoints="1"/>
            </p:cNvSpPr>
            <p:nvPr userDrawn="1"/>
          </p:nvSpPr>
          <p:spPr bwMode="auto">
            <a:xfrm>
              <a:off x="4427543" y="3014665"/>
              <a:ext cx="454025" cy="569913"/>
            </a:xfrm>
            <a:custGeom>
              <a:avLst/>
              <a:gdLst>
                <a:gd name="T0" fmla="*/ 84 w 134"/>
                <a:gd name="T1" fmla="*/ 62 h 168"/>
                <a:gd name="T2" fmla="*/ 68 w 134"/>
                <a:gd name="T3" fmla="*/ 62 h 168"/>
                <a:gd name="T4" fmla="*/ 43 w 134"/>
                <a:gd name="T5" fmla="*/ 65 h 168"/>
                <a:gd name="T6" fmla="*/ 21 w 134"/>
                <a:gd name="T7" fmla="*/ 75 h 168"/>
                <a:gd name="T8" fmla="*/ 6 w 134"/>
                <a:gd name="T9" fmla="*/ 92 h 168"/>
                <a:gd name="T10" fmla="*/ 0 w 134"/>
                <a:gd name="T11" fmla="*/ 116 h 168"/>
                <a:gd name="T12" fmla="*/ 5 w 134"/>
                <a:gd name="T13" fmla="*/ 140 h 168"/>
                <a:gd name="T14" fmla="*/ 19 w 134"/>
                <a:gd name="T15" fmla="*/ 156 h 168"/>
                <a:gd name="T16" fmla="*/ 40 w 134"/>
                <a:gd name="T17" fmla="*/ 165 h 168"/>
                <a:gd name="T18" fmla="*/ 67 w 134"/>
                <a:gd name="T19" fmla="*/ 168 h 168"/>
                <a:gd name="T20" fmla="*/ 99 w 134"/>
                <a:gd name="T21" fmla="*/ 165 h 168"/>
                <a:gd name="T22" fmla="*/ 125 w 134"/>
                <a:gd name="T23" fmla="*/ 160 h 168"/>
                <a:gd name="T24" fmla="*/ 132 w 134"/>
                <a:gd name="T25" fmla="*/ 158 h 168"/>
                <a:gd name="T26" fmla="*/ 134 w 134"/>
                <a:gd name="T27" fmla="*/ 155 h 168"/>
                <a:gd name="T28" fmla="*/ 134 w 134"/>
                <a:gd name="T29" fmla="*/ 60 h 168"/>
                <a:gd name="T30" fmla="*/ 118 w 134"/>
                <a:gd name="T31" fmla="*/ 15 h 168"/>
                <a:gd name="T32" fmla="*/ 70 w 134"/>
                <a:gd name="T33" fmla="*/ 0 h 168"/>
                <a:gd name="T34" fmla="*/ 43 w 134"/>
                <a:gd name="T35" fmla="*/ 3 h 168"/>
                <a:gd name="T36" fmla="*/ 11 w 134"/>
                <a:gd name="T37" fmla="*/ 15 h 168"/>
                <a:gd name="T38" fmla="*/ 10 w 134"/>
                <a:gd name="T39" fmla="*/ 19 h 168"/>
                <a:gd name="T40" fmla="*/ 17 w 134"/>
                <a:gd name="T41" fmla="*/ 38 h 168"/>
                <a:gd name="T42" fmla="*/ 20 w 134"/>
                <a:gd name="T43" fmla="*/ 40 h 168"/>
                <a:gd name="T44" fmla="*/ 22 w 134"/>
                <a:gd name="T45" fmla="*/ 39 h 168"/>
                <a:gd name="T46" fmla="*/ 67 w 134"/>
                <a:gd name="T47" fmla="*/ 29 h 168"/>
                <a:gd name="T48" fmla="*/ 93 w 134"/>
                <a:gd name="T49" fmla="*/ 35 h 168"/>
                <a:gd name="T50" fmla="*/ 101 w 134"/>
                <a:gd name="T51" fmla="*/ 60 h 168"/>
                <a:gd name="T52" fmla="*/ 101 w 134"/>
                <a:gd name="T53" fmla="*/ 64 h 168"/>
                <a:gd name="T54" fmla="*/ 84 w 134"/>
                <a:gd name="T55" fmla="*/ 62 h 168"/>
                <a:gd name="T56" fmla="*/ 43 w 134"/>
                <a:gd name="T57" fmla="*/ 135 h 168"/>
                <a:gd name="T58" fmla="*/ 37 w 134"/>
                <a:gd name="T59" fmla="*/ 129 h 168"/>
                <a:gd name="T60" fmla="*/ 34 w 134"/>
                <a:gd name="T61" fmla="*/ 115 h 168"/>
                <a:gd name="T62" fmla="*/ 43 w 134"/>
                <a:gd name="T63" fmla="*/ 95 h 168"/>
                <a:gd name="T64" fmla="*/ 73 w 134"/>
                <a:gd name="T65" fmla="*/ 88 h 168"/>
                <a:gd name="T66" fmla="*/ 101 w 134"/>
                <a:gd name="T67" fmla="*/ 90 h 168"/>
                <a:gd name="T68" fmla="*/ 101 w 134"/>
                <a:gd name="T69" fmla="*/ 137 h 168"/>
                <a:gd name="T70" fmla="*/ 73 w 134"/>
                <a:gd name="T71" fmla="*/ 141 h 168"/>
                <a:gd name="T72" fmla="*/ 43 w 134"/>
                <a:gd name="T73" fmla="*/ 13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" h="168">
                  <a:moveTo>
                    <a:pt x="84" y="62"/>
                  </a:moveTo>
                  <a:cubicBezTo>
                    <a:pt x="80" y="62"/>
                    <a:pt x="75" y="62"/>
                    <a:pt x="68" y="62"/>
                  </a:cubicBezTo>
                  <a:cubicBezTo>
                    <a:pt x="59" y="62"/>
                    <a:pt x="51" y="63"/>
                    <a:pt x="43" y="65"/>
                  </a:cubicBezTo>
                  <a:cubicBezTo>
                    <a:pt x="35" y="67"/>
                    <a:pt x="27" y="71"/>
                    <a:pt x="21" y="75"/>
                  </a:cubicBezTo>
                  <a:cubicBezTo>
                    <a:pt x="15" y="80"/>
                    <a:pt x="10" y="85"/>
                    <a:pt x="6" y="92"/>
                  </a:cubicBezTo>
                  <a:cubicBezTo>
                    <a:pt x="2" y="99"/>
                    <a:pt x="0" y="107"/>
                    <a:pt x="0" y="116"/>
                  </a:cubicBezTo>
                  <a:cubicBezTo>
                    <a:pt x="0" y="125"/>
                    <a:pt x="2" y="133"/>
                    <a:pt x="5" y="140"/>
                  </a:cubicBezTo>
                  <a:cubicBezTo>
                    <a:pt x="8" y="146"/>
                    <a:pt x="13" y="152"/>
                    <a:pt x="19" y="156"/>
                  </a:cubicBezTo>
                  <a:cubicBezTo>
                    <a:pt x="24" y="160"/>
                    <a:pt x="32" y="163"/>
                    <a:pt x="40" y="165"/>
                  </a:cubicBezTo>
                  <a:cubicBezTo>
                    <a:pt x="48" y="167"/>
                    <a:pt x="57" y="168"/>
                    <a:pt x="67" y="168"/>
                  </a:cubicBezTo>
                  <a:cubicBezTo>
                    <a:pt x="78" y="168"/>
                    <a:pt x="88" y="167"/>
                    <a:pt x="99" y="165"/>
                  </a:cubicBezTo>
                  <a:cubicBezTo>
                    <a:pt x="109" y="163"/>
                    <a:pt x="121" y="161"/>
                    <a:pt x="125" y="160"/>
                  </a:cubicBezTo>
                  <a:cubicBezTo>
                    <a:pt x="128" y="159"/>
                    <a:pt x="132" y="158"/>
                    <a:pt x="132" y="158"/>
                  </a:cubicBezTo>
                  <a:cubicBezTo>
                    <a:pt x="134" y="158"/>
                    <a:pt x="134" y="155"/>
                    <a:pt x="134" y="155"/>
                  </a:cubicBezTo>
                  <a:cubicBezTo>
                    <a:pt x="134" y="60"/>
                    <a:pt x="134" y="60"/>
                    <a:pt x="134" y="60"/>
                  </a:cubicBezTo>
                  <a:cubicBezTo>
                    <a:pt x="134" y="40"/>
                    <a:pt x="129" y="24"/>
                    <a:pt x="118" y="15"/>
                  </a:cubicBezTo>
                  <a:cubicBezTo>
                    <a:pt x="107" y="5"/>
                    <a:pt x="91" y="0"/>
                    <a:pt x="70" y="0"/>
                  </a:cubicBezTo>
                  <a:cubicBezTo>
                    <a:pt x="62" y="0"/>
                    <a:pt x="50" y="1"/>
                    <a:pt x="43" y="3"/>
                  </a:cubicBezTo>
                  <a:cubicBezTo>
                    <a:pt x="43" y="3"/>
                    <a:pt x="20" y="7"/>
                    <a:pt x="11" y="15"/>
                  </a:cubicBezTo>
                  <a:cubicBezTo>
                    <a:pt x="11" y="15"/>
                    <a:pt x="9" y="16"/>
                    <a:pt x="10" y="1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41"/>
                    <a:pt x="20" y="40"/>
                    <a:pt x="20" y="40"/>
                  </a:cubicBezTo>
                  <a:cubicBezTo>
                    <a:pt x="20" y="40"/>
                    <a:pt x="21" y="40"/>
                    <a:pt x="22" y="39"/>
                  </a:cubicBezTo>
                  <a:cubicBezTo>
                    <a:pt x="42" y="28"/>
                    <a:pt x="67" y="29"/>
                    <a:pt x="67" y="29"/>
                  </a:cubicBezTo>
                  <a:cubicBezTo>
                    <a:pt x="78" y="29"/>
                    <a:pt x="87" y="31"/>
                    <a:pt x="93" y="35"/>
                  </a:cubicBezTo>
                  <a:cubicBezTo>
                    <a:pt x="98" y="40"/>
                    <a:pt x="101" y="46"/>
                    <a:pt x="101" y="60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92" y="63"/>
                    <a:pt x="84" y="62"/>
                    <a:pt x="84" y="62"/>
                  </a:cubicBezTo>
                  <a:moveTo>
                    <a:pt x="43" y="135"/>
                  </a:moveTo>
                  <a:cubicBezTo>
                    <a:pt x="39" y="132"/>
                    <a:pt x="38" y="131"/>
                    <a:pt x="37" y="129"/>
                  </a:cubicBezTo>
                  <a:cubicBezTo>
                    <a:pt x="35" y="126"/>
                    <a:pt x="34" y="121"/>
                    <a:pt x="34" y="115"/>
                  </a:cubicBezTo>
                  <a:cubicBezTo>
                    <a:pt x="34" y="106"/>
                    <a:pt x="37" y="100"/>
                    <a:pt x="43" y="95"/>
                  </a:cubicBezTo>
                  <a:cubicBezTo>
                    <a:pt x="43" y="95"/>
                    <a:pt x="52" y="88"/>
                    <a:pt x="73" y="88"/>
                  </a:cubicBezTo>
                  <a:cubicBezTo>
                    <a:pt x="88" y="88"/>
                    <a:pt x="101" y="90"/>
                    <a:pt x="101" y="90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1" y="137"/>
                    <a:pt x="88" y="140"/>
                    <a:pt x="73" y="141"/>
                  </a:cubicBezTo>
                  <a:cubicBezTo>
                    <a:pt x="52" y="142"/>
                    <a:pt x="43" y="135"/>
                    <a:pt x="43" y="1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"/>
            <p:cNvSpPr>
              <a:spLocks/>
            </p:cNvSpPr>
            <p:nvPr userDrawn="1"/>
          </p:nvSpPr>
          <p:spPr bwMode="auto">
            <a:xfrm>
              <a:off x="7213615" y="3022602"/>
              <a:ext cx="323846" cy="549272"/>
            </a:xfrm>
            <a:custGeom>
              <a:avLst/>
              <a:gdLst>
                <a:gd name="T0" fmla="*/ 95 w 96"/>
                <a:gd name="T1" fmla="*/ 7 h 162"/>
                <a:gd name="T2" fmla="*/ 94 w 96"/>
                <a:gd name="T3" fmla="*/ 3 h 162"/>
                <a:gd name="T4" fmla="*/ 76 w 96"/>
                <a:gd name="T5" fmla="*/ 0 h 162"/>
                <a:gd name="T6" fmla="*/ 50 w 96"/>
                <a:gd name="T7" fmla="*/ 5 h 162"/>
                <a:gd name="T8" fmla="*/ 32 w 96"/>
                <a:gd name="T9" fmla="*/ 18 h 162"/>
                <a:gd name="T10" fmla="*/ 32 w 96"/>
                <a:gd name="T11" fmla="*/ 5 h 162"/>
                <a:gd name="T12" fmla="*/ 29 w 96"/>
                <a:gd name="T13" fmla="*/ 2 h 162"/>
                <a:gd name="T14" fmla="*/ 3 w 96"/>
                <a:gd name="T15" fmla="*/ 2 h 162"/>
                <a:gd name="T16" fmla="*/ 0 w 96"/>
                <a:gd name="T17" fmla="*/ 5 h 162"/>
                <a:gd name="T18" fmla="*/ 0 w 96"/>
                <a:gd name="T19" fmla="*/ 159 h 162"/>
                <a:gd name="T20" fmla="*/ 3 w 96"/>
                <a:gd name="T21" fmla="*/ 162 h 162"/>
                <a:gd name="T22" fmla="*/ 30 w 96"/>
                <a:gd name="T23" fmla="*/ 162 h 162"/>
                <a:gd name="T24" fmla="*/ 33 w 96"/>
                <a:gd name="T25" fmla="*/ 159 h 162"/>
                <a:gd name="T26" fmla="*/ 33 w 96"/>
                <a:gd name="T27" fmla="*/ 82 h 162"/>
                <a:gd name="T28" fmla="*/ 36 w 96"/>
                <a:gd name="T29" fmla="*/ 55 h 162"/>
                <a:gd name="T30" fmla="*/ 46 w 96"/>
                <a:gd name="T31" fmla="*/ 40 h 162"/>
                <a:gd name="T32" fmla="*/ 58 w 96"/>
                <a:gd name="T33" fmla="*/ 32 h 162"/>
                <a:gd name="T34" fmla="*/ 72 w 96"/>
                <a:gd name="T35" fmla="*/ 30 h 162"/>
                <a:gd name="T36" fmla="*/ 83 w 96"/>
                <a:gd name="T37" fmla="*/ 32 h 162"/>
                <a:gd name="T38" fmla="*/ 87 w 96"/>
                <a:gd name="T39" fmla="*/ 29 h 162"/>
                <a:gd name="T40" fmla="*/ 95 w 96"/>
                <a:gd name="T41" fmla="*/ 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62">
                  <a:moveTo>
                    <a:pt x="95" y="7"/>
                  </a:moveTo>
                  <a:cubicBezTo>
                    <a:pt x="96" y="5"/>
                    <a:pt x="94" y="4"/>
                    <a:pt x="94" y="3"/>
                  </a:cubicBezTo>
                  <a:cubicBezTo>
                    <a:pt x="92" y="3"/>
                    <a:pt x="83" y="1"/>
                    <a:pt x="76" y="0"/>
                  </a:cubicBezTo>
                  <a:cubicBezTo>
                    <a:pt x="63" y="0"/>
                    <a:pt x="56" y="2"/>
                    <a:pt x="50" y="5"/>
                  </a:cubicBezTo>
                  <a:cubicBezTo>
                    <a:pt x="43" y="8"/>
                    <a:pt x="36" y="12"/>
                    <a:pt x="32" y="1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3"/>
                    <a:pt x="31" y="2"/>
                    <a:pt x="29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1"/>
                    <a:pt x="1" y="162"/>
                    <a:pt x="3" y="162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62"/>
                    <a:pt x="33" y="161"/>
                    <a:pt x="33" y="159"/>
                  </a:cubicBezTo>
                  <a:cubicBezTo>
                    <a:pt x="33" y="82"/>
                    <a:pt x="33" y="82"/>
                    <a:pt x="33" y="82"/>
                  </a:cubicBezTo>
                  <a:cubicBezTo>
                    <a:pt x="33" y="72"/>
                    <a:pt x="34" y="62"/>
                    <a:pt x="36" y="55"/>
                  </a:cubicBezTo>
                  <a:cubicBezTo>
                    <a:pt x="39" y="49"/>
                    <a:pt x="42" y="44"/>
                    <a:pt x="46" y="40"/>
                  </a:cubicBezTo>
                  <a:cubicBezTo>
                    <a:pt x="49" y="36"/>
                    <a:pt x="54" y="34"/>
                    <a:pt x="58" y="32"/>
                  </a:cubicBezTo>
                  <a:cubicBezTo>
                    <a:pt x="63" y="31"/>
                    <a:pt x="68" y="30"/>
                    <a:pt x="72" y="30"/>
                  </a:cubicBezTo>
                  <a:cubicBezTo>
                    <a:pt x="78" y="30"/>
                    <a:pt x="83" y="32"/>
                    <a:pt x="83" y="32"/>
                  </a:cubicBezTo>
                  <a:cubicBezTo>
                    <a:pt x="86" y="32"/>
                    <a:pt x="87" y="31"/>
                    <a:pt x="87" y="29"/>
                  </a:cubicBezTo>
                  <a:cubicBezTo>
                    <a:pt x="89" y="24"/>
                    <a:pt x="94" y="10"/>
                    <a:pt x="95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4"/>
            <p:cNvSpPr>
              <a:spLocks/>
            </p:cNvSpPr>
            <p:nvPr userDrawn="1"/>
          </p:nvSpPr>
          <p:spPr bwMode="auto">
            <a:xfrm>
              <a:off x="6065849" y="2790824"/>
              <a:ext cx="615953" cy="1031874"/>
            </a:xfrm>
            <a:custGeom>
              <a:avLst/>
              <a:gdLst>
                <a:gd name="T0" fmla="*/ 179 w 182"/>
                <a:gd name="T1" fmla="*/ 4 h 304"/>
                <a:gd name="T2" fmla="*/ 169 w 182"/>
                <a:gd name="T3" fmla="*/ 1 h 304"/>
                <a:gd name="T4" fmla="*/ 155 w 182"/>
                <a:gd name="T5" fmla="*/ 0 h 304"/>
                <a:gd name="T6" fmla="*/ 111 w 182"/>
                <a:gd name="T7" fmla="*/ 16 h 304"/>
                <a:gd name="T8" fmla="*/ 90 w 182"/>
                <a:gd name="T9" fmla="*/ 63 h 304"/>
                <a:gd name="T10" fmla="*/ 89 w 182"/>
                <a:gd name="T11" fmla="*/ 70 h 304"/>
                <a:gd name="T12" fmla="*/ 66 w 182"/>
                <a:gd name="T13" fmla="*/ 70 h 304"/>
                <a:gd name="T14" fmla="*/ 62 w 182"/>
                <a:gd name="T15" fmla="*/ 73 h 304"/>
                <a:gd name="T16" fmla="*/ 58 w 182"/>
                <a:gd name="T17" fmla="*/ 94 h 304"/>
                <a:gd name="T18" fmla="*/ 62 w 182"/>
                <a:gd name="T19" fmla="*/ 98 h 304"/>
                <a:gd name="T20" fmla="*/ 84 w 182"/>
                <a:gd name="T21" fmla="*/ 98 h 304"/>
                <a:gd name="T22" fmla="*/ 61 w 182"/>
                <a:gd name="T23" fmla="*/ 227 h 304"/>
                <a:gd name="T24" fmla="*/ 55 w 182"/>
                <a:gd name="T25" fmla="*/ 252 h 304"/>
                <a:gd name="T26" fmla="*/ 48 w 182"/>
                <a:gd name="T27" fmla="*/ 267 h 304"/>
                <a:gd name="T28" fmla="*/ 38 w 182"/>
                <a:gd name="T29" fmla="*/ 274 h 304"/>
                <a:gd name="T30" fmla="*/ 26 w 182"/>
                <a:gd name="T31" fmla="*/ 276 h 304"/>
                <a:gd name="T32" fmla="*/ 18 w 182"/>
                <a:gd name="T33" fmla="*/ 275 h 304"/>
                <a:gd name="T34" fmla="*/ 12 w 182"/>
                <a:gd name="T35" fmla="*/ 274 h 304"/>
                <a:gd name="T36" fmla="*/ 9 w 182"/>
                <a:gd name="T37" fmla="*/ 275 h 304"/>
                <a:gd name="T38" fmla="*/ 1 w 182"/>
                <a:gd name="T39" fmla="*/ 296 h 304"/>
                <a:gd name="T40" fmla="*/ 3 w 182"/>
                <a:gd name="T41" fmla="*/ 300 h 304"/>
                <a:gd name="T42" fmla="*/ 12 w 182"/>
                <a:gd name="T43" fmla="*/ 303 h 304"/>
                <a:gd name="T44" fmla="*/ 27 w 182"/>
                <a:gd name="T45" fmla="*/ 304 h 304"/>
                <a:gd name="T46" fmla="*/ 53 w 182"/>
                <a:gd name="T47" fmla="*/ 301 h 304"/>
                <a:gd name="T48" fmla="*/ 72 w 182"/>
                <a:gd name="T49" fmla="*/ 287 h 304"/>
                <a:gd name="T50" fmla="*/ 85 w 182"/>
                <a:gd name="T51" fmla="*/ 264 h 304"/>
                <a:gd name="T52" fmla="*/ 94 w 182"/>
                <a:gd name="T53" fmla="*/ 229 h 304"/>
                <a:gd name="T54" fmla="*/ 117 w 182"/>
                <a:gd name="T55" fmla="*/ 98 h 304"/>
                <a:gd name="T56" fmla="*/ 151 w 182"/>
                <a:gd name="T57" fmla="*/ 98 h 304"/>
                <a:gd name="T58" fmla="*/ 155 w 182"/>
                <a:gd name="T59" fmla="*/ 95 h 304"/>
                <a:gd name="T60" fmla="*/ 159 w 182"/>
                <a:gd name="T61" fmla="*/ 73 h 304"/>
                <a:gd name="T62" fmla="*/ 155 w 182"/>
                <a:gd name="T63" fmla="*/ 70 h 304"/>
                <a:gd name="T64" fmla="*/ 122 w 182"/>
                <a:gd name="T65" fmla="*/ 70 h 304"/>
                <a:gd name="T66" fmla="*/ 128 w 182"/>
                <a:gd name="T67" fmla="*/ 46 h 304"/>
                <a:gd name="T68" fmla="*/ 135 w 182"/>
                <a:gd name="T69" fmla="*/ 35 h 304"/>
                <a:gd name="T70" fmla="*/ 144 w 182"/>
                <a:gd name="T71" fmla="*/ 30 h 304"/>
                <a:gd name="T72" fmla="*/ 155 w 182"/>
                <a:gd name="T73" fmla="*/ 28 h 304"/>
                <a:gd name="T74" fmla="*/ 163 w 182"/>
                <a:gd name="T75" fmla="*/ 29 h 304"/>
                <a:gd name="T76" fmla="*/ 169 w 182"/>
                <a:gd name="T77" fmla="*/ 31 h 304"/>
                <a:gd name="T78" fmla="*/ 173 w 182"/>
                <a:gd name="T79" fmla="*/ 29 h 304"/>
                <a:gd name="T80" fmla="*/ 181 w 182"/>
                <a:gd name="T81" fmla="*/ 7 h 304"/>
                <a:gd name="T82" fmla="*/ 179 w 182"/>
                <a:gd name="T83" fmla="*/ 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2" h="304">
                  <a:moveTo>
                    <a:pt x="179" y="4"/>
                  </a:moveTo>
                  <a:cubicBezTo>
                    <a:pt x="176" y="3"/>
                    <a:pt x="173" y="2"/>
                    <a:pt x="169" y="1"/>
                  </a:cubicBezTo>
                  <a:cubicBezTo>
                    <a:pt x="165" y="1"/>
                    <a:pt x="160" y="0"/>
                    <a:pt x="155" y="0"/>
                  </a:cubicBezTo>
                  <a:cubicBezTo>
                    <a:pt x="136" y="0"/>
                    <a:pt x="121" y="5"/>
                    <a:pt x="111" y="16"/>
                  </a:cubicBezTo>
                  <a:cubicBezTo>
                    <a:pt x="101" y="26"/>
                    <a:pt x="94" y="42"/>
                    <a:pt x="90" y="63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6" y="70"/>
                    <a:pt x="63" y="70"/>
                    <a:pt x="62" y="73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58" y="96"/>
                    <a:pt x="59" y="98"/>
                    <a:pt x="62" y="98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9" y="237"/>
                    <a:pt x="57" y="246"/>
                    <a:pt x="55" y="252"/>
                  </a:cubicBezTo>
                  <a:cubicBezTo>
                    <a:pt x="53" y="259"/>
                    <a:pt x="51" y="264"/>
                    <a:pt x="48" y="267"/>
                  </a:cubicBezTo>
                  <a:cubicBezTo>
                    <a:pt x="45" y="271"/>
                    <a:pt x="43" y="273"/>
                    <a:pt x="38" y="274"/>
                  </a:cubicBezTo>
                  <a:cubicBezTo>
                    <a:pt x="35" y="276"/>
                    <a:pt x="31" y="276"/>
                    <a:pt x="26" y="276"/>
                  </a:cubicBezTo>
                  <a:cubicBezTo>
                    <a:pt x="24" y="276"/>
                    <a:pt x="20" y="276"/>
                    <a:pt x="18" y="275"/>
                  </a:cubicBezTo>
                  <a:cubicBezTo>
                    <a:pt x="15" y="275"/>
                    <a:pt x="14" y="274"/>
                    <a:pt x="12" y="274"/>
                  </a:cubicBezTo>
                  <a:cubicBezTo>
                    <a:pt x="12" y="274"/>
                    <a:pt x="10" y="272"/>
                    <a:pt x="9" y="275"/>
                  </a:cubicBezTo>
                  <a:cubicBezTo>
                    <a:pt x="8" y="277"/>
                    <a:pt x="2" y="294"/>
                    <a:pt x="1" y="296"/>
                  </a:cubicBezTo>
                  <a:cubicBezTo>
                    <a:pt x="0" y="298"/>
                    <a:pt x="1" y="300"/>
                    <a:pt x="3" y="300"/>
                  </a:cubicBezTo>
                  <a:cubicBezTo>
                    <a:pt x="6" y="301"/>
                    <a:pt x="8" y="302"/>
                    <a:pt x="12" y="303"/>
                  </a:cubicBezTo>
                  <a:cubicBezTo>
                    <a:pt x="18" y="304"/>
                    <a:pt x="23" y="304"/>
                    <a:pt x="27" y="304"/>
                  </a:cubicBezTo>
                  <a:cubicBezTo>
                    <a:pt x="37" y="304"/>
                    <a:pt x="45" y="303"/>
                    <a:pt x="53" y="301"/>
                  </a:cubicBezTo>
                  <a:cubicBezTo>
                    <a:pt x="60" y="298"/>
                    <a:pt x="66" y="293"/>
                    <a:pt x="72" y="287"/>
                  </a:cubicBezTo>
                  <a:cubicBezTo>
                    <a:pt x="78" y="281"/>
                    <a:pt x="81" y="274"/>
                    <a:pt x="85" y="264"/>
                  </a:cubicBezTo>
                  <a:cubicBezTo>
                    <a:pt x="89" y="255"/>
                    <a:pt x="92" y="243"/>
                    <a:pt x="94" y="229"/>
                  </a:cubicBezTo>
                  <a:cubicBezTo>
                    <a:pt x="117" y="98"/>
                    <a:pt x="117" y="98"/>
                    <a:pt x="117" y="98"/>
                  </a:cubicBezTo>
                  <a:cubicBezTo>
                    <a:pt x="151" y="98"/>
                    <a:pt x="151" y="98"/>
                    <a:pt x="151" y="98"/>
                  </a:cubicBezTo>
                  <a:cubicBezTo>
                    <a:pt x="151" y="98"/>
                    <a:pt x="154" y="98"/>
                    <a:pt x="155" y="95"/>
                  </a:cubicBezTo>
                  <a:cubicBezTo>
                    <a:pt x="159" y="73"/>
                    <a:pt x="159" y="73"/>
                    <a:pt x="159" y="73"/>
                  </a:cubicBezTo>
                  <a:cubicBezTo>
                    <a:pt x="159" y="71"/>
                    <a:pt x="158" y="70"/>
                    <a:pt x="155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3" y="69"/>
                    <a:pt x="124" y="57"/>
                    <a:pt x="128" y="46"/>
                  </a:cubicBezTo>
                  <a:cubicBezTo>
                    <a:pt x="129" y="42"/>
                    <a:pt x="132" y="38"/>
                    <a:pt x="135" y="35"/>
                  </a:cubicBezTo>
                  <a:cubicBezTo>
                    <a:pt x="138" y="33"/>
                    <a:pt x="141" y="31"/>
                    <a:pt x="144" y="30"/>
                  </a:cubicBezTo>
                  <a:cubicBezTo>
                    <a:pt x="147" y="29"/>
                    <a:pt x="151" y="28"/>
                    <a:pt x="155" y="28"/>
                  </a:cubicBezTo>
                  <a:cubicBezTo>
                    <a:pt x="158" y="28"/>
                    <a:pt x="161" y="29"/>
                    <a:pt x="163" y="29"/>
                  </a:cubicBezTo>
                  <a:cubicBezTo>
                    <a:pt x="167" y="30"/>
                    <a:pt x="168" y="30"/>
                    <a:pt x="169" y="31"/>
                  </a:cubicBezTo>
                  <a:cubicBezTo>
                    <a:pt x="172" y="32"/>
                    <a:pt x="172" y="31"/>
                    <a:pt x="173" y="29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2" y="5"/>
                    <a:pt x="180" y="4"/>
                    <a:pt x="179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5"/>
            <p:cNvSpPr>
              <a:spLocks/>
            </p:cNvSpPr>
            <p:nvPr userDrawn="1"/>
          </p:nvSpPr>
          <p:spPr bwMode="auto">
            <a:xfrm>
              <a:off x="4995862" y="2801942"/>
              <a:ext cx="111123" cy="769942"/>
            </a:xfrm>
            <a:custGeom>
              <a:avLst/>
              <a:gdLst>
                <a:gd name="T0" fmla="*/ 33 w 33"/>
                <a:gd name="T1" fmla="*/ 224 h 227"/>
                <a:gd name="T2" fmla="*/ 30 w 33"/>
                <a:gd name="T3" fmla="*/ 227 h 227"/>
                <a:gd name="T4" fmla="*/ 3 w 33"/>
                <a:gd name="T5" fmla="*/ 227 h 227"/>
                <a:gd name="T6" fmla="*/ 0 w 33"/>
                <a:gd name="T7" fmla="*/ 224 h 227"/>
                <a:gd name="T8" fmla="*/ 0 w 33"/>
                <a:gd name="T9" fmla="*/ 4 h 227"/>
                <a:gd name="T10" fmla="*/ 3 w 33"/>
                <a:gd name="T11" fmla="*/ 0 h 227"/>
                <a:gd name="T12" fmla="*/ 30 w 33"/>
                <a:gd name="T13" fmla="*/ 0 h 227"/>
                <a:gd name="T14" fmla="*/ 33 w 33"/>
                <a:gd name="T15" fmla="*/ 4 h 227"/>
                <a:gd name="T16" fmla="*/ 33 w 33"/>
                <a:gd name="T17" fmla="*/ 224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27">
                  <a:moveTo>
                    <a:pt x="33" y="224"/>
                  </a:moveTo>
                  <a:cubicBezTo>
                    <a:pt x="33" y="226"/>
                    <a:pt x="32" y="227"/>
                    <a:pt x="30" y="227"/>
                  </a:cubicBezTo>
                  <a:cubicBezTo>
                    <a:pt x="3" y="227"/>
                    <a:pt x="3" y="227"/>
                    <a:pt x="3" y="227"/>
                  </a:cubicBezTo>
                  <a:cubicBezTo>
                    <a:pt x="1" y="227"/>
                    <a:pt x="0" y="226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2"/>
                    <a:pt x="33" y="4"/>
                  </a:cubicBezTo>
                  <a:lnTo>
                    <a:pt x="33" y="2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3669222"/>
      </p:ext>
    </p:extLst>
  </p:cSld>
  <p:clrMapOvr>
    <a:masterClrMapping/>
  </p:clrMapOvr>
  <p:transition>
    <p:fade/>
  </p:transition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6075726"/>
      </p:ext>
    </p:extLst>
  </p:cSld>
  <p:clrMapOvr>
    <a:masterClrMapping/>
  </p:clrMapOvr>
  <p:transition>
    <p:fade/>
  </p:transition>
  <p:hf sldNum="0"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">
    <p:bg>
      <p:bgPr>
        <a:gradFill>
          <a:gsLst>
            <a:gs pos="0">
              <a:srgbClr val="118ED9"/>
            </a:gs>
            <a:gs pos="78899">
              <a:srgbClr val="4CC0D9"/>
            </a:gs>
            <a:gs pos="100000">
              <a:srgbClr val="68E2B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" y="1714"/>
            <a:ext cx="12182730" cy="6852785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11007220" y="6090027"/>
            <a:ext cx="620825" cy="435426"/>
            <a:chOff x="3073406" y="1312864"/>
            <a:chExt cx="6038864" cy="4235448"/>
          </a:xfrm>
        </p:grpSpPr>
        <p:sp>
          <p:nvSpPr>
            <p:cNvPr id="6" name="Freeform 5"/>
            <p:cNvSpPr>
              <a:spLocks/>
            </p:cNvSpPr>
            <p:nvPr userDrawn="1"/>
          </p:nvSpPr>
          <p:spPr bwMode="auto">
            <a:xfrm>
              <a:off x="3073406" y="1312864"/>
              <a:ext cx="6038864" cy="4235448"/>
            </a:xfrm>
            <a:custGeom>
              <a:avLst/>
              <a:gdLst>
                <a:gd name="T0" fmla="*/ 742 w 1784"/>
                <a:gd name="T1" fmla="*/ 136 h 1249"/>
                <a:gd name="T2" fmla="*/ 969 w 1784"/>
                <a:gd name="T3" fmla="*/ 39 h 1249"/>
                <a:gd name="T4" fmla="*/ 1244 w 1784"/>
                <a:gd name="T5" fmla="*/ 202 h 1249"/>
                <a:gd name="T6" fmla="*/ 1399 w 1784"/>
                <a:gd name="T7" fmla="*/ 169 h 1249"/>
                <a:gd name="T8" fmla="*/ 1784 w 1784"/>
                <a:gd name="T9" fmla="*/ 557 h 1249"/>
                <a:gd name="T10" fmla="*/ 1399 w 1784"/>
                <a:gd name="T11" fmla="*/ 945 h 1249"/>
                <a:gd name="T12" fmla="*/ 1323 w 1784"/>
                <a:gd name="T13" fmla="*/ 938 h 1249"/>
                <a:gd name="T14" fmla="*/ 1078 w 1784"/>
                <a:gd name="T15" fmla="*/ 1082 h 1249"/>
                <a:gd name="T16" fmla="*/ 955 w 1784"/>
                <a:gd name="T17" fmla="*/ 1053 h 1249"/>
                <a:gd name="T18" fmla="*/ 660 w 1784"/>
                <a:gd name="T19" fmla="*/ 1249 h 1249"/>
                <a:gd name="T20" fmla="*/ 359 w 1784"/>
                <a:gd name="T21" fmla="*/ 1039 h 1249"/>
                <a:gd name="T22" fmla="*/ 298 w 1784"/>
                <a:gd name="T23" fmla="*/ 1045 h 1249"/>
                <a:gd name="T24" fmla="*/ 0 w 1784"/>
                <a:gd name="T25" fmla="*/ 744 h 1249"/>
                <a:gd name="T26" fmla="*/ 149 w 1784"/>
                <a:gd name="T27" fmla="*/ 484 h 1249"/>
                <a:gd name="T28" fmla="*/ 120 w 1784"/>
                <a:gd name="T29" fmla="*/ 346 h 1249"/>
                <a:gd name="T30" fmla="*/ 467 w 1784"/>
                <a:gd name="T31" fmla="*/ 0 h 1249"/>
                <a:gd name="T32" fmla="*/ 742 w 1784"/>
                <a:gd name="T33" fmla="*/ 136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84" h="1249">
                  <a:moveTo>
                    <a:pt x="742" y="136"/>
                  </a:moveTo>
                  <a:cubicBezTo>
                    <a:pt x="800" y="76"/>
                    <a:pt x="880" y="39"/>
                    <a:pt x="969" y="39"/>
                  </a:cubicBezTo>
                  <a:cubicBezTo>
                    <a:pt x="1086" y="39"/>
                    <a:pt x="1189" y="105"/>
                    <a:pt x="1244" y="202"/>
                  </a:cubicBezTo>
                  <a:cubicBezTo>
                    <a:pt x="1291" y="181"/>
                    <a:pt x="1344" y="169"/>
                    <a:pt x="1399" y="169"/>
                  </a:cubicBezTo>
                  <a:cubicBezTo>
                    <a:pt x="1612" y="169"/>
                    <a:pt x="1784" y="343"/>
                    <a:pt x="1784" y="557"/>
                  </a:cubicBezTo>
                  <a:cubicBezTo>
                    <a:pt x="1784" y="772"/>
                    <a:pt x="1612" y="945"/>
                    <a:pt x="1399" y="945"/>
                  </a:cubicBezTo>
                  <a:cubicBezTo>
                    <a:pt x="1373" y="945"/>
                    <a:pt x="1348" y="943"/>
                    <a:pt x="1323" y="938"/>
                  </a:cubicBezTo>
                  <a:cubicBezTo>
                    <a:pt x="1275" y="1024"/>
                    <a:pt x="1184" y="1082"/>
                    <a:pt x="1078" y="1082"/>
                  </a:cubicBezTo>
                  <a:cubicBezTo>
                    <a:pt x="1034" y="1082"/>
                    <a:pt x="992" y="1071"/>
                    <a:pt x="955" y="1053"/>
                  </a:cubicBezTo>
                  <a:cubicBezTo>
                    <a:pt x="906" y="1168"/>
                    <a:pt x="793" y="1249"/>
                    <a:pt x="660" y="1249"/>
                  </a:cubicBezTo>
                  <a:cubicBezTo>
                    <a:pt x="522" y="1249"/>
                    <a:pt x="404" y="1161"/>
                    <a:pt x="359" y="1039"/>
                  </a:cubicBezTo>
                  <a:cubicBezTo>
                    <a:pt x="339" y="1043"/>
                    <a:pt x="319" y="1045"/>
                    <a:pt x="298" y="1045"/>
                  </a:cubicBezTo>
                  <a:cubicBezTo>
                    <a:pt x="133" y="1045"/>
                    <a:pt x="0" y="910"/>
                    <a:pt x="0" y="744"/>
                  </a:cubicBezTo>
                  <a:cubicBezTo>
                    <a:pt x="0" y="633"/>
                    <a:pt x="60" y="536"/>
                    <a:pt x="149" y="484"/>
                  </a:cubicBezTo>
                  <a:cubicBezTo>
                    <a:pt x="131" y="442"/>
                    <a:pt x="120" y="395"/>
                    <a:pt x="120" y="346"/>
                  </a:cubicBezTo>
                  <a:cubicBezTo>
                    <a:pt x="120" y="155"/>
                    <a:pt x="276" y="0"/>
                    <a:pt x="467" y="0"/>
                  </a:cubicBezTo>
                  <a:cubicBezTo>
                    <a:pt x="579" y="0"/>
                    <a:pt x="679" y="54"/>
                    <a:pt x="742" y="136"/>
                  </a:cubicBezTo>
                </a:path>
              </a:pathLst>
            </a:custGeom>
            <a:solidFill>
              <a:srgbClr val="139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3943354" y="3014665"/>
              <a:ext cx="423861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6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2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9 w 125"/>
                <a:gd name="T29" fmla="*/ 14 h 168"/>
                <a:gd name="T30" fmla="*/ 66 w 125"/>
                <a:gd name="T31" fmla="*/ 0 h 168"/>
                <a:gd name="T32" fmla="*/ 63 w 125"/>
                <a:gd name="T33" fmla="*/ 0 h 168"/>
                <a:gd name="T34" fmla="*/ 6 w 125"/>
                <a:gd name="T35" fmla="*/ 49 h 168"/>
                <a:gd name="T36" fmla="*/ 6 w 125"/>
                <a:gd name="T37" fmla="*/ 50 h 168"/>
                <a:gd name="T38" fmla="*/ 56 w 125"/>
                <a:gd name="T39" fmla="*/ 97 h 168"/>
                <a:gd name="T40" fmla="*/ 60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7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9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2" y="149"/>
                    <a:pt x="2" y="150"/>
                  </a:cubicBezTo>
                  <a:cubicBezTo>
                    <a:pt x="6" y="152"/>
                    <a:pt x="9" y="154"/>
                    <a:pt x="12" y="156"/>
                  </a:cubicBezTo>
                  <a:cubicBezTo>
                    <a:pt x="31" y="166"/>
                    <a:pt x="48" y="168"/>
                    <a:pt x="66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8" y="28"/>
                    <a:pt x="62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2" y="42"/>
                    <a:pt x="113" y="38"/>
                  </a:cubicBezTo>
                  <a:cubicBezTo>
                    <a:pt x="114" y="36"/>
                    <a:pt x="120" y="20"/>
                    <a:pt x="120" y="18"/>
                  </a:cubicBezTo>
                  <a:cubicBezTo>
                    <a:pt x="121" y="16"/>
                    <a:pt x="120" y="15"/>
                    <a:pt x="119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9" y="0"/>
                    <a:pt x="6" y="20"/>
                    <a:pt x="6" y="49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80"/>
                    <a:pt x="32" y="90"/>
                    <a:pt x="56" y="97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3" y="141"/>
                    <a:pt x="67" y="141"/>
                  </a:cubicBezTo>
                  <a:cubicBezTo>
                    <a:pt x="60" y="141"/>
                    <a:pt x="41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3"/>
                    <a:pt x="10" y="122"/>
                    <a:pt x="9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5757878" y="3014665"/>
              <a:ext cx="422275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5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1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8 w 125"/>
                <a:gd name="T29" fmla="*/ 14 h 168"/>
                <a:gd name="T30" fmla="*/ 66 w 125"/>
                <a:gd name="T31" fmla="*/ 0 h 168"/>
                <a:gd name="T32" fmla="*/ 62 w 125"/>
                <a:gd name="T33" fmla="*/ 0 h 168"/>
                <a:gd name="T34" fmla="*/ 5 w 125"/>
                <a:gd name="T35" fmla="*/ 49 h 168"/>
                <a:gd name="T36" fmla="*/ 5 w 125"/>
                <a:gd name="T37" fmla="*/ 50 h 168"/>
                <a:gd name="T38" fmla="*/ 55 w 125"/>
                <a:gd name="T39" fmla="*/ 97 h 168"/>
                <a:gd name="T40" fmla="*/ 59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6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8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1" y="149"/>
                    <a:pt x="2" y="150"/>
                  </a:cubicBezTo>
                  <a:cubicBezTo>
                    <a:pt x="5" y="152"/>
                    <a:pt x="9" y="154"/>
                    <a:pt x="12" y="156"/>
                  </a:cubicBezTo>
                  <a:cubicBezTo>
                    <a:pt x="30" y="166"/>
                    <a:pt x="47" y="168"/>
                    <a:pt x="65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7" y="28"/>
                    <a:pt x="61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1" y="42"/>
                    <a:pt x="113" y="38"/>
                  </a:cubicBezTo>
                  <a:cubicBezTo>
                    <a:pt x="113" y="36"/>
                    <a:pt x="119" y="20"/>
                    <a:pt x="120" y="18"/>
                  </a:cubicBezTo>
                  <a:cubicBezTo>
                    <a:pt x="121" y="16"/>
                    <a:pt x="120" y="15"/>
                    <a:pt x="118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9" y="0"/>
                    <a:pt x="5" y="20"/>
                    <a:pt x="5" y="49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80"/>
                    <a:pt x="31" y="90"/>
                    <a:pt x="55" y="97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2" y="141"/>
                    <a:pt x="66" y="141"/>
                  </a:cubicBezTo>
                  <a:cubicBezTo>
                    <a:pt x="60" y="141"/>
                    <a:pt x="40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4"/>
                    <a:pt x="9" y="122"/>
                    <a:pt x="8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6613537" y="3017836"/>
              <a:ext cx="504830" cy="566742"/>
            </a:xfrm>
            <a:custGeom>
              <a:avLst/>
              <a:gdLst>
                <a:gd name="T0" fmla="*/ 144 w 149"/>
                <a:gd name="T1" fmla="*/ 50 h 167"/>
                <a:gd name="T2" fmla="*/ 130 w 149"/>
                <a:gd name="T3" fmla="*/ 24 h 167"/>
                <a:gd name="T4" fmla="*/ 107 w 149"/>
                <a:gd name="T5" fmla="*/ 6 h 167"/>
                <a:gd name="T6" fmla="*/ 74 w 149"/>
                <a:gd name="T7" fmla="*/ 0 h 167"/>
                <a:gd name="T8" fmla="*/ 41 w 149"/>
                <a:gd name="T9" fmla="*/ 6 h 167"/>
                <a:gd name="T10" fmla="*/ 18 w 149"/>
                <a:gd name="T11" fmla="*/ 24 h 167"/>
                <a:gd name="T12" fmla="*/ 4 w 149"/>
                <a:gd name="T13" fmla="*/ 50 h 167"/>
                <a:gd name="T14" fmla="*/ 0 w 149"/>
                <a:gd name="T15" fmla="*/ 83 h 167"/>
                <a:gd name="T16" fmla="*/ 4 w 149"/>
                <a:gd name="T17" fmla="*/ 116 h 167"/>
                <a:gd name="T18" fmla="*/ 18 w 149"/>
                <a:gd name="T19" fmla="*/ 143 h 167"/>
                <a:gd name="T20" fmla="*/ 41 w 149"/>
                <a:gd name="T21" fmla="*/ 160 h 167"/>
                <a:gd name="T22" fmla="*/ 74 w 149"/>
                <a:gd name="T23" fmla="*/ 167 h 167"/>
                <a:gd name="T24" fmla="*/ 107 w 149"/>
                <a:gd name="T25" fmla="*/ 160 h 167"/>
                <a:gd name="T26" fmla="*/ 130 w 149"/>
                <a:gd name="T27" fmla="*/ 143 h 167"/>
                <a:gd name="T28" fmla="*/ 144 w 149"/>
                <a:gd name="T29" fmla="*/ 116 h 167"/>
                <a:gd name="T30" fmla="*/ 149 w 149"/>
                <a:gd name="T31" fmla="*/ 83 h 167"/>
                <a:gd name="T32" fmla="*/ 144 w 149"/>
                <a:gd name="T33" fmla="*/ 50 h 167"/>
                <a:gd name="T34" fmla="*/ 114 w 149"/>
                <a:gd name="T35" fmla="*/ 83 h 167"/>
                <a:gd name="T36" fmla="*/ 104 w 149"/>
                <a:gd name="T37" fmla="*/ 125 h 167"/>
                <a:gd name="T38" fmla="*/ 74 w 149"/>
                <a:gd name="T39" fmla="*/ 139 h 167"/>
                <a:gd name="T40" fmla="*/ 45 w 149"/>
                <a:gd name="T41" fmla="*/ 125 h 167"/>
                <a:gd name="T42" fmla="*/ 35 w 149"/>
                <a:gd name="T43" fmla="*/ 83 h 167"/>
                <a:gd name="T44" fmla="*/ 45 w 149"/>
                <a:gd name="T45" fmla="*/ 42 h 167"/>
                <a:gd name="T46" fmla="*/ 74 w 149"/>
                <a:gd name="T47" fmla="*/ 28 h 167"/>
                <a:gd name="T48" fmla="*/ 104 w 149"/>
                <a:gd name="T49" fmla="*/ 42 h 167"/>
                <a:gd name="T50" fmla="*/ 114 w 149"/>
                <a:gd name="T51" fmla="*/ 8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9" h="167">
                  <a:moveTo>
                    <a:pt x="144" y="50"/>
                  </a:moveTo>
                  <a:cubicBezTo>
                    <a:pt x="141" y="40"/>
                    <a:pt x="137" y="31"/>
                    <a:pt x="130" y="24"/>
                  </a:cubicBezTo>
                  <a:cubicBezTo>
                    <a:pt x="124" y="16"/>
                    <a:pt x="116" y="10"/>
                    <a:pt x="107" y="6"/>
                  </a:cubicBezTo>
                  <a:cubicBezTo>
                    <a:pt x="98" y="2"/>
                    <a:pt x="87" y="0"/>
                    <a:pt x="74" y="0"/>
                  </a:cubicBezTo>
                  <a:cubicBezTo>
                    <a:pt x="62" y="0"/>
                    <a:pt x="51" y="2"/>
                    <a:pt x="41" y="6"/>
                  </a:cubicBezTo>
                  <a:cubicBezTo>
                    <a:pt x="32" y="10"/>
                    <a:pt x="24" y="16"/>
                    <a:pt x="18" y="24"/>
                  </a:cubicBezTo>
                  <a:cubicBezTo>
                    <a:pt x="12" y="31"/>
                    <a:pt x="7" y="40"/>
                    <a:pt x="4" y="50"/>
                  </a:cubicBezTo>
                  <a:cubicBezTo>
                    <a:pt x="1" y="61"/>
                    <a:pt x="0" y="72"/>
                    <a:pt x="0" y="83"/>
                  </a:cubicBezTo>
                  <a:cubicBezTo>
                    <a:pt x="0" y="95"/>
                    <a:pt x="1" y="106"/>
                    <a:pt x="4" y="116"/>
                  </a:cubicBezTo>
                  <a:cubicBezTo>
                    <a:pt x="7" y="126"/>
                    <a:pt x="12" y="135"/>
                    <a:pt x="18" y="143"/>
                  </a:cubicBezTo>
                  <a:cubicBezTo>
                    <a:pt x="24" y="150"/>
                    <a:pt x="32" y="156"/>
                    <a:pt x="41" y="160"/>
                  </a:cubicBezTo>
                  <a:cubicBezTo>
                    <a:pt x="51" y="165"/>
                    <a:pt x="62" y="167"/>
                    <a:pt x="74" y="167"/>
                  </a:cubicBezTo>
                  <a:cubicBezTo>
                    <a:pt x="87" y="167"/>
                    <a:pt x="98" y="165"/>
                    <a:pt x="107" y="160"/>
                  </a:cubicBezTo>
                  <a:cubicBezTo>
                    <a:pt x="116" y="156"/>
                    <a:pt x="124" y="150"/>
                    <a:pt x="130" y="143"/>
                  </a:cubicBezTo>
                  <a:cubicBezTo>
                    <a:pt x="137" y="135"/>
                    <a:pt x="141" y="126"/>
                    <a:pt x="144" y="116"/>
                  </a:cubicBezTo>
                  <a:cubicBezTo>
                    <a:pt x="147" y="106"/>
                    <a:pt x="149" y="95"/>
                    <a:pt x="149" y="83"/>
                  </a:cubicBezTo>
                  <a:cubicBezTo>
                    <a:pt x="149" y="72"/>
                    <a:pt x="147" y="61"/>
                    <a:pt x="144" y="50"/>
                  </a:cubicBezTo>
                  <a:moveTo>
                    <a:pt x="114" y="83"/>
                  </a:moveTo>
                  <a:cubicBezTo>
                    <a:pt x="114" y="101"/>
                    <a:pt x="110" y="115"/>
                    <a:pt x="104" y="125"/>
                  </a:cubicBezTo>
                  <a:cubicBezTo>
                    <a:pt x="97" y="135"/>
                    <a:pt x="88" y="139"/>
                    <a:pt x="74" y="139"/>
                  </a:cubicBezTo>
                  <a:cubicBezTo>
                    <a:pt x="61" y="139"/>
                    <a:pt x="51" y="135"/>
                    <a:pt x="45" y="125"/>
                  </a:cubicBezTo>
                  <a:cubicBezTo>
                    <a:pt x="38" y="115"/>
                    <a:pt x="35" y="101"/>
                    <a:pt x="35" y="83"/>
                  </a:cubicBezTo>
                  <a:cubicBezTo>
                    <a:pt x="35" y="66"/>
                    <a:pt x="38" y="52"/>
                    <a:pt x="45" y="42"/>
                  </a:cubicBezTo>
                  <a:cubicBezTo>
                    <a:pt x="51" y="32"/>
                    <a:pt x="61" y="28"/>
                    <a:pt x="74" y="28"/>
                  </a:cubicBezTo>
                  <a:cubicBezTo>
                    <a:pt x="88" y="28"/>
                    <a:pt x="97" y="32"/>
                    <a:pt x="104" y="42"/>
                  </a:cubicBezTo>
                  <a:cubicBezTo>
                    <a:pt x="110" y="52"/>
                    <a:pt x="114" y="66"/>
                    <a:pt x="114" y="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7551751" y="3014665"/>
              <a:ext cx="430213" cy="569913"/>
            </a:xfrm>
            <a:custGeom>
              <a:avLst/>
              <a:gdLst>
                <a:gd name="T0" fmla="*/ 118 w 127"/>
                <a:gd name="T1" fmla="*/ 136 h 168"/>
                <a:gd name="T2" fmla="*/ 114 w 127"/>
                <a:gd name="T3" fmla="*/ 134 h 168"/>
                <a:gd name="T4" fmla="*/ 100 w 127"/>
                <a:gd name="T5" fmla="*/ 138 h 168"/>
                <a:gd name="T6" fmla="*/ 83 w 127"/>
                <a:gd name="T7" fmla="*/ 139 h 168"/>
                <a:gd name="T8" fmla="*/ 48 w 127"/>
                <a:gd name="T9" fmla="*/ 126 h 168"/>
                <a:gd name="T10" fmla="*/ 35 w 127"/>
                <a:gd name="T11" fmla="*/ 84 h 168"/>
                <a:gd name="T12" fmla="*/ 47 w 127"/>
                <a:gd name="T13" fmla="*/ 44 h 168"/>
                <a:gd name="T14" fmla="*/ 81 w 127"/>
                <a:gd name="T15" fmla="*/ 29 h 168"/>
                <a:gd name="T16" fmla="*/ 113 w 127"/>
                <a:gd name="T17" fmla="*/ 34 h 168"/>
                <a:gd name="T18" fmla="*/ 117 w 127"/>
                <a:gd name="T19" fmla="*/ 32 h 168"/>
                <a:gd name="T20" fmla="*/ 124 w 127"/>
                <a:gd name="T21" fmla="*/ 11 h 168"/>
                <a:gd name="T22" fmla="*/ 122 w 127"/>
                <a:gd name="T23" fmla="*/ 7 h 168"/>
                <a:gd name="T24" fmla="*/ 102 w 127"/>
                <a:gd name="T25" fmla="*/ 2 h 168"/>
                <a:gd name="T26" fmla="*/ 79 w 127"/>
                <a:gd name="T27" fmla="*/ 0 h 168"/>
                <a:gd name="T28" fmla="*/ 45 w 127"/>
                <a:gd name="T29" fmla="*/ 7 h 168"/>
                <a:gd name="T30" fmla="*/ 20 w 127"/>
                <a:gd name="T31" fmla="*/ 25 h 168"/>
                <a:gd name="T32" fmla="*/ 5 w 127"/>
                <a:gd name="T33" fmla="*/ 51 h 168"/>
                <a:gd name="T34" fmla="*/ 0 w 127"/>
                <a:gd name="T35" fmla="*/ 84 h 168"/>
                <a:gd name="T36" fmla="*/ 21 w 127"/>
                <a:gd name="T37" fmla="*/ 145 h 168"/>
                <a:gd name="T38" fmla="*/ 81 w 127"/>
                <a:gd name="T39" fmla="*/ 168 h 168"/>
                <a:gd name="T40" fmla="*/ 124 w 127"/>
                <a:gd name="T41" fmla="*/ 160 h 168"/>
                <a:gd name="T42" fmla="*/ 126 w 127"/>
                <a:gd name="T43" fmla="*/ 156 h 168"/>
                <a:gd name="T44" fmla="*/ 118 w 127"/>
                <a:gd name="T45" fmla="*/ 13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" h="168">
                  <a:moveTo>
                    <a:pt x="118" y="136"/>
                  </a:moveTo>
                  <a:cubicBezTo>
                    <a:pt x="117" y="133"/>
                    <a:pt x="114" y="134"/>
                    <a:pt x="114" y="134"/>
                  </a:cubicBezTo>
                  <a:cubicBezTo>
                    <a:pt x="110" y="135"/>
                    <a:pt x="105" y="137"/>
                    <a:pt x="100" y="138"/>
                  </a:cubicBezTo>
                  <a:cubicBezTo>
                    <a:pt x="95" y="139"/>
                    <a:pt x="89" y="139"/>
                    <a:pt x="83" y="139"/>
                  </a:cubicBezTo>
                  <a:cubicBezTo>
                    <a:pt x="68" y="139"/>
                    <a:pt x="57" y="135"/>
                    <a:pt x="48" y="126"/>
                  </a:cubicBezTo>
                  <a:cubicBezTo>
                    <a:pt x="40" y="117"/>
                    <a:pt x="35" y="103"/>
                    <a:pt x="35" y="84"/>
                  </a:cubicBezTo>
                  <a:cubicBezTo>
                    <a:pt x="35" y="67"/>
                    <a:pt x="39" y="54"/>
                    <a:pt x="47" y="44"/>
                  </a:cubicBezTo>
                  <a:cubicBezTo>
                    <a:pt x="54" y="34"/>
                    <a:pt x="66" y="29"/>
                    <a:pt x="81" y="29"/>
                  </a:cubicBezTo>
                  <a:cubicBezTo>
                    <a:pt x="93" y="29"/>
                    <a:pt x="103" y="31"/>
                    <a:pt x="113" y="34"/>
                  </a:cubicBezTo>
                  <a:cubicBezTo>
                    <a:pt x="113" y="34"/>
                    <a:pt x="115" y="35"/>
                    <a:pt x="117" y="32"/>
                  </a:cubicBezTo>
                  <a:cubicBezTo>
                    <a:pt x="119" y="24"/>
                    <a:pt x="121" y="19"/>
                    <a:pt x="124" y="11"/>
                  </a:cubicBezTo>
                  <a:cubicBezTo>
                    <a:pt x="125" y="8"/>
                    <a:pt x="123" y="7"/>
                    <a:pt x="122" y="7"/>
                  </a:cubicBezTo>
                  <a:cubicBezTo>
                    <a:pt x="118" y="6"/>
                    <a:pt x="109" y="3"/>
                    <a:pt x="102" y="2"/>
                  </a:cubicBezTo>
                  <a:cubicBezTo>
                    <a:pt x="95" y="1"/>
                    <a:pt x="88" y="0"/>
                    <a:pt x="79" y="0"/>
                  </a:cubicBezTo>
                  <a:cubicBezTo>
                    <a:pt x="66" y="0"/>
                    <a:pt x="55" y="3"/>
                    <a:pt x="45" y="7"/>
                  </a:cubicBezTo>
                  <a:cubicBezTo>
                    <a:pt x="35" y="11"/>
                    <a:pt x="27" y="17"/>
                    <a:pt x="20" y="25"/>
                  </a:cubicBezTo>
                  <a:cubicBezTo>
                    <a:pt x="14" y="32"/>
                    <a:pt x="9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110"/>
                    <a:pt x="7" y="130"/>
                    <a:pt x="21" y="145"/>
                  </a:cubicBezTo>
                  <a:cubicBezTo>
                    <a:pt x="34" y="160"/>
                    <a:pt x="55" y="168"/>
                    <a:pt x="81" y="168"/>
                  </a:cubicBezTo>
                  <a:cubicBezTo>
                    <a:pt x="97" y="168"/>
                    <a:pt x="113" y="164"/>
                    <a:pt x="124" y="160"/>
                  </a:cubicBezTo>
                  <a:cubicBezTo>
                    <a:pt x="124" y="160"/>
                    <a:pt x="127" y="159"/>
                    <a:pt x="126" y="156"/>
                  </a:cubicBezTo>
                  <a:lnTo>
                    <a:pt x="118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8008956" y="3017836"/>
              <a:ext cx="493712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5205424" y="3017836"/>
              <a:ext cx="495297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4427543" y="3014665"/>
              <a:ext cx="454025" cy="569913"/>
            </a:xfrm>
            <a:custGeom>
              <a:avLst/>
              <a:gdLst>
                <a:gd name="T0" fmla="*/ 84 w 134"/>
                <a:gd name="T1" fmla="*/ 62 h 168"/>
                <a:gd name="T2" fmla="*/ 68 w 134"/>
                <a:gd name="T3" fmla="*/ 62 h 168"/>
                <a:gd name="T4" fmla="*/ 43 w 134"/>
                <a:gd name="T5" fmla="*/ 65 h 168"/>
                <a:gd name="T6" fmla="*/ 21 w 134"/>
                <a:gd name="T7" fmla="*/ 75 h 168"/>
                <a:gd name="T8" fmla="*/ 6 w 134"/>
                <a:gd name="T9" fmla="*/ 92 h 168"/>
                <a:gd name="T10" fmla="*/ 0 w 134"/>
                <a:gd name="T11" fmla="*/ 116 h 168"/>
                <a:gd name="T12" fmla="*/ 5 w 134"/>
                <a:gd name="T13" fmla="*/ 140 h 168"/>
                <a:gd name="T14" fmla="*/ 19 w 134"/>
                <a:gd name="T15" fmla="*/ 156 h 168"/>
                <a:gd name="T16" fmla="*/ 40 w 134"/>
                <a:gd name="T17" fmla="*/ 165 h 168"/>
                <a:gd name="T18" fmla="*/ 67 w 134"/>
                <a:gd name="T19" fmla="*/ 168 h 168"/>
                <a:gd name="T20" fmla="*/ 99 w 134"/>
                <a:gd name="T21" fmla="*/ 165 h 168"/>
                <a:gd name="T22" fmla="*/ 125 w 134"/>
                <a:gd name="T23" fmla="*/ 160 h 168"/>
                <a:gd name="T24" fmla="*/ 132 w 134"/>
                <a:gd name="T25" fmla="*/ 158 h 168"/>
                <a:gd name="T26" fmla="*/ 134 w 134"/>
                <a:gd name="T27" fmla="*/ 155 h 168"/>
                <a:gd name="T28" fmla="*/ 134 w 134"/>
                <a:gd name="T29" fmla="*/ 60 h 168"/>
                <a:gd name="T30" fmla="*/ 118 w 134"/>
                <a:gd name="T31" fmla="*/ 15 h 168"/>
                <a:gd name="T32" fmla="*/ 70 w 134"/>
                <a:gd name="T33" fmla="*/ 0 h 168"/>
                <a:gd name="T34" fmla="*/ 43 w 134"/>
                <a:gd name="T35" fmla="*/ 3 h 168"/>
                <a:gd name="T36" fmla="*/ 11 w 134"/>
                <a:gd name="T37" fmla="*/ 15 h 168"/>
                <a:gd name="T38" fmla="*/ 10 w 134"/>
                <a:gd name="T39" fmla="*/ 19 h 168"/>
                <a:gd name="T40" fmla="*/ 17 w 134"/>
                <a:gd name="T41" fmla="*/ 38 h 168"/>
                <a:gd name="T42" fmla="*/ 20 w 134"/>
                <a:gd name="T43" fmla="*/ 40 h 168"/>
                <a:gd name="T44" fmla="*/ 22 w 134"/>
                <a:gd name="T45" fmla="*/ 39 h 168"/>
                <a:gd name="T46" fmla="*/ 67 w 134"/>
                <a:gd name="T47" fmla="*/ 29 h 168"/>
                <a:gd name="T48" fmla="*/ 93 w 134"/>
                <a:gd name="T49" fmla="*/ 35 h 168"/>
                <a:gd name="T50" fmla="*/ 101 w 134"/>
                <a:gd name="T51" fmla="*/ 60 h 168"/>
                <a:gd name="T52" fmla="*/ 101 w 134"/>
                <a:gd name="T53" fmla="*/ 64 h 168"/>
                <a:gd name="T54" fmla="*/ 84 w 134"/>
                <a:gd name="T55" fmla="*/ 62 h 168"/>
                <a:gd name="T56" fmla="*/ 43 w 134"/>
                <a:gd name="T57" fmla="*/ 135 h 168"/>
                <a:gd name="T58" fmla="*/ 37 w 134"/>
                <a:gd name="T59" fmla="*/ 129 h 168"/>
                <a:gd name="T60" fmla="*/ 34 w 134"/>
                <a:gd name="T61" fmla="*/ 115 h 168"/>
                <a:gd name="T62" fmla="*/ 43 w 134"/>
                <a:gd name="T63" fmla="*/ 95 h 168"/>
                <a:gd name="T64" fmla="*/ 73 w 134"/>
                <a:gd name="T65" fmla="*/ 88 h 168"/>
                <a:gd name="T66" fmla="*/ 101 w 134"/>
                <a:gd name="T67" fmla="*/ 90 h 168"/>
                <a:gd name="T68" fmla="*/ 101 w 134"/>
                <a:gd name="T69" fmla="*/ 137 h 168"/>
                <a:gd name="T70" fmla="*/ 73 w 134"/>
                <a:gd name="T71" fmla="*/ 141 h 168"/>
                <a:gd name="T72" fmla="*/ 43 w 134"/>
                <a:gd name="T73" fmla="*/ 13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" h="168">
                  <a:moveTo>
                    <a:pt x="84" y="62"/>
                  </a:moveTo>
                  <a:cubicBezTo>
                    <a:pt x="80" y="62"/>
                    <a:pt x="75" y="62"/>
                    <a:pt x="68" y="62"/>
                  </a:cubicBezTo>
                  <a:cubicBezTo>
                    <a:pt x="59" y="62"/>
                    <a:pt x="51" y="63"/>
                    <a:pt x="43" y="65"/>
                  </a:cubicBezTo>
                  <a:cubicBezTo>
                    <a:pt x="35" y="67"/>
                    <a:pt x="27" y="71"/>
                    <a:pt x="21" y="75"/>
                  </a:cubicBezTo>
                  <a:cubicBezTo>
                    <a:pt x="15" y="80"/>
                    <a:pt x="10" y="85"/>
                    <a:pt x="6" y="92"/>
                  </a:cubicBezTo>
                  <a:cubicBezTo>
                    <a:pt x="2" y="99"/>
                    <a:pt x="0" y="107"/>
                    <a:pt x="0" y="116"/>
                  </a:cubicBezTo>
                  <a:cubicBezTo>
                    <a:pt x="0" y="125"/>
                    <a:pt x="2" y="133"/>
                    <a:pt x="5" y="140"/>
                  </a:cubicBezTo>
                  <a:cubicBezTo>
                    <a:pt x="8" y="146"/>
                    <a:pt x="13" y="152"/>
                    <a:pt x="19" y="156"/>
                  </a:cubicBezTo>
                  <a:cubicBezTo>
                    <a:pt x="24" y="160"/>
                    <a:pt x="32" y="163"/>
                    <a:pt x="40" y="165"/>
                  </a:cubicBezTo>
                  <a:cubicBezTo>
                    <a:pt x="48" y="167"/>
                    <a:pt x="57" y="168"/>
                    <a:pt x="67" y="168"/>
                  </a:cubicBezTo>
                  <a:cubicBezTo>
                    <a:pt x="78" y="168"/>
                    <a:pt x="88" y="167"/>
                    <a:pt x="99" y="165"/>
                  </a:cubicBezTo>
                  <a:cubicBezTo>
                    <a:pt x="109" y="163"/>
                    <a:pt x="121" y="161"/>
                    <a:pt x="125" y="160"/>
                  </a:cubicBezTo>
                  <a:cubicBezTo>
                    <a:pt x="128" y="159"/>
                    <a:pt x="132" y="158"/>
                    <a:pt x="132" y="158"/>
                  </a:cubicBezTo>
                  <a:cubicBezTo>
                    <a:pt x="134" y="158"/>
                    <a:pt x="134" y="155"/>
                    <a:pt x="134" y="155"/>
                  </a:cubicBezTo>
                  <a:cubicBezTo>
                    <a:pt x="134" y="60"/>
                    <a:pt x="134" y="60"/>
                    <a:pt x="134" y="60"/>
                  </a:cubicBezTo>
                  <a:cubicBezTo>
                    <a:pt x="134" y="40"/>
                    <a:pt x="129" y="24"/>
                    <a:pt x="118" y="15"/>
                  </a:cubicBezTo>
                  <a:cubicBezTo>
                    <a:pt x="107" y="5"/>
                    <a:pt x="91" y="0"/>
                    <a:pt x="70" y="0"/>
                  </a:cubicBezTo>
                  <a:cubicBezTo>
                    <a:pt x="62" y="0"/>
                    <a:pt x="50" y="1"/>
                    <a:pt x="43" y="3"/>
                  </a:cubicBezTo>
                  <a:cubicBezTo>
                    <a:pt x="43" y="3"/>
                    <a:pt x="20" y="7"/>
                    <a:pt x="11" y="15"/>
                  </a:cubicBezTo>
                  <a:cubicBezTo>
                    <a:pt x="11" y="15"/>
                    <a:pt x="9" y="16"/>
                    <a:pt x="10" y="1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41"/>
                    <a:pt x="20" y="40"/>
                    <a:pt x="20" y="40"/>
                  </a:cubicBezTo>
                  <a:cubicBezTo>
                    <a:pt x="20" y="40"/>
                    <a:pt x="21" y="40"/>
                    <a:pt x="22" y="39"/>
                  </a:cubicBezTo>
                  <a:cubicBezTo>
                    <a:pt x="42" y="28"/>
                    <a:pt x="67" y="29"/>
                    <a:pt x="67" y="29"/>
                  </a:cubicBezTo>
                  <a:cubicBezTo>
                    <a:pt x="78" y="29"/>
                    <a:pt x="87" y="31"/>
                    <a:pt x="93" y="35"/>
                  </a:cubicBezTo>
                  <a:cubicBezTo>
                    <a:pt x="98" y="40"/>
                    <a:pt x="101" y="46"/>
                    <a:pt x="101" y="60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92" y="63"/>
                    <a:pt x="84" y="62"/>
                    <a:pt x="84" y="62"/>
                  </a:cubicBezTo>
                  <a:moveTo>
                    <a:pt x="43" y="135"/>
                  </a:moveTo>
                  <a:cubicBezTo>
                    <a:pt x="39" y="132"/>
                    <a:pt x="38" y="131"/>
                    <a:pt x="37" y="129"/>
                  </a:cubicBezTo>
                  <a:cubicBezTo>
                    <a:pt x="35" y="126"/>
                    <a:pt x="34" y="121"/>
                    <a:pt x="34" y="115"/>
                  </a:cubicBezTo>
                  <a:cubicBezTo>
                    <a:pt x="34" y="106"/>
                    <a:pt x="37" y="100"/>
                    <a:pt x="43" y="95"/>
                  </a:cubicBezTo>
                  <a:cubicBezTo>
                    <a:pt x="43" y="95"/>
                    <a:pt x="52" y="88"/>
                    <a:pt x="73" y="88"/>
                  </a:cubicBezTo>
                  <a:cubicBezTo>
                    <a:pt x="88" y="88"/>
                    <a:pt x="101" y="90"/>
                    <a:pt x="101" y="90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1" y="137"/>
                    <a:pt x="88" y="140"/>
                    <a:pt x="73" y="141"/>
                  </a:cubicBezTo>
                  <a:cubicBezTo>
                    <a:pt x="52" y="142"/>
                    <a:pt x="43" y="135"/>
                    <a:pt x="43" y="1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7213615" y="3022602"/>
              <a:ext cx="323846" cy="549272"/>
            </a:xfrm>
            <a:custGeom>
              <a:avLst/>
              <a:gdLst>
                <a:gd name="T0" fmla="*/ 95 w 96"/>
                <a:gd name="T1" fmla="*/ 7 h 162"/>
                <a:gd name="T2" fmla="*/ 94 w 96"/>
                <a:gd name="T3" fmla="*/ 3 h 162"/>
                <a:gd name="T4" fmla="*/ 76 w 96"/>
                <a:gd name="T5" fmla="*/ 0 h 162"/>
                <a:gd name="T6" fmla="*/ 50 w 96"/>
                <a:gd name="T7" fmla="*/ 5 h 162"/>
                <a:gd name="T8" fmla="*/ 32 w 96"/>
                <a:gd name="T9" fmla="*/ 18 h 162"/>
                <a:gd name="T10" fmla="*/ 32 w 96"/>
                <a:gd name="T11" fmla="*/ 5 h 162"/>
                <a:gd name="T12" fmla="*/ 29 w 96"/>
                <a:gd name="T13" fmla="*/ 2 h 162"/>
                <a:gd name="T14" fmla="*/ 3 w 96"/>
                <a:gd name="T15" fmla="*/ 2 h 162"/>
                <a:gd name="T16" fmla="*/ 0 w 96"/>
                <a:gd name="T17" fmla="*/ 5 h 162"/>
                <a:gd name="T18" fmla="*/ 0 w 96"/>
                <a:gd name="T19" fmla="*/ 159 h 162"/>
                <a:gd name="T20" fmla="*/ 3 w 96"/>
                <a:gd name="T21" fmla="*/ 162 h 162"/>
                <a:gd name="T22" fmla="*/ 30 w 96"/>
                <a:gd name="T23" fmla="*/ 162 h 162"/>
                <a:gd name="T24" fmla="*/ 33 w 96"/>
                <a:gd name="T25" fmla="*/ 159 h 162"/>
                <a:gd name="T26" fmla="*/ 33 w 96"/>
                <a:gd name="T27" fmla="*/ 82 h 162"/>
                <a:gd name="T28" fmla="*/ 36 w 96"/>
                <a:gd name="T29" fmla="*/ 55 h 162"/>
                <a:gd name="T30" fmla="*/ 46 w 96"/>
                <a:gd name="T31" fmla="*/ 40 h 162"/>
                <a:gd name="T32" fmla="*/ 58 w 96"/>
                <a:gd name="T33" fmla="*/ 32 h 162"/>
                <a:gd name="T34" fmla="*/ 72 w 96"/>
                <a:gd name="T35" fmla="*/ 30 h 162"/>
                <a:gd name="T36" fmla="*/ 83 w 96"/>
                <a:gd name="T37" fmla="*/ 32 h 162"/>
                <a:gd name="T38" fmla="*/ 87 w 96"/>
                <a:gd name="T39" fmla="*/ 29 h 162"/>
                <a:gd name="T40" fmla="*/ 95 w 96"/>
                <a:gd name="T41" fmla="*/ 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62">
                  <a:moveTo>
                    <a:pt x="95" y="7"/>
                  </a:moveTo>
                  <a:cubicBezTo>
                    <a:pt x="96" y="5"/>
                    <a:pt x="94" y="4"/>
                    <a:pt x="94" y="3"/>
                  </a:cubicBezTo>
                  <a:cubicBezTo>
                    <a:pt x="92" y="3"/>
                    <a:pt x="83" y="1"/>
                    <a:pt x="76" y="0"/>
                  </a:cubicBezTo>
                  <a:cubicBezTo>
                    <a:pt x="63" y="0"/>
                    <a:pt x="56" y="2"/>
                    <a:pt x="50" y="5"/>
                  </a:cubicBezTo>
                  <a:cubicBezTo>
                    <a:pt x="43" y="8"/>
                    <a:pt x="36" y="12"/>
                    <a:pt x="32" y="1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3"/>
                    <a:pt x="31" y="2"/>
                    <a:pt x="29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1"/>
                    <a:pt x="1" y="162"/>
                    <a:pt x="3" y="162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62"/>
                    <a:pt x="33" y="161"/>
                    <a:pt x="33" y="159"/>
                  </a:cubicBezTo>
                  <a:cubicBezTo>
                    <a:pt x="33" y="82"/>
                    <a:pt x="33" y="82"/>
                    <a:pt x="33" y="82"/>
                  </a:cubicBezTo>
                  <a:cubicBezTo>
                    <a:pt x="33" y="72"/>
                    <a:pt x="34" y="62"/>
                    <a:pt x="36" y="55"/>
                  </a:cubicBezTo>
                  <a:cubicBezTo>
                    <a:pt x="39" y="49"/>
                    <a:pt x="42" y="44"/>
                    <a:pt x="46" y="40"/>
                  </a:cubicBezTo>
                  <a:cubicBezTo>
                    <a:pt x="49" y="36"/>
                    <a:pt x="54" y="34"/>
                    <a:pt x="58" y="32"/>
                  </a:cubicBezTo>
                  <a:cubicBezTo>
                    <a:pt x="63" y="31"/>
                    <a:pt x="68" y="30"/>
                    <a:pt x="72" y="30"/>
                  </a:cubicBezTo>
                  <a:cubicBezTo>
                    <a:pt x="78" y="30"/>
                    <a:pt x="83" y="32"/>
                    <a:pt x="83" y="32"/>
                  </a:cubicBezTo>
                  <a:cubicBezTo>
                    <a:pt x="86" y="32"/>
                    <a:pt x="87" y="31"/>
                    <a:pt x="87" y="29"/>
                  </a:cubicBezTo>
                  <a:cubicBezTo>
                    <a:pt x="89" y="24"/>
                    <a:pt x="94" y="10"/>
                    <a:pt x="95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6065849" y="2790824"/>
              <a:ext cx="615953" cy="1031874"/>
            </a:xfrm>
            <a:custGeom>
              <a:avLst/>
              <a:gdLst>
                <a:gd name="T0" fmla="*/ 179 w 182"/>
                <a:gd name="T1" fmla="*/ 4 h 304"/>
                <a:gd name="T2" fmla="*/ 169 w 182"/>
                <a:gd name="T3" fmla="*/ 1 h 304"/>
                <a:gd name="T4" fmla="*/ 155 w 182"/>
                <a:gd name="T5" fmla="*/ 0 h 304"/>
                <a:gd name="T6" fmla="*/ 111 w 182"/>
                <a:gd name="T7" fmla="*/ 16 h 304"/>
                <a:gd name="T8" fmla="*/ 90 w 182"/>
                <a:gd name="T9" fmla="*/ 63 h 304"/>
                <a:gd name="T10" fmla="*/ 89 w 182"/>
                <a:gd name="T11" fmla="*/ 70 h 304"/>
                <a:gd name="T12" fmla="*/ 66 w 182"/>
                <a:gd name="T13" fmla="*/ 70 h 304"/>
                <a:gd name="T14" fmla="*/ 62 w 182"/>
                <a:gd name="T15" fmla="*/ 73 h 304"/>
                <a:gd name="T16" fmla="*/ 58 w 182"/>
                <a:gd name="T17" fmla="*/ 94 h 304"/>
                <a:gd name="T18" fmla="*/ 62 w 182"/>
                <a:gd name="T19" fmla="*/ 98 h 304"/>
                <a:gd name="T20" fmla="*/ 84 w 182"/>
                <a:gd name="T21" fmla="*/ 98 h 304"/>
                <a:gd name="T22" fmla="*/ 61 w 182"/>
                <a:gd name="T23" fmla="*/ 227 h 304"/>
                <a:gd name="T24" fmla="*/ 55 w 182"/>
                <a:gd name="T25" fmla="*/ 252 h 304"/>
                <a:gd name="T26" fmla="*/ 48 w 182"/>
                <a:gd name="T27" fmla="*/ 267 h 304"/>
                <a:gd name="T28" fmla="*/ 38 w 182"/>
                <a:gd name="T29" fmla="*/ 274 h 304"/>
                <a:gd name="T30" fmla="*/ 26 w 182"/>
                <a:gd name="T31" fmla="*/ 276 h 304"/>
                <a:gd name="T32" fmla="*/ 18 w 182"/>
                <a:gd name="T33" fmla="*/ 275 h 304"/>
                <a:gd name="T34" fmla="*/ 12 w 182"/>
                <a:gd name="T35" fmla="*/ 274 h 304"/>
                <a:gd name="T36" fmla="*/ 9 w 182"/>
                <a:gd name="T37" fmla="*/ 275 h 304"/>
                <a:gd name="T38" fmla="*/ 1 w 182"/>
                <a:gd name="T39" fmla="*/ 296 h 304"/>
                <a:gd name="T40" fmla="*/ 3 w 182"/>
                <a:gd name="T41" fmla="*/ 300 h 304"/>
                <a:gd name="T42" fmla="*/ 12 w 182"/>
                <a:gd name="T43" fmla="*/ 303 h 304"/>
                <a:gd name="T44" fmla="*/ 27 w 182"/>
                <a:gd name="T45" fmla="*/ 304 h 304"/>
                <a:gd name="T46" fmla="*/ 53 w 182"/>
                <a:gd name="T47" fmla="*/ 301 h 304"/>
                <a:gd name="T48" fmla="*/ 72 w 182"/>
                <a:gd name="T49" fmla="*/ 287 h 304"/>
                <a:gd name="T50" fmla="*/ 85 w 182"/>
                <a:gd name="T51" fmla="*/ 264 h 304"/>
                <a:gd name="T52" fmla="*/ 94 w 182"/>
                <a:gd name="T53" fmla="*/ 229 h 304"/>
                <a:gd name="T54" fmla="*/ 117 w 182"/>
                <a:gd name="T55" fmla="*/ 98 h 304"/>
                <a:gd name="T56" fmla="*/ 151 w 182"/>
                <a:gd name="T57" fmla="*/ 98 h 304"/>
                <a:gd name="T58" fmla="*/ 155 w 182"/>
                <a:gd name="T59" fmla="*/ 95 h 304"/>
                <a:gd name="T60" fmla="*/ 159 w 182"/>
                <a:gd name="T61" fmla="*/ 73 h 304"/>
                <a:gd name="T62" fmla="*/ 155 w 182"/>
                <a:gd name="T63" fmla="*/ 70 h 304"/>
                <a:gd name="T64" fmla="*/ 122 w 182"/>
                <a:gd name="T65" fmla="*/ 70 h 304"/>
                <a:gd name="T66" fmla="*/ 128 w 182"/>
                <a:gd name="T67" fmla="*/ 46 h 304"/>
                <a:gd name="T68" fmla="*/ 135 w 182"/>
                <a:gd name="T69" fmla="*/ 35 h 304"/>
                <a:gd name="T70" fmla="*/ 144 w 182"/>
                <a:gd name="T71" fmla="*/ 30 h 304"/>
                <a:gd name="T72" fmla="*/ 155 w 182"/>
                <a:gd name="T73" fmla="*/ 28 h 304"/>
                <a:gd name="T74" fmla="*/ 163 w 182"/>
                <a:gd name="T75" fmla="*/ 29 h 304"/>
                <a:gd name="T76" fmla="*/ 169 w 182"/>
                <a:gd name="T77" fmla="*/ 31 h 304"/>
                <a:gd name="T78" fmla="*/ 173 w 182"/>
                <a:gd name="T79" fmla="*/ 29 h 304"/>
                <a:gd name="T80" fmla="*/ 181 w 182"/>
                <a:gd name="T81" fmla="*/ 7 h 304"/>
                <a:gd name="T82" fmla="*/ 179 w 182"/>
                <a:gd name="T83" fmla="*/ 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2" h="304">
                  <a:moveTo>
                    <a:pt x="179" y="4"/>
                  </a:moveTo>
                  <a:cubicBezTo>
                    <a:pt x="176" y="3"/>
                    <a:pt x="173" y="2"/>
                    <a:pt x="169" y="1"/>
                  </a:cubicBezTo>
                  <a:cubicBezTo>
                    <a:pt x="165" y="1"/>
                    <a:pt x="160" y="0"/>
                    <a:pt x="155" y="0"/>
                  </a:cubicBezTo>
                  <a:cubicBezTo>
                    <a:pt x="136" y="0"/>
                    <a:pt x="121" y="5"/>
                    <a:pt x="111" y="16"/>
                  </a:cubicBezTo>
                  <a:cubicBezTo>
                    <a:pt x="101" y="26"/>
                    <a:pt x="94" y="42"/>
                    <a:pt x="90" y="63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6" y="70"/>
                    <a:pt x="63" y="70"/>
                    <a:pt x="62" y="73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58" y="96"/>
                    <a:pt x="59" y="98"/>
                    <a:pt x="62" y="98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9" y="237"/>
                    <a:pt x="57" y="246"/>
                    <a:pt x="55" y="252"/>
                  </a:cubicBezTo>
                  <a:cubicBezTo>
                    <a:pt x="53" y="259"/>
                    <a:pt x="51" y="264"/>
                    <a:pt x="48" y="267"/>
                  </a:cubicBezTo>
                  <a:cubicBezTo>
                    <a:pt x="45" y="271"/>
                    <a:pt x="43" y="273"/>
                    <a:pt x="38" y="274"/>
                  </a:cubicBezTo>
                  <a:cubicBezTo>
                    <a:pt x="35" y="276"/>
                    <a:pt x="31" y="276"/>
                    <a:pt x="26" y="276"/>
                  </a:cubicBezTo>
                  <a:cubicBezTo>
                    <a:pt x="24" y="276"/>
                    <a:pt x="20" y="276"/>
                    <a:pt x="18" y="275"/>
                  </a:cubicBezTo>
                  <a:cubicBezTo>
                    <a:pt x="15" y="275"/>
                    <a:pt x="14" y="274"/>
                    <a:pt x="12" y="274"/>
                  </a:cubicBezTo>
                  <a:cubicBezTo>
                    <a:pt x="12" y="274"/>
                    <a:pt x="10" y="272"/>
                    <a:pt x="9" y="275"/>
                  </a:cubicBezTo>
                  <a:cubicBezTo>
                    <a:pt x="8" y="277"/>
                    <a:pt x="2" y="294"/>
                    <a:pt x="1" y="296"/>
                  </a:cubicBezTo>
                  <a:cubicBezTo>
                    <a:pt x="0" y="298"/>
                    <a:pt x="1" y="300"/>
                    <a:pt x="3" y="300"/>
                  </a:cubicBezTo>
                  <a:cubicBezTo>
                    <a:pt x="6" y="301"/>
                    <a:pt x="8" y="302"/>
                    <a:pt x="12" y="303"/>
                  </a:cubicBezTo>
                  <a:cubicBezTo>
                    <a:pt x="18" y="304"/>
                    <a:pt x="23" y="304"/>
                    <a:pt x="27" y="304"/>
                  </a:cubicBezTo>
                  <a:cubicBezTo>
                    <a:pt x="37" y="304"/>
                    <a:pt x="45" y="303"/>
                    <a:pt x="53" y="301"/>
                  </a:cubicBezTo>
                  <a:cubicBezTo>
                    <a:pt x="60" y="298"/>
                    <a:pt x="66" y="293"/>
                    <a:pt x="72" y="287"/>
                  </a:cubicBezTo>
                  <a:cubicBezTo>
                    <a:pt x="78" y="281"/>
                    <a:pt x="81" y="274"/>
                    <a:pt x="85" y="264"/>
                  </a:cubicBezTo>
                  <a:cubicBezTo>
                    <a:pt x="89" y="255"/>
                    <a:pt x="92" y="243"/>
                    <a:pt x="94" y="229"/>
                  </a:cubicBezTo>
                  <a:cubicBezTo>
                    <a:pt x="117" y="98"/>
                    <a:pt x="117" y="98"/>
                    <a:pt x="117" y="98"/>
                  </a:cubicBezTo>
                  <a:cubicBezTo>
                    <a:pt x="151" y="98"/>
                    <a:pt x="151" y="98"/>
                    <a:pt x="151" y="98"/>
                  </a:cubicBezTo>
                  <a:cubicBezTo>
                    <a:pt x="151" y="98"/>
                    <a:pt x="154" y="98"/>
                    <a:pt x="155" y="95"/>
                  </a:cubicBezTo>
                  <a:cubicBezTo>
                    <a:pt x="159" y="73"/>
                    <a:pt x="159" y="73"/>
                    <a:pt x="159" y="73"/>
                  </a:cubicBezTo>
                  <a:cubicBezTo>
                    <a:pt x="159" y="71"/>
                    <a:pt x="158" y="70"/>
                    <a:pt x="155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3" y="69"/>
                    <a:pt x="124" y="57"/>
                    <a:pt x="128" y="46"/>
                  </a:cubicBezTo>
                  <a:cubicBezTo>
                    <a:pt x="129" y="42"/>
                    <a:pt x="132" y="38"/>
                    <a:pt x="135" y="35"/>
                  </a:cubicBezTo>
                  <a:cubicBezTo>
                    <a:pt x="138" y="33"/>
                    <a:pt x="141" y="31"/>
                    <a:pt x="144" y="30"/>
                  </a:cubicBezTo>
                  <a:cubicBezTo>
                    <a:pt x="147" y="29"/>
                    <a:pt x="151" y="28"/>
                    <a:pt x="155" y="28"/>
                  </a:cubicBezTo>
                  <a:cubicBezTo>
                    <a:pt x="158" y="28"/>
                    <a:pt x="161" y="29"/>
                    <a:pt x="163" y="29"/>
                  </a:cubicBezTo>
                  <a:cubicBezTo>
                    <a:pt x="167" y="30"/>
                    <a:pt x="168" y="30"/>
                    <a:pt x="169" y="31"/>
                  </a:cubicBezTo>
                  <a:cubicBezTo>
                    <a:pt x="172" y="32"/>
                    <a:pt x="172" y="31"/>
                    <a:pt x="173" y="29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2" y="5"/>
                    <a:pt x="180" y="4"/>
                    <a:pt x="179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4995862" y="2801942"/>
              <a:ext cx="111123" cy="769942"/>
            </a:xfrm>
            <a:custGeom>
              <a:avLst/>
              <a:gdLst>
                <a:gd name="T0" fmla="*/ 33 w 33"/>
                <a:gd name="T1" fmla="*/ 224 h 227"/>
                <a:gd name="T2" fmla="*/ 30 w 33"/>
                <a:gd name="T3" fmla="*/ 227 h 227"/>
                <a:gd name="T4" fmla="*/ 3 w 33"/>
                <a:gd name="T5" fmla="*/ 227 h 227"/>
                <a:gd name="T6" fmla="*/ 0 w 33"/>
                <a:gd name="T7" fmla="*/ 224 h 227"/>
                <a:gd name="T8" fmla="*/ 0 w 33"/>
                <a:gd name="T9" fmla="*/ 4 h 227"/>
                <a:gd name="T10" fmla="*/ 3 w 33"/>
                <a:gd name="T11" fmla="*/ 0 h 227"/>
                <a:gd name="T12" fmla="*/ 30 w 33"/>
                <a:gd name="T13" fmla="*/ 0 h 227"/>
                <a:gd name="T14" fmla="*/ 33 w 33"/>
                <a:gd name="T15" fmla="*/ 4 h 227"/>
                <a:gd name="T16" fmla="*/ 33 w 33"/>
                <a:gd name="T17" fmla="*/ 224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27">
                  <a:moveTo>
                    <a:pt x="33" y="224"/>
                  </a:moveTo>
                  <a:cubicBezTo>
                    <a:pt x="33" y="226"/>
                    <a:pt x="32" y="227"/>
                    <a:pt x="30" y="227"/>
                  </a:cubicBezTo>
                  <a:cubicBezTo>
                    <a:pt x="3" y="227"/>
                    <a:pt x="3" y="227"/>
                    <a:pt x="3" y="227"/>
                  </a:cubicBezTo>
                  <a:cubicBezTo>
                    <a:pt x="1" y="227"/>
                    <a:pt x="0" y="226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2"/>
                    <a:pt x="33" y="4"/>
                  </a:cubicBezTo>
                  <a:lnTo>
                    <a:pt x="33" y="2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9809871"/>
      </p:ext>
    </p:extLst>
  </p:cSld>
  <p:clrMapOvr>
    <a:masterClrMapping/>
  </p:clrMapOvr>
  <p:transition>
    <p:fade/>
  </p:transition>
  <p:hf sldNum="0"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_Her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912762"/>
            <a:ext cx="12188825" cy="3945238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Salesforce Sans"/>
              <a:cs typeface="Salesforce San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-64" y="-1"/>
            <a:ext cx="12185841" cy="2907793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Salesforce Sans"/>
              <a:cs typeface="Salesforce San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alphaModFix amt="6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8825" cy="294343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 userDrawn="1">
            <p:ph type="body" sz="quarter" idx="22"/>
          </p:nvPr>
        </p:nvSpPr>
        <p:spPr>
          <a:xfrm>
            <a:off x="-1" y="-1"/>
            <a:ext cx="8206741" cy="2907793"/>
          </a:xfrm>
          <a:prstGeom prst="rect">
            <a:avLst/>
          </a:prstGeom>
          <a:noFill/>
        </p:spPr>
        <p:txBody>
          <a:bodyPr lIns="457200" tIns="365760" rIns="91440" bIns="182880"/>
          <a:lstStyle>
            <a:lvl1pPr marL="111125" indent="-11112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Salesforce Sans Light" panose="020B0305020202020203" pitchFamily="34" charset="0"/>
              </a:defRPr>
            </a:lvl1pPr>
            <a:lvl2pPr marL="111125" indent="0">
              <a:spcBef>
                <a:spcPts val="0"/>
              </a:spcBef>
              <a:spcAft>
                <a:spcPts val="0"/>
              </a:spcAft>
              <a:buNone/>
              <a:tabLst/>
              <a:defRPr lang="en-US" sz="1600" kern="1200" spc="0" baseline="0" dirty="0" smtClean="0">
                <a:solidFill>
                  <a:schemeClr val="bg1"/>
                </a:solidFill>
                <a:latin typeface="Salesforce Sans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2" name="Title 3"/>
          <p:cNvSpPr>
            <a:spLocks noGrp="1"/>
          </p:cNvSpPr>
          <p:nvPr userDrawn="1">
            <p:ph type="title"/>
          </p:nvPr>
        </p:nvSpPr>
        <p:spPr>
          <a:xfrm>
            <a:off x="576072" y="3507244"/>
            <a:ext cx="7198757" cy="987552"/>
          </a:xfrm>
        </p:spPr>
        <p:txBody>
          <a:bodyPr/>
          <a:lstStyle>
            <a:lvl1pPr>
              <a:defRPr sz="2800" spc="0">
                <a:solidFill>
                  <a:srgbClr val="0A3B6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23"/>
          </p:nvPr>
        </p:nvSpPr>
        <p:spPr>
          <a:xfrm>
            <a:off x="576072" y="4631956"/>
            <a:ext cx="10915712" cy="1784002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 lang="en-US" spc="-10" smtClean="0"/>
            </a:lvl1pPr>
            <a:lvl2pPr>
              <a:defRPr lang="en-US" spc="-10" smtClean="0"/>
            </a:lvl2pPr>
            <a:lvl3pPr>
              <a:defRPr lang="en-US" spc="-10" smtClean="0"/>
            </a:lvl3pPr>
            <a:lvl4pPr>
              <a:defRPr lang="en-US" spc="-10" smtClean="0"/>
            </a:lvl4pPr>
            <a:lvl5pPr>
              <a:defRPr lang="en-US" spc="-1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Picture Placeholder 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7746188" y="1001306"/>
            <a:ext cx="3842323" cy="3842323"/>
          </a:xfrm>
          <a:prstGeom prst="ellipse">
            <a:avLst/>
          </a:prstGeom>
          <a:solidFill>
            <a:schemeClr val="bg1">
              <a:lumMod val="95000"/>
            </a:schemeClr>
          </a:solidFill>
          <a:ln w="98425">
            <a:solidFill>
              <a:schemeClr val="bg2"/>
            </a:solidFill>
          </a:ln>
        </p:spPr>
        <p:txBody>
          <a:bodyPr rIns="0" rtlCol="0" anchor="ctr">
            <a:noAutofit/>
          </a:bodyPr>
          <a:lstStyle>
            <a:lvl1pPr algn="ctr">
              <a:defRPr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Paste Picture in Box and Send Image to Back</a:t>
            </a:r>
          </a:p>
        </p:txBody>
      </p:sp>
      <p:sp>
        <p:nvSpPr>
          <p:cNvPr id="16" name="Isosceles Triangle 6"/>
          <p:cNvSpPr/>
          <p:nvPr userDrawn="1"/>
        </p:nvSpPr>
        <p:spPr>
          <a:xfrm flipH="1" flipV="1">
            <a:off x="667595" y="2286173"/>
            <a:ext cx="1586308" cy="1341717"/>
          </a:xfrm>
          <a:custGeom>
            <a:avLst/>
            <a:gdLst/>
            <a:ahLst/>
            <a:cxnLst/>
            <a:rect l="l" t="t" r="r" b="b"/>
            <a:pathLst>
              <a:path w="1797812" h="1520610">
                <a:moveTo>
                  <a:pt x="1678805" y="1520610"/>
                </a:moveTo>
                <a:lnTo>
                  <a:pt x="119007" y="1520610"/>
                </a:lnTo>
                <a:cubicBezTo>
                  <a:pt x="53281" y="1520610"/>
                  <a:pt x="0" y="1467329"/>
                  <a:pt x="0" y="1401603"/>
                </a:cubicBezTo>
                <a:lnTo>
                  <a:pt x="0" y="430323"/>
                </a:lnTo>
                <a:cubicBezTo>
                  <a:pt x="0" y="364597"/>
                  <a:pt x="53281" y="311316"/>
                  <a:pt x="119007" y="311316"/>
                </a:cubicBezTo>
                <a:lnTo>
                  <a:pt x="666898" y="311316"/>
                </a:lnTo>
                <a:lnTo>
                  <a:pt x="898906" y="0"/>
                </a:lnTo>
                <a:lnTo>
                  <a:pt x="1130913" y="311316"/>
                </a:lnTo>
                <a:lnTo>
                  <a:pt x="1678805" y="311316"/>
                </a:lnTo>
                <a:cubicBezTo>
                  <a:pt x="1744531" y="311316"/>
                  <a:pt x="1797812" y="364597"/>
                  <a:pt x="1797812" y="430323"/>
                </a:cubicBezTo>
                <a:lnTo>
                  <a:pt x="1797812" y="1401603"/>
                </a:lnTo>
                <a:cubicBezTo>
                  <a:pt x="1797812" y="1467329"/>
                  <a:pt x="1744531" y="1520610"/>
                  <a:pt x="1678805" y="15206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7350" dist="50800" dir="5400000" sx="104000" sy="104000" algn="ctr" rotWithShape="0">
              <a:srgbClr val="000000">
                <a:alpha val="18000"/>
              </a:srgb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base">
              <a:spcBef>
                <a:spcPts val="1200"/>
              </a:spcBef>
              <a:spcAft>
                <a:spcPts val="200"/>
              </a:spcAft>
              <a:buClr>
                <a:srgbClr val="7F7F7F"/>
              </a:buClr>
              <a:buSzPct val="100000"/>
              <a:buFont typeface="Arial" charset="0"/>
              <a:buNone/>
            </a:pPr>
            <a:endParaRPr lang="en-US" sz="2000" dirty="0">
              <a:solidFill>
                <a:schemeClr val="bg1"/>
              </a:solidFill>
              <a:latin typeface="Salesforce Sans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Picture Placeholder 11"/>
          <p:cNvSpPr>
            <a:spLocks noGrp="1"/>
          </p:cNvSpPr>
          <p:nvPr>
            <p:ph type="pic" sz="quarter" idx="20"/>
          </p:nvPr>
        </p:nvSpPr>
        <p:spPr>
          <a:xfrm>
            <a:off x="667595" y="2293214"/>
            <a:ext cx="1586573" cy="1106731"/>
          </a:xfrm>
          <a:prstGeom prst="roundRect">
            <a:avLst>
              <a:gd name="adj" fmla="val 13289"/>
            </a:avLst>
          </a:prstGeom>
          <a:solidFill>
            <a:srgbClr val="FFFFFF"/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400" noProof="0" dirty="0">
                <a:solidFill>
                  <a:schemeClr val="bg1"/>
                </a:solidFill>
              </a:defRPr>
            </a:lvl1pPr>
          </a:lstStyle>
          <a:p>
            <a:pPr lvl="0" algn="ctr">
              <a:buNone/>
            </a:pPr>
            <a:r>
              <a:rPr lang="en-US" noProof="0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2998354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_Hero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21000"/>
            <a:ext cx="12188825" cy="3937000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Salesforce Sans"/>
              <a:cs typeface="Salesforce San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204189" cy="3508375"/>
          </a:xfrm>
          <a:solidFill>
            <a:schemeClr val="accent2"/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2" name="Title 3"/>
          <p:cNvSpPr>
            <a:spLocks noGrp="1"/>
          </p:cNvSpPr>
          <p:nvPr>
            <p:ph type="title"/>
          </p:nvPr>
        </p:nvSpPr>
        <p:spPr>
          <a:xfrm>
            <a:off x="576072" y="3922776"/>
            <a:ext cx="11045952" cy="987552"/>
          </a:xfrm>
        </p:spPr>
        <p:txBody>
          <a:bodyPr/>
          <a:lstStyle>
            <a:lvl1pPr>
              <a:defRPr sz="2800" spc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576072" y="5047488"/>
            <a:ext cx="11045952" cy="1216152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 lang="en-US" spc="-10" smtClean="0">
                <a:solidFill>
                  <a:srgbClr val="7C868D"/>
                </a:solidFill>
              </a:defRPr>
            </a:lvl1pPr>
            <a:lvl2pPr>
              <a:defRPr lang="en-US" spc="-10" smtClean="0">
                <a:solidFill>
                  <a:srgbClr val="7C868D"/>
                </a:solidFill>
              </a:defRPr>
            </a:lvl2pPr>
            <a:lvl3pPr>
              <a:defRPr lang="en-US" spc="-10" smtClean="0">
                <a:solidFill>
                  <a:srgbClr val="7C868D"/>
                </a:solidFill>
              </a:defRPr>
            </a:lvl3pPr>
            <a:lvl4pPr>
              <a:defRPr lang="en-US" spc="-10" smtClean="0">
                <a:solidFill>
                  <a:srgbClr val="7C868D"/>
                </a:solidFill>
              </a:defRPr>
            </a:lvl4pPr>
            <a:lvl5pPr>
              <a:defRPr lang="en-US" spc="-10">
                <a:solidFill>
                  <a:srgbClr val="7C868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Isosceles Triangle 6"/>
          <p:cNvSpPr>
            <a:spLocks noChangeAspect="1"/>
          </p:cNvSpPr>
          <p:nvPr userDrawn="1"/>
        </p:nvSpPr>
        <p:spPr>
          <a:xfrm flipH="1" flipV="1">
            <a:off x="678355" y="2975236"/>
            <a:ext cx="1589206" cy="1344168"/>
          </a:xfrm>
          <a:custGeom>
            <a:avLst/>
            <a:gdLst/>
            <a:ahLst/>
            <a:cxnLst/>
            <a:rect l="l" t="t" r="r" b="b"/>
            <a:pathLst>
              <a:path w="1797812" h="1520610">
                <a:moveTo>
                  <a:pt x="1678805" y="1520610"/>
                </a:moveTo>
                <a:lnTo>
                  <a:pt x="119007" y="1520610"/>
                </a:lnTo>
                <a:cubicBezTo>
                  <a:pt x="53281" y="1520610"/>
                  <a:pt x="0" y="1467329"/>
                  <a:pt x="0" y="1401603"/>
                </a:cubicBezTo>
                <a:lnTo>
                  <a:pt x="0" y="430323"/>
                </a:lnTo>
                <a:cubicBezTo>
                  <a:pt x="0" y="364597"/>
                  <a:pt x="53281" y="311316"/>
                  <a:pt x="119007" y="311316"/>
                </a:cubicBezTo>
                <a:lnTo>
                  <a:pt x="666898" y="311316"/>
                </a:lnTo>
                <a:lnTo>
                  <a:pt x="898906" y="0"/>
                </a:lnTo>
                <a:lnTo>
                  <a:pt x="1130913" y="311316"/>
                </a:lnTo>
                <a:lnTo>
                  <a:pt x="1678805" y="311316"/>
                </a:lnTo>
                <a:cubicBezTo>
                  <a:pt x="1744531" y="311316"/>
                  <a:pt x="1797812" y="364597"/>
                  <a:pt x="1797812" y="430323"/>
                </a:cubicBezTo>
                <a:lnTo>
                  <a:pt x="1797812" y="1401603"/>
                </a:lnTo>
                <a:cubicBezTo>
                  <a:pt x="1797812" y="1467329"/>
                  <a:pt x="1744531" y="1520610"/>
                  <a:pt x="1678805" y="15206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0" dist="165100" dir="2700000" algn="ctr" rotWithShape="0">
              <a:srgbClr val="000000">
                <a:alpha val="12000"/>
              </a:srgb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base">
              <a:spcBef>
                <a:spcPts val="1200"/>
              </a:spcBef>
              <a:spcAft>
                <a:spcPts val="200"/>
              </a:spcAft>
              <a:buClr>
                <a:srgbClr val="7F7F7F"/>
              </a:buClr>
              <a:buSzPct val="100000"/>
              <a:buFont typeface="Arial" charset="0"/>
              <a:buNone/>
            </a:pPr>
            <a:endParaRPr lang="en-US" sz="2000" dirty="0">
              <a:solidFill>
                <a:schemeClr val="bg1"/>
              </a:solidFill>
              <a:latin typeface="Salesforce Sans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0" hasCustomPrompt="1"/>
          </p:nvPr>
        </p:nvSpPr>
        <p:spPr>
          <a:xfrm>
            <a:off x="678355" y="2982189"/>
            <a:ext cx="1586573" cy="1106731"/>
          </a:xfrm>
          <a:prstGeom prst="roundRect">
            <a:avLst>
              <a:gd name="adj" fmla="val 15719"/>
            </a:avLst>
          </a:prstGeom>
          <a:solidFill>
            <a:srgbClr val="FFFFFF"/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400" noProof="0" dirty="0">
                <a:solidFill>
                  <a:schemeClr val="bg1"/>
                </a:solidFill>
              </a:defRPr>
            </a:lvl1pPr>
          </a:lstStyle>
          <a:p>
            <a:pPr lvl="0" algn="ctr">
              <a:buNone/>
            </a:pPr>
            <a:r>
              <a:rPr lang="en-US" noProof="0" dirty="0"/>
              <a:t>Drag picture to placeholder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48530740"/>
      </p:ext>
    </p:extLst>
  </p:cSld>
  <p:clrMapOvr>
    <a:masterClrMapping/>
  </p:clrMapOvr>
  <p:transition>
    <p:fade/>
  </p:transition>
  <p:hf sldNum="0"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_slide">
    <p:bg>
      <p:bgPr>
        <a:gradFill>
          <a:gsLst>
            <a:gs pos="0">
              <a:srgbClr val="118ED9"/>
            </a:gs>
            <a:gs pos="78899">
              <a:srgbClr val="4CC0D9"/>
            </a:gs>
            <a:gs pos="100000">
              <a:srgbClr val="68E2B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4" cy="6856214"/>
          </a:xfrm>
          <a:prstGeom prst="rect">
            <a:avLst/>
          </a:prstGeom>
        </p:spPr>
      </p:pic>
      <p:sp>
        <p:nvSpPr>
          <p:cNvPr id="2" name="Shape 118"/>
          <p:cNvSpPr/>
          <p:nvPr/>
        </p:nvSpPr>
        <p:spPr>
          <a:xfrm>
            <a:off x="2830513" y="2051050"/>
            <a:ext cx="6527800" cy="2755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defRPr sz="17000" spc="0">
                <a:latin typeface="+mn-lt"/>
                <a:ea typeface="+mn-ea"/>
                <a:cs typeface="+mn-cs"/>
                <a:sym typeface="Salesforce Sans Light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 sz="1800" spc="0">
                <a:solidFill>
                  <a:srgbClr val="000000"/>
                </a:solidFill>
              </a:defRPr>
            </a:pPr>
            <a:r>
              <a:rPr lang="en-US" sz="8800" dirty="0">
                <a:solidFill>
                  <a:schemeClr val="bg1"/>
                </a:solidFill>
                <a:latin typeface="+mj-lt"/>
              </a:rPr>
              <a:t>T</a:t>
            </a:r>
            <a:r>
              <a:rPr sz="8800" dirty="0">
                <a:solidFill>
                  <a:schemeClr val="bg1"/>
                </a:solidFill>
                <a:latin typeface="+mj-lt"/>
              </a:rPr>
              <a:t>hank </a:t>
            </a:r>
            <a:r>
              <a:rPr lang="en-US" sz="8800" spc="300" dirty="0">
                <a:solidFill>
                  <a:schemeClr val="bg1"/>
                </a:solidFill>
                <a:latin typeface="+mj-lt"/>
              </a:rPr>
              <a:t>Y</a:t>
            </a:r>
            <a:r>
              <a:rPr sz="8800" spc="300" dirty="0">
                <a:solidFill>
                  <a:schemeClr val="bg1"/>
                </a:solidFill>
                <a:latin typeface="+mj-lt"/>
              </a:rPr>
              <a:t>   u</a:t>
            </a:r>
          </a:p>
        </p:txBody>
      </p:sp>
      <p:sp>
        <p:nvSpPr>
          <p:cNvPr id="6" name="Freeform 2"/>
          <p:cNvSpPr>
            <a:spLocks noChangeArrowheads="1"/>
          </p:cNvSpPr>
          <p:nvPr userDrawn="1"/>
        </p:nvSpPr>
        <p:spPr bwMode="auto">
          <a:xfrm>
            <a:off x="7330161" y="3260294"/>
            <a:ext cx="814832" cy="574198"/>
          </a:xfrm>
          <a:custGeom>
            <a:avLst/>
            <a:gdLst>
              <a:gd name="T0" fmla="*/ 208 w 3077"/>
              <a:gd name="T1" fmla="*/ 594 h 2146"/>
              <a:gd name="T2" fmla="*/ 257 w 3077"/>
              <a:gd name="T3" fmla="*/ 831 h 2146"/>
              <a:gd name="T4" fmla="*/ 0 w 3077"/>
              <a:gd name="T5" fmla="*/ 1278 h 2146"/>
              <a:gd name="T6" fmla="*/ 514 w 3077"/>
              <a:gd name="T7" fmla="*/ 1795 h 2146"/>
              <a:gd name="T8" fmla="*/ 619 w 3077"/>
              <a:gd name="T9" fmla="*/ 1784 h 2146"/>
              <a:gd name="T10" fmla="*/ 1138 w 3077"/>
              <a:gd name="T11" fmla="*/ 2145 h 2146"/>
              <a:gd name="T12" fmla="*/ 1647 w 3077"/>
              <a:gd name="T13" fmla="*/ 1809 h 2146"/>
              <a:gd name="T14" fmla="*/ 1859 w 3077"/>
              <a:gd name="T15" fmla="*/ 1858 h 2146"/>
              <a:gd name="T16" fmla="*/ 2283 w 3077"/>
              <a:gd name="T17" fmla="*/ 1610 h 2146"/>
              <a:gd name="T18" fmla="*/ 2413 w 3077"/>
              <a:gd name="T19" fmla="*/ 1623 h 2146"/>
              <a:gd name="T20" fmla="*/ 3076 w 3077"/>
              <a:gd name="T21" fmla="*/ 957 h 2146"/>
              <a:gd name="T22" fmla="*/ 2413 w 3077"/>
              <a:gd name="T23" fmla="*/ 290 h 2146"/>
              <a:gd name="T24" fmla="*/ 2145 w 3077"/>
              <a:gd name="T25" fmla="*/ 347 h 2146"/>
              <a:gd name="T26" fmla="*/ 1670 w 3077"/>
              <a:gd name="T27" fmla="*/ 67 h 2146"/>
              <a:gd name="T28" fmla="*/ 1280 w 3077"/>
              <a:gd name="T29" fmla="*/ 234 h 2146"/>
              <a:gd name="T30" fmla="*/ 805 w 3077"/>
              <a:gd name="T31" fmla="*/ 0 h 2146"/>
              <a:gd name="T32" fmla="*/ 208 w 3077"/>
              <a:gd name="T33" fmla="*/ 594 h 2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77" h="2146">
                <a:moveTo>
                  <a:pt x="208" y="594"/>
                </a:moveTo>
                <a:cubicBezTo>
                  <a:pt x="208" y="678"/>
                  <a:pt x="225" y="758"/>
                  <a:pt x="257" y="831"/>
                </a:cubicBezTo>
                <a:cubicBezTo>
                  <a:pt x="103" y="920"/>
                  <a:pt x="0" y="1087"/>
                  <a:pt x="0" y="1278"/>
                </a:cubicBezTo>
                <a:cubicBezTo>
                  <a:pt x="0" y="1564"/>
                  <a:pt x="230" y="1795"/>
                  <a:pt x="514" y="1795"/>
                </a:cubicBezTo>
                <a:cubicBezTo>
                  <a:pt x="550" y="1795"/>
                  <a:pt x="585" y="1791"/>
                  <a:pt x="619" y="1784"/>
                </a:cubicBezTo>
                <a:cubicBezTo>
                  <a:pt x="697" y="1995"/>
                  <a:pt x="900" y="2145"/>
                  <a:pt x="1138" y="2145"/>
                </a:cubicBezTo>
                <a:cubicBezTo>
                  <a:pt x="1367" y="2145"/>
                  <a:pt x="1563" y="2006"/>
                  <a:pt x="1647" y="1809"/>
                </a:cubicBezTo>
                <a:cubicBezTo>
                  <a:pt x="1711" y="1840"/>
                  <a:pt x="1783" y="1858"/>
                  <a:pt x="1859" y="1858"/>
                </a:cubicBezTo>
                <a:cubicBezTo>
                  <a:pt x="2041" y="1858"/>
                  <a:pt x="2199" y="1758"/>
                  <a:pt x="2283" y="1610"/>
                </a:cubicBezTo>
                <a:cubicBezTo>
                  <a:pt x="2325" y="1619"/>
                  <a:pt x="2368" y="1623"/>
                  <a:pt x="2413" y="1623"/>
                </a:cubicBezTo>
                <a:cubicBezTo>
                  <a:pt x="2779" y="1623"/>
                  <a:pt x="3076" y="1325"/>
                  <a:pt x="3076" y="957"/>
                </a:cubicBezTo>
                <a:cubicBezTo>
                  <a:pt x="3076" y="589"/>
                  <a:pt x="2779" y="290"/>
                  <a:pt x="2413" y="290"/>
                </a:cubicBezTo>
                <a:cubicBezTo>
                  <a:pt x="2318" y="290"/>
                  <a:pt x="2227" y="311"/>
                  <a:pt x="2145" y="347"/>
                </a:cubicBezTo>
                <a:cubicBezTo>
                  <a:pt x="2051" y="180"/>
                  <a:pt x="1873" y="67"/>
                  <a:pt x="1670" y="67"/>
                </a:cubicBezTo>
                <a:cubicBezTo>
                  <a:pt x="1518" y="67"/>
                  <a:pt x="1380" y="131"/>
                  <a:pt x="1280" y="234"/>
                </a:cubicBezTo>
                <a:cubicBezTo>
                  <a:pt x="1171" y="92"/>
                  <a:pt x="999" y="0"/>
                  <a:pt x="805" y="0"/>
                </a:cubicBezTo>
                <a:cubicBezTo>
                  <a:pt x="475" y="0"/>
                  <a:pt x="208" y="266"/>
                  <a:pt x="208" y="5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65316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 Plac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81025" y="0"/>
            <a:ext cx="0" cy="6858000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1618913" y="-1588"/>
            <a:ext cx="0" cy="6858001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rot="16200000">
            <a:off x="6094413" y="-102130"/>
            <a:ext cx="0" cy="12188825"/>
          </a:xfrm>
          <a:prstGeom prst="line">
            <a:avLst/>
          </a:prstGeom>
          <a:ln w="63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rot="16200000">
            <a:off x="6094413" y="-4336462"/>
            <a:ext cx="0" cy="12188825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7115175" y="2289702"/>
            <a:ext cx="4433888" cy="3538537"/>
          </a:xfrm>
          <a:prstGeom prst="rect">
            <a:avLst/>
          </a:prstGeom>
        </p:spPr>
        <p:txBody>
          <a:bodyPr lIns="121893" tIns="60947" rIns="121893" bIns="60947">
            <a:spAutoFit/>
          </a:bodyPr>
          <a:lstStyle/>
          <a:p>
            <a:pPr defTabSz="542925">
              <a:spcBef>
                <a:spcPts val="800"/>
              </a:spcBef>
            </a:pPr>
            <a:r>
              <a:rPr lang="en-US" sz="1600" b="1">
                <a:solidFill>
                  <a:srgbClr val="00A1E0"/>
                </a:solidFill>
                <a:cs typeface="Salesforce Sans" charset="0"/>
              </a:rPr>
              <a:t>Realigning Guides</a:t>
            </a:r>
            <a:endParaRPr lang="en-US" sz="1600">
              <a:solidFill>
                <a:srgbClr val="00A1E0"/>
              </a:solidFill>
              <a:cs typeface="Salesforce Sans" charset="0"/>
            </a:endParaRPr>
          </a:p>
          <a:p>
            <a:pPr defTabSz="542925">
              <a:spcBef>
                <a:spcPts val="800"/>
              </a:spcBef>
            </a:pPr>
            <a:r>
              <a:rPr lang="en-US" sz="1200">
                <a:solidFill>
                  <a:schemeClr val="accent2"/>
                </a:solidFill>
                <a:cs typeface="Salesforce Sans" charset="0"/>
              </a:rPr>
              <a:t>Guides can can easily be bumped and moved accidentally.  </a:t>
            </a:r>
          </a:p>
          <a:p>
            <a:pPr defTabSz="542925">
              <a:spcBef>
                <a:spcPts val="800"/>
              </a:spcBef>
            </a:pPr>
            <a:r>
              <a:rPr lang="en-US" sz="1200">
                <a:solidFill>
                  <a:schemeClr val="accent2"/>
                </a:solidFill>
                <a:cs typeface="Salesforce Sans" charset="0"/>
              </a:rPr>
              <a:t>This slide layout show you how to reset your guides. </a:t>
            </a:r>
          </a:p>
          <a:p>
            <a:pPr defTabSz="542925">
              <a:spcBef>
                <a:spcPts val="800"/>
              </a:spcBef>
            </a:pPr>
            <a:r>
              <a:rPr lang="en-US" sz="1200" b="1">
                <a:solidFill>
                  <a:schemeClr val="accent2"/>
                </a:solidFill>
                <a:cs typeface="Salesforce Sans" charset="0"/>
              </a:rPr>
              <a:t>NOTE: </a:t>
            </a:r>
            <a:r>
              <a:rPr lang="en-US" sz="1200">
                <a:solidFill>
                  <a:schemeClr val="accent2"/>
                </a:solidFill>
                <a:cs typeface="Salesforce Sans" charset="0"/>
              </a:rPr>
              <a:t>When working on any older deck, be sure to check and ensure that the guides in your deck are set.</a:t>
            </a:r>
          </a:p>
          <a:p>
            <a:pPr defTabSz="542925">
              <a:spcBef>
                <a:spcPts val="800"/>
              </a:spcBef>
              <a:buFont typeface="Salesforce Sans" charset="0"/>
              <a:buAutoNum type="arabicPeriod"/>
            </a:pPr>
            <a:r>
              <a:rPr lang="en-US" sz="1200" b="1">
                <a:solidFill>
                  <a:schemeClr val="accent2"/>
                </a:solidFill>
                <a:cs typeface="Salesforce Sans" charset="0"/>
              </a:rPr>
              <a:t>Turn on your guides </a:t>
            </a:r>
          </a:p>
          <a:p>
            <a:pPr defTabSz="542925">
              <a:spcBef>
                <a:spcPts val="800"/>
              </a:spcBef>
              <a:buFont typeface="Salesforce Sans" charset="0"/>
              <a:buAutoNum type="arabicPeriod" startAt="2"/>
            </a:pPr>
            <a:r>
              <a:rPr lang="en-US" sz="1200" b="1">
                <a:solidFill>
                  <a:schemeClr val="accent2"/>
                </a:solidFill>
                <a:cs typeface="Salesforce Sans" charset="0"/>
              </a:rPr>
              <a:t>Insert a new slide the using the Guide Layout slide option.</a:t>
            </a:r>
          </a:p>
          <a:p>
            <a:pPr defTabSz="542925">
              <a:spcBef>
                <a:spcPts val="800"/>
              </a:spcBef>
              <a:buFont typeface="Salesforce Sans" charset="0"/>
              <a:buAutoNum type="arabicPeriod" startAt="2"/>
            </a:pPr>
            <a:r>
              <a:rPr lang="en-US" sz="1200" b="1">
                <a:solidFill>
                  <a:schemeClr val="accent2"/>
                </a:solidFill>
                <a:cs typeface="Salesforce Sans" charset="0"/>
              </a:rPr>
              <a:t>Do your guides align with the orange lines in the new slide?  </a:t>
            </a:r>
            <a:r>
              <a:rPr lang="en-US" sz="1200">
                <a:solidFill>
                  <a:schemeClr val="accent2"/>
                </a:solidFill>
                <a:cs typeface="Salesforce Sans" charset="0"/>
              </a:rPr>
              <a:t>If yes, your guides are set, if not, proceed then realign each of the lines to line up with the lines shown on this page. </a:t>
            </a:r>
          </a:p>
          <a:p>
            <a:pPr defTabSz="542925">
              <a:spcBef>
                <a:spcPts val="800"/>
              </a:spcBef>
              <a:buFont typeface="Salesforce Sans" charset="0"/>
              <a:buAutoNum type="arabicPeriod" startAt="2"/>
            </a:pPr>
            <a:r>
              <a:rPr lang="en-US" sz="1200" b="1">
                <a:solidFill>
                  <a:schemeClr val="accent2"/>
                </a:solidFill>
                <a:cs typeface="Salesforce Sans" charset="0"/>
              </a:rPr>
              <a:t>Once guides are reset, delete the Guide Layout Slide</a:t>
            </a:r>
          </a:p>
          <a:p>
            <a:pPr defTabSz="542925">
              <a:spcBef>
                <a:spcPts val="800"/>
              </a:spcBef>
            </a:pPr>
            <a:endParaRPr lang="en-US" sz="1300">
              <a:solidFill>
                <a:schemeClr val="accent2"/>
              </a:solidFill>
              <a:cs typeface="Salesforce Sans" charset="0"/>
            </a:endParaRPr>
          </a:p>
          <a:p>
            <a:pPr defTabSz="542925">
              <a:spcBef>
                <a:spcPts val="800"/>
              </a:spcBef>
            </a:pPr>
            <a:endParaRPr lang="en-US" sz="1300">
              <a:solidFill>
                <a:schemeClr val="accent2"/>
              </a:solidFill>
              <a:cs typeface="Salesforce Sans" charset="0"/>
            </a:endParaRPr>
          </a:p>
        </p:txBody>
      </p:sp>
      <p:sp>
        <p:nvSpPr>
          <p:cNvPr id="12" name="Right Arrow 11"/>
          <p:cNvSpPr/>
          <p:nvPr userDrawn="1"/>
        </p:nvSpPr>
        <p:spPr>
          <a:xfrm rot="8100000" flipH="1">
            <a:off x="11244280" y="1765038"/>
            <a:ext cx="364585" cy="373248"/>
          </a:xfrm>
          <a:prstGeom prst="rightArrow">
            <a:avLst/>
          </a:prstGeom>
          <a:solidFill>
            <a:schemeClr val="accent5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Salesforce Sans"/>
              <a:cs typeface="VAG Rounded Std Light"/>
            </a:endParaRPr>
          </a:p>
        </p:txBody>
      </p:sp>
      <p:sp>
        <p:nvSpPr>
          <p:cNvPr id="13" name="Right Arrow 12"/>
          <p:cNvSpPr/>
          <p:nvPr userDrawn="1"/>
        </p:nvSpPr>
        <p:spPr>
          <a:xfrm rot="13500000">
            <a:off x="580245" y="1765038"/>
            <a:ext cx="364585" cy="373248"/>
          </a:xfrm>
          <a:prstGeom prst="rightArrow">
            <a:avLst/>
          </a:prstGeom>
          <a:solidFill>
            <a:schemeClr val="accent5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Salesforce Sans"/>
              <a:cs typeface="VAG Rounded Std Light"/>
            </a:endParaRPr>
          </a:p>
        </p:txBody>
      </p:sp>
      <p:sp>
        <p:nvSpPr>
          <p:cNvPr id="14" name="Right Arrow 13"/>
          <p:cNvSpPr/>
          <p:nvPr userDrawn="1"/>
        </p:nvSpPr>
        <p:spPr>
          <a:xfrm rot="13500000" flipH="1" flipV="1">
            <a:off x="11244279" y="5638833"/>
            <a:ext cx="364585" cy="373248"/>
          </a:xfrm>
          <a:prstGeom prst="rightArrow">
            <a:avLst/>
          </a:prstGeom>
          <a:solidFill>
            <a:schemeClr val="accent5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Salesforce Sans"/>
              <a:cs typeface="VAG Rounded Std Light"/>
            </a:endParaRPr>
          </a:p>
        </p:txBody>
      </p:sp>
      <p:sp>
        <p:nvSpPr>
          <p:cNvPr id="15" name="Right Arrow 14"/>
          <p:cNvSpPr/>
          <p:nvPr userDrawn="1"/>
        </p:nvSpPr>
        <p:spPr>
          <a:xfrm rot="8100000" flipV="1">
            <a:off x="580245" y="5638833"/>
            <a:ext cx="364585" cy="373248"/>
          </a:xfrm>
          <a:prstGeom prst="rightArrow">
            <a:avLst/>
          </a:prstGeom>
          <a:solidFill>
            <a:schemeClr val="accent5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Salesforce Sans"/>
              <a:cs typeface="VAG Rounded Std Light"/>
            </a:endParaRPr>
          </a:p>
        </p:txBody>
      </p:sp>
      <p:sp>
        <p:nvSpPr>
          <p:cNvPr id="16" name="Content Placeholder 16"/>
          <p:cNvSpPr txBox="1">
            <a:spLocks/>
          </p:cNvSpPr>
          <p:nvPr userDrawn="1"/>
        </p:nvSpPr>
        <p:spPr>
          <a:xfrm>
            <a:off x="1117600" y="2289702"/>
            <a:ext cx="4724400" cy="3525837"/>
          </a:xfrm>
          <a:prstGeom prst="rect">
            <a:avLst/>
          </a:prstGeom>
        </p:spPr>
        <p:txBody>
          <a:bodyPr lIns="121893" tIns="60947" rIns="121893" bIns="60947"/>
          <a:lstStyle>
            <a:lvl1pPr marL="0" indent="0" algn="l" defTabSz="457177" rtl="0" eaLnBrk="1" latinLnBrk="0" hangingPunct="1">
              <a:spcBef>
                <a:spcPts val="1200"/>
              </a:spcBef>
              <a:buFont typeface="Arial"/>
              <a:buNone/>
              <a:defRPr sz="2400" kern="1200">
                <a:solidFill>
                  <a:schemeClr val="accent3"/>
                </a:solidFill>
                <a:latin typeface="Arial"/>
                <a:ea typeface="+mn-ea"/>
                <a:cs typeface="Arial"/>
              </a:defRPr>
            </a:lvl1pPr>
            <a:lvl2pPr marL="233363" indent="-233363" algn="l" defTabSz="457177" rtl="0" eaLnBrk="1" latinLnBrk="0" hangingPunct="1">
              <a:spcBef>
                <a:spcPts val="800"/>
              </a:spcBef>
              <a:spcAft>
                <a:spcPts val="200"/>
              </a:spcAft>
              <a:buFont typeface="Arial"/>
              <a:buChar char="•"/>
              <a:defRPr sz="20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2pPr>
            <a:lvl3pPr marL="457200" indent="-161925" algn="l" defTabSz="457177" rtl="0" eaLnBrk="1" latinLnBrk="0" hangingPunct="1">
              <a:spcBef>
                <a:spcPts val="600"/>
              </a:spcBef>
              <a:spcAft>
                <a:spcPts val="200"/>
              </a:spcAft>
              <a:buFont typeface="Lucida Grande"/>
              <a:buChar char="-"/>
              <a:tabLst/>
              <a:defRPr sz="16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3pPr>
            <a:lvl4pPr marL="1600120" indent="-228589" algn="l" defTabSz="457177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297" indent="-228589" algn="l" defTabSz="457177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474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1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80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accent1"/>
                </a:solidFill>
                <a:latin typeface="Salesforce Sans"/>
                <a:cs typeface="Salesforce Sans"/>
              </a:rPr>
              <a:t>What are Drawing Guides?  </a:t>
            </a:r>
          </a:p>
          <a:p>
            <a:pPr fontAlgn="auto">
              <a:spcBef>
                <a:spcPts val="8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accent2"/>
                </a:solidFill>
                <a:latin typeface="Salesforce Sans"/>
                <a:cs typeface="Salesforce Sans"/>
              </a:rPr>
              <a:t>This lines that that appear on all pages in the same spot, but don’t show up when you print or view deck in Show mode.  </a:t>
            </a:r>
          </a:p>
          <a:p>
            <a:pPr fontAlgn="auto">
              <a:spcBef>
                <a:spcPts val="8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accent2"/>
                </a:solidFill>
                <a:latin typeface="Salesforce Sans"/>
                <a:cs typeface="Salesforce Sans"/>
              </a:rPr>
              <a:t>Think of them as internal margins for the proper alignment and consistent placement of content. Object will snap to them and they are also perfect for cropping an image to. </a:t>
            </a:r>
          </a:p>
          <a:p>
            <a:pPr fontAlgn="auto">
              <a:spcBef>
                <a:spcPts val="8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accent2"/>
                </a:solidFill>
                <a:latin typeface="Salesforce Sans"/>
                <a:cs typeface="Salesforce Sans"/>
              </a:rPr>
              <a:t>This template has pre-made guides that delineate where your workspace is.  </a:t>
            </a:r>
            <a:br>
              <a:rPr lang="en-US" sz="1200" b="1" dirty="0">
                <a:solidFill>
                  <a:schemeClr val="accent2"/>
                </a:solidFill>
                <a:latin typeface="Salesforce Sans"/>
                <a:cs typeface="Salesforce Sans"/>
              </a:rPr>
            </a:br>
            <a:br>
              <a:rPr lang="en-US" sz="1200" b="1" dirty="0">
                <a:solidFill>
                  <a:schemeClr val="accent1"/>
                </a:solidFill>
                <a:latin typeface="Salesforce Sans"/>
                <a:cs typeface="Salesforce Sans"/>
              </a:rPr>
            </a:br>
            <a:r>
              <a:rPr lang="en-US" sz="1600" b="1" dirty="0">
                <a:solidFill>
                  <a:schemeClr val="accent1"/>
                </a:solidFill>
                <a:latin typeface="Salesforce Sans"/>
                <a:cs typeface="Salesforce Sans"/>
              </a:rPr>
              <a:t>How to Turn Guides On and Off</a:t>
            </a:r>
          </a:p>
          <a:p>
            <a:pPr fontAlgn="auto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200" b="1" dirty="0">
                <a:solidFill>
                  <a:schemeClr val="accent2"/>
                </a:solidFill>
                <a:latin typeface="Salesforce Sans"/>
                <a:cs typeface="Salesforce Sans"/>
              </a:rPr>
              <a:t>Windows: </a:t>
            </a:r>
            <a:r>
              <a:rPr lang="en-US" sz="1200" dirty="0">
                <a:solidFill>
                  <a:schemeClr val="accent2"/>
                </a:solidFill>
                <a:latin typeface="Salesforce Sans"/>
                <a:cs typeface="Salesforce Sans"/>
              </a:rPr>
              <a:t>ALT + F9 or Right click in blue area off workspace &gt;Grids and Guides&gt;Display Drawing Guides on Screen</a:t>
            </a:r>
          </a:p>
          <a:p>
            <a:pPr fontAlgn="auto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200" b="1" dirty="0">
                <a:solidFill>
                  <a:schemeClr val="accent2"/>
                </a:solidFill>
                <a:latin typeface="Salesforce Sans"/>
                <a:cs typeface="Salesforce Sans"/>
              </a:rPr>
              <a:t>Mac 2011: </a:t>
            </a:r>
            <a:r>
              <a:rPr lang="en-US" sz="1200" dirty="0">
                <a:solidFill>
                  <a:schemeClr val="accent2"/>
                </a:solidFill>
                <a:latin typeface="Salesforce Sans"/>
                <a:cs typeface="Salesforce Sans"/>
              </a:rPr>
              <a:t>Control + Option + Command + G or </a:t>
            </a:r>
            <a:br>
              <a:rPr lang="en-US" sz="1200" dirty="0">
                <a:solidFill>
                  <a:schemeClr val="accent2"/>
                </a:solidFill>
                <a:latin typeface="Salesforce Sans"/>
                <a:cs typeface="Salesforce Sans"/>
              </a:rPr>
            </a:br>
            <a:r>
              <a:rPr lang="en-US" sz="1200" dirty="0">
                <a:solidFill>
                  <a:schemeClr val="accent2"/>
                </a:solidFill>
                <a:latin typeface="Salesforce Sans"/>
                <a:cs typeface="Salesforce Sans"/>
              </a:rPr>
              <a:t>View&gt;Guides&gt;Static Guides</a:t>
            </a:r>
          </a:p>
          <a:p>
            <a:pPr fontAlgn="auto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200" b="1" dirty="0">
                <a:solidFill>
                  <a:schemeClr val="accent2"/>
                </a:solidFill>
                <a:latin typeface="Salesforce Sans"/>
                <a:cs typeface="Salesforce Sans"/>
              </a:rPr>
              <a:t>MAC 2008:   </a:t>
            </a:r>
            <a:r>
              <a:rPr lang="en-US" sz="1200" dirty="0">
                <a:solidFill>
                  <a:schemeClr val="accent2"/>
                </a:solidFill>
                <a:latin typeface="Salesforce Sans"/>
                <a:cs typeface="Salesforce Sans"/>
              </a:rPr>
              <a:t>Command + G or View&gt;Guides&gt;Static Guides</a:t>
            </a:r>
          </a:p>
        </p:txBody>
      </p:sp>
      <p:sp>
        <p:nvSpPr>
          <p:cNvPr id="17" name="TextBox 19"/>
          <p:cNvSpPr txBox="1">
            <a:spLocks noChangeArrowheads="1"/>
          </p:cNvSpPr>
          <p:nvPr userDrawn="1"/>
        </p:nvSpPr>
        <p:spPr bwMode="auto">
          <a:xfrm>
            <a:off x="7497763" y="1776413"/>
            <a:ext cx="3659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alesforce San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alesforce San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alesforce San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alesforce San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alesforce Sans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lesforce Sans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lesforce Sans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lesforce Sans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lesforce Sans" charset="0"/>
                <a:ea typeface="ＭＳ Ｐゴシック" charset="0"/>
              </a:defRPr>
            </a:lvl9pPr>
          </a:lstStyle>
          <a:p>
            <a:pPr algn="r">
              <a:spcBef>
                <a:spcPts val="300"/>
              </a:spcBef>
              <a:spcAft>
                <a:spcPts val="1000"/>
              </a:spcAft>
            </a:pPr>
            <a:r>
              <a:rPr lang="en-US" sz="1200">
                <a:solidFill>
                  <a:schemeClr val="tx2"/>
                </a:solidFill>
              </a:rPr>
              <a:t>The left and right top and bottom corners only area you should work within on your slides.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 rot="16200000">
            <a:off x="6094413" y="-5414963"/>
            <a:ext cx="0" cy="12188825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16200000">
            <a:off x="6094413" y="-4626507"/>
            <a:ext cx="0" cy="12188825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16200000">
            <a:off x="6094413" y="427037"/>
            <a:ext cx="0" cy="12188825"/>
          </a:xfrm>
          <a:prstGeom prst="line">
            <a:avLst/>
          </a:prstGeom>
          <a:ln w="63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7122510" y="5632798"/>
            <a:ext cx="3980779" cy="841224"/>
          </a:xfrm>
          <a:prstGeom prst="rect">
            <a:avLst/>
          </a:prstGeom>
        </p:spPr>
        <p:txBody>
          <a:bodyPr wrap="square" lIns="121888" tIns="60944" rIns="121888" bIns="60944">
            <a:spAutoFit/>
          </a:bodyPr>
          <a:lstStyle/>
          <a:p>
            <a:pPr marL="0" algn="l" defTabSz="542902" rtl="0" eaLnBrk="1" latinLnBrk="0" hangingPunct="1">
              <a:spcBef>
                <a:spcPts val="800"/>
              </a:spcBef>
              <a:buFont typeface="Salesforce Sans" charset="0"/>
              <a:buNone/>
            </a:pPr>
            <a:r>
              <a:rPr lang="en-US" sz="1600" b="1" kern="1200" dirty="0">
                <a:solidFill>
                  <a:srgbClr val="00A1E0"/>
                </a:solidFill>
                <a:latin typeface="+mn-lt"/>
                <a:ea typeface="+mn-ea"/>
                <a:cs typeface="Salesforce Sans" charset="0"/>
              </a:rPr>
              <a:t>How to Create</a:t>
            </a:r>
            <a:r>
              <a:rPr lang="en-US" sz="1600" b="1" kern="1200" baseline="0" dirty="0">
                <a:solidFill>
                  <a:srgbClr val="00A1E0"/>
                </a:solidFill>
                <a:latin typeface="+mn-lt"/>
                <a:ea typeface="+mn-ea"/>
                <a:cs typeface="Salesforce Sans" charset="0"/>
              </a:rPr>
              <a:t> a New Guide Line</a:t>
            </a:r>
            <a:endParaRPr lang="en-US" sz="1600" b="1" kern="1200" dirty="0">
              <a:solidFill>
                <a:srgbClr val="00A1E0"/>
              </a:solidFill>
              <a:latin typeface="+mn-lt"/>
              <a:ea typeface="+mn-ea"/>
              <a:cs typeface="Salesforce Sans" charset="0"/>
            </a:endParaRPr>
          </a:p>
          <a:p>
            <a:pPr defTabSz="542902">
              <a:spcBef>
                <a:spcPts val="800"/>
              </a:spcBef>
              <a:buFont typeface="Salesforce Sans" charset="0"/>
              <a:buNone/>
            </a:pPr>
            <a:r>
              <a:rPr lang="en-US" sz="1200" dirty="0">
                <a:solidFill>
                  <a:schemeClr val="accent2"/>
                </a:solidFill>
                <a:cs typeface="Salesforce Sans" charset="0"/>
              </a:rPr>
              <a:t>Select a guide,</a:t>
            </a:r>
            <a:r>
              <a:rPr lang="en-US" sz="1200" baseline="0" dirty="0">
                <a:solidFill>
                  <a:schemeClr val="accent2"/>
                </a:solidFill>
                <a:cs typeface="Salesforce Sans" charset="0"/>
              </a:rPr>
              <a:t> hold down the Option key and drag.  This will duplicate the line</a:t>
            </a:r>
            <a:endParaRPr lang="en-US" sz="1300" dirty="0">
              <a:solidFill>
                <a:schemeClr val="accent2"/>
              </a:solidFill>
              <a:cs typeface="Salesforce Sans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1500" y="63500"/>
            <a:ext cx="11617326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/>
              <a:t>Drawing Guide Placement and Realignment Tool (Margins)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980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457136" y="457200"/>
            <a:ext cx="11274552" cy="5943600"/>
          </a:xfrm>
          <a:prstGeom prst="rect">
            <a:avLst/>
          </a:prstGeom>
          <a:solidFill>
            <a:schemeClr val="bg2">
              <a:alpha val="55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Salesforce Sans"/>
              <a:cs typeface="Salesforce Sans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5801"/>
          <a:stretch/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457136" y="456306"/>
            <a:ext cx="11274552" cy="5943600"/>
          </a:xfrm>
          <a:prstGeom prst="rect">
            <a:avLst/>
          </a:prstGeom>
          <a:gradFill flip="none" rotWithShape="1">
            <a:gsLst>
              <a:gs pos="33000">
                <a:srgbClr val="E2E8EF">
                  <a:alpha val="50000"/>
                </a:srgbClr>
              </a:gs>
              <a:gs pos="100000">
                <a:srgbClr val="E2E8EF"/>
              </a:gs>
              <a:gs pos="0">
                <a:srgbClr val="E2E8E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Salesforce Sans"/>
              <a:cs typeface="Salesforce 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6112" y="457199"/>
            <a:ext cx="10058400" cy="2750771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5400" spc="0">
                <a:solidFill>
                  <a:srgbClr val="0A3B61"/>
                </a:solidFill>
                <a:latin typeface="Salesforce Sans Light" panose="020B0305020202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145536"/>
            <a:ext cx="10021824" cy="38404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None/>
              <a:defRPr lang="en-US" sz="2400" kern="1200" spc="0" baseline="0" dirty="0">
                <a:solidFill>
                  <a:schemeClr val="bg2">
                    <a:lumMod val="50000"/>
                  </a:schemeClr>
                </a:solidFill>
                <a:latin typeface="Salesforce Sans" panose="020B0505020202020203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5" name="Content Placeholder 7"/>
          <p:cNvSpPr>
            <a:spLocks noGrp="1"/>
          </p:cNvSpPr>
          <p:nvPr>
            <p:ph sz="quarter" idx="10"/>
          </p:nvPr>
        </p:nvSpPr>
        <p:spPr>
          <a:xfrm>
            <a:off x="914400" y="4434840"/>
            <a:ext cx="7464056" cy="6113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aseline="0">
                <a:solidFill>
                  <a:schemeClr val="bg2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 bwMode="invGray">
          <a:xfrm>
            <a:off x="914400" y="5285232"/>
            <a:ext cx="7464056" cy="97082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lang="en-US" sz="1400" kern="1200" spc="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300"/>
              </a:spcBef>
              <a:spcAft>
                <a:spcPts val="0"/>
              </a:spcAft>
              <a:buSzPct val="110000"/>
              <a:buFont typeface="Arial"/>
              <a:buNone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None/>
              <a:tabLst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91440" indent="0">
              <a:spcAft>
                <a:spcPts val="100"/>
              </a:spcAft>
              <a:defRPr lang="en-US" sz="900" kern="1200" spc="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1440" indent="0">
              <a:spcAft>
                <a:spcPts val="100"/>
              </a:spcAft>
              <a:defRPr lang="en-US" sz="900" kern="1200" spc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627393" y="4951868"/>
            <a:ext cx="1563939" cy="1096895"/>
            <a:chOff x="3073406" y="1312864"/>
            <a:chExt cx="6038864" cy="4235448"/>
          </a:xfrm>
        </p:grpSpPr>
        <p:sp>
          <p:nvSpPr>
            <p:cNvPr id="16" name="Freeform 5"/>
            <p:cNvSpPr>
              <a:spLocks/>
            </p:cNvSpPr>
            <p:nvPr userDrawn="1"/>
          </p:nvSpPr>
          <p:spPr bwMode="auto">
            <a:xfrm>
              <a:off x="3073406" y="1312864"/>
              <a:ext cx="6038864" cy="4235448"/>
            </a:xfrm>
            <a:custGeom>
              <a:avLst/>
              <a:gdLst>
                <a:gd name="T0" fmla="*/ 742 w 1784"/>
                <a:gd name="T1" fmla="*/ 136 h 1249"/>
                <a:gd name="T2" fmla="*/ 969 w 1784"/>
                <a:gd name="T3" fmla="*/ 39 h 1249"/>
                <a:gd name="T4" fmla="*/ 1244 w 1784"/>
                <a:gd name="T5" fmla="*/ 202 h 1249"/>
                <a:gd name="T6" fmla="*/ 1399 w 1784"/>
                <a:gd name="T7" fmla="*/ 169 h 1249"/>
                <a:gd name="T8" fmla="*/ 1784 w 1784"/>
                <a:gd name="T9" fmla="*/ 557 h 1249"/>
                <a:gd name="T10" fmla="*/ 1399 w 1784"/>
                <a:gd name="T11" fmla="*/ 945 h 1249"/>
                <a:gd name="T12" fmla="*/ 1323 w 1784"/>
                <a:gd name="T13" fmla="*/ 938 h 1249"/>
                <a:gd name="T14" fmla="*/ 1078 w 1784"/>
                <a:gd name="T15" fmla="*/ 1082 h 1249"/>
                <a:gd name="T16" fmla="*/ 955 w 1784"/>
                <a:gd name="T17" fmla="*/ 1053 h 1249"/>
                <a:gd name="T18" fmla="*/ 660 w 1784"/>
                <a:gd name="T19" fmla="*/ 1249 h 1249"/>
                <a:gd name="T20" fmla="*/ 359 w 1784"/>
                <a:gd name="T21" fmla="*/ 1039 h 1249"/>
                <a:gd name="T22" fmla="*/ 298 w 1784"/>
                <a:gd name="T23" fmla="*/ 1045 h 1249"/>
                <a:gd name="T24" fmla="*/ 0 w 1784"/>
                <a:gd name="T25" fmla="*/ 744 h 1249"/>
                <a:gd name="T26" fmla="*/ 149 w 1784"/>
                <a:gd name="T27" fmla="*/ 484 h 1249"/>
                <a:gd name="T28" fmla="*/ 120 w 1784"/>
                <a:gd name="T29" fmla="*/ 346 h 1249"/>
                <a:gd name="T30" fmla="*/ 467 w 1784"/>
                <a:gd name="T31" fmla="*/ 0 h 1249"/>
                <a:gd name="T32" fmla="*/ 742 w 1784"/>
                <a:gd name="T33" fmla="*/ 136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84" h="1249">
                  <a:moveTo>
                    <a:pt x="742" y="136"/>
                  </a:moveTo>
                  <a:cubicBezTo>
                    <a:pt x="800" y="76"/>
                    <a:pt x="880" y="39"/>
                    <a:pt x="969" y="39"/>
                  </a:cubicBezTo>
                  <a:cubicBezTo>
                    <a:pt x="1086" y="39"/>
                    <a:pt x="1189" y="105"/>
                    <a:pt x="1244" y="202"/>
                  </a:cubicBezTo>
                  <a:cubicBezTo>
                    <a:pt x="1291" y="181"/>
                    <a:pt x="1344" y="169"/>
                    <a:pt x="1399" y="169"/>
                  </a:cubicBezTo>
                  <a:cubicBezTo>
                    <a:pt x="1612" y="169"/>
                    <a:pt x="1784" y="343"/>
                    <a:pt x="1784" y="557"/>
                  </a:cubicBezTo>
                  <a:cubicBezTo>
                    <a:pt x="1784" y="772"/>
                    <a:pt x="1612" y="945"/>
                    <a:pt x="1399" y="945"/>
                  </a:cubicBezTo>
                  <a:cubicBezTo>
                    <a:pt x="1373" y="945"/>
                    <a:pt x="1348" y="943"/>
                    <a:pt x="1323" y="938"/>
                  </a:cubicBezTo>
                  <a:cubicBezTo>
                    <a:pt x="1275" y="1024"/>
                    <a:pt x="1184" y="1082"/>
                    <a:pt x="1078" y="1082"/>
                  </a:cubicBezTo>
                  <a:cubicBezTo>
                    <a:pt x="1034" y="1082"/>
                    <a:pt x="992" y="1071"/>
                    <a:pt x="955" y="1053"/>
                  </a:cubicBezTo>
                  <a:cubicBezTo>
                    <a:pt x="906" y="1168"/>
                    <a:pt x="793" y="1249"/>
                    <a:pt x="660" y="1249"/>
                  </a:cubicBezTo>
                  <a:cubicBezTo>
                    <a:pt x="522" y="1249"/>
                    <a:pt x="404" y="1161"/>
                    <a:pt x="359" y="1039"/>
                  </a:cubicBezTo>
                  <a:cubicBezTo>
                    <a:pt x="339" y="1043"/>
                    <a:pt x="319" y="1045"/>
                    <a:pt x="298" y="1045"/>
                  </a:cubicBezTo>
                  <a:cubicBezTo>
                    <a:pt x="133" y="1045"/>
                    <a:pt x="0" y="910"/>
                    <a:pt x="0" y="744"/>
                  </a:cubicBezTo>
                  <a:cubicBezTo>
                    <a:pt x="0" y="633"/>
                    <a:pt x="60" y="536"/>
                    <a:pt x="149" y="484"/>
                  </a:cubicBezTo>
                  <a:cubicBezTo>
                    <a:pt x="131" y="442"/>
                    <a:pt x="120" y="395"/>
                    <a:pt x="120" y="346"/>
                  </a:cubicBezTo>
                  <a:cubicBezTo>
                    <a:pt x="120" y="155"/>
                    <a:pt x="276" y="0"/>
                    <a:pt x="467" y="0"/>
                  </a:cubicBezTo>
                  <a:cubicBezTo>
                    <a:pt x="579" y="0"/>
                    <a:pt x="679" y="54"/>
                    <a:pt x="742" y="136"/>
                  </a:cubicBezTo>
                </a:path>
              </a:pathLst>
            </a:custGeom>
            <a:solidFill>
              <a:srgbClr val="139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3943354" y="3014665"/>
              <a:ext cx="423861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6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2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9 w 125"/>
                <a:gd name="T29" fmla="*/ 14 h 168"/>
                <a:gd name="T30" fmla="*/ 66 w 125"/>
                <a:gd name="T31" fmla="*/ 0 h 168"/>
                <a:gd name="T32" fmla="*/ 63 w 125"/>
                <a:gd name="T33" fmla="*/ 0 h 168"/>
                <a:gd name="T34" fmla="*/ 6 w 125"/>
                <a:gd name="T35" fmla="*/ 49 h 168"/>
                <a:gd name="T36" fmla="*/ 6 w 125"/>
                <a:gd name="T37" fmla="*/ 50 h 168"/>
                <a:gd name="T38" fmla="*/ 56 w 125"/>
                <a:gd name="T39" fmla="*/ 97 h 168"/>
                <a:gd name="T40" fmla="*/ 60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7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9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2" y="149"/>
                    <a:pt x="2" y="150"/>
                  </a:cubicBezTo>
                  <a:cubicBezTo>
                    <a:pt x="6" y="152"/>
                    <a:pt x="9" y="154"/>
                    <a:pt x="12" y="156"/>
                  </a:cubicBezTo>
                  <a:cubicBezTo>
                    <a:pt x="31" y="166"/>
                    <a:pt x="48" y="168"/>
                    <a:pt x="66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8" y="28"/>
                    <a:pt x="62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2" y="42"/>
                    <a:pt x="113" y="38"/>
                  </a:cubicBezTo>
                  <a:cubicBezTo>
                    <a:pt x="114" y="36"/>
                    <a:pt x="120" y="20"/>
                    <a:pt x="120" y="18"/>
                  </a:cubicBezTo>
                  <a:cubicBezTo>
                    <a:pt x="121" y="16"/>
                    <a:pt x="120" y="15"/>
                    <a:pt x="119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9" y="0"/>
                    <a:pt x="6" y="20"/>
                    <a:pt x="6" y="49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80"/>
                    <a:pt x="32" y="90"/>
                    <a:pt x="56" y="97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3" y="141"/>
                    <a:pt x="67" y="141"/>
                  </a:cubicBezTo>
                  <a:cubicBezTo>
                    <a:pt x="60" y="141"/>
                    <a:pt x="41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3"/>
                    <a:pt x="10" y="122"/>
                    <a:pt x="9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5757878" y="3014665"/>
              <a:ext cx="422275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5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1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8 w 125"/>
                <a:gd name="T29" fmla="*/ 14 h 168"/>
                <a:gd name="T30" fmla="*/ 66 w 125"/>
                <a:gd name="T31" fmla="*/ 0 h 168"/>
                <a:gd name="T32" fmla="*/ 62 w 125"/>
                <a:gd name="T33" fmla="*/ 0 h 168"/>
                <a:gd name="T34" fmla="*/ 5 w 125"/>
                <a:gd name="T35" fmla="*/ 49 h 168"/>
                <a:gd name="T36" fmla="*/ 5 w 125"/>
                <a:gd name="T37" fmla="*/ 50 h 168"/>
                <a:gd name="T38" fmla="*/ 55 w 125"/>
                <a:gd name="T39" fmla="*/ 97 h 168"/>
                <a:gd name="T40" fmla="*/ 59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6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8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1" y="149"/>
                    <a:pt x="2" y="150"/>
                  </a:cubicBezTo>
                  <a:cubicBezTo>
                    <a:pt x="5" y="152"/>
                    <a:pt x="9" y="154"/>
                    <a:pt x="12" y="156"/>
                  </a:cubicBezTo>
                  <a:cubicBezTo>
                    <a:pt x="30" y="166"/>
                    <a:pt x="47" y="168"/>
                    <a:pt x="65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7" y="28"/>
                    <a:pt x="61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1" y="42"/>
                    <a:pt x="113" y="38"/>
                  </a:cubicBezTo>
                  <a:cubicBezTo>
                    <a:pt x="113" y="36"/>
                    <a:pt x="119" y="20"/>
                    <a:pt x="120" y="18"/>
                  </a:cubicBezTo>
                  <a:cubicBezTo>
                    <a:pt x="121" y="16"/>
                    <a:pt x="120" y="15"/>
                    <a:pt x="118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9" y="0"/>
                    <a:pt x="5" y="20"/>
                    <a:pt x="5" y="49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80"/>
                    <a:pt x="31" y="90"/>
                    <a:pt x="55" y="97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2" y="141"/>
                    <a:pt x="66" y="141"/>
                  </a:cubicBezTo>
                  <a:cubicBezTo>
                    <a:pt x="60" y="141"/>
                    <a:pt x="40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4"/>
                    <a:pt x="9" y="122"/>
                    <a:pt x="8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6613537" y="3017836"/>
              <a:ext cx="504830" cy="566742"/>
            </a:xfrm>
            <a:custGeom>
              <a:avLst/>
              <a:gdLst>
                <a:gd name="T0" fmla="*/ 144 w 149"/>
                <a:gd name="T1" fmla="*/ 50 h 167"/>
                <a:gd name="T2" fmla="*/ 130 w 149"/>
                <a:gd name="T3" fmla="*/ 24 h 167"/>
                <a:gd name="T4" fmla="*/ 107 w 149"/>
                <a:gd name="T5" fmla="*/ 6 h 167"/>
                <a:gd name="T6" fmla="*/ 74 w 149"/>
                <a:gd name="T7" fmla="*/ 0 h 167"/>
                <a:gd name="T8" fmla="*/ 41 w 149"/>
                <a:gd name="T9" fmla="*/ 6 h 167"/>
                <a:gd name="T10" fmla="*/ 18 w 149"/>
                <a:gd name="T11" fmla="*/ 24 h 167"/>
                <a:gd name="T12" fmla="*/ 4 w 149"/>
                <a:gd name="T13" fmla="*/ 50 h 167"/>
                <a:gd name="T14" fmla="*/ 0 w 149"/>
                <a:gd name="T15" fmla="*/ 83 h 167"/>
                <a:gd name="T16" fmla="*/ 4 w 149"/>
                <a:gd name="T17" fmla="*/ 116 h 167"/>
                <a:gd name="T18" fmla="*/ 18 w 149"/>
                <a:gd name="T19" fmla="*/ 143 h 167"/>
                <a:gd name="T20" fmla="*/ 41 w 149"/>
                <a:gd name="T21" fmla="*/ 160 h 167"/>
                <a:gd name="T22" fmla="*/ 74 w 149"/>
                <a:gd name="T23" fmla="*/ 167 h 167"/>
                <a:gd name="T24" fmla="*/ 107 w 149"/>
                <a:gd name="T25" fmla="*/ 160 h 167"/>
                <a:gd name="T26" fmla="*/ 130 w 149"/>
                <a:gd name="T27" fmla="*/ 143 h 167"/>
                <a:gd name="T28" fmla="*/ 144 w 149"/>
                <a:gd name="T29" fmla="*/ 116 h 167"/>
                <a:gd name="T30" fmla="*/ 149 w 149"/>
                <a:gd name="T31" fmla="*/ 83 h 167"/>
                <a:gd name="T32" fmla="*/ 144 w 149"/>
                <a:gd name="T33" fmla="*/ 50 h 167"/>
                <a:gd name="T34" fmla="*/ 114 w 149"/>
                <a:gd name="T35" fmla="*/ 83 h 167"/>
                <a:gd name="T36" fmla="*/ 104 w 149"/>
                <a:gd name="T37" fmla="*/ 125 h 167"/>
                <a:gd name="T38" fmla="*/ 74 w 149"/>
                <a:gd name="T39" fmla="*/ 139 h 167"/>
                <a:gd name="T40" fmla="*/ 45 w 149"/>
                <a:gd name="T41" fmla="*/ 125 h 167"/>
                <a:gd name="T42" fmla="*/ 35 w 149"/>
                <a:gd name="T43" fmla="*/ 83 h 167"/>
                <a:gd name="T44" fmla="*/ 45 w 149"/>
                <a:gd name="T45" fmla="*/ 42 h 167"/>
                <a:gd name="T46" fmla="*/ 74 w 149"/>
                <a:gd name="T47" fmla="*/ 28 h 167"/>
                <a:gd name="T48" fmla="*/ 104 w 149"/>
                <a:gd name="T49" fmla="*/ 42 h 167"/>
                <a:gd name="T50" fmla="*/ 114 w 149"/>
                <a:gd name="T51" fmla="*/ 8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9" h="167">
                  <a:moveTo>
                    <a:pt x="144" y="50"/>
                  </a:moveTo>
                  <a:cubicBezTo>
                    <a:pt x="141" y="40"/>
                    <a:pt x="137" y="31"/>
                    <a:pt x="130" y="24"/>
                  </a:cubicBezTo>
                  <a:cubicBezTo>
                    <a:pt x="124" y="16"/>
                    <a:pt x="116" y="10"/>
                    <a:pt x="107" y="6"/>
                  </a:cubicBezTo>
                  <a:cubicBezTo>
                    <a:pt x="98" y="2"/>
                    <a:pt x="87" y="0"/>
                    <a:pt x="74" y="0"/>
                  </a:cubicBezTo>
                  <a:cubicBezTo>
                    <a:pt x="62" y="0"/>
                    <a:pt x="51" y="2"/>
                    <a:pt x="41" y="6"/>
                  </a:cubicBezTo>
                  <a:cubicBezTo>
                    <a:pt x="32" y="10"/>
                    <a:pt x="24" y="16"/>
                    <a:pt x="18" y="24"/>
                  </a:cubicBezTo>
                  <a:cubicBezTo>
                    <a:pt x="12" y="31"/>
                    <a:pt x="7" y="40"/>
                    <a:pt x="4" y="50"/>
                  </a:cubicBezTo>
                  <a:cubicBezTo>
                    <a:pt x="1" y="61"/>
                    <a:pt x="0" y="72"/>
                    <a:pt x="0" y="83"/>
                  </a:cubicBezTo>
                  <a:cubicBezTo>
                    <a:pt x="0" y="95"/>
                    <a:pt x="1" y="106"/>
                    <a:pt x="4" y="116"/>
                  </a:cubicBezTo>
                  <a:cubicBezTo>
                    <a:pt x="7" y="126"/>
                    <a:pt x="12" y="135"/>
                    <a:pt x="18" y="143"/>
                  </a:cubicBezTo>
                  <a:cubicBezTo>
                    <a:pt x="24" y="150"/>
                    <a:pt x="32" y="156"/>
                    <a:pt x="41" y="160"/>
                  </a:cubicBezTo>
                  <a:cubicBezTo>
                    <a:pt x="51" y="165"/>
                    <a:pt x="62" y="167"/>
                    <a:pt x="74" y="167"/>
                  </a:cubicBezTo>
                  <a:cubicBezTo>
                    <a:pt x="87" y="167"/>
                    <a:pt x="98" y="165"/>
                    <a:pt x="107" y="160"/>
                  </a:cubicBezTo>
                  <a:cubicBezTo>
                    <a:pt x="116" y="156"/>
                    <a:pt x="124" y="150"/>
                    <a:pt x="130" y="143"/>
                  </a:cubicBezTo>
                  <a:cubicBezTo>
                    <a:pt x="137" y="135"/>
                    <a:pt x="141" y="126"/>
                    <a:pt x="144" y="116"/>
                  </a:cubicBezTo>
                  <a:cubicBezTo>
                    <a:pt x="147" y="106"/>
                    <a:pt x="149" y="95"/>
                    <a:pt x="149" y="83"/>
                  </a:cubicBezTo>
                  <a:cubicBezTo>
                    <a:pt x="149" y="72"/>
                    <a:pt x="147" y="61"/>
                    <a:pt x="144" y="50"/>
                  </a:cubicBezTo>
                  <a:moveTo>
                    <a:pt x="114" y="83"/>
                  </a:moveTo>
                  <a:cubicBezTo>
                    <a:pt x="114" y="101"/>
                    <a:pt x="110" y="115"/>
                    <a:pt x="104" y="125"/>
                  </a:cubicBezTo>
                  <a:cubicBezTo>
                    <a:pt x="97" y="135"/>
                    <a:pt x="88" y="139"/>
                    <a:pt x="74" y="139"/>
                  </a:cubicBezTo>
                  <a:cubicBezTo>
                    <a:pt x="61" y="139"/>
                    <a:pt x="51" y="135"/>
                    <a:pt x="45" y="125"/>
                  </a:cubicBezTo>
                  <a:cubicBezTo>
                    <a:pt x="38" y="115"/>
                    <a:pt x="35" y="101"/>
                    <a:pt x="35" y="83"/>
                  </a:cubicBezTo>
                  <a:cubicBezTo>
                    <a:pt x="35" y="66"/>
                    <a:pt x="38" y="52"/>
                    <a:pt x="45" y="42"/>
                  </a:cubicBezTo>
                  <a:cubicBezTo>
                    <a:pt x="51" y="32"/>
                    <a:pt x="61" y="28"/>
                    <a:pt x="74" y="28"/>
                  </a:cubicBezTo>
                  <a:cubicBezTo>
                    <a:pt x="88" y="28"/>
                    <a:pt x="97" y="32"/>
                    <a:pt x="104" y="42"/>
                  </a:cubicBezTo>
                  <a:cubicBezTo>
                    <a:pt x="110" y="52"/>
                    <a:pt x="114" y="66"/>
                    <a:pt x="114" y="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7551751" y="3014665"/>
              <a:ext cx="430213" cy="569913"/>
            </a:xfrm>
            <a:custGeom>
              <a:avLst/>
              <a:gdLst>
                <a:gd name="T0" fmla="*/ 118 w 127"/>
                <a:gd name="T1" fmla="*/ 136 h 168"/>
                <a:gd name="T2" fmla="*/ 114 w 127"/>
                <a:gd name="T3" fmla="*/ 134 h 168"/>
                <a:gd name="T4" fmla="*/ 100 w 127"/>
                <a:gd name="T5" fmla="*/ 138 h 168"/>
                <a:gd name="T6" fmla="*/ 83 w 127"/>
                <a:gd name="T7" fmla="*/ 139 h 168"/>
                <a:gd name="T8" fmla="*/ 48 w 127"/>
                <a:gd name="T9" fmla="*/ 126 h 168"/>
                <a:gd name="T10" fmla="*/ 35 w 127"/>
                <a:gd name="T11" fmla="*/ 84 h 168"/>
                <a:gd name="T12" fmla="*/ 47 w 127"/>
                <a:gd name="T13" fmla="*/ 44 h 168"/>
                <a:gd name="T14" fmla="*/ 81 w 127"/>
                <a:gd name="T15" fmla="*/ 29 h 168"/>
                <a:gd name="T16" fmla="*/ 113 w 127"/>
                <a:gd name="T17" fmla="*/ 34 h 168"/>
                <a:gd name="T18" fmla="*/ 117 w 127"/>
                <a:gd name="T19" fmla="*/ 32 h 168"/>
                <a:gd name="T20" fmla="*/ 124 w 127"/>
                <a:gd name="T21" fmla="*/ 11 h 168"/>
                <a:gd name="T22" fmla="*/ 122 w 127"/>
                <a:gd name="T23" fmla="*/ 7 h 168"/>
                <a:gd name="T24" fmla="*/ 102 w 127"/>
                <a:gd name="T25" fmla="*/ 2 h 168"/>
                <a:gd name="T26" fmla="*/ 79 w 127"/>
                <a:gd name="T27" fmla="*/ 0 h 168"/>
                <a:gd name="T28" fmla="*/ 45 w 127"/>
                <a:gd name="T29" fmla="*/ 7 h 168"/>
                <a:gd name="T30" fmla="*/ 20 w 127"/>
                <a:gd name="T31" fmla="*/ 25 h 168"/>
                <a:gd name="T32" fmla="*/ 5 w 127"/>
                <a:gd name="T33" fmla="*/ 51 h 168"/>
                <a:gd name="T34" fmla="*/ 0 w 127"/>
                <a:gd name="T35" fmla="*/ 84 h 168"/>
                <a:gd name="T36" fmla="*/ 21 w 127"/>
                <a:gd name="T37" fmla="*/ 145 h 168"/>
                <a:gd name="T38" fmla="*/ 81 w 127"/>
                <a:gd name="T39" fmla="*/ 168 h 168"/>
                <a:gd name="T40" fmla="*/ 124 w 127"/>
                <a:gd name="T41" fmla="*/ 160 h 168"/>
                <a:gd name="T42" fmla="*/ 126 w 127"/>
                <a:gd name="T43" fmla="*/ 156 h 168"/>
                <a:gd name="T44" fmla="*/ 118 w 127"/>
                <a:gd name="T45" fmla="*/ 13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" h="168">
                  <a:moveTo>
                    <a:pt x="118" y="136"/>
                  </a:moveTo>
                  <a:cubicBezTo>
                    <a:pt x="117" y="133"/>
                    <a:pt x="114" y="134"/>
                    <a:pt x="114" y="134"/>
                  </a:cubicBezTo>
                  <a:cubicBezTo>
                    <a:pt x="110" y="135"/>
                    <a:pt x="105" y="137"/>
                    <a:pt x="100" y="138"/>
                  </a:cubicBezTo>
                  <a:cubicBezTo>
                    <a:pt x="95" y="139"/>
                    <a:pt x="89" y="139"/>
                    <a:pt x="83" y="139"/>
                  </a:cubicBezTo>
                  <a:cubicBezTo>
                    <a:pt x="68" y="139"/>
                    <a:pt x="57" y="135"/>
                    <a:pt x="48" y="126"/>
                  </a:cubicBezTo>
                  <a:cubicBezTo>
                    <a:pt x="40" y="117"/>
                    <a:pt x="35" y="103"/>
                    <a:pt x="35" y="84"/>
                  </a:cubicBezTo>
                  <a:cubicBezTo>
                    <a:pt x="35" y="67"/>
                    <a:pt x="39" y="54"/>
                    <a:pt x="47" y="44"/>
                  </a:cubicBezTo>
                  <a:cubicBezTo>
                    <a:pt x="54" y="34"/>
                    <a:pt x="66" y="29"/>
                    <a:pt x="81" y="29"/>
                  </a:cubicBezTo>
                  <a:cubicBezTo>
                    <a:pt x="93" y="29"/>
                    <a:pt x="103" y="31"/>
                    <a:pt x="113" y="34"/>
                  </a:cubicBezTo>
                  <a:cubicBezTo>
                    <a:pt x="113" y="34"/>
                    <a:pt x="115" y="35"/>
                    <a:pt x="117" y="32"/>
                  </a:cubicBezTo>
                  <a:cubicBezTo>
                    <a:pt x="119" y="24"/>
                    <a:pt x="121" y="19"/>
                    <a:pt x="124" y="11"/>
                  </a:cubicBezTo>
                  <a:cubicBezTo>
                    <a:pt x="125" y="8"/>
                    <a:pt x="123" y="7"/>
                    <a:pt x="122" y="7"/>
                  </a:cubicBezTo>
                  <a:cubicBezTo>
                    <a:pt x="118" y="6"/>
                    <a:pt x="109" y="3"/>
                    <a:pt x="102" y="2"/>
                  </a:cubicBezTo>
                  <a:cubicBezTo>
                    <a:pt x="95" y="1"/>
                    <a:pt x="88" y="0"/>
                    <a:pt x="79" y="0"/>
                  </a:cubicBezTo>
                  <a:cubicBezTo>
                    <a:pt x="66" y="0"/>
                    <a:pt x="55" y="3"/>
                    <a:pt x="45" y="7"/>
                  </a:cubicBezTo>
                  <a:cubicBezTo>
                    <a:pt x="35" y="11"/>
                    <a:pt x="27" y="17"/>
                    <a:pt x="20" y="25"/>
                  </a:cubicBezTo>
                  <a:cubicBezTo>
                    <a:pt x="14" y="32"/>
                    <a:pt x="9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110"/>
                    <a:pt x="7" y="130"/>
                    <a:pt x="21" y="145"/>
                  </a:cubicBezTo>
                  <a:cubicBezTo>
                    <a:pt x="34" y="160"/>
                    <a:pt x="55" y="168"/>
                    <a:pt x="81" y="168"/>
                  </a:cubicBezTo>
                  <a:cubicBezTo>
                    <a:pt x="97" y="168"/>
                    <a:pt x="113" y="164"/>
                    <a:pt x="124" y="160"/>
                  </a:cubicBezTo>
                  <a:cubicBezTo>
                    <a:pt x="124" y="160"/>
                    <a:pt x="127" y="159"/>
                    <a:pt x="126" y="156"/>
                  </a:cubicBezTo>
                  <a:lnTo>
                    <a:pt x="118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 noEditPoints="1"/>
            </p:cNvSpPr>
            <p:nvPr userDrawn="1"/>
          </p:nvSpPr>
          <p:spPr bwMode="auto">
            <a:xfrm>
              <a:off x="8008956" y="3017836"/>
              <a:ext cx="493712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 userDrawn="1"/>
          </p:nvSpPr>
          <p:spPr bwMode="auto">
            <a:xfrm>
              <a:off x="5205424" y="3017836"/>
              <a:ext cx="495297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4427543" y="3014665"/>
              <a:ext cx="454025" cy="569913"/>
            </a:xfrm>
            <a:custGeom>
              <a:avLst/>
              <a:gdLst>
                <a:gd name="T0" fmla="*/ 84 w 134"/>
                <a:gd name="T1" fmla="*/ 62 h 168"/>
                <a:gd name="T2" fmla="*/ 68 w 134"/>
                <a:gd name="T3" fmla="*/ 62 h 168"/>
                <a:gd name="T4" fmla="*/ 43 w 134"/>
                <a:gd name="T5" fmla="*/ 65 h 168"/>
                <a:gd name="T6" fmla="*/ 21 w 134"/>
                <a:gd name="T7" fmla="*/ 75 h 168"/>
                <a:gd name="T8" fmla="*/ 6 w 134"/>
                <a:gd name="T9" fmla="*/ 92 h 168"/>
                <a:gd name="T10" fmla="*/ 0 w 134"/>
                <a:gd name="T11" fmla="*/ 116 h 168"/>
                <a:gd name="T12" fmla="*/ 5 w 134"/>
                <a:gd name="T13" fmla="*/ 140 h 168"/>
                <a:gd name="T14" fmla="*/ 19 w 134"/>
                <a:gd name="T15" fmla="*/ 156 h 168"/>
                <a:gd name="T16" fmla="*/ 40 w 134"/>
                <a:gd name="T17" fmla="*/ 165 h 168"/>
                <a:gd name="T18" fmla="*/ 67 w 134"/>
                <a:gd name="T19" fmla="*/ 168 h 168"/>
                <a:gd name="T20" fmla="*/ 99 w 134"/>
                <a:gd name="T21" fmla="*/ 165 h 168"/>
                <a:gd name="T22" fmla="*/ 125 w 134"/>
                <a:gd name="T23" fmla="*/ 160 h 168"/>
                <a:gd name="T24" fmla="*/ 132 w 134"/>
                <a:gd name="T25" fmla="*/ 158 h 168"/>
                <a:gd name="T26" fmla="*/ 134 w 134"/>
                <a:gd name="T27" fmla="*/ 155 h 168"/>
                <a:gd name="T28" fmla="*/ 134 w 134"/>
                <a:gd name="T29" fmla="*/ 60 h 168"/>
                <a:gd name="T30" fmla="*/ 118 w 134"/>
                <a:gd name="T31" fmla="*/ 15 h 168"/>
                <a:gd name="T32" fmla="*/ 70 w 134"/>
                <a:gd name="T33" fmla="*/ 0 h 168"/>
                <a:gd name="T34" fmla="*/ 43 w 134"/>
                <a:gd name="T35" fmla="*/ 3 h 168"/>
                <a:gd name="T36" fmla="*/ 11 w 134"/>
                <a:gd name="T37" fmla="*/ 15 h 168"/>
                <a:gd name="T38" fmla="*/ 10 w 134"/>
                <a:gd name="T39" fmla="*/ 19 h 168"/>
                <a:gd name="T40" fmla="*/ 17 w 134"/>
                <a:gd name="T41" fmla="*/ 38 h 168"/>
                <a:gd name="T42" fmla="*/ 20 w 134"/>
                <a:gd name="T43" fmla="*/ 40 h 168"/>
                <a:gd name="T44" fmla="*/ 22 w 134"/>
                <a:gd name="T45" fmla="*/ 39 h 168"/>
                <a:gd name="T46" fmla="*/ 67 w 134"/>
                <a:gd name="T47" fmla="*/ 29 h 168"/>
                <a:gd name="T48" fmla="*/ 93 w 134"/>
                <a:gd name="T49" fmla="*/ 35 h 168"/>
                <a:gd name="T50" fmla="*/ 101 w 134"/>
                <a:gd name="T51" fmla="*/ 60 h 168"/>
                <a:gd name="T52" fmla="*/ 101 w 134"/>
                <a:gd name="T53" fmla="*/ 64 h 168"/>
                <a:gd name="T54" fmla="*/ 84 w 134"/>
                <a:gd name="T55" fmla="*/ 62 h 168"/>
                <a:gd name="T56" fmla="*/ 43 w 134"/>
                <a:gd name="T57" fmla="*/ 135 h 168"/>
                <a:gd name="T58" fmla="*/ 37 w 134"/>
                <a:gd name="T59" fmla="*/ 129 h 168"/>
                <a:gd name="T60" fmla="*/ 34 w 134"/>
                <a:gd name="T61" fmla="*/ 115 h 168"/>
                <a:gd name="T62" fmla="*/ 43 w 134"/>
                <a:gd name="T63" fmla="*/ 95 h 168"/>
                <a:gd name="T64" fmla="*/ 73 w 134"/>
                <a:gd name="T65" fmla="*/ 88 h 168"/>
                <a:gd name="T66" fmla="*/ 101 w 134"/>
                <a:gd name="T67" fmla="*/ 90 h 168"/>
                <a:gd name="T68" fmla="*/ 101 w 134"/>
                <a:gd name="T69" fmla="*/ 137 h 168"/>
                <a:gd name="T70" fmla="*/ 73 w 134"/>
                <a:gd name="T71" fmla="*/ 141 h 168"/>
                <a:gd name="T72" fmla="*/ 43 w 134"/>
                <a:gd name="T73" fmla="*/ 13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" h="168">
                  <a:moveTo>
                    <a:pt x="84" y="62"/>
                  </a:moveTo>
                  <a:cubicBezTo>
                    <a:pt x="80" y="62"/>
                    <a:pt x="75" y="62"/>
                    <a:pt x="68" y="62"/>
                  </a:cubicBezTo>
                  <a:cubicBezTo>
                    <a:pt x="59" y="62"/>
                    <a:pt x="51" y="63"/>
                    <a:pt x="43" y="65"/>
                  </a:cubicBezTo>
                  <a:cubicBezTo>
                    <a:pt x="35" y="67"/>
                    <a:pt x="27" y="71"/>
                    <a:pt x="21" y="75"/>
                  </a:cubicBezTo>
                  <a:cubicBezTo>
                    <a:pt x="15" y="80"/>
                    <a:pt x="10" y="85"/>
                    <a:pt x="6" y="92"/>
                  </a:cubicBezTo>
                  <a:cubicBezTo>
                    <a:pt x="2" y="99"/>
                    <a:pt x="0" y="107"/>
                    <a:pt x="0" y="116"/>
                  </a:cubicBezTo>
                  <a:cubicBezTo>
                    <a:pt x="0" y="125"/>
                    <a:pt x="2" y="133"/>
                    <a:pt x="5" y="140"/>
                  </a:cubicBezTo>
                  <a:cubicBezTo>
                    <a:pt x="8" y="146"/>
                    <a:pt x="13" y="152"/>
                    <a:pt x="19" y="156"/>
                  </a:cubicBezTo>
                  <a:cubicBezTo>
                    <a:pt x="24" y="160"/>
                    <a:pt x="32" y="163"/>
                    <a:pt x="40" y="165"/>
                  </a:cubicBezTo>
                  <a:cubicBezTo>
                    <a:pt x="48" y="167"/>
                    <a:pt x="57" y="168"/>
                    <a:pt x="67" y="168"/>
                  </a:cubicBezTo>
                  <a:cubicBezTo>
                    <a:pt x="78" y="168"/>
                    <a:pt x="88" y="167"/>
                    <a:pt x="99" y="165"/>
                  </a:cubicBezTo>
                  <a:cubicBezTo>
                    <a:pt x="109" y="163"/>
                    <a:pt x="121" y="161"/>
                    <a:pt x="125" y="160"/>
                  </a:cubicBezTo>
                  <a:cubicBezTo>
                    <a:pt x="128" y="159"/>
                    <a:pt x="132" y="158"/>
                    <a:pt x="132" y="158"/>
                  </a:cubicBezTo>
                  <a:cubicBezTo>
                    <a:pt x="134" y="158"/>
                    <a:pt x="134" y="155"/>
                    <a:pt x="134" y="155"/>
                  </a:cubicBezTo>
                  <a:cubicBezTo>
                    <a:pt x="134" y="60"/>
                    <a:pt x="134" y="60"/>
                    <a:pt x="134" y="60"/>
                  </a:cubicBezTo>
                  <a:cubicBezTo>
                    <a:pt x="134" y="40"/>
                    <a:pt x="129" y="24"/>
                    <a:pt x="118" y="15"/>
                  </a:cubicBezTo>
                  <a:cubicBezTo>
                    <a:pt x="107" y="5"/>
                    <a:pt x="91" y="0"/>
                    <a:pt x="70" y="0"/>
                  </a:cubicBezTo>
                  <a:cubicBezTo>
                    <a:pt x="62" y="0"/>
                    <a:pt x="50" y="1"/>
                    <a:pt x="43" y="3"/>
                  </a:cubicBezTo>
                  <a:cubicBezTo>
                    <a:pt x="43" y="3"/>
                    <a:pt x="20" y="7"/>
                    <a:pt x="11" y="15"/>
                  </a:cubicBezTo>
                  <a:cubicBezTo>
                    <a:pt x="11" y="15"/>
                    <a:pt x="9" y="16"/>
                    <a:pt x="10" y="1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41"/>
                    <a:pt x="20" y="40"/>
                    <a:pt x="20" y="40"/>
                  </a:cubicBezTo>
                  <a:cubicBezTo>
                    <a:pt x="20" y="40"/>
                    <a:pt x="21" y="40"/>
                    <a:pt x="22" y="39"/>
                  </a:cubicBezTo>
                  <a:cubicBezTo>
                    <a:pt x="42" y="28"/>
                    <a:pt x="67" y="29"/>
                    <a:pt x="67" y="29"/>
                  </a:cubicBezTo>
                  <a:cubicBezTo>
                    <a:pt x="78" y="29"/>
                    <a:pt x="87" y="31"/>
                    <a:pt x="93" y="35"/>
                  </a:cubicBezTo>
                  <a:cubicBezTo>
                    <a:pt x="98" y="40"/>
                    <a:pt x="101" y="46"/>
                    <a:pt x="101" y="60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92" y="63"/>
                    <a:pt x="84" y="62"/>
                    <a:pt x="84" y="62"/>
                  </a:cubicBezTo>
                  <a:moveTo>
                    <a:pt x="43" y="135"/>
                  </a:moveTo>
                  <a:cubicBezTo>
                    <a:pt x="39" y="132"/>
                    <a:pt x="38" y="131"/>
                    <a:pt x="37" y="129"/>
                  </a:cubicBezTo>
                  <a:cubicBezTo>
                    <a:pt x="35" y="126"/>
                    <a:pt x="34" y="121"/>
                    <a:pt x="34" y="115"/>
                  </a:cubicBezTo>
                  <a:cubicBezTo>
                    <a:pt x="34" y="106"/>
                    <a:pt x="37" y="100"/>
                    <a:pt x="43" y="95"/>
                  </a:cubicBezTo>
                  <a:cubicBezTo>
                    <a:pt x="43" y="95"/>
                    <a:pt x="52" y="88"/>
                    <a:pt x="73" y="88"/>
                  </a:cubicBezTo>
                  <a:cubicBezTo>
                    <a:pt x="88" y="88"/>
                    <a:pt x="101" y="90"/>
                    <a:pt x="101" y="90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1" y="137"/>
                    <a:pt x="88" y="140"/>
                    <a:pt x="73" y="141"/>
                  </a:cubicBezTo>
                  <a:cubicBezTo>
                    <a:pt x="52" y="142"/>
                    <a:pt x="43" y="135"/>
                    <a:pt x="43" y="1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7213615" y="3022602"/>
              <a:ext cx="323846" cy="549272"/>
            </a:xfrm>
            <a:custGeom>
              <a:avLst/>
              <a:gdLst>
                <a:gd name="T0" fmla="*/ 95 w 96"/>
                <a:gd name="T1" fmla="*/ 7 h 162"/>
                <a:gd name="T2" fmla="*/ 94 w 96"/>
                <a:gd name="T3" fmla="*/ 3 h 162"/>
                <a:gd name="T4" fmla="*/ 76 w 96"/>
                <a:gd name="T5" fmla="*/ 0 h 162"/>
                <a:gd name="T6" fmla="*/ 50 w 96"/>
                <a:gd name="T7" fmla="*/ 5 h 162"/>
                <a:gd name="T8" fmla="*/ 32 w 96"/>
                <a:gd name="T9" fmla="*/ 18 h 162"/>
                <a:gd name="T10" fmla="*/ 32 w 96"/>
                <a:gd name="T11" fmla="*/ 5 h 162"/>
                <a:gd name="T12" fmla="*/ 29 w 96"/>
                <a:gd name="T13" fmla="*/ 2 h 162"/>
                <a:gd name="T14" fmla="*/ 3 w 96"/>
                <a:gd name="T15" fmla="*/ 2 h 162"/>
                <a:gd name="T16" fmla="*/ 0 w 96"/>
                <a:gd name="T17" fmla="*/ 5 h 162"/>
                <a:gd name="T18" fmla="*/ 0 w 96"/>
                <a:gd name="T19" fmla="*/ 159 h 162"/>
                <a:gd name="T20" fmla="*/ 3 w 96"/>
                <a:gd name="T21" fmla="*/ 162 h 162"/>
                <a:gd name="T22" fmla="*/ 30 w 96"/>
                <a:gd name="T23" fmla="*/ 162 h 162"/>
                <a:gd name="T24" fmla="*/ 33 w 96"/>
                <a:gd name="T25" fmla="*/ 159 h 162"/>
                <a:gd name="T26" fmla="*/ 33 w 96"/>
                <a:gd name="T27" fmla="*/ 82 h 162"/>
                <a:gd name="T28" fmla="*/ 36 w 96"/>
                <a:gd name="T29" fmla="*/ 55 h 162"/>
                <a:gd name="T30" fmla="*/ 46 w 96"/>
                <a:gd name="T31" fmla="*/ 40 h 162"/>
                <a:gd name="T32" fmla="*/ 58 w 96"/>
                <a:gd name="T33" fmla="*/ 32 h 162"/>
                <a:gd name="T34" fmla="*/ 72 w 96"/>
                <a:gd name="T35" fmla="*/ 30 h 162"/>
                <a:gd name="T36" fmla="*/ 83 w 96"/>
                <a:gd name="T37" fmla="*/ 32 h 162"/>
                <a:gd name="T38" fmla="*/ 87 w 96"/>
                <a:gd name="T39" fmla="*/ 29 h 162"/>
                <a:gd name="T40" fmla="*/ 95 w 96"/>
                <a:gd name="T41" fmla="*/ 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62">
                  <a:moveTo>
                    <a:pt x="95" y="7"/>
                  </a:moveTo>
                  <a:cubicBezTo>
                    <a:pt x="96" y="5"/>
                    <a:pt x="94" y="4"/>
                    <a:pt x="94" y="3"/>
                  </a:cubicBezTo>
                  <a:cubicBezTo>
                    <a:pt x="92" y="3"/>
                    <a:pt x="83" y="1"/>
                    <a:pt x="76" y="0"/>
                  </a:cubicBezTo>
                  <a:cubicBezTo>
                    <a:pt x="63" y="0"/>
                    <a:pt x="56" y="2"/>
                    <a:pt x="50" y="5"/>
                  </a:cubicBezTo>
                  <a:cubicBezTo>
                    <a:pt x="43" y="8"/>
                    <a:pt x="36" y="12"/>
                    <a:pt x="32" y="1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3"/>
                    <a:pt x="31" y="2"/>
                    <a:pt x="29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1"/>
                    <a:pt x="1" y="162"/>
                    <a:pt x="3" y="162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62"/>
                    <a:pt x="33" y="161"/>
                    <a:pt x="33" y="159"/>
                  </a:cubicBezTo>
                  <a:cubicBezTo>
                    <a:pt x="33" y="82"/>
                    <a:pt x="33" y="82"/>
                    <a:pt x="33" y="82"/>
                  </a:cubicBezTo>
                  <a:cubicBezTo>
                    <a:pt x="33" y="72"/>
                    <a:pt x="34" y="62"/>
                    <a:pt x="36" y="55"/>
                  </a:cubicBezTo>
                  <a:cubicBezTo>
                    <a:pt x="39" y="49"/>
                    <a:pt x="42" y="44"/>
                    <a:pt x="46" y="40"/>
                  </a:cubicBezTo>
                  <a:cubicBezTo>
                    <a:pt x="49" y="36"/>
                    <a:pt x="54" y="34"/>
                    <a:pt x="58" y="32"/>
                  </a:cubicBezTo>
                  <a:cubicBezTo>
                    <a:pt x="63" y="31"/>
                    <a:pt x="68" y="30"/>
                    <a:pt x="72" y="30"/>
                  </a:cubicBezTo>
                  <a:cubicBezTo>
                    <a:pt x="78" y="30"/>
                    <a:pt x="83" y="32"/>
                    <a:pt x="83" y="32"/>
                  </a:cubicBezTo>
                  <a:cubicBezTo>
                    <a:pt x="86" y="32"/>
                    <a:pt x="87" y="31"/>
                    <a:pt x="87" y="29"/>
                  </a:cubicBezTo>
                  <a:cubicBezTo>
                    <a:pt x="89" y="24"/>
                    <a:pt x="94" y="10"/>
                    <a:pt x="95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6065849" y="2790824"/>
              <a:ext cx="615953" cy="1031874"/>
            </a:xfrm>
            <a:custGeom>
              <a:avLst/>
              <a:gdLst>
                <a:gd name="T0" fmla="*/ 179 w 182"/>
                <a:gd name="T1" fmla="*/ 4 h 304"/>
                <a:gd name="T2" fmla="*/ 169 w 182"/>
                <a:gd name="T3" fmla="*/ 1 h 304"/>
                <a:gd name="T4" fmla="*/ 155 w 182"/>
                <a:gd name="T5" fmla="*/ 0 h 304"/>
                <a:gd name="T6" fmla="*/ 111 w 182"/>
                <a:gd name="T7" fmla="*/ 16 h 304"/>
                <a:gd name="T8" fmla="*/ 90 w 182"/>
                <a:gd name="T9" fmla="*/ 63 h 304"/>
                <a:gd name="T10" fmla="*/ 89 w 182"/>
                <a:gd name="T11" fmla="*/ 70 h 304"/>
                <a:gd name="T12" fmla="*/ 66 w 182"/>
                <a:gd name="T13" fmla="*/ 70 h 304"/>
                <a:gd name="T14" fmla="*/ 62 w 182"/>
                <a:gd name="T15" fmla="*/ 73 h 304"/>
                <a:gd name="T16" fmla="*/ 58 w 182"/>
                <a:gd name="T17" fmla="*/ 94 h 304"/>
                <a:gd name="T18" fmla="*/ 62 w 182"/>
                <a:gd name="T19" fmla="*/ 98 h 304"/>
                <a:gd name="T20" fmla="*/ 84 w 182"/>
                <a:gd name="T21" fmla="*/ 98 h 304"/>
                <a:gd name="T22" fmla="*/ 61 w 182"/>
                <a:gd name="T23" fmla="*/ 227 h 304"/>
                <a:gd name="T24" fmla="*/ 55 w 182"/>
                <a:gd name="T25" fmla="*/ 252 h 304"/>
                <a:gd name="T26" fmla="*/ 48 w 182"/>
                <a:gd name="T27" fmla="*/ 267 h 304"/>
                <a:gd name="T28" fmla="*/ 38 w 182"/>
                <a:gd name="T29" fmla="*/ 274 h 304"/>
                <a:gd name="T30" fmla="*/ 26 w 182"/>
                <a:gd name="T31" fmla="*/ 276 h 304"/>
                <a:gd name="T32" fmla="*/ 18 w 182"/>
                <a:gd name="T33" fmla="*/ 275 h 304"/>
                <a:gd name="T34" fmla="*/ 12 w 182"/>
                <a:gd name="T35" fmla="*/ 274 h 304"/>
                <a:gd name="T36" fmla="*/ 9 w 182"/>
                <a:gd name="T37" fmla="*/ 275 h 304"/>
                <a:gd name="T38" fmla="*/ 1 w 182"/>
                <a:gd name="T39" fmla="*/ 296 h 304"/>
                <a:gd name="T40" fmla="*/ 3 w 182"/>
                <a:gd name="T41" fmla="*/ 300 h 304"/>
                <a:gd name="T42" fmla="*/ 12 w 182"/>
                <a:gd name="T43" fmla="*/ 303 h 304"/>
                <a:gd name="T44" fmla="*/ 27 w 182"/>
                <a:gd name="T45" fmla="*/ 304 h 304"/>
                <a:gd name="T46" fmla="*/ 53 w 182"/>
                <a:gd name="T47" fmla="*/ 301 h 304"/>
                <a:gd name="T48" fmla="*/ 72 w 182"/>
                <a:gd name="T49" fmla="*/ 287 h 304"/>
                <a:gd name="T50" fmla="*/ 85 w 182"/>
                <a:gd name="T51" fmla="*/ 264 h 304"/>
                <a:gd name="T52" fmla="*/ 94 w 182"/>
                <a:gd name="T53" fmla="*/ 229 h 304"/>
                <a:gd name="T54" fmla="*/ 117 w 182"/>
                <a:gd name="T55" fmla="*/ 98 h 304"/>
                <a:gd name="T56" fmla="*/ 151 w 182"/>
                <a:gd name="T57" fmla="*/ 98 h 304"/>
                <a:gd name="T58" fmla="*/ 155 w 182"/>
                <a:gd name="T59" fmla="*/ 95 h 304"/>
                <a:gd name="T60" fmla="*/ 159 w 182"/>
                <a:gd name="T61" fmla="*/ 73 h 304"/>
                <a:gd name="T62" fmla="*/ 155 w 182"/>
                <a:gd name="T63" fmla="*/ 70 h 304"/>
                <a:gd name="T64" fmla="*/ 122 w 182"/>
                <a:gd name="T65" fmla="*/ 70 h 304"/>
                <a:gd name="T66" fmla="*/ 128 w 182"/>
                <a:gd name="T67" fmla="*/ 46 h 304"/>
                <a:gd name="T68" fmla="*/ 135 w 182"/>
                <a:gd name="T69" fmla="*/ 35 h 304"/>
                <a:gd name="T70" fmla="*/ 144 w 182"/>
                <a:gd name="T71" fmla="*/ 30 h 304"/>
                <a:gd name="T72" fmla="*/ 155 w 182"/>
                <a:gd name="T73" fmla="*/ 28 h 304"/>
                <a:gd name="T74" fmla="*/ 163 w 182"/>
                <a:gd name="T75" fmla="*/ 29 h 304"/>
                <a:gd name="T76" fmla="*/ 169 w 182"/>
                <a:gd name="T77" fmla="*/ 31 h 304"/>
                <a:gd name="T78" fmla="*/ 173 w 182"/>
                <a:gd name="T79" fmla="*/ 29 h 304"/>
                <a:gd name="T80" fmla="*/ 181 w 182"/>
                <a:gd name="T81" fmla="*/ 7 h 304"/>
                <a:gd name="T82" fmla="*/ 179 w 182"/>
                <a:gd name="T83" fmla="*/ 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2" h="304">
                  <a:moveTo>
                    <a:pt x="179" y="4"/>
                  </a:moveTo>
                  <a:cubicBezTo>
                    <a:pt x="176" y="3"/>
                    <a:pt x="173" y="2"/>
                    <a:pt x="169" y="1"/>
                  </a:cubicBezTo>
                  <a:cubicBezTo>
                    <a:pt x="165" y="1"/>
                    <a:pt x="160" y="0"/>
                    <a:pt x="155" y="0"/>
                  </a:cubicBezTo>
                  <a:cubicBezTo>
                    <a:pt x="136" y="0"/>
                    <a:pt x="121" y="5"/>
                    <a:pt x="111" y="16"/>
                  </a:cubicBezTo>
                  <a:cubicBezTo>
                    <a:pt x="101" y="26"/>
                    <a:pt x="94" y="42"/>
                    <a:pt x="90" y="63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6" y="70"/>
                    <a:pt x="63" y="70"/>
                    <a:pt x="62" y="73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58" y="96"/>
                    <a:pt x="59" y="98"/>
                    <a:pt x="62" y="98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9" y="237"/>
                    <a:pt x="57" y="246"/>
                    <a:pt x="55" y="252"/>
                  </a:cubicBezTo>
                  <a:cubicBezTo>
                    <a:pt x="53" y="259"/>
                    <a:pt x="51" y="264"/>
                    <a:pt x="48" y="267"/>
                  </a:cubicBezTo>
                  <a:cubicBezTo>
                    <a:pt x="45" y="271"/>
                    <a:pt x="43" y="273"/>
                    <a:pt x="38" y="274"/>
                  </a:cubicBezTo>
                  <a:cubicBezTo>
                    <a:pt x="35" y="276"/>
                    <a:pt x="31" y="276"/>
                    <a:pt x="26" y="276"/>
                  </a:cubicBezTo>
                  <a:cubicBezTo>
                    <a:pt x="24" y="276"/>
                    <a:pt x="20" y="276"/>
                    <a:pt x="18" y="275"/>
                  </a:cubicBezTo>
                  <a:cubicBezTo>
                    <a:pt x="15" y="275"/>
                    <a:pt x="14" y="274"/>
                    <a:pt x="12" y="274"/>
                  </a:cubicBezTo>
                  <a:cubicBezTo>
                    <a:pt x="12" y="274"/>
                    <a:pt x="10" y="272"/>
                    <a:pt x="9" y="275"/>
                  </a:cubicBezTo>
                  <a:cubicBezTo>
                    <a:pt x="8" y="277"/>
                    <a:pt x="2" y="294"/>
                    <a:pt x="1" y="296"/>
                  </a:cubicBezTo>
                  <a:cubicBezTo>
                    <a:pt x="0" y="298"/>
                    <a:pt x="1" y="300"/>
                    <a:pt x="3" y="300"/>
                  </a:cubicBezTo>
                  <a:cubicBezTo>
                    <a:pt x="6" y="301"/>
                    <a:pt x="8" y="302"/>
                    <a:pt x="12" y="303"/>
                  </a:cubicBezTo>
                  <a:cubicBezTo>
                    <a:pt x="18" y="304"/>
                    <a:pt x="23" y="304"/>
                    <a:pt x="27" y="304"/>
                  </a:cubicBezTo>
                  <a:cubicBezTo>
                    <a:pt x="37" y="304"/>
                    <a:pt x="45" y="303"/>
                    <a:pt x="53" y="301"/>
                  </a:cubicBezTo>
                  <a:cubicBezTo>
                    <a:pt x="60" y="298"/>
                    <a:pt x="66" y="293"/>
                    <a:pt x="72" y="287"/>
                  </a:cubicBezTo>
                  <a:cubicBezTo>
                    <a:pt x="78" y="281"/>
                    <a:pt x="81" y="274"/>
                    <a:pt x="85" y="264"/>
                  </a:cubicBezTo>
                  <a:cubicBezTo>
                    <a:pt x="89" y="255"/>
                    <a:pt x="92" y="243"/>
                    <a:pt x="94" y="229"/>
                  </a:cubicBezTo>
                  <a:cubicBezTo>
                    <a:pt x="117" y="98"/>
                    <a:pt x="117" y="98"/>
                    <a:pt x="117" y="98"/>
                  </a:cubicBezTo>
                  <a:cubicBezTo>
                    <a:pt x="151" y="98"/>
                    <a:pt x="151" y="98"/>
                    <a:pt x="151" y="98"/>
                  </a:cubicBezTo>
                  <a:cubicBezTo>
                    <a:pt x="151" y="98"/>
                    <a:pt x="154" y="98"/>
                    <a:pt x="155" y="95"/>
                  </a:cubicBezTo>
                  <a:cubicBezTo>
                    <a:pt x="159" y="73"/>
                    <a:pt x="159" y="73"/>
                    <a:pt x="159" y="73"/>
                  </a:cubicBezTo>
                  <a:cubicBezTo>
                    <a:pt x="159" y="71"/>
                    <a:pt x="158" y="70"/>
                    <a:pt x="155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3" y="69"/>
                    <a:pt x="124" y="57"/>
                    <a:pt x="128" y="46"/>
                  </a:cubicBezTo>
                  <a:cubicBezTo>
                    <a:pt x="129" y="42"/>
                    <a:pt x="132" y="38"/>
                    <a:pt x="135" y="35"/>
                  </a:cubicBezTo>
                  <a:cubicBezTo>
                    <a:pt x="138" y="33"/>
                    <a:pt x="141" y="31"/>
                    <a:pt x="144" y="30"/>
                  </a:cubicBezTo>
                  <a:cubicBezTo>
                    <a:pt x="147" y="29"/>
                    <a:pt x="151" y="28"/>
                    <a:pt x="155" y="28"/>
                  </a:cubicBezTo>
                  <a:cubicBezTo>
                    <a:pt x="158" y="28"/>
                    <a:pt x="161" y="29"/>
                    <a:pt x="163" y="29"/>
                  </a:cubicBezTo>
                  <a:cubicBezTo>
                    <a:pt x="167" y="30"/>
                    <a:pt x="168" y="30"/>
                    <a:pt x="169" y="31"/>
                  </a:cubicBezTo>
                  <a:cubicBezTo>
                    <a:pt x="172" y="32"/>
                    <a:pt x="172" y="31"/>
                    <a:pt x="173" y="29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2" y="5"/>
                    <a:pt x="180" y="4"/>
                    <a:pt x="179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4995862" y="2801942"/>
              <a:ext cx="111123" cy="769942"/>
            </a:xfrm>
            <a:custGeom>
              <a:avLst/>
              <a:gdLst>
                <a:gd name="T0" fmla="*/ 33 w 33"/>
                <a:gd name="T1" fmla="*/ 224 h 227"/>
                <a:gd name="T2" fmla="*/ 30 w 33"/>
                <a:gd name="T3" fmla="*/ 227 h 227"/>
                <a:gd name="T4" fmla="*/ 3 w 33"/>
                <a:gd name="T5" fmla="*/ 227 h 227"/>
                <a:gd name="T6" fmla="*/ 0 w 33"/>
                <a:gd name="T7" fmla="*/ 224 h 227"/>
                <a:gd name="T8" fmla="*/ 0 w 33"/>
                <a:gd name="T9" fmla="*/ 4 h 227"/>
                <a:gd name="T10" fmla="*/ 3 w 33"/>
                <a:gd name="T11" fmla="*/ 0 h 227"/>
                <a:gd name="T12" fmla="*/ 30 w 33"/>
                <a:gd name="T13" fmla="*/ 0 h 227"/>
                <a:gd name="T14" fmla="*/ 33 w 33"/>
                <a:gd name="T15" fmla="*/ 4 h 227"/>
                <a:gd name="T16" fmla="*/ 33 w 33"/>
                <a:gd name="T17" fmla="*/ 224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27">
                  <a:moveTo>
                    <a:pt x="33" y="224"/>
                  </a:moveTo>
                  <a:cubicBezTo>
                    <a:pt x="33" y="226"/>
                    <a:pt x="32" y="227"/>
                    <a:pt x="30" y="227"/>
                  </a:cubicBezTo>
                  <a:cubicBezTo>
                    <a:pt x="3" y="227"/>
                    <a:pt x="3" y="227"/>
                    <a:pt x="3" y="227"/>
                  </a:cubicBezTo>
                  <a:cubicBezTo>
                    <a:pt x="1" y="227"/>
                    <a:pt x="0" y="226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2"/>
                    <a:pt x="33" y="4"/>
                  </a:cubicBezTo>
                  <a:lnTo>
                    <a:pt x="33" y="2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4500219"/>
      </p:ext>
    </p:extLst>
  </p:cSld>
  <p:clrMapOvr>
    <a:masterClrMapping/>
  </p:clrMapOvr>
  <p:transition>
    <p:fade/>
  </p:transition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457136" y="457200"/>
            <a:ext cx="11274552" cy="5943600"/>
          </a:xfrm>
          <a:prstGeom prst="rect">
            <a:avLst/>
          </a:prstGeom>
          <a:solidFill>
            <a:schemeClr val="bg2">
              <a:alpha val="55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Salesforce Sans"/>
              <a:cs typeface="Salesforce Sans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7136" y="2648339"/>
            <a:ext cx="11274552" cy="3752461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atin typeface="Salesforce Sans"/>
              <a:cs typeface="Salesforce 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6112" y="535616"/>
            <a:ext cx="8183720" cy="2026591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4800" spc="0">
                <a:solidFill>
                  <a:srgbClr val="0A3B61"/>
                </a:solidFill>
                <a:latin typeface="Salesforce Sans Light" panose="020B0305020202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696772"/>
            <a:ext cx="7464056" cy="431439"/>
          </a:xfrm>
          <a:prstGeom prst="rect">
            <a:avLst/>
          </a:prstGeom>
        </p:spPr>
        <p:txBody>
          <a:bodyPr anchor="b">
            <a:no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None/>
              <a:defRPr lang="en-US" sz="2400" kern="1200" spc="0" baseline="0" dirty="0">
                <a:solidFill>
                  <a:schemeClr val="bg1"/>
                </a:solidFill>
                <a:latin typeface="Salesforce Sans" panose="020B0505020202020203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5" name="Content Placeholder 7"/>
          <p:cNvSpPr>
            <a:spLocks noGrp="1"/>
          </p:cNvSpPr>
          <p:nvPr>
            <p:ph sz="quarter" idx="10"/>
          </p:nvPr>
        </p:nvSpPr>
        <p:spPr>
          <a:xfrm>
            <a:off x="914400" y="5032698"/>
            <a:ext cx="7464056" cy="60785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 bwMode="invGray">
          <a:xfrm>
            <a:off x="914400" y="5645856"/>
            <a:ext cx="7464056" cy="6102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lang="en-US" sz="1400" kern="1200" spc="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300"/>
              </a:spcBef>
              <a:spcAft>
                <a:spcPts val="0"/>
              </a:spcAft>
              <a:buSzPct val="110000"/>
              <a:buFont typeface="Arial"/>
              <a:buNone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None/>
              <a:tabLst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91440" indent="0">
              <a:spcAft>
                <a:spcPts val="100"/>
              </a:spcAft>
              <a:defRPr lang="en-US" sz="900" kern="1200" spc="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1440" indent="0">
              <a:spcAft>
                <a:spcPts val="100"/>
              </a:spcAft>
              <a:defRPr lang="en-US" sz="900" kern="1200" spc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1285" y="1639753"/>
            <a:ext cx="2688020" cy="292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93609"/>
      </p:ext>
    </p:extLst>
  </p:cSld>
  <p:clrMapOvr>
    <a:masterClrMapping/>
  </p:clrMapOvr>
  <p:transition>
    <p:fade/>
  </p:transition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ID" hidden="1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326" y="-4"/>
            <a:chExt cx="12192006" cy="6858004"/>
          </a:xfrm>
        </p:grpSpPr>
        <p:pic>
          <p:nvPicPr>
            <p:cNvPr id="6" name="Picture 9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6" y="-4"/>
              <a:ext cx="12192006" cy="6858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575284" y="71336"/>
              <a:ext cx="11046027" cy="1828800"/>
              <a:chOff x="575284" y="71336"/>
              <a:chExt cx="11046027" cy="18288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575937" y="15954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575937" y="17478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75937" y="19002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5937" y="12906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575937" y="14430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75937" y="15954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5937" y="9858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75937" y="11382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75937" y="12906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75937" y="6810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75937" y="8334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75937" y="9858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75937" y="3762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75937" y="5286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75937" y="6810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75937" y="714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75937" y="2238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75937" y="3762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sz="quarter" idx="10"/>
          </p:nvPr>
        </p:nvSpPr>
        <p:spPr>
          <a:xfrm>
            <a:off x="571500" y="1764285"/>
            <a:ext cx="11045952" cy="422376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7" name="GRID" hidden="1"/>
          <p:cNvGrpSpPr/>
          <p:nvPr userDrawn="1"/>
        </p:nvGrpSpPr>
        <p:grpSpPr>
          <a:xfrm>
            <a:off x="-326" y="-4"/>
            <a:ext cx="12192006" cy="6858004"/>
            <a:chOff x="-326" y="-4"/>
            <a:chExt cx="12192006" cy="6858004"/>
          </a:xfrm>
        </p:grpSpPr>
        <p:pic>
          <p:nvPicPr>
            <p:cNvPr id="30" name="Picture 29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26" y="-4"/>
              <a:ext cx="12192006" cy="6858004"/>
            </a:xfrm>
            <a:prstGeom prst="rect">
              <a:avLst/>
            </a:prstGeom>
          </p:spPr>
        </p:pic>
        <p:grpSp>
          <p:nvGrpSpPr>
            <p:cNvPr id="31" name="Group 30"/>
            <p:cNvGrpSpPr/>
            <p:nvPr userDrawn="1"/>
          </p:nvGrpSpPr>
          <p:grpSpPr>
            <a:xfrm>
              <a:off x="575284" y="71336"/>
              <a:ext cx="11046027" cy="1828800"/>
              <a:chOff x="575284" y="71336"/>
              <a:chExt cx="11046027" cy="1828800"/>
            </a:xfrm>
          </p:grpSpPr>
          <p:cxnSp>
            <p:nvCxnSpPr>
              <p:cNvPr id="32" name="Straight Connector 31"/>
              <p:cNvCxnSpPr/>
              <p:nvPr userDrawn="1"/>
            </p:nvCxnSpPr>
            <p:spPr>
              <a:xfrm>
                <a:off x="575284" y="15953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575284" y="17477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>
                <a:off x="575284" y="19001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>
                <a:off x="575284" y="12905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>
                <a:off x="575284" y="14429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>
                <a:off x="575284" y="15953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>
                <a:off x="575284" y="9857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575284" y="11381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>
                <a:off x="575284" y="12905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>
                <a:off x="575284" y="6809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>
                <a:off x="575284" y="8333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>
                <a:off x="575284" y="9857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575284" y="3761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575284" y="5285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575284" y="6809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575284" y="713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575284" y="2237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575284" y="3761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7851" y="6554117"/>
            <a:ext cx="10587082" cy="18106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pc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8674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Mtn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 userDrawn="1"/>
        </p:nvGrpSpPr>
        <p:grpSpPr>
          <a:xfrm>
            <a:off x="389" y="6142153"/>
            <a:ext cx="12198206" cy="733518"/>
            <a:chOff x="389" y="6150391"/>
            <a:chExt cx="12198206" cy="733518"/>
          </a:xfrm>
        </p:grpSpPr>
        <p:sp>
          <p:nvSpPr>
            <p:cNvPr id="105" name="Shape 602"/>
            <p:cNvSpPr/>
            <p:nvPr userDrawn="1"/>
          </p:nvSpPr>
          <p:spPr>
            <a:xfrm>
              <a:off x="11917768" y="6405357"/>
              <a:ext cx="146727" cy="199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06" name="Shape 602"/>
            <p:cNvSpPr/>
            <p:nvPr userDrawn="1"/>
          </p:nvSpPr>
          <p:spPr>
            <a:xfrm>
              <a:off x="11687027" y="6446518"/>
              <a:ext cx="100216" cy="149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07" name="Shape 575"/>
            <p:cNvSpPr/>
            <p:nvPr/>
          </p:nvSpPr>
          <p:spPr>
            <a:xfrm>
              <a:off x="5543882" y="6582796"/>
              <a:ext cx="1893429" cy="29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550" y="5858"/>
                  </a:lnTo>
                  <a:lnTo>
                    <a:pt x="14853" y="10752"/>
                  </a:lnTo>
                  <a:lnTo>
                    <a:pt x="12240" y="3206"/>
                  </a:lnTo>
                  <a:lnTo>
                    <a:pt x="11698" y="4797"/>
                  </a:lnTo>
                  <a:lnTo>
                    <a:pt x="10039" y="0"/>
                  </a:lnTo>
                  <a:lnTo>
                    <a:pt x="7445" y="7473"/>
                  </a:lnTo>
                  <a:lnTo>
                    <a:pt x="5973" y="3206"/>
                  </a:lnTo>
                  <a:lnTo>
                    <a:pt x="5534" y="4484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08" name="Freeform 51"/>
            <p:cNvSpPr/>
            <p:nvPr/>
          </p:nvSpPr>
          <p:spPr>
            <a:xfrm>
              <a:off x="11193519" y="6495174"/>
              <a:ext cx="1005076" cy="387280"/>
            </a:xfrm>
            <a:custGeom>
              <a:avLst/>
              <a:gdLst>
                <a:gd name="connsiteX0" fmla="*/ 689783 w 1005076"/>
                <a:gd name="connsiteY0" fmla="*/ 0 h 387280"/>
                <a:gd name="connsiteX1" fmla="*/ 948796 w 1005076"/>
                <a:gd name="connsiteY1" fmla="*/ 158821 h 387280"/>
                <a:gd name="connsiteX2" fmla="*/ 1005076 w 1005076"/>
                <a:gd name="connsiteY2" fmla="*/ 144699 h 387280"/>
                <a:gd name="connsiteX3" fmla="*/ 1005076 w 1005076"/>
                <a:gd name="connsiteY3" fmla="*/ 387280 h 387280"/>
                <a:gd name="connsiteX4" fmla="*/ 0 w 1005076"/>
                <a:gd name="connsiteY4" fmla="*/ 387280 h 38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076" h="387280">
                  <a:moveTo>
                    <a:pt x="689783" y="0"/>
                  </a:moveTo>
                  <a:lnTo>
                    <a:pt x="948796" y="158821"/>
                  </a:lnTo>
                  <a:lnTo>
                    <a:pt x="1005076" y="144699"/>
                  </a:lnTo>
                  <a:lnTo>
                    <a:pt x="1005076" y="387280"/>
                  </a:lnTo>
                  <a:lnTo>
                    <a:pt x="0" y="38728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lang="en-US"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09" name="Freeform 88"/>
            <p:cNvSpPr/>
            <p:nvPr/>
          </p:nvSpPr>
          <p:spPr>
            <a:xfrm>
              <a:off x="11701720" y="6484998"/>
              <a:ext cx="487105" cy="387280"/>
            </a:xfrm>
            <a:custGeom>
              <a:avLst/>
              <a:gdLst>
                <a:gd name="connsiteX0" fmla="*/ 171795 w 487105"/>
                <a:gd name="connsiteY0" fmla="*/ 0 h 387280"/>
                <a:gd name="connsiteX1" fmla="*/ 430769 w 487105"/>
                <a:gd name="connsiteY1" fmla="*/ 158821 h 387280"/>
                <a:gd name="connsiteX2" fmla="*/ 487105 w 487105"/>
                <a:gd name="connsiteY2" fmla="*/ 219305 h 387280"/>
                <a:gd name="connsiteX3" fmla="*/ 487105 w 487105"/>
                <a:gd name="connsiteY3" fmla="*/ 387280 h 387280"/>
                <a:gd name="connsiteX4" fmla="*/ 61168 w 487105"/>
                <a:gd name="connsiteY4" fmla="*/ 387280 h 387280"/>
                <a:gd name="connsiteX5" fmla="*/ 137948 w 487105"/>
                <a:gd name="connsiteY5" fmla="*/ 237568 h 387280"/>
                <a:gd name="connsiteX6" fmla="*/ 0 w 487105"/>
                <a:gd name="connsiteY6" fmla="*/ 187455 h 38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105" h="387280">
                  <a:moveTo>
                    <a:pt x="171795" y="0"/>
                  </a:moveTo>
                  <a:lnTo>
                    <a:pt x="430769" y="158821"/>
                  </a:lnTo>
                  <a:lnTo>
                    <a:pt x="487105" y="219305"/>
                  </a:lnTo>
                  <a:lnTo>
                    <a:pt x="487105" y="387280"/>
                  </a:lnTo>
                  <a:lnTo>
                    <a:pt x="61168" y="387280"/>
                  </a:lnTo>
                  <a:lnTo>
                    <a:pt x="137948" y="237568"/>
                  </a:lnTo>
                  <a:lnTo>
                    <a:pt x="0" y="187455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lang="en-US"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0" name="Shape 580"/>
            <p:cNvSpPr/>
            <p:nvPr/>
          </p:nvSpPr>
          <p:spPr>
            <a:xfrm>
              <a:off x="7511851" y="6443629"/>
              <a:ext cx="2772293" cy="438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549" y="5858"/>
                  </a:lnTo>
                  <a:lnTo>
                    <a:pt x="14848" y="10752"/>
                  </a:lnTo>
                  <a:lnTo>
                    <a:pt x="12242" y="3206"/>
                  </a:lnTo>
                  <a:lnTo>
                    <a:pt x="11697" y="4797"/>
                  </a:lnTo>
                  <a:lnTo>
                    <a:pt x="10037" y="0"/>
                  </a:lnTo>
                  <a:lnTo>
                    <a:pt x="7447" y="7473"/>
                  </a:lnTo>
                  <a:lnTo>
                    <a:pt x="5967" y="3206"/>
                  </a:lnTo>
                  <a:lnTo>
                    <a:pt x="5528" y="4484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1" name="Shape 607"/>
            <p:cNvSpPr/>
            <p:nvPr/>
          </p:nvSpPr>
          <p:spPr>
            <a:xfrm>
              <a:off x="9223401" y="6438369"/>
              <a:ext cx="141919" cy="211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2" name="Freeform 52"/>
            <p:cNvSpPr/>
            <p:nvPr/>
          </p:nvSpPr>
          <p:spPr>
            <a:xfrm flipH="1">
              <a:off x="389" y="6232426"/>
              <a:ext cx="2748616" cy="650028"/>
            </a:xfrm>
            <a:custGeom>
              <a:avLst/>
              <a:gdLst/>
              <a:ahLst/>
              <a:cxnLst/>
              <a:rect l="l" t="t" r="r" b="b"/>
              <a:pathLst>
                <a:path w="2748616" h="650028">
                  <a:moveTo>
                    <a:pt x="2442903" y="0"/>
                  </a:moveTo>
                  <a:lnTo>
                    <a:pt x="2076872" y="155317"/>
                  </a:lnTo>
                  <a:lnTo>
                    <a:pt x="1957289" y="103803"/>
                  </a:lnTo>
                  <a:lnTo>
                    <a:pt x="1380774" y="348126"/>
                  </a:lnTo>
                  <a:lnTo>
                    <a:pt x="1006359" y="189669"/>
                  </a:lnTo>
                  <a:lnTo>
                    <a:pt x="0" y="650028"/>
                  </a:lnTo>
                  <a:lnTo>
                    <a:pt x="2748616" y="650028"/>
                  </a:lnTo>
                  <a:lnTo>
                    <a:pt x="2748616" y="129245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lang="en-US"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3" name="Shape 603"/>
            <p:cNvSpPr/>
            <p:nvPr/>
          </p:nvSpPr>
          <p:spPr>
            <a:xfrm>
              <a:off x="598305" y="6255249"/>
              <a:ext cx="118179" cy="160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4" name="Shape 603"/>
            <p:cNvSpPr/>
            <p:nvPr userDrawn="1"/>
          </p:nvSpPr>
          <p:spPr>
            <a:xfrm>
              <a:off x="20339" y="6150391"/>
              <a:ext cx="173027" cy="234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5" name="Shape 603"/>
            <p:cNvSpPr/>
            <p:nvPr/>
          </p:nvSpPr>
          <p:spPr>
            <a:xfrm>
              <a:off x="198743" y="6150807"/>
              <a:ext cx="118179" cy="160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6" name="Shape 603"/>
            <p:cNvSpPr/>
            <p:nvPr/>
          </p:nvSpPr>
          <p:spPr>
            <a:xfrm>
              <a:off x="419843" y="6199611"/>
              <a:ext cx="118179" cy="160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7" name="Shape 603"/>
            <p:cNvSpPr/>
            <p:nvPr/>
          </p:nvSpPr>
          <p:spPr>
            <a:xfrm>
              <a:off x="1000630" y="6336085"/>
              <a:ext cx="118179" cy="160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8" name="Shape 594"/>
            <p:cNvSpPr/>
            <p:nvPr/>
          </p:nvSpPr>
          <p:spPr>
            <a:xfrm>
              <a:off x="726040" y="6351692"/>
              <a:ext cx="292751" cy="20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3272"/>
                  </a:lnTo>
                  <a:lnTo>
                    <a:pt x="21600" y="21600"/>
                  </a:lnTo>
                  <a:lnTo>
                    <a:pt x="9000" y="108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9" name="Shape 597"/>
            <p:cNvSpPr/>
            <p:nvPr/>
          </p:nvSpPr>
          <p:spPr>
            <a:xfrm>
              <a:off x="244026" y="6239413"/>
              <a:ext cx="405153" cy="618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44" y="0"/>
                  </a:moveTo>
                  <a:lnTo>
                    <a:pt x="4673" y="11330"/>
                  </a:lnTo>
                  <a:lnTo>
                    <a:pt x="0" y="19093"/>
                  </a:lnTo>
                  <a:lnTo>
                    <a:pt x="1693" y="20129"/>
                  </a:lnTo>
                  <a:lnTo>
                    <a:pt x="699" y="21600"/>
                  </a:lnTo>
                  <a:lnTo>
                    <a:pt x="4195" y="21600"/>
                  </a:lnTo>
                  <a:lnTo>
                    <a:pt x="15160" y="17550"/>
                  </a:lnTo>
                  <a:lnTo>
                    <a:pt x="21600" y="15212"/>
                  </a:lnTo>
                  <a:lnTo>
                    <a:pt x="12511" y="10800"/>
                  </a:lnTo>
                  <a:lnTo>
                    <a:pt x="2944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109"/>
              <a:endParaRPr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0" name="Shape 607"/>
            <p:cNvSpPr/>
            <p:nvPr/>
          </p:nvSpPr>
          <p:spPr>
            <a:xfrm>
              <a:off x="10265093" y="6422136"/>
              <a:ext cx="185385" cy="251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1" name="Shape 609"/>
            <p:cNvSpPr/>
            <p:nvPr/>
          </p:nvSpPr>
          <p:spPr>
            <a:xfrm>
              <a:off x="9744615" y="6404616"/>
              <a:ext cx="191978" cy="286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2" name="Shape 600"/>
            <p:cNvSpPr/>
            <p:nvPr/>
          </p:nvSpPr>
          <p:spPr>
            <a:xfrm>
              <a:off x="3029242" y="6246445"/>
              <a:ext cx="208529" cy="283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3" name="Shape 601"/>
            <p:cNvSpPr/>
            <p:nvPr/>
          </p:nvSpPr>
          <p:spPr>
            <a:xfrm>
              <a:off x="6947500" y="6503669"/>
              <a:ext cx="123175" cy="167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4" name="Shape 602"/>
            <p:cNvSpPr/>
            <p:nvPr/>
          </p:nvSpPr>
          <p:spPr>
            <a:xfrm>
              <a:off x="7786397" y="6508260"/>
              <a:ext cx="106381" cy="15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10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5" name="Shape 604"/>
            <p:cNvSpPr/>
            <p:nvPr/>
          </p:nvSpPr>
          <p:spPr>
            <a:xfrm>
              <a:off x="7350855" y="6392419"/>
              <a:ext cx="163854" cy="222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6" name="Shape 602"/>
            <p:cNvSpPr/>
            <p:nvPr/>
          </p:nvSpPr>
          <p:spPr>
            <a:xfrm>
              <a:off x="4285136" y="6438796"/>
              <a:ext cx="91105" cy="12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7" name="Shape 604"/>
            <p:cNvSpPr/>
            <p:nvPr/>
          </p:nvSpPr>
          <p:spPr>
            <a:xfrm>
              <a:off x="6829402" y="6523070"/>
              <a:ext cx="127568" cy="173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8" name="Shape 560"/>
            <p:cNvSpPr/>
            <p:nvPr/>
          </p:nvSpPr>
          <p:spPr>
            <a:xfrm>
              <a:off x="7827419" y="6588996"/>
              <a:ext cx="93375" cy="139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10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9" name="Shape 598"/>
            <p:cNvSpPr/>
            <p:nvPr/>
          </p:nvSpPr>
          <p:spPr>
            <a:xfrm>
              <a:off x="8368772" y="6456447"/>
              <a:ext cx="93375" cy="139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10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0" name="Shape 602"/>
            <p:cNvSpPr/>
            <p:nvPr/>
          </p:nvSpPr>
          <p:spPr>
            <a:xfrm>
              <a:off x="4077554" y="6448865"/>
              <a:ext cx="91105" cy="12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1" name="Shape 602"/>
            <p:cNvSpPr/>
            <p:nvPr/>
          </p:nvSpPr>
          <p:spPr>
            <a:xfrm>
              <a:off x="3845313" y="6349879"/>
              <a:ext cx="133388" cy="181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2" name="Shape 584"/>
            <p:cNvSpPr/>
            <p:nvPr/>
          </p:nvSpPr>
          <p:spPr>
            <a:xfrm>
              <a:off x="8202721" y="6501130"/>
              <a:ext cx="486205" cy="373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28" y="0"/>
                  </a:moveTo>
                  <a:lnTo>
                    <a:pt x="0" y="8040"/>
                  </a:lnTo>
                  <a:lnTo>
                    <a:pt x="6265" y="12739"/>
                  </a:lnTo>
                  <a:lnTo>
                    <a:pt x="7374" y="19250"/>
                  </a:lnTo>
                  <a:lnTo>
                    <a:pt x="14204" y="21600"/>
                  </a:lnTo>
                  <a:lnTo>
                    <a:pt x="21600" y="21600"/>
                  </a:lnTo>
                  <a:lnTo>
                    <a:pt x="5525" y="8153"/>
                  </a:lnTo>
                  <a:lnTo>
                    <a:pt x="3328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33" name="Shape 602"/>
            <p:cNvSpPr/>
            <p:nvPr/>
          </p:nvSpPr>
          <p:spPr>
            <a:xfrm>
              <a:off x="3317277" y="6236759"/>
              <a:ext cx="91105" cy="12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4" name="Shape 601"/>
            <p:cNvSpPr/>
            <p:nvPr/>
          </p:nvSpPr>
          <p:spPr>
            <a:xfrm>
              <a:off x="10546185" y="6485755"/>
              <a:ext cx="123175" cy="167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5" name="Shape 602"/>
            <p:cNvSpPr/>
            <p:nvPr/>
          </p:nvSpPr>
          <p:spPr>
            <a:xfrm>
              <a:off x="10768013" y="6579945"/>
              <a:ext cx="91105" cy="12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6" name="Shape 562"/>
            <p:cNvSpPr/>
            <p:nvPr/>
          </p:nvSpPr>
          <p:spPr>
            <a:xfrm>
              <a:off x="1789741" y="6321924"/>
              <a:ext cx="3541170" cy="560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703" y="4404"/>
                  </a:lnTo>
                  <a:lnTo>
                    <a:pt x="14848" y="10752"/>
                  </a:lnTo>
                  <a:lnTo>
                    <a:pt x="12242" y="3206"/>
                  </a:lnTo>
                  <a:lnTo>
                    <a:pt x="11697" y="4797"/>
                  </a:lnTo>
                  <a:lnTo>
                    <a:pt x="10037" y="0"/>
                  </a:lnTo>
                  <a:lnTo>
                    <a:pt x="7447" y="7473"/>
                  </a:lnTo>
                  <a:lnTo>
                    <a:pt x="5967" y="3206"/>
                  </a:lnTo>
                  <a:lnTo>
                    <a:pt x="5528" y="4484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7" name="Shape 565"/>
            <p:cNvSpPr/>
            <p:nvPr/>
          </p:nvSpPr>
          <p:spPr>
            <a:xfrm>
              <a:off x="6515274" y="6473943"/>
              <a:ext cx="2412273" cy="408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5580" y="10320"/>
                  </a:lnTo>
                  <a:lnTo>
                    <a:pt x="13956" y="13364"/>
                  </a:lnTo>
                  <a:lnTo>
                    <a:pt x="10108" y="5756"/>
                  </a:lnTo>
                  <a:lnTo>
                    <a:pt x="8955" y="8832"/>
                  </a:lnTo>
                  <a:lnTo>
                    <a:pt x="6519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8" name="Shape 566"/>
            <p:cNvSpPr/>
            <p:nvPr/>
          </p:nvSpPr>
          <p:spPr>
            <a:xfrm>
              <a:off x="3435240" y="6315639"/>
              <a:ext cx="292075" cy="280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7724" y="17984"/>
                  </a:lnTo>
                  <a:lnTo>
                    <a:pt x="21600" y="21600"/>
                  </a:lnTo>
                  <a:lnTo>
                    <a:pt x="20120" y="9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9" name="Shape 568"/>
            <p:cNvSpPr/>
            <p:nvPr/>
          </p:nvSpPr>
          <p:spPr>
            <a:xfrm>
              <a:off x="7644168" y="6583377"/>
              <a:ext cx="303332" cy="29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6899"/>
                  </a:lnTo>
                  <a:lnTo>
                    <a:pt x="8328" y="16549"/>
                  </a:lnTo>
                  <a:lnTo>
                    <a:pt x="21600" y="21600"/>
                  </a:lnTo>
                  <a:lnTo>
                    <a:pt x="10822" y="1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40" name="Shape 569"/>
            <p:cNvSpPr/>
            <p:nvPr/>
          </p:nvSpPr>
          <p:spPr>
            <a:xfrm>
              <a:off x="8064206" y="6662842"/>
              <a:ext cx="210770" cy="15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20" y="0"/>
                  </a:moveTo>
                  <a:lnTo>
                    <a:pt x="0" y="12076"/>
                  </a:lnTo>
                  <a:lnTo>
                    <a:pt x="21600" y="21600"/>
                  </a:lnTo>
                  <a:lnTo>
                    <a:pt x="9166" y="10800"/>
                  </a:lnTo>
                  <a:lnTo>
                    <a:pt x="7820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41" name="Shape 570"/>
            <p:cNvSpPr/>
            <p:nvPr/>
          </p:nvSpPr>
          <p:spPr>
            <a:xfrm>
              <a:off x="7135696" y="6467657"/>
              <a:ext cx="340233" cy="408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829" y="0"/>
                  </a:moveTo>
                  <a:lnTo>
                    <a:pt x="0" y="12338"/>
                  </a:lnTo>
                  <a:lnTo>
                    <a:pt x="6075" y="15977"/>
                  </a:lnTo>
                  <a:lnTo>
                    <a:pt x="21600" y="21600"/>
                  </a:lnTo>
                  <a:lnTo>
                    <a:pt x="9609" y="13694"/>
                  </a:lnTo>
                  <a:lnTo>
                    <a:pt x="5638" y="8203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42" name="Shape 571"/>
            <p:cNvSpPr/>
            <p:nvPr/>
          </p:nvSpPr>
          <p:spPr>
            <a:xfrm>
              <a:off x="2672219" y="6398843"/>
              <a:ext cx="621050" cy="477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28" y="0"/>
                  </a:moveTo>
                  <a:lnTo>
                    <a:pt x="0" y="8040"/>
                  </a:lnTo>
                  <a:lnTo>
                    <a:pt x="6265" y="12739"/>
                  </a:lnTo>
                  <a:lnTo>
                    <a:pt x="7374" y="19250"/>
                  </a:lnTo>
                  <a:lnTo>
                    <a:pt x="14204" y="21600"/>
                  </a:lnTo>
                  <a:lnTo>
                    <a:pt x="21600" y="21600"/>
                  </a:lnTo>
                  <a:lnTo>
                    <a:pt x="5525" y="8153"/>
                  </a:lnTo>
                  <a:lnTo>
                    <a:pt x="3328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43" name="Shape 576"/>
            <p:cNvSpPr/>
            <p:nvPr/>
          </p:nvSpPr>
          <p:spPr>
            <a:xfrm>
              <a:off x="6094476" y="6673019"/>
              <a:ext cx="256981" cy="210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25" y="0"/>
                  </a:moveTo>
                  <a:lnTo>
                    <a:pt x="697" y="8153"/>
                  </a:lnTo>
                  <a:lnTo>
                    <a:pt x="3832" y="1109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5794" y="17410"/>
                  </a:lnTo>
                  <a:lnTo>
                    <a:pt x="15956" y="10814"/>
                  </a:lnTo>
                  <a:lnTo>
                    <a:pt x="11613" y="7559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44" name="Shape 581"/>
            <p:cNvSpPr/>
            <p:nvPr/>
          </p:nvSpPr>
          <p:spPr>
            <a:xfrm>
              <a:off x="9416040" y="6495175"/>
              <a:ext cx="2287276" cy="387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5578" y="10310"/>
                  </a:lnTo>
                  <a:lnTo>
                    <a:pt x="13593" y="11217"/>
                  </a:lnTo>
                  <a:lnTo>
                    <a:pt x="10871" y="6026"/>
                  </a:lnTo>
                  <a:lnTo>
                    <a:pt x="8960" y="8858"/>
                  </a:lnTo>
                  <a:lnTo>
                    <a:pt x="6514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45" name="Shape 583"/>
            <p:cNvSpPr/>
            <p:nvPr/>
          </p:nvSpPr>
          <p:spPr>
            <a:xfrm>
              <a:off x="9934011" y="6488307"/>
              <a:ext cx="643561" cy="387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766" y="0"/>
                  </a:moveTo>
                  <a:lnTo>
                    <a:pt x="0" y="10455"/>
                  </a:lnTo>
                  <a:lnTo>
                    <a:pt x="4630" y="13250"/>
                  </a:lnTo>
                  <a:lnTo>
                    <a:pt x="2053" y="21600"/>
                  </a:lnTo>
                  <a:lnTo>
                    <a:pt x="21600" y="21600"/>
                  </a:lnTo>
                  <a:lnTo>
                    <a:pt x="14458" y="8858"/>
                  </a:lnTo>
                  <a:lnTo>
                    <a:pt x="5766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30738" y="6295020"/>
              <a:ext cx="3468806" cy="587434"/>
              <a:chOff x="635957" y="6252598"/>
              <a:chExt cx="3682207" cy="623572"/>
            </a:xfrm>
          </p:grpSpPr>
          <p:sp>
            <p:nvSpPr>
              <p:cNvPr id="201" name="Shape 590"/>
              <p:cNvSpPr/>
              <p:nvPr/>
            </p:nvSpPr>
            <p:spPr>
              <a:xfrm>
                <a:off x="635957" y="6252598"/>
                <a:ext cx="3682207" cy="6235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5580" y="10320"/>
                    </a:lnTo>
                    <a:lnTo>
                      <a:pt x="13956" y="13364"/>
                    </a:lnTo>
                    <a:lnTo>
                      <a:pt x="10108" y="5756"/>
                    </a:lnTo>
                    <a:lnTo>
                      <a:pt x="8955" y="8832"/>
                    </a:lnTo>
                    <a:lnTo>
                      <a:pt x="6519" y="0"/>
                    </a:ln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5CC15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109"/>
                <a:endParaRPr sz="900">
                  <a:solidFill>
                    <a:srgbClr val="000000"/>
                  </a:solidFill>
                  <a:latin typeface="Calibri"/>
                  <a:ea typeface="Calibri"/>
                  <a:cs typeface="Calibri"/>
                </a:endParaRPr>
              </a:p>
            </p:txBody>
          </p:sp>
          <p:sp>
            <p:nvSpPr>
              <p:cNvPr id="202" name="Shape 591"/>
              <p:cNvSpPr/>
              <p:nvPr/>
            </p:nvSpPr>
            <p:spPr>
              <a:xfrm>
                <a:off x="2359156" y="6418757"/>
                <a:ext cx="463021" cy="457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6899"/>
                    </a:lnTo>
                    <a:lnTo>
                      <a:pt x="8328" y="16549"/>
                    </a:lnTo>
                    <a:lnTo>
                      <a:pt x="21600" y="21600"/>
                    </a:lnTo>
                    <a:lnTo>
                      <a:pt x="10822" y="141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indent="0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  <p:sp>
            <p:nvSpPr>
              <p:cNvPr id="203" name="Shape 592"/>
              <p:cNvSpPr/>
              <p:nvPr/>
            </p:nvSpPr>
            <p:spPr>
              <a:xfrm>
                <a:off x="3175409" y="6550536"/>
                <a:ext cx="321729" cy="242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20" y="0"/>
                    </a:moveTo>
                    <a:lnTo>
                      <a:pt x="0" y="12076"/>
                    </a:lnTo>
                    <a:lnTo>
                      <a:pt x="21600" y="21600"/>
                    </a:lnTo>
                    <a:lnTo>
                      <a:pt x="9166" y="10800"/>
                    </a:lnTo>
                    <a:lnTo>
                      <a:pt x="7820" y="0"/>
                    </a:lnTo>
                    <a:close/>
                  </a:path>
                </a:pathLst>
              </a:custGeom>
              <a:solidFill>
                <a:srgbClr val="000000">
                  <a:alpha val="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indent="0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  <p:sp>
            <p:nvSpPr>
              <p:cNvPr id="204" name="Shape 593"/>
              <p:cNvSpPr/>
              <p:nvPr/>
            </p:nvSpPr>
            <p:spPr>
              <a:xfrm>
                <a:off x="1582999" y="6252598"/>
                <a:ext cx="519347" cy="6235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29" y="0"/>
                    </a:moveTo>
                    <a:lnTo>
                      <a:pt x="0" y="12338"/>
                    </a:lnTo>
                    <a:lnTo>
                      <a:pt x="6075" y="15977"/>
                    </a:lnTo>
                    <a:lnTo>
                      <a:pt x="21600" y="21600"/>
                    </a:lnTo>
                    <a:lnTo>
                      <a:pt x="9609" y="13694"/>
                    </a:lnTo>
                    <a:lnTo>
                      <a:pt x="5638" y="8203"/>
                    </a:lnTo>
                    <a:lnTo>
                      <a:pt x="6829" y="0"/>
                    </a:lnTo>
                    <a:close/>
                  </a:path>
                </a:pathLst>
              </a:custGeom>
              <a:solidFill>
                <a:srgbClr val="000000">
                  <a:alpha val="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indent="0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 dirty="0"/>
              </a:p>
            </p:txBody>
          </p:sp>
        </p:grpSp>
        <p:sp>
          <p:nvSpPr>
            <p:cNvPr id="147" name="Shape 582"/>
            <p:cNvSpPr/>
            <p:nvPr/>
          </p:nvSpPr>
          <p:spPr>
            <a:xfrm rot="480000">
              <a:off x="8763397" y="6466590"/>
              <a:ext cx="334778" cy="219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7724" y="17984"/>
                  </a:lnTo>
                  <a:lnTo>
                    <a:pt x="21600" y="21600"/>
                  </a:lnTo>
                  <a:lnTo>
                    <a:pt x="20120" y="9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4486591" y="6543404"/>
              <a:ext cx="2002435" cy="339050"/>
              <a:chOff x="4486591" y="6531402"/>
              <a:chExt cx="2002435" cy="339050"/>
            </a:xfrm>
          </p:grpSpPr>
          <p:sp>
            <p:nvSpPr>
              <p:cNvPr id="150" name="Shape 602"/>
              <p:cNvSpPr/>
              <p:nvPr/>
            </p:nvSpPr>
            <p:spPr>
              <a:xfrm>
                <a:off x="5776414" y="6578757"/>
                <a:ext cx="110238" cy="149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4653" y="7968"/>
                    </a:lnTo>
                    <a:lnTo>
                      <a:pt x="7540" y="7968"/>
                    </a:lnTo>
                    <a:lnTo>
                      <a:pt x="2640" y="14210"/>
                    </a:lnTo>
                    <a:lnTo>
                      <a:pt x="5649" y="14210"/>
                    </a:lnTo>
                    <a:lnTo>
                      <a:pt x="0" y="21600"/>
                    </a:lnTo>
                    <a:lnTo>
                      <a:pt x="10800" y="21600"/>
                    </a:lnTo>
                    <a:lnTo>
                      <a:pt x="21600" y="21600"/>
                    </a:lnTo>
                    <a:lnTo>
                      <a:pt x="15951" y="14210"/>
                    </a:lnTo>
                    <a:lnTo>
                      <a:pt x="18956" y="14210"/>
                    </a:lnTo>
                    <a:lnTo>
                      <a:pt x="14189" y="7968"/>
                    </a:lnTo>
                    <a:lnTo>
                      <a:pt x="16947" y="7968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5CC15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109"/>
                <a:endParaRPr sz="900">
                  <a:solidFill>
                    <a:srgbClr val="000000"/>
                  </a:solidFill>
                  <a:latin typeface="Calibri"/>
                  <a:ea typeface="Calibri"/>
                  <a:cs typeface="Calibri"/>
                </a:endParaRPr>
              </a:p>
            </p:txBody>
          </p:sp>
          <p:sp>
            <p:nvSpPr>
              <p:cNvPr id="151" name="Shape 563"/>
              <p:cNvSpPr/>
              <p:nvPr/>
            </p:nvSpPr>
            <p:spPr>
              <a:xfrm>
                <a:off x="4486591" y="6531402"/>
                <a:ext cx="2002435" cy="339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5578" y="10310"/>
                    </a:lnTo>
                    <a:lnTo>
                      <a:pt x="13593" y="11217"/>
                    </a:lnTo>
                    <a:lnTo>
                      <a:pt x="10871" y="6026"/>
                    </a:lnTo>
                    <a:lnTo>
                      <a:pt x="8960" y="8858"/>
                    </a:lnTo>
                    <a:lnTo>
                      <a:pt x="6514" y="0"/>
                    </a:ln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5CC15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109"/>
                <a:endParaRPr sz="900">
                  <a:solidFill>
                    <a:srgbClr val="000000"/>
                  </a:solidFill>
                  <a:latin typeface="Calibri"/>
                  <a:ea typeface="Calibri"/>
                  <a:cs typeface="Calibri"/>
                </a:endParaRPr>
              </a:p>
            </p:txBody>
          </p:sp>
          <p:sp>
            <p:nvSpPr>
              <p:cNvPr id="152" name="Shape 567"/>
              <p:cNvSpPr/>
              <p:nvPr/>
            </p:nvSpPr>
            <p:spPr>
              <a:xfrm>
                <a:off x="4936483" y="6531402"/>
                <a:ext cx="563416" cy="339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766" y="0"/>
                    </a:moveTo>
                    <a:lnTo>
                      <a:pt x="0" y="10455"/>
                    </a:lnTo>
                    <a:lnTo>
                      <a:pt x="4630" y="13250"/>
                    </a:lnTo>
                    <a:lnTo>
                      <a:pt x="2053" y="21600"/>
                    </a:lnTo>
                    <a:lnTo>
                      <a:pt x="21600" y="21600"/>
                    </a:lnTo>
                    <a:lnTo>
                      <a:pt x="14458" y="8858"/>
                    </a:lnTo>
                    <a:lnTo>
                      <a:pt x="5766" y="0"/>
                    </a:lnTo>
                    <a:close/>
                  </a:path>
                </a:pathLst>
              </a:custGeom>
              <a:solidFill>
                <a:srgbClr val="000000">
                  <a:alpha val="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indent="0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</p:grpSp>
        <p:sp>
          <p:nvSpPr>
            <p:cNvPr id="149" name="Shape 572"/>
            <p:cNvSpPr/>
            <p:nvPr/>
          </p:nvSpPr>
          <p:spPr>
            <a:xfrm>
              <a:off x="5503225" y="6697346"/>
              <a:ext cx="208175" cy="160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360" y="12237"/>
                  </a:lnTo>
                  <a:lnTo>
                    <a:pt x="21600" y="21600"/>
                  </a:lnTo>
                  <a:lnTo>
                    <a:pt x="7224" y="10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</p:grpSp>
      <p:grpSp>
        <p:nvGrpSpPr>
          <p:cNvPr id="5" name="GRID" hidden="1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-326" y="-4"/>
            <a:chExt cx="12192006" cy="6858004"/>
          </a:xfrm>
        </p:grpSpPr>
        <p:pic>
          <p:nvPicPr>
            <p:cNvPr id="6" name="Picture 9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6" y="-4"/>
              <a:ext cx="12192006" cy="6858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575284" y="71336"/>
              <a:ext cx="11046027" cy="1828800"/>
              <a:chOff x="575284" y="71336"/>
              <a:chExt cx="11046027" cy="18288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575937" y="15954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575937" y="17478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75937" y="19002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5937" y="12906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575937" y="14430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75937" y="15954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5937" y="9858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75937" y="11382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75937" y="12906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75937" y="6810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75937" y="8334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75937" y="9858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75937" y="3762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75937" y="5286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75937" y="6810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75937" y="714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75937" y="2238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75937" y="3762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Title Placeholder 1"/>
          <p:cNvSpPr>
            <a:spLocks noGrp="1"/>
          </p:cNvSpPr>
          <p:nvPr userDrawn="1"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Content Placeholder 32"/>
          <p:cNvSpPr>
            <a:spLocks noGrp="1"/>
          </p:cNvSpPr>
          <p:nvPr userDrawn="1">
            <p:ph sz="quarter" idx="10"/>
          </p:nvPr>
        </p:nvSpPr>
        <p:spPr>
          <a:xfrm>
            <a:off x="571500" y="1764285"/>
            <a:ext cx="11045952" cy="422376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3"/>
          <p:cNvSpPr>
            <a:spLocks noGrp="1"/>
          </p:cNvSpPr>
          <p:nvPr userDrawn="1"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7" name="GRID" hidden="1"/>
          <p:cNvGrpSpPr/>
          <p:nvPr userDrawn="1"/>
        </p:nvGrpSpPr>
        <p:grpSpPr>
          <a:xfrm>
            <a:off x="-326" y="-4"/>
            <a:ext cx="12192006" cy="6858004"/>
            <a:chOff x="-326" y="-4"/>
            <a:chExt cx="12192006" cy="6858004"/>
          </a:xfrm>
        </p:grpSpPr>
        <p:pic>
          <p:nvPicPr>
            <p:cNvPr id="30" name="Picture 29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26" y="-4"/>
              <a:ext cx="12192006" cy="6858004"/>
            </a:xfrm>
            <a:prstGeom prst="rect">
              <a:avLst/>
            </a:prstGeom>
          </p:spPr>
        </p:pic>
        <p:grpSp>
          <p:nvGrpSpPr>
            <p:cNvPr id="31" name="Group 30"/>
            <p:cNvGrpSpPr/>
            <p:nvPr userDrawn="1"/>
          </p:nvGrpSpPr>
          <p:grpSpPr>
            <a:xfrm>
              <a:off x="575284" y="71336"/>
              <a:ext cx="11046027" cy="1828800"/>
              <a:chOff x="575284" y="71336"/>
              <a:chExt cx="11046027" cy="1828800"/>
            </a:xfrm>
          </p:grpSpPr>
          <p:cxnSp>
            <p:nvCxnSpPr>
              <p:cNvPr id="32" name="Straight Connector 31"/>
              <p:cNvCxnSpPr/>
              <p:nvPr userDrawn="1"/>
            </p:nvCxnSpPr>
            <p:spPr>
              <a:xfrm>
                <a:off x="575284" y="15953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575284" y="17477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>
                <a:off x="575284" y="19001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>
                <a:off x="575284" y="12905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>
                <a:off x="575284" y="14429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>
                <a:off x="575284" y="15953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>
                <a:off x="575284" y="9857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575284" y="11381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>
                <a:off x="575284" y="12905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>
                <a:off x="575284" y="6809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>
                <a:off x="575284" y="8333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>
                <a:off x="575284" y="9857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575284" y="3761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575284" y="5285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575284" y="6809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575284" y="713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575284" y="2237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575284" y="3761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3" name="Footer Placeholder 3"/>
          <p:cNvSpPr>
            <a:spLocks noGrp="1"/>
          </p:cNvSpPr>
          <p:nvPr userDrawn="1">
            <p:ph type="ftr" sz="quarter" idx="3"/>
          </p:nvPr>
        </p:nvSpPr>
        <p:spPr>
          <a:xfrm>
            <a:off x="577851" y="6545879"/>
            <a:ext cx="10587082" cy="18106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pc="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063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92146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11007220" y="6090027"/>
            <a:ext cx="620825" cy="435426"/>
            <a:chOff x="3073406" y="1312864"/>
            <a:chExt cx="6038864" cy="4235448"/>
          </a:xfrm>
        </p:grpSpPr>
        <p:sp>
          <p:nvSpPr>
            <p:cNvPr id="5" name="Freeform 5"/>
            <p:cNvSpPr>
              <a:spLocks/>
            </p:cNvSpPr>
            <p:nvPr userDrawn="1"/>
          </p:nvSpPr>
          <p:spPr bwMode="auto">
            <a:xfrm>
              <a:off x="3073406" y="1312864"/>
              <a:ext cx="6038864" cy="4235448"/>
            </a:xfrm>
            <a:custGeom>
              <a:avLst/>
              <a:gdLst>
                <a:gd name="T0" fmla="*/ 742 w 1784"/>
                <a:gd name="T1" fmla="*/ 136 h 1249"/>
                <a:gd name="T2" fmla="*/ 969 w 1784"/>
                <a:gd name="T3" fmla="*/ 39 h 1249"/>
                <a:gd name="T4" fmla="*/ 1244 w 1784"/>
                <a:gd name="T5" fmla="*/ 202 h 1249"/>
                <a:gd name="T6" fmla="*/ 1399 w 1784"/>
                <a:gd name="T7" fmla="*/ 169 h 1249"/>
                <a:gd name="T8" fmla="*/ 1784 w 1784"/>
                <a:gd name="T9" fmla="*/ 557 h 1249"/>
                <a:gd name="T10" fmla="*/ 1399 w 1784"/>
                <a:gd name="T11" fmla="*/ 945 h 1249"/>
                <a:gd name="T12" fmla="*/ 1323 w 1784"/>
                <a:gd name="T13" fmla="*/ 938 h 1249"/>
                <a:gd name="T14" fmla="*/ 1078 w 1784"/>
                <a:gd name="T15" fmla="*/ 1082 h 1249"/>
                <a:gd name="T16" fmla="*/ 955 w 1784"/>
                <a:gd name="T17" fmla="*/ 1053 h 1249"/>
                <a:gd name="T18" fmla="*/ 660 w 1784"/>
                <a:gd name="T19" fmla="*/ 1249 h 1249"/>
                <a:gd name="T20" fmla="*/ 359 w 1784"/>
                <a:gd name="T21" fmla="*/ 1039 h 1249"/>
                <a:gd name="T22" fmla="*/ 298 w 1784"/>
                <a:gd name="T23" fmla="*/ 1045 h 1249"/>
                <a:gd name="T24" fmla="*/ 0 w 1784"/>
                <a:gd name="T25" fmla="*/ 744 h 1249"/>
                <a:gd name="T26" fmla="*/ 149 w 1784"/>
                <a:gd name="T27" fmla="*/ 484 h 1249"/>
                <a:gd name="T28" fmla="*/ 120 w 1784"/>
                <a:gd name="T29" fmla="*/ 346 h 1249"/>
                <a:gd name="T30" fmla="*/ 467 w 1784"/>
                <a:gd name="T31" fmla="*/ 0 h 1249"/>
                <a:gd name="T32" fmla="*/ 742 w 1784"/>
                <a:gd name="T33" fmla="*/ 136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84" h="1249">
                  <a:moveTo>
                    <a:pt x="742" y="136"/>
                  </a:moveTo>
                  <a:cubicBezTo>
                    <a:pt x="800" y="76"/>
                    <a:pt x="880" y="39"/>
                    <a:pt x="969" y="39"/>
                  </a:cubicBezTo>
                  <a:cubicBezTo>
                    <a:pt x="1086" y="39"/>
                    <a:pt x="1189" y="105"/>
                    <a:pt x="1244" y="202"/>
                  </a:cubicBezTo>
                  <a:cubicBezTo>
                    <a:pt x="1291" y="181"/>
                    <a:pt x="1344" y="169"/>
                    <a:pt x="1399" y="169"/>
                  </a:cubicBezTo>
                  <a:cubicBezTo>
                    <a:pt x="1612" y="169"/>
                    <a:pt x="1784" y="343"/>
                    <a:pt x="1784" y="557"/>
                  </a:cubicBezTo>
                  <a:cubicBezTo>
                    <a:pt x="1784" y="772"/>
                    <a:pt x="1612" y="945"/>
                    <a:pt x="1399" y="945"/>
                  </a:cubicBezTo>
                  <a:cubicBezTo>
                    <a:pt x="1373" y="945"/>
                    <a:pt x="1348" y="943"/>
                    <a:pt x="1323" y="938"/>
                  </a:cubicBezTo>
                  <a:cubicBezTo>
                    <a:pt x="1275" y="1024"/>
                    <a:pt x="1184" y="1082"/>
                    <a:pt x="1078" y="1082"/>
                  </a:cubicBezTo>
                  <a:cubicBezTo>
                    <a:pt x="1034" y="1082"/>
                    <a:pt x="992" y="1071"/>
                    <a:pt x="955" y="1053"/>
                  </a:cubicBezTo>
                  <a:cubicBezTo>
                    <a:pt x="906" y="1168"/>
                    <a:pt x="793" y="1249"/>
                    <a:pt x="660" y="1249"/>
                  </a:cubicBezTo>
                  <a:cubicBezTo>
                    <a:pt x="522" y="1249"/>
                    <a:pt x="404" y="1161"/>
                    <a:pt x="359" y="1039"/>
                  </a:cubicBezTo>
                  <a:cubicBezTo>
                    <a:pt x="339" y="1043"/>
                    <a:pt x="319" y="1045"/>
                    <a:pt x="298" y="1045"/>
                  </a:cubicBezTo>
                  <a:cubicBezTo>
                    <a:pt x="133" y="1045"/>
                    <a:pt x="0" y="910"/>
                    <a:pt x="0" y="744"/>
                  </a:cubicBezTo>
                  <a:cubicBezTo>
                    <a:pt x="0" y="633"/>
                    <a:pt x="60" y="536"/>
                    <a:pt x="149" y="484"/>
                  </a:cubicBezTo>
                  <a:cubicBezTo>
                    <a:pt x="131" y="442"/>
                    <a:pt x="120" y="395"/>
                    <a:pt x="120" y="346"/>
                  </a:cubicBezTo>
                  <a:cubicBezTo>
                    <a:pt x="120" y="155"/>
                    <a:pt x="276" y="0"/>
                    <a:pt x="467" y="0"/>
                  </a:cubicBezTo>
                  <a:cubicBezTo>
                    <a:pt x="579" y="0"/>
                    <a:pt x="679" y="54"/>
                    <a:pt x="742" y="136"/>
                  </a:cubicBezTo>
                </a:path>
              </a:pathLst>
            </a:custGeom>
            <a:solidFill>
              <a:srgbClr val="139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3943354" y="3014665"/>
              <a:ext cx="423861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6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2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9 w 125"/>
                <a:gd name="T29" fmla="*/ 14 h 168"/>
                <a:gd name="T30" fmla="*/ 66 w 125"/>
                <a:gd name="T31" fmla="*/ 0 h 168"/>
                <a:gd name="T32" fmla="*/ 63 w 125"/>
                <a:gd name="T33" fmla="*/ 0 h 168"/>
                <a:gd name="T34" fmla="*/ 6 w 125"/>
                <a:gd name="T35" fmla="*/ 49 h 168"/>
                <a:gd name="T36" fmla="*/ 6 w 125"/>
                <a:gd name="T37" fmla="*/ 50 h 168"/>
                <a:gd name="T38" fmla="*/ 56 w 125"/>
                <a:gd name="T39" fmla="*/ 97 h 168"/>
                <a:gd name="T40" fmla="*/ 60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7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9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2" y="149"/>
                    <a:pt x="2" y="150"/>
                  </a:cubicBezTo>
                  <a:cubicBezTo>
                    <a:pt x="6" y="152"/>
                    <a:pt x="9" y="154"/>
                    <a:pt x="12" y="156"/>
                  </a:cubicBezTo>
                  <a:cubicBezTo>
                    <a:pt x="31" y="166"/>
                    <a:pt x="48" y="168"/>
                    <a:pt x="66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8" y="28"/>
                    <a:pt x="62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2" y="42"/>
                    <a:pt x="113" y="38"/>
                  </a:cubicBezTo>
                  <a:cubicBezTo>
                    <a:pt x="114" y="36"/>
                    <a:pt x="120" y="20"/>
                    <a:pt x="120" y="18"/>
                  </a:cubicBezTo>
                  <a:cubicBezTo>
                    <a:pt x="121" y="16"/>
                    <a:pt x="120" y="15"/>
                    <a:pt x="119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9" y="0"/>
                    <a:pt x="6" y="20"/>
                    <a:pt x="6" y="49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80"/>
                    <a:pt x="32" y="90"/>
                    <a:pt x="56" y="97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3" y="141"/>
                    <a:pt x="67" y="141"/>
                  </a:cubicBezTo>
                  <a:cubicBezTo>
                    <a:pt x="60" y="141"/>
                    <a:pt x="41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3"/>
                    <a:pt x="10" y="122"/>
                    <a:pt x="9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5757878" y="3014665"/>
              <a:ext cx="422275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5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1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8 w 125"/>
                <a:gd name="T29" fmla="*/ 14 h 168"/>
                <a:gd name="T30" fmla="*/ 66 w 125"/>
                <a:gd name="T31" fmla="*/ 0 h 168"/>
                <a:gd name="T32" fmla="*/ 62 w 125"/>
                <a:gd name="T33" fmla="*/ 0 h 168"/>
                <a:gd name="T34" fmla="*/ 5 w 125"/>
                <a:gd name="T35" fmla="*/ 49 h 168"/>
                <a:gd name="T36" fmla="*/ 5 w 125"/>
                <a:gd name="T37" fmla="*/ 50 h 168"/>
                <a:gd name="T38" fmla="*/ 55 w 125"/>
                <a:gd name="T39" fmla="*/ 97 h 168"/>
                <a:gd name="T40" fmla="*/ 59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6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8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1" y="149"/>
                    <a:pt x="2" y="150"/>
                  </a:cubicBezTo>
                  <a:cubicBezTo>
                    <a:pt x="5" y="152"/>
                    <a:pt x="9" y="154"/>
                    <a:pt x="12" y="156"/>
                  </a:cubicBezTo>
                  <a:cubicBezTo>
                    <a:pt x="30" y="166"/>
                    <a:pt x="47" y="168"/>
                    <a:pt x="65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7" y="28"/>
                    <a:pt x="61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1" y="42"/>
                    <a:pt x="113" y="38"/>
                  </a:cubicBezTo>
                  <a:cubicBezTo>
                    <a:pt x="113" y="36"/>
                    <a:pt x="119" y="20"/>
                    <a:pt x="120" y="18"/>
                  </a:cubicBezTo>
                  <a:cubicBezTo>
                    <a:pt x="121" y="16"/>
                    <a:pt x="120" y="15"/>
                    <a:pt x="118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9" y="0"/>
                    <a:pt x="5" y="20"/>
                    <a:pt x="5" y="49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80"/>
                    <a:pt x="31" y="90"/>
                    <a:pt x="55" y="97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2" y="141"/>
                    <a:pt x="66" y="141"/>
                  </a:cubicBezTo>
                  <a:cubicBezTo>
                    <a:pt x="60" y="141"/>
                    <a:pt x="40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4"/>
                    <a:pt x="9" y="122"/>
                    <a:pt x="8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6613537" y="3017836"/>
              <a:ext cx="504830" cy="566742"/>
            </a:xfrm>
            <a:custGeom>
              <a:avLst/>
              <a:gdLst>
                <a:gd name="T0" fmla="*/ 144 w 149"/>
                <a:gd name="T1" fmla="*/ 50 h 167"/>
                <a:gd name="T2" fmla="*/ 130 w 149"/>
                <a:gd name="T3" fmla="*/ 24 h 167"/>
                <a:gd name="T4" fmla="*/ 107 w 149"/>
                <a:gd name="T5" fmla="*/ 6 h 167"/>
                <a:gd name="T6" fmla="*/ 74 w 149"/>
                <a:gd name="T7" fmla="*/ 0 h 167"/>
                <a:gd name="T8" fmla="*/ 41 w 149"/>
                <a:gd name="T9" fmla="*/ 6 h 167"/>
                <a:gd name="T10" fmla="*/ 18 w 149"/>
                <a:gd name="T11" fmla="*/ 24 h 167"/>
                <a:gd name="T12" fmla="*/ 4 w 149"/>
                <a:gd name="T13" fmla="*/ 50 h 167"/>
                <a:gd name="T14" fmla="*/ 0 w 149"/>
                <a:gd name="T15" fmla="*/ 83 h 167"/>
                <a:gd name="T16" fmla="*/ 4 w 149"/>
                <a:gd name="T17" fmla="*/ 116 h 167"/>
                <a:gd name="T18" fmla="*/ 18 w 149"/>
                <a:gd name="T19" fmla="*/ 143 h 167"/>
                <a:gd name="T20" fmla="*/ 41 w 149"/>
                <a:gd name="T21" fmla="*/ 160 h 167"/>
                <a:gd name="T22" fmla="*/ 74 w 149"/>
                <a:gd name="T23" fmla="*/ 167 h 167"/>
                <a:gd name="T24" fmla="*/ 107 w 149"/>
                <a:gd name="T25" fmla="*/ 160 h 167"/>
                <a:gd name="T26" fmla="*/ 130 w 149"/>
                <a:gd name="T27" fmla="*/ 143 h 167"/>
                <a:gd name="T28" fmla="*/ 144 w 149"/>
                <a:gd name="T29" fmla="*/ 116 h 167"/>
                <a:gd name="T30" fmla="*/ 149 w 149"/>
                <a:gd name="T31" fmla="*/ 83 h 167"/>
                <a:gd name="T32" fmla="*/ 144 w 149"/>
                <a:gd name="T33" fmla="*/ 50 h 167"/>
                <a:gd name="T34" fmla="*/ 114 w 149"/>
                <a:gd name="T35" fmla="*/ 83 h 167"/>
                <a:gd name="T36" fmla="*/ 104 w 149"/>
                <a:gd name="T37" fmla="*/ 125 h 167"/>
                <a:gd name="T38" fmla="*/ 74 w 149"/>
                <a:gd name="T39" fmla="*/ 139 h 167"/>
                <a:gd name="T40" fmla="*/ 45 w 149"/>
                <a:gd name="T41" fmla="*/ 125 h 167"/>
                <a:gd name="T42" fmla="*/ 35 w 149"/>
                <a:gd name="T43" fmla="*/ 83 h 167"/>
                <a:gd name="T44" fmla="*/ 45 w 149"/>
                <a:gd name="T45" fmla="*/ 42 h 167"/>
                <a:gd name="T46" fmla="*/ 74 w 149"/>
                <a:gd name="T47" fmla="*/ 28 h 167"/>
                <a:gd name="T48" fmla="*/ 104 w 149"/>
                <a:gd name="T49" fmla="*/ 42 h 167"/>
                <a:gd name="T50" fmla="*/ 114 w 149"/>
                <a:gd name="T51" fmla="*/ 8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9" h="167">
                  <a:moveTo>
                    <a:pt x="144" y="50"/>
                  </a:moveTo>
                  <a:cubicBezTo>
                    <a:pt x="141" y="40"/>
                    <a:pt x="137" y="31"/>
                    <a:pt x="130" y="24"/>
                  </a:cubicBezTo>
                  <a:cubicBezTo>
                    <a:pt x="124" y="16"/>
                    <a:pt x="116" y="10"/>
                    <a:pt x="107" y="6"/>
                  </a:cubicBezTo>
                  <a:cubicBezTo>
                    <a:pt x="98" y="2"/>
                    <a:pt x="87" y="0"/>
                    <a:pt x="74" y="0"/>
                  </a:cubicBezTo>
                  <a:cubicBezTo>
                    <a:pt x="62" y="0"/>
                    <a:pt x="51" y="2"/>
                    <a:pt x="41" y="6"/>
                  </a:cubicBezTo>
                  <a:cubicBezTo>
                    <a:pt x="32" y="10"/>
                    <a:pt x="24" y="16"/>
                    <a:pt x="18" y="24"/>
                  </a:cubicBezTo>
                  <a:cubicBezTo>
                    <a:pt x="12" y="31"/>
                    <a:pt x="7" y="40"/>
                    <a:pt x="4" y="50"/>
                  </a:cubicBezTo>
                  <a:cubicBezTo>
                    <a:pt x="1" y="61"/>
                    <a:pt x="0" y="72"/>
                    <a:pt x="0" y="83"/>
                  </a:cubicBezTo>
                  <a:cubicBezTo>
                    <a:pt x="0" y="95"/>
                    <a:pt x="1" y="106"/>
                    <a:pt x="4" y="116"/>
                  </a:cubicBezTo>
                  <a:cubicBezTo>
                    <a:pt x="7" y="126"/>
                    <a:pt x="12" y="135"/>
                    <a:pt x="18" y="143"/>
                  </a:cubicBezTo>
                  <a:cubicBezTo>
                    <a:pt x="24" y="150"/>
                    <a:pt x="32" y="156"/>
                    <a:pt x="41" y="160"/>
                  </a:cubicBezTo>
                  <a:cubicBezTo>
                    <a:pt x="51" y="165"/>
                    <a:pt x="62" y="167"/>
                    <a:pt x="74" y="167"/>
                  </a:cubicBezTo>
                  <a:cubicBezTo>
                    <a:pt x="87" y="167"/>
                    <a:pt x="98" y="165"/>
                    <a:pt x="107" y="160"/>
                  </a:cubicBezTo>
                  <a:cubicBezTo>
                    <a:pt x="116" y="156"/>
                    <a:pt x="124" y="150"/>
                    <a:pt x="130" y="143"/>
                  </a:cubicBezTo>
                  <a:cubicBezTo>
                    <a:pt x="137" y="135"/>
                    <a:pt x="141" y="126"/>
                    <a:pt x="144" y="116"/>
                  </a:cubicBezTo>
                  <a:cubicBezTo>
                    <a:pt x="147" y="106"/>
                    <a:pt x="149" y="95"/>
                    <a:pt x="149" y="83"/>
                  </a:cubicBezTo>
                  <a:cubicBezTo>
                    <a:pt x="149" y="72"/>
                    <a:pt x="147" y="61"/>
                    <a:pt x="144" y="50"/>
                  </a:cubicBezTo>
                  <a:moveTo>
                    <a:pt x="114" y="83"/>
                  </a:moveTo>
                  <a:cubicBezTo>
                    <a:pt x="114" y="101"/>
                    <a:pt x="110" y="115"/>
                    <a:pt x="104" y="125"/>
                  </a:cubicBezTo>
                  <a:cubicBezTo>
                    <a:pt x="97" y="135"/>
                    <a:pt x="88" y="139"/>
                    <a:pt x="74" y="139"/>
                  </a:cubicBezTo>
                  <a:cubicBezTo>
                    <a:pt x="61" y="139"/>
                    <a:pt x="51" y="135"/>
                    <a:pt x="45" y="125"/>
                  </a:cubicBezTo>
                  <a:cubicBezTo>
                    <a:pt x="38" y="115"/>
                    <a:pt x="35" y="101"/>
                    <a:pt x="35" y="83"/>
                  </a:cubicBezTo>
                  <a:cubicBezTo>
                    <a:pt x="35" y="66"/>
                    <a:pt x="38" y="52"/>
                    <a:pt x="45" y="42"/>
                  </a:cubicBezTo>
                  <a:cubicBezTo>
                    <a:pt x="51" y="32"/>
                    <a:pt x="61" y="28"/>
                    <a:pt x="74" y="28"/>
                  </a:cubicBezTo>
                  <a:cubicBezTo>
                    <a:pt x="88" y="28"/>
                    <a:pt x="97" y="32"/>
                    <a:pt x="104" y="42"/>
                  </a:cubicBezTo>
                  <a:cubicBezTo>
                    <a:pt x="110" y="52"/>
                    <a:pt x="114" y="66"/>
                    <a:pt x="114" y="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7551751" y="3014665"/>
              <a:ext cx="430213" cy="569913"/>
            </a:xfrm>
            <a:custGeom>
              <a:avLst/>
              <a:gdLst>
                <a:gd name="T0" fmla="*/ 118 w 127"/>
                <a:gd name="T1" fmla="*/ 136 h 168"/>
                <a:gd name="T2" fmla="*/ 114 w 127"/>
                <a:gd name="T3" fmla="*/ 134 h 168"/>
                <a:gd name="T4" fmla="*/ 100 w 127"/>
                <a:gd name="T5" fmla="*/ 138 h 168"/>
                <a:gd name="T6" fmla="*/ 83 w 127"/>
                <a:gd name="T7" fmla="*/ 139 h 168"/>
                <a:gd name="T8" fmla="*/ 48 w 127"/>
                <a:gd name="T9" fmla="*/ 126 h 168"/>
                <a:gd name="T10" fmla="*/ 35 w 127"/>
                <a:gd name="T11" fmla="*/ 84 h 168"/>
                <a:gd name="T12" fmla="*/ 47 w 127"/>
                <a:gd name="T13" fmla="*/ 44 h 168"/>
                <a:gd name="T14" fmla="*/ 81 w 127"/>
                <a:gd name="T15" fmla="*/ 29 h 168"/>
                <a:gd name="T16" fmla="*/ 113 w 127"/>
                <a:gd name="T17" fmla="*/ 34 h 168"/>
                <a:gd name="T18" fmla="*/ 117 w 127"/>
                <a:gd name="T19" fmla="*/ 32 h 168"/>
                <a:gd name="T20" fmla="*/ 124 w 127"/>
                <a:gd name="T21" fmla="*/ 11 h 168"/>
                <a:gd name="T22" fmla="*/ 122 w 127"/>
                <a:gd name="T23" fmla="*/ 7 h 168"/>
                <a:gd name="T24" fmla="*/ 102 w 127"/>
                <a:gd name="T25" fmla="*/ 2 h 168"/>
                <a:gd name="T26" fmla="*/ 79 w 127"/>
                <a:gd name="T27" fmla="*/ 0 h 168"/>
                <a:gd name="T28" fmla="*/ 45 w 127"/>
                <a:gd name="T29" fmla="*/ 7 h 168"/>
                <a:gd name="T30" fmla="*/ 20 w 127"/>
                <a:gd name="T31" fmla="*/ 25 h 168"/>
                <a:gd name="T32" fmla="*/ 5 w 127"/>
                <a:gd name="T33" fmla="*/ 51 h 168"/>
                <a:gd name="T34" fmla="*/ 0 w 127"/>
                <a:gd name="T35" fmla="*/ 84 h 168"/>
                <a:gd name="T36" fmla="*/ 21 w 127"/>
                <a:gd name="T37" fmla="*/ 145 h 168"/>
                <a:gd name="T38" fmla="*/ 81 w 127"/>
                <a:gd name="T39" fmla="*/ 168 h 168"/>
                <a:gd name="T40" fmla="*/ 124 w 127"/>
                <a:gd name="T41" fmla="*/ 160 h 168"/>
                <a:gd name="T42" fmla="*/ 126 w 127"/>
                <a:gd name="T43" fmla="*/ 156 h 168"/>
                <a:gd name="T44" fmla="*/ 118 w 127"/>
                <a:gd name="T45" fmla="*/ 13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" h="168">
                  <a:moveTo>
                    <a:pt x="118" y="136"/>
                  </a:moveTo>
                  <a:cubicBezTo>
                    <a:pt x="117" y="133"/>
                    <a:pt x="114" y="134"/>
                    <a:pt x="114" y="134"/>
                  </a:cubicBezTo>
                  <a:cubicBezTo>
                    <a:pt x="110" y="135"/>
                    <a:pt x="105" y="137"/>
                    <a:pt x="100" y="138"/>
                  </a:cubicBezTo>
                  <a:cubicBezTo>
                    <a:pt x="95" y="139"/>
                    <a:pt x="89" y="139"/>
                    <a:pt x="83" y="139"/>
                  </a:cubicBezTo>
                  <a:cubicBezTo>
                    <a:pt x="68" y="139"/>
                    <a:pt x="57" y="135"/>
                    <a:pt x="48" y="126"/>
                  </a:cubicBezTo>
                  <a:cubicBezTo>
                    <a:pt x="40" y="117"/>
                    <a:pt x="35" y="103"/>
                    <a:pt x="35" y="84"/>
                  </a:cubicBezTo>
                  <a:cubicBezTo>
                    <a:pt x="35" y="67"/>
                    <a:pt x="39" y="54"/>
                    <a:pt x="47" y="44"/>
                  </a:cubicBezTo>
                  <a:cubicBezTo>
                    <a:pt x="54" y="34"/>
                    <a:pt x="66" y="29"/>
                    <a:pt x="81" y="29"/>
                  </a:cubicBezTo>
                  <a:cubicBezTo>
                    <a:pt x="93" y="29"/>
                    <a:pt x="103" y="31"/>
                    <a:pt x="113" y="34"/>
                  </a:cubicBezTo>
                  <a:cubicBezTo>
                    <a:pt x="113" y="34"/>
                    <a:pt x="115" y="35"/>
                    <a:pt x="117" y="32"/>
                  </a:cubicBezTo>
                  <a:cubicBezTo>
                    <a:pt x="119" y="24"/>
                    <a:pt x="121" y="19"/>
                    <a:pt x="124" y="11"/>
                  </a:cubicBezTo>
                  <a:cubicBezTo>
                    <a:pt x="125" y="8"/>
                    <a:pt x="123" y="7"/>
                    <a:pt x="122" y="7"/>
                  </a:cubicBezTo>
                  <a:cubicBezTo>
                    <a:pt x="118" y="6"/>
                    <a:pt x="109" y="3"/>
                    <a:pt x="102" y="2"/>
                  </a:cubicBezTo>
                  <a:cubicBezTo>
                    <a:pt x="95" y="1"/>
                    <a:pt x="88" y="0"/>
                    <a:pt x="79" y="0"/>
                  </a:cubicBezTo>
                  <a:cubicBezTo>
                    <a:pt x="66" y="0"/>
                    <a:pt x="55" y="3"/>
                    <a:pt x="45" y="7"/>
                  </a:cubicBezTo>
                  <a:cubicBezTo>
                    <a:pt x="35" y="11"/>
                    <a:pt x="27" y="17"/>
                    <a:pt x="20" y="25"/>
                  </a:cubicBezTo>
                  <a:cubicBezTo>
                    <a:pt x="14" y="32"/>
                    <a:pt x="9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110"/>
                    <a:pt x="7" y="130"/>
                    <a:pt x="21" y="145"/>
                  </a:cubicBezTo>
                  <a:cubicBezTo>
                    <a:pt x="34" y="160"/>
                    <a:pt x="55" y="168"/>
                    <a:pt x="81" y="168"/>
                  </a:cubicBezTo>
                  <a:cubicBezTo>
                    <a:pt x="97" y="168"/>
                    <a:pt x="113" y="164"/>
                    <a:pt x="124" y="160"/>
                  </a:cubicBezTo>
                  <a:cubicBezTo>
                    <a:pt x="124" y="160"/>
                    <a:pt x="127" y="159"/>
                    <a:pt x="126" y="156"/>
                  </a:cubicBezTo>
                  <a:lnTo>
                    <a:pt x="118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8008956" y="3017836"/>
              <a:ext cx="493712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5205424" y="3017836"/>
              <a:ext cx="495297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4427543" y="3014665"/>
              <a:ext cx="454025" cy="569913"/>
            </a:xfrm>
            <a:custGeom>
              <a:avLst/>
              <a:gdLst>
                <a:gd name="T0" fmla="*/ 84 w 134"/>
                <a:gd name="T1" fmla="*/ 62 h 168"/>
                <a:gd name="T2" fmla="*/ 68 w 134"/>
                <a:gd name="T3" fmla="*/ 62 h 168"/>
                <a:gd name="T4" fmla="*/ 43 w 134"/>
                <a:gd name="T5" fmla="*/ 65 h 168"/>
                <a:gd name="T6" fmla="*/ 21 w 134"/>
                <a:gd name="T7" fmla="*/ 75 h 168"/>
                <a:gd name="T8" fmla="*/ 6 w 134"/>
                <a:gd name="T9" fmla="*/ 92 h 168"/>
                <a:gd name="T10" fmla="*/ 0 w 134"/>
                <a:gd name="T11" fmla="*/ 116 h 168"/>
                <a:gd name="T12" fmla="*/ 5 w 134"/>
                <a:gd name="T13" fmla="*/ 140 h 168"/>
                <a:gd name="T14" fmla="*/ 19 w 134"/>
                <a:gd name="T15" fmla="*/ 156 h 168"/>
                <a:gd name="T16" fmla="*/ 40 w 134"/>
                <a:gd name="T17" fmla="*/ 165 h 168"/>
                <a:gd name="T18" fmla="*/ 67 w 134"/>
                <a:gd name="T19" fmla="*/ 168 h 168"/>
                <a:gd name="T20" fmla="*/ 99 w 134"/>
                <a:gd name="T21" fmla="*/ 165 h 168"/>
                <a:gd name="T22" fmla="*/ 125 w 134"/>
                <a:gd name="T23" fmla="*/ 160 h 168"/>
                <a:gd name="T24" fmla="*/ 132 w 134"/>
                <a:gd name="T25" fmla="*/ 158 h 168"/>
                <a:gd name="T26" fmla="*/ 134 w 134"/>
                <a:gd name="T27" fmla="*/ 155 h 168"/>
                <a:gd name="T28" fmla="*/ 134 w 134"/>
                <a:gd name="T29" fmla="*/ 60 h 168"/>
                <a:gd name="T30" fmla="*/ 118 w 134"/>
                <a:gd name="T31" fmla="*/ 15 h 168"/>
                <a:gd name="T32" fmla="*/ 70 w 134"/>
                <a:gd name="T33" fmla="*/ 0 h 168"/>
                <a:gd name="T34" fmla="*/ 43 w 134"/>
                <a:gd name="T35" fmla="*/ 3 h 168"/>
                <a:gd name="T36" fmla="*/ 11 w 134"/>
                <a:gd name="T37" fmla="*/ 15 h 168"/>
                <a:gd name="T38" fmla="*/ 10 w 134"/>
                <a:gd name="T39" fmla="*/ 19 h 168"/>
                <a:gd name="T40" fmla="*/ 17 w 134"/>
                <a:gd name="T41" fmla="*/ 38 h 168"/>
                <a:gd name="T42" fmla="*/ 20 w 134"/>
                <a:gd name="T43" fmla="*/ 40 h 168"/>
                <a:gd name="T44" fmla="*/ 22 w 134"/>
                <a:gd name="T45" fmla="*/ 39 h 168"/>
                <a:gd name="T46" fmla="*/ 67 w 134"/>
                <a:gd name="T47" fmla="*/ 29 h 168"/>
                <a:gd name="T48" fmla="*/ 93 w 134"/>
                <a:gd name="T49" fmla="*/ 35 h 168"/>
                <a:gd name="T50" fmla="*/ 101 w 134"/>
                <a:gd name="T51" fmla="*/ 60 h 168"/>
                <a:gd name="T52" fmla="*/ 101 w 134"/>
                <a:gd name="T53" fmla="*/ 64 h 168"/>
                <a:gd name="T54" fmla="*/ 84 w 134"/>
                <a:gd name="T55" fmla="*/ 62 h 168"/>
                <a:gd name="T56" fmla="*/ 43 w 134"/>
                <a:gd name="T57" fmla="*/ 135 h 168"/>
                <a:gd name="T58" fmla="*/ 37 w 134"/>
                <a:gd name="T59" fmla="*/ 129 h 168"/>
                <a:gd name="T60" fmla="*/ 34 w 134"/>
                <a:gd name="T61" fmla="*/ 115 h 168"/>
                <a:gd name="T62" fmla="*/ 43 w 134"/>
                <a:gd name="T63" fmla="*/ 95 h 168"/>
                <a:gd name="T64" fmla="*/ 73 w 134"/>
                <a:gd name="T65" fmla="*/ 88 h 168"/>
                <a:gd name="T66" fmla="*/ 101 w 134"/>
                <a:gd name="T67" fmla="*/ 90 h 168"/>
                <a:gd name="T68" fmla="*/ 101 w 134"/>
                <a:gd name="T69" fmla="*/ 137 h 168"/>
                <a:gd name="T70" fmla="*/ 73 w 134"/>
                <a:gd name="T71" fmla="*/ 141 h 168"/>
                <a:gd name="T72" fmla="*/ 43 w 134"/>
                <a:gd name="T73" fmla="*/ 13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" h="168">
                  <a:moveTo>
                    <a:pt x="84" y="62"/>
                  </a:moveTo>
                  <a:cubicBezTo>
                    <a:pt x="80" y="62"/>
                    <a:pt x="75" y="62"/>
                    <a:pt x="68" y="62"/>
                  </a:cubicBezTo>
                  <a:cubicBezTo>
                    <a:pt x="59" y="62"/>
                    <a:pt x="51" y="63"/>
                    <a:pt x="43" y="65"/>
                  </a:cubicBezTo>
                  <a:cubicBezTo>
                    <a:pt x="35" y="67"/>
                    <a:pt x="27" y="71"/>
                    <a:pt x="21" y="75"/>
                  </a:cubicBezTo>
                  <a:cubicBezTo>
                    <a:pt x="15" y="80"/>
                    <a:pt x="10" y="85"/>
                    <a:pt x="6" y="92"/>
                  </a:cubicBezTo>
                  <a:cubicBezTo>
                    <a:pt x="2" y="99"/>
                    <a:pt x="0" y="107"/>
                    <a:pt x="0" y="116"/>
                  </a:cubicBezTo>
                  <a:cubicBezTo>
                    <a:pt x="0" y="125"/>
                    <a:pt x="2" y="133"/>
                    <a:pt x="5" y="140"/>
                  </a:cubicBezTo>
                  <a:cubicBezTo>
                    <a:pt x="8" y="146"/>
                    <a:pt x="13" y="152"/>
                    <a:pt x="19" y="156"/>
                  </a:cubicBezTo>
                  <a:cubicBezTo>
                    <a:pt x="24" y="160"/>
                    <a:pt x="32" y="163"/>
                    <a:pt x="40" y="165"/>
                  </a:cubicBezTo>
                  <a:cubicBezTo>
                    <a:pt x="48" y="167"/>
                    <a:pt x="57" y="168"/>
                    <a:pt x="67" y="168"/>
                  </a:cubicBezTo>
                  <a:cubicBezTo>
                    <a:pt x="78" y="168"/>
                    <a:pt x="88" y="167"/>
                    <a:pt x="99" y="165"/>
                  </a:cubicBezTo>
                  <a:cubicBezTo>
                    <a:pt x="109" y="163"/>
                    <a:pt x="121" y="161"/>
                    <a:pt x="125" y="160"/>
                  </a:cubicBezTo>
                  <a:cubicBezTo>
                    <a:pt x="128" y="159"/>
                    <a:pt x="132" y="158"/>
                    <a:pt x="132" y="158"/>
                  </a:cubicBezTo>
                  <a:cubicBezTo>
                    <a:pt x="134" y="158"/>
                    <a:pt x="134" y="155"/>
                    <a:pt x="134" y="155"/>
                  </a:cubicBezTo>
                  <a:cubicBezTo>
                    <a:pt x="134" y="60"/>
                    <a:pt x="134" y="60"/>
                    <a:pt x="134" y="60"/>
                  </a:cubicBezTo>
                  <a:cubicBezTo>
                    <a:pt x="134" y="40"/>
                    <a:pt x="129" y="24"/>
                    <a:pt x="118" y="15"/>
                  </a:cubicBezTo>
                  <a:cubicBezTo>
                    <a:pt x="107" y="5"/>
                    <a:pt x="91" y="0"/>
                    <a:pt x="70" y="0"/>
                  </a:cubicBezTo>
                  <a:cubicBezTo>
                    <a:pt x="62" y="0"/>
                    <a:pt x="50" y="1"/>
                    <a:pt x="43" y="3"/>
                  </a:cubicBezTo>
                  <a:cubicBezTo>
                    <a:pt x="43" y="3"/>
                    <a:pt x="20" y="7"/>
                    <a:pt x="11" y="15"/>
                  </a:cubicBezTo>
                  <a:cubicBezTo>
                    <a:pt x="11" y="15"/>
                    <a:pt x="9" y="16"/>
                    <a:pt x="10" y="1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41"/>
                    <a:pt x="20" y="40"/>
                    <a:pt x="20" y="40"/>
                  </a:cubicBezTo>
                  <a:cubicBezTo>
                    <a:pt x="20" y="40"/>
                    <a:pt x="21" y="40"/>
                    <a:pt x="22" y="39"/>
                  </a:cubicBezTo>
                  <a:cubicBezTo>
                    <a:pt x="42" y="28"/>
                    <a:pt x="67" y="29"/>
                    <a:pt x="67" y="29"/>
                  </a:cubicBezTo>
                  <a:cubicBezTo>
                    <a:pt x="78" y="29"/>
                    <a:pt x="87" y="31"/>
                    <a:pt x="93" y="35"/>
                  </a:cubicBezTo>
                  <a:cubicBezTo>
                    <a:pt x="98" y="40"/>
                    <a:pt x="101" y="46"/>
                    <a:pt x="101" y="60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92" y="63"/>
                    <a:pt x="84" y="62"/>
                    <a:pt x="84" y="62"/>
                  </a:cubicBezTo>
                  <a:moveTo>
                    <a:pt x="43" y="135"/>
                  </a:moveTo>
                  <a:cubicBezTo>
                    <a:pt x="39" y="132"/>
                    <a:pt x="38" y="131"/>
                    <a:pt x="37" y="129"/>
                  </a:cubicBezTo>
                  <a:cubicBezTo>
                    <a:pt x="35" y="126"/>
                    <a:pt x="34" y="121"/>
                    <a:pt x="34" y="115"/>
                  </a:cubicBezTo>
                  <a:cubicBezTo>
                    <a:pt x="34" y="106"/>
                    <a:pt x="37" y="100"/>
                    <a:pt x="43" y="95"/>
                  </a:cubicBezTo>
                  <a:cubicBezTo>
                    <a:pt x="43" y="95"/>
                    <a:pt x="52" y="88"/>
                    <a:pt x="73" y="88"/>
                  </a:cubicBezTo>
                  <a:cubicBezTo>
                    <a:pt x="88" y="88"/>
                    <a:pt x="101" y="90"/>
                    <a:pt x="101" y="90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1" y="137"/>
                    <a:pt x="88" y="140"/>
                    <a:pt x="73" y="141"/>
                  </a:cubicBezTo>
                  <a:cubicBezTo>
                    <a:pt x="52" y="142"/>
                    <a:pt x="43" y="135"/>
                    <a:pt x="43" y="1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7213615" y="3022602"/>
              <a:ext cx="323846" cy="549272"/>
            </a:xfrm>
            <a:custGeom>
              <a:avLst/>
              <a:gdLst>
                <a:gd name="T0" fmla="*/ 95 w 96"/>
                <a:gd name="T1" fmla="*/ 7 h 162"/>
                <a:gd name="T2" fmla="*/ 94 w 96"/>
                <a:gd name="T3" fmla="*/ 3 h 162"/>
                <a:gd name="T4" fmla="*/ 76 w 96"/>
                <a:gd name="T5" fmla="*/ 0 h 162"/>
                <a:gd name="T6" fmla="*/ 50 w 96"/>
                <a:gd name="T7" fmla="*/ 5 h 162"/>
                <a:gd name="T8" fmla="*/ 32 w 96"/>
                <a:gd name="T9" fmla="*/ 18 h 162"/>
                <a:gd name="T10" fmla="*/ 32 w 96"/>
                <a:gd name="T11" fmla="*/ 5 h 162"/>
                <a:gd name="T12" fmla="*/ 29 w 96"/>
                <a:gd name="T13" fmla="*/ 2 h 162"/>
                <a:gd name="T14" fmla="*/ 3 w 96"/>
                <a:gd name="T15" fmla="*/ 2 h 162"/>
                <a:gd name="T16" fmla="*/ 0 w 96"/>
                <a:gd name="T17" fmla="*/ 5 h 162"/>
                <a:gd name="T18" fmla="*/ 0 w 96"/>
                <a:gd name="T19" fmla="*/ 159 h 162"/>
                <a:gd name="T20" fmla="*/ 3 w 96"/>
                <a:gd name="T21" fmla="*/ 162 h 162"/>
                <a:gd name="T22" fmla="*/ 30 w 96"/>
                <a:gd name="T23" fmla="*/ 162 h 162"/>
                <a:gd name="T24" fmla="*/ 33 w 96"/>
                <a:gd name="T25" fmla="*/ 159 h 162"/>
                <a:gd name="T26" fmla="*/ 33 w 96"/>
                <a:gd name="T27" fmla="*/ 82 h 162"/>
                <a:gd name="T28" fmla="*/ 36 w 96"/>
                <a:gd name="T29" fmla="*/ 55 h 162"/>
                <a:gd name="T30" fmla="*/ 46 w 96"/>
                <a:gd name="T31" fmla="*/ 40 h 162"/>
                <a:gd name="T32" fmla="*/ 58 w 96"/>
                <a:gd name="T33" fmla="*/ 32 h 162"/>
                <a:gd name="T34" fmla="*/ 72 w 96"/>
                <a:gd name="T35" fmla="*/ 30 h 162"/>
                <a:gd name="T36" fmla="*/ 83 w 96"/>
                <a:gd name="T37" fmla="*/ 32 h 162"/>
                <a:gd name="T38" fmla="*/ 87 w 96"/>
                <a:gd name="T39" fmla="*/ 29 h 162"/>
                <a:gd name="T40" fmla="*/ 95 w 96"/>
                <a:gd name="T41" fmla="*/ 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62">
                  <a:moveTo>
                    <a:pt x="95" y="7"/>
                  </a:moveTo>
                  <a:cubicBezTo>
                    <a:pt x="96" y="5"/>
                    <a:pt x="94" y="4"/>
                    <a:pt x="94" y="3"/>
                  </a:cubicBezTo>
                  <a:cubicBezTo>
                    <a:pt x="92" y="3"/>
                    <a:pt x="83" y="1"/>
                    <a:pt x="76" y="0"/>
                  </a:cubicBezTo>
                  <a:cubicBezTo>
                    <a:pt x="63" y="0"/>
                    <a:pt x="56" y="2"/>
                    <a:pt x="50" y="5"/>
                  </a:cubicBezTo>
                  <a:cubicBezTo>
                    <a:pt x="43" y="8"/>
                    <a:pt x="36" y="12"/>
                    <a:pt x="32" y="1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3"/>
                    <a:pt x="31" y="2"/>
                    <a:pt x="29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1"/>
                    <a:pt x="1" y="162"/>
                    <a:pt x="3" y="162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62"/>
                    <a:pt x="33" y="161"/>
                    <a:pt x="33" y="159"/>
                  </a:cubicBezTo>
                  <a:cubicBezTo>
                    <a:pt x="33" y="82"/>
                    <a:pt x="33" y="82"/>
                    <a:pt x="33" y="82"/>
                  </a:cubicBezTo>
                  <a:cubicBezTo>
                    <a:pt x="33" y="72"/>
                    <a:pt x="34" y="62"/>
                    <a:pt x="36" y="55"/>
                  </a:cubicBezTo>
                  <a:cubicBezTo>
                    <a:pt x="39" y="49"/>
                    <a:pt x="42" y="44"/>
                    <a:pt x="46" y="40"/>
                  </a:cubicBezTo>
                  <a:cubicBezTo>
                    <a:pt x="49" y="36"/>
                    <a:pt x="54" y="34"/>
                    <a:pt x="58" y="32"/>
                  </a:cubicBezTo>
                  <a:cubicBezTo>
                    <a:pt x="63" y="31"/>
                    <a:pt x="68" y="30"/>
                    <a:pt x="72" y="30"/>
                  </a:cubicBezTo>
                  <a:cubicBezTo>
                    <a:pt x="78" y="30"/>
                    <a:pt x="83" y="32"/>
                    <a:pt x="83" y="32"/>
                  </a:cubicBezTo>
                  <a:cubicBezTo>
                    <a:pt x="86" y="32"/>
                    <a:pt x="87" y="31"/>
                    <a:pt x="87" y="29"/>
                  </a:cubicBezTo>
                  <a:cubicBezTo>
                    <a:pt x="89" y="24"/>
                    <a:pt x="94" y="10"/>
                    <a:pt x="95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6065849" y="2790824"/>
              <a:ext cx="615953" cy="1031874"/>
            </a:xfrm>
            <a:custGeom>
              <a:avLst/>
              <a:gdLst>
                <a:gd name="T0" fmla="*/ 179 w 182"/>
                <a:gd name="T1" fmla="*/ 4 h 304"/>
                <a:gd name="T2" fmla="*/ 169 w 182"/>
                <a:gd name="T3" fmla="*/ 1 h 304"/>
                <a:gd name="T4" fmla="*/ 155 w 182"/>
                <a:gd name="T5" fmla="*/ 0 h 304"/>
                <a:gd name="T6" fmla="*/ 111 w 182"/>
                <a:gd name="T7" fmla="*/ 16 h 304"/>
                <a:gd name="T8" fmla="*/ 90 w 182"/>
                <a:gd name="T9" fmla="*/ 63 h 304"/>
                <a:gd name="T10" fmla="*/ 89 w 182"/>
                <a:gd name="T11" fmla="*/ 70 h 304"/>
                <a:gd name="T12" fmla="*/ 66 w 182"/>
                <a:gd name="T13" fmla="*/ 70 h 304"/>
                <a:gd name="T14" fmla="*/ 62 w 182"/>
                <a:gd name="T15" fmla="*/ 73 h 304"/>
                <a:gd name="T16" fmla="*/ 58 w 182"/>
                <a:gd name="T17" fmla="*/ 94 h 304"/>
                <a:gd name="T18" fmla="*/ 62 w 182"/>
                <a:gd name="T19" fmla="*/ 98 h 304"/>
                <a:gd name="T20" fmla="*/ 84 w 182"/>
                <a:gd name="T21" fmla="*/ 98 h 304"/>
                <a:gd name="T22" fmla="*/ 61 w 182"/>
                <a:gd name="T23" fmla="*/ 227 h 304"/>
                <a:gd name="T24" fmla="*/ 55 w 182"/>
                <a:gd name="T25" fmla="*/ 252 h 304"/>
                <a:gd name="T26" fmla="*/ 48 w 182"/>
                <a:gd name="T27" fmla="*/ 267 h 304"/>
                <a:gd name="T28" fmla="*/ 38 w 182"/>
                <a:gd name="T29" fmla="*/ 274 h 304"/>
                <a:gd name="T30" fmla="*/ 26 w 182"/>
                <a:gd name="T31" fmla="*/ 276 h 304"/>
                <a:gd name="T32" fmla="*/ 18 w 182"/>
                <a:gd name="T33" fmla="*/ 275 h 304"/>
                <a:gd name="T34" fmla="*/ 12 w 182"/>
                <a:gd name="T35" fmla="*/ 274 h 304"/>
                <a:gd name="T36" fmla="*/ 9 w 182"/>
                <a:gd name="T37" fmla="*/ 275 h 304"/>
                <a:gd name="T38" fmla="*/ 1 w 182"/>
                <a:gd name="T39" fmla="*/ 296 h 304"/>
                <a:gd name="T40" fmla="*/ 3 w 182"/>
                <a:gd name="T41" fmla="*/ 300 h 304"/>
                <a:gd name="T42" fmla="*/ 12 w 182"/>
                <a:gd name="T43" fmla="*/ 303 h 304"/>
                <a:gd name="T44" fmla="*/ 27 w 182"/>
                <a:gd name="T45" fmla="*/ 304 h 304"/>
                <a:gd name="T46" fmla="*/ 53 w 182"/>
                <a:gd name="T47" fmla="*/ 301 h 304"/>
                <a:gd name="T48" fmla="*/ 72 w 182"/>
                <a:gd name="T49" fmla="*/ 287 h 304"/>
                <a:gd name="T50" fmla="*/ 85 w 182"/>
                <a:gd name="T51" fmla="*/ 264 h 304"/>
                <a:gd name="T52" fmla="*/ 94 w 182"/>
                <a:gd name="T53" fmla="*/ 229 h 304"/>
                <a:gd name="T54" fmla="*/ 117 w 182"/>
                <a:gd name="T55" fmla="*/ 98 h 304"/>
                <a:gd name="T56" fmla="*/ 151 w 182"/>
                <a:gd name="T57" fmla="*/ 98 h 304"/>
                <a:gd name="T58" fmla="*/ 155 w 182"/>
                <a:gd name="T59" fmla="*/ 95 h 304"/>
                <a:gd name="T60" fmla="*/ 159 w 182"/>
                <a:gd name="T61" fmla="*/ 73 h 304"/>
                <a:gd name="T62" fmla="*/ 155 w 182"/>
                <a:gd name="T63" fmla="*/ 70 h 304"/>
                <a:gd name="T64" fmla="*/ 122 w 182"/>
                <a:gd name="T65" fmla="*/ 70 h 304"/>
                <a:gd name="T66" fmla="*/ 128 w 182"/>
                <a:gd name="T67" fmla="*/ 46 h 304"/>
                <a:gd name="T68" fmla="*/ 135 w 182"/>
                <a:gd name="T69" fmla="*/ 35 h 304"/>
                <a:gd name="T70" fmla="*/ 144 w 182"/>
                <a:gd name="T71" fmla="*/ 30 h 304"/>
                <a:gd name="T72" fmla="*/ 155 w 182"/>
                <a:gd name="T73" fmla="*/ 28 h 304"/>
                <a:gd name="T74" fmla="*/ 163 w 182"/>
                <a:gd name="T75" fmla="*/ 29 h 304"/>
                <a:gd name="T76" fmla="*/ 169 w 182"/>
                <a:gd name="T77" fmla="*/ 31 h 304"/>
                <a:gd name="T78" fmla="*/ 173 w 182"/>
                <a:gd name="T79" fmla="*/ 29 h 304"/>
                <a:gd name="T80" fmla="*/ 181 w 182"/>
                <a:gd name="T81" fmla="*/ 7 h 304"/>
                <a:gd name="T82" fmla="*/ 179 w 182"/>
                <a:gd name="T83" fmla="*/ 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2" h="304">
                  <a:moveTo>
                    <a:pt x="179" y="4"/>
                  </a:moveTo>
                  <a:cubicBezTo>
                    <a:pt x="176" y="3"/>
                    <a:pt x="173" y="2"/>
                    <a:pt x="169" y="1"/>
                  </a:cubicBezTo>
                  <a:cubicBezTo>
                    <a:pt x="165" y="1"/>
                    <a:pt x="160" y="0"/>
                    <a:pt x="155" y="0"/>
                  </a:cubicBezTo>
                  <a:cubicBezTo>
                    <a:pt x="136" y="0"/>
                    <a:pt x="121" y="5"/>
                    <a:pt x="111" y="16"/>
                  </a:cubicBezTo>
                  <a:cubicBezTo>
                    <a:pt x="101" y="26"/>
                    <a:pt x="94" y="42"/>
                    <a:pt x="90" y="63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6" y="70"/>
                    <a:pt x="63" y="70"/>
                    <a:pt x="62" y="73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58" y="96"/>
                    <a:pt x="59" y="98"/>
                    <a:pt x="62" y="98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9" y="237"/>
                    <a:pt x="57" y="246"/>
                    <a:pt x="55" y="252"/>
                  </a:cubicBezTo>
                  <a:cubicBezTo>
                    <a:pt x="53" y="259"/>
                    <a:pt x="51" y="264"/>
                    <a:pt x="48" y="267"/>
                  </a:cubicBezTo>
                  <a:cubicBezTo>
                    <a:pt x="45" y="271"/>
                    <a:pt x="43" y="273"/>
                    <a:pt x="38" y="274"/>
                  </a:cubicBezTo>
                  <a:cubicBezTo>
                    <a:pt x="35" y="276"/>
                    <a:pt x="31" y="276"/>
                    <a:pt x="26" y="276"/>
                  </a:cubicBezTo>
                  <a:cubicBezTo>
                    <a:pt x="24" y="276"/>
                    <a:pt x="20" y="276"/>
                    <a:pt x="18" y="275"/>
                  </a:cubicBezTo>
                  <a:cubicBezTo>
                    <a:pt x="15" y="275"/>
                    <a:pt x="14" y="274"/>
                    <a:pt x="12" y="274"/>
                  </a:cubicBezTo>
                  <a:cubicBezTo>
                    <a:pt x="12" y="274"/>
                    <a:pt x="10" y="272"/>
                    <a:pt x="9" y="275"/>
                  </a:cubicBezTo>
                  <a:cubicBezTo>
                    <a:pt x="8" y="277"/>
                    <a:pt x="2" y="294"/>
                    <a:pt x="1" y="296"/>
                  </a:cubicBezTo>
                  <a:cubicBezTo>
                    <a:pt x="0" y="298"/>
                    <a:pt x="1" y="300"/>
                    <a:pt x="3" y="300"/>
                  </a:cubicBezTo>
                  <a:cubicBezTo>
                    <a:pt x="6" y="301"/>
                    <a:pt x="8" y="302"/>
                    <a:pt x="12" y="303"/>
                  </a:cubicBezTo>
                  <a:cubicBezTo>
                    <a:pt x="18" y="304"/>
                    <a:pt x="23" y="304"/>
                    <a:pt x="27" y="304"/>
                  </a:cubicBezTo>
                  <a:cubicBezTo>
                    <a:pt x="37" y="304"/>
                    <a:pt x="45" y="303"/>
                    <a:pt x="53" y="301"/>
                  </a:cubicBezTo>
                  <a:cubicBezTo>
                    <a:pt x="60" y="298"/>
                    <a:pt x="66" y="293"/>
                    <a:pt x="72" y="287"/>
                  </a:cubicBezTo>
                  <a:cubicBezTo>
                    <a:pt x="78" y="281"/>
                    <a:pt x="81" y="274"/>
                    <a:pt x="85" y="264"/>
                  </a:cubicBezTo>
                  <a:cubicBezTo>
                    <a:pt x="89" y="255"/>
                    <a:pt x="92" y="243"/>
                    <a:pt x="94" y="229"/>
                  </a:cubicBezTo>
                  <a:cubicBezTo>
                    <a:pt x="117" y="98"/>
                    <a:pt x="117" y="98"/>
                    <a:pt x="117" y="98"/>
                  </a:cubicBezTo>
                  <a:cubicBezTo>
                    <a:pt x="151" y="98"/>
                    <a:pt x="151" y="98"/>
                    <a:pt x="151" y="98"/>
                  </a:cubicBezTo>
                  <a:cubicBezTo>
                    <a:pt x="151" y="98"/>
                    <a:pt x="154" y="98"/>
                    <a:pt x="155" y="95"/>
                  </a:cubicBezTo>
                  <a:cubicBezTo>
                    <a:pt x="159" y="73"/>
                    <a:pt x="159" y="73"/>
                    <a:pt x="159" y="73"/>
                  </a:cubicBezTo>
                  <a:cubicBezTo>
                    <a:pt x="159" y="71"/>
                    <a:pt x="158" y="70"/>
                    <a:pt x="155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3" y="69"/>
                    <a:pt x="124" y="57"/>
                    <a:pt x="128" y="46"/>
                  </a:cubicBezTo>
                  <a:cubicBezTo>
                    <a:pt x="129" y="42"/>
                    <a:pt x="132" y="38"/>
                    <a:pt x="135" y="35"/>
                  </a:cubicBezTo>
                  <a:cubicBezTo>
                    <a:pt x="138" y="33"/>
                    <a:pt x="141" y="31"/>
                    <a:pt x="144" y="30"/>
                  </a:cubicBezTo>
                  <a:cubicBezTo>
                    <a:pt x="147" y="29"/>
                    <a:pt x="151" y="28"/>
                    <a:pt x="155" y="28"/>
                  </a:cubicBezTo>
                  <a:cubicBezTo>
                    <a:pt x="158" y="28"/>
                    <a:pt x="161" y="29"/>
                    <a:pt x="163" y="29"/>
                  </a:cubicBezTo>
                  <a:cubicBezTo>
                    <a:pt x="167" y="30"/>
                    <a:pt x="168" y="30"/>
                    <a:pt x="169" y="31"/>
                  </a:cubicBezTo>
                  <a:cubicBezTo>
                    <a:pt x="172" y="32"/>
                    <a:pt x="172" y="31"/>
                    <a:pt x="173" y="29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2" y="5"/>
                    <a:pt x="180" y="4"/>
                    <a:pt x="179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4995862" y="2801942"/>
              <a:ext cx="111123" cy="769942"/>
            </a:xfrm>
            <a:custGeom>
              <a:avLst/>
              <a:gdLst>
                <a:gd name="T0" fmla="*/ 33 w 33"/>
                <a:gd name="T1" fmla="*/ 224 h 227"/>
                <a:gd name="T2" fmla="*/ 30 w 33"/>
                <a:gd name="T3" fmla="*/ 227 h 227"/>
                <a:gd name="T4" fmla="*/ 3 w 33"/>
                <a:gd name="T5" fmla="*/ 227 h 227"/>
                <a:gd name="T6" fmla="*/ 0 w 33"/>
                <a:gd name="T7" fmla="*/ 224 h 227"/>
                <a:gd name="T8" fmla="*/ 0 w 33"/>
                <a:gd name="T9" fmla="*/ 4 h 227"/>
                <a:gd name="T10" fmla="*/ 3 w 33"/>
                <a:gd name="T11" fmla="*/ 0 h 227"/>
                <a:gd name="T12" fmla="*/ 30 w 33"/>
                <a:gd name="T13" fmla="*/ 0 h 227"/>
                <a:gd name="T14" fmla="*/ 33 w 33"/>
                <a:gd name="T15" fmla="*/ 4 h 227"/>
                <a:gd name="T16" fmla="*/ 33 w 33"/>
                <a:gd name="T17" fmla="*/ 224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27">
                  <a:moveTo>
                    <a:pt x="33" y="224"/>
                  </a:moveTo>
                  <a:cubicBezTo>
                    <a:pt x="33" y="226"/>
                    <a:pt x="32" y="227"/>
                    <a:pt x="30" y="227"/>
                  </a:cubicBezTo>
                  <a:cubicBezTo>
                    <a:pt x="3" y="227"/>
                    <a:pt x="3" y="227"/>
                    <a:pt x="3" y="227"/>
                  </a:cubicBezTo>
                  <a:cubicBezTo>
                    <a:pt x="1" y="227"/>
                    <a:pt x="0" y="226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2"/>
                    <a:pt x="33" y="4"/>
                  </a:cubicBezTo>
                  <a:lnTo>
                    <a:pt x="33" y="2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6" name="Text Placeholder 6"/>
          <p:cNvSpPr>
            <a:spLocks noGrp="1"/>
          </p:cNvSpPr>
          <p:nvPr>
            <p:ph type="body" idx="1"/>
          </p:nvPr>
        </p:nvSpPr>
        <p:spPr bwMode="auto">
          <a:xfrm>
            <a:off x="571500" y="1762125"/>
            <a:ext cx="11045825" cy="4314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571500" y="63500"/>
            <a:ext cx="11045825" cy="990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7851" y="6545046"/>
            <a:ext cx="10587082" cy="18106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pc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72" r:id="rId3"/>
    <p:sldLayoutId id="2147483910" r:id="rId4"/>
    <p:sldLayoutId id="2147483911" r:id="rId5"/>
    <p:sldLayoutId id="2147483949" r:id="rId6"/>
    <p:sldLayoutId id="2147483912" r:id="rId7"/>
    <p:sldLayoutId id="2147483973" r:id="rId8"/>
    <p:sldLayoutId id="2147483913" r:id="rId9"/>
    <p:sldLayoutId id="2147483974" r:id="rId10"/>
    <p:sldLayoutId id="2147483914" r:id="rId11"/>
    <p:sldLayoutId id="2147483984" r:id="rId12"/>
    <p:sldLayoutId id="2147483986" r:id="rId13"/>
    <p:sldLayoutId id="2147483915" r:id="rId14"/>
    <p:sldLayoutId id="2147483916" r:id="rId15"/>
    <p:sldLayoutId id="2147483919" r:id="rId16"/>
    <p:sldLayoutId id="2147483920" r:id="rId17"/>
    <p:sldLayoutId id="2147483921" r:id="rId18"/>
    <p:sldLayoutId id="2147483976" r:id="rId19"/>
    <p:sldLayoutId id="2147483994" r:id="rId20"/>
    <p:sldLayoutId id="2147483922" r:id="rId21"/>
    <p:sldLayoutId id="2147483995" r:id="rId22"/>
    <p:sldLayoutId id="2147483923" r:id="rId23"/>
    <p:sldLayoutId id="2147483960" r:id="rId24"/>
    <p:sldLayoutId id="2147483961" r:id="rId25"/>
    <p:sldLayoutId id="2147483925" r:id="rId26"/>
    <p:sldLayoutId id="2147483998" r:id="rId27"/>
    <p:sldLayoutId id="2147483924" r:id="rId28"/>
    <p:sldLayoutId id="2147483983" r:id="rId29"/>
    <p:sldLayoutId id="2147483987" r:id="rId30"/>
    <p:sldLayoutId id="2147483992" r:id="rId31"/>
    <p:sldLayoutId id="2147483988" r:id="rId32"/>
    <p:sldLayoutId id="2147483929" r:id="rId33"/>
    <p:sldLayoutId id="2147483993" r:id="rId34"/>
    <p:sldLayoutId id="2147483928" r:id="rId35"/>
    <p:sldLayoutId id="2147483958" r:id="rId36"/>
    <p:sldLayoutId id="2147483959" r:id="rId37"/>
    <p:sldLayoutId id="2147483932" r:id="rId38"/>
    <p:sldLayoutId id="2147483934" r:id="rId39"/>
    <p:sldLayoutId id="2147483935" r:id="rId40"/>
    <p:sldLayoutId id="2147483940" r:id="rId41"/>
    <p:sldLayoutId id="2147483945" r:id="rId42"/>
    <p:sldLayoutId id="2147483990" r:id="rId43"/>
    <p:sldLayoutId id="2147483938" r:id="rId44"/>
    <p:sldLayoutId id="2147483991" r:id="rId45"/>
  </p:sldLayoutIdLst>
  <p:transition>
    <p:fade/>
  </p:transition>
  <p:hf sldNum="0"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Salesforce Sans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Salesforce Sans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Salesforce Sans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Salesforce Sans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Salesforce Sans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Salesforce Sans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Salesforce Sans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Salesforce Sans" charset="0"/>
          <a:ea typeface="ＭＳ Ｐゴシック" charset="0"/>
          <a:cs typeface="ＭＳ Ｐゴシック" charset="0"/>
        </a:defRPr>
      </a:lvl9pPr>
    </p:titleStyle>
    <p:bodyStyle>
      <a:lvl1pPr algn="l" rtl="0" eaLnBrk="1" fontAlgn="base" hangingPunct="1">
        <a:spcBef>
          <a:spcPts val="1200"/>
        </a:spcBef>
        <a:spcAft>
          <a:spcPts val="200"/>
        </a:spcAft>
        <a:buClr>
          <a:srgbClr val="7F7F7F"/>
        </a:buClr>
        <a:buSzPct val="100000"/>
        <a:buFont typeface="Arial" charset="0"/>
        <a:buChar char="​"/>
        <a:defRPr lang="en-US" sz="2000" kern="1200" dirty="0">
          <a:solidFill>
            <a:srgbClr val="5C656A"/>
          </a:solidFill>
          <a:latin typeface="Salesforce Sans"/>
          <a:ea typeface="ＭＳ Ｐゴシック" charset="0"/>
          <a:cs typeface="ＭＳ Ｐゴシック" charset="0"/>
        </a:defRPr>
      </a:lvl1pPr>
      <a:lvl2pPr marL="182563" indent="-182563" algn="l" rtl="0" eaLnBrk="1" fontAlgn="base" hangingPunct="1">
        <a:spcBef>
          <a:spcPts val="200"/>
        </a:spcBef>
        <a:spcAft>
          <a:spcPts val="600"/>
        </a:spcAft>
        <a:buClr>
          <a:schemeClr val="accent2"/>
        </a:buClr>
        <a:buSzPct val="100000"/>
        <a:buFont typeface="Arial" charset="0"/>
        <a:buChar char="•"/>
        <a:defRPr lang="en-US" kern="1200" dirty="0">
          <a:solidFill>
            <a:schemeClr val="accent2"/>
          </a:solidFill>
          <a:latin typeface="Salesforce Sans"/>
          <a:ea typeface="ＭＳ Ｐゴシック" charset="0"/>
          <a:cs typeface="+mn-cs"/>
        </a:defRPr>
      </a:lvl2pPr>
      <a:lvl3pPr marL="365125" indent="-182563" algn="l" rtl="0" eaLnBrk="1" fontAlgn="base" hangingPunct="1">
        <a:spcBef>
          <a:spcPct val="0"/>
        </a:spcBef>
        <a:spcAft>
          <a:spcPts val="600"/>
        </a:spcAft>
        <a:buClr>
          <a:schemeClr val="accent2"/>
        </a:buClr>
        <a:buSzPct val="100000"/>
        <a:buFont typeface="Arial" charset="0"/>
        <a:buChar char="•"/>
        <a:defRPr lang="en-US" sz="1600" kern="1200" dirty="0">
          <a:solidFill>
            <a:schemeClr val="accent2"/>
          </a:solidFill>
          <a:latin typeface="Salesforce Sans"/>
          <a:ea typeface="ＭＳ Ｐゴシック" charset="0"/>
          <a:cs typeface="+mn-cs"/>
        </a:defRPr>
      </a:lvl3pPr>
      <a:lvl4pPr marL="547688" indent="-182563" algn="l" rtl="0" eaLnBrk="1" fontAlgn="base" hangingPunct="1">
        <a:spcBef>
          <a:spcPct val="0"/>
        </a:spcBef>
        <a:spcAft>
          <a:spcPts val="600"/>
        </a:spcAft>
        <a:buClr>
          <a:schemeClr val="accent2"/>
        </a:buClr>
        <a:buSzPct val="100000"/>
        <a:buFont typeface="Arial" charset="0"/>
        <a:buChar char="•"/>
        <a:defRPr lang="en-US" sz="1400" kern="1200" dirty="0">
          <a:solidFill>
            <a:schemeClr val="accent2"/>
          </a:solidFill>
          <a:latin typeface="Salesforce Sans"/>
          <a:ea typeface="ＭＳ Ｐゴシック" charset="0"/>
          <a:cs typeface="+mn-cs"/>
        </a:defRPr>
      </a:lvl4pPr>
      <a:lvl5pPr algn="l" rtl="0" eaLnBrk="1" fontAlgn="base" hangingPunct="1">
        <a:spcBef>
          <a:spcPts val="200"/>
        </a:spcBef>
        <a:spcAft>
          <a:spcPts val="600"/>
        </a:spcAft>
        <a:buClr>
          <a:srgbClr val="7F7F7F"/>
        </a:buClr>
        <a:buSzPct val="100000"/>
        <a:buFont typeface="Arial" charset="0"/>
        <a:defRPr lang="en-US" sz="2000" kern="1200" dirty="0">
          <a:solidFill>
            <a:srgbClr val="5C656A"/>
          </a:solidFill>
          <a:latin typeface="Salesforce Sans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ubtitle 3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Andy Boettcher, Salesforce MVP</a:t>
            </a:r>
          </a:p>
          <a:p>
            <a:r>
              <a:rPr lang="en-US" dirty="0"/>
              <a:t>Chief Technical Architect, Demand Chain Systems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andyboettcher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Integrations with the Force.com Platform using Custom Apex REST Services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Designing Apex REST services for cross-platform usability</a:t>
            </a:r>
          </a:p>
        </p:txBody>
      </p:sp>
    </p:spTree>
    <p:extLst>
      <p:ext uri="{BB962C8B-B14F-4D97-AF65-F5344CB8AC3E}">
        <p14:creationId xmlns:p14="http://schemas.microsoft.com/office/powerpoint/2010/main" val="266526711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demo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Put it all together!</a:t>
            </a:r>
          </a:p>
        </p:txBody>
      </p:sp>
    </p:spTree>
    <p:extLst>
      <p:ext uri="{BB962C8B-B14F-4D97-AF65-F5344CB8AC3E}">
        <p14:creationId xmlns:p14="http://schemas.microsoft.com/office/powerpoint/2010/main" val="183939954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 the platform!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Take that next step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“Clicks before code”</a:t>
            </a:r>
          </a:p>
          <a:p>
            <a:r>
              <a:rPr lang="en-US" dirty="0"/>
              <a:t>Why lock yourself into all ingoing maintenance?</a:t>
            </a:r>
          </a:p>
          <a:p>
            <a:r>
              <a:rPr lang="en-US" dirty="0"/>
              <a:t>Provide the framework, let the users grow use cases</a:t>
            </a:r>
          </a:p>
          <a:p>
            <a:r>
              <a:rPr lang="en-US" dirty="0"/>
              <a:t>Move the business logic to Flow!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15616" y="4974836"/>
            <a:ext cx="905673" cy="1423291"/>
            <a:chOff x="9344628" y="1864981"/>
            <a:chExt cx="1447406" cy="2274640"/>
          </a:xfrm>
        </p:grpSpPr>
        <p:pic>
          <p:nvPicPr>
            <p:cNvPr id="23" name="image1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>
              <a:off x="9917723" y="3738128"/>
              <a:ext cx="298318" cy="4014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4" name="Group 124"/>
            <p:cNvGrpSpPr/>
            <p:nvPr userDrawn="1"/>
          </p:nvGrpSpPr>
          <p:grpSpPr>
            <a:xfrm>
              <a:off x="9344628" y="1864981"/>
              <a:ext cx="1447406" cy="1885853"/>
              <a:chOff x="0" y="0"/>
              <a:chExt cx="2881021" cy="3753739"/>
            </a:xfrm>
          </p:grpSpPr>
          <p:sp>
            <p:nvSpPr>
              <p:cNvPr id="25" name="Shape 122"/>
              <p:cNvSpPr/>
              <p:nvPr/>
            </p:nvSpPr>
            <p:spPr>
              <a:xfrm>
                <a:off x="-1" y="-1"/>
                <a:ext cx="1440512" cy="37537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9302" y="7966"/>
                    </a:lnTo>
                    <a:lnTo>
                      <a:pt x="15083" y="7966"/>
                    </a:lnTo>
                    <a:lnTo>
                      <a:pt x="5282" y="14208"/>
                    </a:lnTo>
                    <a:lnTo>
                      <a:pt x="11299" y="14208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76C05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6" name="Shape 123"/>
              <p:cNvSpPr/>
              <p:nvPr/>
            </p:nvSpPr>
            <p:spPr>
              <a:xfrm>
                <a:off x="1440510" y="-1"/>
                <a:ext cx="1440512" cy="37537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301" y="14208"/>
                    </a:lnTo>
                    <a:lnTo>
                      <a:pt x="16318" y="14208"/>
                    </a:lnTo>
                    <a:lnTo>
                      <a:pt x="6780" y="7966"/>
                    </a:lnTo>
                    <a:lnTo>
                      <a:pt x="12298" y="7966"/>
                    </a:lnTo>
                    <a:lnTo>
                      <a:pt x="0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129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7250090" y="5097388"/>
            <a:ext cx="1164500" cy="1760612"/>
            <a:chOff x="9727772" y="1205201"/>
            <a:chExt cx="3863101" cy="5840638"/>
          </a:xfrm>
        </p:grpSpPr>
        <p:pic>
          <p:nvPicPr>
            <p:cNvPr id="28" name="image1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>
              <a:off x="11346797" y="6204604"/>
              <a:ext cx="625052" cy="8412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9" name="Group 129"/>
            <p:cNvGrpSpPr/>
            <p:nvPr userDrawn="1"/>
          </p:nvGrpSpPr>
          <p:grpSpPr>
            <a:xfrm>
              <a:off x="9727772" y="1205201"/>
              <a:ext cx="3863101" cy="5033309"/>
              <a:chOff x="0" y="0"/>
              <a:chExt cx="7689401" cy="10018671"/>
            </a:xfrm>
          </p:grpSpPr>
          <p:sp>
            <p:nvSpPr>
              <p:cNvPr id="30" name="Shape 127"/>
              <p:cNvSpPr/>
              <p:nvPr/>
            </p:nvSpPr>
            <p:spPr>
              <a:xfrm>
                <a:off x="-1" y="-1"/>
                <a:ext cx="3844702" cy="100186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6458" y="8678"/>
                    </a:lnTo>
                    <a:lnTo>
                      <a:pt x="13920" y="8678"/>
                    </a:lnTo>
                    <a:lnTo>
                      <a:pt x="5282" y="14208"/>
                    </a:lnTo>
                    <a:lnTo>
                      <a:pt x="11299" y="14208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76C05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1" name="Shape 128"/>
              <p:cNvSpPr/>
              <p:nvPr/>
            </p:nvSpPr>
            <p:spPr>
              <a:xfrm>
                <a:off x="3844700" y="-1"/>
                <a:ext cx="3844702" cy="100186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301" y="14208"/>
                    </a:lnTo>
                    <a:lnTo>
                      <a:pt x="16318" y="14208"/>
                    </a:lnTo>
                    <a:lnTo>
                      <a:pt x="6780" y="7966"/>
                    </a:lnTo>
                    <a:lnTo>
                      <a:pt x="12298" y="7966"/>
                    </a:lnTo>
                    <a:lnTo>
                      <a:pt x="0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F9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6209223" y="6270103"/>
            <a:ext cx="1017766" cy="466852"/>
            <a:chOff x="522055" y="5591453"/>
            <a:chExt cx="1302062" cy="597259"/>
          </a:xfrm>
        </p:grpSpPr>
        <p:grpSp>
          <p:nvGrpSpPr>
            <p:cNvPr id="33" name="Group 148"/>
            <p:cNvGrpSpPr/>
            <p:nvPr/>
          </p:nvGrpSpPr>
          <p:grpSpPr>
            <a:xfrm flipH="1">
              <a:off x="608200" y="5591453"/>
              <a:ext cx="1045670" cy="511449"/>
              <a:chOff x="-1" y="-2"/>
              <a:chExt cx="2081378" cy="1018021"/>
            </a:xfrm>
          </p:grpSpPr>
          <p:sp>
            <p:nvSpPr>
              <p:cNvPr id="40" name="Shape 146"/>
              <p:cNvSpPr/>
              <p:nvPr/>
            </p:nvSpPr>
            <p:spPr>
              <a:xfrm>
                <a:off x="-1" y="88908"/>
                <a:ext cx="2081378" cy="9291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18" h="17389" extrusionOk="0">
                    <a:moveTo>
                      <a:pt x="20179" y="5180"/>
                    </a:moveTo>
                    <a:cubicBezTo>
                      <a:pt x="21108" y="7852"/>
                      <a:pt x="21023" y="11156"/>
                      <a:pt x="19932" y="13652"/>
                    </a:cubicBezTo>
                    <a:cubicBezTo>
                      <a:pt x="18743" y="16373"/>
                      <a:pt x="16637" y="17588"/>
                      <a:pt x="14664" y="16693"/>
                    </a:cubicBezTo>
                    <a:lnTo>
                      <a:pt x="7246" y="17389"/>
                    </a:lnTo>
                    <a:lnTo>
                      <a:pt x="1623" y="17049"/>
                    </a:lnTo>
                    <a:cubicBezTo>
                      <a:pt x="-6" y="15428"/>
                      <a:pt x="-492" y="11925"/>
                      <a:pt x="548" y="9313"/>
                    </a:cubicBezTo>
                    <a:cubicBezTo>
                      <a:pt x="1186" y="7711"/>
                      <a:pt x="2280" y="6861"/>
                      <a:pt x="3318" y="5991"/>
                    </a:cubicBezTo>
                    <a:cubicBezTo>
                      <a:pt x="9499" y="808"/>
                      <a:pt x="16983" y="-4012"/>
                      <a:pt x="20179" y="5180"/>
                    </a:cubicBezTo>
                    <a:close/>
                  </a:path>
                </a:pathLst>
              </a:custGeom>
              <a:solidFill>
                <a:srgbClr val="53585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 sz="2600"/>
                </a:pPr>
                <a:endParaRPr/>
              </a:p>
            </p:txBody>
          </p:sp>
          <p:sp>
            <p:nvSpPr>
              <p:cNvPr id="41" name="Shape 147"/>
              <p:cNvSpPr/>
              <p:nvPr/>
            </p:nvSpPr>
            <p:spPr>
              <a:xfrm>
                <a:off x="53541" y="-2"/>
                <a:ext cx="1860734" cy="7963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631" extrusionOk="0">
                    <a:moveTo>
                      <a:pt x="0" y="14121"/>
                    </a:moveTo>
                    <a:cubicBezTo>
                      <a:pt x="2462" y="8030"/>
                      <a:pt x="5323" y="3753"/>
                      <a:pt x="8375" y="1603"/>
                    </a:cubicBezTo>
                    <a:cubicBezTo>
                      <a:pt x="12811" y="-1522"/>
                      <a:pt x="17448" y="-53"/>
                      <a:pt x="21600" y="5793"/>
                    </a:cubicBezTo>
                    <a:cubicBezTo>
                      <a:pt x="21596" y="9101"/>
                      <a:pt x="20992" y="12107"/>
                      <a:pt x="20046" y="13520"/>
                    </a:cubicBezTo>
                    <a:cubicBezTo>
                      <a:pt x="18769" y="15427"/>
                      <a:pt x="17327" y="13885"/>
                      <a:pt x="15931" y="13525"/>
                    </a:cubicBezTo>
                    <a:cubicBezTo>
                      <a:pt x="12589" y="12663"/>
                      <a:pt x="9559" y="18756"/>
                      <a:pt x="6298" y="19542"/>
                    </a:cubicBezTo>
                    <a:cubicBezTo>
                      <a:pt x="4073" y="20078"/>
                      <a:pt x="1848" y="18182"/>
                      <a:pt x="0" y="14121"/>
                    </a:cubicBezTo>
                    <a:close/>
                  </a:path>
                </a:pathLst>
              </a:custGeom>
              <a:solidFill>
                <a:srgbClr val="A6A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34" name="Group 151"/>
            <p:cNvGrpSpPr/>
            <p:nvPr/>
          </p:nvGrpSpPr>
          <p:grpSpPr>
            <a:xfrm flipH="1">
              <a:off x="522055" y="5965047"/>
              <a:ext cx="457287" cy="223665"/>
              <a:chOff x="0" y="-2"/>
              <a:chExt cx="910215" cy="445197"/>
            </a:xfrm>
          </p:grpSpPr>
          <p:sp>
            <p:nvSpPr>
              <p:cNvPr id="38" name="Shape 149"/>
              <p:cNvSpPr/>
              <p:nvPr/>
            </p:nvSpPr>
            <p:spPr>
              <a:xfrm>
                <a:off x="0" y="38880"/>
                <a:ext cx="910215" cy="4063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18" h="17389" extrusionOk="0">
                    <a:moveTo>
                      <a:pt x="20179" y="5180"/>
                    </a:moveTo>
                    <a:cubicBezTo>
                      <a:pt x="21108" y="7852"/>
                      <a:pt x="21023" y="11156"/>
                      <a:pt x="19932" y="13652"/>
                    </a:cubicBezTo>
                    <a:cubicBezTo>
                      <a:pt x="18743" y="16373"/>
                      <a:pt x="16637" y="17588"/>
                      <a:pt x="14664" y="16693"/>
                    </a:cubicBezTo>
                    <a:lnTo>
                      <a:pt x="7246" y="17389"/>
                    </a:lnTo>
                    <a:lnTo>
                      <a:pt x="1623" y="17049"/>
                    </a:lnTo>
                    <a:cubicBezTo>
                      <a:pt x="-6" y="15428"/>
                      <a:pt x="-492" y="11925"/>
                      <a:pt x="548" y="9313"/>
                    </a:cubicBezTo>
                    <a:cubicBezTo>
                      <a:pt x="1186" y="7711"/>
                      <a:pt x="2280" y="6861"/>
                      <a:pt x="3318" y="5991"/>
                    </a:cubicBezTo>
                    <a:cubicBezTo>
                      <a:pt x="9499" y="808"/>
                      <a:pt x="16983" y="-4012"/>
                      <a:pt x="20179" y="5180"/>
                    </a:cubicBezTo>
                    <a:close/>
                  </a:path>
                </a:pathLst>
              </a:custGeom>
              <a:solidFill>
                <a:srgbClr val="7C868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 sz="2600"/>
                </a:pPr>
                <a:endParaRPr/>
              </a:p>
            </p:txBody>
          </p:sp>
          <p:sp>
            <p:nvSpPr>
              <p:cNvPr id="39" name="Shape 150"/>
              <p:cNvSpPr/>
              <p:nvPr/>
            </p:nvSpPr>
            <p:spPr>
              <a:xfrm>
                <a:off x="72387" y="-2"/>
                <a:ext cx="702066" cy="348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631" extrusionOk="0">
                    <a:moveTo>
                      <a:pt x="0" y="14121"/>
                    </a:moveTo>
                    <a:cubicBezTo>
                      <a:pt x="2462" y="8030"/>
                      <a:pt x="5323" y="3753"/>
                      <a:pt x="8375" y="1603"/>
                    </a:cubicBezTo>
                    <a:cubicBezTo>
                      <a:pt x="12811" y="-1522"/>
                      <a:pt x="17448" y="-53"/>
                      <a:pt x="21600" y="5793"/>
                    </a:cubicBezTo>
                    <a:cubicBezTo>
                      <a:pt x="21596" y="9101"/>
                      <a:pt x="20992" y="12107"/>
                      <a:pt x="20046" y="13520"/>
                    </a:cubicBezTo>
                    <a:cubicBezTo>
                      <a:pt x="18769" y="15427"/>
                      <a:pt x="17327" y="13885"/>
                      <a:pt x="15931" y="13525"/>
                    </a:cubicBezTo>
                    <a:cubicBezTo>
                      <a:pt x="12589" y="12663"/>
                      <a:pt x="9559" y="18756"/>
                      <a:pt x="6298" y="19542"/>
                    </a:cubicBezTo>
                    <a:cubicBezTo>
                      <a:pt x="4073" y="20078"/>
                      <a:pt x="1848" y="18182"/>
                      <a:pt x="0" y="14121"/>
                    </a:cubicBezTo>
                    <a:close/>
                  </a:path>
                </a:pathLst>
              </a:custGeom>
              <a:solidFill>
                <a:srgbClr val="A6AAA8"/>
              </a:solidFill>
              <a:ln w="38100" cap="flat">
                <a:solidFill>
                  <a:srgbClr val="A6AAA8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35" name="Group 154"/>
            <p:cNvGrpSpPr/>
            <p:nvPr/>
          </p:nvGrpSpPr>
          <p:grpSpPr>
            <a:xfrm flipH="1">
              <a:off x="1465515" y="6013316"/>
              <a:ext cx="358602" cy="175396"/>
              <a:chOff x="0" y="0"/>
              <a:chExt cx="713785" cy="349119"/>
            </a:xfrm>
          </p:grpSpPr>
          <p:sp>
            <p:nvSpPr>
              <p:cNvPr id="36" name="Shape 152"/>
              <p:cNvSpPr/>
              <p:nvPr/>
            </p:nvSpPr>
            <p:spPr>
              <a:xfrm>
                <a:off x="0" y="30490"/>
                <a:ext cx="713785" cy="3186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18" h="17389" extrusionOk="0">
                    <a:moveTo>
                      <a:pt x="20179" y="5180"/>
                    </a:moveTo>
                    <a:cubicBezTo>
                      <a:pt x="21108" y="7852"/>
                      <a:pt x="21023" y="11156"/>
                      <a:pt x="19932" y="13652"/>
                    </a:cubicBezTo>
                    <a:cubicBezTo>
                      <a:pt x="18743" y="16373"/>
                      <a:pt x="16637" y="17588"/>
                      <a:pt x="14664" y="16693"/>
                    </a:cubicBezTo>
                    <a:lnTo>
                      <a:pt x="7246" y="17389"/>
                    </a:lnTo>
                    <a:lnTo>
                      <a:pt x="1623" y="17049"/>
                    </a:lnTo>
                    <a:cubicBezTo>
                      <a:pt x="-6" y="15428"/>
                      <a:pt x="-492" y="11925"/>
                      <a:pt x="548" y="9313"/>
                    </a:cubicBezTo>
                    <a:cubicBezTo>
                      <a:pt x="1186" y="7711"/>
                      <a:pt x="2280" y="6861"/>
                      <a:pt x="3318" y="5991"/>
                    </a:cubicBezTo>
                    <a:cubicBezTo>
                      <a:pt x="9499" y="808"/>
                      <a:pt x="16983" y="-4012"/>
                      <a:pt x="20179" y="5180"/>
                    </a:cubicBezTo>
                    <a:close/>
                  </a:path>
                </a:pathLst>
              </a:custGeom>
              <a:solidFill>
                <a:srgbClr val="7C868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 sz="2600"/>
                </a:pPr>
                <a:endParaRPr/>
              </a:p>
            </p:txBody>
          </p:sp>
          <p:sp>
            <p:nvSpPr>
              <p:cNvPr id="37" name="Shape 153"/>
              <p:cNvSpPr/>
              <p:nvPr/>
            </p:nvSpPr>
            <p:spPr>
              <a:xfrm>
                <a:off x="84081" y="0"/>
                <a:ext cx="508813" cy="273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631" extrusionOk="0">
                    <a:moveTo>
                      <a:pt x="0" y="14121"/>
                    </a:moveTo>
                    <a:cubicBezTo>
                      <a:pt x="2462" y="8030"/>
                      <a:pt x="5323" y="3753"/>
                      <a:pt x="8375" y="1603"/>
                    </a:cubicBezTo>
                    <a:cubicBezTo>
                      <a:pt x="12811" y="-1522"/>
                      <a:pt x="17448" y="-53"/>
                      <a:pt x="21600" y="5793"/>
                    </a:cubicBezTo>
                    <a:cubicBezTo>
                      <a:pt x="21596" y="9101"/>
                      <a:pt x="20992" y="12107"/>
                      <a:pt x="20046" y="13520"/>
                    </a:cubicBezTo>
                    <a:cubicBezTo>
                      <a:pt x="18769" y="15427"/>
                      <a:pt x="17327" y="13885"/>
                      <a:pt x="15931" y="13525"/>
                    </a:cubicBezTo>
                    <a:cubicBezTo>
                      <a:pt x="12589" y="12663"/>
                      <a:pt x="9559" y="18756"/>
                      <a:pt x="6298" y="19542"/>
                    </a:cubicBezTo>
                    <a:cubicBezTo>
                      <a:pt x="4073" y="20078"/>
                      <a:pt x="1848" y="18182"/>
                      <a:pt x="0" y="14121"/>
                    </a:cubicBezTo>
                    <a:close/>
                  </a:path>
                </a:pathLst>
              </a:custGeom>
              <a:solidFill>
                <a:srgbClr val="A6AAA8"/>
              </a:solidFill>
              <a:ln w="38100" cap="flat">
                <a:solidFill>
                  <a:srgbClr val="A6AAA8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43" name="Picture Placeholder 42"/>
          <p:cNvPicPr>
            <a:picLocks noGrp="1" noChangeAspect="1"/>
          </p:cNvPicPr>
          <p:nvPr>
            <p:ph type="pic" sz="quarter" idx="18"/>
          </p:nvPr>
        </p:nvPicPr>
        <p:blipFill>
          <a:blip r:embed="rId5"/>
          <a:srcRect l="25106" r="25106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42" name="Picture 2" descr="https://sfdcinsea.files.wordpress.com/2014/06/2014-06-09-07_56_51-mind-blown-google-search.png?w=30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172" y="4087737"/>
            <a:ext cx="2876550" cy="201930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69934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  <a:p>
            <a:r>
              <a:rPr lang="en-US" dirty="0"/>
              <a:t>Maintained by YOU</a:t>
            </a:r>
          </a:p>
          <a:p>
            <a:r>
              <a:rPr lang="en-US" dirty="0"/>
              <a:t>Extend/Rollback by code deployments</a:t>
            </a:r>
          </a:p>
          <a:p>
            <a:r>
              <a:rPr lang="en-US" dirty="0"/>
              <a:t>Apex Unit Tests for each use case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Dynamic</a:t>
            </a:r>
          </a:p>
          <a:p>
            <a:r>
              <a:rPr lang="en-US" dirty="0"/>
              <a:t>Maintained by THEM</a:t>
            </a:r>
          </a:p>
          <a:p>
            <a:r>
              <a:rPr lang="en-US" dirty="0"/>
              <a:t>Extend/Rollback by Flow versions</a:t>
            </a:r>
          </a:p>
          <a:p>
            <a:r>
              <a:rPr lang="en-US" dirty="0"/>
              <a:t>Only one Apex Unit Test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Power of Flow vs. raw Apex code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Demo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747" y="3918901"/>
            <a:ext cx="3055976" cy="21928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150" y="3749046"/>
            <a:ext cx="3215647" cy="253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5071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 demo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Empower the business declaratively!</a:t>
            </a:r>
          </a:p>
        </p:txBody>
      </p:sp>
    </p:spTree>
    <p:extLst>
      <p:ext uri="{BB962C8B-B14F-4D97-AF65-F5344CB8AC3E}">
        <p14:creationId xmlns:p14="http://schemas.microsoft.com/office/powerpoint/2010/main" val="72155211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recap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/>
              <a:t>Ideas!!</a:t>
            </a:r>
          </a:p>
          <a:p>
            <a:pPr lvl="1"/>
            <a:r>
              <a:rPr lang="en-US" dirty="0"/>
              <a:t>Integrate with REST-capable external systems</a:t>
            </a:r>
          </a:p>
          <a:p>
            <a:pPr lvl="1"/>
            <a:r>
              <a:rPr lang="en-US" dirty="0"/>
              <a:t>Business process focus vs. raw API</a:t>
            </a:r>
          </a:p>
          <a:p>
            <a:pPr lvl="1"/>
            <a:r>
              <a:rPr lang="en-US" dirty="0"/>
              <a:t>Future-proof</a:t>
            </a:r>
          </a:p>
          <a:p>
            <a:pPr lvl="1"/>
            <a:r>
              <a:rPr lang="en-US" dirty="0"/>
              <a:t>Extensible</a:t>
            </a:r>
          </a:p>
          <a:p>
            <a:pPr lvl="1"/>
            <a:r>
              <a:rPr lang="en-US" dirty="0"/>
              <a:t>Leverage the platform and expand adoption!</a:t>
            </a:r>
          </a:p>
          <a:p>
            <a:pPr lvl="1"/>
            <a:r>
              <a:rPr lang="en-US" dirty="0"/>
              <a:t>http://github.com/techman97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What should you be walking away with?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588" y="1911818"/>
            <a:ext cx="2431522" cy="2431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610837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7590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Andy Boettcher</a:t>
            </a:r>
            <a:br>
              <a:rPr lang="en-US" dirty="0"/>
            </a:br>
            <a:r>
              <a:rPr lang="en-US" sz="1800" dirty="0"/>
              <a:t>Chief Technical Architect</a:t>
            </a:r>
            <a:br>
              <a:rPr lang="en-US" sz="1800" dirty="0"/>
            </a:br>
            <a:r>
              <a:rPr lang="en-US" sz="1800" dirty="0"/>
              <a:t>Demand Chain Systems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sz="2000" dirty="0"/>
              <a:t>4x Salesforce MVP</a:t>
            </a:r>
          </a:p>
          <a:p>
            <a:r>
              <a:rPr lang="en-US" sz="2000" dirty="0"/>
              <a:t>Co-leader, MN Developer Group</a:t>
            </a:r>
            <a:br>
              <a:rPr lang="en-US" sz="2000"/>
            </a:br>
            <a:r>
              <a:rPr lang="en-US" sz="2000"/>
              <a:t>11 </a:t>
            </a:r>
            <a:r>
              <a:rPr lang="en-US" sz="2000" dirty="0"/>
              <a:t>Salesforce Certifications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277" y="2195317"/>
            <a:ext cx="2371086" cy="23710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5480" y="2195317"/>
            <a:ext cx="750604" cy="7506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8019" y="3525356"/>
            <a:ext cx="825526" cy="825526"/>
          </a:xfrm>
          <a:prstGeom prst="rect">
            <a:avLst/>
          </a:prstGeom>
        </p:spPr>
      </p:pic>
      <p:pic>
        <p:nvPicPr>
          <p:cNvPr id="11" name="Picture 4" descr="Image result for salesforce partner program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263" y="676655"/>
            <a:ext cx="23241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52059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/>
              <a:t>What you will be learning</a:t>
            </a:r>
          </a:p>
          <a:p>
            <a:pPr lvl="1"/>
            <a:r>
              <a:rPr lang="en-US" dirty="0"/>
              <a:t>Architecture</a:t>
            </a:r>
          </a:p>
          <a:p>
            <a:pPr lvl="1"/>
            <a:r>
              <a:rPr lang="en-US" dirty="0"/>
              <a:t>Apex REST class</a:t>
            </a:r>
          </a:p>
          <a:p>
            <a:pPr lvl="1"/>
            <a:r>
              <a:rPr lang="en-US" dirty="0"/>
              <a:t>Request / Response inner classes</a:t>
            </a:r>
          </a:p>
          <a:p>
            <a:pPr lvl="1"/>
            <a:r>
              <a:rPr lang="en-US" dirty="0"/>
              <a:t>Multiple routing actions without use of REST OPTIONS</a:t>
            </a:r>
          </a:p>
          <a:p>
            <a:pPr lvl="1"/>
            <a:r>
              <a:rPr lang="en-US" dirty="0"/>
              <a:t>WAIT!  What about clicks before code??!</a:t>
            </a:r>
          </a:p>
          <a:p>
            <a:pPr lvl="1"/>
            <a:r>
              <a:rPr lang="en-US" dirty="0"/>
              <a:t>Summary and recap</a:t>
            </a:r>
          </a:p>
          <a:p>
            <a:pPr lvl="1"/>
            <a:r>
              <a:rPr lang="en-US" dirty="0"/>
              <a:t>Q&amp;A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What should you expect from this session?</a:t>
            </a:r>
          </a:p>
        </p:txBody>
      </p:sp>
    </p:spTree>
    <p:extLst>
      <p:ext uri="{BB962C8B-B14F-4D97-AF65-F5344CB8AC3E}">
        <p14:creationId xmlns:p14="http://schemas.microsoft.com/office/powerpoint/2010/main" val="375658407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be learning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Standardization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and JSON = standard</a:t>
            </a:r>
          </a:p>
          <a:p>
            <a:r>
              <a:rPr lang="en-US" dirty="0"/>
              <a:t>External systems do not need platform knowledge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15616" y="4974836"/>
            <a:ext cx="905673" cy="1423291"/>
            <a:chOff x="9344628" y="1864981"/>
            <a:chExt cx="1447406" cy="2274640"/>
          </a:xfrm>
        </p:grpSpPr>
        <p:pic>
          <p:nvPicPr>
            <p:cNvPr id="23" name="image1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>
              <a:off x="9917723" y="3738128"/>
              <a:ext cx="298318" cy="4014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4" name="Group 124"/>
            <p:cNvGrpSpPr/>
            <p:nvPr userDrawn="1"/>
          </p:nvGrpSpPr>
          <p:grpSpPr>
            <a:xfrm>
              <a:off x="9344628" y="1864981"/>
              <a:ext cx="1447406" cy="1885853"/>
              <a:chOff x="0" y="0"/>
              <a:chExt cx="2881021" cy="3753739"/>
            </a:xfrm>
          </p:grpSpPr>
          <p:sp>
            <p:nvSpPr>
              <p:cNvPr id="25" name="Shape 122"/>
              <p:cNvSpPr/>
              <p:nvPr/>
            </p:nvSpPr>
            <p:spPr>
              <a:xfrm>
                <a:off x="-1" y="-1"/>
                <a:ext cx="1440512" cy="37537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9302" y="7966"/>
                    </a:lnTo>
                    <a:lnTo>
                      <a:pt x="15083" y="7966"/>
                    </a:lnTo>
                    <a:lnTo>
                      <a:pt x="5282" y="14208"/>
                    </a:lnTo>
                    <a:lnTo>
                      <a:pt x="11299" y="14208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76C05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6" name="Shape 123"/>
              <p:cNvSpPr/>
              <p:nvPr/>
            </p:nvSpPr>
            <p:spPr>
              <a:xfrm>
                <a:off x="1440510" y="-1"/>
                <a:ext cx="1440512" cy="37537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301" y="14208"/>
                    </a:lnTo>
                    <a:lnTo>
                      <a:pt x="16318" y="14208"/>
                    </a:lnTo>
                    <a:lnTo>
                      <a:pt x="6780" y="7966"/>
                    </a:lnTo>
                    <a:lnTo>
                      <a:pt x="12298" y="7966"/>
                    </a:lnTo>
                    <a:lnTo>
                      <a:pt x="0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129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7250090" y="5097388"/>
            <a:ext cx="1164500" cy="1760612"/>
            <a:chOff x="9727772" y="1205201"/>
            <a:chExt cx="3863101" cy="5840638"/>
          </a:xfrm>
        </p:grpSpPr>
        <p:pic>
          <p:nvPicPr>
            <p:cNvPr id="28" name="image1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>
              <a:off x="11346797" y="6204604"/>
              <a:ext cx="625052" cy="8412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9" name="Group 129"/>
            <p:cNvGrpSpPr/>
            <p:nvPr userDrawn="1"/>
          </p:nvGrpSpPr>
          <p:grpSpPr>
            <a:xfrm>
              <a:off x="9727772" y="1205201"/>
              <a:ext cx="3863101" cy="5033309"/>
              <a:chOff x="0" y="0"/>
              <a:chExt cx="7689401" cy="10018671"/>
            </a:xfrm>
          </p:grpSpPr>
          <p:sp>
            <p:nvSpPr>
              <p:cNvPr id="30" name="Shape 127"/>
              <p:cNvSpPr/>
              <p:nvPr/>
            </p:nvSpPr>
            <p:spPr>
              <a:xfrm>
                <a:off x="-1" y="-1"/>
                <a:ext cx="3844702" cy="100186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6458" y="8678"/>
                    </a:lnTo>
                    <a:lnTo>
                      <a:pt x="13920" y="8678"/>
                    </a:lnTo>
                    <a:lnTo>
                      <a:pt x="5282" y="14208"/>
                    </a:lnTo>
                    <a:lnTo>
                      <a:pt x="11299" y="14208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76C05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1" name="Shape 128"/>
              <p:cNvSpPr/>
              <p:nvPr/>
            </p:nvSpPr>
            <p:spPr>
              <a:xfrm>
                <a:off x="3844700" y="-1"/>
                <a:ext cx="3844702" cy="100186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301" y="14208"/>
                    </a:lnTo>
                    <a:lnTo>
                      <a:pt x="16318" y="14208"/>
                    </a:lnTo>
                    <a:lnTo>
                      <a:pt x="6780" y="7966"/>
                    </a:lnTo>
                    <a:lnTo>
                      <a:pt x="12298" y="7966"/>
                    </a:lnTo>
                    <a:lnTo>
                      <a:pt x="0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F9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6209223" y="6270103"/>
            <a:ext cx="1017766" cy="466852"/>
            <a:chOff x="522055" y="5591453"/>
            <a:chExt cx="1302062" cy="597259"/>
          </a:xfrm>
        </p:grpSpPr>
        <p:grpSp>
          <p:nvGrpSpPr>
            <p:cNvPr id="33" name="Group 148"/>
            <p:cNvGrpSpPr/>
            <p:nvPr/>
          </p:nvGrpSpPr>
          <p:grpSpPr>
            <a:xfrm flipH="1">
              <a:off x="608200" y="5591453"/>
              <a:ext cx="1045670" cy="511449"/>
              <a:chOff x="-1" y="-2"/>
              <a:chExt cx="2081378" cy="1018021"/>
            </a:xfrm>
          </p:grpSpPr>
          <p:sp>
            <p:nvSpPr>
              <p:cNvPr id="40" name="Shape 146"/>
              <p:cNvSpPr/>
              <p:nvPr/>
            </p:nvSpPr>
            <p:spPr>
              <a:xfrm>
                <a:off x="-1" y="88908"/>
                <a:ext cx="2081378" cy="9291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18" h="17389" extrusionOk="0">
                    <a:moveTo>
                      <a:pt x="20179" y="5180"/>
                    </a:moveTo>
                    <a:cubicBezTo>
                      <a:pt x="21108" y="7852"/>
                      <a:pt x="21023" y="11156"/>
                      <a:pt x="19932" y="13652"/>
                    </a:cubicBezTo>
                    <a:cubicBezTo>
                      <a:pt x="18743" y="16373"/>
                      <a:pt x="16637" y="17588"/>
                      <a:pt x="14664" y="16693"/>
                    </a:cubicBezTo>
                    <a:lnTo>
                      <a:pt x="7246" y="17389"/>
                    </a:lnTo>
                    <a:lnTo>
                      <a:pt x="1623" y="17049"/>
                    </a:lnTo>
                    <a:cubicBezTo>
                      <a:pt x="-6" y="15428"/>
                      <a:pt x="-492" y="11925"/>
                      <a:pt x="548" y="9313"/>
                    </a:cubicBezTo>
                    <a:cubicBezTo>
                      <a:pt x="1186" y="7711"/>
                      <a:pt x="2280" y="6861"/>
                      <a:pt x="3318" y="5991"/>
                    </a:cubicBezTo>
                    <a:cubicBezTo>
                      <a:pt x="9499" y="808"/>
                      <a:pt x="16983" y="-4012"/>
                      <a:pt x="20179" y="5180"/>
                    </a:cubicBezTo>
                    <a:close/>
                  </a:path>
                </a:pathLst>
              </a:custGeom>
              <a:solidFill>
                <a:srgbClr val="53585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 sz="2600"/>
                </a:pPr>
                <a:endParaRPr/>
              </a:p>
            </p:txBody>
          </p:sp>
          <p:sp>
            <p:nvSpPr>
              <p:cNvPr id="41" name="Shape 147"/>
              <p:cNvSpPr/>
              <p:nvPr/>
            </p:nvSpPr>
            <p:spPr>
              <a:xfrm>
                <a:off x="53541" y="-2"/>
                <a:ext cx="1860734" cy="7963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631" extrusionOk="0">
                    <a:moveTo>
                      <a:pt x="0" y="14121"/>
                    </a:moveTo>
                    <a:cubicBezTo>
                      <a:pt x="2462" y="8030"/>
                      <a:pt x="5323" y="3753"/>
                      <a:pt x="8375" y="1603"/>
                    </a:cubicBezTo>
                    <a:cubicBezTo>
                      <a:pt x="12811" y="-1522"/>
                      <a:pt x="17448" y="-53"/>
                      <a:pt x="21600" y="5793"/>
                    </a:cubicBezTo>
                    <a:cubicBezTo>
                      <a:pt x="21596" y="9101"/>
                      <a:pt x="20992" y="12107"/>
                      <a:pt x="20046" y="13520"/>
                    </a:cubicBezTo>
                    <a:cubicBezTo>
                      <a:pt x="18769" y="15427"/>
                      <a:pt x="17327" y="13885"/>
                      <a:pt x="15931" y="13525"/>
                    </a:cubicBezTo>
                    <a:cubicBezTo>
                      <a:pt x="12589" y="12663"/>
                      <a:pt x="9559" y="18756"/>
                      <a:pt x="6298" y="19542"/>
                    </a:cubicBezTo>
                    <a:cubicBezTo>
                      <a:pt x="4073" y="20078"/>
                      <a:pt x="1848" y="18182"/>
                      <a:pt x="0" y="14121"/>
                    </a:cubicBezTo>
                    <a:close/>
                  </a:path>
                </a:pathLst>
              </a:custGeom>
              <a:solidFill>
                <a:srgbClr val="A6A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34" name="Group 151"/>
            <p:cNvGrpSpPr/>
            <p:nvPr/>
          </p:nvGrpSpPr>
          <p:grpSpPr>
            <a:xfrm flipH="1">
              <a:off x="522055" y="5965047"/>
              <a:ext cx="457287" cy="223665"/>
              <a:chOff x="0" y="-2"/>
              <a:chExt cx="910215" cy="445197"/>
            </a:xfrm>
          </p:grpSpPr>
          <p:sp>
            <p:nvSpPr>
              <p:cNvPr id="38" name="Shape 149"/>
              <p:cNvSpPr/>
              <p:nvPr/>
            </p:nvSpPr>
            <p:spPr>
              <a:xfrm>
                <a:off x="0" y="38880"/>
                <a:ext cx="910215" cy="4063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18" h="17389" extrusionOk="0">
                    <a:moveTo>
                      <a:pt x="20179" y="5180"/>
                    </a:moveTo>
                    <a:cubicBezTo>
                      <a:pt x="21108" y="7852"/>
                      <a:pt x="21023" y="11156"/>
                      <a:pt x="19932" y="13652"/>
                    </a:cubicBezTo>
                    <a:cubicBezTo>
                      <a:pt x="18743" y="16373"/>
                      <a:pt x="16637" y="17588"/>
                      <a:pt x="14664" y="16693"/>
                    </a:cubicBezTo>
                    <a:lnTo>
                      <a:pt x="7246" y="17389"/>
                    </a:lnTo>
                    <a:lnTo>
                      <a:pt x="1623" y="17049"/>
                    </a:lnTo>
                    <a:cubicBezTo>
                      <a:pt x="-6" y="15428"/>
                      <a:pt x="-492" y="11925"/>
                      <a:pt x="548" y="9313"/>
                    </a:cubicBezTo>
                    <a:cubicBezTo>
                      <a:pt x="1186" y="7711"/>
                      <a:pt x="2280" y="6861"/>
                      <a:pt x="3318" y="5991"/>
                    </a:cubicBezTo>
                    <a:cubicBezTo>
                      <a:pt x="9499" y="808"/>
                      <a:pt x="16983" y="-4012"/>
                      <a:pt x="20179" y="5180"/>
                    </a:cubicBezTo>
                    <a:close/>
                  </a:path>
                </a:pathLst>
              </a:custGeom>
              <a:solidFill>
                <a:srgbClr val="7C868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 sz="2600"/>
                </a:pPr>
                <a:endParaRPr/>
              </a:p>
            </p:txBody>
          </p:sp>
          <p:sp>
            <p:nvSpPr>
              <p:cNvPr id="39" name="Shape 150"/>
              <p:cNvSpPr/>
              <p:nvPr/>
            </p:nvSpPr>
            <p:spPr>
              <a:xfrm>
                <a:off x="72387" y="-2"/>
                <a:ext cx="702066" cy="348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631" extrusionOk="0">
                    <a:moveTo>
                      <a:pt x="0" y="14121"/>
                    </a:moveTo>
                    <a:cubicBezTo>
                      <a:pt x="2462" y="8030"/>
                      <a:pt x="5323" y="3753"/>
                      <a:pt x="8375" y="1603"/>
                    </a:cubicBezTo>
                    <a:cubicBezTo>
                      <a:pt x="12811" y="-1522"/>
                      <a:pt x="17448" y="-53"/>
                      <a:pt x="21600" y="5793"/>
                    </a:cubicBezTo>
                    <a:cubicBezTo>
                      <a:pt x="21596" y="9101"/>
                      <a:pt x="20992" y="12107"/>
                      <a:pt x="20046" y="13520"/>
                    </a:cubicBezTo>
                    <a:cubicBezTo>
                      <a:pt x="18769" y="15427"/>
                      <a:pt x="17327" y="13885"/>
                      <a:pt x="15931" y="13525"/>
                    </a:cubicBezTo>
                    <a:cubicBezTo>
                      <a:pt x="12589" y="12663"/>
                      <a:pt x="9559" y="18756"/>
                      <a:pt x="6298" y="19542"/>
                    </a:cubicBezTo>
                    <a:cubicBezTo>
                      <a:pt x="4073" y="20078"/>
                      <a:pt x="1848" y="18182"/>
                      <a:pt x="0" y="14121"/>
                    </a:cubicBezTo>
                    <a:close/>
                  </a:path>
                </a:pathLst>
              </a:custGeom>
              <a:solidFill>
                <a:srgbClr val="A6AAA8"/>
              </a:solidFill>
              <a:ln w="38100" cap="flat">
                <a:solidFill>
                  <a:srgbClr val="A6AAA8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35" name="Group 154"/>
            <p:cNvGrpSpPr/>
            <p:nvPr/>
          </p:nvGrpSpPr>
          <p:grpSpPr>
            <a:xfrm flipH="1">
              <a:off x="1465515" y="6013316"/>
              <a:ext cx="358602" cy="175396"/>
              <a:chOff x="0" y="0"/>
              <a:chExt cx="713785" cy="349119"/>
            </a:xfrm>
          </p:grpSpPr>
          <p:sp>
            <p:nvSpPr>
              <p:cNvPr id="36" name="Shape 152"/>
              <p:cNvSpPr/>
              <p:nvPr/>
            </p:nvSpPr>
            <p:spPr>
              <a:xfrm>
                <a:off x="0" y="30490"/>
                <a:ext cx="713785" cy="3186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18" h="17389" extrusionOk="0">
                    <a:moveTo>
                      <a:pt x="20179" y="5180"/>
                    </a:moveTo>
                    <a:cubicBezTo>
                      <a:pt x="21108" y="7852"/>
                      <a:pt x="21023" y="11156"/>
                      <a:pt x="19932" y="13652"/>
                    </a:cubicBezTo>
                    <a:cubicBezTo>
                      <a:pt x="18743" y="16373"/>
                      <a:pt x="16637" y="17588"/>
                      <a:pt x="14664" y="16693"/>
                    </a:cubicBezTo>
                    <a:lnTo>
                      <a:pt x="7246" y="17389"/>
                    </a:lnTo>
                    <a:lnTo>
                      <a:pt x="1623" y="17049"/>
                    </a:lnTo>
                    <a:cubicBezTo>
                      <a:pt x="-6" y="15428"/>
                      <a:pt x="-492" y="11925"/>
                      <a:pt x="548" y="9313"/>
                    </a:cubicBezTo>
                    <a:cubicBezTo>
                      <a:pt x="1186" y="7711"/>
                      <a:pt x="2280" y="6861"/>
                      <a:pt x="3318" y="5991"/>
                    </a:cubicBezTo>
                    <a:cubicBezTo>
                      <a:pt x="9499" y="808"/>
                      <a:pt x="16983" y="-4012"/>
                      <a:pt x="20179" y="5180"/>
                    </a:cubicBezTo>
                    <a:close/>
                  </a:path>
                </a:pathLst>
              </a:custGeom>
              <a:solidFill>
                <a:srgbClr val="7C868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 sz="2600"/>
                </a:pPr>
                <a:endParaRPr/>
              </a:p>
            </p:txBody>
          </p:sp>
          <p:sp>
            <p:nvSpPr>
              <p:cNvPr id="37" name="Shape 153"/>
              <p:cNvSpPr/>
              <p:nvPr/>
            </p:nvSpPr>
            <p:spPr>
              <a:xfrm>
                <a:off x="84081" y="0"/>
                <a:ext cx="508813" cy="273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631" extrusionOk="0">
                    <a:moveTo>
                      <a:pt x="0" y="14121"/>
                    </a:moveTo>
                    <a:cubicBezTo>
                      <a:pt x="2462" y="8030"/>
                      <a:pt x="5323" y="3753"/>
                      <a:pt x="8375" y="1603"/>
                    </a:cubicBezTo>
                    <a:cubicBezTo>
                      <a:pt x="12811" y="-1522"/>
                      <a:pt x="17448" y="-53"/>
                      <a:pt x="21600" y="5793"/>
                    </a:cubicBezTo>
                    <a:cubicBezTo>
                      <a:pt x="21596" y="9101"/>
                      <a:pt x="20992" y="12107"/>
                      <a:pt x="20046" y="13520"/>
                    </a:cubicBezTo>
                    <a:cubicBezTo>
                      <a:pt x="18769" y="15427"/>
                      <a:pt x="17327" y="13885"/>
                      <a:pt x="15931" y="13525"/>
                    </a:cubicBezTo>
                    <a:cubicBezTo>
                      <a:pt x="12589" y="12663"/>
                      <a:pt x="9559" y="18756"/>
                      <a:pt x="6298" y="19542"/>
                    </a:cubicBezTo>
                    <a:cubicBezTo>
                      <a:pt x="4073" y="20078"/>
                      <a:pt x="1848" y="18182"/>
                      <a:pt x="0" y="14121"/>
                    </a:cubicBezTo>
                    <a:close/>
                  </a:path>
                </a:pathLst>
              </a:custGeom>
              <a:solidFill>
                <a:srgbClr val="A6AAA8"/>
              </a:solidFill>
              <a:ln w="38100" cap="flat">
                <a:solidFill>
                  <a:srgbClr val="A6AAA8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8" name="Picture Placeholder 7"/>
          <p:cNvPicPr>
            <a:picLocks noGrp="1" noChangeAspect="1"/>
          </p:cNvPicPr>
          <p:nvPr>
            <p:ph type="pic" sz="quarter" idx="18"/>
          </p:nvPr>
        </p:nvPicPr>
        <p:blipFill>
          <a:blip r:embed="rId5"/>
          <a:srcRect t="8204" b="820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5872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be learning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Building forward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Context-appropriate responses</a:t>
            </a:r>
          </a:p>
          <a:p>
            <a:r>
              <a:rPr lang="en-US" dirty="0"/>
              <a:t>Automatic synchronization with object metadata</a:t>
            </a:r>
          </a:p>
          <a:p>
            <a:r>
              <a:rPr lang="en-US" dirty="0"/>
              <a:t>Quick and easy to implement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15616" y="4974836"/>
            <a:ext cx="905673" cy="1423291"/>
            <a:chOff x="9344628" y="1864981"/>
            <a:chExt cx="1447406" cy="2274640"/>
          </a:xfrm>
        </p:grpSpPr>
        <p:pic>
          <p:nvPicPr>
            <p:cNvPr id="23" name="image1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>
              <a:off x="9917723" y="3738128"/>
              <a:ext cx="298318" cy="4014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4" name="Group 124"/>
            <p:cNvGrpSpPr/>
            <p:nvPr userDrawn="1"/>
          </p:nvGrpSpPr>
          <p:grpSpPr>
            <a:xfrm>
              <a:off x="9344628" y="1864981"/>
              <a:ext cx="1447406" cy="1885853"/>
              <a:chOff x="0" y="0"/>
              <a:chExt cx="2881021" cy="3753739"/>
            </a:xfrm>
          </p:grpSpPr>
          <p:sp>
            <p:nvSpPr>
              <p:cNvPr id="25" name="Shape 122"/>
              <p:cNvSpPr/>
              <p:nvPr/>
            </p:nvSpPr>
            <p:spPr>
              <a:xfrm>
                <a:off x="-1" y="-1"/>
                <a:ext cx="1440512" cy="37537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9302" y="7966"/>
                    </a:lnTo>
                    <a:lnTo>
                      <a:pt x="15083" y="7966"/>
                    </a:lnTo>
                    <a:lnTo>
                      <a:pt x="5282" y="14208"/>
                    </a:lnTo>
                    <a:lnTo>
                      <a:pt x="11299" y="14208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76C05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6" name="Shape 123"/>
              <p:cNvSpPr/>
              <p:nvPr/>
            </p:nvSpPr>
            <p:spPr>
              <a:xfrm>
                <a:off x="1440510" y="-1"/>
                <a:ext cx="1440512" cy="37537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301" y="14208"/>
                    </a:lnTo>
                    <a:lnTo>
                      <a:pt x="16318" y="14208"/>
                    </a:lnTo>
                    <a:lnTo>
                      <a:pt x="6780" y="7966"/>
                    </a:lnTo>
                    <a:lnTo>
                      <a:pt x="12298" y="7966"/>
                    </a:lnTo>
                    <a:lnTo>
                      <a:pt x="0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129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7250090" y="5097388"/>
            <a:ext cx="1164500" cy="1760612"/>
            <a:chOff x="9727772" y="1205201"/>
            <a:chExt cx="3863101" cy="5840638"/>
          </a:xfrm>
        </p:grpSpPr>
        <p:pic>
          <p:nvPicPr>
            <p:cNvPr id="28" name="image1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>
              <a:off x="11346797" y="6204604"/>
              <a:ext cx="625052" cy="8412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9" name="Group 129"/>
            <p:cNvGrpSpPr/>
            <p:nvPr userDrawn="1"/>
          </p:nvGrpSpPr>
          <p:grpSpPr>
            <a:xfrm>
              <a:off x="9727772" y="1205201"/>
              <a:ext cx="3863101" cy="5033309"/>
              <a:chOff x="0" y="0"/>
              <a:chExt cx="7689401" cy="10018671"/>
            </a:xfrm>
          </p:grpSpPr>
          <p:sp>
            <p:nvSpPr>
              <p:cNvPr id="30" name="Shape 127"/>
              <p:cNvSpPr/>
              <p:nvPr/>
            </p:nvSpPr>
            <p:spPr>
              <a:xfrm>
                <a:off x="-1" y="-1"/>
                <a:ext cx="3844702" cy="100186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6458" y="8678"/>
                    </a:lnTo>
                    <a:lnTo>
                      <a:pt x="13920" y="8678"/>
                    </a:lnTo>
                    <a:lnTo>
                      <a:pt x="5282" y="14208"/>
                    </a:lnTo>
                    <a:lnTo>
                      <a:pt x="11299" y="14208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76C05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1" name="Shape 128"/>
              <p:cNvSpPr/>
              <p:nvPr/>
            </p:nvSpPr>
            <p:spPr>
              <a:xfrm>
                <a:off x="3844700" y="-1"/>
                <a:ext cx="3844702" cy="100186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301" y="14208"/>
                    </a:lnTo>
                    <a:lnTo>
                      <a:pt x="16318" y="14208"/>
                    </a:lnTo>
                    <a:lnTo>
                      <a:pt x="6780" y="7966"/>
                    </a:lnTo>
                    <a:lnTo>
                      <a:pt x="12298" y="7966"/>
                    </a:lnTo>
                    <a:lnTo>
                      <a:pt x="0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F9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6209223" y="6270103"/>
            <a:ext cx="1017766" cy="466852"/>
            <a:chOff x="522055" y="5591453"/>
            <a:chExt cx="1302062" cy="597259"/>
          </a:xfrm>
        </p:grpSpPr>
        <p:grpSp>
          <p:nvGrpSpPr>
            <p:cNvPr id="33" name="Group 148"/>
            <p:cNvGrpSpPr/>
            <p:nvPr/>
          </p:nvGrpSpPr>
          <p:grpSpPr>
            <a:xfrm flipH="1">
              <a:off x="608200" y="5591453"/>
              <a:ext cx="1045670" cy="511449"/>
              <a:chOff x="-1" y="-2"/>
              <a:chExt cx="2081378" cy="1018021"/>
            </a:xfrm>
          </p:grpSpPr>
          <p:sp>
            <p:nvSpPr>
              <p:cNvPr id="40" name="Shape 146"/>
              <p:cNvSpPr/>
              <p:nvPr/>
            </p:nvSpPr>
            <p:spPr>
              <a:xfrm>
                <a:off x="-1" y="88908"/>
                <a:ext cx="2081378" cy="9291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18" h="17389" extrusionOk="0">
                    <a:moveTo>
                      <a:pt x="20179" y="5180"/>
                    </a:moveTo>
                    <a:cubicBezTo>
                      <a:pt x="21108" y="7852"/>
                      <a:pt x="21023" y="11156"/>
                      <a:pt x="19932" y="13652"/>
                    </a:cubicBezTo>
                    <a:cubicBezTo>
                      <a:pt x="18743" y="16373"/>
                      <a:pt x="16637" y="17588"/>
                      <a:pt x="14664" y="16693"/>
                    </a:cubicBezTo>
                    <a:lnTo>
                      <a:pt x="7246" y="17389"/>
                    </a:lnTo>
                    <a:lnTo>
                      <a:pt x="1623" y="17049"/>
                    </a:lnTo>
                    <a:cubicBezTo>
                      <a:pt x="-6" y="15428"/>
                      <a:pt x="-492" y="11925"/>
                      <a:pt x="548" y="9313"/>
                    </a:cubicBezTo>
                    <a:cubicBezTo>
                      <a:pt x="1186" y="7711"/>
                      <a:pt x="2280" y="6861"/>
                      <a:pt x="3318" y="5991"/>
                    </a:cubicBezTo>
                    <a:cubicBezTo>
                      <a:pt x="9499" y="808"/>
                      <a:pt x="16983" y="-4012"/>
                      <a:pt x="20179" y="5180"/>
                    </a:cubicBezTo>
                    <a:close/>
                  </a:path>
                </a:pathLst>
              </a:custGeom>
              <a:solidFill>
                <a:srgbClr val="53585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 sz="2600"/>
                </a:pPr>
                <a:endParaRPr/>
              </a:p>
            </p:txBody>
          </p:sp>
          <p:sp>
            <p:nvSpPr>
              <p:cNvPr id="41" name="Shape 147"/>
              <p:cNvSpPr/>
              <p:nvPr/>
            </p:nvSpPr>
            <p:spPr>
              <a:xfrm>
                <a:off x="53541" y="-2"/>
                <a:ext cx="1860734" cy="7963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631" extrusionOk="0">
                    <a:moveTo>
                      <a:pt x="0" y="14121"/>
                    </a:moveTo>
                    <a:cubicBezTo>
                      <a:pt x="2462" y="8030"/>
                      <a:pt x="5323" y="3753"/>
                      <a:pt x="8375" y="1603"/>
                    </a:cubicBezTo>
                    <a:cubicBezTo>
                      <a:pt x="12811" y="-1522"/>
                      <a:pt x="17448" y="-53"/>
                      <a:pt x="21600" y="5793"/>
                    </a:cubicBezTo>
                    <a:cubicBezTo>
                      <a:pt x="21596" y="9101"/>
                      <a:pt x="20992" y="12107"/>
                      <a:pt x="20046" y="13520"/>
                    </a:cubicBezTo>
                    <a:cubicBezTo>
                      <a:pt x="18769" y="15427"/>
                      <a:pt x="17327" y="13885"/>
                      <a:pt x="15931" y="13525"/>
                    </a:cubicBezTo>
                    <a:cubicBezTo>
                      <a:pt x="12589" y="12663"/>
                      <a:pt x="9559" y="18756"/>
                      <a:pt x="6298" y="19542"/>
                    </a:cubicBezTo>
                    <a:cubicBezTo>
                      <a:pt x="4073" y="20078"/>
                      <a:pt x="1848" y="18182"/>
                      <a:pt x="0" y="14121"/>
                    </a:cubicBezTo>
                    <a:close/>
                  </a:path>
                </a:pathLst>
              </a:custGeom>
              <a:solidFill>
                <a:srgbClr val="A6A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34" name="Group 151"/>
            <p:cNvGrpSpPr/>
            <p:nvPr/>
          </p:nvGrpSpPr>
          <p:grpSpPr>
            <a:xfrm flipH="1">
              <a:off x="522055" y="5965047"/>
              <a:ext cx="457287" cy="223665"/>
              <a:chOff x="0" y="-2"/>
              <a:chExt cx="910215" cy="445197"/>
            </a:xfrm>
          </p:grpSpPr>
          <p:sp>
            <p:nvSpPr>
              <p:cNvPr id="38" name="Shape 149"/>
              <p:cNvSpPr/>
              <p:nvPr/>
            </p:nvSpPr>
            <p:spPr>
              <a:xfrm>
                <a:off x="0" y="38880"/>
                <a:ext cx="910215" cy="4063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18" h="17389" extrusionOk="0">
                    <a:moveTo>
                      <a:pt x="20179" y="5180"/>
                    </a:moveTo>
                    <a:cubicBezTo>
                      <a:pt x="21108" y="7852"/>
                      <a:pt x="21023" y="11156"/>
                      <a:pt x="19932" y="13652"/>
                    </a:cubicBezTo>
                    <a:cubicBezTo>
                      <a:pt x="18743" y="16373"/>
                      <a:pt x="16637" y="17588"/>
                      <a:pt x="14664" y="16693"/>
                    </a:cubicBezTo>
                    <a:lnTo>
                      <a:pt x="7246" y="17389"/>
                    </a:lnTo>
                    <a:lnTo>
                      <a:pt x="1623" y="17049"/>
                    </a:lnTo>
                    <a:cubicBezTo>
                      <a:pt x="-6" y="15428"/>
                      <a:pt x="-492" y="11925"/>
                      <a:pt x="548" y="9313"/>
                    </a:cubicBezTo>
                    <a:cubicBezTo>
                      <a:pt x="1186" y="7711"/>
                      <a:pt x="2280" y="6861"/>
                      <a:pt x="3318" y="5991"/>
                    </a:cubicBezTo>
                    <a:cubicBezTo>
                      <a:pt x="9499" y="808"/>
                      <a:pt x="16983" y="-4012"/>
                      <a:pt x="20179" y="5180"/>
                    </a:cubicBezTo>
                    <a:close/>
                  </a:path>
                </a:pathLst>
              </a:custGeom>
              <a:solidFill>
                <a:srgbClr val="7C868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 sz="2600"/>
                </a:pPr>
                <a:endParaRPr/>
              </a:p>
            </p:txBody>
          </p:sp>
          <p:sp>
            <p:nvSpPr>
              <p:cNvPr id="39" name="Shape 150"/>
              <p:cNvSpPr/>
              <p:nvPr/>
            </p:nvSpPr>
            <p:spPr>
              <a:xfrm>
                <a:off x="72387" y="-2"/>
                <a:ext cx="702066" cy="348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631" extrusionOk="0">
                    <a:moveTo>
                      <a:pt x="0" y="14121"/>
                    </a:moveTo>
                    <a:cubicBezTo>
                      <a:pt x="2462" y="8030"/>
                      <a:pt x="5323" y="3753"/>
                      <a:pt x="8375" y="1603"/>
                    </a:cubicBezTo>
                    <a:cubicBezTo>
                      <a:pt x="12811" y="-1522"/>
                      <a:pt x="17448" y="-53"/>
                      <a:pt x="21600" y="5793"/>
                    </a:cubicBezTo>
                    <a:cubicBezTo>
                      <a:pt x="21596" y="9101"/>
                      <a:pt x="20992" y="12107"/>
                      <a:pt x="20046" y="13520"/>
                    </a:cubicBezTo>
                    <a:cubicBezTo>
                      <a:pt x="18769" y="15427"/>
                      <a:pt x="17327" y="13885"/>
                      <a:pt x="15931" y="13525"/>
                    </a:cubicBezTo>
                    <a:cubicBezTo>
                      <a:pt x="12589" y="12663"/>
                      <a:pt x="9559" y="18756"/>
                      <a:pt x="6298" y="19542"/>
                    </a:cubicBezTo>
                    <a:cubicBezTo>
                      <a:pt x="4073" y="20078"/>
                      <a:pt x="1848" y="18182"/>
                      <a:pt x="0" y="14121"/>
                    </a:cubicBezTo>
                    <a:close/>
                  </a:path>
                </a:pathLst>
              </a:custGeom>
              <a:solidFill>
                <a:srgbClr val="A6AAA8"/>
              </a:solidFill>
              <a:ln w="38100" cap="flat">
                <a:solidFill>
                  <a:srgbClr val="A6AAA8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35" name="Group 154"/>
            <p:cNvGrpSpPr/>
            <p:nvPr/>
          </p:nvGrpSpPr>
          <p:grpSpPr>
            <a:xfrm flipH="1">
              <a:off x="1465515" y="6013316"/>
              <a:ext cx="358602" cy="175396"/>
              <a:chOff x="0" y="0"/>
              <a:chExt cx="713785" cy="349119"/>
            </a:xfrm>
          </p:grpSpPr>
          <p:sp>
            <p:nvSpPr>
              <p:cNvPr id="36" name="Shape 152"/>
              <p:cNvSpPr/>
              <p:nvPr/>
            </p:nvSpPr>
            <p:spPr>
              <a:xfrm>
                <a:off x="0" y="30490"/>
                <a:ext cx="713785" cy="3186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18" h="17389" extrusionOk="0">
                    <a:moveTo>
                      <a:pt x="20179" y="5180"/>
                    </a:moveTo>
                    <a:cubicBezTo>
                      <a:pt x="21108" y="7852"/>
                      <a:pt x="21023" y="11156"/>
                      <a:pt x="19932" y="13652"/>
                    </a:cubicBezTo>
                    <a:cubicBezTo>
                      <a:pt x="18743" y="16373"/>
                      <a:pt x="16637" y="17588"/>
                      <a:pt x="14664" y="16693"/>
                    </a:cubicBezTo>
                    <a:lnTo>
                      <a:pt x="7246" y="17389"/>
                    </a:lnTo>
                    <a:lnTo>
                      <a:pt x="1623" y="17049"/>
                    </a:lnTo>
                    <a:cubicBezTo>
                      <a:pt x="-6" y="15428"/>
                      <a:pt x="-492" y="11925"/>
                      <a:pt x="548" y="9313"/>
                    </a:cubicBezTo>
                    <a:cubicBezTo>
                      <a:pt x="1186" y="7711"/>
                      <a:pt x="2280" y="6861"/>
                      <a:pt x="3318" y="5991"/>
                    </a:cubicBezTo>
                    <a:cubicBezTo>
                      <a:pt x="9499" y="808"/>
                      <a:pt x="16983" y="-4012"/>
                      <a:pt x="20179" y="5180"/>
                    </a:cubicBezTo>
                    <a:close/>
                  </a:path>
                </a:pathLst>
              </a:custGeom>
              <a:solidFill>
                <a:srgbClr val="7C868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 sz="2600"/>
                </a:pPr>
                <a:endParaRPr/>
              </a:p>
            </p:txBody>
          </p:sp>
          <p:sp>
            <p:nvSpPr>
              <p:cNvPr id="37" name="Shape 153"/>
              <p:cNvSpPr/>
              <p:nvPr/>
            </p:nvSpPr>
            <p:spPr>
              <a:xfrm>
                <a:off x="84081" y="0"/>
                <a:ext cx="508813" cy="273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631" extrusionOk="0">
                    <a:moveTo>
                      <a:pt x="0" y="14121"/>
                    </a:moveTo>
                    <a:cubicBezTo>
                      <a:pt x="2462" y="8030"/>
                      <a:pt x="5323" y="3753"/>
                      <a:pt x="8375" y="1603"/>
                    </a:cubicBezTo>
                    <a:cubicBezTo>
                      <a:pt x="12811" y="-1522"/>
                      <a:pt x="17448" y="-53"/>
                      <a:pt x="21600" y="5793"/>
                    </a:cubicBezTo>
                    <a:cubicBezTo>
                      <a:pt x="21596" y="9101"/>
                      <a:pt x="20992" y="12107"/>
                      <a:pt x="20046" y="13520"/>
                    </a:cubicBezTo>
                    <a:cubicBezTo>
                      <a:pt x="18769" y="15427"/>
                      <a:pt x="17327" y="13885"/>
                      <a:pt x="15931" y="13525"/>
                    </a:cubicBezTo>
                    <a:cubicBezTo>
                      <a:pt x="12589" y="12663"/>
                      <a:pt x="9559" y="18756"/>
                      <a:pt x="6298" y="19542"/>
                    </a:cubicBezTo>
                    <a:cubicBezTo>
                      <a:pt x="4073" y="20078"/>
                      <a:pt x="1848" y="18182"/>
                      <a:pt x="0" y="14121"/>
                    </a:cubicBezTo>
                    <a:close/>
                  </a:path>
                </a:pathLst>
              </a:custGeom>
              <a:solidFill>
                <a:srgbClr val="A6AAA8"/>
              </a:solidFill>
              <a:ln w="38100" cap="flat">
                <a:solidFill>
                  <a:srgbClr val="A6AAA8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4" name="Picture Placeholder 3"/>
          <p:cNvPicPr>
            <a:picLocks noGrp="1" noChangeAspect="1"/>
          </p:cNvPicPr>
          <p:nvPr>
            <p:ph type="pic" sz="quarter" idx="18"/>
          </p:nvPr>
        </p:nvPicPr>
        <p:blipFill>
          <a:blip r:embed="rId5"/>
          <a:srcRect l="3369" r="336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2636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be learning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Enabling the business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of business process vs. full API access</a:t>
            </a:r>
          </a:p>
          <a:p>
            <a:r>
              <a:rPr lang="en-US" dirty="0"/>
              <a:t>Let your business take the wheel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15616" y="4974836"/>
            <a:ext cx="905673" cy="1423291"/>
            <a:chOff x="9344628" y="1864981"/>
            <a:chExt cx="1447406" cy="2274640"/>
          </a:xfrm>
        </p:grpSpPr>
        <p:pic>
          <p:nvPicPr>
            <p:cNvPr id="23" name="image1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>
              <a:off x="9917723" y="3738128"/>
              <a:ext cx="298318" cy="4014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4" name="Group 124"/>
            <p:cNvGrpSpPr/>
            <p:nvPr userDrawn="1"/>
          </p:nvGrpSpPr>
          <p:grpSpPr>
            <a:xfrm>
              <a:off x="9344628" y="1864981"/>
              <a:ext cx="1447406" cy="1885853"/>
              <a:chOff x="0" y="0"/>
              <a:chExt cx="2881021" cy="3753739"/>
            </a:xfrm>
          </p:grpSpPr>
          <p:sp>
            <p:nvSpPr>
              <p:cNvPr id="25" name="Shape 122"/>
              <p:cNvSpPr/>
              <p:nvPr/>
            </p:nvSpPr>
            <p:spPr>
              <a:xfrm>
                <a:off x="-1" y="-1"/>
                <a:ext cx="1440512" cy="37537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9302" y="7966"/>
                    </a:lnTo>
                    <a:lnTo>
                      <a:pt x="15083" y="7966"/>
                    </a:lnTo>
                    <a:lnTo>
                      <a:pt x="5282" y="14208"/>
                    </a:lnTo>
                    <a:lnTo>
                      <a:pt x="11299" y="14208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76C05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6" name="Shape 123"/>
              <p:cNvSpPr/>
              <p:nvPr/>
            </p:nvSpPr>
            <p:spPr>
              <a:xfrm>
                <a:off x="1440510" y="-1"/>
                <a:ext cx="1440512" cy="37537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301" y="14208"/>
                    </a:lnTo>
                    <a:lnTo>
                      <a:pt x="16318" y="14208"/>
                    </a:lnTo>
                    <a:lnTo>
                      <a:pt x="6780" y="7966"/>
                    </a:lnTo>
                    <a:lnTo>
                      <a:pt x="12298" y="7966"/>
                    </a:lnTo>
                    <a:lnTo>
                      <a:pt x="0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129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7250090" y="5097388"/>
            <a:ext cx="1164500" cy="1760612"/>
            <a:chOff x="9727772" y="1205201"/>
            <a:chExt cx="3863101" cy="5840638"/>
          </a:xfrm>
        </p:grpSpPr>
        <p:pic>
          <p:nvPicPr>
            <p:cNvPr id="28" name="image1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>
              <a:off x="11346797" y="6204604"/>
              <a:ext cx="625052" cy="8412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9" name="Group 129"/>
            <p:cNvGrpSpPr/>
            <p:nvPr userDrawn="1"/>
          </p:nvGrpSpPr>
          <p:grpSpPr>
            <a:xfrm>
              <a:off x="9727772" y="1205201"/>
              <a:ext cx="3863101" cy="5033309"/>
              <a:chOff x="0" y="0"/>
              <a:chExt cx="7689401" cy="10018671"/>
            </a:xfrm>
          </p:grpSpPr>
          <p:sp>
            <p:nvSpPr>
              <p:cNvPr id="30" name="Shape 127"/>
              <p:cNvSpPr/>
              <p:nvPr/>
            </p:nvSpPr>
            <p:spPr>
              <a:xfrm>
                <a:off x="-1" y="-1"/>
                <a:ext cx="3844702" cy="100186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6458" y="8678"/>
                    </a:lnTo>
                    <a:lnTo>
                      <a:pt x="13920" y="8678"/>
                    </a:lnTo>
                    <a:lnTo>
                      <a:pt x="5282" y="14208"/>
                    </a:lnTo>
                    <a:lnTo>
                      <a:pt x="11299" y="14208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76C05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1" name="Shape 128"/>
              <p:cNvSpPr/>
              <p:nvPr/>
            </p:nvSpPr>
            <p:spPr>
              <a:xfrm>
                <a:off x="3844700" y="-1"/>
                <a:ext cx="3844702" cy="100186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301" y="14208"/>
                    </a:lnTo>
                    <a:lnTo>
                      <a:pt x="16318" y="14208"/>
                    </a:lnTo>
                    <a:lnTo>
                      <a:pt x="6780" y="7966"/>
                    </a:lnTo>
                    <a:lnTo>
                      <a:pt x="12298" y="7966"/>
                    </a:lnTo>
                    <a:lnTo>
                      <a:pt x="0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F9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6209223" y="6270103"/>
            <a:ext cx="1017766" cy="466852"/>
            <a:chOff x="522055" y="5591453"/>
            <a:chExt cx="1302062" cy="597259"/>
          </a:xfrm>
        </p:grpSpPr>
        <p:grpSp>
          <p:nvGrpSpPr>
            <p:cNvPr id="33" name="Group 148"/>
            <p:cNvGrpSpPr/>
            <p:nvPr/>
          </p:nvGrpSpPr>
          <p:grpSpPr>
            <a:xfrm flipH="1">
              <a:off x="608200" y="5591453"/>
              <a:ext cx="1045670" cy="511449"/>
              <a:chOff x="-1" y="-2"/>
              <a:chExt cx="2081378" cy="1018021"/>
            </a:xfrm>
          </p:grpSpPr>
          <p:sp>
            <p:nvSpPr>
              <p:cNvPr id="40" name="Shape 146"/>
              <p:cNvSpPr/>
              <p:nvPr/>
            </p:nvSpPr>
            <p:spPr>
              <a:xfrm>
                <a:off x="-1" y="88908"/>
                <a:ext cx="2081378" cy="9291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18" h="17389" extrusionOk="0">
                    <a:moveTo>
                      <a:pt x="20179" y="5180"/>
                    </a:moveTo>
                    <a:cubicBezTo>
                      <a:pt x="21108" y="7852"/>
                      <a:pt x="21023" y="11156"/>
                      <a:pt x="19932" y="13652"/>
                    </a:cubicBezTo>
                    <a:cubicBezTo>
                      <a:pt x="18743" y="16373"/>
                      <a:pt x="16637" y="17588"/>
                      <a:pt x="14664" y="16693"/>
                    </a:cubicBezTo>
                    <a:lnTo>
                      <a:pt x="7246" y="17389"/>
                    </a:lnTo>
                    <a:lnTo>
                      <a:pt x="1623" y="17049"/>
                    </a:lnTo>
                    <a:cubicBezTo>
                      <a:pt x="-6" y="15428"/>
                      <a:pt x="-492" y="11925"/>
                      <a:pt x="548" y="9313"/>
                    </a:cubicBezTo>
                    <a:cubicBezTo>
                      <a:pt x="1186" y="7711"/>
                      <a:pt x="2280" y="6861"/>
                      <a:pt x="3318" y="5991"/>
                    </a:cubicBezTo>
                    <a:cubicBezTo>
                      <a:pt x="9499" y="808"/>
                      <a:pt x="16983" y="-4012"/>
                      <a:pt x="20179" y="5180"/>
                    </a:cubicBezTo>
                    <a:close/>
                  </a:path>
                </a:pathLst>
              </a:custGeom>
              <a:solidFill>
                <a:srgbClr val="53585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 sz="2600"/>
                </a:pPr>
                <a:endParaRPr/>
              </a:p>
            </p:txBody>
          </p:sp>
          <p:sp>
            <p:nvSpPr>
              <p:cNvPr id="41" name="Shape 147"/>
              <p:cNvSpPr/>
              <p:nvPr/>
            </p:nvSpPr>
            <p:spPr>
              <a:xfrm>
                <a:off x="53541" y="-2"/>
                <a:ext cx="1860734" cy="7963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631" extrusionOk="0">
                    <a:moveTo>
                      <a:pt x="0" y="14121"/>
                    </a:moveTo>
                    <a:cubicBezTo>
                      <a:pt x="2462" y="8030"/>
                      <a:pt x="5323" y="3753"/>
                      <a:pt x="8375" y="1603"/>
                    </a:cubicBezTo>
                    <a:cubicBezTo>
                      <a:pt x="12811" y="-1522"/>
                      <a:pt x="17448" y="-53"/>
                      <a:pt x="21600" y="5793"/>
                    </a:cubicBezTo>
                    <a:cubicBezTo>
                      <a:pt x="21596" y="9101"/>
                      <a:pt x="20992" y="12107"/>
                      <a:pt x="20046" y="13520"/>
                    </a:cubicBezTo>
                    <a:cubicBezTo>
                      <a:pt x="18769" y="15427"/>
                      <a:pt x="17327" y="13885"/>
                      <a:pt x="15931" y="13525"/>
                    </a:cubicBezTo>
                    <a:cubicBezTo>
                      <a:pt x="12589" y="12663"/>
                      <a:pt x="9559" y="18756"/>
                      <a:pt x="6298" y="19542"/>
                    </a:cubicBezTo>
                    <a:cubicBezTo>
                      <a:pt x="4073" y="20078"/>
                      <a:pt x="1848" y="18182"/>
                      <a:pt x="0" y="14121"/>
                    </a:cubicBezTo>
                    <a:close/>
                  </a:path>
                </a:pathLst>
              </a:custGeom>
              <a:solidFill>
                <a:srgbClr val="A6A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34" name="Group 151"/>
            <p:cNvGrpSpPr/>
            <p:nvPr/>
          </p:nvGrpSpPr>
          <p:grpSpPr>
            <a:xfrm flipH="1">
              <a:off x="522055" y="5965047"/>
              <a:ext cx="457287" cy="223665"/>
              <a:chOff x="0" y="-2"/>
              <a:chExt cx="910215" cy="445197"/>
            </a:xfrm>
          </p:grpSpPr>
          <p:sp>
            <p:nvSpPr>
              <p:cNvPr id="38" name="Shape 149"/>
              <p:cNvSpPr/>
              <p:nvPr/>
            </p:nvSpPr>
            <p:spPr>
              <a:xfrm>
                <a:off x="0" y="38880"/>
                <a:ext cx="910215" cy="4063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18" h="17389" extrusionOk="0">
                    <a:moveTo>
                      <a:pt x="20179" y="5180"/>
                    </a:moveTo>
                    <a:cubicBezTo>
                      <a:pt x="21108" y="7852"/>
                      <a:pt x="21023" y="11156"/>
                      <a:pt x="19932" y="13652"/>
                    </a:cubicBezTo>
                    <a:cubicBezTo>
                      <a:pt x="18743" y="16373"/>
                      <a:pt x="16637" y="17588"/>
                      <a:pt x="14664" y="16693"/>
                    </a:cubicBezTo>
                    <a:lnTo>
                      <a:pt x="7246" y="17389"/>
                    </a:lnTo>
                    <a:lnTo>
                      <a:pt x="1623" y="17049"/>
                    </a:lnTo>
                    <a:cubicBezTo>
                      <a:pt x="-6" y="15428"/>
                      <a:pt x="-492" y="11925"/>
                      <a:pt x="548" y="9313"/>
                    </a:cubicBezTo>
                    <a:cubicBezTo>
                      <a:pt x="1186" y="7711"/>
                      <a:pt x="2280" y="6861"/>
                      <a:pt x="3318" y="5991"/>
                    </a:cubicBezTo>
                    <a:cubicBezTo>
                      <a:pt x="9499" y="808"/>
                      <a:pt x="16983" y="-4012"/>
                      <a:pt x="20179" y="5180"/>
                    </a:cubicBezTo>
                    <a:close/>
                  </a:path>
                </a:pathLst>
              </a:custGeom>
              <a:solidFill>
                <a:srgbClr val="7C868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 sz="2600"/>
                </a:pPr>
                <a:endParaRPr/>
              </a:p>
            </p:txBody>
          </p:sp>
          <p:sp>
            <p:nvSpPr>
              <p:cNvPr id="39" name="Shape 150"/>
              <p:cNvSpPr/>
              <p:nvPr/>
            </p:nvSpPr>
            <p:spPr>
              <a:xfrm>
                <a:off x="72387" y="-2"/>
                <a:ext cx="702066" cy="348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631" extrusionOk="0">
                    <a:moveTo>
                      <a:pt x="0" y="14121"/>
                    </a:moveTo>
                    <a:cubicBezTo>
                      <a:pt x="2462" y="8030"/>
                      <a:pt x="5323" y="3753"/>
                      <a:pt x="8375" y="1603"/>
                    </a:cubicBezTo>
                    <a:cubicBezTo>
                      <a:pt x="12811" y="-1522"/>
                      <a:pt x="17448" y="-53"/>
                      <a:pt x="21600" y="5793"/>
                    </a:cubicBezTo>
                    <a:cubicBezTo>
                      <a:pt x="21596" y="9101"/>
                      <a:pt x="20992" y="12107"/>
                      <a:pt x="20046" y="13520"/>
                    </a:cubicBezTo>
                    <a:cubicBezTo>
                      <a:pt x="18769" y="15427"/>
                      <a:pt x="17327" y="13885"/>
                      <a:pt x="15931" y="13525"/>
                    </a:cubicBezTo>
                    <a:cubicBezTo>
                      <a:pt x="12589" y="12663"/>
                      <a:pt x="9559" y="18756"/>
                      <a:pt x="6298" y="19542"/>
                    </a:cubicBezTo>
                    <a:cubicBezTo>
                      <a:pt x="4073" y="20078"/>
                      <a:pt x="1848" y="18182"/>
                      <a:pt x="0" y="14121"/>
                    </a:cubicBezTo>
                    <a:close/>
                  </a:path>
                </a:pathLst>
              </a:custGeom>
              <a:solidFill>
                <a:srgbClr val="A6AAA8"/>
              </a:solidFill>
              <a:ln w="38100" cap="flat">
                <a:solidFill>
                  <a:srgbClr val="A6AAA8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35" name="Group 154"/>
            <p:cNvGrpSpPr/>
            <p:nvPr/>
          </p:nvGrpSpPr>
          <p:grpSpPr>
            <a:xfrm flipH="1">
              <a:off x="1465515" y="6013316"/>
              <a:ext cx="358602" cy="175396"/>
              <a:chOff x="0" y="0"/>
              <a:chExt cx="713785" cy="349119"/>
            </a:xfrm>
          </p:grpSpPr>
          <p:sp>
            <p:nvSpPr>
              <p:cNvPr id="36" name="Shape 152"/>
              <p:cNvSpPr/>
              <p:nvPr/>
            </p:nvSpPr>
            <p:spPr>
              <a:xfrm>
                <a:off x="0" y="30490"/>
                <a:ext cx="713785" cy="3186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18" h="17389" extrusionOk="0">
                    <a:moveTo>
                      <a:pt x="20179" y="5180"/>
                    </a:moveTo>
                    <a:cubicBezTo>
                      <a:pt x="21108" y="7852"/>
                      <a:pt x="21023" y="11156"/>
                      <a:pt x="19932" y="13652"/>
                    </a:cubicBezTo>
                    <a:cubicBezTo>
                      <a:pt x="18743" y="16373"/>
                      <a:pt x="16637" y="17588"/>
                      <a:pt x="14664" y="16693"/>
                    </a:cubicBezTo>
                    <a:lnTo>
                      <a:pt x="7246" y="17389"/>
                    </a:lnTo>
                    <a:lnTo>
                      <a:pt x="1623" y="17049"/>
                    </a:lnTo>
                    <a:cubicBezTo>
                      <a:pt x="-6" y="15428"/>
                      <a:pt x="-492" y="11925"/>
                      <a:pt x="548" y="9313"/>
                    </a:cubicBezTo>
                    <a:cubicBezTo>
                      <a:pt x="1186" y="7711"/>
                      <a:pt x="2280" y="6861"/>
                      <a:pt x="3318" y="5991"/>
                    </a:cubicBezTo>
                    <a:cubicBezTo>
                      <a:pt x="9499" y="808"/>
                      <a:pt x="16983" y="-4012"/>
                      <a:pt x="20179" y="5180"/>
                    </a:cubicBezTo>
                    <a:close/>
                  </a:path>
                </a:pathLst>
              </a:custGeom>
              <a:solidFill>
                <a:srgbClr val="7C868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 sz="2600"/>
                </a:pPr>
                <a:endParaRPr/>
              </a:p>
            </p:txBody>
          </p:sp>
          <p:sp>
            <p:nvSpPr>
              <p:cNvPr id="37" name="Shape 153"/>
              <p:cNvSpPr/>
              <p:nvPr/>
            </p:nvSpPr>
            <p:spPr>
              <a:xfrm>
                <a:off x="84081" y="0"/>
                <a:ext cx="508813" cy="273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631" extrusionOk="0">
                    <a:moveTo>
                      <a:pt x="0" y="14121"/>
                    </a:moveTo>
                    <a:cubicBezTo>
                      <a:pt x="2462" y="8030"/>
                      <a:pt x="5323" y="3753"/>
                      <a:pt x="8375" y="1603"/>
                    </a:cubicBezTo>
                    <a:cubicBezTo>
                      <a:pt x="12811" y="-1522"/>
                      <a:pt x="17448" y="-53"/>
                      <a:pt x="21600" y="5793"/>
                    </a:cubicBezTo>
                    <a:cubicBezTo>
                      <a:pt x="21596" y="9101"/>
                      <a:pt x="20992" y="12107"/>
                      <a:pt x="20046" y="13520"/>
                    </a:cubicBezTo>
                    <a:cubicBezTo>
                      <a:pt x="18769" y="15427"/>
                      <a:pt x="17327" y="13885"/>
                      <a:pt x="15931" y="13525"/>
                    </a:cubicBezTo>
                    <a:cubicBezTo>
                      <a:pt x="12589" y="12663"/>
                      <a:pt x="9559" y="18756"/>
                      <a:pt x="6298" y="19542"/>
                    </a:cubicBezTo>
                    <a:cubicBezTo>
                      <a:pt x="4073" y="20078"/>
                      <a:pt x="1848" y="18182"/>
                      <a:pt x="0" y="14121"/>
                    </a:cubicBezTo>
                    <a:close/>
                  </a:path>
                </a:pathLst>
              </a:custGeom>
              <a:solidFill>
                <a:srgbClr val="A6AAA8"/>
              </a:solidFill>
              <a:ln w="38100" cap="flat">
                <a:solidFill>
                  <a:srgbClr val="A6AAA8"/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43" name="Picture Placeholder 42"/>
          <p:cNvPicPr>
            <a:picLocks noGrp="1" noChangeAspect="1"/>
          </p:cNvPicPr>
          <p:nvPr>
            <p:ph type="pic" sz="quarter" idx="18"/>
          </p:nvPr>
        </p:nvPicPr>
        <p:blipFill>
          <a:blip r:embed="rId5"/>
          <a:srcRect l="25106" r="2510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287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How does this actually fit together?</a:t>
            </a:r>
          </a:p>
        </p:txBody>
      </p:sp>
      <p:sp>
        <p:nvSpPr>
          <p:cNvPr id="6" name="Flowchart: Data 5"/>
          <p:cNvSpPr/>
          <p:nvPr/>
        </p:nvSpPr>
        <p:spPr>
          <a:xfrm>
            <a:off x="4261607" y="2014692"/>
            <a:ext cx="1325460" cy="788565"/>
          </a:xfrm>
          <a:prstGeom prst="flowChartInputOutpu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latin typeface="Salesforce Sans"/>
              <a:cs typeface="Salesforce Sans"/>
            </a:endParaRPr>
          </a:p>
          <a:p>
            <a:pPr algn="ctr"/>
            <a:r>
              <a:rPr lang="en-US" sz="1100" dirty="0">
                <a:latin typeface="Salesforce Sans"/>
                <a:cs typeface="Salesforce Sans"/>
              </a:rPr>
              <a:t>Request Object</a:t>
            </a:r>
          </a:p>
        </p:txBody>
      </p:sp>
      <p:sp>
        <p:nvSpPr>
          <p:cNvPr id="7" name="Flowchart: Data 6"/>
          <p:cNvSpPr/>
          <p:nvPr/>
        </p:nvSpPr>
        <p:spPr>
          <a:xfrm>
            <a:off x="4048260" y="4616741"/>
            <a:ext cx="1374396" cy="788565"/>
          </a:xfrm>
          <a:prstGeom prst="flowChartInputOutpu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latin typeface="Salesforce Sans"/>
              <a:cs typeface="Salesforce Sans"/>
            </a:endParaRPr>
          </a:p>
          <a:p>
            <a:pPr algn="ctr"/>
            <a:r>
              <a:rPr lang="en-US" sz="1100" dirty="0">
                <a:latin typeface="Salesforce Sans"/>
                <a:cs typeface="Salesforce Sans"/>
              </a:rPr>
              <a:t>Response Object</a:t>
            </a:r>
          </a:p>
        </p:txBody>
      </p:sp>
      <p:sp>
        <p:nvSpPr>
          <p:cNvPr id="8" name="Flowchart: Predefined Process 7"/>
          <p:cNvSpPr/>
          <p:nvPr/>
        </p:nvSpPr>
        <p:spPr>
          <a:xfrm>
            <a:off x="2164360" y="3201798"/>
            <a:ext cx="1040235" cy="780176"/>
          </a:xfrm>
          <a:prstGeom prst="flowChartPredefinedProcess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latin typeface="Salesforce Sans"/>
              <a:cs typeface="Salesforce Sans"/>
            </a:endParaRPr>
          </a:p>
          <a:p>
            <a:pPr algn="ctr"/>
            <a:r>
              <a:rPr lang="en-US" sz="1100" dirty="0">
                <a:latin typeface="Salesforce Sans"/>
                <a:cs typeface="Salesforce Sans"/>
              </a:rPr>
              <a:t>External System</a:t>
            </a:r>
          </a:p>
        </p:txBody>
      </p:sp>
      <p:sp>
        <p:nvSpPr>
          <p:cNvPr id="9" name="Flowchart: Predefined Process 8"/>
          <p:cNvSpPr/>
          <p:nvPr/>
        </p:nvSpPr>
        <p:spPr>
          <a:xfrm>
            <a:off x="6498893" y="3201798"/>
            <a:ext cx="1112495" cy="780176"/>
          </a:xfrm>
          <a:prstGeom prst="flowChartPredefinedProcess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latin typeface="Salesforce Sans"/>
              <a:cs typeface="Salesforce Sans"/>
            </a:endParaRPr>
          </a:p>
          <a:p>
            <a:pPr algn="ctr"/>
            <a:r>
              <a:rPr lang="en-US" sz="1100" dirty="0">
                <a:latin typeface="Salesforce Sans"/>
                <a:cs typeface="Salesforce Sans"/>
              </a:rPr>
              <a:t>REST Processor</a:t>
            </a:r>
          </a:p>
        </p:txBody>
      </p:sp>
      <p:sp>
        <p:nvSpPr>
          <p:cNvPr id="10" name="Can 9"/>
          <p:cNvSpPr/>
          <p:nvPr/>
        </p:nvSpPr>
        <p:spPr>
          <a:xfrm>
            <a:off x="8745968" y="2224479"/>
            <a:ext cx="973123" cy="855677"/>
          </a:xfrm>
          <a:prstGeom prst="can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latin typeface="Salesforce Sans"/>
              <a:cs typeface="Salesforce Sans"/>
            </a:endParaRPr>
          </a:p>
          <a:p>
            <a:pPr algn="ctr"/>
            <a:r>
              <a:rPr lang="en-US" sz="1100" dirty="0">
                <a:latin typeface="Salesforce Sans"/>
                <a:cs typeface="Salesforce Sans"/>
              </a:rPr>
              <a:t>Salesforce</a:t>
            </a:r>
          </a:p>
        </p:txBody>
      </p:sp>
      <p:cxnSp>
        <p:nvCxnSpPr>
          <p:cNvPr id="12" name="Elbow Connector 11"/>
          <p:cNvCxnSpPr>
            <a:endCxn id="6" idx="2"/>
          </p:cNvCxnSpPr>
          <p:nvPr/>
        </p:nvCxnSpPr>
        <p:spPr>
          <a:xfrm flipV="1">
            <a:off x="2684477" y="2408975"/>
            <a:ext cx="1709676" cy="755072"/>
          </a:xfrm>
          <a:prstGeom prst="bentConnector3">
            <a:avLst>
              <a:gd name="adj1" fmla="val -49"/>
            </a:avLst>
          </a:prstGeom>
          <a:ln w="9525" cmpd="sng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5"/>
            <a:endCxn id="9" idx="0"/>
          </p:cNvCxnSpPr>
          <p:nvPr/>
        </p:nvCxnSpPr>
        <p:spPr>
          <a:xfrm>
            <a:off x="5454521" y="2408975"/>
            <a:ext cx="1600620" cy="792823"/>
          </a:xfrm>
          <a:prstGeom prst="bentConnector2">
            <a:avLst/>
          </a:prstGeom>
          <a:ln w="9525" cmpd="sng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2"/>
            <a:endCxn id="7" idx="5"/>
          </p:cNvCxnSpPr>
          <p:nvPr/>
        </p:nvCxnSpPr>
        <p:spPr>
          <a:xfrm rot="5400000">
            <a:off x="5655654" y="3611537"/>
            <a:ext cx="1029050" cy="1769925"/>
          </a:xfrm>
          <a:prstGeom prst="bentConnector2">
            <a:avLst/>
          </a:prstGeom>
          <a:ln w="9525" cmpd="sng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7" idx="2"/>
            <a:endCxn id="8" idx="2"/>
          </p:cNvCxnSpPr>
          <p:nvPr/>
        </p:nvCxnSpPr>
        <p:spPr>
          <a:xfrm rot="10800000">
            <a:off x="2684478" y="3981974"/>
            <a:ext cx="1501222" cy="1029050"/>
          </a:xfrm>
          <a:prstGeom prst="bentConnector2">
            <a:avLst/>
          </a:prstGeom>
          <a:ln w="9525" cmpd="sng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9" idx="3"/>
            <a:endCxn id="10" idx="2"/>
          </p:cNvCxnSpPr>
          <p:nvPr/>
        </p:nvCxnSpPr>
        <p:spPr>
          <a:xfrm flipV="1">
            <a:off x="7611388" y="2652318"/>
            <a:ext cx="1134580" cy="939568"/>
          </a:xfrm>
          <a:prstGeom prst="bentConnector3">
            <a:avLst/>
          </a:prstGeom>
          <a:ln w="9525" cmpd="sng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75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sample #1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Inner classes, request/response</a:t>
            </a:r>
          </a:p>
        </p:txBody>
      </p:sp>
    </p:spTree>
    <p:extLst>
      <p:ext uri="{BB962C8B-B14F-4D97-AF65-F5344CB8AC3E}">
        <p14:creationId xmlns:p14="http://schemas.microsoft.com/office/powerpoint/2010/main" val="351638196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sample #2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Apex REST handler and action routing</a:t>
            </a:r>
          </a:p>
        </p:txBody>
      </p:sp>
    </p:spTree>
    <p:extLst>
      <p:ext uri="{BB962C8B-B14F-4D97-AF65-F5344CB8AC3E}">
        <p14:creationId xmlns:p14="http://schemas.microsoft.com/office/powerpoint/2010/main" val="216601877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alesforce 2015 16x9">
  <a:themeElements>
    <a:clrScheme name="Salesforce Color Pallet - June 2015 2">
      <a:dk1>
        <a:srgbClr val="1C1C1C"/>
      </a:dk1>
      <a:lt1>
        <a:srgbClr val="FFFFFF"/>
      </a:lt1>
      <a:dk2>
        <a:srgbClr val="19325C"/>
      </a:dk2>
      <a:lt2>
        <a:srgbClr val="D0D9DE"/>
      </a:lt2>
      <a:accent1>
        <a:srgbClr val="00A1E0"/>
      </a:accent1>
      <a:accent2>
        <a:srgbClr val="7C868D"/>
      </a:accent2>
      <a:accent3>
        <a:srgbClr val="00B2A9"/>
      </a:accent3>
      <a:accent4>
        <a:srgbClr val="963CBD"/>
      </a:accent4>
      <a:accent5>
        <a:srgbClr val="ED8B00"/>
      </a:accent5>
      <a:accent6>
        <a:srgbClr val="FFC72C"/>
      </a:accent6>
      <a:hlink>
        <a:srgbClr val="001871"/>
      </a:hlink>
      <a:folHlink>
        <a:srgbClr val="963CBD"/>
      </a:folHlink>
    </a:clrScheme>
    <a:fontScheme name="Salesforce">
      <a:majorFont>
        <a:latin typeface="Salesforce Sans"/>
        <a:ea typeface=""/>
        <a:cs typeface=""/>
      </a:majorFont>
      <a:minorFont>
        <a:latin typeface="Salesforce San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scene3d>
          <a:camera prst="orthographicFront"/>
          <a:lightRig rig="contrasting" dir="t">
            <a:rot lat="0" lon="0" rev="2400000"/>
          </a:lightRig>
        </a:scene3d>
        <a:sp3d prstMaterial="powder">
          <a:bevelB w="0" h="0"/>
        </a:sp3d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latin typeface="Salesforce Sans"/>
            <a:cs typeface="Salesforce San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accent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300"/>
          </a:spcBef>
          <a:spcAft>
            <a:spcPts val="600"/>
          </a:spcAft>
          <a:defRPr sz="2000" dirty="0" smtClean="0">
            <a:solidFill>
              <a:schemeClr val="accent2">
                <a:lumMod val="75000"/>
              </a:schemeClr>
            </a:solidFill>
            <a:latin typeface="Salesforce Sans"/>
            <a:cs typeface="Salesforce San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alesforce 2014 Interim">
      <a:dk1>
        <a:srgbClr val="262626"/>
      </a:dk1>
      <a:lt1>
        <a:srgbClr val="FFFFFF"/>
      </a:lt1>
      <a:dk2>
        <a:srgbClr val="003C4D"/>
      </a:dk2>
      <a:lt2>
        <a:srgbClr val="D9E0E2"/>
      </a:lt2>
      <a:accent1>
        <a:srgbClr val="00A1E0"/>
      </a:accent1>
      <a:accent2>
        <a:srgbClr val="7C868D"/>
      </a:accent2>
      <a:accent3>
        <a:srgbClr val="008675"/>
      </a:accent3>
      <a:accent4>
        <a:srgbClr val="5C068C"/>
      </a:accent4>
      <a:accent5>
        <a:srgbClr val="E98300"/>
      </a:accent5>
      <a:accent6>
        <a:srgbClr val="F1C300"/>
      </a:accent6>
      <a:hlink>
        <a:srgbClr val="0075A4"/>
      </a:hlink>
      <a:folHlink>
        <a:srgbClr val="943092"/>
      </a:folHlink>
    </a:clrScheme>
    <a:fontScheme name="Salesforce_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lesforce 2014 Interim">
      <a:dk1>
        <a:srgbClr val="262626"/>
      </a:dk1>
      <a:lt1>
        <a:srgbClr val="FFFFFF"/>
      </a:lt1>
      <a:dk2>
        <a:srgbClr val="003C4D"/>
      </a:dk2>
      <a:lt2>
        <a:srgbClr val="D9E0E2"/>
      </a:lt2>
      <a:accent1>
        <a:srgbClr val="00A1E0"/>
      </a:accent1>
      <a:accent2>
        <a:srgbClr val="7C868D"/>
      </a:accent2>
      <a:accent3>
        <a:srgbClr val="008675"/>
      </a:accent3>
      <a:accent4>
        <a:srgbClr val="5C068C"/>
      </a:accent4>
      <a:accent5>
        <a:srgbClr val="E98300"/>
      </a:accent5>
      <a:accent6>
        <a:srgbClr val="F1C300"/>
      </a:accent6>
      <a:hlink>
        <a:srgbClr val="0075A4"/>
      </a:hlink>
      <a:folHlink>
        <a:srgbClr val="943092"/>
      </a:folHlink>
    </a:clrScheme>
    <a:fontScheme name="Salesforce 2014 Interi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35503</TotalTime>
  <Words>306</Words>
  <Application>Microsoft Office PowerPoint</Application>
  <PresentationFormat>Custom</PresentationFormat>
  <Paragraphs>76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ＭＳ Ｐゴシック</vt:lpstr>
      <vt:lpstr>Arial</vt:lpstr>
      <vt:lpstr>Calibri</vt:lpstr>
      <vt:lpstr>Gill Sans</vt:lpstr>
      <vt:lpstr>Helvetica Light</vt:lpstr>
      <vt:lpstr>Salesforce Sans</vt:lpstr>
      <vt:lpstr>Salesforce Sans Light</vt:lpstr>
      <vt:lpstr>VAG Rounded Std Light</vt:lpstr>
      <vt:lpstr>Wingdings</vt:lpstr>
      <vt:lpstr>Salesforce 2015 16x9</vt:lpstr>
      <vt:lpstr>Integrations with the Force.com Platform using Custom Apex REST Services</vt:lpstr>
      <vt:lpstr>Andy Boettcher Chief Technical Architect Demand Chain Systems</vt:lpstr>
      <vt:lpstr>Overview</vt:lpstr>
      <vt:lpstr>What you will be learning</vt:lpstr>
      <vt:lpstr>What you will be learning</vt:lpstr>
      <vt:lpstr>What you will be learning</vt:lpstr>
      <vt:lpstr>Architecture</vt:lpstr>
      <vt:lpstr>Code sample #1</vt:lpstr>
      <vt:lpstr>Code sample #2</vt:lpstr>
      <vt:lpstr>Code demo</vt:lpstr>
      <vt:lpstr>Leverage the platform!</vt:lpstr>
      <vt:lpstr>Flow Demo</vt:lpstr>
      <vt:lpstr>Flow demo</vt:lpstr>
      <vt:lpstr>Summary and recap</vt:lpstr>
      <vt:lpstr>PowerPoint Presentation</vt:lpstr>
    </vt:vector>
  </TitlesOfParts>
  <Manager>Aaron Rabideau</Manager>
  <Company>Salesforce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 - Corporate Presentation Template</dc:title>
  <dc:subject/>
  <dc:creator>Salesforce</dc:creator>
  <cp:keywords/>
  <dc:description/>
  <cp:lastModifiedBy>Andrew Boettcher</cp:lastModifiedBy>
  <cp:revision>2780</cp:revision>
  <cp:lastPrinted>2014-09-29T18:29:00Z</cp:lastPrinted>
  <dcterms:created xsi:type="dcterms:W3CDTF">2014-09-29T18:28:17Z</dcterms:created>
  <dcterms:modified xsi:type="dcterms:W3CDTF">2016-09-21T15:09:58Z</dcterms:modified>
  <cp:category/>
</cp:coreProperties>
</file>