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8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9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0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37F4A8A-7B54-4D8D-933A-8921996A0F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4300" y="1076635"/>
            <a:ext cx="7323744" cy="3495365"/>
          </a:xfrm>
        </p:spPr>
        <p:txBody>
          <a:bodyPr anchor="t">
            <a:normAutofit/>
          </a:bodyPr>
          <a:lstStyle/>
          <a:p>
            <a:r>
              <a:rPr lang="en-US" sz="5000" dirty="0" smtClean="0"/>
              <a:t>Convention </a:t>
            </a:r>
            <a:r>
              <a:rPr lang="en-US" sz="5000" dirty="0"/>
              <a:t>Centre </a:t>
            </a:r>
            <a:r>
              <a:rPr lang="en-US" sz="5000" dirty="0" smtClean="0"/>
              <a:t>Management (CCM) Project</a:t>
            </a:r>
            <a:br>
              <a:rPr lang="en-US" sz="5000" dirty="0" smtClean="0"/>
            </a:br>
            <a:r>
              <a:rPr lang="en-US" sz="5000" dirty="0"/>
              <a:t/>
            </a:r>
            <a:br>
              <a:rPr lang="en-US" sz="5000" dirty="0"/>
            </a:br>
            <a:r>
              <a:rPr lang="en-US" sz="2200" i="1" dirty="0"/>
              <a:t>Customer Bill of Rights &amp; Responsibilities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0AA360F-DECB-4836-8FB6-22C4BC3FB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8B9F1F2-23A1-74DA-6397-EB1C50D3C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1" r="34253" b="-1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3B168A7-66FE-4359-9866-CBB841A729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CONCLUSION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500" dirty="0"/>
              <a:t>By incorporating these recommendations into the Customer Bill of Rights &amp; Responsibilities, the Convention Centre Management system will be equipped to provide </a:t>
            </a:r>
            <a:r>
              <a:rPr lang="en-US" sz="1500" i="1" dirty="0"/>
              <a:t>a streamlined</a:t>
            </a:r>
            <a:r>
              <a:rPr lang="en-US" sz="1500" dirty="0"/>
              <a:t>,</a:t>
            </a:r>
            <a:r>
              <a:rPr lang="en-US" sz="1500" i="1" dirty="0"/>
              <a:t> user-friendly</a:t>
            </a:r>
            <a:r>
              <a:rPr lang="en-US" sz="1500" dirty="0"/>
              <a:t>, and </a:t>
            </a:r>
            <a:r>
              <a:rPr lang="en-US" sz="1500" i="1" dirty="0"/>
              <a:t>efficient experience for customers</a:t>
            </a:r>
            <a:r>
              <a:rPr lang="en-US" sz="1500" dirty="0"/>
              <a:t>, leading to enhanced customer satisfaction and improved business operations</a:t>
            </a:r>
          </a:p>
        </p:txBody>
      </p:sp>
      <p:pic>
        <p:nvPicPr>
          <p:cNvPr id="6" name="Picture 5" descr="Outdoor warehouse">
            <a:extLst>
              <a:ext uri="{FF2B5EF4-FFF2-40B4-BE49-F238E27FC236}">
                <a16:creationId xmlns="" xmlns:a16="http://schemas.microsoft.com/office/drawing/2014/main" id="{019EB868-DA72-F3BD-1FC1-65628955D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6" r="21724" b="3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380AD67-C5CA-4918-B4BB-C359BB03E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Thank You</a:t>
            </a:r>
          </a:p>
        </p:txBody>
      </p:sp>
      <p:pic>
        <p:nvPicPr>
          <p:cNvPr id="6" name="Picture 5" descr="Magnifying glass on clear background">
            <a:extLst>
              <a:ext uri="{FF2B5EF4-FFF2-40B4-BE49-F238E27FC236}">
                <a16:creationId xmlns="" xmlns:a16="http://schemas.microsoft.com/office/drawing/2014/main" id="{E5D132C6-A35D-3A31-9D87-3FD2E7724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78" r="15074" b="4"/>
          <a:stretch/>
        </p:blipFill>
        <p:spPr>
          <a:xfrm>
            <a:off x="20" y="-15755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="" xmlns:a16="http://schemas.microsoft.com/office/drawing/2014/main" id="{EABAD4DA-87BA-4F70-9EF0-45C6BCF17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15128D9-2797-47FA-B6FE-EC24E6B843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Thank you for your attention</a:t>
            </a:r>
            <a:r>
              <a:rPr lang="en-US" sz="1800" dirty="0" smtClean="0"/>
              <a:t>!!!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0" y="3822154"/>
            <a:ext cx="3552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7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3B168A7-66FE-4359-9866-CBB841A729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HIGHLIGHT</a:t>
            </a:r>
            <a:endParaRPr lang="en-US" sz="3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38539" y="1645920"/>
            <a:ext cx="5367131" cy="47071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b="1" dirty="0"/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400" b="1" dirty="0"/>
              <a:t>BRIEF INTRODUCTION - CONVENTION CENTRE </a:t>
            </a:r>
            <a:r>
              <a:rPr lang="en-US" sz="3400" b="1" dirty="0" smtClean="0"/>
              <a:t>MANAGEMENT (CCM)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3400" b="1" i="1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400" b="1" dirty="0"/>
              <a:t>IMPORTANCE OF IMPLEMENTING A DATABASE </a:t>
            </a:r>
            <a:r>
              <a:rPr lang="en-US" sz="3400" b="1" dirty="0" smtClean="0"/>
              <a:t>SOLUTION</a:t>
            </a:r>
            <a:endParaRPr lang="en-US" sz="3400" b="1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400" b="1" dirty="0"/>
              <a:t>CUSTOMER BILL OF </a:t>
            </a:r>
            <a:r>
              <a:rPr lang="en-US" sz="3400" b="1" dirty="0" smtClean="0"/>
              <a:t>RIGHTS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400" b="1" dirty="0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400" b="1" dirty="0"/>
              <a:t>CUSTOMER </a:t>
            </a:r>
            <a:r>
              <a:rPr lang="en-US" sz="3400" b="1" dirty="0" smtClean="0"/>
              <a:t>RESPONSIBILITIES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400" b="1" dirty="0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400" b="1" dirty="0" smtClean="0"/>
              <a:t>JUSTIFICATION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400" b="1" dirty="0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400" b="1" dirty="0" smtClean="0"/>
              <a:t>RECOMMENDATIONS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400" b="1" dirty="0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400" b="1" dirty="0" smtClean="0"/>
              <a:t>CONCLUSION</a:t>
            </a:r>
            <a:endParaRPr lang="en-US" sz="3400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733C26-DAC5-A4B9-39A8-95426DCB3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30" b="6250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3B168A7-66FE-4359-9866-CBB841A729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BRIEF INTRODUCTION - CONVENTION CENTRE MANAGEMENT</a:t>
            </a:r>
            <a:endParaRPr lang="en-US" sz="3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business scenario revolves around the management of a convention centre, where two venues, </a:t>
            </a:r>
            <a:r>
              <a:rPr lang="en-US" b="1" dirty="0" smtClean="0"/>
              <a:t>THE CITY DOME </a:t>
            </a:r>
            <a:r>
              <a:rPr lang="en-US" dirty="0" smtClean="0"/>
              <a:t>and </a:t>
            </a:r>
            <a:r>
              <a:rPr lang="en-US" b="1" dirty="0" smtClean="0"/>
              <a:t>THE CONVENTION CENTER</a:t>
            </a:r>
            <a:r>
              <a:rPr lang="en-US" dirty="0" smtClean="0"/>
              <a:t>, </a:t>
            </a:r>
            <a:r>
              <a:rPr lang="en-US" dirty="0"/>
              <a:t>host various events and gatherings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733C26-DAC5-A4B9-39A8-95426DCB3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30" b="6250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3B168A7-66FE-4359-9866-CBB841A729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 fontScale="90000"/>
          </a:bodyPr>
          <a:lstStyle/>
          <a:p>
            <a:r>
              <a:rPr lang="en-US" sz="3700" dirty="0" smtClean="0"/>
              <a:t>IMPORTANCE OF IMPLEMENTING A DATABASE SOLUTION</a:t>
            </a:r>
            <a:endParaRPr lang="en-US" sz="37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sz="1400" dirty="0" smtClean="0"/>
              <a:t>Implementing </a:t>
            </a:r>
            <a:r>
              <a:rPr lang="en-US" sz="1400" dirty="0"/>
              <a:t>a database solution is crucial for </a:t>
            </a:r>
            <a:r>
              <a:rPr lang="en-US" sz="1400" dirty="0" smtClean="0"/>
              <a:t>the following: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</a:t>
            </a:r>
            <a:r>
              <a:rPr lang="en-US" sz="1400" dirty="0" smtClean="0"/>
              <a:t>utomating </a:t>
            </a:r>
            <a:r>
              <a:rPr lang="en-US" sz="1400" dirty="0"/>
              <a:t>the scheduling process at the Convention Centre Management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Increased Efficiency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Error Reduction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Improved Customer Service: Accurate Reporting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Streamlined Operations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="" xmlns:a16="http://schemas.microsoft.com/office/drawing/2014/main" id="{97992B31-B2E2-6B32-27CD-11B5EF85B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9" r="15629" b="-3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61B1731-39D9-4145-8343-C209E1F09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CUSTOMER BILL OF RIGHTS</a:t>
            </a:r>
            <a:endParaRPr lang="en-US" sz="6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b="1" dirty="0" smtClean="0"/>
              <a:t>ACCURATE &amp; EFFICIENT RESERVATION MANAGEMENT </a:t>
            </a:r>
            <a:r>
              <a:rPr lang="en-US" sz="1300" dirty="0" smtClean="0"/>
              <a:t>: </a:t>
            </a:r>
            <a:r>
              <a:rPr lang="en-US" sz="1300" dirty="0"/>
              <a:t>Customers have the right to an automated and error-free reservation system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b="1" dirty="0" smtClean="0"/>
              <a:t>USER-FRIENDLY INTERFACE</a:t>
            </a:r>
            <a:r>
              <a:rPr lang="en-US" sz="1300" dirty="0" smtClean="0"/>
              <a:t>: </a:t>
            </a:r>
            <a:r>
              <a:rPr lang="en-US" sz="1300" dirty="0"/>
              <a:t>Customers have the right to a simple and intuitive data entry interface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b="1" dirty="0" smtClean="0"/>
              <a:t>ACCESS TO VENUE INFORMATION</a:t>
            </a:r>
            <a:r>
              <a:rPr lang="en-US" sz="1300" dirty="0" smtClean="0"/>
              <a:t>: Customers </a:t>
            </a:r>
            <a:r>
              <a:rPr lang="en-US" sz="1300" dirty="0"/>
              <a:t>can expect assistance in choosing suitable venues based on event requirements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b="1" dirty="0" smtClean="0"/>
              <a:t>RECORD OF CANCELED RESERVATIONS</a:t>
            </a:r>
            <a:r>
              <a:rPr lang="en-US" sz="1300" dirty="0" smtClean="0"/>
              <a:t>: Customers</a:t>
            </a:r>
            <a:r>
              <a:rPr lang="en-US" sz="1300" dirty="0"/>
              <a:t>' canceled reservations will be recorded for future follow-ups and analysis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b="1" dirty="0" smtClean="0"/>
              <a:t>QUALITY REPORTING: </a:t>
            </a:r>
            <a:r>
              <a:rPr lang="en-US" sz="1300" dirty="0" smtClean="0"/>
              <a:t>Customers </a:t>
            </a:r>
            <a:r>
              <a:rPr lang="en-US" sz="1300" dirty="0"/>
              <a:t>will receive comprehensive and accurate reports on reservations and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D4CF949-0AEB-AFC5-8914-9AA1F3764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1" r="49884" b="6250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61B1731-39D9-4145-8343-C209E1F09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3569" y="1069848"/>
            <a:ext cx="6676409" cy="204962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CUSTOMER RESPONSIBILITIES</a:t>
            </a:r>
            <a:endParaRPr lang="en-US" sz="6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PROVIDE CLEAR </a:t>
            </a:r>
            <a:r>
              <a:rPr lang="en-US" sz="1400" b="1" dirty="0" err="1" smtClean="0"/>
              <a:t>REQUIREMENTS</a:t>
            </a:r>
            <a:r>
              <a:rPr lang="en-US" sz="1400" dirty="0" err="1" smtClean="0"/>
              <a:t>:Customers</a:t>
            </a:r>
            <a:r>
              <a:rPr lang="en-US" sz="1400" dirty="0" smtClean="0"/>
              <a:t> </a:t>
            </a:r>
            <a:r>
              <a:rPr lang="en-US" sz="1400" dirty="0"/>
              <a:t>are responsible for providing detailed database solution requirements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COOPERATION WITH BUSINESS </a:t>
            </a:r>
            <a:r>
              <a:rPr lang="en-US" sz="1400" b="1" dirty="0" err="1" smtClean="0"/>
              <a:t>ANALYSTS</a:t>
            </a:r>
            <a:r>
              <a:rPr lang="en-US" sz="1400" dirty="0" err="1" smtClean="0"/>
              <a:t>:Customers</a:t>
            </a:r>
            <a:r>
              <a:rPr lang="en-US" sz="1400" dirty="0" smtClean="0"/>
              <a:t> </a:t>
            </a:r>
            <a:r>
              <a:rPr lang="en-US" sz="1400" dirty="0"/>
              <a:t>must cooperate with analysts to understand their business needs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FEEDBACK AND </a:t>
            </a:r>
            <a:r>
              <a:rPr lang="en-US" sz="1400" b="1" dirty="0" err="1" smtClean="0"/>
              <a:t>CHANGES</a:t>
            </a:r>
            <a:r>
              <a:rPr lang="en-US" sz="1400" dirty="0" err="1" smtClean="0"/>
              <a:t>:Customers</a:t>
            </a:r>
            <a:r>
              <a:rPr lang="en-US" sz="1400" dirty="0" smtClean="0"/>
              <a:t> </a:t>
            </a:r>
            <a:r>
              <a:rPr lang="en-US" sz="1400" dirty="0"/>
              <a:t>should provide timely feedback and request necessary changes during development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DATA </a:t>
            </a:r>
            <a:r>
              <a:rPr lang="en-US" sz="1400" b="1" dirty="0" err="1" smtClean="0"/>
              <a:t>ACCURACY</a:t>
            </a:r>
            <a:r>
              <a:rPr lang="en-US" sz="1400" dirty="0" err="1" smtClean="0"/>
              <a:t>:Customers</a:t>
            </a:r>
            <a:r>
              <a:rPr lang="en-US" sz="1400" dirty="0" smtClean="0"/>
              <a:t> </a:t>
            </a:r>
            <a:r>
              <a:rPr lang="en-US" sz="1400" dirty="0"/>
              <a:t>are responsible for providing accurate data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TIMELY </a:t>
            </a:r>
            <a:r>
              <a:rPr lang="en-US" sz="1400" b="1" dirty="0" err="1" smtClean="0"/>
              <a:t>COMMUNICATION</a:t>
            </a:r>
            <a:r>
              <a:rPr lang="en-US" sz="1400" dirty="0" err="1" smtClean="0"/>
              <a:t>:Customers</a:t>
            </a:r>
            <a:r>
              <a:rPr lang="en-US" sz="1400" dirty="0" smtClean="0"/>
              <a:t> </a:t>
            </a:r>
            <a:r>
              <a:rPr lang="en-US" sz="1400" dirty="0"/>
              <a:t>should maintain open and timely communication with the scheduling office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="" xmlns:a16="http://schemas.microsoft.com/office/drawing/2014/main" id="{D624763E-747A-BADD-1FB3-16F694FC6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19" r="15504" b="-10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0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61B1731-39D9-4145-8343-C209E1F09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JUSTIFICATION</a:t>
            </a:r>
            <a:endParaRPr lang="en-US" sz="6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ACCURATE &amp; EFFICIENT RESERVATION MANAGEMENT </a:t>
            </a:r>
            <a:r>
              <a:rPr lang="en-US" sz="1500" dirty="0" smtClean="0"/>
              <a:t>:</a:t>
            </a:r>
            <a:r>
              <a:rPr lang="en-US" sz="1500" dirty="0"/>
              <a:t>The current manual process is error-prone and time-consuming, leading to frustration and inefficiencies for both customers and staff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USER-FRIENDLY </a:t>
            </a:r>
            <a:r>
              <a:rPr lang="en-US" sz="1500" b="1" dirty="0" err="1" smtClean="0"/>
              <a:t>INTERFACE:</a:t>
            </a:r>
            <a:r>
              <a:rPr lang="en-US" sz="1500" dirty="0" err="1" smtClean="0"/>
              <a:t>The</a:t>
            </a:r>
            <a:r>
              <a:rPr lang="en-US" sz="1500" dirty="0" smtClean="0"/>
              <a:t> </a:t>
            </a:r>
            <a:r>
              <a:rPr lang="en-US" sz="1500" dirty="0"/>
              <a:t>current disorganized process causes mistakes, resulting in a need for a straightforward and user-friendly interface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ACCESS TO VENUE </a:t>
            </a:r>
            <a:r>
              <a:rPr lang="en-US" sz="1500" b="1" dirty="0" err="1" smtClean="0"/>
              <a:t>INFORMATION:</a:t>
            </a:r>
            <a:r>
              <a:rPr lang="en-US" sz="1500" dirty="0" err="1" smtClean="0"/>
              <a:t>Assisting</a:t>
            </a:r>
            <a:r>
              <a:rPr lang="en-US" sz="1500" dirty="0" smtClean="0"/>
              <a:t> </a:t>
            </a:r>
            <a:r>
              <a:rPr lang="en-US" sz="1500" dirty="0"/>
              <a:t>customers in choosing suitable venues improves customer relations and ensures better event planning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78" y="124416"/>
            <a:ext cx="6858000" cy="66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3B168A7-66FE-4359-9866-CBB841A729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1" y="1091868"/>
            <a:ext cx="6328696" cy="2042160"/>
          </a:xfrm>
        </p:spPr>
        <p:txBody>
          <a:bodyPr>
            <a:normAutofit/>
          </a:bodyPr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JUSTIFICATION</a:t>
            </a:r>
            <a:endParaRPr lang="en-US" sz="5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QUALITY REPORTING</a:t>
            </a:r>
            <a:r>
              <a:rPr lang="en-US" sz="1500" dirty="0" smtClean="0"/>
              <a:t>: </a:t>
            </a:r>
            <a:r>
              <a:rPr lang="en-US" sz="1500" dirty="0"/>
              <a:t>Manual typing of reports is time-consuming and </a:t>
            </a:r>
            <a:r>
              <a:rPr lang="en-US" sz="1500" dirty="0" smtClean="0"/>
              <a:t>error-prone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5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500" b="1" dirty="0"/>
              <a:t>RECORD OF CANCELED RESERVATIONS</a:t>
            </a:r>
            <a:r>
              <a:rPr lang="en-US" sz="1500" dirty="0"/>
              <a:t>: Keeping records of canceled reservations enables follow-ups, identifies patterns, and enhances customer service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485952C-FB5F-E1A8-1A9D-062A2391F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1" r="49884" b="6250"/>
          <a:stretch/>
        </p:blipFill>
        <p:spPr>
          <a:xfrm>
            <a:off x="5780598" y="10"/>
            <a:ext cx="64114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61B1731-39D9-4145-8343-C209E1F09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49857" y="1069848"/>
            <a:ext cx="7050121" cy="2049620"/>
          </a:xfrm>
        </p:spPr>
        <p:txBody>
          <a:bodyPr>
            <a:normAutofit/>
          </a:bodyPr>
          <a:lstStyle/>
          <a:p>
            <a:r>
              <a:rPr lang="en-US" sz="5100" dirty="0" smtClean="0"/>
              <a:t/>
            </a:r>
            <a:br>
              <a:rPr lang="en-US" sz="5100" dirty="0" smtClean="0"/>
            </a:br>
            <a:r>
              <a:rPr lang="en-US" sz="5100" dirty="0" smtClean="0"/>
              <a:t>RECOMMENDATIONS</a:t>
            </a:r>
            <a:endParaRPr lang="en-US" sz="5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ACCURATE &amp; EFFICIENT RESERVATION MANAGEMENT </a:t>
            </a:r>
            <a:r>
              <a:rPr lang="en-US" sz="1500" dirty="0" smtClean="0"/>
              <a:t>:  </a:t>
            </a:r>
            <a:r>
              <a:rPr lang="en-US" sz="1500" dirty="0"/>
              <a:t>Implement an automated reservation system with real-time availability checking to prevent double-bookings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USER-FRIENDLY INTERFACE</a:t>
            </a:r>
            <a:r>
              <a:rPr lang="en-US" sz="1500" dirty="0" smtClean="0"/>
              <a:t> </a:t>
            </a:r>
            <a:r>
              <a:rPr lang="en-US" sz="1500" dirty="0"/>
              <a:t>:Design an intuitive interface with clear instructions and error validation to ensure easy data entry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ACCESS TO VENUE </a:t>
            </a:r>
            <a:r>
              <a:rPr lang="en-US" sz="1500" b="1" dirty="0" err="1" smtClean="0"/>
              <a:t>INFORMATION:</a:t>
            </a:r>
            <a:r>
              <a:rPr lang="en-US" sz="1500" dirty="0" err="1" smtClean="0"/>
              <a:t>Develop</a:t>
            </a:r>
            <a:r>
              <a:rPr lang="en-US" sz="1500" dirty="0" smtClean="0"/>
              <a:t> </a:t>
            </a:r>
            <a:r>
              <a:rPr lang="en-US" sz="1500" dirty="0"/>
              <a:t>a feature that allows staff to assist customers in finding suitable venues based on event size and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0" y="742951"/>
            <a:ext cx="4222143" cy="35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331D33"/>
      </a:dk2>
      <a:lt2>
        <a:srgbClr val="E2E5E8"/>
      </a:lt2>
      <a:accent1>
        <a:srgbClr val="CF8B41"/>
      </a:accent1>
      <a:accent2>
        <a:srgbClr val="BD3E2F"/>
      </a:accent2>
      <a:accent3>
        <a:srgbClr val="CF416D"/>
      </a:accent3>
      <a:accent4>
        <a:srgbClr val="BD2F97"/>
      </a:accent4>
      <a:accent5>
        <a:srgbClr val="BA41CF"/>
      </a:accent5>
      <a:accent6>
        <a:srgbClr val="6D2FBD"/>
      </a:accent6>
      <a:hlink>
        <a:srgbClr val="3F7C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448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Neue Haas Grotesk Text Pro</vt:lpstr>
      <vt:lpstr>Wingdings</vt:lpstr>
      <vt:lpstr>BjornVTI</vt:lpstr>
      <vt:lpstr>Convention Centre Management (CCM) Project  Customer Bill of Rights &amp; Responsibilities </vt:lpstr>
      <vt:lpstr>HIGHLIGHT</vt:lpstr>
      <vt:lpstr>BRIEF INTRODUCTION - CONVENTION CENTRE MANAGEMENT</vt:lpstr>
      <vt:lpstr>IMPORTANCE OF IMPLEMENTING A DATABASE SOLUTION</vt:lpstr>
      <vt:lpstr>CUSTOMER BILL OF RIGHTS</vt:lpstr>
      <vt:lpstr>CUSTOMER RESPONSIBILITIES</vt:lpstr>
      <vt:lpstr>JUSTIFICATION</vt:lpstr>
      <vt:lpstr> JUSTIFICATION</vt:lpstr>
      <vt:lpstr> RECOMMENDATIONS</vt:lpstr>
      <vt:lpstr> 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Microsoft account</cp:lastModifiedBy>
  <cp:revision>12</cp:revision>
  <dcterms:created xsi:type="dcterms:W3CDTF">2023-07-21T10:15:03Z</dcterms:created>
  <dcterms:modified xsi:type="dcterms:W3CDTF">2023-10-19T22:40:33Z</dcterms:modified>
</cp:coreProperties>
</file>