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F312-D9C0-3D21-0AF4-7FBFB70F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A1865-71BA-4D96-9F53-1CF8850B5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0739-316C-90EB-D64E-719542DB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8D13-33B4-E4C0-88EA-E238FC8F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37C8-B437-884C-C97E-0A58E4EE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D791-D6AB-F24B-5EC2-DD37AEE4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2095-4A7C-B9B5-965A-AFA67877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B344-2DDA-C10E-87DF-AC93F60F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B4D8-089F-4B27-4897-3EEEB082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AE35-0050-FFEF-21B5-FA367571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53521-AA27-61C8-CF0F-1FCE79BD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4AF25-626F-EEF4-B6FE-0530F5CE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1827-F98D-0168-61D3-73E4C53F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4FEB-F034-BC46-B7D2-36F4557A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541-BA73-53F1-3914-F7D4EC0B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7044-6E75-4DAB-1EB0-D71442DF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D51A-3555-9C60-B997-55C421AB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5C38-0193-9BE9-EE6A-3EF7D76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6C45-BB9B-0299-DC13-88B79FE3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14BC-E290-B739-91AB-783EAF9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D711-9E80-2890-7BD8-375A0DC3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242C8-DEF3-9836-9506-3F9D021E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9BC2-5D24-225F-2887-A8C71D7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832-B9FF-081E-3309-A9A41C9C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1E4B-D277-DCFF-83A0-F6B3BF9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36E1-EB50-499F-3FBF-22499C19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CFED-47BB-AC43-549B-1F1D4D021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39CDF-95CD-7861-555C-4104E169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75153-8022-886B-DEF3-E8E13ACA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3B0E-A905-5F79-1A41-2BC5791D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58C81-3F24-9E02-5EC4-20D7F73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3D31-C9A7-95B1-0F10-53012C86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E71B-0C60-CF3C-FD4C-DF326F8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3DFF9-523C-3B13-8B7E-B5842F62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5ECEB-402C-101C-2374-6D66BBBE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CBF6B-1F90-6ADB-7443-3BB5DC83C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DAAB0-C528-C0F3-043C-76D36997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17BC1-D050-A3FB-1BA3-2B8F928B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CA854-B255-9179-E45C-C43EC4EC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5DE-E0FB-4BBE-68EF-0EBEECE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4EAA3-46F7-2D71-BB0D-0AE4BB87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95112-7E24-C4F1-A53E-87BD75B6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7770-7CC2-66B9-DCE1-9F8CC316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1F003-7E70-6844-F7DB-534C1CC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BE7C-B6AD-6ACE-9DEE-8A2BFE7B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7A3A-A1E7-E6EF-D7B9-DAAF46FC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DF0C-8BA9-AF05-1B19-6802B51D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74E5-6F37-A124-6285-8E21DEE9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6150A-1A78-B278-4B34-D0A28415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946E-195F-D299-677D-8182E4B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660D1-60B9-6BDB-02E4-10807DD7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5027-11CF-DA6C-F667-A59EE04B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652-7683-F1AD-EDB9-DE878D02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D93DF-FAD1-ABAD-F36C-62C89C9FC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C428-D86F-B99C-8E9E-157F70F4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FD7F-D884-9A32-05D5-13C2D918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CAB6-EB4B-794E-4E3B-27F48F73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4B76-12BE-3F02-0DF0-6D616888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3B784-94CA-ABD3-343A-2980DDFD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EEE96-B452-ED4F-5A4D-316EB852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75A5-B41F-450C-778B-DB804C0DB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54104-8101-46F4-8E21-2C1F6531F6C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5C2A-7C49-7590-B2EA-8B31F6521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388C-5DD7-1BFA-11C3-0880DAD9A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6D20E-FF7E-4FE7-96D3-D482B6CB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9F4465-4BC5-D922-DF29-8B11561360F4}"/>
              </a:ext>
            </a:extLst>
          </p:cNvPr>
          <p:cNvSpPr/>
          <p:nvPr/>
        </p:nvSpPr>
        <p:spPr>
          <a:xfrm>
            <a:off x="1603965" y="529409"/>
            <a:ext cx="2393852" cy="599972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91183-FAF0-09FB-BB7E-ABFB723CF73C}"/>
              </a:ext>
            </a:extLst>
          </p:cNvPr>
          <p:cNvSpPr/>
          <p:nvPr/>
        </p:nvSpPr>
        <p:spPr>
          <a:xfrm>
            <a:off x="2174879" y="970547"/>
            <a:ext cx="1252024" cy="123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95A5B-1C5A-D4ED-AC08-C76EEC9A9B36}"/>
              </a:ext>
            </a:extLst>
          </p:cNvPr>
          <p:cNvSpPr/>
          <p:nvPr/>
        </p:nvSpPr>
        <p:spPr>
          <a:xfrm>
            <a:off x="2195981" y="4668005"/>
            <a:ext cx="1252024" cy="123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B17E4-68ED-04C1-21E3-25BA7FAE0E0F}"/>
              </a:ext>
            </a:extLst>
          </p:cNvPr>
          <p:cNvSpPr/>
          <p:nvPr/>
        </p:nvSpPr>
        <p:spPr>
          <a:xfrm>
            <a:off x="2174879" y="2819276"/>
            <a:ext cx="1252024" cy="123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Seg. Prob.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14DCB-2055-9C82-395C-94F375E72E29}"/>
              </a:ext>
            </a:extLst>
          </p:cNvPr>
          <p:cNvSpPr/>
          <p:nvPr/>
        </p:nvSpPr>
        <p:spPr>
          <a:xfrm>
            <a:off x="422278" y="2134401"/>
            <a:ext cx="886265" cy="2602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Pixels as Agents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C20901-6D33-001C-8E92-AC4482A21043}"/>
              </a:ext>
            </a:extLst>
          </p:cNvPr>
          <p:cNvCxnSpPr>
            <a:cxnSpLocks/>
            <a:stCxn id="7" idx="1"/>
            <a:endCxn id="10" idx="0"/>
          </p:cNvCxnSpPr>
          <p:nvPr/>
        </p:nvCxnSpPr>
        <p:spPr>
          <a:xfrm rot="10800000" flipV="1">
            <a:off x="865411" y="1589525"/>
            <a:ext cx="1309468" cy="54487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996ECE-43F5-0FA7-21AF-0FE8F81E392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>
            <a:off x="1308543" y="3435663"/>
            <a:ext cx="866336" cy="259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3447A9-CA23-C9DB-C7E9-0013D5E2AD0F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rot="10800000">
            <a:off x="865411" y="4736924"/>
            <a:ext cx="1330570" cy="55006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1339E-FF50-095C-EDE3-126F1D580182}"/>
              </a:ext>
            </a:extLst>
          </p:cNvPr>
          <p:cNvSpPr txBox="1"/>
          <p:nvPr/>
        </p:nvSpPr>
        <p:spPr>
          <a:xfrm>
            <a:off x="1603965" y="505469"/>
            <a:ext cx="70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60FE4-8B14-4AA5-2251-5470659E2DF2}"/>
              </a:ext>
            </a:extLst>
          </p:cNvPr>
          <p:cNvSpPr/>
          <p:nvPr/>
        </p:nvSpPr>
        <p:spPr>
          <a:xfrm>
            <a:off x="4568731" y="2819276"/>
            <a:ext cx="2265207" cy="12379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FCN-based Actor Network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8CB45-4198-3CD5-A6AD-21DC868EE748}"/>
              </a:ext>
            </a:extLst>
          </p:cNvPr>
          <p:cNvSpPr/>
          <p:nvPr/>
        </p:nvSpPr>
        <p:spPr>
          <a:xfrm>
            <a:off x="8114531" y="2809952"/>
            <a:ext cx="1252024" cy="123795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Seg. Prob.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960CC-F59D-1FDF-18FB-F4C4ED4D5B72}"/>
              </a:ext>
            </a:extLst>
          </p:cNvPr>
          <p:cNvSpPr/>
          <p:nvPr/>
        </p:nvSpPr>
        <p:spPr>
          <a:xfrm>
            <a:off x="10647149" y="2816681"/>
            <a:ext cx="1252024" cy="1237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Hint based on Error Regions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917B42-07A7-6E8C-8DBF-9535038983DD}"/>
              </a:ext>
            </a:extLst>
          </p:cNvPr>
          <p:cNvSpPr/>
          <p:nvPr/>
        </p:nvSpPr>
        <p:spPr>
          <a:xfrm>
            <a:off x="4798825" y="1861963"/>
            <a:ext cx="2376146" cy="4759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Cross-Entropy based Relative Gain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EADA4C-522D-F31E-AEC2-305E0365AA67}"/>
              </a:ext>
            </a:extLst>
          </p:cNvPr>
          <p:cNvSpPr/>
          <p:nvPr/>
        </p:nvSpPr>
        <p:spPr>
          <a:xfrm>
            <a:off x="5112373" y="351568"/>
            <a:ext cx="1252024" cy="123795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Ground Truth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CA8777-D95F-CDBC-D98E-462A39B5E41C}"/>
              </a:ext>
            </a:extLst>
          </p:cNvPr>
          <p:cNvSpPr/>
          <p:nvPr/>
        </p:nvSpPr>
        <p:spPr>
          <a:xfrm>
            <a:off x="5906829" y="5430005"/>
            <a:ext cx="2873172" cy="475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Hint Transformation by Euclidean Distance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B99AC49-DA2F-AEE8-A3E3-DF4ECD340D2D}"/>
              </a:ext>
            </a:extLst>
          </p:cNvPr>
          <p:cNvCxnSpPr>
            <a:cxnSpLocks/>
            <a:stCxn id="28" idx="2"/>
            <a:endCxn id="32" idx="3"/>
          </p:cNvCxnSpPr>
          <p:nvPr/>
        </p:nvCxnSpPr>
        <p:spPr>
          <a:xfrm rot="5400000">
            <a:off x="9219908" y="3614731"/>
            <a:ext cx="1613346" cy="24931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13895A4-3DE7-75E1-0632-17CE4529FD33}"/>
              </a:ext>
            </a:extLst>
          </p:cNvPr>
          <p:cNvSpPr/>
          <p:nvPr/>
        </p:nvSpPr>
        <p:spPr>
          <a:xfrm>
            <a:off x="9114772" y="1319946"/>
            <a:ext cx="1823617" cy="818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Interaction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87F246-C974-E8EC-4064-EDB616718EB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66555" y="3428931"/>
            <a:ext cx="1280594" cy="67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C75DCB-99F7-F25A-23DE-A166026EFEC0}"/>
              </a:ext>
            </a:extLst>
          </p:cNvPr>
          <p:cNvCxnSpPr>
            <a:stCxn id="41" idx="4"/>
          </p:cNvCxnSpPr>
          <p:nvPr/>
        </p:nvCxnSpPr>
        <p:spPr>
          <a:xfrm>
            <a:off x="10026581" y="2138894"/>
            <a:ext cx="0" cy="1303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428AFA-C469-E9A6-6ECE-163A843750F4}"/>
              </a:ext>
            </a:extLst>
          </p:cNvPr>
          <p:cNvCxnSpPr>
            <a:endCxn id="25" idx="1"/>
          </p:cNvCxnSpPr>
          <p:nvPr/>
        </p:nvCxnSpPr>
        <p:spPr>
          <a:xfrm flipV="1">
            <a:off x="3448005" y="3438255"/>
            <a:ext cx="1120726" cy="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3FFF78F-D099-7C77-6C3E-0BD993B61AAB}"/>
              </a:ext>
            </a:extLst>
          </p:cNvPr>
          <p:cNvCxnSpPr>
            <a:stCxn id="7" idx="3"/>
          </p:cNvCxnSpPr>
          <p:nvPr/>
        </p:nvCxnSpPr>
        <p:spPr>
          <a:xfrm>
            <a:off x="3426903" y="1589526"/>
            <a:ext cx="391119" cy="1839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5AE7E8-23D2-5715-C92E-C6B510901F23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448005" y="5667983"/>
            <a:ext cx="24588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7CD5B61-D4F3-D252-86A8-BB8CE603829A}"/>
              </a:ext>
            </a:extLst>
          </p:cNvPr>
          <p:cNvCxnSpPr>
            <a:stCxn id="8" idx="3"/>
          </p:cNvCxnSpPr>
          <p:nvPr/>
        </p:nvCxnSpPr>
        <p:spPr>
          <a:xfrm flipV="1">
            <a:off x="3448005" y="3435659"/>
            <a:ext cx="370017" cy="1851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7290B5-ED29-7F53-3280-6FC9ECEC2F00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6833938" y="3428931"/>
            <a:ext cx="1280593" cy="9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6006C19-C826-D3B4-E3F8-809C1FE0FE2A}"/>
              </a:ext>
            </a:extLst>
          </p:cNvPr>
          <p:cNvSpPr txBox="1"/>
          <p:nvPr/>
        </p:nvSpPr>
        <p:spPr>
          <a:xfrm>
            <a:off x="7114883" y="31599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F170C4A-80E7-9697-9B84-AF2851F596B4}"/>
              </a:ext>
            </a:extLst>
          </p:cNvPr>
          <p:cNvCxnSpPr>
            <a:cxnSpLocks/>
            <a:stCxn id="27" idx="0"/>
            <a:endCxn id="29" idx="3"/>
          </p:cNvCxnSpPr>
          <p:nvPr/>
        </p:nvCxnSpPr>
        <p:spPr>
          <a:xfrm rot="16200000" flipV="1">
            <a:off x="7602752" y="1672161"/>
            <a:ext cx="710010" cy="156557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D7F183A-DE86-D52A-94A7-C8DBB59146AA}"/>
              </a:ext>
            </a:extLst>
          </p:cNvPr>
          <p:cNvCxnSpPr>
            <a:endCxn id="30" idx="3"/>
          </p:cNvCxnSpPr>
          <p:nvPr/>
        </p:nvCxnSpPr>
        <p:spPr>
          <a:xfrm rot="10800000">
            <a:off x="6364397" y="970547"/>
            <a:ext cx="2376146" cy="1129394"/>
          </a:xfrm>
          <a:prstGeom prst="bentConnector3">
            <a:avLst>
              <a:gd name="adj1" fmla="val 4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DF21160-353F-46DA-F8BC-D98CF7FE1A50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4117647" y="970547"/>
            <a:ext cx="994726" cy="2182520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781BCB-1347-893F-312D-46630FD46D02}"/>
              </a:ext>
            </a:extLst>
          </p:cNvPr>
          <p:cNvCxnSpPr>
            <a:cxnSpLocks/>
          </p:cNvCxnSpPr>
          <p:nvPr/>
        </p:nvCxnSpPr>
        <p:spPr>
          <a:xfrm flipH="1" flipV="1">
            <a:off x="3412943" y="3159939"/>
            <a:ext cx="704704" cy="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29644-5702-6A31-754B-E8557949196B}"/>
              </a:ext>
            </a:extLst>
          </p:cNvPr>
          <p:cNvCxnSpPr>
            <a:endCxn id="29" idx="1"/>
          </p:cNvCxnSpPr>
          <p:nvPr/>
        </p:nvCxnSpPr>
        <p:spPr>
          <a:xfrm>
            <a:off x="4117647" y="2099941"/>
            <a:ext cx="681178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9AD2A4-55FE-A1B3-F604-D54AACE464A1}"/>
              </a:ext>
            </a:extLst>
          </p:cNvPr>
          <p:cNvCxnSpPr>
            <a:stCxn id="29" idx="2"/>
          </p:cNvCxnSpPr>
          <p:nvPr/>
        </p:nvCxnSpPr>
        <p:spPr>
          <a:xfrm flipH="1">
            <a:off x="5983706" y="2337920"/>
            <a:ext cx="3192" cy="4787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C98EC18-77E2-5C35-99CD-B679844DF7C6}"/>
              </a:ext>
            </a:extLst>
          </p:cNvPr>
          <p:cNvSpPr txBox="1"/>
          <p:nvPr/>
        </p:nvSpPr>
        <p:spPr>
          <a:xfrm>
            <a:off x="5984804" y="2400734"/>
            <a:ext cx="93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11640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41C5DB-F2AE-153A-B073-C32C36086EC3}"/>
              </a:ext>
            </a:extLst>
          </p:cNvPr>
          <p:cNvSpPr/>
          <p:nvPr/>
        </p:nvSpPr>
        <p:spPr>
          <a:xfrm>
            <a:off x="1219200" y="3048000"/>
            <a:ext cx="5646821" cy="32886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9ACC4-EEFB-083A-2105-A56B1319676B}"/>
              </a:ext>
            </a:extLst>
          </p:cNvPr>
          <p:cNvSpPr/>
          <p:nvPr/>
        </p:nvSpPr>
        <p:spPr>
          <a:xfrm>
            <a:off x="1495925" y="5175583"/>
            <a:ext cx="5033211" cy="585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Single-Hop Offloading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E5F0C-9E0E-258D-62B6-EAE0C10C48C2}"/>
              </a:ext>
            </a:extLst>
          </p:cNvPr>
          <p:cNvSpPr/>
          <p:nvPr/>
        </p:nvSpPr>
        <p:spPr>
          <a:xfrm>
            <a:off x="7347285" y="4355431"/>
            <a:ext cx="3737810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Experience Replay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83F5D-ABFF-733C-2E22-08A7D27FC9BC}"/>
              </a:ext>
            </a:extLst>
          </p:cNvPr>
          <p:cNvSpPr/>
          <p:nvPr/>
        </p:nvSpPr>
        <p:spPr>
          <a:xfrm>
            <a:off x="2143624" y="1682417"/>
            <a:ext cx="3737810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Actor Critic 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85FE1-EE32-2308-D6E4-D355054DDFBD}"/>
              </a:ext>
            </a:extLst>
          </p:cNvPr>
          <p:cNvSpPr/>
          <p:nvPr/>
        </p:nvSpPr>
        <p:spPr>
          <a:xfrm>
            <a:off x="1495925" y="3429000"/>
            <a:ext cx="145181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</a:t>
            </a:r>
          </a:p>
          <a:p>
            <a:pPr algn="ctr"/>
            <a:r>
              <a:rPr lang="en-US" dirty="0"/>
              <a:t>Actor(1)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94590-2FE6-E4FA-1879-77DB100D60DB}"/>
              </a:ext>
            </a:extLst>
          </p:cNvPr>
          <p:cNvSpPr/>
          <p:nvPr/>
        </p:nvSpPr>
        <p:spPr>
          <a:xfrm>
            <a:off x="2143624" y="288759"/>
            <a:ext cx="3737810" cy="75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Centralized 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EFF67-7085-FBAF-8625-7714A0935932}"/>
              </a:ext>
            </a:extLst>
          </p:cNvPr>
          <p:cNvSpPr/>
          <p:nvPr/>
        </p:nvSpPr>
        <p:spPr>
          <a:xfrm>
            <a:off x="3286624" y="3429000"/>
            <a:ext cx="145181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</a:t>
            </a:r>
          </a:p>
          <a:p>
            <a:pPr algn="ctr"/>
            <a:r>
              <a:rPr lang="en-US" dirty="0"/>
              <a:t>Actor(n)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60484-F181-FA91-B4C5-87A68806F1EA}"/>
              </a:ext>
            </a:extLst>
          </p:cNvPr>
          <p:cNvSpPr/>
          <p:nvPr/>
        </p:nvSpPr>
        <p:spPr>
          <a:xfrm>
            <a:off x="5077325" y="3429000"/>
            <a:ext cx="145181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</a:t>
            </a:r>
          </a:p>
          <a:p>
            <a:pPr algn="ctr"/>
            <a:r>
              <a:rPr lang="en-US" dirty="0"/>
              <a:t>Actor(n)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F8E884-146F-8DA5-51AF-61B76401E56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4012529" y="1042739"/>
            <a:ext cx="0" cy="639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F1F6A-693A-EAAA-A695-F2CBFBAB46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012529" y="2789322"/>
            <a:ext cx="1" cy="639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CA2C9C0-FC7F-5CEA-152D-E743D0BEF42F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2221831" y="3170322"/>
            <a:ext cx="1790698" cy="25867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1C1C89-EF86-5368-ADA7-D9CC090798AE}"/>
              </a:ext>
            </a:extLst>
          </p:cNvPr>
          <p:cNvCxnSpPr>
            <a:endCxn id="10" idx="0"/>
          </p:cNvCxnSpPr>
          <p:nvPr/>
        </p:nvCxnSpPr>
        <p:spPr>
          <a:xfrm>
            <a:off x="4012528" y="3170321"/>
            <a:ext cx="1790703" cy="25867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FCEF4B-0D7F-CA2A-8F67-B1A402FFD1A8}"/>
              </a:ext>
            </a:extLst>
          </p:cNvPr>
          <p:cNvCxnSpPr/>
          <p:nvPr/>
        </p:nvCxnSpPr>
        <p:spPr>
          <a:xfrm>
            <a:off x="2021305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632EE5-B253-C06D-D882-11DE4589BF3D}"/>
              </a:ext>
            </a:extLst>
          </p:cNvPr>
          <p:cNvCxnSpPr/>
          <p:nvPr/>
        </p:nvCxnSpPr>
        <p:spPr>
          <a:xfrm flipV="1">
            <a:off x="2438400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AF3A43-67B5-22BE-ED69-E4EC23AB7DE3}"/>
              </a:ext>
            </a:extLst>
          </p:cNvPr>
          <p:cNvCxnSpPr/>
          <p:nvPr/>
        </p:nvCxnSpPr>
        <p:spPr>
          <a:xfrm>
            <a:off x="3810000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D15EA-FE9C-FA3C-F5EF-364747FB5021}"/>
              </a:ext>
            </a:extLst>
          </p:cNvPr>
          <p:cNvCxnSpPr/>
          <p:nvPr/>
        </p:nvCxnSpPr>
        <p:spPr>
          <a:xfrm flipV="1">
            <a:off x="4227095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2BBCF6-B49E-30A7-A1B9-8CBB67F68D60}"/>
              </a:ext>
            </a:extLst>
          </p:cNvPr>
          <p:cNvCxnSpPr/>
          <p:nvPr/>
        </p:nvCxnSpPr>
        <p:spPr>
          <a:xfrm>
            <a:off x="5662863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9F4A9D-D8D2-C896-700D-B352215E55AA}"/>
              </a:ext>
            </a:extLst>
          </p:cNvPr>
          <p:cNvCxnSpPr/>
          <p:nvPr/>
        </p:nvCxnSpPr>
        <p:spPr>
          <a:xfrm flipV="1">
            <a:off x="6079958" y="4535905"/>
            <a:ext cx="0" cy="63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2A3812-804C-7A3E-57D3-34F1DE160CD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6021" y="4908884"/>
            <a:ext cx="48126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9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4FBA0A-307D-94B9-648F-D35E1F31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2233762"/>
            <a:ext cx="5723809" cy="2390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988E50-3EEF-2517-06F8-6061CE5E8567}"/>
              </a:ext>
            </a:extLst>
          </p:cNvPr>
          <p:cNvSpPr/>
          <p:nvPr/>
        </p:nvSpPr>
        <p:spPr>
          <a:xfrm>
            <a:off x="5210174" y="2095500"/>
            <a:ext cx="581025" cy="26574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0B388-68F3-CE29-C3C0-B928C95AB703}"/>
              </a:ext>
            </a:extLst>
          </p:cNvPr>
          <p:cNvSpPr/>
          <p:nvPr/>
        </p:nvSpPr>
        <p:spPr>
          <a:xfrm>
            <a:off x="5895974" y="2105025"/>
            <a:ext cx="581025" cy="26479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5326D-9707-3B54-5D55-DBD5E4FA8F73}"/>
              </a:ext>
            </a:extLst>
          </p:cNvPr>
          <p:cNvSpPr/>
          <p:nvPr/>
        </p:nvSpPr>
        <p:spPr>
          <a:xfrm>
            <a:off x="6562724" y="2105025"/>
            <a:ext cx="581025" cy="26574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ABCE7-C7FC-3C40-C014-85F60BD01AC8}"/>
              </a:ext>
            </a:extLst>
          </p:cNvPr>
          <p:cNvSpPr/>
          <p:nvPr/>
        </p:nvSpPr>
        <p:spPr>
          <a:xfrm>
            <a:off x="7943849" y="2105025"/>
            <a:ext cx="581025" cy="26574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C12D-826B-4FB4-65E0-6E2191EC981A}"/>
              </a:ext>
            </a:extLst>
          </p:cNvPr>
          <p:cNvSpPr txBox="1"/>
          <p:nvPr/>
        </p:nvSpPr>
        <p:spPr>
          <a:xfrm>
            <a:off x="5315955" y="17261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EA9F8-AFCF-711A-07C6-D47B6DD86290}"/>
              </a:ext>
            </a:extLst>
          </p:cNvPr>
          <p:cNvSpPr txBox="1"/>
          <p:nvPr/>
        </p:nvSpPr>
        <p:spPr>
          <a:xfrm>
            <a:off x="5974729" y="17261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79062-821F-551F-BFFD-92E0979912C0}"/>
              </a:ext>
            </a:extLst>
          </p:cNvPr>
          <p:cNvSpPr txBox="1"/>
          <p:nvPr/>
        </p:nvSpPr>
        <p:spPr>
          <a:xfrm>
            <a:off x="6641479" y="17261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B8D7B-1930-F412-32DF-335495C78B94}"/>
              </a:ext>
            </a:extLst>
          </p:cNvPr>
          <p:cNvSpPr txBox="1"/>
          <p:nvPr/>
        </p:nvSpPr>
        <p:spPr>
          <a:xfrm>
            <a:off x="8022604" y="17261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Mo</dc:creator>
  <cp:lastModifiedBy>Arthur Mo</cp:lastModifiedBy>
  <cp:revision>1</cp:revision>
  <dcterms:created xsi:type="dcterms:W3CDTF">2024-05-07T05:20:45Z</dcterms:created>
  <dcterms:modified xsi:type="dcterms:W3CDTF">2024-05-07T08:06:56Z</dcterms:modified>
</cp:coreProperties>
</file>