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63" r:id="rId7"/>
    <p:sldId id="272" r:id="rId8"/>
    <p:sldId id="274" r:id="rId9"/>
    <p:sldId id="275" r:id="rId10"/>
    <p:sldId id="276" r:id="rId11"/>
    <p:sldId id="264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90394-842D-48E2-AD1F-6F3E923AC070}" v="12" dt="2024-09-24T15:19:54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550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唯人 中村" userId="1d49e8938f6cffa6" providerId="LiveId" clId="{43190394-842D-48E2-AD1F-6F3E923AC070}"/>
    <pc:docChg chg="undo custSel delSld modSld">
      <pc:chgData name="唯人 中村" userId="1d49e8938f6cffa6" providerId="LiveId" clId="{43190394-842D-48E2-AD1F-6F3E923AC070}" dt="2024-09-24T15:20:14.619" v="74" actId="1076"/>
      <pc:docMkLst>
        <pc:docMk/>
      </pc:docMkLst>
      <pc:sldChg chg="addSp delSp modSp mod setBg">
        <pc:chgData name="唯人 中村" userId="1d49e8938f6cffa6" providerId="LiveId" clId="{43190394-842D-48E2-AD1F-6F3E923AC070}" dt="2024-09-24T15:20:14.619" v="74" actId="1076"/>
        <pc:sldMkLst>
          <pc:docMk/>
          <pc:sldMk cId="238225175" sldId="266"/>
        </pc:sldMkLst>
        <pc:spChg chg="mod">
          <ac:chgData name="唯人 中村" userId="1d49e8938f6cffa6" providerId="LiveId" clId="{43190394-842D-48E2-AD1F-6F3E923AC070}" dt="2024-09-24T15:18:50.985" v="7" actId="26606"/>
          <ac:spMkLst>
            <pc:docMk/>
            <pc:sldMk cId="238225175" sldId="266"/>
            <ac:spMk id="2" creationId="{908A8153-0D7B-6822-3860-AB782B857E2D}"/>
          </ac:spMkLst>
        </pc:spChg>
        <pc:spChg chg="mod">
          <ac:chgData name="唯人 中村" userId="1d49e8938f6cffa6" providerId="LiveId" clId="{43190394-842D-48E2-AD1F-6F3E923AC070}" dt="2024-09-24T15:18:50.985" v="7" actId="26606"/>
          <ac:spMkLst>
            <pc:docMk/>
            <pc:sldMk cId="238225175" sldId="266"/>
            <ac:spMk id="3" creationId="{18E18CB7-FF7D-7924-8AE9-FD82EC789234}"/>
          </ac:spMkLst>
        </pc:spChg>
        <pc:spChg chg="mod">
          <ac:chgData name="唯人 中村" userId="1d49e8938f6cffa6" providerId="LiveId" clId="{43190394-842D-48E2-AD1F-6F3E923AC070}" dt="2024-09-24T15:18:50.985" v="7" actId="26606"/>
          <ac:spMkLst>
            <pc:docMk/>
            <pc:sldMk cId="238225175" sldId="266"/>
            <ac:spMk id="4" creationId="{4E6DAF21-20EC-7D1E-85EE-C26568554A23}"/>
          </ac:spMkLst>
        </pc:spChg>
        <pc:spChg chg="mod ord">
          <ac:chgData name="唯人 中村" userId="1d49e8938f6cffa6" providerId="LiveId" clId="{43190394-842D-48E2-AD1F-6F3E923AC070}" dt="2024-09-24T15:18:50.985" v="7" actId="26606"/>
          <ac:spMkLst>
            <pc:docMk/>
            <pc:sldMk cId="238225175" sldId="266"/>
            <ac:spMk id="5" creationId="{E0F2540F-EEEE-7D37-CEBC-59D168EA2F4B}"/>
          </ac:spMkLst>
        </pc:spChg>
        <pc:spChg chg="mod">
          <ac:chgData name="唯人 中村" userId="1d49e8938f6cffa6" providerId="LiveId" clId="{43190394-842D-48E2-AD1F-6F3E923AC070}" dt="2024-09-24T15:18:50.985" v="7" actId="26606"/>
          <ac:spMkLst>
            <pc:docMk/>
            <pc:sldMk cId="238225175" sldId="266"/>
            <ac:spMk id="6" creationId="{E3824B5E-2F70-44CE-DCB1-597CCFB2E246}"/>
          </ac:spMkLst>
        </pc:spChg>
        <pc:spChg chg="add mod">
          <ac:chgData name="唯人 中村" userId="1d49e8938f6cffa6" providerId="LiveId" clId="{43190394-842D-48E2-AD1F-6F3E923AC070}" dt="2024-09-24T15:20:14.619" v="74" actId="1076"/>
          <ac:spMkLst>
            <pc:docMk/>
            <pc:sldMk cId="238225175" sldId="266"/>
            <ac:spMk id="9" creationId="{A495A0ED-2579-9C1C-FD7C-69981DD9A59E}"/>
          </ac:spMkLst>
        </pc:spChg>
        <pc:spChg chg="add del">
          <ac:chgData name="唯人 中村" userId="1d49e8938f6cffa6" providerId="LiveId" clId="{43190394-842D-48E2-AD1F-6F3E923AC070}" dt="2024-09-24T15:18:50.985" v="7" actId="26606"/>
          <ac:spMkLst>
            <pc:docMk/>
            <pc:sldMk cId="238225175" sldId="266"/>
            <ac:spMk id="13" creationId="{3346177D-ADC4-4968-B747-5CFCD390B5B9}"/>
          </ac:spMkLst>
        </pc:spChg>
        <pc:spChg chg="add del">
          <ac:chgData name="唯人 中村" userId="1d49e8938f6cffa6" providerId="LiveId" clId="{43190394-842D-48E2-AD1F-6F3E923AC070}" dt="2024-09-24T15:18:50.985" v="7" actId="26606"/>
          <ac:spMkLst>
            <pc:docMk/>
            <pc:sldMk cId="238225175" sldId="266"/>
            <ac:spMk id="15" creationId="{0844A943-BF79-4FEA-ABB1-3BD54D236606}"/>
          </ac:spMkLst>
        </pc:spChg>
        <pc:spChg chg="add del">
          <ac:chgData name="唯人 中村" userId="1d49e8938f6cffa6" providerId="LiveId" clId="{43190394-842D-48E2-AD1F-6F3E923AC070}" dt="2024-09-24T15:18:50.985" v="7" actId="26606"/>
          <ac:spMkLst>
            <pc:docMk/>
            <pc:sldMk cId="238225175" sldId="266"/>
            <ac:spMk id="17" creationId="{6437CC72-F4A8-4DC3-AFAB-D22C482C8100}"/>
          </ac:spMkLst>
        </pc:spChg>
        <pc:picChg chg="add mod ord">
          <ac:chgData name="唯人 中村" userId="1d49e8938f6cffa6" providerId="LiveId" clId="{43190394-842D-48E2-AD1F-6F3E923AC070}" dt="2024-09-24T15:18:50.985" v="7" actId="26606"/>
          <ac:picMkLst>
            <pc:docMk/>
            <pc:sldMk cId="238225175" sldId="266"/>
            <ac:picMk id="8" creationId="{78DA2BA7-44A2-F7DD-9432-6A6C9B844F92}"/>
          </ac:picMkLst>
        </pc:picChg>
      </pc:sldChg>
      <pc:sldChg chg="del">
        <pc:chgData name="唯人 中村" userId="1d49e8938f6cffa6" providerId="LiveId" clId="{43190394-842D-48E2-AD1F-6F3E923AC070}" dt="2024-09-24T15:14:30.443" v="0" actId="47"/>
        <pc:sldMkLst>
          <pc:docMk/>
          <pc:sldMk cId="1637347808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443CB-C841-4A89-B2BF-3BDA65EF8F2C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F8D-9A59-41F1-B50E-861DE714C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96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今回の目的：</a:t>
            </a:r>
            <a:r>
              <a:rPr kumimoji="1" lang="en-US" altLang="ja-JP" dirty="0"/>
              <a:t>LT</a:t>
            </a:r>
            <a:r>
              <a:rPr kumimoji="1" lang="ja-JP" altLang="en-US" dirty="0"/>
              <a:t>を知らない人に向けた紹介、未経験者の心理的なプレッシャーの低減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37F8D-9A59-41F1-B50E-861DE714C0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25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3B3C6A9B-9938-2A5A-0DBA-EA4E6F6F5F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336550"/>
            <a:ext cx="11576050" cy="5848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kumimoji="1" lang="ja-JP" altLang="en-US" dirty="0"/>
              <a:t>スライド内容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239627-4152-0C57-4C92-8B732493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D79-F1C4-4B3D-B652-2F6D56D4C28A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12285B-EA41-C806-FEDB-BAC68417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C47741-B008-A226-2FD9-0F6E8ED6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20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9866E0-45C3-3840-0EE1-8BBDC249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1E1F5F-85AA-EB89-120E-298F4B366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E0BF7E-25D7-5330-A8C7-BF3EDB0AF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9F2E1-1B42-8DC7-1A7E-9459B1E3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598-E8DC-46B3-8A04-E491A2FF635E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33CED-EB05-1840-7C49-27E8B698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74C7AC-4E8A-387D-288D-D0F8256D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70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546B8-FEAA-6C06-8C97-72A4E967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13A0F4-57F7-7980-8ED0-54615FEDE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CF1B1-FBFD-319A-F8F1-0C1D484C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43C5-6069-42EB-BE5C-088FB9B01BF4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2245BC-7E7C-39D0-ECD9-55D8A0CC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0E1881-7253-D902-A778-B408E616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8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795E5E-6016-23A3-115F-9E31CA234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260537-301A-8970-3B43-E69427131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2C3AB-9D66-EBA4-A492-9654D5E0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2570-C673-4392-B326-C2FBC9C8BA43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F1866D-68C2-C47D-899C-91393BE3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D14850-8F36-AD0A-98FC-BA1D3D61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9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E9465-F4EB-4B5B-D6E7-08FED177C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76FA96-31F6-18BC-C8A7-E150A3A37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F7FDCB-D949-9265-CA76-0FF1B9D0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C33-E168-4F58-AD74-8F066C98D717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41B29F-4587-E20C-E37B-8006D93E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AB45D-7770-0C64-18B5-018D9780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7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1406B-5FB7-1D1C-7399-F34E0C36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549287-3842-B32F-F2DA-9DC9BDA6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E57DF-1979-1463-30E7-D022704D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114-B6DD-46F3-BC67-0F5DFBBF1E48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0F428A-CFD9-46A7-79B0-AD4479E2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B15559-B824-8016-4A9B-28F643AB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81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E17E9-32BB-3360-F540-043D1E01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81CBFA-1D11-4EF0-2C98-52E239B89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2693DB-4441-5C72-9DCF-F6B7792A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56B9-3373-4D34-ACAD-298B07352D14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87238B-87A1-8A20-DF37-62777C28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A0A5C1-8F08-A716-5DD4-9D16585B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5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B5937-27EB-B0C9-E417-6BF46038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0DBA59-68A1-D4E7-78CE-7718E3499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AE3ECF-E421-85D0-41EC-4B99FF7CF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D8BF59-9190-BC92-9725-970FEF59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6B9-17FA-4089-AF83-119A326C39C1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33F7EE-4468-ABB1-7605-636906EA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E9D47A-56FC-3FF3-296F-2F94A94C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5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121B8-1195-709E-07EC-2A64327C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5E3DC8-52F8-2CCA-D8C3-9F3BD6454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34EDBF-B0AC-E373-40CA-827542575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DC3EC3-ACED-42CD-15DB-CDA234BB9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E1BFB1-1B61-97EE-DB46-8D4736F18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79D2AF-3FA6-267E-E3D0-E3EDFDAA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4194-A17A-4071-8839-B259705DDCFB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C94AF1-7154-5A6F-9DFE-78771E5A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ED92CC-C43D-4BA6-6BE7-0B92FBE9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3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E38DF-0AB5-20DC-3345-F7E6C135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4437D6-9D6B-AEC4-8823-D5B7C699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A6D9-2F6C-4F1E-84A2-3836A72BC48A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258449-4F46-DEF7-D3B3-8AD7534B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4B7E3B-E8EC-9685-7D3D-FD780E40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6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8D9D51-47E0-0D95-72AC-CA191406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A98-0769-4511-8BAB-7F0ACCA78F04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C7739C-3223-9518-59F0-6A7AA74A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D09808-DDA2-2DD8-79D8-F91145FC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47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60851-83CE-9F83-D9D5-C1DEB235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89B19-BA0A-21AD-A158-F04F1313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EBE9C2-53DA-2A33-1E4C-9D372AD4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41875B-0036-BDA8-211A-110FA397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2154-D360-43C7-A1E2-2377460CF7A0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AF437D-DF5A-4471-7F1C-2010E300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0F0AAB-5B74-54EB-D243-836A0BB0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33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57A4CE-ADA9-2A4B-E5B9-575571FD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B66CB-F650-4384-2BDB-C8B103C65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85C42-7F45-412B-3899-5313B41C7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49701-1AA5-4C4F-A654-AB405AB724AC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DECD7E-1C7C-9ED5-B2FE-9FEF4A23A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D64B92-D1F5-0163-D4E0-0BE51729E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7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Bizin Gothic" panose="020B0503020203020207" pitchFamily="49" charset="-128"/>
          <a:ea typeface="Bizin Gothic" panose="020B0503020203020207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Bizin Gothic" panose="020B0503020203020207" pitchFamily="49" charset="-128"/>
          <a:ea typeface="Bizin Gothic" panose="020B0503020203020207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in Gothic" panose="020B0503020203020207" pitchFamily="49" charset="-128"/>
          <a:ea typeface="Bizin Gothic" panose="020B0503020203020207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Bizin Gothic" panose="020B0503020203020207" pitchFamily="49" charset="-128"/>
          <a:ea typeface="Bizin Gothic" panose="020B0503020203020207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in Gothic" panose="020B0503020203020207" pitchFamily="49" charset="-128"/>
          <a:ea typeface="Bizin Gothic" panose="020B0503020203020207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in Gothic" panose="020B0503020203020207" pitchFamily="49" charset="-128"/>
          <a:ea typeface="Bizin Gothic" panose="020B0503020203020207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9000A-8C96-88E6-B7A0-528FDA9F6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11500" b="1" dirty="0" err="1">
                <a:latin typeface="Bizin Gothic" panose="020B0503020203020207" pitchFamily="49" charset="-128"/>
                <a:ea typeface="Bizin Gothic" panose="020B0503020203020207" pitchFamily="49" charset="-128"/>
              </a:rPr>
              <a:t>Hello,LT</a:t>
            </a:r>
            <a:r>
              <a:rPr kumimoji="1" lang="en-US" altLang="ja-JP" sz="11500" b="1" dirty="0">
                <a:latin typeface="Bizin Gothic" panose="020B0503020203020207" pitchFamily="49" charset="-128"/>
                <a:ea typeface="Bizin Gothic" panose="020B0503020203020207" pitchFamily="49" charset="-128"/>
              </a:rPr>
              <a:t>!!</a:t>
            </a:r>
            <a:endParaRPr kumimoji="1" lang="ja-JP" altLang="en-US" sz="11500" b="1" dirty="0">
              <a:latin typeface="Bizin Gothic" panose="020B0503020203020207" pitchFamily="49" charset="-128"/>
              <a:ea typeface="Bizin Gothic" panose="020B0503020203020207" pitchFamily="49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06B90A-2B66-9483-4B94-1E94FD871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今日から始める</a:t>
            </a:r>
            <a:r>
              <a:rPr lang="en-US" altLang="ja-JP" dirty="0"/>
              <a:t>Lightning Talk</a:t>
            </a:r>
          </a:p>
          <a:p>
            <a:r>
              <a:rPr lang="ja-JP" altLang="en-US" dirty="0"/>
              <a:t>話して、聞いて、楽しむ</a:t>
            </a:r>
            <a:endParaRPr kumimoji="1" lang="ja-JP" altLang="en-US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F20979BA-6523-26FA-9B3A-856409BDD5E2}"/>
              </a:ext>
            </a:extLst>
          </p:cNvPr>
          <p:cNvSpPr txBox="1">
            <a:spLocks/>
          </p:cNvSpPr>
          <p:nvPr/>
        </p:nvSpPr>
        <p:spPr>
          <a:xfrm>
            <a:off x="1524000" y="46779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BCC90B-D01F-8183-BF44-993B79B1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A9C9-A711-4110-BFF4-4698CF10580D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0287EE-5CC6-DE93-698E-C0E1611F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79915A-2917-98C2-0D99-FF530826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F02DE91-620B-1A7D-38F5-C85207A9B7C7}"/>
              </a:ext>
            </a:extLst>
          </p:cNvPr>
          <p:cNvSpPr/>
          <p:nvPr/>
        </p:nvSpPr>
        <p:spPr>
          <a:xfrm>
            <a:off x="1296179" y="3632589"/>
            <a:ext cx="6159698" cy="1442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EAEFD5-50FD-AAD7-1CD9-536595AC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基本的な流れ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0AAC72-E3F5-4306-0AB5-7BD922925E39}"/>
              </a:ext>
            </a:extLst>
          </p:cNvPr>
          <p:cNvSpPr txBox="1"/>
          <p:nvPr/>
        </p:nvSpPr>
        <p:spPr>
          <a:xfrm>
            <a:off x="838200" y="1589792"/>
            <a:ext cx="24778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１　申し込み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5C014E-993A-9489-A43A-12C411B3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02F7-2918-4000-8469-72444FCCE8FA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C077C4-CF07-9971-57FA-F0444CFB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481E8-D2C3-7972-9D9F-8ADAD7F5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2C20EC-583E-CE5E-F2D1-99885FE030FA}"/>
              </a:ext>
            </a:extLst>
          </p:cNvPr>
          <p:cNvSpPr txBox="1"/>
          <p:nvPr/>
        </p:nvSpPr>
        <p:spPr>
          <a:xfrm>
            <a:off x="838200" y="2170745"/>
            <a:ext cx="17040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２　準備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083412-CC8A-1BDD-FF30-FE731EBFA675}"/>
              </a:ext>
            </a:extLst>
          </p:cNvPr>
          <p:cNvSpPr txBox="1"/>
          <p:nvPr/>
        </p:nvSpPr>
        <p:spPr>
          <a:xfrm>
            <a:off x="838200" y="2751698"/>
            <a:ext cx="17040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３　当日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B7C403-6AF5-7B90-FD52-B82B641C62C7}"/>
              </a:ext>
            </a:extLst>
          </p:cNvPr>
          <p:cNvSpPr txBox="1"/>
          <p:nvPr/>
        </p:nvSpPr>
        <p:spPr>
          <a:xfrm>
            <a:off x="838200" y="3332651"/>
            <a:ext cx="201553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４　終了後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033A9A-DF9F-AB6B-88F2-F8C848B907E7}"/>
              </a:ext>
            </a:extLst>
          </p:cNvPr>
          <p:cNvSpPr txBox="1"/>
          <p:nvPr/>
        </p:nvSpPr>
        <p:spPr>
          <a:xfrm>
            <a:off x="1547422" y="3913604"/>
            <a:ext cx="4692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コミュニケーション</a:t>
            </a:r>
            <a:endParaRPr kumimoji="1" lang="en-US" altLang="ja-JP" sz="2800" dirty="0">
              <a:latin typeface="Bizin Gothic" panose="020B0503020203020207" pitchFamily="49" charset="-128"/>
              <a:ea typeface="Bizin Gothic" panose="020B0503020203020207" pitchFamily="49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ブラッシュアップ</a:t>
            </a:r>
            <a:endParaRPr kumimoji="1" lang="ja-JP" altLang="en-US" sz="2800" dirty="0">
              <a:latin typeface="Bizin Gothic" panose="020B0503020203020207" pitchFamily="49" charset="-128"/>
              <a:ea typeface="Bizin Gothic" panose="020B0503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86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FD65A-293A-96BD-F957-59F0EEC7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 dirty="0"/>
              <a:t>って難しい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DB756B-5234-2227-EE6D-2C18F7F9114B}"/>
              </a:ext>
            </a:extLst>
          </p:cNvPr>
          <p:cNvSpPr txBox="1"/>
          <p:nvPr/>
        </p:nvSpPr>
        <p:spPr>
          <a:xfrm>
            <a:off x="3395662" y="3044279"/>
            <a:ext cx="5400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そんなことはない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04FA58-F7D6-5F02-AF5D-72EE53201826}"/>
              </a:ext>
            </a:extLst>
          </p:cNvPr>
          <p:cNvSpPr txBox="1"/>
          <p:nvPr/>
        </p:nvSpPr>
        <p:spPr>
          <a:xfrm>
            <a:off x="838200" y="1321356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in Gothic" panose="020B0503020203020207" pitchFamily="49" charset="-128"/>
                <a:ea typeface="Bizin Gothic" panose="020B0503020203020207" pitchFamily="49" charset="-128"/>
              </a:rPr>
              <a:t>※</a:t>
            </a:r>
            <a:r>
              <a:rPr kumimoji="1" lang="ja-JP" altLang="en-US" dirty="0">
                <a:latin typeface="Bizin Gothic" panose="020B0503020203020207" pitchFamily="49" charset="-128"/>
                <a:ea typeface="Bizin Gothic" panose="020B0503020203020207" pitchFamily="49" charset="-128"/>
              </a:rPr>
              <a:t>ここからは個人の考えです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373719-6CB3-FA13-CC28-700A346F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F5A-B6F3-4314-B865-7658DD358CAC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0F7118-7660-C122-17DB-CA2C7A86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EFCCD0-FF1F-CEEA-D463-DDFDB26E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5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FD65A-293A-96BD-F957-59F0EEC7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 dirty="0"/>
              <a:t>って難しい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DB756B-5234-2227-EE6D-2C18F7F9114B}"/>
              </a:ext>
            </a:extLst>
          </p:cNvPr>
          <p:cNvSpPr txBox="1"/>
          <p:nvPr/>
        </p:nvSpPr>
        <p:spPr>
          <a:xfrm>
            <a:off x="471488" y="1882229"/>
            <a:ext cx="2338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Bizin Gothic" panose="020B0503020203020207" pitchFamily="49" charset="-128"/>
                <a:ea typeface="Bizin Gothic" panose="020B0503020203020207" pitchFamily="49" charset="-128"/>
              </a:rPr>
              <a:t>発表者として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04FA58-F7D6-5F02-AF5D-72EE53201826}"/>
              </a:ext>
            </a:extLst>
          </p:cNvPr>
          <p:cNvSpPr txBox="1"/>
          <p:nvPr/>
        </p:nvSpPr>
        <p:spPr>
          <a:xfrm>
            <a:off x="838200" y="1321356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in Gothic" panose="020B0503020203020207" pitchFamily="49" charset="-128"/>
                <a:ea typeface="Bizin Gothic" panose="020B0503020203020207" pitchFamily="49" charset="-128"/>
              </a:rPr>
              <a:t>※</a:t>
            </a:r>
            <a:r>
              <a:rPr kumimoji="1" lang="ja-JP" altLang="en-US" dirty="0">
                <a:latin typeface="Bizin Gothic" panose="020B0503020203020207" pitchFamily="49" charset="-128"/>
                <a:ea typeface="Bizin Gothic" panose="020B0503020203020207" pitchFamily="49" charset="-128"/>
              </a:rPr>
              <a:t>個人の考えです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5685A3-E67F-EC8F-717F-03E96D1380D7}"/>
              </a:ext>
            </a:extLst>
          </p:cNvPr>
          <p:cNvSpPr txBox="1"/>
          <p:nvPr/>
        </p:nvSpPr>
        <p:spPr>
          <a:xfrm>
            <a:off x="6167438" y="1882229"/>
            <a:ext cx="2338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Bizin Gothic" panose="020B0503020203020207" pitchFamily="49" charset="-128"/>
                <a:ea typeface="Bizin Gothic" panose="020B0503020203020207" pitchFamily="49" charset="-128"/>
              </a:rPr>
              <a:t>聞き手として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D0390C5-F269-B035-5126-461309779625}"/>
              </a:ext>
            </a:extLst>
          </p:cNvPr>
          <p:cNvSpPr/>
          <p:nvPr/>
        </p:nvSpPr>
        <p:spPr>
          <a:xfrm>
            <a:off x="336550" y="2405449"/>
            <a:ext cx="5688013" cy="39509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三分に絞り込めない！</a:t>
            </a:r>
            <a:endParaRPr kumimoji="1" lang="en-US" altLang="ja-JP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  <a:p>
            <a:pPr algn="ctr"/>
            <a:endParaRPr lang="en-US" altLang="ja-JP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  <a:p>
            <a:pPr algn="ctr"/>
            <a:endParaRPr lang="en-US" altLang="ja-JP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万人受けできるものじゃないから</a:t>
            </a:r>
            <a:r>
              <a:rPr kumimoji="1" lang="en-US" altLang="ja-JP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…</a:t>
            </a: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DE3F37-2BF9-F61E-6EFA-A69A26440BE6}"/>
              </a:ext>
            </a:extLst>
          </p:cNvPr>
          <p:cNvSpPr/>
          <p:nvPr/>
        </p:nvSpPr>
        <p:spPr>
          <a:xfrm>
            <a:off x="6238875" y="2405449"/>
            <a:ext cx="5688013" cy="18998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何もわからん話題だった</a:t>
            </a:r>
            <a:r>
              <a:rPr lang="en-US" altLang="ja-JP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…</a:t>
            </a:r>
          </a:p>
          <a:p>
            <a:pPr algn="ctr"/>
            <a:endParaRPr lang="en-US" altLang="ja-JP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CDC54C7-6CC2-BA42-B18D-F8BBCFCF7F9C}"/>
              </a:ext>
            </a:extLst>
          </p:cNvPr>
          <p:cNvSpPr/>
          <p:nvPr/>
        </p:nvSpPr>
        <p:spPr>
          <a:xfrm>
            <a:off x="6238874" y="4465799"/>
            <a:ext cx="5688013" cy="18905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0C2754-25AD-6F6E-5FCD-67BDD22905F4}"/>
              </a:ext>
            </a:extLst>
          </p:cNvPr>
          <p:cNvSpPr txBox="1"/>
          <p:nvPr/>
        </p:nvSpPr>
        <p:spPr>
          <a:xfrm>
            <a:off x="1112855" y="3283305"/>
            <a:ext cx="3838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→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三分だからこそ、</a:t>
            </a:r>
            <a:b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</a:b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難しく考えない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izin Gothic" panose="020B0503020203020207" pitchFamily="49" charset="-128"/>
              <a:ea typeface="Bizin Gothic" panose="020B0503020203020207" pitchFamily="49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F7C815-51D6-8849-042B-E650F8391D48}"/>
              </a:ext>
            </a:extLst>
          </p:cNvPr>
          <p:cNvSpPr txBox="1"/>
          <p:nvPr/>
        </p:nvSpPr>
        <p:spPr>
          <a:xfrm>
            <a:off x="694802" y="4934678"/>
            <a:ext cx="515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→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万人受けは難しい、</a:t>
            </a:r>
            <a:b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</a:b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刺さるものと魅力を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3E49CE-C0FB-220F-2935-BC681DBB6D33}"/>
              </a:ext>
            </a:extLst>
          </p:cNvPr>
          <p:cNvSpPr txBox="1"/>
          <p:nvPr/>
        </p:nvSpPr>
        <p:spPr>
          <a:xfrm>
            <a:off x="6382542" y="3355374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→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終わったら聞きに行こう！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2E7ED2-D8AF-ACA3-EEA1-256853590289}"/>
              </a:ext>
            </a:extLst>
          </p:cNvPr>
          <p:cNvSpPr txBox="1"/>
          <p:nvPr/>
        </p:nvSpPr>
        <p:spPr>
          <a:xfrm>
            <a:off x="6534941" y="4996292"/>
            <a:ext cx="5095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トピックの別視点を得る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in Gothic" panose="020B0503020203020207" pitchFamily="49" charset="-128"/>
              <a:ea typeface="Bizin Gothic" panose="020B0503020203020207" pitchFamily="49" charset="-128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未知の分野を知る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E360B5F-5721-2DB5-EB99-8760F11C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65BA-848C-4E11-8212-D608E69A4683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E9407A47-EA7E-5445-3A70-4668A165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0917190D-3F5F-73D0-3641-233BA836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00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FD65A-293A-96BD-F957-59F0EEC7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 dirty="0"/>
              <a:t>って難しい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DB756B-5234-2227-EE6D-2C18F7F9114B}"/>
              </a:ext>
            </a:extLst>
          </p:cNvPr>
          <p:cNvSpPr txBox="1"/>
          <p:nvPr/>
        </p:nvSpPr>
        <p:spPr>
          <a:xfrm>
            <a:off x="3324512" y="3044279"/>
            <a:ext cx="5828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まずはやってみよう！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04FA58-F7D6-5F02-AF5D-72EE53201826}"/>
              </a:ext>
            </a:extLst>
          </p:cNvPr>
          <p:cNvSpPr txBox="1"/>
          <p:nvPr/>
        </p:nvSpPr>
        <p:spPr>
          <a:xfrm>
            <a:off x="838200" y="1321356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in Gothic" panose="020B0503020203020207" pitchFamily="49" charset="-128"/>
                <a:ea typeface="Bizin Gothic" panose="020B0503020203020207" pitchFamily="49" charset="-128"/>
              </a:rPr>
              <a:t>※</a:t>
            </a:r>
            <a:r>
              <a:rPr kumimoji="1" lang="ja-JP" altLang="en-US" dirty="0">
                <a:latin typeface="Bizin Gothic" panose="020B0503020203020207" pitchFamily="49" charset="-128"/>
                <a:ea typeface="Bizin Gothic" panose="020B0503020203020207" pitchFamily="49" charset="-128"/>
              </a:rPr>
              <a:t>ここからは個人の考えです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252539-398A-CC8A-4DF8-54F046EE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A5C2-0DDE-49F5-84C9-65FAB8CFBACD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409D6-012E-CD15-0CCA-BC29FE72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79E0D4-9E1C-898D-963A-49943E3A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55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A8153-0D7B-6822-3860-AB782B85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E18CB7-FF7D-7924-8AE9-FD82EC78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350"/>
            <a:ext cx="10515600" cy="332898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/>
              <a:t>LT</a:t>
            </a:r>
            <a:r>
              <a:rPr kumimoji="1" lang="ja-JP" altLang="en-US" sz="3600"/>
              <a:t>は短い時間でのショートプレゼン</a:t>
            </a:r>
            <a:endParaRPr kumimoji="1" lang="en-US" altLang="ja-JP" sz="3600"/>
          </a:p>
          <a:p>
            <a:pPr algn="ctr"/>
            <a:r>
              <a:rPr kumimoji="1" lang="ja-JP" altLang="en-US" sz="3600"/>
              <a:t>気軽に参加、気軽に発表</a:t>
            </a:r>
            <a:endParaRPr kumimoji="1" lang="ja-JP" altLang="en-US" sz="3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DAF21-20EC-7D1E-85EE-C2656855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F457-9109-4930-A7F3-E141F46FC0E6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F2540F-EEEE-7D37-CEBC-59D168EA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824B5E-2F70-44CE-DCB1-597CCFB2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 descr="QR コード&#10;&#10;自動的に生成された説明">
            <a:extLst>
              <a:ext uri="{FF2B5EF4-FFF2-40B4-BE49-F238E27FC236}">
                <a16:creationId xmlns:a16="http://schemas.microsoft.com/office/drawing/2014/main" id="{78DA2BA7-44A2-F7DD-9432-6A6C9B844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62" y="3786187"/>
            <a:ext cx="1819275" cy="181927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95A0ED-2579-9C1C-FD7C-69981DD9A59E}"/>
              </a:ext>
            </a:extLst>
          </p:cNvPr>
          <p:cNvSpPr txBox="1"/>
          <p:nvPr/>
        </p:nvSpPr>
        <p:spPr>
          <a:xfrm>
            <a:off x="4838700" y="574889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▲本日の資料はこちらから</a:t>
            </a:r>
          </a:p>
        </p:txBody>
      </p:sp>
    </p:spTree>
    <p:extLst>
      <p:ext uri="{BB962C8B-B14F-4D97-AF65-F5344CB8AC3E}">
        <p14:creationId xmlns:p14="http://schemas.microsoft.com/office/powerpoint/2010/main" val="23822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E27BB1B-618A-5B24-D165-CC37A78BC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sz="8800" b="1" dirty="0"/>
              <a:t>LT</a:t>
            </a:r>
            <a:r>
              <a:rPr kumimoji="1" lang="ja-JP" altLang="en-US" sz="8800" b="1" dirty="0"/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85018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247272-A2F2-AAAC-C4E9-FC5D60A10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Lightning</a:t>
            </a:r>
            <a:r>
              <a:rPr lang="ja-JP" altLang="en-US" sz="4400" dirty="0"/>
              <a:t>　　　</a:t>
            </a:r>
            <a:r>
              <a:rPr lang="en-US" altLang="ja-JP" sz="4400" dirty="0"/>
              <a:t>Talk</a:t>
            </a:r>
            <a:r>
              <a:rPr lang="ja-JP" altLang="en-US" sz="4400" dirty="0"/>
              <a:t>　</a:t>
            </a:r>
            <a:endParaRPr kumimoji="1" lang="en-US" altLang="ja-JP" sz="9600" b="1" dirty="0"/>
          </a:p>
          <a:p>
            <a:r>
              <a:rPr kumimoji="1" lang="en-US" altLang="ja-JP" sz="9600" b="1" dirty="0"/>
              <a:t>L </a:t>
            </a:r>
            <a:r>
              <a:rPr kumimoji="1" lang="ja-JP" altLang="en-US" sz="9600" b="1" dirty="0"/>
              <a:t>　　</a:t>
            </a:r>
            <a:r>
              <a:rPr kumimoji="1" lang="en-US" altLang="ja-JP" sz="9600" b="1" dirty="0"/>
              <a:t>T</a:t>
            </a:r>
            <a:endParaRPr kumimoji="1" lang="ja-JP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90779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247272-A2F2-AAAC-C4E9-FC5D60A10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Lightning</a:t>
            </a:r>
            <a:r>
              <a:rPr lang="ja-JP" altLang="en-US" sz="4400" dirty="0"/>
              <a:t>　　　</a:t>
            </a:r>
            <a:r>
              <a:rPr lang="en-US" altLang="ja-JP" sz="4400" dirty="0"/>
              <a:t>Talk</a:t>
            </a:r>
            <a:r>
              <a:rPr lang="ja-JP" altLang="en-US" sz="4400" dirty="0"/>
              <a:t>　</a:t>
            </a:r>
            <a:endParaRPr kumimoji="1" lang="en-US" altLang="ja-JP" sz="9600" b="1" dirty="0"/>
          </a:p>
          <a:p>
            <a:r>
              <a:rPr kumimoji="1" lang="en-US" altLang="ja-JP" sz="9600" b="1" dirty="0"/>
              <a:t>L </a:t>
            </a:r>
            <a:r>
              <a:rPr kumimoji="1" lang="ja-JP" altLang="en-US" sz="9600" b="1" dirty="0"/>
              <a:t>　　</a:t>
            </a:r>
            <a:r>
              <a:rPr kumimoji="1" lang="en-US" altLang="ja-JP" sz="9600" b="1" dirty="0"/>
              <a:t>T</a:t>
            </a:r>
            <a:endParaRPr kumimoji="1" lang="ja-JP" altLang="en-US" sz="9600" b="1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5AC787F-4D8F-9852-9B58-DEDD068A8C9C}"/>
              </a:ext>
            </a:extLst>
          </p:cNvPr>
          <p:cNvSpPr/>
          <p:nvPr/>
        </p:nvSpPr>
        <p:spPr>
          <a:xfrm>
            <a:off x="336550" y="4450080"/>
            <a:ext cx="11518900" cy="18549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Lightning=</a:t>
            </a:r>
            <a:r>
              <a:rPr lang="ja-JP" altLang="en-US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稲妻</a:t>
            </a:r>
            <a:endParaRPr lang="en-US" altLang="ja-JP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のように短い時間でのショートプレゼン</a:t>
            </a:r>
            <a:endParaRPr kumimoji="1" lang="en-US" altLang="ja-JP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テーマに沿って行われることが多い</a:t>
            </a:r>
            <a:endParaRPr kumimoji="1" lang="ja-JP" altLang="en-US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81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C02A6-59D1-C5A1-C0DB-DAF12250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例えば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799C4D-2F5D-81CF-8A37-C0114850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今回の</a:t>
            </a:r>
            <a:r>
              <a:rPr lang="en-US" altLang="ja-JP" dirty="0"/>
              <a:t>IC3 LT</a:t>
            </a:r>
          </a:p>
          <a:p>
            <a:pPr>
              <a:buFontTx/>
              <a:buChar char="-"/>
            </a:pPr>
            <a:r>
              <a:rPr kumimoji="1" lang="ja-JP" altLang="en-US" sz="3600" dirty="0"/>
              <a:t>テーマ　：</a:t>
            </a:r>
            <a:r>
              <a:rPr kumimoji="1" lang="en-US" altLang="ja-JP" sz="3600" dirty="0"/>
              <a:t>IT</a:t>
            </a:r>
            <a:r>
              <a:rPr kumimoji="1" lang="ja-JP" altLang="en-US" sz="3600" dirty="0"/>
              <a:t>に関わること</a:t>
            </a:r>
            <a:endParaRPr kumimoji="1" lang="en-US" altLang="ja-JP" sz="3600" dirty="0"/>
          </a:p>
          <a:p>
            <a:pPr>
              <a:buFontTx/>
              <a:buChar char="-"/>
            </a:pPr>
            <a:r>
              <a:rPr lang="ja-JP" altLang="en-US" sz="3600" dirty="0"/>
              <a:t>時　　間：三分</a:t>
            </a:r>
            <a:endParaRPr lang="en-US" altLang="ja-JP" sz="3600" dirty="0"/>
          </a:p>
          <a:p>
            <a:pPr>
              <a:buFontTx/>
              <a:buChar char="-"/>
            </a:pPr>
            <a:r>
              <a:rPr kumimoji="1" lang="ja-JP" altLang="en-US" sz="3600" dirty="0"/>
              <a:t>参加対象：制限なし。誰でも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FD11B0-A6ED-F093-23A2-1368AB1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0C7C-D7F2-4103-B7BD-2AE11C49FDE4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9B7162-0772-BDCD-A055-C6D4CA8F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B964CD-2EE3-FE39-F91F-0819BC74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64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AEFD5-50FD-AAD7-1CD9-536595AC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基本的な流れ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0AAC72-E3F5-4306-0AB5-7BD922925E39}"/>
              </a:ext>
            </a:extLst>
          </p:cNvPr>
          <p:cNvSpPr txBox="1"/>
          <p:nvPr/>
        </p:nvSpPr>
        <p:spPr>
          <a:xfrm>
            <a:off x="838200" y="1589792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１　申し込み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5C014E-993A-9489-A43A-12C411B3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02F7-2918-4000-8469-72444FCCE8FA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C077C4-CF07-9971-57FA-F0444CFB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481E8-D2C3-7972-9D9F-8ADAD7F5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2C20EC-583E-CE5E-F2D1-99885FE030FA}"/>
              </a:ext>
            </a:extLst>
          </p:cNvPr>
          <p:cNvSpPr txBox="1"/>
          <p:nvPr/>
        </p:nvSpPr>
        <p:spPr>
          <a:xfrm>
            <a:off x="838200" y="2184320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２　準備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083412-CC8A-1BDD-FF30-FE731EBFA675}"/>
              </a:ext>
            </a:extLst>
          </p:cNvPr>
          <p:cNvSpPr txBox="1"/>
          <p:nvPr/>
        </p:nvSpPr>
        <p:spPr>
          <a:xfrm>
            <a:off x="838200" y="2778848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３　当日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B7C403-6AF5-7B90-FD52-B82B641C62C7}"/>
              </a:ext>
            </a:extLst>
          </p:cNvPr>
          <p:cNvSpPr txBox="1"/>
          <p:nvPr/>
        </p:nvSpPr>
        <p:spPr>
          <a:xfrm>
            <a:off x="838200" y="3373376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４　終了後</a:t>
            </a:r>
          </a:p>
        </p:txBody>
      </p:sp>
    </p:spTree>
    <p:extLst>
      <p:ext uri="{BB962C8B-B14F-4D97-AF65-F5344CB8AC3E}">
        <p14:creationId xmlns:p14="http://schemas.microsoft.com/office/powerpoint/2010/main" val="423563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F02DE91-620B-1A7D-38F5-C85207A9B7C7}"/>
              </a:ext>
            </a:extLst>
          </p:cNvPr>
          <p:cNvSpPr/>
          <p:nvPr/>
        </p:nvSpPr>
        <p:spPr>
          <a:xfrm>
            <a:off x="1296179" y="1846584"/>
            <a:ext cx="6159698" cy="1442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EAEFD5-50FD-AAD7-1CD9-536595AC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基本的な流れ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0AAC72-E3F5-4306-0AB5-7BD922925E39}"/>
              </a:ext>
            </a:extLst>
          </p:cNvPr>
          <p:cNvSpPr txBox="1"/>
          <p:nvPr/>
        </p:nvSpPr>
        <p:spPr>
          <a:xfrm>
            <a:off x="838200" y="1589792"/>
            <a:ext cx="24778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１　申し込み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5C014E-993A-9489-A43A-12C411B3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02F7-2918-4000-8469-72444FCCE8FA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C077C4-CF07-9971-57FA-F0444CFB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481E8-D2C3-7972-9D9F-8ADAD7F5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2C20EC-583E-CE5E-F2D1-99885FE030FA}"/>
              </a:ext>
            </a:extLst>
          </p:cNvPr>
          <p:cNvSpPr txBox="1"/>
          <p:nvPr/>
        </p:nvSpPr>
        <p:spPr>
          <a:xfrm>
            <a:off x="838200" y="3445401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２　準備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083412-CC8A-1BDD-FF30-FE731EBFA675}"/>
              </a:ext>
            </a:extLst>
          </p:cNvPr>
          <p:cNvSpPr txBox="1"/>
          <p:nvPr/>
        </p:nvSpPr>
        <p:spPr>
          <a:xfrm>
            <a:off x="838200" y="4039929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３　当日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B7C403-6AF5-7B90-FD52-B82B641C62C7}"/>
              </a:ext>
            </a:extLst>
          </p:cNvPr>
          <p:cNvSpPr txBox="1"/>
          <p:nvPr/>
        </p:nvSpPr>
        <p:spPr>
          <a:xfrm>
            <a:off x="838200" y="4634457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４　終了後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418E4D-85F0-30BF-9433-79CB67D5970D}"/>
              </a:ext>
            </a:extLst>
          </p:cNvPr>
          <p:cNvSpPr txBox="1"/>
          <p:nvPr/>
        </p:nvSpPr>
        <p:spPr>
          <a:xfrm>
            <a:off x="1587581" y="2184320"/>
            <a:ext cx="5411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まずはここから</a:t>
            </a:r>
            <a:endParaRPr kumimoji="1" lang="en-US" altLang="ja-JP" sz="2800" dirty="0">
              <a:latin typeface="Bizin Gothic" panose="020B0503020203020207" pitchFamily="49" charset="-128"/>
              <a:ea typeface="Bizin Gothic" panose="020B0503020203020207" pitchFamily="49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イベントの主催者などに連絡</a:t>
            </a:r>
            <a:endParaRPr kumimoji="1" lang="ja-JP" altLang="en-US" sz="2800" dirty="0">
              <a:latin typeface="Bizin Gothic" panose="020B0503020203020207" pitchFamily="49" charset="-128"/>
              <a:ea typeface="Bizin Gothic" panose="020B0503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957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F02DE91-620B-1A7D-38F5-C85207A9B7C7}"/>
              </a:ext>
            </a:extLst>
          </p:cNvPr>
          <p:cNvSpPr/>
          <p:nvPr/>
        </p:nvSpPr>
        <p:spPr>
          <a:xfrm>
            <a:off x="1296179" y="2449717"/>
            <a:ext cx="6159698" cy="1442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EAEFD5-50FD-AAD7-1CD9-536595AC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基本的な流れ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0AAC72-E3F5-4306-0AB5-7BD922925E39}"/>
              </a:ext>
            </a:extLst>
          </p:cNvPr>
          <p:cNvSpPr txBox="1"/>
          <p:nvPr/>
        </p:nvSpPr>
        <p:spPr>
          <a:xfrm>
            <a:off x="838200" y="1589792"/>
            <a:ext cx="24778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１　申し込み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5C014E-993A-9489-A43A-12C411B3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02F7-2918-4000-8469-72444FCCE8FA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C077C4-CF07-9971-57FA-F0444CFB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481E8-D2C3-7972-9D9F-8ADAD7F5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2C20EC-583E-CE5E-F2D1-99885FE030FA}"/>
              </a:ext>
            </a:extLst>
          </p:cNvPr>
          <p:cNvSpPr txBox="1"/>
          <p:nvPr/>
        </p:nvSpPr>
        <p:spPr>
          <a:xfrm>
            <a:off x="838200" y="2170745"/>
            <a:ext cx="17040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２　準備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083412-CC8A-1BDD-FF30-FE731EBFA675}"/>
              </a:ext>
            </a:extLst>
          </p:cNvPr>
          <p:cNvSpPr txBox="1"/>
          <p:nvPr/>
        </p:nvSpPr>
        <p:spPr>
          <a:xfrm>
            <a:off x="838200" y="4039929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３　当日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B7C403-6AF5-7B90-FD52-B82B641C62C7}"/>
              </a:ext>
            </a:extLst>
          </p:cNvPr>
          <p:cNvSpPr txBox="1"/>
          <p:nvPr/>
        </p:nvSpPr>
        <p:spPr>
          <a:xfrm>
            <a:off x="838200" y="4634457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４　終了後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033A9A-DF9F-AB6B-88F2-F8C848B907E7}"/>
              </a:ext>
            </a:extLst>
          </p:cNvPr>
          <p:cNvSpPr txBox="1"/>
          <p:nvPr/>
        </p:nvSpPr>
        <p:spPr>
          <a:xfrm>
            <a:off x="1567519" y="2751698"/>
            <a:ext cx="3496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話題を時間内に</a:t>
            </a:r>
            <a:r>
              <a:rPr kumimoji="1" lang="en-US" altLang="ja-JP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資料の準備</a:t>
            </a:r>
            <a:endParaRPr kumimoji="1" lang="ja-JP" altLang="en-US" sz="2800" dirty="0">
              <a:latin typeface="Bizin Gothic" panose="020B0503020203020207" pitchFamily="49" charset="-128"/>
              <a:ea typeface="Bizin Gothic" panose="020B0503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38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F02DE91-620B-1A7D-38F5-C85207A9B7C7}"/>
              </a:ext>
            </a:extLst>
          </p:cNvPr>
          <p:cNvSpPr/>
          <p:nvPr/>
        </p:nvSpPr>
        <p:spPr>
          <a:xfrm>
            <a:off x="1296179" y="3030670"/>
            <a:ext cx="6159698" cy="1442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EAEFD5-50FD-AAD7-1CD9-536595AC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基本的な流れ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0AAC72-E3F5-4306-0AB5-7BD922925E39}"/>
              </a:ext>
            </a:extLst>
          </p:cNvPr>
          <p:cNvSpPr txBox="1"/>
          <p:nvPr/>
        </p:nvSpPr>
        <p:spPr>
          <a:xfrm>
            <a:off x="838200" y="1589792"/>
            <a:ext cx="24778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１　申し込み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5C014E-993A-9489-A43A-12C411B3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02F7-2918-4000-8469-72444FCCE8FA}" type="datetime1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C077C4-CF07-9971-57FA-F0444CFB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481E8-D2C3-7972-9D9F-8ADAD7F5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2C20EC-583E-CE5E-F2D1-99885FE030FA}"/>
              </a:ext>
            </a:extLst>
          </p:cNvPr>
          <p:cNvSpPr txBox="1"/>
          <p:nvPr/>
        </p:nvSpPr>
        <p:spPr>
          <a:xfrm>
            <a:off x="838200" y="2170745"/>
            <a:ext cx="17040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２　準備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083412-CC8A-1BDD-FF30-FE731EBFA675}"/>
              </a:ext>
            </a:extLst>
          </p:cNvPr>
          <p:cNvSpPr txBox="1"/>
          <p:nvPr/>
        </p:nvSpPr>
        <p:spPr>
          <a:xfrm>
            <a:off x="838200" y="2751698"/>
            <a:ext cx="17040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３　当日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B7C403-6AF5-7B90-FD52-B82B641C62C7}"/>
              </a:ext>
            </a:extLst>
          </p:cNvPr>
          <p:cNvSpPr txBox="1"/>
          <p:nvPr/>
        </p:nvSpPr>
        <p:spPr>
          <a:xfrm>
            <a:off x="838200" y="4634457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４　終了後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033A9A-DF9F-AB6B-88F2-F8C848B907E7}"/>
              </a:ext>
            </a:extLst>
          </p:cNvPr>
          <p:cNvSpPr txBox="1"/>
          <p:nvPr/>
        </p:nvSpPr>
        <p:spPr>
          <a:xfrm>
            <a:off x="1567519" y="3472551"/>
            <a:ext cx="3496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楽しもう！</a:t>
            </a:r>
          </a:p>
        </p:txBody>
      </p:sp>
    </p:spTree>
    <p:extLst>
      <p:ext uri="{BB962C8B-B14F-4D97-AF65-F5344CB8AC3E}">
        <p14:creationId xmlns:p14="http://schemas.microsoft.com/office/powerpoint/2010/main" val="231605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358</Words>
  <Application>Microsoft Office PowerPoint</Application>
  <PresentationFormat>ワイド画面</PresentationFormat>
  <Paragraphs>107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Bizin Gothic</vt:lpstr>
      <vt:lpstr>游ゴシック</vt:lpstr>
      <vt:lpstr>Arial</vt:lpstr>
      <vt:lpstr>Office テーマ</vt:lpstr>
      <vt:lpstr>Hello,LT!!</vt:lpstr>
      <vt:lpstr>PowerPoint プレゼンテーション</vt:lpstr>
      <vt:lpstr>PowerPoint プレゼンテーション</vt:lpstr>
      <vt:lpstr>PowerPoint プレゼンテーション</vt:lpstr>
      <vt:lpstr>例えば…？</vt:lpstr>
      <vt:lpstr>基本的な流れ</vt:lpstr>
      <vt:lpstr>基本的な流れ</vt:lpstr>
      <vt:lpstr>基本的な流れ</vt:lpstr>
      <vt:lpstr>基本的な流れ</vt:lpstr>
      <vt:lpstr>基本的な流れ</vt:lpstr>
      <vt:lpstr>LTって難しい…？</vt:lpstr>
      <vt:lpstr>LTって難しい…？</vt:lpstr>
      <vt:lpstr>LTって難しい…？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唯人 中村</dc:creator>
  <cp:lastModifiedBy>唯人 中村</cp:lastModifiedBy>
  <cp:revision>5</cp:revision>
  <dcterms:created xsi:type="dcterms:W3CDTF">2024-06-17T07:26:22Z</dcterms:created>
  <dcterms:modified xsi:type="dcterms:W3CDTF">2024-10-08T01:56:44Z</dcterms:modified>
</cp:coreProperties>
</file>