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5" r:id="rId7"/>
    <p:sldId id="258" r:id="rId8"/>
    <p:sldId id="259" r:id="rId9"/>
    <p:sldId id="269" r:id="rId10"/>
    <p:sldId id="266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27680-4FA5-4F8A-8FD1-32CF6CE4DE11}" v="239" dt="2024-10-08T01:57:56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78" autoAdjust="0"/>
  </p:normalViewPr>
  <p:slideViewPr>
    <p:cSldViewPr snapToGrid="0">
      <p:cViewPr varScale="1">
        <p:scale>
          <a:sx n="68" d="100"/>
          <a:sy n="68" d="100"/>
        </p:scale>
        <p:origin x="121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C655E-EBF6-4EC0-9E1F-9171EC3B483D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87CE8-EFCD-43AD-9F40-A2046C052C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968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「インターネット上の住所」のこと。これを聞いておや</a:t>
            </a:r>
            <a: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…</a:t>
            </a:r>
            <a:r>
              <a:rPr lang="ja-JP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？と思えたかた、</a:t>
            </a:r>
            <a:r>
              <a:rPr lang="en-US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アドレスとどう違うか、調べたり聞いてみてもらったりするといいかも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87CE8-EFCD-43AD-9F40-A2046C052C2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4767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dirty="0"/>
              <a:t>RFC2606</a:t>
            </a:r>
          </a:p>
          <a:p>
            <a:r>
              <a:rPr lang="ja-JP" altLang="en-US" b="0" i="0" dirty="0">
                <a:solidFill>
                  <a:srgbClr val="212529"/>
                </a:solidFill>
                <a:effectLst/>
                <a:latin typeface="-apple-system"/>
              </a:rPr>
              <a:t>特定のトップレベルドメイン名</a:t>
            </a:r>
            <a:r>
              <a:rPr lang="en-US" altLang="ja-JP" b="0" i="0" dirty="0">
                <a:solidFill>
                  <a:srgbClr val="212529"/>
                </a:solidFill>
                <a:effectLst/>
                <a:latin typeface="-apple-system"/>
              </a:rPr>
              <a:t>(TLD)</a:t>
            </a:r>
            <a:r>
              <a:rPr lang="ja-JP" altLang="en-US" b="0" i="0" dirty="0">
                <a:solidFill>
                  <a:srgbClr val="212529"/>
                </a:solidFill>
                <a:effectLst/>
                <a:latin typeface="-apple-system"/>
              </a:rPr>
              <a:t>が予約されていることを定めた文書。この</a:t>
            </a:r>
            <a:r>
              <a:rPr lang="en-US" altLang="ja-JP" b="0" i="0" dirty="0">
                <a:solidFill>
                  <a:srgbClr val="212529"/>
                </a:solidFill>
                <a:effectLst/>
                <a:latin typeface="-apple-system"/>
              </a:rPr>
              <a:t>RFC</a:t>
            </a:r>
            <a:r>
              <a:rPr lang="ja-JP" altLang="en-US" b="0" i="0" dirty="0">
                <a:solidFill>
                  <a:srgbClr val="212529"/>
                </a:solidFill>
                <a:effectLst/>
                <a:latin typeface="-apple-system"/>
              </a:rPr>
              <a:t>の目的は、テスト、ドキュメント、学習などのために使用されるドメイン名が実際のインターネット上での競合や混乱を引き起こさないようにすること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87CE8-EFCD-43AD-9F40-A2046C052C2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26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95437-385A-F845-0DF3-D347D352D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D249EB-228A-99DF-296F-0131FB9F7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BE9D1C-AE06-3C17-106B-10F49DD9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FB0712-D7C3-3F12-A00E-A3D6AFA6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261733-A5F1-72A5-8A99-E7310232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45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6B6D3-E485-8E6D-2E43-8DF2455F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4864EB-B48F-4353-CE4B-4F79BC76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EDD29C-BE59-6F23-0B76-C58CBD08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378E45-ED7B-E84A-49BB-0B989F4BE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0D61C-217A-80FA-9247-910167B6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5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041A35-A104-C0AB-58A2-12CD33A3C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144EFE-FF4F-034B-679E-4A1C77F82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45505D-AA41-5610-82F6-B016B044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BE3AA-F0D8-E7FC-0655-11711E8B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EF8BBC-A731-BF56-1701-67948120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537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704A4-AC9E-04BE-C0F0-55EADB3B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044843-DAE2-A1A3-B9B5-9F7C7589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B0B3CA-B01E-569A-E6AF-94240C86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92443-A54E-4CF6-CA3B-3D5F663A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7FDFE-5314-BD7E-16AF-666228EB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544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F2881-1CB6-B77A-348F-D41FD3E0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894792-1086-842F-AD31-F5E22FE96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5B9C8C-6FA9-B235-0D39-F173CB78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F27D79-9495-1FCB-5779-E59D5EA1C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E09D1-4757-D078-6D02-009C4804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1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9428E-5ADB-FF2D-428E-6CB397A6C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9F00E3-DF05-404D-96BD-ABAE87F4A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4F1427-3095-8F81-53FE-8EA5AD5F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D6C52A-20B1-5B70-6B55-0725C4E4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FD6D4D-CE03-B7F5-4E8A-E25C9D2F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14F161-2A20-F63B-1F56-B55933ED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48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DC491A-7ED7-AAB2-525F-844A98CA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155710-9C36-1ECF-F3F9-5C74FEE7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A3B118-4BF8-0F16-517D-761E3BDD4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62B4DD9-08B3-048B-AA93-B7E909A79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171B36-46BF-DA6C-51B8-F87B4A8E0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E6D6B83-71C1-8FDE-4639-C9C256AB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0D82D3-B754-8317-2C46-CFDF7BD92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84A649-5DA5-1BB3-6ADA-5FCEC68E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09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AF1F91-930A-1414-B01F-067C1B9F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8F1F53-A8F9-D1B0-F439-033EF6FE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2BD9A4-6A1D-2489-C77D-9A4BE229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D7C392-098B-867A-9AC4-80899FAF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32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9F32DA-2846-933C-C4EE-B3C654CF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F5AA67-72C4-BEAD-10A9-9AA0FD13C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C7BEA8-BD33-51FD-84A9-261CF7A3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41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60660-A75C-6279-0B9D-EF510366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56BAE6-9133-18C8-6D81-D2D8845B1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38DBDA-BD89-BA5C-1182-32D65E8B3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AD5155-18A0-B877-9BB6-8D4EE2365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772EF3-B33C-F720-6BA7-611D7568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1B63F45-5094-A5BE-468B-DE3D43DF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00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5F8078-EA2F-77E5-A9CB-1E731DC7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E2F137-D218-DAFD-7041-F2EF3BDD3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4A5337-5119-9181-24BF-91947C7F4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43F6A5-E158-D8DF-8325-1B278430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97AC2C-F76A-B35C-1A38-0E77B464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9FAA9A-C05F-E9EE-2734-C9EAEE9A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22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A6CAEE-F178-5E92-2545-E1793291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38B93E-C73D-872F-DF88-0E343094A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66D3BE-30BB-4F1C-A1AF-C507E4548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B8D173-4C83-4CDD-98F9-235345D9DA9E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F4CB1-1C1A-ABFD-1944-200EC37DF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A04B40-DAF5-7DBD-82AE-36E9D1E5E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36163-00B9-4461-85BF-894E1435E9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6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nanbuwks/items/cd5a0189fe91d27b794c" TargetMode="External"/><Relationship Id="rId2" Type="http://schemas.openxmlformats.org/officeDocument/2006/relationships/hyperlink" Target="https://techlog.iij.ad.jp/archives/iijnews13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qiita.com/suzutsuki0220/items/4ad83ed2e2adbb6507a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7E4B8-8A3A-FBCD-DF4B-601F9751F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test.com</a:t>
            </a:r>
            <a:r>
              <a:rPr kumimoji="1" lang="ja-JP" altLang="en-US" dirty="0"/>
              <a:t>はダメ？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2D13ED-37F3-AFF5-93AE-324D8A67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例示アドレスを知る</a:t>
            </a: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9D106A4-9AF5-8102-20A7-6ED4C53CB51D}"/>
              </a:ext>
            </a:extLst>
          </p:cNvPr>
          <p:cNvCxnSpPr/>
          <p:nvPr/>
        </p:nvCxnSpPr>
        <p:spPr>
          <a:xfrm>
            <a:off x="2929812" y="3340359"/>
            <a:ext cx="6176866" cy="0"/>
          </a:xfrm>
          <a:prstGeom prst="line">
            <a:avLst/>
          </a:prstGeom>
          <a:ln w="57150" cap="rnd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50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572C7-EF8E-B96F-1294-5F7C9313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例示アドレス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EF27ED-ABAE-71C3-1955-BF90C524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/>
              <a:t>例示アドレスは「例」専用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登録もできない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938532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A96F6-D3CE-440D-2BE9-B948E454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例示アドレス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D43734-257E-BB9B-AD5A-496FEC853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sz="3200" dirty="0"/>
              <a:t>.</a:t>
            </a:r>
            <a:r>
              <a:rPr kumimoji="1" lang="en-US" altLang="ja-JP" sz="3200" dirty="0" err="1"/>
              <a:t>jp</a:t>
            </a:r>
            <a:r>
              <a:rPr kumimoji="1" lang="ja-JP" altLang="en-US" sz="3200" dirty="0"/>
              <a:t>で使用できる例示アドレス</a:t>
            </a:r>
            <a:endParaRPr kumimoji="1" lang="en-US" altLang="ja-JP" sz="3200" dirty="0"/>
          </a:p>
          <a:p>
            <a:pPr marL="0" indent="0" algn="ctr">
              <a:buNone/>
            </a:pPr>
            <a:r>
              <a:rPr lang="ja-JP" altLang="en-US" sz="3200" dirty="0"/>
              <a:t>例示用の</a:t>
            </a:r>
            <a:r>
              <a:rPr lang="en-US" altLang="ja-JP" sz="3200" dirty="0"/>
              <a:t>IPv4</a:t>
            </a:r>
            <a:r>
              <a:rPr lang="ja-JP" altLang="en-US" sz="3200" dirty="0"/>
              <a:t>アドレス</a:t>
            </a:r>
            <a:endParaRPr lang="en-US" altLang="ja-JP" sz="3200" dirty="0"/>
          </a:p>
          <a:p>
            <a:pPr marL="0" indent="0" algn="ctr">
              <a:buNone/>
            </a:pPr>
            <a:r>
              <a:rPr kumimoji="1" lang="ja-JP" altLang="en-US" sz="3200" dirty="0"/>
              <a:t>もあるけど</a:t>
            </a:r>
            <a:r>
              <a:rPr kumimoji="1" lang="en-US" altLang="ja-JP" sz="3200" dirty="0"/>
              <a:t>…</a:t>
            </a:r>
            <a:r>
              <a:rPr kumimoji="1" lang="ja-JP" altLang="en-US" sz="3200" dirty="0"/>
              <a:t>それはまた別の機会に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95495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7E4B8-8A3A-FBCD-DF4B-601F9751F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例示に</a:t>
            </a:r>
            <a:r>
              <a:rPr kumimoji="1" lang="en-US" altLang="ja-JP" dirty="0"/>
              <a:t>test.com</a:t>
            </a:r>
            <a:r>
              <a:rPr kumimoji="1" lang="ja-JP" altLang="en-US" dirty="0"/>
              <a:t>はダメ！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2D13ED-37F3-AFF5-93AE-324D8A670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051" y="3602037"/>
            <a:ext cx="11469189" cy="2911973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参考資料</a:t>
            </a:r>
            <a:endParaRPr kumimoji="1" lang="en-US" altLang="ja-JP" dirty="0"/>
          </a:p>
          <a:p>
            <a:r>
              <a:rPr kumimoji="1" lang="ja-JP" altLang="en-US" dirty="0"/>
              <a:t>インターネット・トリビア</a:t>
            </a:r>
            <a:r>
              <a:rPr kumimoji="1" lang="en-US" altLang="ja-JP" dirty="0"/>
              <a:t>: </a:t>
            </a:r>
            <a:r>
              <a:rPr kumimoji="1" lang="ja-JP" altLang="en-US" dirty="0"/>
              <a:t>「例示」のためのドメイン名・</a:t>
            </a:r>
            <a:r>
              <a:rPr kumimoji="1" lang="en-US" altLang="ja-JP" dirty="0"/>
              <a:t>IP</a:t>
            </a:r>
            <a:r>
              <a:rPr kumimoji="1" lang="ja-JP" altLang="en-US" dirty="0"/>
              <a:t>アドレス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https://techlog.iij.ad.jp/archives/iijnews134</a:t>
            </a:r>
            <a:endParaRPr lang="en-US" altLang="ja-JP" dirty="0"/>
          </a:p>
          <a:p>
            <a:r>
              <a:rPr kumimoji="1" lang="ja-JP" altLang="en-US" dirty="0"/>
              <a:t>例示のためのドメインや</a:t>
            </a:r>
            <a:r>
              <a:rPr kumimoji="1" lang="en-US" altLang="ja-JP" dirty="0"/>
              <a:t>IP</a:t>
            </a:r>
            <a:r>
              <a:rPr kumimoji="1" lang="ja-JP" altLang="en-US" dirty="0"/>
              <a:t>アドレス、ユーザ名のルール</a:t>
            </a:r>
            <a:endParaRPr kumimoji="1" lang="en-US" altLang="ja-JP" dirty="0"/>
          </a:p>
          <a:p>
            <a:r>
              <a:rPr kumimoji="1" lang="en-US" altLang="ja-JP" dirty="0">
                <a:hlinkClick r:id="rId3"/>
              </a:rPr>
              <a:t>https://qiita.com/nanbuwks/items/cd5a0189fe91d27b794c</a:t>
            </a:r>
            <a:endParaRPr lang="en-US" altLang="ja-JP" dirty="0"/>
          </a:p>
          <a:p>
            <a:r>
              <a:rPr kumimoji="1" lang="ja-JP" altLang="en-US" dirty="0"/>
              <a:t>知らなかったでは済まされない</a:t>
            </a:r>
            <a:r>
              <a:rPr kumimoji="1" lang="en-US" altLang="ja-JP" dirty="0"/>
              <a:t>!!</a:t>
            </a:r>
            <a:r>
              <a:rPr kumimoji="1" lang="ja-JP" altLang="en-US" dirty="0"/>
              <a:t>よく見かける</a:t>
            </a:r>
            <a:r>
              <a:rPr kumimoji="1" lang="en-US" altLang="ja-JP" dirty="0"/>
              <a:t>example.com</a:t>
            </a:r>
            <a:r>
              <a:rPr kumimoji="1" lang="ja-JP" altLang="en-US" dirty="0"/>
              <a:t>のアドレスとは</a:t>
            </a:r>
            <a:endParaRPr kumimoji="1" lang="en-US" altLang="ja-JP" dirty="0"/>
          </a:p>
          <a:p>
            <a:r>
              <a:rPr kumimoji="1" lang="en-US" altLang="ja-JP" dirty="0">
                <a:hlinkClick r:id="rId4"/>
              </a:rPr>
              <a:t>https://qiita.com/suzutsuki0220/items/4ad83ed2e2adbb6507a4</a:t>
            </a:r>
            <a:endParaRPr kumimoji="1" lang="en-US" altLang="ja-JP" dirty="0"/>
          </a:p>
          <a:p>
            <a:endParaRPr kumimoji="1" lang="ja-JP" altLang="en-US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9D106A4-9AF5-8102-20A7-6ED4C53CB51D}"/>
              </a:ext>
            </a:extLst>
          </p:cNvPr>
          <p:cNvCxnSpPr>
            <a:cxnSpLocks/>
          </p:cNvCxnSpPr>
          <p:nvPr/>
        </p:nvCxnSpPr>
        <p:spPr>
          <a:xfrm>
            <a:off x="1873956" y="3340359"/>
            <a:ext cx="8240888" cy="0"/>
          </a:xfrm>
          <a:prstGeom prst="line">
            <a:avLst/>
          </a:prstGeom>
          <a:ln w="57150" cap="rnd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6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B6D58-01BD-28DF-A6A8-D015ADF0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例示アドレス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D8B7A-4030-7F7C-9584-5796E49A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331"/>
            <a:ext cx="10515600" cy="47226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3600" dirty="0"/>
              <a:t>ドキュメントや入力欄などに</a:t>
            </a:r>
            <a:br>
              <a:rPr lang="en-US" altLang="ja-JP" sz="3600" dirty="0"/>
            </a:br>
            <a:r>
              <a:rPr lang="ja-JP" altLang="en-US" sz="3600" dirty="0">
                <a:solidFill>
                  <a:srgbClr val="FF0000"/>
                </a:solidFill>
              </a:rPr>
              <a:t>例として提示</a:t>
            </a:r>
            <a:r>
              <a:rPr lang="ja-JP" altLang="en-US" sz="3600" dirty="0"/>
              <a:t>するアドレス</a:t>
            </a:r>
            <a:r>
              <a:rPr lang="en-US" altLang="ja-JP" sz="3600" dirty="0"/>
              <a:t>(=</a:t>
            </a:r>
            <a:r>
              <a:rPr lang="ja-JP" altLang="en-US" sz="3600" dirty="0"/>
              <a:t>ドメイン</a:t>
            </a:r>
            <a:r>
              <a:rPr lang="en-US" altLang="ja-JP" sz="3600" dirty="0"/>
              <a:t>)</a:t>
            </a:r>
            <a:r>
              <a:rPr lang="ja-JP" altLang="en-US" sz="3600" dirty="0"/>
              <a:t>の事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936446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E4D70-5F26-6BBD-8C89-0B1F337F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例示アドレス</a:t>
            </a:r>
          </a:p>
        </p:txBody>
      </p:sp>
      <p:pic>
        <p:nvPicPr>
          <p:cNvPr id="5" name="コンテンツ プレースホルダー 4" descr="アイコン&#10;&#10;自動的に生成された説明">
            <a:extLst>
              <a:ext uri="{FF2B5EF4-FFF2-40B4-BE49-F238E27FC236}">
                <a16:creationId xmlns:a16="http://schemas.microsoft.com/office/drawing/2014/main" id="{0E2C7921-B5B4-95D3-D218-D1C398A51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88" y="4499694"/>
            <a:ext cx="1563760" cy="1542475"/>
          </a:xfrm>
        </p:spPr>
      </p:pic>
      <p:sp>
        <p:nvSpPr>
          <p:cNvPr id="9" name="吹き出し: 円形 8">
            <a:extLst>
              <a:ext uri="{FF2B5EF4-FFF2-40B4-BE49-F238E27FC236}">
                <a16:creationId xmlns:a16="http://schemas.microsoft.com/office/drawing/2014/main" id="{729C1A6E-56ED-A01A-4E12-58334C3D5718}"/>
              </a:ext>
            </a:extLst>
          </p:cNvPr>
          <p:cNvSpPr/>
          <p:nvPr/>
        </p:nvSpPr>
        <p:spPr>
          <a:xfrm>
            <a:off x="2747528" y="1690688"/>
            <a:ext cx="7265716" cy="3310290"/>
          </a:xfrm>
          <a:prstGeom prst="wedgeEllipseCallout">
            <a:avLst>
              <a:gd name="adj1" fmla="val -46472"/>
              <a:gd name="adj2" fmla="val 4563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089075-BA68-89EE-01A9-8A8782F1C627}"/>
              </a:ext>
            </a:extLst>
          </p:cNvPr>
          <p:cNvSpPr txBox="1"/>
          <p:nvPr/>
        </p:nvSpPr>
        <p:spPr>
          <a:xfrm>
            <a:off x="4131734" y="2468670"/>
            <a:ext cx="5034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ドキュメント書くときに、取り敢えずの</a:t>
            </a:r>
            <a:endParaRPr kumimoji="1" lang="en-US" altLang="ja-JP" dirty="0"/>
          </a:p>
          <a:p>
            <a:r>
              <a:rPr lang="ja-JP" altLang="en-US" dirty="0"/>
              <a:t>ドメインどうしよう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テスト段階だし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sz="3600" dirty="0">
                <a:solidFill>
                  <a:srgbClr val="FF0000"/>
                </a:solidFill>
              </a:rPr>
              <a:t>test.com</a:t>
            </a:r>
            <a:r>
              <a:rPr kumimoji="1" lang="ja-JP" altLang="en-US" dirty="0"/>
              <a:t>」とかでいいか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404756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4943F-7024-B849-C4BE-66610DA7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test.com</a:t>
            </a:r>
            <a:r>
              <a:rPr kumimoji="1" lang="ja-JP" altLang="en-US" dirty="0"/>
              <a:t>はダメ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28676F-8159-3AA4-1D4D-6DD4D628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err="1"/>
              <a:t>Whois</a:t>
            </a:r>
            <a:r>
              <a:rPr lang="ja-JP" altLang="en-US" dirty="0"/>
              <a:t>検索をしてみると</a:t>
            </a:r>
            <a:r>
              <a:rPr lang="en-US" altLang="ja-JP" dirty="0"/>
              <a:t>…</a:t>
            </a:r>
          </a:p>
          <a:p>
            <a:pPr marL="0" indent="0">
              <a:buNone/>
            </a:pPr>
            <a:r>
              <a:rPr lang="ja-JP" altLang="en-US" dirty="0"/>
              <a:t>レジストラが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「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ネットワーク・ソリューションズ</a:t>
            </a:r>
            <a:r>
              <a:rPr lang="ja-JP" altLang="en-US" dirty="0"/>
              <a:t>」であることがわかる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0208CBD-82DF-B660-FF64-304879E50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0" y="3295000"/>
            <a:ext cx="3442988" cy="3112461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47DB937-D024-3853-A335-8F9173DA4E25}"/>
              </a:ext>
            </a:extLst>
          </p:cNvPr>
          <p:cNvSpPr/>
          <p:nvPr/>
        </p:nvSpPr>
        <p:spPr>
          <a:xfrm>
            <a:off x="838200" y="3429000"/>
            <a:ext cx="6572794" cy="3063875"/>
          </a:xfrm>
          <a:prstGeom prst="wedgeRoundRectCallout">
            <a:avLst>
              <a:gd name="adj1" fmla="val 55881"/>
              <a:gd name="adj2" fmla="val 309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1ACAD0D-064E-2C50-4643-E47D500D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86" t="52866" r="50000" b="42819"/>
          <a:stretch/>
        </p:blipFill>
        <p:spPr>
          <a:xfrm>
            <a:off x="1084226" y="4701492"/>
            <a:ext cx="6080742" cy="5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5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D9A0D7-C6FB-EAD2-0895-35E1EC6B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4731"/>
            <a:ext cx="10515600" cy="533223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/>
              <a:t>誰かのドメインを勝手に使う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将来的に使われる可能性のあるものを使う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↓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>
                <a:solidFill>
                  <a:srgbClr val="FF0000"/>
                </a:solidFill>
              </a:rPr>
              <a:t>✖</a:t>
            </a:r>
          </a:p>
        </p:txBody>
      </p:sp>
    </p:spTree>
    <p:extLst>
      <p:ext uri="{BB962C8B-B14F-4D97-AF65-F5344CB8AC3E}">
        <p14:creationId xmlns:p14="http://schemas.microsoft.com/office/powerpoint/2010/main" val="67747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95236-A2F5-8081-F98F-CA018014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ほんとにダメ？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AA4F15-4A78-FE1F-9D3C-15C8F8B2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/>
              <a:t>ドメイン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住所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として置き換えて</a:t>
            </a:r>
          </a:p>
        </p:txBody>
      </p:sp>
    </p:spTree>
    <p:extLst>
      <p:ext uri="{BB962C8B-B14F-4D97-AF65-F5344CB8AC3E}">
        <p14:creationId xmlns:p14="http://schemas.microsoft.com/office/powerpoint/2010/main" val="123939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8BF76F-7B37-1E2F-C134-8A7B00E0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え？だめなんですか？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5A05A2-DF5A-5579-AEB6-2AD0700F6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86CB43-C353-DBB0-CF95-B71A1AB6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26778" cy="43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572C7-EF8E-B96F-1294-5F7C9313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例示アドレス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A782C9A-4981-DA7A-2B18-628AFB566F42}"/>
              </a:ext>
            </a:extLst>
          </p:cNvPr>
          <p:cNvCxnSpPr/>
          <p:nvPr/>
        </p:nvCxnSpPr>
        <p:spPr>
          <a:xfrm>
            <a:off x="1611086" y="4136571"/>
            <a:ext cx="87782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EF27ED-ABAE-71C3-1955-BF90C524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/>
              <a:t>例示アドレスとして専用のものを使おう！</a:t>
            </a:r>
          </a:p>
        </p:txBody>
      </p:sp>
    </p:spTree>
    <p:extLst>
      <p:ext uri="{BB962C8B-B14F-4D97-AF65-F5344CB8AC3E}">
        <p14:creationId xmlns:p14="http://schemas.microsoft.com/office/powerpoint/2010/main" val="368846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572C7-EF8E-B96F-1294-5F7C9313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例示アドレス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EF27ED-ABAE-71C3-1955-BF90C524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kumimoji="1" lang="ja-JP" altLang="en-US" sz="3600" dirty="0"/>
              <a:t>例示アドレスとして専用のものを使おう！</a:t>
            </a:r>
            <a:endParaRPr kumimoji="1" lang="en-US" altLang="ja-JP" sz="3600" dirty="0"/>
          </a:p>
          <a:p>
            <a:pPr marL="0" indent="0" algn="ctr">
              <a:buNone/>
            </a:pPr>
            <a:endParaRPr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「</a:t>
            </a:r>
            <a:r>
              <a:rPr kumimoji="1" lang="en-US" altLang="ja-JP" sz="3600" dirty="0"/>
              <a:t>example.com</a:t>
            </a:r>
            <a:r>
              <a:rPr kumimoji="1" lang="ja-JP" altLang="en-US" sz="3600" dirty="0"/>
              <a:t>」「</a:t>
            </a:r>
            <a:r>
              <a:rPr kumimoji="1" lang="en-US" altLang="ja-JP" sz="3600" dirty="0"/>
              <a:t>example.net</a:t>
            </a:r>
            <a:r>
              <a:rPr kumimoji="1" lang="ja-JP" altLang="en-US" sz="3600" dirty="0"/>
              <a:t>」「</a:t>
            </a:r>
            <a:r>
              <a:rPr kumimoji="1" lang="en-US" altLang="ja-JP" sz="3600" dirty="0"/>
              <a:t>example.org</a:t>
            </a:r>
            <a:r>
              <a:rPr kumimoji="1" lang="ja-JP" altLang="en-US" sz="3600" dirty="0"/>
              <a:t>」</a:t>
            </a:r>
            <a:endParaRPr kumimoji="1" lang="en-US" altLang="ja-JP" sz="3600" dirty="0"/>
          </a:p>
          <a:p>
            <a:pPr marL="0" indent="0" algn="ctr">
              <a:buNone/>
            </a:pPr>
            <a:r>
              <a:rPr kumimoji="1" lang="ja-JP" altLang="en-US" sz="3600" dirty="0"/>
              <a:t>（</a:t>
            </a:r>
            <a:r>
              <a:rPr kumimoji="1" lang="en-US" altLang="ja-JP" sz="3600" dirty="0"/>
              <a:t>RFC2606</a:t>
            </a:r>
            <a:r>
              <a:rPr kumimoji="1" lang="ja-JP" altLang="en-US" sz="3600" dirty="0"/>
              <a:t>で規定）</a:t>
            </a:r>
          </a:p>
        </p:txBody>
      </p:sp>
    </p:spTree>
    <p:extLst>
      <p:ext uri="{BB962C8B-B14F-4D97-AF65-F5344CB8AC3E}">
        <p14:creationId xmlns:p14="http://schemas.microsoft.com/office/powerpoint/2010/main" val="127318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a7e807-ad2d-444a-b58f-a85b4213543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306203121E5EB4DB6562F6F81D7D54F" ma:contentTypeVersion="7" ma:contentTypeDescription="新しいドキュメントを作成します。" ma:contentTypeScope="" ma:versionID="70d4665f76ee33f45172fc7612b214cd">
  <xsd:schema xmlns:xsd="http://www.w3.org/2001/XMLSchema" xmlns:xs="http://www.w3.org/2001/XMLSchema" xmlns:p="http://schemas.microsoft.com/office/2006/metadata/properties" xmlns:ns3="a1a7e807-ad2d-444a-b58f-a85b42135435" xmlns:ns4="875c7b18-777c-425d-8116-b69ed493e179" targetNamespace="http://schemas.microsoft.com/office/2006/metadata/properties" ma:root="true" ma:fieldsID="8f8f57927bd23c05a165bf81dc2f002b" ns3:_="" ns4:_="">
    <xsd:import namespace="a1a7e807-ad2d-444a-b58f-a85b42135435"/>
    <xsd:import namespace="875c7b18-777c-425d-8116-b69ed493e1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7e807-ad2d-444a-b58f-a85b42135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5c7b18-777c-425d-8116-b69ed493e17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593A8F-5314-4120-A3B2-C32DA29869D0}">
  <ds:schemaRefs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a1a7e807-ad2d-444a-b58f-a85b42135435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875c7b18-777c-425d-8116-b69ed493e17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E6F0EF-B561-46B0-9FA3-1211F09789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7CFBB-E04B-4B6C-97AA-646BF22628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a7e807-ad2d-444a-b58f-a85b42135435"/>
    <ds:schemaRef ds:uri="875c7b18-777c-425d-8116-b69ed493e1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367</Words>
  <Application>Microsoft Office PowerPoint</Application>
  <PresentationFormat>ワイド画面</PresentationFormat>
  <Paragraphs>50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-apple-system</vt:lpstr>
      <vt:lpstr>游ゴシック</vt:lpstr>
      <vt:lpstr>Arial</vt:lpstr>
      <vt:lpstr>Century Gothic</vt:lpstr>
      <vt:lpstr>Office テーマ</vt:lpstr>
      <vt:lpstr>test.comはダメ？</vt:lpstr>
      <vt:lpstr>例示アドレス</vt:lpstr>
      <vt:lpstr>例示アドレス</vt:lpstr>
      <vt:lpstr>test.comはダメ</vt:lpstr>
      <vt:lpstr>PowerPoint プレゼンテーション</vt:lpstr>
      <vt:lpstr>ほんとにダメ？</vt:lpstr>
      <vt:lpstr>え？だめなんですか？</vt:lpstr>
      <vt:lpstr>例示アドレス</vt:lpstr>
      <vt:lpstr>例示アドレス</vt:lpstr>
      <vt:lpstr>例示アドレス</vt:lpstr>
      <vt:lpstr>例示アドレス</vt:lpstr>
      <vt:lpstr>例示にtest.comはダメ！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 唯人</dc:creator>
  <cp:lastModifiedBy>唯人 中村</cp:lastModifiedBy>
  <cp:revision>2</cp:revision>
  <dcterms:created xsi:type="dcterms:W3CDTF">2024-09-10T05:55:44Z</dcterms:created>
  <dcterms:modified xsi:type="dcterms:W3CDTF">2024-10-08T02:00:50Z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0x0101001306203121E5EB4DB6562F6F81D7D54F</vt:lpwstr>
  </property>
</Properties>
</file>