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  <p:embeddedFontLst>
    <p:embeddedFont>
      <p:font typeface="Quattrocento Sans" panose="020B0502050000020003"/>
      <p:regular r:id="rId20"/>
    </p:embeddedFont>
    <p:embeddedFont>
      <p:font typeface="Lora"/>
      <p:regular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E42CFB7-5DF2-4D8E-9A5C-08F7BBA5BC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49d4573a_0_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349d4573a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58cc67134_0_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58cc67134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58cc67134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58cc671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0ccec7379_0_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0ccec7379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9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ff58503d0_0_1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ff58503d0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ff58503d0_0_2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ff58503d0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ff58503d0_0_4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ff58503d0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f58503d0_0_3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ff58503d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58caa85b_0_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58caa85b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349d4573a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349d4573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 panose="020B0502050000020003"/>
              <a:buChar char="◉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 panose="020B0502050000020003"/>
              <a:buChar char="○"/>
              <a:defRPr sz="20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 panose="020B0502050000020003"/>
              <a:buChar char="■"/>
              <a:defRPr sz="20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●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○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■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●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○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■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0"/>
          <p:cNvSpPr txBox="1"/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 panose="020B0502050000020003"/>
              <a:buChar char="◉"/>
              <a:defRPr sz="24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 panose="020B0502050000020003"/>
              <a:buChar char="○"/>
              <a:defRPr sz="20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 panose="020B0502050000020003"/>
              <a:buChar char="■"/>
              <a:defRPr sz="20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 panose="020B0502050000020003"/>
              <a:buChar char="●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○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■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●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○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■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299174" y="1991850"/>
            <a:ext cx="576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 of LSV-PPP</a:t>
            </a:r>
            <a:endParaRPr lang="en-GB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35550" y="213550"/>
            <a:ext cx="8373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layer comparison - System Efficiency (unsorted vs sorted)</a:t>
            </a:r>
            <a:endParaRPr lang="en-GB"/>
          </a:p>
        </p:txBody>
      </p:sp>
      <p:sp>
        <p:nvSpPr>
          <p:cNvPr id="158" name="Google Shape;158;p21"/>
          <p:cNvSpPr txBox="1"/>
          <p:nvPr>
            <p:ph type="body" idx="1"/>
          </p:nvPr>
        </p:nvSpPr>
        <p:spPr>
          <a:xfrm>
            <a:off x="601300" y="3664800"/>
            <a:ext cx="80079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LSV-PPP does not change much.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But efficiency drops a lot for C-PPP if bats are sorted.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Conclusion: C-PPP more suitable for unsorted bat.</a:t>
            </a:r>
            <a:endParaRPr lang="en-GB"/>
          </a:p>
        </p:txBody>
      </p:sp>
      <p:sp>
        <p:nvSpPr>
          <p:cNvPr id="159" name="Google Shape;159;p21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868550"/>
            <a:ext cx="4494799" cy="26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94800" y="868450"/>
            <a:ext cx="4494802" cy="265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35550" y="213550"/>
            <a:ext cx="92388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</a:t>
            </a:r>
            <a:r>
              <a:rPr lang="en-GB"/>
              <a:t> layer comparison - Battery Utilization (unsorted vs sorted)</a:t>
            </a:r>
            <a:endParaRPr lang="en-GB"/>
          </a:p>
        </p:txBody>
      </p:sp>
      <p:sp>
        <p:nvSpPr>
          <p:cNvPr id="167" name="Google Shape;167;p22"/>
          <p:cNvSpPr txBox="1"/>
          <p:nvPr>
            <p:ph type="body" idx="1"/>
          </p:nvPr>
        </p:nvSpPr>
        <p:spPr>
          <a:xfrm>
            <a:off x="352325" y="3540575"/>
            <a:ext cx="8190900" cy="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1.</a:t>
            </a:r>
            <a:r>
              <a:rPr lang="en-GB"/>
              <a:t>When battery variation is small, Virtual Bus performs better. As variation increases, Hi</a:t>
            </a:r>
            <a:r>
              <a:rPr lang="en-GB"/>
              <a:t>-PPP is better.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2.Sorted batteries perform better for both architectures.</a:t>
            </a:r>
            <a:endParaRPr lang="en-GB"/>
          </a:p>
        </p:txBody>
      </p:sp>
      <p:sp>
        <p:nvSpPr>
          <p:cNvPr id="168" name="Google Shape;168;p22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884688"/>
            <a:ext cx="4574700" cy="26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4712" y="919476"/>
            <a:ext cx="4481977" cy="2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235550" y="213550"/>
            <a:ext cx="8373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</a:t>
            </a:r>
            <a:r>
              <a:rPr lang="en-GB"/>
              <a:t> layer comparison - System Efficiency (unsorted vs sorted)</a:t>
            </a:r>
            <a:endParaRPr lang="en-GB"/>
          </a:p>
        </p:txBody>
      </p:sp>
      <p:sp>
        <p:nvSpPr>
          <p:cNvPr id="176" name="Google Shape;176;p23"/>
          <p:cNvSpPr txBox="1"/>
          <p:nvPr>
            <p:ph type="body" idx="1"/>
          </p:nvPr>
        </p:nvSpPr>
        <p:spPr>
          <a:xfrm>
            <a:off x="601300" y="3664800"/>
            <a:ext cx="80079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Efficiency</a:t>
            </a:r>
            <a:r>
              <a:rPr lang="en-GB"/>
              <a:t> does not differ much for unsorted batteries while Virtual Bus performs a little better.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2.For sorted batteries, HiPPP is more suitable.</a:t>
            </a:r>
            <a:endParaRPr lang="en-GB"/>
          </a:p>
        </p:txBody>
      </p:sp>
      <p:sp>
        <p:nvSpPr>
          <p:cNvPr id="177" name="Google Shape;177;p23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815800"/>
            <a:ext cx="4343092" cy="253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24700" y="815800"/>
            <a:ext cx="4508026" cy="253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5" name="Google Shape;185;p24"/>
          <p:cNvSpPr txBox="1"/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6" name="Google Shape;186;p24"/>
          <p:cNvSpPr txBox="1"/>
          <p:nvPr>
            <p:ph type="title" idx="4294967295"/>
          </p:nvPr>
        </p:nvSpPr>
        <p:spPr>
          <a:xfrm>
            <a:off x="165625" y="114300"/>
            <a:ext cx="4294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20% power converter rating</a:t>
            </a:r>
            <a:endParaRPr lang="en-GB"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165675" y="689538"/>
          <a:ext cx="8812625" cy="3000000"/>
        </p:xfrm>
        <a:graphic>
          <a:graphicData uri="http://schemas.openxmlformats.org/drawingml/2006/table">
            <a:tbl>
              <a:tblPr>
                <a:noFill/>
                <a:tableStyleId>{3E42CFB7-5DF2-4D8E-9A5C-08F7BBA5BC3B}</a:tableStyleId>
              </a:tblPr>
              <a:tblGrid>
                <a:gridCol w="794775"/>
                <a:gridCol w="1043250"/>
                <a:gridCol w="871825"/>
                <a:gridCol w="871825"/>
                <a:gridCol w="871825"/>
                <a:gridCol w="871825"/>
                <a:gridCol w="871825"/>
                <a:gridCol w="871825"/>
                <a:gridCol w="871825"/>
                <a:gridCol w="871825"/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heterogeneity</a:t>
                      </a:r>
                      <a:endParaRPr lang="en-GB"/>
                    </a:p>
                  </a:txBody>
                  <a:tcPr marL="91425" marR="91425" marT="91425" marB="91425"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25%</a:t>
                      </a:r>
                      <a:endParaRPr lang="en-GB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50%</a:t>
                      </a:r>
                      <a:endParaRPr lang="en-GB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unsorted</a:t>
                      </a:r>
                      <a:endParaRPr lang="en-GB"/>
                    </a:p>
                  </a:txBody>
                  <a:tcPr marL="91425" marR="91425" marT="91425" marB="91425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sorted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unsorted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sorted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9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BU%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SE%</a:t>
                      </a:r>
                      <a:endParaRPr lang="en-GB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BU%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SE%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BU%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SE%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BU%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SE%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1-layer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CPPP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89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79</a:t>
                      </a:r>
                      <a:endParaRPr lang="en-GB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96</a:t>
                      </a:r>
                      <a:endParaRPr lang="en-GB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68</a:t>
                      </a:r>
                      <a:endParaRPr lang="en-GB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96</a:t>
                      </a:r>
                      <a:endParaRPr lang="en-GB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  <a:endParaRPr lang="en-GB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</a:t>
                      </a:r>
                      <a:endParaRPr lang="en-GB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8100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VPPP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54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2-layer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LS-HiPPP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LSV-PPP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N/A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N/A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88" name="Google Shape;188;p24"/>
          <p:cNvSpPr txBox="1"/>
          <p:nvPr/>
        </p:nvSpPr>
        <p:spPr>
          <a:xfrm>
            <a:off x="436025" y="3462950"/>
            <a:ext cx="8244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Summary: </a:t>
            </a:r>
            <a:endParaRPr sz="16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25% unsorted	 choose-&gt; 2-layer LS-HiPPP/LSV-PPP</a:t>
            </a:r>
            <a:endParaRPr sz="16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Sorted	 </a:t>
            </a: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choose</a:t>
            </a: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-&gt; 2-layer LS-HiPPP/LSV-PPP</a:t>
            </a:r>
            <a:endParaRPr sz="16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50% unsorted	 </a:t>
            </a: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choose</a:t>
            </a: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-&gt; 2-layer LS-HiPPP</a:t>
            </a:r>
            <a:endParaRPr sz="16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Sorted	 </a:t>
            </a: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choose</a:t>
            </a:r>
            <a:r>
              <a:rPr lang="en-GB" sz="16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-&gt; 2-layer LS-HiPPP	BU: battery  utilization SE: system efficiency</a:t>
            </a:r>
            <a:endParaRPr sz="16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 lang="en-GB"/>
          </a:p>
        </p:txBody>
      </p:sp>
      <p:sp>
        <p:nvSpPr>
          <p:cNvPr id="86" name="Google Shape;86;p1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3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381250" y="896100"/>
            <a:ext cx="46287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Battery Capacitance Utilization</a:t>
            </a:r>
            <a:endParaRPr lang="en-GB"/>
          </a:p>
        </p:txBody>
      </p:sp>
      <p:grpSp>
        <p:nvGrpSpPr>
          <p:cNvPr id="93" name="Google Shape;93;p1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94" name="Google Shape;94;p1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4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1575" y="1497000"/>
            <a:ext cx="7676726" cy="36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381250" y="896100"/>
            <a:ext cx="46287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Energy Efficiency</a:t>
            </a:r>
            <a:endParaRPr lang="en-GB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04" name="Google Shape;104;p1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5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0063" y="1484100"/>
            <a:ext cx="7703875" cy="3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Figures</a:t>
            </a:r>
            <a:endParaRPr lang="en-GB"/>
          </a:p>
        </p:txBody>
      </p:sp>
      <p:sp>
        <p:nvSpPr>
          <p:cNvPr id="113" name="Google Shape;113;p1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16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381250" y="896100"/>
            <a:ext cx="46287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Battery Capacitance Utilization</a:t>
            </a:r>
            <a:endParaRPr lang="en-GB"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21" name="Google Shape;121;p1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3" name="Google Shape;123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6675" y="1467100"/>
            <a:ext cx="4675999" cy="35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372675" y="1778675"/>
            <a:ext cx="35322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see from the figure left that LS-HiPPP works much better than LSV-PPP and Full Processing when converters process relatively low power. When converter rating increases to 0.6 and higher, the battery energy utilization of LSV-PPP and LS-HiPPP are nearly 100%. 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381250" y="896100"/>
            <a:ext cx="46287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Energy Efficiency</a:t>
            </a:r>
            <a:endParaRPr lang="en-GB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32" name="Google Shape;132;p1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4" name="Google Shape;134;p18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450100"/>
            <a:ext cx="4675999" cy="35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4572080" y="1245975"/>
            <a:ext cx="4473300" cy="378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see from the figure left that LS-HiPPP and LSV-PPP performs much better than  Full Processing. When converter rating increases to 0.5, the system efficiency of LSV-PPP becomes higher than that of LS-HiPPP.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Analysis of reason: The total processed energy increases to the largest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when single converter  rating is 0.6 and decreases a little as converter rating increases. With larger converter rating, certain converts process more energy while others process less, which leads to less total processed energy.</a:t>
            </a:r>
            <a:endParaRPr 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 lang="en-GB"/>
          </a:p>
        </p:txBody>
      </p:sp>
      <p:sp>
        <p:nvSpPr>
          <p:cNvPr id="142" name="Google Shape;142;p1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" name="Google Shape;143;p19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235550" y="213550"/>
            <a:ext cx="92388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layer comparison - Battery Utilization (unsorted </a:t>
            </a:r>
            <a:r>
              <a:rPr lang="en-GB"/>
              <a:t>vs sorted</a:t>
            </a:r>
            <a:r>
              <a:rPr lang="en-GB"/>
              <a:t>)</a:t>
            </a:r>
            <a:endParaRPr lang="en-GB"/>
          </a:p>
        </p:txBody>
      </p:sp>
      <p:sp>
        <p:nvSpPr>
          <p:cNvPr id="149" name="Google Shape;149;p20"/>
          <p:cNvSpPr txBox="1"/>
          <p:nvPr>
            <p:ph type="body" idx="1"/>
          </p:nvPr>
        </p:nvSpPr>
        <p:spPr>
          <a:xfrm>
            <a:off x="1381250" y="3810897"/>
            <a:ext cx="6809700" cy="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C-PPP is better for unsorted bat.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LSV-PPP </a:t>
            </a:r>
            <a:r>
              <a:rPr lang="en-GB"/>
              <a:t>doesn’t change</a:t>
            </a:r>
            <a:r>
              <a:rPr lang="en-GB"/>
              <a:t>.</a:t>
            </a:r>
            <a:endParaRPr lang="en-GB"/>
          </a:p>
        </p:txBody>
      </p:sp>
      <p:sp>
        <p:nvSpPr>
          <p:cNvPr id="150" name="Google Shape;150;p20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902488"/>
            <a:ext cx="4444052" cy="265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05478" y="902500"/>
            <a:ext cx="4413301" cy="2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ags/tag1.xml><?xml version="1.0" encoding="utf-8"?>
<p:tagLst xmlns:p="http://schemas.openxmlformats.org/presentationml/2006/main">
  <p:tag name="commondata" val="eyJoZGlkIjoiYTY3MGY3OThhMDZkMmE0NTI5ZmY4YzFkOWQwNmEzYjMifQ=="/>
</p:tagLst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WPS 演示</Application>
  <PresentationFormat/>
  <Paragraphs>215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Arial</vt:lpstr>
      <vt:lpstr>Quattrocento Sans</vt:lpstr>
      <vt:lpstr>Lora</vt:lpstr>
      <vt:lpstr>Times New Roman</vt:lpstr>
      <vt:lpstr>微软雅黑</vt:lpstr>
      <vt:lpstr>Arial Unicode MS</vt:lpstr>
      <vt:lpstr>Viola template</vt:lpstr>
      <vt:lpstr>Outcomes of LSV-PPP</vt:lpstr>
      <vt:lpstr>Overview</vt:lpstr>
      <vt:lpstr>Battery Capacitance Utilization</vt:lpstr>
      <vt:lpstr>System Energy Efficiency</vt:lpstr>
      <vt:lpstr>Detailed Figures</vt:lpstr>
      <vt:lpstr>Battery Capacitance Utilization</vt:lpstr>
      <vt:lpstr>System Energy Efficiency</vt:lpstr>
      <vt:lpstr>Update</vt:lpstr>
      <vt:lpstr>One layer comparison - Battery Utilization (unsorted vs sorted)</vt:lpstr>
      <vt:lpstr>One layer comparison - System Efficiency (unsorted vs sorted)</vt:lpstr>
      <vt:lpstr>Two layer comparison - Battery Utilization (unsorted vs sorted)</vt:lpstr>
      <vt:lpstr>Two layer comparison - System Efficiency (unsorted vs sorted)</vt:lpstr>
      <vt:lpstr>At 20% power converter rating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Outcomes of LSV-PPP</dc:title>
  <dc:creator/>
  <cp:lastModifiedBy>Babebeauty</cp:lastModifiedBy>
  <cp:revision>1</cp:revision>
  <dcterms:created xsi:type="dcterms:W3CDTF">2024-05-08T15:31:32Z</dcterms:created>
  <dcterms:modified xsi:type="dcterms:W3CDTF">2024-05-08T15:31:32Z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E3909E83C8704F28A278524C8AEDBCBA_12</vt:lpwstr>
  </property>
  <property fmtid="{D5CDD505-2E9C-101B-9397-08002B2CF9AE}" pid="3" name="KSOProductBuildVer">
    <vt:lpwstr>2052-12.1.0.16729</vt:lpwstr>
  </property>
</Properties>
</file>