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1008"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d03b4075e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d03b4075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d03b4075ea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d03b4075e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d03b4075ea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d03b4075ea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cfe82438e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cfe82438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cfe82438e0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cfe82438e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cfe82438e0_0_3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cfe82438e0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cfe82438e0_0_3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cfe82438e0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cfe82438e0_0_3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cfe82438e0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d03b4075e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d03b4075e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cfe82438e0_0_3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cfe82438e0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cfe82438e0_0_3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cfe82438e0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drive.google.com/file/d/14z6c55vJES0zC2YdYpRuKebnEGPT8bRT/view"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hyperlink" Target="https://drive.google.com/file/d/14z6c55vJES0zC2YdYpRuKebnEGPT8bRT/view?usp=sharing" TargetMode="Externa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Game Backend with Leaderboards</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523"/>
              <a:buNone/>
            </a:pPr>
            <a:r>
              <a:rPr lang="en" sz="1597"/>
              <a:t>By Yazan Ezzedine</a:t>
            </a:r>
            <a:br>
              <a:rPr lang="en" sz="1597"/>
            </a:br>
            <a:r>
              <a:rPr lang="en" sz="1597"/>
              <a:t>IT-461-001</a:t>
            </a:r>
            <a:br>
              <a:rPr lang="en" sz="1597"/>
            </a:br>
            <a:r>
              <a:rPr lang="en" sz="1597"/>
              <a:t>Final Project</a:t>
            </a:r>
            <a:endParaRPr sz="1597"/>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0" y="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SQS Notifications Lambda Code</a:t>
            </a:r>
            <a:endParaRPr/>
          </a:p>
        </p:txBody>
      </p:sp>
      <p:pic>
        <p:nvPicPr>
          <p:cNvPr id="151" name="Google Shape;151;p22"/>
          <p:cNvPicPr preferRelativeResize="0"/>
          <p:nvPr/>
        </p:nvPicPr>
        <p:blipFill>
          <a:blip r:embed="rId3">
            <a:alphaModFix/>
          </a:blip>
          <a:stretch>
            <a:fillRect/>
          </a:stretch>
        </p:blipFill>
        <p:spPr>
          <a:xfrm>
            <a:off x="0" y="607800"/>
            <a:ext cx="5650962" cy="4329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3"/>
          <p:cNvSpPr txBox="1">
            <a:spLocks noGrp="1"/>
          </p:cNvSpPr>
          <p:nvPr>
            <p:ph type="title"/>
          </p:nvPr>
        </p:nvSpPr>
        <p:spPr>
          <a:xfrm>
            <a:off x="0" y="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DynamoDB Table</a:t>
            </a:r>
            <a:endParaRPr/>
          </a:p>
        </p:txBody>
      </p:sp>
      <p:pic>
        <p:nvPicPr>
          <p:cNvPr id="157" name="Google Shape;157;p23"/>
          <p:cNvPicPr preferRelativeResize="0"/>
          <p:nvPr/>
        </p:nvPicPr>
        <p:blipFill>
          <a:blip r:embed="rId3">
            <a:alphaModFix/>
          </a:blip>
          <a:stretch>
            <a:fillRect/>
          </a:stretch>
        </p:blipFill>
        <p:spPr>
          <a:xfrm>
            <a:off x="0" y="531850"/>
            <a:ext cx="8024074" cy="4344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a:spLocks noGrp="1"/>
          </p:cNvSpPr>
          <p:nvPr>
            <p:ph type="title"/>
          </p:nvPr>
        </p:nvSpPr>
        <p:spPr>
          <a:xfrm>
            <a:off x="0" y="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Video Example of Project</a:t>
            </a:r>
            <a:endParaRPr/>
          </a:p>
        </p:txBody>
      </p:sp>
      <p:pic>
        <p:nvPicPr>
          <p:cNvPr id="163" name="Google Shape;163;p24" title="2024-04-27 17-36-51.mkv">
            <a:hlinkClick r:id="rId3"/>
          </p:cNvPr>
          <p:cNvPicPr preferRelativeResize="0"/>
          <p:nvPr/>
        </p:nvPicPr>
        <p:blipFill>
          <a:blip r:embed="rId4">
            <a:alphaModFix/>
          </a:blip>
          <a:stretch>
            <a:fillRect/>
          </a:stretch>
        </p:blipFill>
        <p:spPr>
          <a:xfrm>
            <a:off x="120823" y="607800"/>
            <a:ext cx="5676076" cy="4257050"/>
          </a:xfrm>
          <a:prstGeom prst="rect">
            <a:avLst/>
          </a:prstGeom>
          <a:noFill/>
          <a:ln>
            <a:noFill/>
          </a:ln>
        </p:spPr>
      </p:pic>
      <p:sp>
        <p:nvSpPr>
          <p:cNvPr id="2" name="TextBox 1">
            <a:extLst>
              <a:ext uri="{FF2B5EF4-FFF2-40B4-BE49-F238E27FC236}">
                <a16:creationId xmlns:a16="http://schemas.microsoft.com/office/drawing/2014/main" id="{9A73EECE-7A7B-8445-4981-7AD97E42193A}"/>
              </a:ext>
            </a:extLst>
          </p:cNvPr>
          <p:cNvSpPr txBox="1"/>
          <p:nvPr/>
        </p:nvSpPr>
        <p:spPr>
          <a:xfrm>
            <a:off x="6305909" y="854015"/>
            <a:ext cx="2018582" cy="1815882"/>
          </a:xfrm>
          <a:prstGeom prst="rect">
            <a:avLst/>
          </a:prstGeom>
          <a:noFill/>
        </p:spPr>
        <p:txBody>
          <a:bodyPr wrap="square" rtlCol="0">
            <a:spAutoFit/>
          </a:bodyPr>
          <a:lstStyle/>
          <a:p>
            <a:r>
              <a:rPr lang="en-US" dirty="0"/>
              <a:t>Incase video doesn’t work, link to google drive of the video: </a:t>
            </a:r>
            <a:r>
              <a:rPr lang="en-US" dirty="0">
                <a:hlinkClick r:id="rId5"/>
              </a:rPr>
              <a:t>https://drive.google.com/file/d/14z6c55vJES0zC2YdYpRuKebnEGPT8bRT/view?usp=sharing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
                                        </p:tgtEl>
                                        <p:attrNameLst>
                                          <p:attrName>style.visibility</p:attrName>
                                        </p:attrNameLst>
                                      </p:cBhvr>
                                      <p:to>
                                        <p:strVal val="visible"/>
                                      </p:to>
                                    </p:set>
                                    <p:animEffect transition="in" filter="fade">
                                      <p:cBhvr>
                                        <p:cTn id="7" dur="10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Prompt:</a:t>
            </a: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Players submit scores and game stats via API Gateway. Scores and player profiles are stored in DynamoDB. Lambda calculates leaderboards and achievements. Game assets can reside in S3. SQS handles notifications about player rankings or challenges.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0" y="-762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Services</a:t>
            </a:r>
            <a:endParaRPr/>
          </a:p>
        </p:txBody>
      </p:sp>
      <p:pic>
        <p:nvPicPr>
          <p:cNvPr id="98" name="Google Shape;98;p15"/>
          <p:cNvPicPr preferRelativeResize="0"/>
          <p:nvPr/>
        </p:nvPicPr>
        <p:blipFill>
          <a:blip r:embed="rId3">
            <a:alphaModFix/>
          </a:blip>
          <a:stretch>
            <a:fillRect/>
          </a:stretch>
        </p:blipFill>
        <p:spPr>
          <a:xfrm>
            <a:off x="-12" y="448925"/>
            <a:ext cx="4729176" cy="4456450"/>
          </a:xfrm>
          <a:prstGeom prst="rect">
            <a:avLst/>
          </a:prstGeom>
          <a:noFill/>
          <a:ln>
            <a:noFill/>
          </a:ln>
        </p:spPr>
      </p:pic>
      <p:sp>
        <p:nvSpPr>
          <p:cNvPr id="99" name="Google Shape;99;p15"/>
          <p:cNvSpPr txBox="1"/>
          <p:nvPr/>
        </p:nvSpPr>
        <p:spPr>
          <a:xfrm>
            <a:off x="4729175" y="448925"/>
            <a:ext cx="4414800" cy="342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2"/>
                </a:solidFill>
                <a:latin typeface="Roboto"/>
                <a:ea typeface="Roboto"/>
                <a:cs typeface="Roboto"/>
                <a:sym typeface="Roboto"/>
              </a:rPr>
              <a:t> 	Using the API Gateways, I’d create post, get, put, and delete functions in order to POST scores and names into DynamoDB, GET leaderboards and achievements and sort them from highest to lowest scores using the API Gateway and Lambda. PUT game assets (I could’ve chosen any file type but I chose to do images for this example) using the API gateway to put assets into an S3 Bucket. Finally, using both POST and GET to post a new score, and using the lambda function anytime anything is edited in the dynamoDB table I’ve created for the player options It gets posted as an SQS message alerting you of the change which can be viewed using the get function to see the new rankings.</a:t>
            </a:r>
            <a:endParaRPr sz="1100">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0" y="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Solution for submitting scores</a:t>
            </a:r>
            <a:endParaRPr/>
          </a:p>
        </p:txBody>
      </p:sp>
      <p:pic>
        <p:nvPicPr>
          <p:cNvPr id="105" name="Google Shape;105;p16"/>
          <p:cNvPicPr preferRelativeResize="0"/>
          <p:nvPr/>
        </p:nvPicPr>
        <p:blipFill>
          <a:blip r:embed="rId3">
            <a:alphaModFix/>
          </a:blip>
          <a:stretch>
            <a:fillRect/>
          </a:stretch>
        </p:blipFill>
        <p:spPr>
          <a:xfrm>
            <a:off x="0" y="3496702"/>
            <a:ext cx="6479650" cy="1436875"/>
          </a:xfrm>
          <a:prstGeom prst="rect">
            <a:avLst/>
          </a:prstGeom>
          <a:noFill/>
          <a:ln>
            <a:noFill/>
          </a:ln>
        </p:spPr>
      </p:pic>
      <p:pic>
        <p:nvPicPr>
          <p:cNvPr id="106" name="Google Shape;106;p16"/>
          <p:cNvPicPr preferRelativeResize="0"/>
          <p:nvPr/>
        </p:nvPicPr>
        <p:blipFill>
          <a:blip r:embed="rId4">
            <a:alphaModFix/>
          </a:blip>
          <a:stretch>
            <a:fillRect/>
          </a:stretch>
        </p:blipFill>
        <p:spPr>
          <a:xfrm>
            <a:off x="0" y="1649800"/>
            <a:ext cx="3594854" cy="1843902"/>
          </a:xfrm>
          <a:prstGeom prst="rect">
            <a:avLst/>
          </a:prstGeom>
          <a:noFill/>
          <a:ln>
            <a:noFill/>
          </a:ln>
        </p:spPr>
      </p:pic>
      <p:pic>
        <p:nvPicPr>
          <p:cNvPr id="107" name="Google Shape;107;p16"/>
          <p:cNvPicPr preferRelativeResize="0"/>
          <p:nvPr/>
        </p:nvPicPr>
        <p:blipFill>
          <a:blip r:embed="rId5">
            <a:alphaModFix/>
          </a:blip>
          <a:stretch>
            <a:fillRect/>
          </a:stretch>
        </p:blipFill>
        <p:spPr>
          <a:xfrm>
            <a:off x="3594850" y="1674558"/>
            <a:ext cx="5619751" cy="1794375"/>
          </a:xfrm>
          <a:prstGeom prst="rect">
            <a:avLst/>
          </a:prstGeom>
          <a:noFill/>
          <a:ln>
            <a:noFill/>
          </a:ln>
        </p:spPr>
      </p:pic>
      <p:sp>
        <p:nvSpPr>
          <p:cNvPr id="108" name="Google Shape;108;p16"/>
          <p:cNvSpPr txBox="1"/>
          <p:nvPr/>
        </p:nvSpPr>
        <p:spPr>
          <a:xfrm>
            <a:off x="66050" y="525775"/>
            <a:ext cx="8966100" cy="112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latin typeface="Roboto"/>
                <a:ea typeface="Roboto"/>
                <a:cs typeface="Roboto"/>
                <a:sym typeface="Roboto"/>
              </a:rPr>
              <a:t>For the score submissions, I followed the professors instruction on importing the player name, and their score into a dynamoDB table using an API gateway and lambda function. The API Gateway allows you to GET, POST, and DELETE entries from the table which is exactly what we needed for this part of the project.</a:t>
            </a:r>
            <a:endParaRPr sz="1200">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114300" y="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Lambda Code Snippet (From Professors Video)</a:t>
            </a:r>
            <a:endParaRPr/>
          </a:p>
        </p:txBody>
      </p:sp>
      <p:pic>
        <p:nvPicPr>
          <p:cNvPr id="114" name="Google Shape;114;p17"/>
          <p:cNvPicPr preferRelativeResize="0"/>
          <p:nvPr/>
        </p:nvPicPr>
        <p:blipFill>
          <a:blip r:embed="rId3">
            <a:alphaModFix/>
          </a:blip>
          <a:stretch>
            <a:fillRect/>
          </a:stretch>
        </p:blipFill>
        <p:spPr>
          <a:xfrm>
            <a:off x="0" y="546575"/>
            <a:ext cx="7254248" cy="4309900"/>
          </a:xfrm>
          <a:prstGeom prst="rect">
            <a:avLst/>
          </a:prstGeom>
          <a:noFill/>
          <a:ln>
            <a:noFill/>
          </a:ln>
        </p:spPr>
      </p:pic>
      <p:sp>
        <p:nvSpPr>
          <p:cNvPr id="115" name="Google Shape;115;p17"/>
          <p:cNvSpPr txBox="1"/>
          <p:nvPr/>
        </p:nvSpPr>
        <p:spPr>
          <a:xfrm>
            <a:off x="7292350" y="576575"/>
            <a:ext cx="1851600" cy="3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0" y="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Solution for Lambda Calculating scores</a:t>
            </a:r>
            <a:endParaRPr/>
          </a:p>
        </p:txBody>
      </p:sp>
      <p:pic>
        <p:nvPicPr>
          <p:cNvPr id="121" name="Google Shape;121;p18"/>
          <p:cNvPicPr preferRelativeResize="0"/>
          <p:nvPr/>
        </p:nvPicPr>
        <p:blipFill>
          <a:blip r:embed="rId3">
            <a:alphaModFix/>
          </a:blip>
          <a:stretch>
            <a:fillRect/>
          </a:stretch>
        </p:blipFill>
        <p:spPr>
          <a:xfrm>
            <a:off x="0" y="607803"/>
            <a:ext cx="6621451" cy="2284825"/>
          </a:xfrm>
          <a:prstGeom prst="rect">
            <a:avLst/>
          </a:prstGeom>
          <a:noFill/>
          <a:ln>
            <a:noFill/>
          </a:ln>
        </p:spPr>
      </p:pic>
      <p:pic>
        <p:nvPicPr>
          <p:cNvPr id="122" name="Google Shape;122;p18"/>
          <p:cNvPicPr preferRelativeResize="0"/>
          <p:nvPr/>
        </p:nvPicPr>
        <p:blipFill>
          <a:blip r:embed="rId4">
            <a:alphaModFix/>
          </a:blip>
          <a:stretch>
            <a:fillRect/>
          </a:stretch>
        </p:blipFill>
        <p:spPr>
          <a:xfrm>
            <a:off x="0" y="2892625"/>
            <a:ext cx="5257176" cy="2216600"/>
          </a:xfrm>
          <a:prstGeom prst="rect">
            <a:avLst/>
          </a:prstGeom>
          <a:noFill/>
          <a:ln>
            <a:noFill/>
          </a:ln>
        </p:spPr>
      </p:pic>
      <p:sp>
        <p:nvSpPr>
          <p:cNvPr id="123" name="Google Shape;123;p18"/>
          <p:cNvSpPr txBox="1"/>
          <p:nvPr/>
        </p:nvSpPr>
        <p:spPr>
          <a:xfrm>
            <a:off x="6797050" y="220975"/>
            <a:ext cx="2273400" cy="365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latin typeface="Roboto"/>
                <a:ea typeface="Roboto"/>
                <a:cs typeface="Roboto"/>
                <a:sym typeface="Roboto"/>
              </a:rPr>
              <a:t>I created a lambda function and API gateway that called the function using the GET method. The lambda function justs sorts the players by the player scores in order whenever it’s called.</a:t>
            </a:r>
            <a:endParaRPr sz="1800">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0" y="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Solution for Lambda Calculations Cont.</a:t>
            </a:r>
            <a:endParaRPr/>
          </a:p>
        </p:txBody>
      </p:sp>
      <p:pic>
        <p:nvPicPr>
          <p:cNvPr id="129" name="Google Shape;129;p19"/>
          <p:cNvPicPr preferRelativeResize="0"/>
          <p:nvPr/>
        </p:nvPicPr>
        <p:blipFill>
          <a:blip r:embed="rId3">
            <a:alphaModFix/>
          </a:blip>
          <a:stretch>
            <a:fillRect/>
          </a:stretch>
        </p:blipFill>
        <p:spPr>
          <a:xfrm>
            <a:off x="0" y="501075"/>
            <a:ext cx="7309473" cy="3815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a:spLocks noGrp="1"/>
          </p:cNvSpPr>
          <p:nvPr>
            <p:ph type="title"/>
          </p:nvPr>
        </p:nvSpPr>
        <p:spPr>
          <a:xfrm>
            <a:off x="0" y="-2855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Game Assets in S3</a:t>
            </a:r>
            <a:endParaRPr/>
          </a:p>
        </p:txBody>
      </p:sp>
      <p:pic>
        <p:nvPicPr>
          <p:cNvPr id="135" name="Google Shape;135;p20"/>
          <p:cNvPicPr preferRelativeResize="0"/>
          <p:nvPr/>
        </p:nvPicPr>
        <p:blipFill>
          <a:blip r:embed="rId3">
            <a:alphaModFix/>
          </a:blip>
          <a:stretch>
            <a:fillRect/>
          </a:stretch>
        </p:blipFill>
        <p:spPr>
          <a:xfrm>
            <a:off x="0" y="3180297"/>
            <a:ext cx="6301751" cy="1963202"/>
          </a:xfrm>
          <a:prstGeom prst="rect">
            <a:avLst/>
          </a:prstGeom>
          <a:noFill/>
          <a:ln>
            <a:noFill/>
          </a:ln>
        </p:spPr>
      </p:pic>
      <p:pic>
        <p:nvPicPr>
          <p:cNvPr id="136" name="Google Shape;136;p20"/>
          <p:cNvPicPr preferRelativeResize="0"/>
          <p:nvPr/>
        </p:nvPicPr>
        <p:blipFill>
          <a:blip r:embed="rId4">
            <a:alphaModFix/>
          </a:blip>
          <a:stretch>
            <a:fillRect/>
          </a:stretch>
        </p:blipFill>
        <p:spPr>
          <a:xfrm>
            <a:off x="3112774" y="0"/>
            <a:ext cx="6031225" cy="3180300"/>
          </a:xfrm>
          <a:prstGeom prst="rect">
            <a:avLst/>
          </a:prstGeom>
          <a:noFill/>
          <a:ln>
            <a:noFill/>
          </a:ln>
        </p:spPr>
      </p:pic>
      <p:sp>
        <p:nvSpPr>
          <p:cNvPr id="137" name="Google Shape;137;p20"/>
          <p:cNvSpPr txBox="1"/>
          <p:nvPr/>
        </p:nvSpPr>
        <p:spPr>
          <a:xfrm>
            <a:off x="142250" y="614675"/>
            <a:ext cx="2970600" cy="253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latin typeface="Roboto"/>
                <a:ea typeface="Roboto"/>
                <a:cs typeface="Roboto"/>
                <a:sym typeface="Roboto"/>
              </a:rPr>
              <a:t>I created an api gateway with a IAM role that only allows you to put objects directly into an S3 bucket using the PUT function on postman then set the binary media type to accept jpg images.</a:t>
            </a:r>
            <a:endParaRPr sz="1800">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0" y="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SQS Notifications.</a:t>
            </a:r>
            <a:endParaRPr/>
          </a:p>
        </p:txBody>
      </p:sp>
      <p:pic>
        <p:nvPicPr>
          <p:cNvPr id="143" name="Google Shape;143;p21"/>
          <p:cNvPicPr preferRelativeResize="0"/>
          <p:nvPr/>
        </p:nvPicPr>
        <p:blipFill>
          <a:blip r:embed="rId3">
            <a:alphaModFix/>
          </a:blip>
          <a:stretch>
            <a:fillRect/>
          </a:stretch>
        </p:blipFill>
        <p:spPr>
          <a:xfrm>
            <a:off x="0" y="607800"/>
            <a:ext cx="4634801" cy="2419350"/>
          </a:xfrm>
          <a:prstGeom prst="rect">
            <a:avLst/>
          </a:prstGeom>
          <a:noFill/>
          <a:ln>
            <a:noFill/>
          </a:ln>
        </p:spPr>
      </p:pic>
      <p:pic>
        <p:nvPicPr>
          <p:cNvPr id="144" name="Google Shape;144;p21"/>
          <p:cNvPicPr preferRelativeResize="0"/>
          <p:nvPr/>
        </p:nvPicPr>
        <p:blipFill>
          <a:blip r:embed="rId4">
            <a:alphaModFix/>
          </a:blip>
          <a:stretch>
            <a:fillRect/>
          </a:stretch>
        </p:blipFill>
        <p:spPr>
          <a:xfrm>
            <a:off x="0" y="3027150"/>
            <a:ext cx="5595165" cy="1811549"/>
          </a:xfrm>
          <a:prstGeom prst="rect">
            <a:avLst/>
          </a:prstGeom>
          <a:noFill/>
          <a:ln>
            <a:noFill/>
          </a:ln>
        </p:spPr>
      </p:pic>
      <p:sp>
        <p:nvSpPr>
          <p:cNvPr id="145" name="Google Shape;145;p21"/>
          <p:cNvSpPr txBox="1"/>
          <p:nvPr/>
        </p:nvSpPr>
        <p:spPr>
          <a:xfrm>
            <a:off x="6035050" y="601975"/>
            <a:ext cx="3048000" cy="328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latin typeface="Roboto"/>
                <a:ea typeface="Roboto"/>
                <a:cs typeface="Roboto"/>
                <a:sym typeface="Roboto"/>
              </a:rPr>
              <a:t>I used a lambda function and SQS in order to receive messages anytime the dynamoDB table updated which showed us the new entry, and using the get function in the API Gateway on postman, it’ll show the updated scores in the order of highest to least.</a:t>
            </a:r>
            <a:endParaRPr sz="1800">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446</Words>
  <Application>Microsoft Office PowerPoint</Application>
  <PresentationFormat>On-screen Show (16:9)</PresentationFormat>
  <Paragraphs>20</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Roboto</vt:lpstr>
      <vt:lpstr>Geometric</vt:lpstr>
      <vt:lpstr>Game Backend with Leaderboards</vt:lpstr>
      <vt:lpstr>Prompt:</vt:lpstr>
      <vt:lpstr>Services</vt:lpstr>
      <vt:lpstr>Solution for submitting scores</vt:lpstr>
      <vt:lpstr>Lambda Code Snippet (From Professors Video)</vt:lpstr>
      <vt:lpstr>Solution for Lambda Calculating scores</vt:lpstr>
      <vt:lpstr>Solution for Lambda Calculations Cont.</vt:lpstr>
      <vt:lpstr>Game Assets in S3</vt:lpstr>
      <vt:lpstr>SQS Notifications.</vt:lpstr>
      <vt:lpstr>SQS Notifications Lambda Code</vt:lpstr>
      <vt:lpstr>DynamoDB Table</vt:lpstr>
      <vt:lpstr>Video Example of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Backend with Leaderboards</dc:title>
  <cp:lastModifiedBy>Yazan Ezzedine</cp:lastModifiedBy>
  <cp:revision>1</cp:revision>
  <dcterms:modified xsi:type="dcterms:W3CDTF">2024-04-27T22:20:42Z</dcterms:modified>
</cp:coreProperties>
</file>