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011D44-258D-47B3-8FC4-25EB6DEBB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2A63D-7D0C-46BB-B0E3-7ACB30330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885AFE-0A60-4CB1-B23E-7A0A4ACC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FCFDEC-79CE-475C-9080-5133C0AB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DFAB0D-9553-410D-BC2A-7F33ABC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5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93DAE0-01E7-44DA-8118-1854845A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92CC05E-6CCF-42F0-A97C-7A8FFF0D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6873DA-0766-4AEE-8307-C6B813A3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C6C758-9740-49FD-921D-215247A5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1196145-5B83-4C79-8E7D-B8D65DB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481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A4A8E50-90CA-4C66-8591-DE103309A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2577155-011A-46B4-9F65-3D3D1816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A3D7A0-8BDC-486A-94F1-385F253B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1DEF535-4ADD-4116-9AD2-D8804939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06AF7E-BC8B-4EEB-B4DA-1306C82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16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15E3B-AA8A-4F51-BB72-08B787E5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8A8A1C-6E78-47C3-8EE0-1B81E14D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45402-504C-4686-AD15-921206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A65462-23FC-4820-8244-DE59E63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E3DFE9-6639-4D35-B430-FAA9BA6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198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F099E8-41F8-4552-A78D-A6DA209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592B9A-73C0-4682-A11D-93D6C485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764459-2796-4594-8147-204CAAE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9C6BE11-80E6-44D6-A314-D502A5E1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8B2757-CBCC-4349-929C-80D2B42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19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1A0570-A84B-4F29-A801-FB768FD0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C7F5DA-68FC-4823-A1F5-4D060BEB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03E55FA-A20D-41A8-A81A-A15C3588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20B72D-E0A9-44E9-96D9-3D44E04C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DEDA32A-4E05-444B-A83C-2D45B082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9866DF1-81AC-4AC9-8908-9EB5F202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2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450298-CC15-462D-ACA3-20038EE4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D86099E-E544-458C-80BF-CBE02418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9657CA-60D5-4BCF-A23F-168DF5B2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C39794-CF58-4A8C-AD25-A4594A8E1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D593FA2-7B33-4C98-8212-02C2A181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9054AFD-37B5-443C-A50F-5B33D10F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C8AC1EB-9033-4B21-B2F5-0A0BBEA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3FFFD96-44C6-4746-B880-C61FAAC8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41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1AF376-E40B-455D-9594-3E0C3E2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B9C0D6A-1B1B-42B4-9E99-C8233C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5449BC1-B07F-43B4-A2F9-BA7ECEB9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B025616-00EE-49CA-9AB8-E7EBBD58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81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38A0ACC-1F30-4274-962C-04E8C07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C9680E6-997F-4185-A936-3BADF0BB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9127EEA-66F7-4C64-9811-177A30F6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07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9C71EE-323D-4A9C-AF5B-AC55F26A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F1FA8F-1937-4102-A0FA-D0E147D5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81C2756-43D4-4D26-8480-D776E900C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ABC097B-A3D8-4DFF-9499-CEF350FB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4E15257-4695-4AEC-903F-065FE03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C3C9279-72B9-45B2-9CD0-77930FB3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712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BE00F4-9AE5-4B41-80B9-B7E450A2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E541E77-67B7-4578-A71C-17459B13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27B6608-AAFA-4F33-AC7B-1FECF6E41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9D90EA7-6364-402B-B23C-4712E5E4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762AF3-3CD8-4B0F-95A4-F67532CA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1C1F04-8F43-4AEE-AC4C-AA246F0C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3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A11413A-1AC2-421E-BEC0-8722784C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4FBEA01-4413-403B-B3EC-1CCDE114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C969EA-57BD-41ED-B9EB-2700534A8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3CC0-7716-4352-B9C6-80F6A41EDF04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CA71ED-B5C0-4D2C-BCF3-89095EB5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8E9D16-966F-407B-9667-9EA39F2B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2180-12F9-489A-98E2-8A3759A663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0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E4D017B-335E-438D-AFEE-72E7670A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36" y="2794656"/>
            <a:ext cx="3299064" cy="3243771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C2253A6-05BB-4C25-BE07-8ABEDBA1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61" y="705454"/>
            <a:ext cx="3224791" cy="167640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733E6A4A-98EC-4DD9-B4B8-121BCEBBA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68" y="1004035"/>
            <a:ext cx="4131402" cy="87428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01BB875D-1753-4D20-B045-C1C1E0A02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71" y="3651887"/>
            <a:ext cx="1769786" cy="1764938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B99C2613-289D-46BF-A1F1-D31C99B94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1" y="3651887"/>
            <a:ext cx="2006048" cy="20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CAF73FB8-B101-482E-9065-A83A066C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31" y="1776491"/>
            <a:ext cx="6350000" cy="4241800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F95EE3CF-3317-4935-BB57-9B5B80E3DB4A}"/>
              </a:ext>
            </a:extLst>
          </p:cNvPr>
          <p:cNvSpPr/>
          <p:nvPr/>
        </p:nvSpPr>
        <p:spPr>
          <a:xfrm>
            <a:off x="253710" y="446549"/>
            <a:ext cx="10254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Målgruppen:    Högskolestudenter </a:t>
            </a:r>
          </a:p>
        </p:txBody>
      </p:sp>
    </p:spTree>
    <p:extLst>
      <p:ext uri="{BB962C8B-B14F-4D97-AF65-F5344CB8AC3E}">
        <p14:creationId xmlns:p14="http://schemas.microsoft.com/office/powerpoint/2010/main" val="25775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F965F2-8D5D-4254-8E95-47F7D2C6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468" y="982302"/>
            <a:ext cx="5406751" cy="857317"/>
          </a:xfrm>
        </p:spPr>
        <p:txBody>
          <a:bodyPr>
            <a:normAutofit fontScale="90000"/>
          </a:bodyPr>
          <a:lstStyle/>
          <a:p>
            <a:r>
              <a:rPr lang="sv-SE" dirty="0"/>
              <a:t>Köpa kursens litteratur?  			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E3D3408-8871-40A4-81C9-CE40CC9CD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91" y="1681335"/>
            <a:ext cx="5715000" cy="4286250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862CE8B7-5FB0-4918-B899-D78D328CB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66" y="1997903"/>
            <a:ext cx="3100733" cy="31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CD8965-D4DC-49A1-BF4A-C7F2AD01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Boken finns i Karlstad..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B06573F-B43C-4DF8-8065-F531F3308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64" y="2095500"/>
            <a:ext cx="3292784" cy="3292784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73F3E655-B159-46EF-BCB1-CE6232E0EE56}"/>
              </a:ext>
            </a:extLst>
          </p:cNvPr>
          <p:cNvSpPr txBox="1">
            <a:spLocks/>
          </p:cNvSpPr>
          <p:nvPr/>
        </p:nvSpPr>
        <p:spPr>
          <a:xfrm>
            <a:off x="6311348" y="4725502"/>
            <a:ext cx="5168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200" dirty="0"/>
              <a:t>Skicka via post </a:t>
            </a:r>
          </a:p>
          <a:p>
            <a:pPr algn="ctr"/>
            <a:r>
              <a:rPr lang="sv-SE" sz="3200" dirty="0">
                <a:solidFill>
                  <a:schemeClr val="accent2">
                    <a:lumMod val="75000"/>
                  </a:schemeClr>
                </a:solidFill>
              </a:rPr>
              <a:t>högkostnad</a:t>
            </a:r>
            <a:r>
              <a:rPr lang="sv-SE" sz="3200" dirty="0"/>
              <a:t> eller </a:t>
            </a:r>
            <a:r>
              <a:rPr lang="sv-SE" sz="3200" dirty="0">
                <a:solidFill>
                  <a:schemeClr val="accent1">
                    <a:lumMod val="75000"/>
                  </a:schemeClr>
                </a:solidFill>
              </a:rPr>
              <a:t>omöjligt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6544967-2A0B-4CA1-B7AE-80880965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54" y="5925461"/>
            <a:ext cx="567414" cy="567414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7915607-87C6-4977-A76C-86CFF052B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81" y="5932993"/>
            <a:ext cx="567414" cy="5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F65540-C825-483E-A714-C80207FE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Tänk om det skulle finnas en </a:t>
            </a:r>
            <a:r>
              <a:rPr lang="sv-SE" dirty="0" err="1"/>
              <a:t>app</a:t>
            </a:r>
            <a:r>
              <a:rPr lang="sv-SE" dirty="0"/>
              <a:t> ..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C5C3039E-84EE-47F6-9DE1-D3E23B6B3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73" y="1930054"/>
            <a:ext cx="3471863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>
            <a:extLst>
              <a:ext uri="{FF2B5EF4-FFF2-40B4-BE49-F238E27FC236}">
                <a16:creationId xmlns:a16="http://schemas.microsoft.com/office/drawing/2014/main" id="{39DAEF61-6EA6-412D-8BB6-21ABA6DFEA83}"/>
              </a:ext>
            </a:extLst>
          </p:cNvPr>
          <p:cNvSpPr txBox="1">
            <a:spLocks/>
          </p:cNvSpPr>
          <p:nvPr/>
        </p:nvSpPr>
        <p:spPr>
          <a:xfrm>
            <a:off x="425488" y="317404"/>
            <a:ext cx="12247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Som matchar mig med någon student som pendlar 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80B43D2-D02F-4242-A7DD-E65F52F6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659">
            <a:off x="3704271" y="2664661"/>
            <a:ext cx="3018019" cy="297795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F87FCB2-1D99-4FC4-8201-80477EA3D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1497">
            <a:off x="3992702" y="4058481"/>
            <a:ext cx="624714" cy="624714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878C0DD9-9B7A-466B-9213-680A03947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1497">
            <a:off x="5897874" y="3300739"/>
            <a:ext cx="624714" cy="624714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15C3B5A5-A3FA-429B-9417-36EB8D79D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4" y="2141882"/>
            <a:ext cx="1608060" cy="160020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E3DF8382-CDBD-4808-8A52-350D10F9C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3203">
            <a:off x="1193640" y="4733875"/>
            <a:ext cx="2423220" cy="1414343"/>
          </a:xfrm>
          <a:prstGeom prst="rect">
            <a:avLst/>
          </a:prstGeom>
        </p:spPr>
      </p:pic>
      <p:sp>
        <p:nvSpPr>
          <p:cNvPr id="21" name="Rubrik 1">
            <a:extLst>
              <a:ext uri="{FF2B5EF4-FFF2-40B4-BE49-F238E27FC236}">
                <a16:creationId xmlns:a16="http://schemas.microsoft.com/office/drawing/2014/main" id="{16278871-B794-4E04-B4AA-CBEE2C383BFB}"/>
              </a:ext>
            </a:extLst>
          </p:cNvPr>
          <p:cNvSpPr txBox="1">
            <a:spLocks/>
          </p:cNvSpPr>
          <p:nvPr/>
        </p:nvSpPr>
        <p:spPr>
          <a:xfrm>
            <a:off x="6549480" y="5657432"/>
            <a:ext cx="5699518" cy="767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mellan Göteborg &amp; Karlstad</a:t>
            </a:r>
          </a:p>
        </p:txBody>
      </p:sp>
    </p:spTree>
    <p:extLst>
      <p:ext uri="{BB962C8B-B14F-4D97-AF65-F5344CB8AC3E}">
        <p14:creationId xmlns:p14="http://schemas.microsoft.com/office/powerpoint/2010/main" val="383428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A3C857-7ABF-429E-840E-8C23E43C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och den studenten levererar boken till mig..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57CEA67-807B-4F71-BEDE-F820534DB344}"/>
              </a:ext>
            </a:extLst>
          </p:cNvPr>
          <p:cNvSpPr txBox="1">
            <a:spLocks/>
          </p:cNvSpPr>
          <p:nvPr/>
        </p:nvSpPr>
        <p:spPr>
          <a:xfrm>
            <a:off x="7364964" y="4977558"/>
            <a:ext cx="4682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mot en billig peng..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B12EDC1F-7D7B-44F7-8CEA-E381D874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12" y="2206948"/>
            <a:ext cx="5231364" cy="326960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F86CEA6-C986-4DA0-9C11-D5D87AAB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82" y="1714524"/>
            <a:ext cx="1095456" cy="10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1F206C-6E53-455D-B91D-5DBD28D2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Perfekt .. Då blir det vinst för..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3B36A66-9612-4C48-BC3B-4B6788E79E9B}"/>
              </a:ext>
            </a:extLst>
          </p:cNvPr>
          <p:cNvSpPr txBox="1">
            <a:spLocks/>
          </p:cNvSpPr>
          <p:nvPr/>
        </p:nvSpPr>
        <p:spPr>
          <a:xfrm>
            <a:off x="1289180" y="2047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Mig..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21355B9A-3C44-46B2-BBBC-3E97BB91728C}"/>
              </a:ext>
            </a:extLst>
          </p:cNvPr>
          <p:cNvSpPr txBox="1">
            <a:spLocks/>
          </p:cNvSpPr>
          <p:nvPr/>
        </p:nvSpPr>
        <p:spPr>
          <a:xfrm>
            <a:off x="2275115" y="3511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Honom/Henne..</a:t>
            </a:r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E04B965B-7BBA-4167-A129-BA90EB45EC7E}"/>
              </a:ext>
            </a:extLst>
          </p:cNvPr>
          <p:cNvSpPr txBox="1">
            <a:spLocks/>
          </p:cNvSpPr>
          <p:nvPr/>
        </p:nvSpPr>
        <p:spPr>
          <a:xfrm>
            <a:off x="4691745" y="5043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&amp; Miljön..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329476A-128E-4F36-BEDB-B0207718F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60" y="2047745"/>
            <a:ext cx="1167875" cy="132556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4CAF3F3A-091C-4616-A704-0BB25A66E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59" y="3373308"/>
            <a:ext cx="1218085" cy="133372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1E60DFF7-C7FD-4925-8D5D-2730C2954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2" y="4836983"/>
            <a:ext cx="122737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750"/>
                            </p:stCondLst>
                            <p:childTnLst>
                              <p:par>
                                <p:cTn id="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75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5740A7-D41C-46BE-8EFF-6938313D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Welcome</a:t>
            </a:r>
            <a:r>
              <a:rPr lang="sv-SE" dirty="0"/>
              <a:t> to p2p-shipping </a:t>
            </a:r>
            <a:r>
              <a:rPr lang="sv-SE" dirty="0" err="1"/>
              <a:t>application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4E592F1-5277-41DD-8291-C62A9F03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92" y="1917441"/>
            <a:ext cx="4211216" cy="42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5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72</Words>
  <Application>Microsoft Office PowerPoint</Application>
  <PresentationFormat>Bredbild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Köpa kursens litteratur?     </vt:lpstr>
      <vt:lpstr>Boken finns i Karlstad..</vt:lpstr>
      <vt:lpstr>Tänk om det skulle finnas en app .. </vt:lpstr>
      <vt:lpstr>PowerPoint-presentation</vt:lpstr>
      <vt:lpstr>och den studenten levererar boken till mig..</vt:lpstr>
      <vt:lpstr>Perfekt .. Då blir det vinst för..</vt:lpstr>
      <vt:lpstr>Welcome to p2p-shipping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Yazan Ghafir</dc:creator>
  <cp:lastModifiedBy>Yazan Ghafir</cp:lastModifiedBy>
  <cp:revision>20</cp:revision>
  <dcterms:created xsi:type="dcterms:W3CDTF">2019-04-03T21:36:37Z</dcterms:created>
  <dcterms:modified xsi:type="dcterms:W3CDTF">2019-04-03T23:37:42Z</dcterms:modified>
</cp:coreProperties>
</file>