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6" r:id="rId10"/>
    <p:sldId id="265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4C44-C1E2-4B2A-B411-2296DD5C2507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1D11-E906-4810-90F3-187AF73C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1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4C44-C1E2-4B2A-B411-2296DD5C2507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1D11-E906-4810-90F3-187AF73C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4C44-C1E2-4B2A-B411-2296DD5C2507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1D11-E906-4810-90F3-187AF73C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3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4C44-C1E2-4B2A-B411-2296DD5C2507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1D11-E906-4810-90F3-187AF73C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4C44-C1E2-4B2A-B411-2296DD5C2507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1D11-E906-4810-90F3-187AF73C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0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4C44-C1E2-4B2A-B411-2296DD5C2507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1D11-E906-4810-90F3-187AF73C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0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4C44-C1E2-4B2A-B411-2296DD5C2507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1D11-E906-4810-90F3-187AF73C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4C44-C1E2-4B2A-B411-2296DD5C2507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1D11-E906-4810-90F3-187AF73C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7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4C44-C1E2-4B2A-B411-2296DD5C2507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1D11-E906-4810-90F3-187AF73C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1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4C44-C1E2-4B2A-B411-2296DD5C2507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1D11-E906-4810-90F3-187AF73C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5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4C44-C1E2-4B2A-B411-2296DD5C2507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1D11-E906-4810-90F3-187AF73C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74C44-C1E2-4B2A-B411-2296DD5C2507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C1D11-E906-4810-90F3-187AF73C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1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7" y="445018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12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9" y="500436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88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9" y="375746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7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514291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9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7" y="542000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3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06" y="595745"/>
            <a:ext cx="10058400" cy="565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8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82" y="597419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3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37" y="472728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73" y="48658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5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" y="694400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2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431164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5" y="445019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2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Orange</dc:creator>
  <cp:lastModifiedBy>Orange</cp:lastModifiedBy>
  <cp:revision>1</cp:revision>
  <dcterms:created xsi:type="dcterms:W3CDTF">2024-07-17T15:11:18Z</dcterms:created>
  <dcterms:modified xsi:type="dcterms:W3CDTF">2024-07-17T15:14:36Z</dcterms:modified>
</cp:coreProperties>
</file>