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</p:sldIdLst>
  <p:sldSz cx="12192000" cy="6858000"/>
  <p:notesSz cx="6858000" cy="9144000"/>
  <p:defaultTextStyle>
    <a:defPPr>
      <a:defRPr lang="en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6711"/>
  </p:normalViewPr>
  <p:slideViewPr>
    <p:cSldViewPr snapToGrid="0">
      <p:cViewPr varScale="1">
        <p:scale>
          <a:sx n="93" d="100"/>
          <a:sy n="93" d="100"/>
        </p:scale>
        <p:origin x="3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9.png"/><Relationship Id="rId6" Type="http://schemas.openxmlformats.org/officeDocument/2006/relationships/image" Target="../media/image21.svg"/><Relationship Id="rId5" Type="http://schemas.openxmlformats.org/officeDocument/2006/relationships/image" Target="../media/image11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9.png"/><Relationship Id="rId6" Type="http://schemas.openxmlformats.org/officeDocument/2006/relationships/image" Target="../media/image21.svg"/><Relationship Id="rId5" Type="http://schemas.openxmlformats.org/officeDocument/2006/relationships/image" Target="../media/image11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CAC49-8889-4D85-830B-2FB49247E1F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6F095B-C8C5-45EE-ADD1-36ABC8694D93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pPr algn="ctr"/>
          <a:r>
            <a:rPr lang="en-US" dirty="0"/>
            <a:t>Real world case scenarios where ai &amp; ml were used in the </a:t>
          </a:r>
          <a:r>
            <a:rPr lang="en-US" dirty="0" smtClean="0"/>
            <a:t>field</a:t>
          </a:r>
          <a:endParaRPr lang="en-US" dirty="0"/>
        </a:p>
      </dgm:t>
    </dgm:pt>
    <dgm:pt modelId="{54EC2A62-48BE-4EDF-842A-7335BE6C59C4}" type="parTrans" cxnId="{B52761FD-00D7-48D9-A787-82D439540BC1}">
      <dgm:prSet/>
      <dgm:spPr/>
      <dgm:t>
        <a:bodyPr/>
        <a:lstStyle/>
        <a:p>
          <a:endParaRPr lang="en-US"/>
        </a:p>
      </dgm:t>
    </dgm:pt>
    <dgm:pt modelId="{E40B0A58-A577-465E-8612-05AA060D473E}" type="sibTrans" cxnId="{B52761FD-00D7-48D9-A787-82D439540BC1}">
      <dgm:prSet/>
      <dgm:spPr/>
      <dgm:t>
        <a:bodyPr/>
        <a:lstStyle/>
        <a:p>
          <a:pPr rtl="0"/>
          <a:endParaRPr lang="en-US"/>
        </a:p>
      </dgm:t>
    </dgm:pt>
    <dgm:pt modelId="{177ACEC8-9ADE-4E87-AA8D-C542A71857F2}">
      <dgm:prSet/>
      <dgm:spPr>
        <a:solidFill>
          <a:srgbClr val="FF9300"/>
        </a:solidFill>
      </dgm:spPr>
      <dgm:t>
        <a:bodyPr/>
        <a:lstStyle/>
        <a:p>
          <a:pPr algn="ctr"/>
          <a:r>
            <a:rPr lang="en-US" b="0" i="0" dirty="0"/>
            <a:t>Developing AI &amp; ML in consultation to improve accuracy</a:t>
          </a:r>
          <a:endParaRPr lang="en-US" dirty="0"/>
        </a:p>
      </dgm:t>
    </dgm:pt>
    <dgm:pt modelId="{C1E59804-6A10-4984-B7EC-7B437FFC2666}" type="parTrans" cxnId="{CE533CC7-AAC6-485A-99E9-FA7B42A9F55B}">
      <dgm:prSet/>
      <dgm:spPr/>
      <dgm:t>
        <a:bodyPr/>
        <a:lstStyle/>
        <a:p>
          <a:endParaRPr lang="en-US"/>
        </a:p>
      </dgm:t>
    </dgm:pt>
    <dgm:pt modelId="{2920BFC7-4E6D-4A86-823F-63F0B8AB6613}" type="sibTrans" cxnId="{CE533CC7-AAC6-485A-99E9-FA7B42A9F55B}">
      <dgm:prSet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pPr rtl="0"/>
          <a:endParaRPr lang="en-US"/>
        </a:p>
      </dgm:t>
    </dgm:pt>
    <dgm:pt modelId="{928891DE-3757-416A-96BF-D242673FD20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US" b="0" i="0" dirty="0"/>
            <a:t>Examine the collected data </a:t>
          </a:r>
          <a:endParaRPr lang="en-US" dirty="0"/>
        </a:p>
      </dgm:t>
    </dgm:pt>
    <dgm:pt modelId="{28C16925-33F7-4AB6-A2D3-48E2117EFF90}" type="parTrans" cxnId="{AA108418-A6BF-4EF5-BC18-82F600DB8B5E}">
      <dgm:prSet/>
      <dgm:spPr/>
      <dgm:t>
        <a:bodyPr/>
        <a:lstStyle/>
        <a:p>
          <a:endParaRPr lang="en-US"/>
        </a:p>
      </dgm:t>
    </dgm:pt>
    <dgm:pt modelId="{20FF279B-761D-440B-A08D-AEF302FAD549}" type="sibTrans" cxnId="{AA108418-A6BF-4EF5-BC18-82F600DB8B5E}">
      <dgm:prSet/>
      <dgm:spPr/>
      <dgm:t>
        <a:bodyPr/>
        <a:lstStyle/>
        <a:p>
          <a:endParaRPr lang="en-US"/>
        </a:p>
      </dgm:t>
    </dgm:pt>
    <dgm:pt modelId="{2D223693-DD53-054F-9671-D0FED43C9C12}" type="pres">
      <dgm:prSet presAssocID="{729CAC49-8889-4D85-830B-2FB49247E1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3694AF-CAE1-8547-95DA-8875675BDFD9}" type="pres">
      <dgm:prSet presAssocID="{729CAC49-8889-4D85-830B-2FB49247E1FD}" presName="dummyMaxCanvas" presStyleCnt="0">
        <dgm:presLayoutVars/>
      </dgm:prSet>
      <dgm:spPr/>
    </dgm:pt>
    <dgm:pt modelId="{99110BB5-8FD4-DB44-80E5-37E3368E6413}" type="pres">
      <dgm:prSet presAssocID="{729CAC49-8889-4D85-830B-2FB49247E1F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795E5-E37F-D14A-93BB-15AE92F3CFC6}" type="pres">
      <dgm:prSet presAssocID="{729CAC49-8889-4D85-830B-2FB49247E1F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042DF-5A25-084C-B689-7528A234E2F2}" type="pres">
      <dgm:prSet presAssocID="{729CAC49-8889-4D85-830B-2FB49247E1F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272B07-68EE-3544-94A3-56555635CE85}" type="pres">
      <dgm:prSet presAssocID="{729CAC49-8889-4D85-830B-2FB49247E1FD}" presName="ThreeConn_1-2" presStyleLbl="fgAccFollowNode1" presStyleIdx="0" presStyleCnt="2" custLinFactNeighborX="-1942" custLinFactNeighborY="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D3656-92F4-F842-80AF-32D3183853D3}" type="pres">
      <dgm:prSet presAssocID="{729CAC49-8889-4D85-830B-2FB49247E1FD}" presName="ThreeConn_2-3" presStyleLbl="fgAccFollowNode1" presStyleIdx="1" presStyleCnt="2" custLinFactNeighborY="136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E25AA-54AE-6F45-8581-EDBFFBDE7E90}" type="pres">
      <dgm:prSet presAssocID="{729CAC49-8889-4D85-830B-2FB49247E1F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C00F0-0613-B44A-A666-299BD2983549}" type="pres">
      <dgm:prSet presAssocID="{729CAC49-8889-4D85-830B-2FB49247E1F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B43DB-9110-0943-8325-8EFE731D7861}" type="pres">
      <dgm:prSet presAssocID="{729CAC49-8889-4D85-830B-2FB49247E1F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6618FE-B28D-3F41-BC36-C49F31854CE3}" type="presOf" srcId="{2920BFC7-4E6D-4A86-823F-63F0B8AB6613}" destId="{23CD3656-92F4-F842-80AF-32D3183853D3}" srcOrd="0" destOrd="0" presId="urn:microsoft.com/office/officeart/2005/8/layout/vProcess5"/>
    <dgm:cxn modelId="{CE533CC7-AAC6-485A-99E9-FA7B42A9F55B}" srcId="{729CAC49-8889-4D85-830B-2FB49247E1FD}" destId="{177ACEC8-9ADE-4E87-AA8D-C542A71857F2}" srcOrd="1" destOrd="0" parTransId="{C1E59804-6A10-4984-B7EC-7B437FFC2666}" sibTransId="{2920BFC7-4E6D-4A86-823F-63F0B8AB6613}"/>
    <dgm:cxn modelId="{1D00F888-050B-AD42-9DF5-56DF3813DF61}" type="presOf" srcId="{E40B0A58-A577-465E-8612-05AA060D473E}" destId="{B1272B07-68EE-3544-94A3-56555635CE85}" srcOrd="0" destOrd="0" presId="urn:microsoft.com/office/officeart/2005/8/layout/vProcess5"/>
    <dgm:cxn modelId="{1CB25423-0336-CA43-A7FD-8C4D1EAD144D}" type="presOf" srcId="{928891DE-3757-416A-96BF-D242673FD20A}" destId="{47FB43DB-9110-0943-8325-8EFE731D7861}" srcOrd="1" destOrd="0" presId="urn:microsoft.com/office/officeart/2005/8/layout/vProcess5"/>
    <dgm:cxn modelId="{AA108418-A6BF-4EF5-BC18-82F600DB8B5E}" srcId="{729CAC49-8889-4D85-830B-2FB49247E1FD}" destId="{928891DE-3757-416A-96BF-D242673FD20A}" srcOrd="2" destOrd="0" parTransId="{28C16925-33F7-4AB6-A2D3-48E2117EFF90}" sibTransId="{20FF279B-761D-440B-A08D-AEF302FAD549}"/>
    <dgm:cxn modelId="{B52761FD-00D7-48D9-A787-82D439540BC1}" srcId="{729CAC49-8889-4D85-830B-2FB49247E1FD}" destId="{B46F095B-C8C5-45EE-ADD1-36ABC8694D93}" srcOrd="0" destOrd="0" parTransId="{54EC2A62-48BE-4EDF-842A-7335BE6C59C4}" sibTransId="{E40B0A58-A577-465E-8612-05AA060D473E}"/>
    <dgm:cxn modelId="{CC2EB43C-396E-B44A-BCE9-79136D3F6DE7}" type="presOf" srcId="{729CAC49-8889-4D85-830B-2FB49247E1FD}" destId="{2D223693-DD53-054F-9671-D0FED43C9C12}" srcOrd="0" destOrd="0" presId="urn:microsoft.com/office/officeart/2005/8/layout/vProcess5"/>
    <dgm:cxn modelId="{1B5D96FE-0622-464A-AF06-E1F80EDDFB3F}" type="presOf" srcId="{928891DE-3757-416A-96BF-D242673FD20A}" destId="{470042DF-5A25-084C-B689-7528A234E2F2}" srcOrd="0" destOrd="0" presId="urn:microsoft.com/office/officeart/2005/8/layout/vProcess5"/>
    <dgm:cxn modelId="{AD43492C-AE9F-B74F-BF1C-52618CB4258F}" type="presOf" srcId="{B46F095B-C8C5-45EE-ADD1-36ABC8694D93}" destId="{D15E25AA-54AE-6F45-8581-EDBFFBDE7E90}" srcOrd="1" destOrd="0" presId="urn:microsoft.com/office/officeart/2005/8/layout/vProcess5"/>
    <dgm:cxn modelId="{1E82B4C6-52E5-B04B-B439-E95A5F5199B7}" type="presOf" srcId="{B46F095B-C8C5-45EE-ADD1-36ABC8694D93}" destId="{99110BB5-8FD4-DB44-80E5-37E3368E6413}" srcOrd="0" destOrd="0" presId="urn:microsoft.com/office/officeart/2005/8/layout/vProcess5"/>
    <dgm:cxn modelId="{087D1113-CF04-384D-A69E-39F6FF9C8309}" type="presOf" srcId="{177ACEC8-9ADE-4E87-AA8D-C542A71857F2}" destId="{5B9C00F0-0613-B44A-A666-299BD2983549}" srcOrd="1" destOrd="0" presId="urn:microsoft.com/office/officeart/2005/8/layout/vProcess5"/>
    <dgm:cxn modelId="{36C8A557-536F-2B4A-A880-FE7F4623EC00}" type="presOf" srcId="{177ACEC8-9ADE-4E87-AA8D-C542A71857F2}" destId="{D13795E5-E37F-D14A-93BB-15AE92F3CFC6}" srcOrd="0" destOrd="0" presId="urn:microsoft.com/office/officeart/2005/8/layout/vProcess5"/>
    <dgm:cxn modelId="{80856FD7-C202-6F4E-9627-5B3C69A7AE18}" type="presParOf" srcId="{2D223693-DD53-054F-9671-D0FED43C9C12}" destId="{2A3694AF-CAE1-8547-95DA-8875675BDFD9}" srcOrd="0" destOrd="0" presId="urn:microsoft.com/office/officeart/2005/8/layout/vProcess5"/>
    <dgm:cxn modelId="{055417B1-D02E-4640-85DB-A107E9A3871C}" type="presParOf" srcId="{2D223693-DD53-054F-9671-D0FED43C9C12}" destId="{99110BB5-8FD4-DB44-80E5-37E3368E6413}" srcOrd="1" destOrd="0" presId="urn:microsoft.com/office/officeart/2005/8/layout/vProcess5"/>
    <dgm:cxn modelId="{6C5D2C28-E13A-0546-9411-935A65520764}" type="presParOf" srcId="{2D223693-DD53-054F-9671-D0FED43C9C12}" destId="{D13795E5-E37F-D14A-93BB-15AE92F3CFC6}" srcOrd="2" destOrd="0" presId="urn:microsoft.com/office/officeart/2005/8/layout/vProcess5"/>
    <dgm:cxn modelId="{1FE92551-4017-E54E-9A8C-6055340DB64D}" type="presParOf" srcId="{2D223693-DD53-054F-9671-D0FED43C9C12}" destId="{470042DF-5A25-084C-B689-7528A234E2F2}" srcOrd="3" destOrd="0" presId="urn:microsoft.com/office/officeart/2005/8/layout/vProcess5"/>
    <dgm:cxn modelId="{8146383B-4E1C-F341-BA95-FBBADC1591D2}" type="presParOf" srcId="{2D223693-DD53-054F-9671-D0FED43C9C12}" destId="{B1272B07-68EE-3544-94A3-56555635CE85}" srcOrd="4" destOrd="0" presId="urn:microsoft.com/office/officeart/2005/8/layout/vProcess5"/>
    <dgm:cxn modelId="{EFBCE8B8-EAB4-D845-8CFD-73C6DD1F9165}" type="presParOf" srcId="{2D223693-DD53-054F-9671-D0FED43C9C12}" destId="{23CD3656-92F4-F842-80AF-32D3183853D3}" srcOrd="5" destOrd="0" presId="urn:microsoft.com/office/officeart/2005/8/layout/vProcess5"/>
    <dgm:cxn modelId="{4CF29731-53C3-924C-A4F7-CA562B8F873D}" type="presParOf" srcId="{2D223693-DD53-054F-9671-D0FED43C9C12}" destId="{D15E25AA-54AE-6F45-8581-EDBFFBDE7E90}" srcOrd="6" destOrd="0" presId="urn:microsoft.com/office/officeart/2005/8/layout/vProcess5"/>
    <dgm:cxn modelId="{BFB3BF7F-AEA9-3E4E-AC2E-3952B5234842}" type="presParOf" srcId="{2D223693-DD53-054F-9671-D0FED43C9C12}" destId="{5B9C00F0-0613-B44A-A666-299BD2983549}" srcOrd="7" destOrd="0" presId="urn:microsoft.com/office/officeart/2005/8/layout/vProcess5"/>
    <dgm:cxn modelId="{0A71D81D-62D8-9342-8E61-F87EADBD0DD6}" type="presParOf" srcId="{2D223693-DD53-054F-9671-D0FED43C9C12}" destId="{47FB43DB-9110-0943-8325-8EFE731D786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8426A7-544B-4E68-B76C-55B56A1A86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DFAA2B-A07C-4044-9583-80894347FF1C}">
      <dgm:prSet/>
      <dgm:spPr/>
      <dgm:t>
        <a:bodyPr/>
        <a:lstStyle/>
        <a:p>
          <a:r>
            <a:rPr lang="en-US" b="0" i="0" dirty="0"/>
            <a:t>AI &amp; ML in consulting</a:t>
          </a:r>
          <a:endParaRPr lang="en-US" dirty="0"/>
        </a:p>
      </dgm:t>
    </dgm:pt>
    <dgm:pt modelId="{C260D246-2766-4C75-848D-5E1065D8964D}" type="parTrans" cxnId="{812AD12E-6645-41D4-9F54-4B20B393D4F1}">
      <dgm:prSet/>
      <dgm:spPr/>
      <dgm:t>
        <a:bodyPr/>
        <a:lstStyle/>
        <a:p>
          <a:endParaRPr lang="en-US"/>
        </a:p>
      </dgm:t>
    </dgm:pt>
    <dgm:pt modelId="{92278EBE-B11B-4889-B9C2-74C1FAB53135}" type="sibTrans" cxnId="{812AD12E-6645-41D4-9F54-4B20B393D4F1}">
      <dgm:prSet/>
      <dgm:spPr/>
      <dgm:t>
        <a:bodyPr/>
        <a:lstStyle/>
        <a:p>
          <a:endParaRPr lang="en-US"/>
        </a:p>
      </dgm:t>
    </dgm:pt>
    <dgm:pt modelId="{F7304500-FCA6-4CBA-B6E1-B29239E6D08E}">
      <dgm:prSet/>
      <dgm:spPr/>
      <dgm:t>
        <a:bodyPr/>
        <a:lstStyle/>
        <a:p>
          <a:r>
            <a:rPr lang="en-US" b="0" i="0" dirty="0"/>
            <a:t>Deloitte using AI &amp; ML</a:t>
          </a:r>
          <a:endParaRPr lang="en-US" dirty="0"/>
        </a:p>
      </dgm:t>
    </dgm:pt>
    <dgm:pt modelId="{19431852-8481-4F81-B0DC-B61BACD9C90F}" type="parTrans" cxnId="{03DCC2A9-2308-461E-A0B8-F26AB7C6E993}">
      <dgm:prSet/>
      <dgm:spPr/>
      <dgm:t>
        <a:bodyPr/>
        <a:lstStyle/>
        <a:p>
          <a:endParaRPr lang="en-US"/>
        </a:p>
      </dgm:t>
    </dgm:pt>
    <dgm:pt modelId="{B796E298-79DA-4665-A6FC-CA7C1841BB80}" type="sibTrans" cxnId="{03DCC2A9-2308-461E-A0B8-F26AB7C6E993}">
      <dgm:prSet/>
      <dgm:spPr/>
      <dgm:t>
        <a:bodyPr/>
        <a:lstStyle/>
        <a:p>
          <a:endParaRPr lang="en-US"/>
        </a:p>
      </dgm:t>
    </dgm:pt>
    <dgm:pt modelId="{A805DB7D-D8D4-447A-BC52-5F78F4E81AA2}">
      <dgm:prSet/>
      <dgm:spPr/>
      <dgm:t>
        <a:bodyPr/>
        <a:lstStyle/>
        <a:p>
          <a:r>
            <a:rPr lang="en-US" b="0" i="0"/>
            <a:t>Developing AI &amp; ML</a:t>
          </a:r>
          <a:endParaRPr lang="en-US"/>
        </a:p>
      </dgm:t>
    </dgm:pt>
    <dgm:pt modelId="{C3A339B8-00C9-41A7-8BA0-56E4B90CF679}" type="parTrans" cxnId="{824D71B2-C7E4-42FE-9CD5-D6D661ED029A}">
      <dgm:prSet/>
      <dgm:spPr/>
      <dgm:t>
        <a:bodyPr/>
        <a:lstStyle/>
        <a:p>
          <a:endParaRPr lang="en-US"/>
        </a:p>
      </dgm:t>
    </dgm:pt>
    <dgm:pt modelId="{BCAB33F0-5C90-481E-92D9-25C6FC0C68F1}" type="sibTrans" cxnId="{824D71B2-C7E4-42FE-9CD5-D6D661ED029A}">
      <dgm:prSet/>
      <dgm:spPr/>
      <dgm:t>
        <a:bodyPr/>
        <a:lstStyle/>
        <a:p>
          <a:endParaRPr lang="en-US"/>
        </a:p>
      </dgm:t>
    </dgm:pt>
    <dgm:pt modelId="{A042593E-72C0-4C05-9154-5C2E51FBAD7D}">
      <dgm:prSet/>
      <dgm:spPr/>
      <dgm:t>
        <a:bodyPr/>
        <a:lstStyle/>
        <a:p>
          <a:r>
            <a:rPr lang="en-US" b="0" i="0"/>
            <a:t>Cases</a:t>
          </a:r>
          <a:endParaRPr lang="en-US"/>
        </a:p>
      </dgm:t>
    </dgm:pt>
    <dgm:pt modelId="{CCE02CEC-119B-43E2-8F36-BD9A3CF8FD25}" type="parTrans" cxnId="{B4D4A7FF-2481-418C-964D-9537B7D2F765}">
      <dgm:prSet/>
      <dgm:spPr/>
      <dgm:t>
        <a:bodyPr/>
        <a:lstStyle/>
        <a:p>
          <a:endParaRPr lang="en-US"/>
        </a:p>
      </dgm:t>
    </dgm:pt>
    <dgm:pt modelId="{0B37FC02-044F-401C-A203-BC2AB2A99797}" type="sibTrans" cxnId="{B4D4A7FF-2481-418C-964D-9537B7D2F765}">
      <dgm:prSet/>
      <dgm:spPr/>
      <dgm:t>
        <a:bodyPr/>
        <a:lstStyle/>
        <a:p>
          <a:endParaRPr lang="en-US"/>
        </a:p>
      </dgm:t>
    </dgm:pt>
    <dgm:pt modelId="{5BA17CF2-3F26-4C5A-97E3-A01E77A3A549}" type="pres">
      <dgm:prSet presAssocID="{868426A7-544B-4E68-B76C-55B56A1A86F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AFA6B2-EBCB-4D81-8415-2708B09CF631}" type="pres">
      <dgm:prSet presAssocID="{A3DFAA2B-A07C-4044-9583-80894347FF1C}" presName="compNode" presStyleCnt="0"/>
      <dgm:spPr/>
    </dgm:pt>
    <dgm:pt modelId="{0749FEBC-7557-40CD-8E85-F146AB684833}" type="pres">
      <dgm:prSet presAssocID="{A3DFAA2B-A07C-4044-9583-80894347FF1C}" presName="bgRect" presStyleLbl="bgShp" presStyleIdx="0" presStyleCnt="4" custLinFactNeighborY="-4086"/>
      <dgm:spPr/>
    </dgm:pt>
    <dgm:pt modelId="{89577B35-AEF0-4249-9170-FE103C3B10D8}" type="pres">
      <dgm:prSet presAssocID="{A3DFAA2B-A07C-4044-9583-80894347FF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6790E60-BD3E-4C23-872B-534F68DCC354}" type="pres">
      <dgm:prSet presAssocID="{A3DFAA2B-A07C-4044-9583-80894347FF1C}" presName="spaceRect" presStyleCnt="0"/>
      <dgm:spPr/>
    </dgm:pt>
    <dgm:pt modelId="{3E6EBA9F-4419-4010-A887-8615C8CF0360}" type="pres">
      <dgm:prSet presAssocID="{A3DFAA2B-A07C-4044-9583-80894347FF1C}" presName="parTx" presStyleLbl="revTx" presStyleIdx="0" presStyleCnt="4" custLinFactNeighborX="0" custLinFactNeighborY="-277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7F6AA01-5E2E-444D-8A7A-96420BACFC88}" type="pres">
      <dgm:prSet presAssocID="{92278EBE-B11B-4889-B9C2-74C1FAB53135}" presName="sibTrans" presStyleCnt="0"/>
      <dgm:spPr/>
    </dgm:pt>
    <dgm:pt modelId="{A733A555-268A-4627-9CF1-FEBCF142B637}" type="pres">
      <dgm:prSet presAssocID="{F7304500-FCA6-4CBA-B6E1-B29239E6D08E}" presName="compNode" presStyleCnt="0"/>
      <dgm:spPr/>
    </dgm:pt>
    <dgm:pt modelId="{087C6988-DAAB-4B55-81EA-9A3FA64D33A8}" type="pres">
      <dgm:prSet presAssocID="{F7304500-FCA6-4CBA-B6E1-B29239E6D08E}" presName="bgRect" presStyleLbl="bgShp" presStyleIdx="1" presStyleCnt="4"/>
      <dgm:spPr/>
    </dgm:pt>
    <dgm:pt modelId="{6B1D2CD1-9E35-4E3E-88B5-E5021187984B}" type="pres">
      <dgm:prSet presAssocID="{F7304500-FCA6-4CBA-B6E1-B29239E6D0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667FD8-A9A9-4335-A71C-8EDAC3FBD0F6}" type="pres">
      <dgm:prSet presAssocID="{F7304500-FCA6-4CBA-B6E1-B29239E6D08E}" presName="spaceRect" presStyleCnt="0"/>
      <dgm:spPr/>
    </dgm:pt>
    <dgm:pt modelId="{05D4C166-B6E4-46EE-B384-57F6F39BFF0E}" type="pres">
      <dgm:prSet presAssocID="{F7304500-FCA6-4CBA-B6E1-B29239E6D08E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6BD0BC1-473F-45A7-95CD-7AB7D88B9E81}" type="pres">
      <dgm:prSet presAssocID="{B796E298-79DA-4665-A6FC-CA7C1841BB80}" presName="sibTrans" presStyleCnt="0"/>
      <dgm:spPr/>
    </dgm:pt>
    <dgm:pt modelId="{79769E9E-0FC7-43FD-BEA2-3DC6AA9BC788}" type="pres">
      <dgm:prSet presAssocID="{A805DB7D-D8D4-447A-BC52-5F78F4E81AA2}" presName="compNode" presStyleCnt="0"/>
      <dgm:spPr/>
    </dgm:pt>
    <dgm:pt modelId="{6732D8DB-7A07-49B9-BD78-3909986B81C8}" type="pres">
      <dgm:prSet presAssocID="{A805DB7D-D8D4-447A-BC52-5F78F4E81AA2}" presName="bgRect" presStyleLbl="bgShp" presStyleIdx="2" presStyleCnt="4"/>
      <dgm:spPr/>
    </dgm:pt>
    <dgm:pt modelId="{9C20F5ED-EA4B-4F20-8938-FBDBA6C392AC}" type="pres">
      <dgm:prSet presAssocID="{A805DB7D-D8D4-447A-BC52-5F78F4E81A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63354B3-87C6-4B52-81E6-3F9D8A2A9973}" type="pres">
      <dgm:prSet presAssocID="{A805DB7D-D8D4-447A-BC52-5F78F4E81AA2}" presName="spaceRect" presStyleCnt="0"/>
      <dgm:spPr/>
    </dgm:pt>
    <dgm:pt modelId="{DD7EE121-C2AC-49BE-ADEB-7D1F41AAA0BC}" type="pres">
      <dgm:prSet presAssocID="{A805DB7D-D8D4-447A-BC52-5F78F4E81AA2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49A33EF-796E-4629-BBBA-FA489E865581}" type="pres">
      <dgm:prSet presAssocID="{BCAB33F0-5C90-481E-92D9-25C6FC0C68F1}" presName="sibTrans" presStyleCnt="0"/>
      <dgm:spPr/>
    </dgm:pt>
    <dgm:pt modelId="{FD765EBA-1C74-448D-9356-006F1C4D0A01}" type="pres">
      <dgm:prSet presAssocID="{A042593E-72C0-4C05-9154-5C2E51FBAD7D}" presName="compNode" presStyleCnt="0"/>
      <dgm:spPr/>
    </dgm:pt>
    <dgm:pt modelId="{95C2E1CC-372C-4AF5-BFE8-CE2C5D127E48}" type="pres">
      <dgm:prSet presAssocID="{A042593E-72C0-4C05-9154-5C2E51FBAD7D}" presName="bgRect" presStyleLbl="bgShp" presStyleIdx="3" presStyleCnt="4"/>
      <dgm:spPr/>
    </dgm:pt>
    <dgm:pt modelId="{4B8B8BD0-5A87-4820-B678-524053E6A4C4}" type="pres">
      <dgm:prSet presAssocID="{A042593E-72C0-4C05-9154-5C2E51FBAD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324D327-C4DD-4265-97DA-5C9209828FF2}" type="pres">
      <dgm:prSet presAssocID="{A042593E-72C0-4C05-9154-5C2E51FBAD7D}" presName="spaceRect" presStyleCnt="0"/>
      <dgm:spPr/>
    </dgm:pt>
    <dgm:pt modelId="{24BF50C4-0DD5-4F47-B558-350643B56602}" type="pres">
      <dgm:prSet presAssocID="{A042593E-72C0-4C05-9154-5C2E51FBAD7D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12AD12E-6645-41D4-9F54-4B20B393D4F1}" srcId="{868426A7-544B-4E68-B76C-55B56A1A86FC}" destId="{A3DFAA2B-A07C-4044-9583-80894347FF1C}" srcOrd="0" destOrd="0" parTransId="{C260D246-2766-4C75-848D-5E1065D8964D}" sibTransId="{92278EBE-B11B-4889-B9C2-74C1FAB53135}"/>
    <dgm:cxn modelId="{B4D4A7FF-2481-418C-964D-9537B7D2F765}" srcId="{868426A7-544B-4E68-B76C-55B56A1A86FC}" destId="{A042593E-72C0-4C05-9154-5C2E51FBAD7D}" srcOrd="3" destOrd="0" parTransId="{CCE02CEC-119B-43E2-8F36-BD9A3CF8FD25}" sibTransId="{0B37FC02-044F-401C-A203-BC2AB2A99797}"/>
    <dgm:cxn modelId="{1939D3C6-1A6B-EE4B-AAB3-A3F278EC879D}" type="presOf" srcId="{868426A7-544B-4E68-B76C-55B56A1A86FC}" destId="{5BA17CF2-3F26-4C5A-97E3-A01E77A3A549}" srcOrd="0" destOrd="0" presId="urn:microsoft.com/office/officeart/2018/2/layout/IconVerticalSolidList"/>
    <dgm:cxn modelId="{CDFED2A5-C140-DF46-AE47-36ECBDA3A61E}" type="presOf" srcId="{A042593E-72C0-4C05-9154-5C2E51FBAD7D}" destId="{24BF50C4-0DD5-4F47-B558-350643B56602}" srcOrd="0" destOrd="0" presId="urn:microsoft.com/office/officeart/2018/2/layout/IconVerticalSolidList"/>
    <dgm:cxn modelId="{88766CB1-A035-1C40-8CFF-5751EA371100}" type="presOf" srcId="{A3DFAA2B-A07C-4044-9583-80894347FF1C}" destId="{3E6EBA9F-4419-4010-A887-8615C8CF0360}" srcOrd="0" destOrd="0" presId="urn:microsoft.com/office/officeart/2018/2/layout/IconVerticalSolidList"/>
    <dgm:cxn modelId="{03DCC2A9-2308-461E-A0B8-F26AB7C6E993}" srcId="{868426A7-544B-4E68-B76C-55B56A1A86FC}" destId="{F7304500-FCA6-4CBA-B6E1-B29239E6D08E}" srcOrd="1" destOrd="0" parTransId="{19431852-8481-4F81-B0DC-B61BACD9C90F}" sibTransId="{B796E298-79DA-4665-A6FC-CA7C1841BB80}"/>
    <dgm:cxn modelId="{824D71B2-C7E4-42FE-9CD5-D6D661ED029A}" srcId="{868426A7-544B-4E68-B76C-55B56A1A86FC}" destId="{A805DB7D-D8D4-447A-BC52-5F78F4E81AA2}" srcOrd="2" destOrd="0" parTransId="{C3A339B8-00C9-41A7-8BA0-56E4B90CF679}" sibTransId="{BCAB33F0-5C90-481E-92D9-25C6FC0C68F1}"/>
    <dgm:cxn modelId="{3F84B118-2E41-5749-9829-46D41545F53A}" type="presOf" srcId="{A805DB7D-D8D4-447A-BC52-5F78F4E81AA2}" destId="{DD7EE121-C2AC-49BE-ADEB-7D1F41AAA0BC}" srcOrd="0" destOrd="0" presId="urn:microsoft.com/office/officeart/2018/2/layout/IconVerticalSolidList"/>
    <dgm:cxn modelId="{7B1AA834-42F5-6243-8483-880AA780DA68}" type="presOf" srcId="{F7304500-FCA6-4CBA-B6E1-B29239E6D08E}" destId="{05D4C166-B6E4-46EE-B384-57F6F39BFF0E}" srcOrd="0" destOrd="0" presId="urn:microsoft.com/office/officeart/2018/2/layout/IconVerticalSolidList"/>
    <dgm:cxn modelId="{2C4A25EB-75BC-B142-8962-97A4B4F5D427}" type="presParOf" srcId="{5BA17CF2-3F26-4C5A-97E3-A01E77A3A549}" destId="{52AFA6B2-EBCB-4D81-8415-2708B09CF631}" srcOrd="0" destOrd="0" presId="urn:microsoft.com/office/officeart/2018/2/layout/IconVerticalSolidList"/>
    <dgm:cxn modelId="{6266F21B-5AD9-4548-9EDB-6D926745DC1C}" type="presParOf" srcId="{52AFA6B2-EBCB-4D81-8415-2708B09CF631}" destId="{0749FEBC-7557-40CD-8E85-F146AB684833}" srcOrd="0" destOrd="0" presId="urn:microsoft.com/office/officeart/2018/2/layout/IconVerticalSolidList"/>
    <dgm:cxn modelId="{AFF67142-6561-5F45-B982-88AF13700094}" type="presParOf" srcId="{52AFA6B2-EBCB-4D81-8415-2708B09CF631}" destId="{89577B35-AEF0-4249-9170-FE103C3B10D8}" srcOrd="1" destOrd="0" presId="urn:microsoft.com/office/officeart/2018/2/layout/IconVerticalSolidList"/>
    <dgm:cxn modelId="{6CF5BF7A-3189-A940-BCD8-B2788AF9DF7C}" type="presParOf" srcId="{52AFA6B2-EBCB-4D81-8415-2708B09CF631}" destId="{06790E60-BD3E-4C23-872B-534F68DCC354}" srcOrd="2" destOrd="0" presId="urn:microsoft.com/office/officeart/2018/2/layout/IconVerticalSolidList"/>
    <dgm:cxn modelId="{6EC3D17F-2B38-C243-AB79-CEB57133A3D1}" type="presParOf" srcId="{52AFA6B2-EBCB-4D81-8415-2708B09CF631}" destId="{3E6EBA9F-4419-4010-A887-8615C8CF0360}" srcOrd="3" destOrd="0" presId="urn:microsoft.com/office/officeart/2018/2/layout/IconVerticalSolidList"/>
    <dgm:cxn modelId="{6DDFD388-CFB5-9E49-BC0C-44CCF6162F15}" type="presParOf" srcId="{5BA17CF2-3F26-4C5A-97E3-A01E77A3A549}" destId="{67F6AA01-5E2E-444D-8A7A-96420BACFC88}" srcOrd="1" destOrd="0" presId="urn:microsoft.com/office/officeart/2018/2/layout/IconVerticalSolidList"/>
    <dgm:cxn modelId="{32DF1230-EECA-2845-9A6D-DF51DF03039E}" type="presParOf" srcId="{5BA17CF2-3F26-4C5A-97E3-A01E77A3A549}" destId="{A733A555-268A-4627-9CF1-FEBCF142B637}" srcOrd="2" destOrd="0" presId="urn:microsoft.com/office/officeart/2018/2/layout/IconVerticalSolidList"/>
    <dgm:cxn modelId="{3406DF65-23EE-F94E-9014-30C391B58334}" type="presParOf" srcId="{A733A555-268A-4627-9CF1-FEBCF142B637}" destId="{087C6988-DAAB-4B55-81EA-9A3FA64D33A8}" srcOrd="0" destOrd="0" presId="urn:microsoft.com/office/officeart/2018/2/layout/IconVerticalSolidList"/>
    <dgm:cxn modelId="{A7208BBF-ECF4-8345-9D4D-720B6FE5837E}" type="presParOf" srcId="{A733A555-268A-4627-9CF1-FEBCF142B637}" destId="{6B1D2CD1-9E35-4E3E-88B5-E5021187984B}" srcOrd="1" destOrd="0" presId="urn:microsoft.com/office/officeart/2018/2/layout/IconVerticalSolidList"/>
    <dgm:cxn modelId="{4A14E8E6-AE34-1A4B-9C2A-A7CFDCFDFCF9}" type="presParOf" srcId="{A733A555-268A-4627-9CF1-FEBCF142B637}" destId="{A4667FD8-A9A9-4335-A71C-8EDAC3FBD0F6}" srcOrd="2" destOrd="0" presId="urn:microsoft.com/office/officeart/2018/2/layout/IconVerticalSolidList"/>
    <dgm:cxn modelId="{1A582B8C-CAFD-3A42-A587-FCFC32C5939C}" type="presParOf" srcId="{A733A555-268A-4627-9CF1-FEBCF142B637}" destId="{05D4C166-B6E4-46EE-B384-57F6F39BFF0E}" srcOrd="3" destOrd="0" presId="urn:microsoft.com/office/officeart/2018/2/layout/IconVerticalSolidList"/>
    <dgm:cxn modelId="{3AE514C0-7286-3644-ADF4-FE9949F3C3E2}" type="presParOf" srcId="{5BA17CF2-3F26-4C5A-97E3-A01E77A3A549}" destId="{C6BD0BC1-473F-45A7-95CD-7AB7D88B9E81}" srcOrd="3" destOrd="0" presId="urn:microsoft.com/office/officeart/2018/2/layout/IconVerticalSolidList"/>
    <dgm:cxn modelId="{BEF1DE2F-1396-0E43-8D8E-54ECFFD606D4}" type="presParOf" srcId="{5BA17CF2-3F26-4C5A-97E3-A01E77A3A549}" destId="{79769E9E-0FC7-43FD-BEA2-3DC6AA9BC788}" srcOrd="4" destOrd="0" presId="urn:microsoft.com/office/officeart/2018/2/layout/IconVerticalSolidList"/>
    <dgm:cxn modelId="{49C3794B-DEC0-8446-AE99-BAA6CA22F0F0}" type="presParOf" srcId="{79769E9E-0FC7-43FD-BEA2-3DC6AA9BC788}" destId="{6732D8DB-7A07-49B9-BD78-3909986B81C8}" srcOrd="0" destOrd="0" presId="urn:microsoft.com/office/officeart/2018/2/layout/IconVerticalSolidList"/>
    <dgm:cxn modelId="{81B0995A-FD1B-6F44-9F9D-B142ACB20179}" type="presParOf" srcId="{79769E9E-0FC7-43FD-BEA2-3DC6AA9BC788}" destId="{9C20F5ED-EA4B-4F20-8938-FBDBA6C392AC}" srcOrd="1" destOrd="0" presId="urn:microsoft.com/office/officeart/2018/2/layout/IconVerticalSolidList"/>
    <dgm:cxn modelId="{93EAF65C-21C9-FB41-A9CB-233A43FEEBBC}" type="presParOf" srcId="{79769E9E-0FC7-43FD-BEA2-3DC6AA9BC788}" destId="{863354B3-87C6-4B52-81E6-3F9D8A2A9973}" srcOrd="2" destOrd="0" presId="urn:microsoft.com/office/officeart/2018/2/layout/IconVerticalSolidList"/>
    <dgm:cxn modelId="{1A38D852-D947-7C4B-A946-F0A870ED8B49}" type="presParOf" srcId="{79769E9E-0FC7-43FD-BEA2-3DC6AA9BC788}" destId="{DD7EE121-C2AC-49BE-ADEB-7D1F41AAA0BC}" srcOrd="3" destOrd="0" presId="urn:microsoft.com/office/officeart/2018/2/layout/IconVerticalSolidList"/>
    <dgm:cxn modelId="{59F3309B-57B7-EC4B-9F7D-91E73925C660}" type="presParOf" srcId="{5BA17CF2-3F26-4C5A-97E3-A01E77A3A549}" destId="{749A33EF-796E-4629-BBBA-FA489E865581}" srcOrd="5" destOrd="0" presId="urn:microsoft.com/office/officeart/2018/2/layout/IconVerticalSolidList"/>
    <dgm:cxn modelId="{720FE964-980F-BE44-8AE9-0BB828C155A8}" type="presParOf" srcId="{5BA17CF2-3F26-4C5A-97E3-A01E77A3A549}" destId="{FD765EBA-1C74-448D-9356-006F1C4D0A01}" srcOrd="6" destOrd="0" presId="urn:microsoft.com/office/officeart/2018/2/layout/IconVerticalSolidList"/>
    <dgm:cxn modelId="{D2D01520-EDBC-0446-B671-BEBC59B64054}" type="presParOf" srcId="{FD765EBA-1C74-448D-9356-006F1C4D0A01}" destId="{95C2E1CC-372C-4AF5-BFE8-CE2C5D127E48}" srcOrd="0" destOrd="0" presId="urn:microsoft.com/office/officeart/2018/2/layout/IconVerticalSolidList"/>
    <dgm:cxn modelId="{5D046851-181C-CE45-9926-553661013B67}" type="presParOf" srcId="{FD765EBA-1C74-448D-9356-006F1C4D0A01}" destId="{4B8B8BD0-5A87-4820-B678-524053E6A4C4}" srcOrd="1" destOrd="0" presId="urn:microsoft.com/office/officeart/2018/2/layout/IconVerticalSolidList"/>
    <dgm:cxn modelId="{537F6059-37DA-684B-9E4C-5770EB1BE54D}" type="presParOf" srcId="{FD765EBA-1C74-448D-9356-006F1C4D0A01}" destId="{9324D327-C4DD-4265-97DA-5C9209828FF2}" srcOrd="2" destOrd="0" presId="urn:microsoft.com/office/officeart/2018/2/layout/IconVerticalSolidList"/>
    <dgm:cxn modelId="{EE890555-691A-1C4B-ADD7-8CD3E2C7E734}" type="presParOf" srcId="{FD765EBA-1C74-448D-9356-006F1C4D0A01}" destId="{24BF50C4-0DD5-4F47-B558-350643B566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9B808-E2EB-4817-BAE1-0A6AC3C43F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6F89EDB-CEC8-4E96-8658-0F3383D6C130}">
      <dgm:prSet/>
      <dgm:spPr/>
      <dgm:t>
        <a:bodyPr/>
        <a:lstStyle/>
        <a:p>
          <a:r>
            <a:rPr lang="en-US" b="0" i="0" dirty="0"/>
            <a:t>Challenges </a:t>
          </a:r>
          <a:endParaRPr lang="en-US" dirty="0"/>
        </a:p>
      </dgm:t>
    </dgm:pt>
    <dgm:pt modelId="{B2F0FCA7-00B6-4D3A-81A3-D39AF84F28B5}" type="parTrans" cxnId="{5CC82804-5033-407C-A6CE-E3ADCE95B6B0}">
      <dgm:prSet/>
      <dgm:spPr/>
      <dgm:t>
        <a:bodyPr/>
        <a:lstStyle/>
        <a:p>
          <a:endParaRPr lang="en-US"/>
        </a:p>
      </dgm:t>
    </dgm:pt>
    <dgm:pt modelId="{B502B28B-5C2F-4126-AB99-E8AF557C30C0}" type="sibTrans" cxnId="{5CC82804-5033-407C-A6CE-E3ADCE95B6B0}">
      <dgm:prSet/>
      <dgm:spPr/>
      <dgm:t>
        <a:bodyPr/>
        <a:lstStyle/>
        <a:p>
          <a:endParaRPr lang="en-US"/>
        </a:p>
      </dgm:t>
    </dgm:pt>
    <dgm:pt modelId="{5F94CB98-767D-4042-970A-0CDA59624E33}">
      <dgm:prSet/>
      <dgm:spPr/>
      <dgm:t>
        <a:bodyPr/>
        <a:lstStyle/>
        <a:p>
          <a:r>
            <a:rPr lang="en-US" b="0" i="0" dirty="0"/>
            <a:t>Real world examples</a:t>
          </a:r>
          <a:endParaRPr lang="en-US" dirty="0"/>
        </a:p>
      </dgm:t>
    </dgm:pt>
    <dgm:pt modelId="{07A7F227-148D-4A83-ABFC-C7847EBA51C2}" type="parTrans" cxnId="{75BB2B93-A1EF-405C-87B9-F0CF7A140AE9}">
      <dgm:prSet/>
      <dgm:spPr/>
      <dgm:t>
        <a:bodyPr/>
        <a:lstStyle/>
        <a:p>
          <a:endParaRPr lang="en-US"/>
        </a:p>
      </dgm:t>
    </dgm:pt>
    <dgm:pt modelId="{5BE72E4C-72C8-494D-A07B-C0765A697FC8}" type="sibTrans" cxnId="{75BB2B93-A1EF-405C-87B9-F0CF7A140AE9}">
      <dgm:prSet/>
      <dgm:spPr/>
      <dgm:t>
        <a:bodyPr/>
        <a:lstStyle/>
        <a:p>
          <a:endParaRPr lang="en-US"/>
        </a:p>
      </dgm:t>
    </dgm:pt>
    <dgm:pt modelId="{37E6A044-9040-489A-9341-6AC70F1BA098}">
      <dgm:prSet/>
      <dgm:spPr/>
      <dgm:t>
        <a:bodyPr/>
        <a:lstStyle/>
        <a:p>
          <a:r>
            <a:rPr lang="en-US" b="0" i="0"/>
            <a:t>Online resources &amp; Contacts </a:t>
          </a:r>
          <a:endParaRPr lang="en-US"/>
        </a:p>
      </dgm:t>
    </dgm:pt>
    <dgm:pt modelId="{F0521F89-0466-4E04-A76B-4F1C47BFD8D5}" type="parTrans" cxnId="{89932FC8-D47F-42E7-A21A-F81A57BA63EB}">
      <dgm:prSet/>
      <dgm:spPr/>
      <dgm:t>
        <a:bodyPr/>
        <a:lstStyle/>
        <a:p>
          <a:endParaRPr lang="en-US"/>
        </a:p>
      </dgm:t>
    </dgm:pt>
    <dgm:pt modelId="{09033FA3-D973-4C27-BE8E-91A96054B934}" type="sibTrans" cxnId="{89932FC8-D47F-42E7-A21A-F81A57BA63EB}">
      <dgm:prSet/>
      <dgm:spPr/>
      <dgm:t>
        <a:bodyPr/>
        <a:lstStyle/>
        <a:p>
          <a:endParaRPr lang="en-US"/>
        </a:p>
      </dgm:t>
    </dgm:pt>
    <dgm:pt modelId="{B1B69BD6-FAE3-40AA-A333-A7D7F5F417EE}" type="pres">
      <dgm:prSet presAssocID="{4279B808-E2EB-4817-BAE1-0A6AC3C43F7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E15073-251E-4377-B9FA-5E04339E78A1}" type="pres">
      <dgm:prSet presAssocID="{4279B808-E2EB-4817-BAE1-0A6AC3C43F72}" presName="container" presStyleCnt="0">
        <dgm:presLayoutVars>
          <dgm:dir/>
          <dgm:resizeHandles val="exact"/>
        </dgm:presLayoutVars>
      </dgm:prSet>
      <dgm:spPr/>
    </dgm:pt>
    <dgm:pt modelId="{5C409954-788C-479F-8101-D818629A467D}" type="pres">
      <dgm:prSet presAssocID="{96F89EDB-CEC8-4E96-8658-0F3383D6C130}" presName="compNode" presStyleCnt="0"/>
      <dgm:spPr/>
    </dgm:pt>
    <dgm:pt modelId="{A76C9659-C19E-40E2-8E9A-48874995F2D0}" type="pres">
      <dgm:prSet presAssocID="{96F89EDB-CEC8-4E96-8658-0F3383D6C130}" presName="iconBgRect" presStyleLbl="bgShp" presStyleIdx="0" presStyleCnt="3"/>
      <dgm:spPr/>
    </dgm:pt>
    <dgm:pt modelId="{5E709FED-136E-4EFD-B048-EE2C4A23F0C3}" type="pres">
      <dgm:prSet presAssocID="{96F89EDB-CEC8-4E96-8658-0F3383D6C1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FCA71B5-35FE-4833-B4F9-4BEBF2BD81A9}" type="pres">
      <dgm:prSet presAssocID="{96F89EDB-CEC8-4E96-8658-0F3383D6C130}" presName="spaceRect" presStyleCnt="0"/>
      <dgm:spPr/>
    </dgm:pt>
    <dgm:pt modelId="{2A720A5B-5EF2-4C7E-9EB6-A93A28B0418D}" type="pres">
      <dgm:prSet presAssocID="{96F89EDB-CEC8-4E96-8658-0F3383D6C13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5365F5C-D7AF-4228-A1DA-1222D33401F1}" type="pres">
      <dgm:prSet presAssocID="{B502B28B-5C2F-4126-AB99-E8AF557C30C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E66DA33-E7C6-4568-9024-4B6F84278172}" type="pres">
      <dgm:prSet presAssocID="{5F94CB98-767D-4042-970A-0CDA59624E33}" presName="compNode" presStyleCnt="0"/>
      <dgm:spPr/>
    </dgm:pt>
    <dgm:pt modelId="{F8694142-F604-493F-95E6-9734C65CFB17}" type="pres">
      <dgm:prSet presAssocID="{5F94CB98-767D-4042-970A-0CDA59624E33}" presName="iconBgRect" presStyleLbl="bgShp" presStyleIdx="1" presStyleCnt="3"/>
      <dgm:spPr/>
    </dgm:pt>
    <dgm:pt modelId="{FF237838-59E3-4D5A-A1A6-8A4F7D0A53C6}" type="pres">
      <dgm:prSet presAssocID="{5F94CB98-767D-4042-970A-0CDA59624E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692CB6F7-F371-4785-8868-6432E1D95E98}" type="pres">
      <dgm:prSet presAssocID="{5F94CB98-767D-4042-970A-0CDA59624E33}" presName="spaceRect" presStyleCnt="0"/>
      <dgm:spPr/>
    </dgm:pt>
    <dgm:pt modelId="{78D44AFA-115E-4CC0-BD26-4D245541CD99}" type="pres">
      <dgm:prSet presAssocID="{5F94CB98-767D-4042-970A-0CDA59624E33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BCAD387-F2A2-4407-BB8E-5AC0207DA75E}" type="pres">
      <dgm:prSet presAssocID="{5BE72E4C-72C8-494D-A07B-C0765A697FC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A431BCE-BA37-4CE6-A7F7-4A21EC34DE93}" type="pres">
      <dgm:prSet presAssocID="{37E6A044-9040-489A-9341-6AC70F1BA098}" presName="compNode" presStyleCnt="0"/>
      <dgm:spPr/>
    </dgm:pt>
    <dgm:pt modelId="{C415E577-4124-4029-98DE-B583A697A200}" type="pres">
      <dgm:prSet presAssocID="{37E6A044-9040-489A-9341-6AC70F1BA098}" presName="iconBgRect" presStyleLbl="bgShp" presStyleIdx="2" presStyleCnt="3"/>
      <dgm:spPr/>
    </dgm:pt>
    <dgm:pt modelId="{014A715E-C2D9-4C8B-AC76-7B50B7B3E2A3}" type="pres">
      <dgm:prSet presAssocID="{37E6A044-9040-489A-9341-6AC70F1BA0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4E59033E-4BDC-4F73-A827-3BD67D03AFB9}" type="pres">
      <dgm:prSet presAssocID="{37E6A044-9040-489A-9341-6AC70F1BA098}" presName="spaceRect" presStyleCnt="0"/>
      <dgm:spPr/>
    </dgm:pt>
    <dgm:pt modelId="{9FB4C2F8-6B7B-48A5-BF5A-7A35B16294A5}" type="pres">
      <dgm:prSet presAssocID="{37E6A044-9040-489A-9341-6AC70F1BA098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BB2B93-A1EF-405C-87B9-F0CF7A140AE9}" srcId="{4279B808-E2EB-4817-BAE1-0A6AC3C43F72}" destId="{5F94CB98-767D-4042-970A-0CDA59624E33}" srcOrd="1" destOrd="0" parTransId="{07A7F227-148D-4A83-ABFC-C7847EBA51C2}" sibTransId="{5BE72E4C-72C8-494D-A07B-C0765A697FC8}"/>
    <dgm:cxn modelId="{DFDFBB46-A57C-4E9D-A7AD-AE28F592FAD4}" type="presOf" srcId="{37E6A044-9040-489A-9341-6AC70F1BA098}" destId="{9FB4C2F8-6B7B-48A5-BF5A-7A35B16294A5}" srcOrd="0" destOrd="0" presId="urn:microsoft.com/office/officeart/2018/2/layout/IconCircleList"/>
    <dgm:cxn modelId="{C8CC1B74-3C98-4386-8B95-29012C66D15A}" type="presOf" srcId="{4279B808-E2EB-4817-BAE1-0A6AC3C43F72}" destId="{B1B69BD6-FAE3-40AA-A333-A7D7F5F417EE}" srcOrd="0" destOrd="0" presId="urn:microsoft.com/office/officeart/2018/2/layout/IconCircleList"/>
    <dgm:cxn modelId="{A9B81920-A898-41F1-B69F-7A7685BE1D90}" type="presOf" srcId="{B502B28B-5C2F-4126-AB99-E8AF557C30C0}" destId="{15365F5C-D7AF-4228-A1DA-1222D33401F1}" srcOrd="0" destOrd="0" presId="urn:microsoft.com/office/officeart/2018/2/layout/IconCircleList"/>
    <dgm:cxn modelId="{4F0A3FB5-E494-4AEC-B6C6-AC6D7A5C60EC}" type="presOf" srcId="{96F89EDB-CEC8-4E96-8658-0F3383D6C130}" destId="{2A720A5B-5EF2-4C7E-9EB6-A93A28B0418D}" srcOrd="0" destOrd="0" presId="urn:microsoft.com/office/officeart/2018/2/layout/IconCircleList"/>
    <dgm:cxn modelId="{89932FC8-D47F-42E7-A21A-F81A57BA63EB}" srcId="{4279B808-E2EB-4817-BAE1-0A6AC3C43F72}" destId="{37E6A044-9040-489A-9341-6AC70F1BA098}" srcOrd="2" destOrd="0" parTransId="{F0521F89-0466-4E04-A76B-4F1C47BFD8D5}" sibTransId="{09033FA3-D973-4C27-BE8E-91A96054B934}"/>
    <dgm:cxn modelId="{5CC82804-5033-407C-A6CE-E3ADCE95B6B0}" srcId="{4279B808-E2EB-4817-BAE1-0A6AC3C43F72}" destId="{96F89EDB-CEC8-4E96-8658-0F3383D6C130}" srcOrd="0" destOrd="0" parTransId="{B2F0FCA7-00B6-4D3A-81A3-D39AF84F28B5}" sibTransId="{B502B28B-5C2F-4126-AB99-E8AF557C30C0}"/>
    <dgm:cxn modelId="{052BEB75-463D-4628-8618-AD36B97C1578}" type="presOf" srcId="{5F94CB98-767D-4042-970A-0CDA59624E33}" destId="{78D44AFA-115E-4CC0-BD26-4D245541CD99}" srcOrd="0" destOrd="0" presId="urn:microsoft.com/office/officeart/2018/2/layout/IconCircleList"/>
    <dgm:cxn modelId="{BB5F72B6-428A-48C6-A5D9-4711468CA697}" type="presOf" srcId="{5BE72E4C-72C8-494D-A07B-C0765A697FC8}" destId="{0BCAD387-F2A2-4407-BB8E-5AC0207DA75E}" srcOrd="0" destOrd="0" presId="urn:microsoft.com/office/officeart/2018/2/layout/IconCircleList"/>
    <dgm:cxn modelId="{577ABF0C-AF76-4B12-B485-C81301EFF5A1}" type="presParOf" srcId="{B1B69BD6-FAE3-40AA-A333-A7D7F5F417EE}" destId="{CBE15073-251E-4377-B9FA-5E04339E78A1}" srcOrd="0" destOrd="0" presId="urn:microsoft.com/office/officeart/2018/2/layout/IconCircleList"/>
    <dgm:cxn modelId="{12A44D78-DA50-41EF-987A-55ED2BC641AA}" type="presParOf" srcId="{CBE15073-251E-4377-B9FA-5E04339E78A1}" destId="{5C409954-788C-479F-8101-D818629A467D}" srcOrd="0" destOrd="0" presId="urn:microsoft.com/office/officeart/2018/2/layout/IconCircleList"/>
    <dgm:cxn modelId="{7E1F8988-D3FA-4796-9D8A-9ACD440410CC}" type="presParOf" srcId="{5C409954-788C-479F-8101-D818629A467D}" destId="{A76C9659-C19E-40E2-8E9A-48874995F2D0}" srcOrd="0" destOrd="0" presId="urn:microsoft.com/office/officeart/2018/2/layout/IconCircleList"/>
    <dgm:cxn modelId="{39D5ED0E-1F4E-40A8-B9D4-AB14AE0BC3AE}" type="presParOf" srcId="{5C409954-788C-479F-8101-D818629A467D}" destId="{5E709FED-136E-4EFD-B048-EE2C4A23F0C3}" srcOrd="1" destOrd="0" presId="urn:microsoft.com/office/officeart/2018/2/layout/IconCircleList"/>
    <dgm:cxn modelId="{4801DE4E-5D07-47A5-A313-30A1AEFF9308}" type="presParOf" srcId="{5C409954-788C-479F-8101-D818629A467D}" destId="{0FCA71B5-35FE-4833-B4F9-4BEBF2BD81A9}" srcOrd="2" destOrd="0" presId="urn:microsoft.com/office/officeart/2018/2/layout/IconCircleList"/>
    <dgm:cxn modelId="{C5AB251D-C5E9-4500-B956-7DEF72C5A3B3}" type="presParOf" srcId="{5C409954-788C-479F-8101-D818629A467D}" destId="{2A720A5B-5EF2-4C7E-9EB6-A93A28B0418D}" srcOrd="3" destOrd="0" presId="urn:microsoft.com/office/officeart/2018/2/layout/IconCircleList"/>
    <dgm:cxn modelId="{89312D47-971F-4147-8D19-D1E6510FCA38}" type="presParOf" srcId="{CBE15073-251E-4377-B9FA-5E04339E78A1}" destId="{15365F5C-D7AF-4228-A1DA-1222D33401F1}" srcOrd="1" destOrd="0" presId="urn:microsoft.com/office/officeart/2018/2/layout/IconCircleList"/>
    <dgm:cxn modelId="{7FFBB5EF-5564-4E0B-805F-F6D34A7E4BA3}" type="presParOf" srcId="{CBE15073-251E-4377-B9FA-5E04339E78A1}" destId="{8E66DA33-E7C6-4568-9024-4B6F84278172}" srcOrd="2" destOrd="0" presId="urn:microsoft.com/office/officeart/2018/2/layout/IconCircleList"/>
    <dgm:cxn modelId="{1041BA2F-6A5A-4A88-BD25-AF8CDADD6914}" type="presParOf" srcId="{8E66DA33-E7C6-4568-9024-4B6F84278172}" destId="{F8694142-F604-493F-95E6-9734C65CFB17}" srcOrd="0" destOrd="0" presId="urn:microsoft.com/office/officeart/2018/2/layout/IconCircleList"/>
    <dgm:cxn modelId="{B772C1B6-0103-413E-8E14-F172F7D081FC}" type="presParOf" srcId="{8E66DA33-E7C6-4568-9024-4B6F84278172}" destId="{FF237838-59E3-4D5A-A1A6-8A4F7D0A53C6}" srcOrd="1" destOrd="0" presId="urn:microsoft.com/office/officeart/2018/2/layout/IconCircleList"/>
    <dgm:cxn modelId="{473BCF73-7F63-4BB7-A7E1-E43D8566CF97}" type="presParOf" srcId="{8E66DA33-E7C6-4568-9024-4B6F84278172}" destId="{692CB6F7-F371-4785-8868-6432E1D95E98}" srcOrd="2" destOrd="0" presId="urn:microsoft.com/office/officeart/2018/2/layout/IconCircleList"/>
    <dgm:cxn modelId="{A2632D47-82E6-45F2-936C-8DE2F9618AEB}" type="presParOf" srcId="{8E66DA33-E7C6-4568-9024-4B6F84278172}" destId="{78D44AFA-115E-4CC0-BD26-4D245541CD99}" srcOrd="3" destOrd="0" presId="urn:microsoft.com/office/officeart/2018/2/layout/IconCircleList"/>
    <dgm:cxn modelId="{FDAEBCA4-100F-4B0A-82E0-692D08210428}" type="presParOf" srcId="{CBE15073-251E-4377-B9FA-5E04339E78A1}" destId="{0BCAD387-F2A2-4407-BB8E-5AC0207DA75E}" srcOrd="3" destOrd="0" presId="urn:microsoft.com/office/officeart/2018/2/layout/IconCircleList"/>
    <dgm:cxn modelId="{881F5EEE-26C4-4690-AD0C-0BC660273A93}" type="presParOf" srcId="{CBE15073-251E-4377-B9FA-5E04339E78A1}" destId="{0A431BCE-BA37-4CE6-A7F7-4A21EC34DE93}" srcOrd="4" destOrd="0" presId="urn:microsoft.com/office/officeart/2018/2/layout/IconCircleList"/>
    <dgm:cxn modelId="{BD24BCBC-FEBB-4678-BFC0-99FC1ABDDEDD}" type="presParOf" srcId="{0A431BCE-BA37-4CE6-A7F7-4A21EC34DE93}" destId="{C415E577-4124-4029-98DE-B583A697A200}" srcOrd="0" destOrd="0" presId="urn:microsoft.com/office/officeart/2018/2/layout/IconCircleList"/>
    <dgm:cxn modelId="{AAD1E672-1EF7-4F36-B9BA-C52B8F447E11}" type="presParOf" srcId="{0A431BCE-BA37-4CE6-A7F7-4A21EC34DE93}" destId="{014A715E-C2D9-4C8B-AC76-7B50B7B3E2A3}" srcOrd="1" destOrd="0" presId="urn:microsoft.com/office/officeart/2018/2/layout/IconCircleList"/>
    <dgm:cxn modelId="{EB71400E-D042-4462-83C2-956E5BDE72CB}" type="presParOf" srcId="{0A431BCE-BA37-4CE6-A7F7-4A21EC34DE93}" destId="{4E59033E-4BDC-4F73-A827-3BD67D03AFB9}" srcOrd="2" destOrd="0" presId="urn:microsoft.com/office/officeart/2018/2/layout/IconCircleList"/>
    <dgm:cxn modelId="{C1FCDBAD-4242-45F0-B5A6-9CD549A7D1D0}" type="presParOf" srcId="{0A431BCE-BA37-4CE6-A7F7-4A21EC34DE93}" destId="{9FB4C2F8-6B7B-48A5-BF5A-7A35B1629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C83212-A565-495F-8C84-97D604CFDA3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521E16A-BC4D-4E4D-99CC-3D65AD563AF4}">
      <dgm:prSet/>
      <dgm:spPr/>
      <dgm:t>
        <a:bodyPr/>
        <a:lstStyle/>
        <a:p>
          <a:pPr>
            <a:defRPr cap="all"/>
          </a:pPr>
          <a:r>
            <a:rPr lang="en-US" b="0" i="0"/>
            <a:t>Enhance Data Collection Methods</a:t>
          </a:r>
          <a:endParaRPr lang="en-US"/>
        </a:p>
      </dgm:t>
    </dgm:pt>
    <dgm:pt modelId="{EB31B6D7-0A18-4D8D-BC37-82715DDDD5E8}" type="parTrans" cxnId="{10CBBCE1-BE27-4889-8A8C-F773B8BD3A38}">
      <dgm:prSet/>
      <dgm:spPr/>
      <dgm:t>
        <a:bodyPr/>
        <a:lstStyle/>
        <a:p>
          <a:endParaRPr lang="en-US"/>
        </a:p>
      </dgm:t>
    </dgm:pt>
    <dgm:pt modelId="{6D31CCFE-F4C2-4FB1-8745-1D24445AE074}" type="sibTrans" cxnId="{10CBBCE1-BE27-4889-8A8C-F773B8BD3A38}">
      <dgm:prSet/>
      <dgm:spPr/>
      <dgm:t>
        <a:bodyPr/>
        <a:lstStyle/>
        <a:p>
          <a:endParaRPr lang="en-US"/>
        </a:p>
      </dgm:t>
    </dgm:pt>
    <dgm:pt modelId="{2824EC1D-7820-4C26-9B0E-907764CCF5CC}">
      <dgm:prSet/>
      <dgm:spPr/>
      <dgm:t>
        <a:bodyPr/>
        <a:lstStyle/>
        <a:p>
          <a:pPr>
            <a:defRPr cap="all"/>
          </a:pPr>
          <a:r>
            <a:rPr lang="en-US" b="0" i="0"/>
            <a:t>More ready data infrastructure and regulations within Jordan</a:t>
          </a:r>
          <a:endParaRPr lang="en-US"/>
        </a:p>
      </dgm:t>
    </dgm:pt>
    <dgm:pt modelId="{2EDD4742-1B5D-4029-BE43-76B4F6A8851E}" type="parTrans" cxnId="{CB3DBA79-192B-44AC-8AB2-194A077AA0F4}">
      <dgm:prSet/>
      <dgm:spPr/>
      <dgm:t>
        <a:bodyPr/>
        <a:lstStyle/>
        <a:p>
          <a:endParaRPr lang="en-US"/>
        </a:p>
      </dgm:t>
    </dgm:pt>
    <dgm:pt modelId="{983A067C-930E-4780-9CED-3E699013E4BB}" type="sibTrans" cxnId="{CB3DBA79-192B-44AC-8AB2-194A077AA0F4}">
      <dgm:prSet/>
      <dgm:spPr/>
      <dgm:t>
        <a:bodyPr/>
        <a:lstStyle/>
        <a:p>
          <a:endParaRPr lang="en-US"/>
        </a:p>
      </dgm:t>
    </dgm:pt>
    <dgm:pt modelId="{CA443BC7-C1DF-435E-8329-F6E4E11E8EA1}">
      <dgm:prSet/>
      <dgm:spPr/>
      <dgm:t>
        <a:bodyPr/>
        <a:lstStyle/>
        <a:p>
          <a:pPr>
            <a:defRPr cap="all"/>
          </a:pPr>
          <a:r>
            <a:rPr lang="en-US" b="0" i="0"/>
            <a:t>Utilizing AI in general to up their game and stay in competition with other companies in the field</a:t>
          </a:r>
          <a:endParaRPr lang="en-US"/>
        </a:p>
      </dgm:t>
    </dgm:pt>
    <dgm:pt modelId="{26699F3D-7FF9-4D69-8068-F2B6F048BAFA}" type="parTrans" cxnId="{770CB741-EC22-42A0-B2B6-CAA0FABACA9E}">
      <dgm:prSet/>
      <dgm:spPr/>
      <dgm:t>
        <a:bodyPr/>
        <a:lstStyle/>
        <a:p>
          <a:endParaRPr lang="en-US"/>
        </a:p>
      </dgm:t>
    </dgm:pt>
    <dgm:pt modelId="{537626FC-AED3-4E81-A0C3-A6A6EAE35FD7}" type="sibTrans" cxnId="{770CB741-EC22-42A0-B2B6-CAA0FABACA9E}">
      <dgm:prSet/>
      <dgm:spPr/>
      <dgm:t>
        <a:bodyPr/>
        <a:lstStyle/>
        <a:p>
          <a:endParaRPr lang="en-US"/>
        </a:p>
      </dgm:t>
    </dgm:pt>
    <dgm:pt modelId="{214B334C-8C6B-42BB-BEAB-A4249DCEF439}">
      <dgm:prSet/>
      <dgm:spPr/>
      <dgm:t>
        <a:bodyPr/>
        <a:lstStyle/>
        <a:p>
          <a:pPr>
            <a:defRPr cap="all"/>
          </a:pPr>
          <a:r>
            <a:rPr lang="en-US" b="0" i="0"/>
            <a:t>More robust computers with high computing power</a:t>
          </a:r>
          <a:endParaRPr lang="en-US"/>
        </a:p>
      </dgm:t>
    </dgm:pt>
    <dgm:pt modelId="{46B48A34-4CEB-430F-B636-877C82BD7567}" type="parTrans" cxnId="{77F2A4C4-A83C-4B2A-99C5-AA52B7081A80}">
      <dgm:prSet/>
      <dgm:spPr/>
      <dgm:t>
        <a:bodyPr/>
        <a:lstStyle/>
        <a:p>
          <a:endParaRPr lang="en-US"/>
        </a:p>
      </dgm:t>
    </dgm:pt>
    <dgm:pt modelId="{9CB6F81C-A418-4348-A066-EF41522B5C9B}" type="sibTrans" cxnId="{77F2A4C4-A83C-4B2A-99C5-AA52B7081A80}">
      <dgm:prSet/>
      <dgm:spPr/>
      <dgm:t>
        <a:bodyPr/>
        <a:lstStyle/>
        <a:p>
          <a:endParaRPr lang="en-US"/>
        </a:p>
      </dgm:t>
    </dgm:pt>
    <dgm:pt modelId="{A5310785-70B4-478E-9224-0FC757AF4F75}" type="pres">
      <dgm:prSet presAssocID="{D2C83212-A565-495F-8C84-97D604CFDA3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50AAE2-8DB7-4658-9913-6B87E75D10DC}" type="pres">
      <dgm:prSet presAssocID="{D521E16A-BC4D-4E4D-99CC-3D65AD563AF4}" presName="compNode" presStyleCnt="0"/>
      <dgm:spPr/>
    </dgm:pt>
    <dgm:pt modelId="{56246669-890D-4051-AE87-931514835F06}" type="pres">
      <dgm:prSet presAssocID="{D521E16A-BC4D-4E4D-99CC-3D65AD563AF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D5A2B73-31DF-4B91-8336-5216B88CFE34}" type="pres">
      <dgm:prSet presAssocID="{D521E16A-BC4D-4E4D-99CC-3D65AD563A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978FE47-1184-466B-A81F-27195D0886DD}" type="pres">
      <dgm:prSet presAssocID="{D521E16A-BC4D-4E4D-99CC-3D65AD563AF4}" presName="spaceRect" presStyleCnt="0"/>
      <dgm:spPr/>
    </dgm:pt>
    <dgm:pt modelId="{BD786EC6-1183-449F-A6E4-0DD917391BE2}" type="pres">
      <dgm:prSet presAssocID="{D521E16A-BC4D-4E4D-99CC-3D65AD563AF4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5282D16-17FE-4C46-A198-9D56E49141D6}" type="pres">
      <dgm:prSet presAssocID="{6D31CCFE-F4C2-4FB1-8745-1D24445AE074}" presName="sibTrans" presStyleCnt="0"/>
      <dgm:spPr/>
    </dgm:pt>
    <dgm:pt modelId="{7544D2D7-87F4-4082-A1DA-BF0AA659190D}" type="pres">
      <dgm:prSet presAssocID="{2824EC1D-7820-4C26-9B0E-907764CCF5CC}" presName="compNode" presStyleCnt="0"/>
      <dgm:spPr/>
    </dgm:pt>
    <dgm:pt modelId="{DDF6CF83-978E-42A4-ABF1-0A275845A166}" type="pres">
      <dgm:prSet presAssocID="{2824EC1D-7820-4C26-9B0E-907764CCF5C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CA4B287-CEBA-4511-9B7C-576C4E0940AE}" type="pres">
      <dgm:prSet presAssocID="{2824EC1D-7820-4C26-9B0E-907764CCF5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3AADD90-C896-405C-9D3A-1CFB1F034F2A}" type="pres">
      <dgm:prSet presAssocID="{2824EC1D-7820-4C26-9B0E-907764CCF5CC}" presName="spaceRect" presStyleCnt="0"/>
      <dgm:spPr/>
    </dgm:pt>
    <dgm:pt modelId="{95846A53-476A-4C63-95EB-ED02D3A7F94B}" type="pres">
      <dgm:prSet presAssocID="{2824EC1D-7820-4C26-9B0E-907764CCF5CC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C7FEBC4-FB61-43DA-9B65-47B381B5B514}" type="pres">
      <dgm:prSet presAssocID="{983A067C-930E-4780-9CED-3E699013E4BB}" presName="sibTrans" presStyleCnt="0"/>
      <dgm:spPr/>
    </dgm:pt>
    <dgm:pt modelId="{F91F482E-B324-41B4-AD4F-78C5405D0F00}" type="pres">
      <dgm:prSet presAssocID="{CA443BC7-C1DF-435E-8329-F6E4E11E8EA1}" presName="compNode" presStyleCnt="0"/>
      <dgm:spPr/>
    </dgm:pt>
    <dgm:pt modelId="{1ACFD404-CC90-4C8C-9DE4-8CF482007354}" type="pres">
      <dgm:prSet presAssocID="{CA443BC7-C1DF-435E-8329-F6E4E11E8EA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03AB832-600F-43A9-AF21-0918E854E67C}" type="pres">
      <dgm:prSet presAssocID="{CA443BC7-C1DF-435E-8329-F6E4E11E8E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739BD4-3CA6-4111-8426-EF8166A3F34A}" type="pres">
      <dgm:prSet presAssocID="{CA443BC7-C1DF-435E-8329-F6E4E11E8EA1}" presName="spaceRect" presStyleCnt="0"/>
      <dgm:spPr/>
    </dgm:pt>
    <dgm:pt modelId="{0EA51947-1331-4C09-B937-942D83A88EAF}" type="pres">
      <dgm:prSet presAssocID="{CA443BC7-C1DF-435E-8329-F6E4E11E8EA1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6753D7F-855D-400E-BA37-E0DD18494C84}" type="pres">
      <dgm:prSet presAssocID="{537626FC-AED3-4E81-A0C3-A6A6EAE35FD7}" presName="sibTrans" presStyleCnt="0"/>
      <dgm:spPr/>
    </dgm:pt>
    <dgm:pt modelId="{61BE4251-6FE3-4467-92A0-366A24466E93}" type="pres">
      <dgm:prSet presAssocID="{214B334C-8C6B-42BB-BEAB-A4249DCEF439}" presName="compNode" presStyleCnt="0"/>
      <dgm:spPr/>
    </dgm:pt>
    <dgm:pt modelId="{71A00E28-7835-4D8D-B968-D16E350A7C35}" type="pres">
      <dgm:prSet presAssocID="{214B334C-8C6B-42BB-BEAB-A4249DCEF43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4F9F9D3-5BA0-4839-B3FA-42B3A79EA8B7}" type="pres">
      <dgm:prSet presAssocID="{214B334C-8C6B-42BB-BEAB-A4249DCEF4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FFAE3C3-0458-4189-B911-28FB9C2479EE}" type="pres">
      <dgm:prSet presAssocID="{214B334C-8C6B-42BB-BEAB-A4249DCEF439}" presName="spaceRect" presStyleCnt="0"/>
      <dgm:spPr/>
    </dgm:pt>
    <dgm:pt modelId="{E9DFAD83-F629-47E7-9250-8B0FB8AF72D2}" type="pres">
      <dgm:prSet presAssocID="{214B334C-8C6B-42BB-BEAB-A4249DCEF439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3DBA79-192B-44AC-8AB2-194A077AA0F4}" srcId="{D2C83212-A565-495F-8C84-97D604CFDA38}" destId="{2824EC1D-7820-4C26-9B0E-907764CCF5CC}" srcOrd="1" destOrd="0" parTransId="{2EDD4742-1B5D-4029-BE43-76B4F6A8851E}" sibTransId="{983A067C-930E-4780-9CED-3E699013E4BB}"/>
    <dgm:cxn modelId="{3B6E1FEA-D0D5-4BB5-8FD3-B4F33D491905}" type="presOf" srcId="{2824EC1D-7820-4C26-9B0E-907764CCF5CC}" destId="{95846A53-476A-4C63-95EB-ED02D3A7F94B}" srcOrd="0" destOrd="0" presId="urn:microsoft.com/office/officeart/2018/5/layout/IconLeafLabelList"/>
    <dgm:cxn modelId="{77F2A4C4-A83C-4B2A-99C5-AA52B7081A80}" srcId="{D2C83212-A565-495F-8C84-97D604CFDA38}" destId="{214B334C-8C6B-42BB-BEAB-A4249DCEF439}" srcOrd="3" destOrd="0" parTransId="{46B48A34-4CEB-430F-B636-877C82BD7567}" sibTransId="{9CB6F81C-A418-4348-A066-EF41522B5C9B}"/>
    <dgm:cxn modelId="{2BA7DF88-5176-4FDB-8CB9-9B460CC49D41}" type="presOf" srcId="{CA443BC7-C1DF-435E-8329-F6E4E11E8EA1}" destId="{0EA51947-1331-4C09-B937-942D83A88EAF}" srcOrd="0" destOrd="0" presId="urn:microsoft.com/office/officeart/2018/5/layout/IconLeafLabelList"/>
    <dgm:cxn modelId="{10CBBCE1-BE27-4889-8A8C-F773B8BD3A38}" srcId="{D2C83212-A565-495F-8C84-97D604CFDA38}" destId="{D521E16A-BC4D-4E4D-99CC-3D65AD563AF4}" srcOrd="0" destOrd="0" parTransId="{EB31B6D7-0A18-4D8D-BC37-82715DDDD5E8}" sibTransId="{6D31CCFE-F4C2-4FB1-8745-1D24445AE074}"/>
    <dgm:cxn modelId="{6E000708-9041-46E4-B013-B3C3D28142E7}" type="presOf" srcId="{214B334C-8C6B-42BB-BEAB-A4249DCEF439}" destId="{E9DFAD83-F629-47E7-9250-8B0FB8AF72D2}" srcOrd="0" destOrd="0" presId="urn:microsoft.com/office/officeart/2018/5/layout/IconLeafLabelList"/>
    <dgm:cxn modelId="{F8D57103-00DD-456C-B787-733E0A52061B}" type="presOf" srcId="{D2C83212-A565-495F-8C84-97D604CFDA38}" destId="{A5310785-70B4-478E-9224-0FC757AF4F75}" srcOrd="0" destOrd="0" presId="urn:microsoft.com/office/officeart/2018/5/layout/IconLeafLabelList"/>
    <dgm:cxn modelId="{770CB741-EC22-42A0-B2B6-CAA0FABACA9E}" srcId="{D2C83212-A565-495F-8C84-97D604CFDA38}" destId="{CA443BC7-C1DF-435E-8329-F6E4E11E8EA1}" srcOrd="2" destOrd="0" parTransId="{26699F3D-7FF9-4D69-8068-F2B6F048BAFA}" sibTransId="{537626FC-AED3-4E81-A0C3-A6A6EAE35FD7}"/>
    <dgm:cxn modelId="{A1805D65-D9D7-4B62-8C77-B95AF76502D2}" type="presOf" srcId="{D521E16A-BC4D-4E4D-99CC-3D65AD563AF4}" destId="{BD786EC6-1183-449F-A6E4-0DD917391BE2}" srcOrd="0" destOrd="0" presId="urn:microsoft.com/office/officeart/2018/5/layout/IconLeafLabelList"/>
    <dgm:cxn modelId="{4A28A88E-51BC-4AC0-8FD5-1F6D9607F67E}" type="presParOf" srcId="{A5310785-70B4-478E-9224-0FC757AF4F75}" destId="{B750AAE2-8DB7-4658-9913-6B87E75D10DC}" srcOrd="0" destOrd="0" presId="urn:microsoft.com/office/officeart/2018/5/layout/IconLeafLabelList"/>
    <dgm:cxn modelId="{59EAA63E-9024-4007-9595-AB531CABE642}" type="presParOf" srcId="{B750AAE2-8DB7-4658-9913-6B87E75D10DC}" destId="{56246669-890D-4051-AE87-931514835F06}" srcOrd="0" destOrd="0" presId="urn:microsoft.com/office/officeart/2018/5/layout/IconLeafLabelList"/>
    <dgm:cxn modelId="{DD88F6D1-B00D-45FB-9132-4076706C56E9}" type="presParOf" srcId="{B750AAE2-8DB7-4658-9913-6B87E75D10DC}" destId="{8D5A2B73-31DF-4B91-8336-5216B88CFE34}" srcOrd="1" destOrd="0" presId="urn:microsoft.com/office/officeart/2018/5/layout/IconLeafLabelList"/>
    <dgm:cxn modelId="{DC78A8B1-1BB1-4F45-A9DE-77CE90E04E40}" type="presParOf" srcId="{B750AAE2-8DB7-4658-9913-6B87E75D10DC}" destId="{1978FE47-1184-466B-A81F-27195D0886DD}" srcOrd="2" destOrd="0" presId="urn:microsoft.com/office/officeart/2018/5/layout/IconLeafLabelList"/>
    <dgm:cxn modelId="{60D3A5E0-4360-45EB-ACB0-007302B96BBD}" type="presParOf" srcId="{B750AAE2-8DB7-4658-9913-6B87E75D10DC}" destId="{BD786EC6-1183-449F-A6E4-0DD917391BE2}" srcOrd="3" destOrd="0" presId="urn:microsoft.com/office/officeart/2018/5/layout/IconLeafLabelList"/>
    <dgm:cxn modelId="{896E842D-9B22-4352-9CC1-0EB72AFBB3F7}" type="presParOf" srcId="{A5310785-70B4-478E-9224-0FC757AF4F75}" destId="{35282D16-17FE-4C46-A198-9D56E49141D6}" srcOrd="1" destOrd="0" presId="urn:microsoft.com/office/officeart/2018/5/layout/IconLeafLabelList"/>
    <dgm:cxn modelId="{9FBF608B-F635-491D-9402-135BF15CBF8E}" type="presParOf" srcId="{A5310785-70B4-478E-9224-0FC757AF4F75}" destId="{7544D2D7-87F4-4082-A1DA-BF0AA659190D}" srcOrd="2" destOrd="0" presId="urn:microsoft.com/office/officeart/2018/5/layout/IconLeafLabelList"/>
    <dgm:cxn modelId="{D3B5C42B-CBA1-40A6-80B7-062B668B69A3}" type="presParOf" srcId="{7544D2D7-87F4-4082-A1DA-BF0AA659190D}" destId="{DDF6CF83-978E-42A4-ABF1-0A275845A166}" srcOrd="0" destOrd="0" presId="urn:microsoft.com/office/officeart/2018/5/layout/IconLeafLabelList"/>
    <dgm:cxn modelId="{21F49F30-5404-41EE-BDD2-C77AA8659A35}" type="presParOf" srcId="{7544D2D7-87F4-4082-A1DA-BF0AA659190D}" destId="{ECA4B287-CEBA-4511-9B7C-576C4E0940AE}" srcOrd="1" destOrd="0" presId="urn:microsoft.com/office/officeart/2018/5/layout/IconLeafLabelList"/>
    <dgm:cxn modelId="{6ADECA2C-F4D1-420A-8DF1-DE8CF1BE4C4D}" type="presParOf" srcId="{7544D2D7-87F4-4082-A1DA-BF0AA659190D}" destId="{03AADD90-C896-405C-9D3A-1CFB1F034F2A}" srcOrd="2" destOrd="0" presId="urn:microsoft.com/office/officeart/2018/5/layout/IconLeafLabelList"/>
    <dgm:cxn modelId="{BA92A1EC-894A-480C-ABEA-0AEFC037F202}" type="presParOf" srcId="{7544D2D7-87F4-4082-A1DA-BF0AA659190D}" destId="{95846A53-476A-4C63-95EB-ED02D3A7F94B}" srcOrd="3" destOrd="0" presId="urn:microsoft.com/office/officeart/2018/5/layout/IconLeafLabelList"/>
    <dgm:cxn modelId="{B5C83D02-FE4D-40DD-B7AC-A31596EEE5A7}" type="presParOf" srcId="{A5310785-70B4-478E-9224-0FC757AF4F75}" destId="{7C7FEBC4-FB61-43DA-9B65-47B381B5B514}" srcOrd="3" destOrd="0" presId="urn:microsoft.com/office/officeart/2018/5/layout/IconLeafLabelList"/>
    <dgm:cxn modelId="{CEE9FBE4-4108-48E7-B968-5113DB3190C6}" type="presParOf" srcId="{A5310785-70B4-478E-9224-0FC757AF4F75}" destId="{F91F482E-B324-41B4-AD4F-78C5405D0F00}" srcOrd="4" destOrd="0" presId="urn:microsoft.com/office/officeart/2018/5/layout/IconLeafLabelList"/>
    <dgm:cxn modelId="{4C13703A-2896-47BA-8C6F-05B154168F10}" type="presParOf" srcId="{F91F482E-B324-41B4-AD4F-78C5405D0F00}" destId="{1ACFD404-CC90-4C8C-9DE4-8CF482007354}" srcOrd="0" destOrd="0" presId="urn:microsoft.com/office/officeart/2018/5/layout/IconLeafLabelList"/>
    <dgm:cxn modelId="{893C32E5-D8BE-4DB2-9506-50C2E5B24E36}" type="presParOf" srcId="{F91F482E-B324-41B4-AD4F-78C5405D0F00}" destId="{B03AB832-600F-43A9-AF21-0918E854E67C}" srcOrd="1" destOrd="0" presId="urn:microsoft.com/office/officeart/2018/5/layout/IconLeafLabelList"/>
    <dgm:cxn modelId="{7FAEF4F0-1278-40FD-AF36-6828AE6C1331}" type="presParOf" srcId="{F91F482E-B324-41B4-AD4F-78C5405D0F00}" destId="{26739BD4-3CA6-4111-8426-EF8166A3F34A}" srcOrd="2" destOrd="0" presId="urn:microsoft.com/office/officeart/2018/5/layout/IconLeafLabelList"/>
    <dgm:cxn modelId="{7ED9A832-5CB2-4869-BC51-0F2BD8709A99}" type="presParOf" srcId="{F91F482E-B324-41B4-AD4F-78C5405D0F00}" destId="{0EA51947-1331-4C09-B937-942D83A88EAF}" srcOrd="3" destOrd="0" presId="urn:microsoft.com/office/officeart/2018/5/layout/IconLeafLabelList"/>
    <dgm:cxn modelId="{20F4DDA4-4B76-4ED6-886D-E648B59FC564}" type="presParOf" srcId="{A5310785-70B4-478E-9224-0FC757AF4F75}" destId="{76753D7F-855D-400E-BA37-E0DD18494C84}" srcOrd="5" destOrd="0" presId="urn:microsoft.com/office/officeart/2018/5/layout/IconLeafLabelList"/>
    <dgm:cxn modelId="{736402BA-C00A-405E-91B7-A5DAEBE862E1}" type="presParOf" srcId="{A5310785-70B4-478E-9224-0FC757AF4F75}" destId="{61BE4251-6FE3-4467-92A0-366A24466E93}" srcOrd="6" destOrd="0" presId="urn:microsoft.com/office/officeart/2018/5/layout/IconLeafLabelList"/>
    <dgm:cxn modelId="{2CF47D68-D074-408B-8910-094E4D4A8E4D}" type="presParOf" srcId="{61BE4251-6FE3-4467-92A0-366A24466E93}" destId="{71A00E28-7835-4D8D-B968-D16E350A7C35}" srcOrd="0" destOrd="0" presId="urn:microsoft.com/office/officeart/2018/5/layout/IconLeafLabelList"/>
    <dgm:cxn modelId="{0C9805E3-FD50-4A9E-A91A-595A68F84BA2}" type="presParOf" srcId="{61BE4251-6FE3-4467-92A0-366A24466E93}" destId="{04F9F9D3-5BA0-4839-B3FA-42B3A79EA8B7}" srcOrd="1" destOrd="0" presId="urn:microsoft.com/office/officeart/2018/5/layout/IconLeafLabelList"/>
    <dgm:cxn modelId="{166DD911-0BEC-4A8A-B6FF-30FCF6A1CB0B}" type="presParOf" srcId="{61BE4251-6FE3-4467-92A0-366A24466E93}" destId="{0FFAE3C3-0458-4189-B911-28FB9C2479EE}" srcOrd="2" destOrd="0" presId="urn:microsoft.com/office/officeart/2018/5/layout/IconLeafLabelList"/>
    <dgm:cxn modelId="{AE3CB1EC-97AD-44FC-B2C6-59F1BAE28DC2}" type="presParOf" srcId="{61BE4251-6FE3-4467-92A0-366A24466E93}" destId="{E9DFAD83-F629-47E7-9250-8B0FB8AF72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646B39-D8C4-4E95-8F9E-AEB1F2EA056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A5B8BCF-7F63-44BB-9BD0-6E0AFBA94976}">
      <dgm:prSet/>
      <dgm:spPr/>
      <dgm:t>
        <a:bodyPr/>
        <a:lstStyle/>
        <a:p>
          <a:r>
            <a:rPr lang="en-US" b="0" i="0"/>
            <a:t>incorporate many viewpoints and areas of knowledge </a:t>
          </a:r>
          <a:endParaRPr lang="en-US"/>
        </a:p>
      </dgm:t>
    </dgm:pt>
    <dgm:pt modelId="{8C65BFDC-F124-4977-91C4-EAEC4C2D12A3}" type="parTrans" cxnId="{53FD436C-5C3C-4F12-89A1-4B7A229F70EC}">
      <dgm:prSet/>
      <dgm:spPr/>
      <dgm:t>
        <a:bodyPr/>
        <a:lstStyle/>
        <a:p>
          <a:endParaRPr lang="en-US"/>
        </a:p>
      </dgm:t>
    </dgm:pt>
    <dgm:pt modelId="{FC7926A4-415F-434B-8E50-8E6A978FB03A}" type="sibTrans" cxnId="{53FD436C-5C3C-4F12-89A1-4B7A229F70EC}">
      <dgm:prSet/>
      <dgm:spPr/>
      <dgm:t>
        <a:bodyPr/>
        <a:lstStyle/>
        <a:p>
          <a:endParaRPr lang="en-US"/>
        </a:p>
      </dgm:t>
    </dgm:pt>
    <dgm:pt modelId="{7052EEE9-E63E-44FF-A357-F21C86DB26B1}">
      <dgm:prSet/>
      <dgm:spPr/>
      <dgm:t>
        <a:bodyPr/>
        <a:lstStyle/>
        <a:p>
          <a:r>
            <a:rPr lang="en-US" b="0" i="0"/>
            <a:t>Giving high priority to AI &amp; ML ethical issues</a:t>
          </a:r>
          <a:endParaRPr lang="en-US"/>
        </a:p>
      </dgm:t>
    </dgm:pt>
    <dgm:pt modelId="{5CE93BA4-C5D4-418D-9C18-49C025B35E1A}" type="parTrans" cxnId="{A12232DB-436C-4E6C-87DB-9360CCA3DBA0}">
      <dgm:prSet/>
      <dgm:spPr/>
      <dgm:t>
        <a:bodyPr/>
        <a:lstStyle/>
        <a:p>
          <a:endParaRPr lang="en-US"/>
        </a:p>
      </dgm:t>
    </dgm:pt>
    <dgm:pt modelId="{5ECA88E6-8573-4FAC-B819-08B991E5EE08}" type="sibTrans" cxnId="{A12232DB-436C-4E6C-87DB-9360CCA3DBA0}">
      <dgm:prSet/>
      <dgm:spPr/>
      <dgm:t>
        <a:bodyPr/>
        <a:lstStyle/>
        <a:p>
          <a:endParaRPr lang="en-US"/>
        </a:p>
      </dgm:t>
    </dgm:pt>
    <dgm:pt modelId="{5C8EEF57-2503-4470-B5D8-963651C822C3}">
      <dgm:prSet/>
      <dgm:spPr/>
      <dgm:t>
        <a:bodyPr/>
        <a:lstStyle/>
        <a:p>
          <a:r>
            <a:rPr lang="en-US" b="0" i="0"/>
            <a:t>Change the expectations of the clients and the consulting industry</a:t>
          </a:r>
          <a:endParaRPr lang="en-US"/>
        </a:p>
      </dgm:t>
    </dgm:pt>
    <dgm:pt modelId="{B8D95CC8-35DD-4E59-A047-102FA7309073}" type="parTrans" cxnId="{24480FBC-D457-45A9-B00A-C355B10868F1}">
      <dgm:prSet/>
      <dgm:spPr/>
      <dgm:t>
        <a:bodyPr/>
        <a:lstStyle/>
        <a:p>
          <a:endParaRPr lang="en-US"/>
        </a:p>
      </dgm:t>
    </dgm:pt>
    <dgm:pt modelId="{CE46354D-9C3E-4230-8ECD-984862A1F43B}" type="sibTrans" cxnId="{24480FBC-D457-45A9-B00A-C355B10868F1}">
      <dgm:prSet/>
      <dgm:spPr/>
      <dgm:t>
        <a:bodyPr/>
        <a:lstStyle/>
        <a:p>
          <a:endParaRPr lang="en-US"/>
        </a:p>
      </dgm:t>
    </dgm:pt>
    <dgm:pt modelId="{20A7E926-81B7-4AEB-AFB3-4ABF68C6F468}">
      <dgm:prSet/>
      <dgm:spPr/>
      <dgm:t>
        <a:bodyPr/>
        <a:lstStyle/>
        <a:p>
          <a:r>
            <a:rPr lang="en-US" b="0" i="0"/>
            <a:t>innovations meet industry norms and benefit society</a:t>
          </a:r>
          <a:endParaRPr lang="en-US"/>
        </a:p>
      </dgm:t>
    </dgm:pt>
    <dgm:pt modelId="{E47E638E-7B0D-4E06-8B17-0F96E93D33FA}" type="parTrans" cxnId="{204C785E-501E-4C7E-AF71-7BAAA5BB4473}">
      <dgm:prSet/>
      <dgm:spPr/>
      <dgm:t>
        <a:bodyPr/>
        <a:lstStyle/>
        <a:p>
          <a:endParaRPr lang="en-US"/>
        </a:p>
      </dgm:t>
    </dgm:pt>
    <dgm:pt modelId="{39949CC3-C9E2-4DE0-A9AC-295BF3867A57}" type="sibTrans" cxnId="{204C785E-501E-4C7E-AF71-7BAAA5BB4473}">
      <dgm:prSet/>
      <dgm:spPr/>
      <dgm:t>
        <a:bodyPr/>
        <a:lstStyle/>
        <a:p>
          <a:endParaRPr lang="en-US"/>
        </a:p>
      </dgm:t>
    </dgm:pt>
    <dgm:pt modelId="{C8FB3F9F-A81F-406D-BBCF-CB9EC8E6443D}">
      <dgm:prSet/>
      <dgm:spPr/>
      <dgm:t>
        <a:bodyPr/>
        <a:lstStyle/>
        <a:p>
          <a:r>
            <a:rPr lang="en-US" b="0" i="0"/>
            <a:t>Assessing and modifying the strategies</a:t>
          </a:r>
          <a:endParaRPr lang="en-US"/>
        </a:p>
      </dgm:t>
    </dgm:pt>
    <dgm:pt modelId="{11005AC1-0912-40E4-9D0D-D26674624482}" type="parTrans" cxnId="{D030C6EC-7896-4890-9875-52A996620473}">
      <dgm:prSet/>
      <dgm:spPr/>
      <dgm:t>
        <a:bodyPr/>
        <a:lstStyle/>
        <a:p>
          <a:endParaRPr lang="en-US"/>
        </a:p>
      </dgm:t>
    </dgm:pt>
    <dgm:pt modelId="{B5031B4A-77E4-49F0-8DAB-688B1C145BEA}" type="sibTrans" cxnId="{D030C6EC-7896-4890-9875-52A996620473}">
      <dgm:prSet/>
      <dgm:spPr/>
      <dgm:t>
        <a:bodyPr/>
        <a:lstStyle/>
        <a:p>
          <a:endParaRPr lang="en-US"/>
        </a:p>
      </dgm:t>
    </dgm:pt>
    <dgm:pt modelId="{20839927-4BD4-4781-AE5F-5ECC2754938A}">
      <dgm:prSet/>
      <dgm:spPr/>
      <dgm:t>
        <a:bodyPr/>
        <a:lstStyle/>
        <a:p>
          <a:r>
            <a:rPr lang="en-US" b="0" i="0"/>
            <a:t>Ask clear and understandable questions</a:t>
          </a:r>
          <a:endParaRPr lang="en-US"/>
        </a:p>
      </dgm:t>
    </dgm:pt>
    <dgm:pt modelId="{0F8590E6-9B84-4E84-8649-66E9FAEF343B}" type="parTrans" cxnId="{FB6F0788-AF80-4977-A3A2-F368CD857B84}">
      <dgm:prSet/>
      <dgm:spPr/>
      <dgm:t>
        <a:bodyPr/>
        <a:lstStyle/>
        <a:p>
          <a:endParaRPr lang="en-US"/>
        </a:p>
      </dgm:t>
    </dgm:pt>
    <dgm:pt modelId="{D221B32E-E342-49CC-BDD0-B977F41DBD82}" type="sibTrans" cxnId="{FB6F0788-AF80-4977-A3A2-F368CD857B84}">
      <dgm:prSet/>
      <dgm:spPr/>
      <dgm:t>
        <a:bodyPr/>
        <a:lstStyle/>
        <a:p>
          <a:endParaRPr lang="en-US"/>
        </a:p>
      </dgm:t>
    </dgm:pt>
    <dgm:pt modelId="{F545FABF-EDA0-419B-9B6F-D29DDABA4C15}">
      <dgm:prSet/>
      <dgm:spPr/>
      <dgm:t>
        <a:bodyPr/>
        <a:lstStyle/>
        <a:p>
          <a:r>
            <a:rPr lang="en-US" b="0" i="0"/>
            <a:t>Seek for experts help</a:t>
          </a:r>
          <a:endParaRPr lang="en-US"/>
        </a:p>
      </dgm:t>
    </dgm:pt>
    <dgm:pt modelId="{9126B355-2B8F-4A61-AC91-F6778593F57D}" type="parTrans" cxnId="{F2E89630-A31B-46E9-B0F6-43C27160F1CB}">
      <dgm:prSet/>
      <dgm:spPr/>
      <dgm:t>
        <a:bodyPr/>
        <a:lstStyle/>
        <a:p>
          <a:endParaRPr lang="en-US"/>
        </a:p>
      </dgm:t>
    </dgm:pt>
    <dgm:pt modelId="{73C334C6-5973-4D19-9A6F-09F335971457}" type="sibTrans" cxnId="{F2E89630-A31B-46E9-B0F6-43C27160F1CB}">
      <dgm:prSet/>
      <dgm:spPr/>
      <dgm:t>
        <a:bodyPr/>
        <a:lstStyle/>
        <a:p>
          <a:endParaRPr lang="en-US"/>
        </a:p>
      </dgm:t>
    </dgm:pt>
    <dgm:pt modelId="{733BD18B-6EB6-EB4E-B9E9-08AABC17458F}" type="pres">
      <dgm:prSet presAssocID="{2E646B39-D8C4-4E95-8F9E-AEB1F2EA05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533092F-CBE0-5F43-97B1-DB2FC0D2D4A3}" type="pres">
      <dgm:prSet presAssocID="{9A5B8BCF-7F63-44BB-9BD0-6E0AFBA94976}" presName="thickLine" presStyleLbl="alignNode1" presStyleIdx="0" presStyleCnt="7"/>
      <dgm:spPr/>
    </dgm:pt>
    <dgm:pt modelId="{A93798AC-6CEA-084C-8699-972187FEADA6}" type="pres">
      <dgm:prSet presAssocID="{9A5B8BCF-7F63-44BB-9BD0-6E0AFBA94976}" presName="horz1" presStyleCnt="0"/>
      <dgm:spPr/>
    </dgm:pt>
    <dgm:pt modelId="{6B024F75-08DF-EB4F-924D-20CEADDEEA73}" type="pres">
      <dgm:prSet presAssocID="{9A5B8BCF-7F63-44BB-9BD0-6E0AFBA94976}" presName="tx1" presStyleLbl="revTx" presStyleIdx="0" presStyleCnt="7"/>
      <dgm:spPr/>
      <dgm:t>
        <a:bodyPr/>
        <a:lstStyle/>
        <a:p>
          <a:endParaRPr lang="en-US"/>
        </a:p>
      </dgm:t>
    </dgm:pt>
    <dgm:pt modelId="{0ACB3473-C7C7-DA40-AC77-1983F810034A}" type="pres">
      <dgm:prSet presAssocID="{9A5B8BCF-7F63-44BB-9BD0-6E0AFBA94976}" presName="vert1" presStyleCnt="0"/>
      <dgm:spPr/>
    </dgm:pt>
    <dgm:pt modelId="{2954D27F-3F04-8A4E-B9A1-6E0CA336155C}" type="pres">
      <dgm:prSet presAssocID="{7052EEE9-E63E-44FF-A357-F21C86DB26B1}" presName="thickLine" presStyleLbl="alignNode1" presStyleIdx="1" presStyleCnt="7"/>
      <dgm:spPr/>
    </dgm:pt>
    <dgm:pt modelId="{2D388419-2EE8-BA41-9075-524D0B09EBE9}" type="pres">
      <dgm:prSet presAssocID="{7052EEE9-E63E-44FF-A357-F21C86DB26B1}" presName="horz1" presStyleCnt="0"/>
      <dgm:spPr/>
    </dgm:pt>
    <dgm:pt modelId="{75D14EFD-C063-4D47-87AA-62D1B38DD740}" type="pres">
      <dgm:prSet presAssocID="{7052EEE9-E63E-44FF-A357-F21C86DB26B1}" presName="tx1" presStyleLbl="revTx" presStyleIdx="1" presStyleCnt="7"/>
      <dgm:spPr/>
      <dgm:t>
        <a:bodyPr/>
        <a:lstStyle/>
        <a:p>
          <a:endParaRPr lang="en-US"/>
        </a:p>
      </dgm:t>
    </dgm:pt>
    <dgm:pt modelId="{4DDF2F47-4953-D642-9F4F-7B11D4E85832}" type="pres">
      <dgm:prSet presAssocID="{7052EEE9-E63E-44FF-A357-F21C86DB26B1}" presName="vert1" presStyleCnt="0"/>
      <dgm:spPr/>
    </dgm:pt>
    <dgm:pt modelId="{BF35858C-C929-CD4E-A942-5E88333399C9}" type="pres">
      <dgm:prSet presAssocID="{5C8EEF57-2503-4470-B5D8-963651C822C3}" presName="thickLine" presStyleLbl="alignNode1" presStyleIdx="2" presStyleCnt="7"/>
      <dgm:spPr/>
    </dgm:pt>
    <dgm:pt modelId="{0A3B03D0-5CB9-C545-A93B-57F17B96516C}" type="pres">
      <dgm:prSet presAssocID="{5C8EEF57-2503-4470-B5D8-963651C822C3}" presName="horz1" presStyleCnt="0"/>
      <dgm:spPr/>
    </dgm:pt>
    <dgm:pt modelId="{BAE2E724-E872-CE4B-BB72-5B2EAB560630}" type="pres">
      <dgm:prSet presAssocID="{5C8EEF57-2503-4470-B5D8-963651C822C3}" presName="tx1" presStyleLbl="revTx" presStyleIdx="2" presStyleCnt="7"/>
      <dgm:spPr/>
      <dgm:t>
        <a:bodyPr/>
        <a:lstStyle/>
        <a:p>
          <a:endParaRPr lang="en-US"/>
        </a:p>
      </dgm:t>
    </dgm:pt>
    <dgm:pt modelId="{37BFD3CE-3E85-C24F-B583-FFE92A784983}" type="pres">
      <dgm:prSet presAssocID="{5C8EEF57-2503-4470-B5D8-963651C822C3}" presName="vert1" presStyleCnt="0"/>
      <dgm:spPr/>
    </dgm:pt>
    <dgm:pt modelId="{12B7AACF-E2F0-1F43-8906-759859B9C12E}" type="pres">
      <dgm:prSet presAssocID="{20A7E926-81B7-4AEB-AFB3-4ABF68C6F468}" presName="thickLine" presStyleLbl="alignNode1" presStyleIdx="3" presStyleCnt="7"/>
      <dgm:spPr/>
    </dgm:pt>
    <dgm:pt modelId="{B21288F7-3C88-D944-90DC-3A693B297251}" type="pres">
      <dgm:prSet presAssocID="{20A7E926-81B7-4AEB-AFB3-4ABF68C6F468}" presName="horz1" presStyleCnt="0"/>
      <dgm:spPr/>
    </dgm:pt>
    <dgm:pt modelId="{E775ED49-F877-5B4A-AB20-DE343809CEA3}" type="pres">
      <dgm:prSet presAssocID="{20A7E926-81B7-4AEB-AFB3-4ABF68C6F468}" presName="tx1" presStyleLbl="revTx" presStyleIdx="3" presStyleCnt="7"/>
      <dgm:spPr/>
      <dgm:t>
        <a:bodyPr/>
        <a:lstStyle/>
        <a:p>
          <a:endParaRPr lang="en-US"/>
        </a:p>
      </dgm:t>
    </dgm:pt>
    <dgm:pt modelId="{3E7999C6-637C-A94B-A35C-CD80BD7E4790}" type="pres">
      <dgm:prSet presAssocID="{20A7E926-81B7-4AEB-AFB3-4ABF68C6F468}" presName="vert1" presStyleCnt="0"/>
      <dgm:spPr/>
    </dgm:pt>
    <dgm:pt modelId="{E7101B9E-9FA5-4D4E-8A35-82807085C71F}" type="pres">
      <dgm:prSet presAssocID="{C8FB3F9F-A81F-406D-BBCF-CB9EC8E6443D}" presName="thickLine" presStyleLbl="alignNode1" presStyleIdx="4" presStyleCnt="7"/>
      <dgm:spPr/>
    </dgm:pt>
    <dgm:pt modelId="{40369843-A2D2-1F4F-B150-A82F441863AC}" type="pres">
      <dgm:prSet presAssocID="{C8FB3F9F-A81F-406D-BBCF-CB9EC8E6443D}" presName="horz1" presStyleCnt="0"/>
      <dgm:spPr/>
    </dgm:pt>
    <dgm:pt modelId="{048D38AF-AE52-DE4E-930F-F7FCA885B42B}" type="pres">
      <dgm:prSet presAssocID="{C8FB3F9F-A81F-406D-BBCF-CB9EC8E6443D}" presName="tx1" presStyleLbl="revTx" presStyleIdx="4" presStyleCnt="7"/>
      <dgm:spPr/>
      <dgm:t>
        <a:bodyPr/>
        <a:lstStyle/>
        <a:p>
          <a:endParaRPr lang="en-US"/>
        </a:p>
      </dgm:t>
    </dgm:pt>
    <dgm:pt modelId="{EBEF347B-C499-484F-A818-6CD691CBF768}" type="pres">
      <dgm:prSet presAssocID="{C8FB3F9F-A81F-406D-BBCF-CB9EC8E6443D}" presName="vert1" presStyleCnt="0"/>
      <dgm:spPr/>
    </dgm:pt>
    <dgm:pt modelId="{C0A3DA22-51C6-014D-A002-1E47739A92E9}" type="pres">
      <dgm:prSet presAssocID="{20839927-4BD4-4781-AE5F-5ECC2754938A}" presName="thickLine" presStyleLbl="alignNode1" presStyleIdx="5" presStyleCnt="7"/>
      <dgm:spPr/>
    </dgm:pt>
    <dgm:pt modelId="{103740A9-1237-604F-B33A-B1CBEEC7543E}" type="pres">
      <dgm:prSet presAssocID="{20839927-4BD4-4781-AE5F-5ECC2754938A}" presName="horz1" presStyleCnt="0"/>
      <dgm:spPr/>
    </dgm:pt>
    <dgm:pt modelId="{B15812D4-1060-CE47-9756-ABCBD0B711EC}" type="pres">
      <dgm:prSet presAssocID="{20839927-4BD4-4781-AE5F-5ECC2754938A}" presName="tx1" presStyleLbl="revTx" presStyleIdx="5" presStyleCnt="7"/>
      <dgm:spPr/>
      <dgm:t>
        <a:bodyPr/>
        <a:lstStyle/>
        <a:p>
          <a:endParaRPr lang="en-US"/>
        </a:p>
      </dgm:t>
    </dgm:pt>
    <dgm:pt modelId="{75625232-392D-B14D-BBEF-11DFD9BB6BCB}" type="pres">
      <dgm:prSet presAssocID="{20839927-4BD4-4781-AE5F-5ECC2754938A}" presName="vert1" presStyleCnt="0"/>
      <dgm:spPr/>
    </dgm:pt>
    <dgm:pt modelId="{5F6575DD-809A-494C-AA65-660C2BC35F54}" type="pres">
      <dgm:prSet presAssocID="{F545FABF-EDA0-419B-9B6F-D29DDABA4C15}" presName="thickLine" presStyleLbl="alignNode1" presStyleIdx="6" presStyleCnt="7"/>
      <dgm:spPr/>
    </dgm:pt>
    <dgm:pt modelId="{197F0490-4FB9-5D40-A20F-2357DD3F12DE}" type="pres">
      <dgm:prSet presAssocID="{F545FABF-EDA0-419B-9B6F-D29DDABA4C15}" presName="horz1" presStyleCnt="0"/>
      <dgm:spPr/>
    </dgm:pt>
    <dgm:pt modelId="{CAA91AE6-4FDF-E34E-BDF5-076CC7080B65}" type="pres">
      <dgm:prSet presAssocID="{F545FABF-EDA0-419B-9B6F-D29DDABA4C15}" presName="tx1" presStyleLbl="revTx" presStyleIdx="6" presStyleCnt="7"/>
      <dgm:spPr/>
      <dgm:t>
        <a:bodyPr/>
        <a:lstStyle/>
        <a:p>
          <a:endParaRPr lang="en-US"/>
        </a:p>
      </dgm:t>
    </dgm:pt>
    <dgm:pt modelId="{DF865D93-0377-AE42-9606-918AFABDF313}" type="pres">
      <dgm:prSet presAssocID="{F545FABF-EDA0-419B-9B6F-D29DDABA4C15}" presName="vert1" presStyleCnt="0"/>
      <dgm:spPr/>
    </dgm:pt>
  </dgm:ptLst>
  <dgm:cxnLst>
    <dgm:cxn modelId="{A12232DB-436C-4E6C-87DB-9360CCA3DBA0}" srcId="{2E646B39-D8C4-4E95-8F9E-AEB1F2EA056A}" destId="{7052EEE9-E63E-44FF-A357-F21C86DB26B1}" srcOrd="1" destOrd="0" parTransId="{5CE93BA4-C5D4-418D-9C18-49C025B35E1A}" sibTransId="{5ECA88E6-8573-4FAC-B819-08B991E5EE08}"/>
    <dgm:cxn modelId="{D030C6EC-7896-4890-9875-52A996620473}" srcId="{2E646B39-D8C4-4E95-8F9E-AEB1F2EA056A}" destId="{C8FB3F9F-A81F-406D-BBCF-CB9EC8E6443D}" srcOrd="4" destOrd="0" parTransId="{11005AC1-0912-40E4-9D0D-D26674624482}" sibTransId="{B5031B4A-77E4-49F0-8DAB-688B1C145BEA}"/>
    <dgm:cxn modelId="{67488A12-C267-B94B-8375-E1F70FA7B23D}" type="presOf" srcId="{7052EEE9-E63E-44FF-A357-F21C86DB26B1}" destId="{75D14EFD-C063-4D47-87AA-62D1B38DD740}" srcOrd="0" destOrd="0" presId="urn:microsoft.com/office/officeart/2008/layout/LinedList"/>
    <dgm:cxn modelId="{2FF3A39F-679C-4D47-BB58-0EFF14E5639A}" type="presOf" srcId="{C8FB3F9F-A81F-406D-BBCF-CB9EC8E6443D}" destId="{048D38AF-AE52-DE4E-930F-F7FCA885B42B}" srcOrd="0" destOrd="0" presId="urn:microsoft.com/office/officeart/2008/layout/LinedList"/>
    <dgm:cxn modelId="{9570C03C-034D-004E-91D3-B5C8EA3D1AED}" type="presOf" srcId="{2E646B39-D8C4-4E95-8F9E-AEB1F2EA056A}" destId="{733BD18B-6EB6-EB4E-B9E9-08AABC17458F}" srcOrd="0" destOrd="0" presId="urn:microsoft.com/office/officeart/2008/layout/LinedList"/>
    <dgm:cxn modelId="{058D0266-BBB9-E347-AEB4-1F401782C932}" type="presOf" srcId="{F545FABF-EDA0-419B-9B6F-D29DDABA4C15}" destId="{CAA91AE6-4FDF-E34E-BDF5-076CC7080B65}" srcOrd="0" destOrd="0" presId="urn:microsoft.com/office/officeart/2008/layout/LinedList"/>
    <dgm:cxn modelId="{FE821E82-5646-1A4B-8260-EA57368728E6}" type="presOf" srcId="{9A5B8BCF-7F63-44BB-9BD0-6E0AFBA94976}" destId="{6B024F75-08DF-EB4F-924D-20CEADDEEA73}" srcOrd="0" destOrd="0" presId="urn:microsoft.com/office/officeart/2008/layout/LinedList"/>
    <dgm:cxn modelId="{DBFECB31-A439-5445-A36D-9B52258494F5}" type="presOf" srcId="{20A7E926-81B7-4AEB-AFB3-4ABF68C6F468}" destId="{E775ED49-F877-5B4A-AB20-DE343809CEA3}" srcOrd="0" destOrd="0" presId="urn:microsoft.com/office/officeart/2008/layout/LinedList"/>
    <dgm:cxn modelId="{F2E89630-A31B-46E9-B0F6-43C27160F1CB}" srcId="{2E646B39-D8C4-4E95-8F9E-AEB1F2EA056A}" destId="{F545FABF-EDA0-419B-9B6F-D29DDABA4C15}" srcOrd="6" destOrd="0" parTransId="{9126B355-2B8F-4A61-AC91-F6778593F57D}" sibTransId="{73C334C6-5973-4D19-9A6F-09F335971457}"/>
    <dgm:cxn modelId="{204C785E-501E-4C7E-AF71-7BAAA5BB4473}" srcId="{2E646B39-D8C4-4E95-8F9E-AEB1F2EA056A}" destId="{20A7E926-81B7-4AEB-AFB3-4ABF68C6F468}" srcOrd="3" destOrd="0" parTransId="{E47E638E-7B0D-4E06-8B17-0F96E93D33FA}" sibTransId="{39949CC3-C9E2-4DE0-A9AC-295BF3867A57}"/>
    <dgm:cxn modelId="{FB6F0788-AF80-4977-A3A2-F368CD857B84}" srcId="{2E646B39-D8C4-4E95-8F9E-AEB1F2EA056A}" destId="{20839927-4BD4-4781-AE5F-5ECC2754938A}" srcOrd="5" destOrd="0" parTransId="{0F8590E6-9B84-4E84-8649-66E9FAEF343B}" sibTransId="{D221B32E-E342-49CC-BDD0-B977F41DBD82}"/>
    <dgm:cxn modelId="{53FD436C-5C3C-4F12-89A1-4B7A229F70EC}" srcId="{2E646B39-D8C4-4E95-8F9E-AEB1F2EA056A}" destId="{9A5B8BCF-7F63-44BB-9BD0-6E0AFBA94976}" srcOrd="0" destOrd="0" parTransId="{8C65BFDC-F124-4977-91C4-EAEC4C2D12A3}" sibTransId="{FC7926A4-415F-434B-8E50-8E6A978FB03A}"/>
    <dgm:cxn modelId="{BCF91F10-7BD6-CF4E-B919-64A50E54F341}" type="presOf" srcId="{20839927-4BD4-4781-AE5F-5ECC2754938A}" destId="{B15812D4-1060-CE47-9756-ABCBD0B711EC}" srcOrd="0" destOrd="0" presId="urn:microsoft.com/office/officeart/2008/layout/LinedList"/>
    <dgm:cxn modelId="{5A168AEE-A562-5244-AF5F-3BF260D2C9C1}" type="presOf" srcId="{5C8EEF57-2503-4470-B5D8-963651C822C3}" destId="{BAE2E724-E872-CE4B-BB72-5B2EAB560630}" srcOrd="0" destOrd="0" presId="urn:microsoft.com/office/officeart/2008/layout/LinedList"/>
    <dgm:cxn modelId="{24480FBC-D457-45A9-B00A-C355B10868F1}" srcId="{2E646B39-D8C4-4E95-8F9E-AEB1F2EA056A}" destId="{5C8EEF57-2503-4470-B5D8-963651C822C3}" srcOrd="2" destOrd="0" parTransId="{B8D95CC8-35DD-4E59-A047-102FA7309073}" sibTransId="{CE46354D-9C3E-4230-8ECD-984862A1F43B}"/>
    <dgm:cxn modelId="{86E04B64-7FAF-3541-9CAD-0755BF500FFC}" type="presParOf" srcId="{733BD18B-6EB6-EB4E-B9E9-08AABC17458F}" destId="{0533092F-CBE0-5F43-97B1-DB2FC0D2D4A3}" srcOrd="0" destOrd="0" presId="urn:microsoft.com/office/officeart/2008/layout/LinedList"/>
    <dgm:cxn modelId="{4B8FE493-2BE9-6045-82B3-D9DC8FBE48F5}" type="presParOf" srcId="{733BD18B-6EB6-EB4E-B9E9-08AABC17458F}" destId="{A93798AC-6CEA-084C-8699-972187FEADA6}" srcOrd="1" destOrd="0" presId="urn:microsoft.com/office/officeart/2008/layout/LinedList"/>
    <dgm:cxn modelId="{0E6F9E45-07E4-564E-9C85-5AED152DF985}" type="presParOf" srcId="{A93798AC-6CEA-084C-8699-972187FEADA6}" destId="{6B024F75-08DF-EB4F-924D-20CEADDEEA73}" srcOrd="0" destOrd="0" presId="urn:microsoft.com/office/officeart/2008/layout/LinedList"/>
    <dgm:cxn modelId="{61754B2D-D1EA-4A47-9D54-9D1D1E8A3BB9}" type="presParOf" srcId="{A93798AC-6CEA-084C-8699-972187FEADA6}" destId="{0ACB3473-C7C7-DA40-AC77-1983F810034A}" srcOrd="1" destOrd="0" presId="urn:microsoft.com/office/officeart/2008/layout/LinedList"/>
    <dgm:cxn modelId="{80DF7989-249E-6141-8742-69C2863436DC}" type="presParOf" srcId="{733BD18B-6EB6-EB4E-B9E9-08AABC17458F}" destId="{2954D27F-3F04-8A4E-B9A1-6E0CA336155C}" srcOrd="2" destOrd="0" presId="urn:microsoft.com/office/officeart/2008/layout/LinedList"/>
    <dgm:cxn modelId="{55600A61-6E04-C94B-91B4-CA69B123C910}" type="presParOf" srcId="{733BD18B-6EB6-EB4E-B9E9-08AABC17458F}" destId="{2D388419-2EE8-BA41-9075-524D0B09EBE9}" srcOrd="3" destOrd="0" presId="urn:microsoft.com/office/officeart/2008/layout/LinedList"/>
    <dgm:cxn modelId="{AB875D76-1F47-2647-85B8-2A112079D514}" type="presParOf" srcId="{2D388419-2EE8-BA41-9075-524D0B09EBE9}" destId="{75D14EFD-C063-4D47-87AA-62D1B38DD740}" srcOrd="0" destOrd="0" presId="urn:microsoft.com/office/officeart/2008/layout/LinedList"/>
    <dgm:cxn modelId="{B45C9BC1-7769-F743-83E7-BDD851D4D47B}" type="presParOf" srcId="{2D388419-2EE8-BA41-9075-524D0B09EBE9}" destId="{4DDF2F47-4953-D642-9F4F-7B11D4E85832}" srcOrd="1" destOrd="0" presId="urn:microsoft.com/office/officeart/2008/layout/LinedList"/>
    <dgm:cxn modelId="{D506C886-64FA-2C4F-8987-B3C06290FB0A}" type="presParOf" srcId="{733BD18B-6EB6-EB4E-B9E9-08AABC17458F}" destId="{BF35858C-C929-CD4E-A942-5E88333399C9}" srcOrd="4" destOrd="0" presId="urn:microsoft.com/office/officeart/2008/layout/LinedList"/>
    <dgm:cxn modelId="{F6157BB4-EDEE-964F-9006-21A9F14AD61F}" type="presParOf" srcId="{733BD18B-6EB6-EB4E-B9E9-08AABC17458F}" destId="{0A3B03D0-5CB9-C545-A93B-57F17B96516C}" srcOrd="5" destOrd="0" presId="urn:microsoft.com/office/officeart/2008/layout/LinedList"/>
    <dgm:cxn modelId="{CC4B6B67-CAFB-8C40-A6E9-C9F55F6AB7FF}" type="presParOf" srcId="{0A3B03D0-5CB9-C545-A93B-57F17B96516C}" destId="{BAE2E724-E872-CE4B-BB72-5B2EAB560630}" srcOrd="0" destOrd="0" presId="urn:microsoft.com/office/officeart/2008/layout/LinedList"/>
    <dgm:cxn modelId="{54EB9881-4400-FE44-8ED4-BD6921E8B227}" type="presParOf" srcId="{0A3B03D0-5CB9-C545-A93B-57F17B96516C}" destId="{37BFD3CE-3E85-C24F-B583-FFE92A784983}" srcOrd="1" destOrd="0" presId="urn:microsoft.com/office/officeart/2008/layout/LinedList"/>
    <dgm:cxn modelId="{7E4FD85F-E1B6-1B44-AFCE-E3B96B916AA9}" type="presParOf" srcId="{733BD18B-6EB6-EB4E-B9E9-08AABC17458F}" destId="{12B7AACF-E2F0-1F43-8906-759859B9C12E}" srcOrd="6" destOrd="0" presId="urn:microsoft.com/office/officeart/2008/layout/LinedList"/>
    <dgm:cxn modelId="{A5CB2E23-9819-0C47-BC9D-D6F426BC20AB}" type="presParOf" srcId="{733BD18B-6EB6-EB4E-B9E9-08AABC17458F}" destId="{B21288F7-3C88-D944-90DC-3A693B297251}" srcOrd="7" destOrd="0" presId="urn:microsoft.com/office/officeart/2008/layout/LinedList"/>
    <dgm:cxn modelId="{BD6180BE-21B9-6148-9BA5-C1EBEA6140C8}" type="presParOf" srcId="{B21288F7-3C88-D944-90DC-3A693B297251}" destId="{E775ED49-F877-5B4A-AB20-DE343809CEA3}" srcOrd="0" destOrd="0" presId="urn:microsoft.com/office/officeart/2008/layout/LinedList"/>
    <dgm:cxn modelId="{8F672441-4006-B24A-946E-38DA187EAC89}" type="presParOf" srcId="{B21288F7-3C88-D944-90DC-3A693B297251}" destId="{3E7999C6-637C-A94B-A35C-CD80BD7E4790}" srcOrd="1" destOrd="0" presId="urn:microsoft.com/office/officeart/2008/layout/LinedList"/>
    <dgm:cxn modelId="{C5E4538A-6D33-C44B-8CF7-E1081C04DFCC}" type="presParOf" srcId="{733BD18B-6EB6-EB4E-B9E9-08AABC17458F}" destId="{E7101B9E-9FA5-4D4E-8A35-82807085C71F}" srcOrd="8" destOrd="0" presId="urn:microsoft.com/office/officeart/2008/layout/LinedList"/>
    <dgm:cxn modelId="{9275587F-02D6-7941-AAD9-CFAA660FC879}" type="presParOf" srcId="{733BD18B-6EB6-EB4E-B9E9-08AABC17458F}" destId="{40369843-A2D2-1F4F-B150-A82F441863AC}" srcOrd="9" destOrd="0" presId="urn:microsoft.com/office/officeart/2008/layout/LinedList"/>
    <dgm:cxn modelId="{0FE7DF16-8647-1D4A-896D-AF7310EA6F1B}" type="presParOf" srcId="{40369843-A2D2-1F4F-B150-A82F441863AC}" destId="{048D38AF-AE52-DE4E-930F-F7FCA885B42B}" srcOrd="0" destOrd="0" presId="urn:microsoft.com/office/officeart/2008/layout/LinedList"/>
    <dgm:cxn modelId="{BEF630D7-4EE0-124C-AFC9-C499CE0669AA}" type="presParOf" srcId="{40369843-A2D2-1F4F-B150-A82F441863AC}" destId="{EBEF347B-C499-484F-A818-6CD691CBF768}" srcOrd="1" destOrd="0" presId="urn:microsoft.com/office/officeart/2008/layout/LinedList"/>
    <dgm:cxn modelId="{E7FE947B-00F7-5E4D-82FD-8F3F0AA25C0B}" type="presParOf" srcId="{733BD18B-6EB6-EB4E-B9E9-08AABC17458F}" destId="{C0A3DA22-51C6-014D-A002-1E47739A92E9}" srcOrd="10" destOrd="0" presId="urn:microsoft.com/office/officeart/2008/layout/LinedList"/>
    <dgm:cxn modelId="{3B77EA6E-0552-674A-BF3B-3BAB762D94BB}" type="presParOf" srcId="{733BD18B-6EB6-EB4E-B9E9-08AABC17458F}" destId="{103740A9-1237-604F-B33A-B1CBEEC7543E}" srcOrd="11" destOrd="0" presId="urn:microsoft.com/office/officeart/2008/layout/LinedList"/>
    <dgm:cxn modelId="{4B5CEE87-C6EE-F74E-B63B-1E7430E5BDDB}" type="presParOf" srcId="{103740A9-1237-604F-B33A-B1CBEEC7543E}" destId="{B15812D4-1060-CE47-9756-ABCBD0B711EC}" srcOrd="0" destOrd="0" presId="urn:microsoft.com/office/officeart/2008/layout/LinedList"/>
    <dgm:cxn modelId="{7F42FCCF-5F9C-5E42-9570-4CA22265971B}" type="presParOf" srcId="{103740A9-1237-604F-B33A-B1CBEEC7543E}" destId="{75625232-392D-B14D-BBEF-11DFD9BB6BCB}" srcOrd="1" destOrd="0" presId="urn:microsoft.com/office/officeart/2008/layout/LinedList"/>
    <dgm:cxn modelId="{5F058E5D-7A96-E74B-AFE6-D189084F3449}" type="presParOf" srcId="{733BD18B-6EB6-EB4E-B9E9-08AABC17458F}" destId="{5F6575DD-809A-494C-AA65-660C2BC35F54}" srcOrd="12" destOrd="0" presId="urn:microsoft.com/office/officeart/2008/layout/LinedList"/>
    <dgm:cxn modelId="{339B5DB0-1C64-4F47-8E7C-A874372CD686}" type="presParOf" srcId="{733BD18B-6EB6-EB4E-B9E9-08AABC17458F}" destId="{197F0490-4FB9-5D40-A20F-2357DD3F12DE}" srcOrd="13" destOrd="0" presId="urn:microsoft.com/office/officeart/2008/layout/LinedList"/>
    <dgm:cxn modelId="{63884F67-9373-D744-865D-BE410182F1E9}" type="presParOf" srcId="{197F0490-4FB9-5D40-A20F-2357DD3F12DE}" destId="{CAA91AE6-4FDF-E34E-BDF5-076CC7080B65}" srcOrd="0" destOrd="0" presId="urn:microsoft.com/office/officeart/2008/layout/LinedList"/>
    <dgm:cxn modelId="{9C16DAE1-818D-F34D-BD50-A8ADF1D2A596}" type="presParOf" srcId="{197F0490-4FB9-5D40-A20F-2357DD3F12DE}" destId="{DF865D93-0377-AE42-9606-918AFABDF3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10BB5-8FD4-DB44-80E5-37E3368E6413}">
      <dsp:nvSpPr>
        <dsp:cNvPr id="0" name=""/>
        <dsp:cNvSpPr/>
      </dsp:nvSpPr>
      <dsp:spPr>
        <a:xfrm>
          <a:off x="0" y="0"/>
          <a:ext cx="8938260" cy="130576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Real world case scenarios where ai &amp; ml were used in the </a:t>
          </a:r>
          <a:r>
            <a:rPr lang="en-US" sz="3400" kern="1200" dirty="0" smtClean="0"/>
            <a:t>field</a:t>
          </a:r>
          <a:endParaRPr lang="en-US" sz="3400" kern="1200" dirty="0"/>
        </a:p>
      </dsp:txBody>
      <dsp:txXfrm>
        <a:off x="38244" y="38244"/>
        <a:ext cx="7529240" cy="1229275"/>
      </dsp:txXfrm>
    </dsp:sp>
    <dsp:sp modelId="{D13795E5-E37F-D14A-93BB-15AE92F3CFC6}">
      <dsp:nvSpPr>
        <dsp:cNvPr id="0" name=""/>
        <dsp:cNvSpPr/>
      </dsp:nvSpPr>
      <dsp:spPr>
        <a:xfrm>
          <a:off x="788669" y="1523390"/>
          <a:ext cx="8938260" cy="1305763"/>
        </a:xfrm>
        <a:prstGeom prst="roundRect">
          <a:avLst>
            <a:gd name="adj" fmla="val 10000"/>
          </a:avLst>
        </a:prstGeom>
        <a:solidFill>
          <a:srgbClr val="FF9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i="0" kern="1200" dirty="0"/>
            <a:t>Developing AI &amp; ML in consultation to improve accuracy</a:t>
          </a:r>
          <a:endParaRPr lang="en-US" sz="3400" kern="1200" dirty="0"/>
        </a:p>
      </dsp:txBody>
      <dsp:txXfrm>
        <a:off x="826913" y="1561634"/>
        <a:ext cx="7224355" cy="1229275"/>
      </dsp:txXfrm>
    </dsp:sp>
    <dsp:sp modelId="{470042DF-5A25-084C-B689-7528A234E2F2}">
      <dsp:nvSpPr>
        <dsp:cNvPr id="0" name=""/>
        <dsp:cNvSpPr/>
      </dsp:nvSpPr>
      <dsp:spPr>
        <a:xfrm>
          <a:off x="1577339" y="3046780"/>
          <a:ext cx="8938260" cy="130576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0" i="0" kern="1200" dirty="0"/>
            <a:t>Examine the collected data </a:t>
          </a:r>
          <a:endParaRPr lang="en-US" sz="3400" kern="1200" dirty="0"/>
        </a:p>
      </dsp:txBody>
      <dsp:txXfrm>
        <a:off x="1615583" y="3085024"/>
        <a:ext cx="7224355" cy="1229275"/>
      </dsp:txXfrm>
    </dsp:sp>
    <dsp:sp modelId="{B1272B07-68EE-3544-94A3-56555635CE85}">
      <dsp:nvSpPr>
        <dsp:cNvPr id="0" name=""/>
        <dsp:cNvSpPr/>
      </dsp:nvSpPr>
      <dsp:spPr>
        <a:xfrm>
          <a:off x="8073031" y="1033727"/>
          <a:ext cx="848746" cy="8487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263999" y="1033727"/>
        <a:ext cx="466810" cy="638681"/>
      </dsp:txXfrm>
    </dsp:sp>
    <dsp:sp modelId="{23CD3656-92F4-F842-80AF-32D3183853D3}">
      <dsp:nvSpPr>
        <dsp:cNvPr id="0" name=""/>
        <dsp:cNvSpPr/>
      </dsp:nvSpPr>
      <dsp:spPr>
        <a:xfrm>
          <a:off x="8878183" y="2620539"/>
          <a:ext cx="848746" cy="8487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9069151" y="2620539"/>
        <a:ext cx="466810" cy="638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9FEBC-7557-40CD-8E85-F146AB684833}">
      <dsp:nvSpPr>
        <dsp:cNvPr id="0" name=""/>
        <dsp:cNvSpPr/>
      </dsp:nvSpPr>
      <dsp:spPr>
        <a:xfrm>
          <a:off x="0" y="0"/>
          <a:ext cx="10515600" cy="9181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77B35-AEF0-4249-9170-FE103C3B10D8}">
      <dsp:nvSpPr>
        <dsp:cNvPr id="0" name=""/>
        <dsp:cNvSpPr/>
      </dsp:nvSpPr>
      <dsp:spPr>
        <a:xfrm>
          <a:off x="277727" y="208385"/>
          <a:ext cx="504959" cy="5049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EBA9F-4419-4010-A887-8615C8CF0360}">
      <dsp:nvSpPr>
        <dsp:cNvPr id="0" name=""/>
        <dsp:cNvSpPr/>
      </dsp:nvSpPr>
      <dsp:spPr>
        <a:xfrm>
          <a:off x="1060415" y="0"/>
          <a:ext cx="9455184" cy="918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66" tIns="97166" rIns="97166" bIns="9716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AI &amp; ML in consulting</a:t>
          </a:r>
          <a:endParaRPr lang="en-US" sz="2200" kern="1200" dirty="0"/>
        </a:p>
      </dsp:txBody>
      <dsp:txXfrm>
        <a:off x="1060415" y="0"/>
        <a:ext cx="9455184" cy="918108"/>
      </dsp:txXfrm>
    </dsp:sp>
    <dsp:sp modelId="{087C6988-DAAB-4B55-81EA-9A3FA64D33A8}">
      <dsp:nvSpPr>
        <dsp:cNvPr id="0" name=""/>
        <dsp:cNvSpPr/>
      </dsp:nvSpPr>
      <dsp:spPr>
        <a:xfrm>
          <a:off x="0" y="1149447"/>
          <a:ext cx="10515600" cy="9181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D2CD1-9E35-4E3E-88B5-E5021187984B}">
      <dsp:nvSpPr>
        <dsp:cNvPr id="0" name=""/>
        <dsp:cNvSpPr/>
      </dsp:nvSpPr>
      <dsp:spPr>
        <a:xfrm>
          <a:off x="277727" y="1356021"/>
          <a:ext cx="504959" cy="5049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4C166-B6E4-46EE-B384-57F6F39BFF0E}">
      <dsp:nvSpPr>
        <dsp:cNvPr id="0" name=""/>
        <dsp:cNvSpPr/>
      </dsp:nvSpPr>
      <dsp:spPr>
        <a:xfrm>
          <a:off x="1060415" y="1149447"/>
          <a:ext cx="9455184" cy="918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66" tIns="97166" rIns="97166" bIns="9716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Deloitte using AI &amp; ML</a:t>
          </a:r>
          <a:endParaRPr lang="en-US" sz="2200" kern="1200" dirty="0"/>
        </a:p>
      </dsp:txBody>
      <dsp:txXfrm>
        <a:off x="1060415" y="1149447"/>
        <a:ext cx="9455184" cy="918108"/>
      </dsp:txXfrm>
    </dsp:sp>
    <dsp:sp modelId="{6732D8DB-7A07-49B9-BD78-3909986B81C8}">
      <dsp:nvSpPr>
        <dsp:cNvPr id="0" name=""/>
        <dsp:cNvSpPr/>
      </dsp:nvSpPr>
      <dsp:spPr>
        <a:xfrm>
          <a:off x="0" y="2297083"/>
          <a:ext cx="10515600" cy="9181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0F5ED-EA4B-4F20-8938-FBDBA6C392AC}">
      <dsp:nvSpPr>
        <dsp:cNvPr id="0" name=""/>
        <dsp:cNvSpPr/>
      </dsp:nvSpPr>
      <dsp:spPr>
        <a:xfrm>
          <a:off x="277727" y="2503657"/>
          <a:ext cx="504959" cy="5049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EE121-C2AC-49BE-ADEB-7D1F41AAA0BC}">
      <dsp:nvSpPr>
        <dsp:cNvPr id="0" name=""/>
        <dsp:cNvSpPr/>
      </dsp:nvSpPr>
      <dsp:spPr>
        <a:xfrm>
          <a:off x="1060415" y="2297083"/>
          <a:ext cx="9455184" cy="918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66" tIns="97166" rIns="97166" bIns="9716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/>
            <a:t>Developing AI &amp; ML</a:t>
          </a:r>
          <a:endParaRPr lang="en-US" sz="2200" kern="1200"/>
        </a:p>
      </dsp:txBody>
      <dsp:txXfrm>
        <a:off x="1060415" y="2297083"/>
        <a:ext cx="9455184" cy="918108"/>
      </dsp:txXfrm>
    </dsp:sp>
    <dsp:sp modelId="{95C2E1CC-372C-4AF5-BFE8-CE2C5D127E48}">
      <dsp:nvSpPr>
        <dsp:cNvPr id="0" name=""/>
        <dsp:cNvSpPr/>
      </dsp:nvSpPr>
      <dsp:spPr>
        <a:xfrm>
          <a:off x="0" y="3444718"/>
          <a:ext cx="10515600" cy="9181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B8BD0-5A87-4820-B678-524053E6A4C4}">
      <dsp:nvSpPr>
        <dsp:cNvPr id="0" name=""/>
        <dsp:cNvSpPr/>
      </dsp:nvSpPr>
      <dsp:spPr>
        <a:xfrm>
          <a:off x="277727" y="3651293"/>
          <a:ext cx="504959" cy="5049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F50C4-0DD5-4F47-B558-350643B56602}">
      <dsp:nvSpPr>
        <dsp:cNvPr id="0" name=""/>
        <dsp:cNvSpPr/>
      </dsp:nvSpPr>
      <dsp:spPr>
        <a:xfrm>
          <a:off x="1060415" y="3444718"/>
          <a:ext cx="9455184" cy="918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66" tIns="97166" rIns="97166" bIns="9716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/>
            <a:t>Cases</a:t>
          </a:r>
          <a:endParaRPr lang="en-US" sz="2200" kern="1200"/>
        </a:p>
      </dsp:txBody>
      <dsp:txXfrm>
        <a:off x="1060415" y="3444718"/>
        <a:ext cx="9455184" cy="9181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C9659-C19E-40E2-8E9A-48874995F2D0}">
      <dsp:nvSpPr>
        <dsp:cNvPr id="0" name=""/>
        <dsp:cNvSpPr/>
      </dsp:nvSpPr>
      <dsp:spPr>
        <a:xfrm>
          <a:off x="82613" y="1525815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09FED-136E-4EFD-B048-EE2C4A23F0C3}">
      <dsp:nvSpPr>
        <dsp:cNvPr id="0" name=""/>
        <dsp:cNvSpPr/>
      </dsp:nvSpPr>
      <dsp:spPr>
        <a:xfrm>
          <a:off x="271034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20A5B-5EF2-4C7E-9EB6-A93A28B0418D}">
      <dsp:nvSpPr>
        <dsp:cNvPr id="0" name=""/>
        <dsp:cNvSpPr/>
      </dsp:nvSpPr>
      <dsp:spPr>
        <a:xfrm>
          <a:off x="1172126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/>
            <a:t>Challenges </a:t>
          </a:r>
          <a:endParaRPr lang="en-US" sz="2400" kern="1200" dirty="0"/>
        </a:p>
      </dsp:txBody>
      <dsp:txXfrm>
        <a:off x="1172126" y="1525815"/>
        <a:ext cx="2114937" cy="897246"/>
      </dsp:txXfrm>
    </dsp:sp>
    <dsp:sp modelId="{F8694142-F604-493F-95E6-9734C65CFB17}">
      <dsp:nvSpPr>
        <dsp:cNvPr id="0" name=""/>
        <dsp:cNvSpPr/>
      </dsp:nvSpPr>
      <dsp:spPr>
        <a:xfrm>
          <a:off x="3655575" y="1525815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37838-59E3-4D5A-A1A6-8A4F7D0A53C6}">
      <dsp:nvSpPr>
        <dsp:cNvPr id="0" name=""/>
        <dsp:cNvSpPr/>
      </dsp:nvSpPr>
      <dsp:spPr>
        <a:xfrm>
          <a:off x="3843996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44AFA-115E-4CC0-BD26-4D245541CD99}">
      <dsp:nvSpPr>
        <dsp:cNvPr id="0" name=""/>
        <dsp:cNvSpPr/>
      </dsp:nvSpPr>
      <dsp:spPr>
        <a:xfrm>
          <a:off x="4745088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dirty="0"/>
            <a:t>Real world examples</a:t>
          </a:r>
          <a:endParaRPr lang="en-US" sz="2400" kern="1200" dirty="0"/>
        </a:p>
      </dsp:txBody>
      <dsp:txXfrm>
        <a:off x="4745088" y="1525815"/>
        <a:ext cx="2114937" cy="897246"/>
      </dsp:txXfrm>
    </dsp:sp>
    <dsp:sp modelId="{C415E577-4124-4029-98DE-B583A697A200}">
      <dsp:nvSpPr>
        <dsp:cNvPr id="0" name=""/>
        <dsp:cNvSpPr/>
      </dsp:nvSpPr>
      <dsp:spPr>
        <a:xfrm>
          <a:off x="7228536" y="1525815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A715E-C2D9-4C8B-AC76-7B50B7B3E2A3}">
      <dsp:nvSpPr>
        <dsp:cNvPr id="0" name=""/>
        <dsp:cNvSpPr/>
      </dsp:nvSpPr>
      <dsp:spPr>
        <a:xfrm>
          <a:off x="7416958" y="1714236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4C2F8-6B7B-48A5-BF5A-7A35B16294A5}">
      <dsp:nvSpPr>
        <dsp:cNvPr id="0" name=""/>
        <dsp:cNvSpPr/>
      </dsp:nvSpPr>
      <dsp:spPr>
        <a:xfrm>
          <a:off x="8318049" y="152581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/>
            <a:t>Online resources &amp; Contacts </a:t>
          </a:r>
          <a:endParaRPr lang="en-US" sz="2400" kern="1200"/>
        </a:p>
      </dsp:txBody>
      <dsp:txXfrm>
        <a:off x="8318049" y="1525815"/>
        <a:ext cx="2114937" cy="897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46669-890D-4051-AE87-931514835F06}">
      <dsp:nvSpPr>
        <dsp:cNvPr id="0" name=""/>
        <dsp:cNvSpPr/>
      </dsp:nvSpPr>
      <dsp:spPr>
        <a:xfrm>
          <a:off x="973190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A2B73-31DF-4B91-8336-5216B88CFE34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86EC6-1183-449F-A6E4-0DD917391BE2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b="0" i="0" kern="1200"/>
            <a:t>Enhance Data Collection Methods</a:t>
          </a:r>
          <a:endParaRPr lang="en-US" sz="1200" kern="1200"/>
        </a:p>
      </dsp:txBody>
      <dsp:txXfrm>
        <a:off x="569079" y="2443382"/>
        <a:ext cx="2072362" cy="720000"/>
      </dsp:txXfrm>
    </dsp:sp>
    <dsp:sp modelId="{DDF6CF83-978E-42A4-ABF1-0A275845A166}">
      <dsp:nvSpPr>
        <dsp:cNvPr id="0" name=""/>
        <dsp:cNvSpPr/>
      </dsp:nvSpPr>
      <dsp:spPr>
        <a:xfrm>
          <a:off x="3408216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4B287-CEBA-4511-9B7C-576C4E0940AE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46A53-476A-4C63-95EB-ED02D3A7F94B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b="0" i="0" kern="1200"/>
            <a:t>More ready data infrastructure and regulations within Jordan</a:t>
          </a:r>
          <a:endParaRPr lang="en-US" sz="1200" kern="1200"/>
        </a:p>
      </dsp:txBody>
      <dsp:txXfrm>
        <a:off x="3004105" y="2443382"/>
        <a:ext cx="2072362" cy="720000"/>
      </dsp:txXfrm>
    </dsp:sp>
    <dsp:sp modelId="{1ACFD404-CC90-4C8C-9DE4-8CF482007354}">
      <dsp:nvSpPr>
        <dsp:cNvPr id="0" name=""/>
        <dsp:cNvSpPr/>
      </dsp:nvSpPr>
      <dsp:spPr>
        <a:xfrm>
          <a:off x="5843242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AB832-600F-43A9-AF21-0918E854E67C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51947-1331-4C09-B937-942D83A88EAF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b="0" i="0" kern="1200"/>
            <a:t>Utilizing AI in general to up their game and stay in competition with other companies in the field</a:t>
          </a:r>
          <a:endParaRPr lang="en-US" sz="1200" kern="1200"/>
        </a:p>
      </dsp:txBody>
      <dsp:txXfrm>
        <a:off x="5439131" y="2443382"/>
        <a:ext cx="2072362" cy="720000"/>
      </dsp:txXfrm>
    </dsp:sp>
    <dsp:sp modelId="{71A00E28-7835-4D8D-B968-D16E350A7C35}">
      <dsp:nvSpPr>
        <dsp:cNvPr id="0" name=""/>
        <dsp:cNvSpPr/>
      </dsp:nvSpPr>
      <dsp:spPr>
        <a:xfrm>
          <a:off x="8278268" y="785492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9F9D3-5BA0-4839-B3FA-42B3A79EA8B7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FAD83-F629-47E7-9250-8B0FB8AF72D2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b="0" i="0" kern="1200"/>
            <a:t>More robust computers with high computing power</a:t>
          </a:r>
          <a:endParaRPr lang="en-US" sz="1200" kern="1200"/>
        </a:p>
      </dsp:txBody>
      <dsp:txXfrm>
        <a:off x="7874157" y="2443382"/>
        <a:ext cx="207236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3092F-CBE0-5F43-97B1-DB2FC0D2D4A3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24F75-08DF-EB4F-924D-20CEADDEEA73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/>
            <a:t>incorporate many viewpoints and areas of knowledge </a:t>
          </a:r>
          <a:endParaRPr lang="en-US" sz="2200" kern="1200"/>
        </a:p>
      </dsp:txBody>
      <dsp:txXfrm>
        <a:off x="0" y="675"/>
        <a:ext cx="6900512" cy="790684"/>
      </dsp:txXfrm>
    </dsp:sp>
    <dsp:sp modelId="{2954D27F-3F04-8A4E-B9A1-6E0CA336155C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14EFD-C063-4D47-87AA-62D1B38DD740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/>
            <a:t>Giving high priority to AI &amp; ML ethical issues</a:t>
          </a:r>
          <a:endParaRPr lang="en-US" sz="2200" kern="1200"/>
        </a:p>
      </dsp:txBody>
      <dsp:txXfrm>
        <a:off x="0" y="791359"/>
        <a:ext cx="6900512" cy="790684"/>
      </dsp:txXfrm>
    </dsp:sp>
    <dsp:sp modelId="{BF35858C-C929-CD4E-A942-5E88333399C9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2E724-E872-CE4B-BB72-5B2EAB560630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/>
            <a:t>Change the expectations of the clients and the consulting industry</a:t>
          </a:r>
          <a:endParaRPr lang="en-US" sz="2200" kern="1200"/>
        </a:p>
      </dsp:txBody>
      <dsp:txXfrm>
        <a:off x="0" y="1582044"/>
        <a:ext cx="6900512" cy="790684"/>
      </dsp:txXfrm>
    </dsp:sp>
    <dsp:sp modelId="{12B7AACF-E2F0-1F43-8906-759859B9C12E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5ED49-F877-5B4A-AB20-DE343809CEA3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/>
            <a:t>innovations meet industry norms and benefit society</a:t>
          </a:r>
          <a:endParaRPr lang="en-US" sz="2200" kern="1200"/>
        </a:p>
      </dsp:txBody>
      <dsp:txXfrm>
        <a:off x="0" y="2372728"/>
        <a:ext cx="6900512" cy="790684"/>
      </dsp:txXfrm>
    </dsp:sp>
    <dsp:sp modelId="{E7101B9E-9FA5-4D4E-8A35-82807085C71F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D38AF-AE52-DE4E-930F-F7FCA885B42B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/>
            <a:t>Assessing and modifying the strategies</a:t>
          </a:r>
          <a:endParaRPr lang="en-US" sz="2200" kern="1200"/>
        </a:p>
      </dsp:txBody>
      <dsp:txXfrm>
        <a:off x="0" y="3163412"/>
        <a:ext cx="6900512" cy="790684"/>
      </dsp:txXfrm>
    </dsp:sp>
    <dsp:sp modelId="{C0A3DA22-51C6-014D-A002-1E47739A92E9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812D4-1060-CE47-9756-ABCBD0B711EC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/>
            <a:t>Ask clear and understandable questions</a:t>
          </a:r>
          <a:endParaRPr lang="en-US" sz="2200" kern="1200"/>
        </a:p>
      </dsp:txBody>
      <dsp:txXfrm>
        <a:off x="0" y="3954096"/>
        <a:ext cx="6900512" cy="790684"/>
      </dsp:txXfrm>
    </dsp:sp>
    <dsp:sp modelId="{5F6575DD-809A-494C-AA65-660C2BC35F54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91AE6-4FDF-E34E-BDF5-076CC7080B65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/>
            <a:t>Seek for experts help</a:t>
          </a:r>
          <a:endParaRPr lang="en-US" sz="2200" kern="1200"/>
        </a:p>
      </dsp:txBody>
      <dsp:txXfrm>
        <a:off x="0" y="4744781"/>
        <a:ext cx="6900512" cy="7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6F49-6933-5C71-95E4-AB3C34588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CD05A-BA82-98E9-FD38-FC14733BE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EAF0E-BAFF-8193-F0E4-0AAF2572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B48F-19FA-AB4D-91AD-A02F39BFA2D2}" type="datetimeFigureOut">
              <a:rPr lang="en-JO" smtClean="0"/>
              <a:t>03/14/2024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4CA4-35CF-E0CE-C190-715731F6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AB8B-FEFF-7F12-11D6-18D2F6D4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5F-727C-084A-852C-0ED23BE6CE3C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51001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1D24-D399-9CA9-9D4F-AD46F69C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15BA4-ED9E-AFB3-961F-F9921CC56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3EF6-188B-6A22-1BEB-0A819E0E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B48F-19FA-AB4D-91AD-A02F39BFA2D2}" type="datetimeFigureOut">
              <a:rPr lang="en-JO" smtClean="0"/>
              <a:t>03/14/2024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3AB6B-142D-9CB2-8692-B40D7DA3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0E529-586D-082D-A3C0-79362BAB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5F-727C-084A-852C-0ED23BE6CE3C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81601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CD12F-CE64-33A9-085B-B2DA66756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4AC33-9DB3-9F52-0DC5-1F8FBD5B0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517D5-3B9B-C3C7-43AF-BB064242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B48F-19FA-AB4D-91AD-A02F39BFA2D2}" type="datetimeFigureOut">
              <a:rPr lang="en-JO" smtClean="0"/>
              <a:t>03/14/2024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6A402-AC9A-6E46-47FE-64435155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DF04E-E940-758F-E171-FF169E08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5F-727C-084A-852C-0ED23BE6CE3C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91121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DA29-F424-C032-E00F-B12665AD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CEC9-E69A-2C7F-5A71-172DA6906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43A7-9035-5CCF-42D5-F19504AB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B48F-19FA-AB4D-91AD-A02F39BFA2D2}" type="datetimeFigureOut">
              <a:rPr lang="en-JO" smtClean="0"/>
              <a:t>03/14/2024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C8B91-1D4C-D869-111A-9A8B5B5F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0C4B-4D3B-BF49-A60A-ED033690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5F-727C-084A-852C-0ED23BE6CE3C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44104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956C-F421-AF7C-7D07-080D55D7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7B782-1027-4476-4345-14134334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745AB-94C1-BF2E-2D71-6E264686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B48F-19FA-AB4D-91AD-A02F39BFA2D2}" type="datetimeFigureOut">
              <a:rPr lang="en-JO" smtClean="0"/>
              <a:t>03/14/2024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7A23B-D537-5733-42E9-627D8AF0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6BE9-3512-189C-85FC-86C6B929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5F-727C-084A-852C-0ED23BE6CE3C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08847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530E-F131-2947-B7F8-AB3853C7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2EA6-8400-E6DD-5244-A1E953ECE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5BB34-6890-BC5F-7B51-3531390D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6CF06-C6FB-ED27-B725-0FE8F4A9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B48F-19FA-AB4D-91AD-A02F39BFA2D2}" type="datetimeFigureOut">
              <a:rPr lang="en-JO" smtClean="0"/>
              <a:t>03/14/2024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A8734-4240-47BE-C661-6D767F1D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7C65-B8BE-6CE6-E97F-70E2B52C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5F-727C-084A-852C-0ED23BE6CE3C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25537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313A-4751-5038-1811-990D8BC2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0C619-F719-3CBB-2052-54732120B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8B848-4189-7D12-A0B9-B409FC123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8F554-9DC3-BA91-EA07-B5E22BF50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2FE5F-0279-093C-FE11-2BE5CD24E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B277F-444D-2F03-C1DE-F597E610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B48F-19FA-AB4D-91AD-A02F39BFA2D2}" type="datetimeFigureOut">
              <a:rPr lang="en-JO" smtClean="0"/>
              <a:t>03/14/2024</a:t>
            </a:fld>
            <a:endParaRPr lang="en-J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53368-459A-E643-F91A-12BEFC88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7084F-CCC8-76E3-BA6C-0EF90EA0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5F-727C-084A-852C-0ED23BE6CE3C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29167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B385-5677-E722-F706-7A3C1761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FE091-C155-0BAA-4E00-7D3E816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B48F-19FA-AB4D-91AD-A02F39BFA2D2}" type="datetimeFigureOut">
              <a:rPr lang="en-JO" smtClean="0"/>
              <a:t>03/14/2024</a:t>
            </a:fld>
            <a:endParaRPr lang="en-J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60680-D9FF-D9C5-6E35-18A382FB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7281A-85E8-A687-A6F7-77F5988F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5F-727C-084A-852C-0ED23BE6CE3C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55906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C83FB-94CD-D1B8-E9BD-465EEF88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B48F-19FA-AB4D-91AD-A02F39BFA2D2}" type="datetimeFigureOut">
              <a:rPr lang="en-JO" smtClean="0"/>
              <a:t>03/14/2024</a:t>
            </a:fld>
            <a:endParaRPr lang="en-J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5E475-C8C3-AF38-6F87-F2AE8A41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EE8E-B9FF-0768-525B-494620B0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5F-727C-084A-852C-0ED23BE6CE3C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49868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7CE-98D5-A15C-D751-13AEC3B5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8BDE-5768-81FB-50E0-8DF2A49EF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B99E7-C331-9C78-F278-233F46141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BF492-36D2-0A82-CE64-E6300EC25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B48F-19FA-AB4D-91AD-A02F39BFA2D2}" type="datetimeFigureOut">
              <a:rPr lang="en-JO" smtClean="0"/>
              <a:t>03/14/2024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318E7-AB5F-A124-97F0-C941A32D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0938C-069E-74D5-85B3-CA64F7D8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5F-727C-084A-852C-0ED23BE6CE3C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77310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24C8-8D16-8571-44BF-E37ADE57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F81D5-C2D1-1841-5505-B7CA2B8B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96D5A-CF96-1DEA-81F6-5FDA78489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EF2D6-EDD1-C6AA-0CE0-E1DBF8F5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B48F-19FA-AB4D-91AD-A02F39BFA2D2}" type="datetimeFigureOut">
              <a:rPr lang="en-JO" smtClean="0"/>
              <a:t>03/14/2024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380AB-BF94-8D8B-F79F-F350F4D1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7015C-2122-28E6-AFA8-68055E81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5F-727C-084A-852C-0ED23BE6CE3C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92237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D489A-9461-5EB0-DE06-C00AA794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B88CD-8993-CD65-C8F4-063E84F7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D465D-06C0-6F36-94A5-904A23898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CB48F-19FA-AB4D-91AD-A02F39BFA2D2}" type="datetimeFigureOut">
              <a:rPr lang="en-JO" smtClean="0"/>
              <a:t>03/14/2024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8D1F-074A-63B9-8726-CECB99249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E239-C8A0-ED20-5C19-4448B9F5B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DB5F-727C-084A-852C-0ED23BE6CE3C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6935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standing in front of a screen&#10;&#10;Description automatically generated">
            <a:extLst>
              <a:ext uri="{FF2B5EF4-FFF2-40B4-BE49-F238E27FC236}">
                <a16:creationId xmlns:a16="http://schemas.microsoft.com/office/drawing/2014/main" id="{C7366D59-42D6-424F-FDE6-587066FA2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3" b="41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3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2F362-03AA-45EC-A1D8-56E3528F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600" dirty="0">
                <a:effectLst/>
                <a:latin typeface=".AppleSystemUIFont"/>
              </a:rPr>
              <a:t/>
            </a:r>
            <a:br>
              <a:rPr lang="en-US" sz="2600" dirty="0">
                <a:effectLst/>
                <a:latin typeface=".AppleSystemUIFont"/>
              </a:rPr>
            </a:br>
            <a:r>
              <a:rPr lang="en-US" sz="3600" b="0" i="0" dirty="0">
                <a:effectLst/>
                <a:latin typeface="UICTFontTextStyleBody"/>
              </a:rPr>
              <a:t>Purpose Statement</a:t>
            </a:r>
            <a:r>
              <a:rPr lang="en-US" sz="2600" dirty="0">
                <a:effectLst/>
                <a:latin typeface=".AppleSystemUIFont"/>
              </a:rPr>
              <a:t/>
            </a:r>
            <a:br>
              <a:rPr lang="en-US" sz="2600" dirty="0">
                <a:effectLst/>
                <a:latin typeface=".AppleSystemUIFont"/>
              </a:rPr>
            </a:br>
            <a:endParaRPr lang="en-JO" sz="26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7463-516C-CFA7-09E1-6FC27C7A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UICTFontTextStyleBody"/>
              </a:rPr>
              <a:t>The purpose of this research is to explore the integration and advancement of AI and ML technologies within the consulting industry, aiming to enhance decision-making, improve operational efficiency, and drive innovation in consultancy practices.</a:t>
            </a:r>
            <a:endParaRPr lang="en-US" sz="2400" dirty="0">
              <a:effectLst/>
              <a:latin typeface=".AppleSystemUIFont"/>
            </a:endParaRPr>
          </a:p>
          <a:p>
            <a:pPr marL="0" indent="0">
              <a:buNone/>
            </a:pPr>
            <a:endParaRPr lang="en-JO" sz="2200" b="1" dirty="0"/>
          </a:p>
        </p:txBody>
      </p:sp>
    </p:spTree>
    <p:extLst>
      <p:ext uri="{BB962C8B-B14F-4D97-AF65-F5344CB8AC3E}">
        <p14:creationId xmlns:p14="http://schemas.microsoft.com/office/powerpoint/2010/main" val="65427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77427A84-C945-DDF3-B0E9-EEA987FC5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0755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30CE2E1-42C2-020C-CC09-4BBBB4139D2A}"/>
              </a:ext>
            </a:extLst>
          </p:cNvPr>
          <p:cNvGrpSpPr/>
          <p:nvPr/>
        </p:nvGrpSpPr>
        <p:grpSpPr>
          <a:xfrm rot="10800000">
            <a:off x="1301015" y="2757492"/>
            <a:ext cx="848746" cy="848746"/>
            <a:chOff x="8089513" y="990203"/>
            <a:chExt cx="848746" cy="848746"/>
          </a:xfrm>
        </p:grpSpPr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2CB307BD-6957-5140-601A-642255B01EC6}"/>
                </a:ext>
              </a:extLst>
            </p:cNvPr>
            <p:cNvSpPr/>
            <p:nvPr/>
          </p:nvSpPr>
          <p:spPr>
            <a:xfrm>
              <a:off x="8089513" y="990203"/>
              <a:ext cx="848746" cy="848746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JO"/>
            </a:p>
          </p:txBody>
        </p:sp>
        <p:sp>
          <p:nvSpPr>
            <p:cNvPr id="7" name="Down Arrow 4">
              <a:extLst>
                <a:ext uri="{FF2B5EF4-FFF2-40B4-BE49-F238E27FC236}">
                  <a16:creationId xmlns:a16="http://schemas.microsoft.com/office/drawing/2014/main" id="{D2800274-7BCA-8440-35E0-345E11B6DA4E}"/>
                </a:ext>
              </a:extLst>
            </p:cNvPr>
            <p:cNvSpPr txBox="1"/>
            <p:nvPr/>
          </p:nvSpPr>
          <p:spPr>
            <a:xfrm>
              <a:off x="8280481" y="990203"/>
              <a:ext cx="466810" cy="6386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B2AD1-A346-14B8-C392-BE63A7D0A837}"/>
              </a:ext>
            </a:extLst>
          </p:cNvPr>
          <p:cNvGrpSpPr/>
          <p:nvPr/>
        </p:nvGrpSpPr>
        <p:grpSpPr>
          <a:xfrm rot="10800000">
            <a:off x="1958793" y="4271709"/>
            <a:ext cx="848746" cy="848746"/>
            <a:chOff x="8878183" y="2504889"/>
            <a:chExt cx="848746" cy="84874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76610B5F-57E5-F810-483E-2CB1E529E197}"/>
                </a:ext>
              </a:extLst>
            </p:cNvPr>
            <p:cNvSpPr/>
            <p:nvPr/>
          </p:nvSpPr>
          <p:spPr>
            <a:xfrm>
              <a:off x="8878183" y="2504889"/>
              <a:ext cx="848746" cy="848746"/>
            </a:xfrm>
            <a:prstGeom prst="downArrow">
              <a:avLst>
                <a:gd name="adj1" fmla="val 55000"/>
                <a:gd name="adj2" fmla="val 45000"/>
              </a:avLst>
            </a:prstGeom>
            <a:grpFill/>
          </p:spPr>
          <p:style>
            <a:lnRef idx="2">
              <a:schemeClr val="accent2">
                <a:tint val="40000"/>
                <a:alpha val="90000"/>
                <a:hueOff val="-849226"/>
                <a:satOff val="-75346"/>
                <a:lumOff val="-769"/>
                <a:alphaOff val="0"/>
              </a:schemeClr>
            </a:lnRef>
            <a:fillRef idx="1">
              <a:schemeClr val="accent2">
                <a:tint val="40000"/>
                <a:alpha val="90000"/>
                <a:hueOff val="-849226"/>
                <a:satOff val="-75346"/>
                <a:lumOff val="-769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849226"/>
                <a:satOff val="-75346"/>
                <a:lumOff val="-76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JO"/>
            </a:p>
          </p:txBody>
        </p:sp>
        <p:sp>
          <p:nvSpPr>
            <p:cNvPr id="12" name="Down Arrow 4">
              <a:extLst>
                <a:ext uri="{FF2B5EF4-FFF2-40B4-BE49-F238E27FC236}">
                  <a16:creationId xmlns:a16="http://schemas.microsoft.com/office/drawing/2014/main" id="{7CEB8846-9BE4-3CAE-F84F-FF178E5CD11B}"/>
                </a:ext>
              </a:extLst>
            </p:cNvPr>
            <p:cNvSpPr txBox="1"/>
            <p:nvPr/>
          </p:nvSpPr>
          <p:spPr>
            <a:xfrm>
              <a:off x="9069151" y="2504889"/>
              <a:ext cx="466810" cy="63868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2616571" y="388069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300" dirty="0">
                <a:latin typeface="UICTFontTextStyleBody"/>
              </a:rPr>
              <a:t>Research Objectives</a:t>
            </a:r>
            <a:r>
              <a:rPr lang="en-US" sz="3300" dirty="0">
                <a:latin typeface=".AppleSystemUIFont"/>
              </a:rPr>
              <a:t/>
            </a:r>
            <a:br>
              <a:rPr lang="en-US" sz="3300" dirty="0">
                <a:latin typeface=".AppleSystemUIFont"/>
              </a:rPr>
            </a:b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7027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Graphic spid="3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753D2-28B7-61DD-C1EA-FBE481FE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3600" b="0" i="0" dirty="0">
                <a:effectLst/>
                <a:latin typeface="UICTFontTextStyleBody"/>
              </a:rPr>
              <a:t>Literature Review</a:t>
            </a:r>
            <a:r>
              <a:rPr lang="en-US" sz="3600" dirty="0">
                <a:effectLst/>
                <a:latin typeface=".AppleSystemUIFont"/>
              </a:rPr>
              <a:t/>
            </a:r>
            <a:br>
              <a:rPr lang="en-US" sz="3600" dirty="0">
                <a:effectLst/>
                <a:latin typeface=".AppleSystemUIFont"/>
              </a:rPr>
            </a:br>
            <a:endParaRPr lang="en-JO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4AEDED-39F8-9DF6-7AA7-84B85727C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237744"/>
              </p:ext>
            </p:extLst>
          </p:nvPr>
        </p:nvGraphicFramePr>
        <p:xfrm>
          <a:off x="838200" y="1812324"/>
          <a:ext cx="10515600" cy="4364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124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9E98E-4075-270D-1356-7EAEBBCD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0" i="0" dirty="0">
                <a:effectLst/>
                <a:latin typeface="UICTFontTextStyleBody"/>
              </a:rPr>
              <a:t>Sources of Data &amp;</a:t>
            </a:r>
            <a:r>
              <a:rPr lang="en-US" sz="5400" dirty="0">
                <a:effectLst/>
                <a:latin typeface=".AppleSystemUIFont"/>
              </a:rPr>
              <a:t/>
            </a:r>
            <a:br>
              <a:rPr lang="en-US" sz="5400" dirty="0">
                <a:effectLst/>
                <a:latin typeface=".AppleSystemUIFont"/>
              </a:rPr>
            </a:br>
            <a:r>
              <a:rPr lang="en-US" sz="5400" b="0" i="0" dirty="0">
                <a:effectLst/>
                <a:latin typeface="UICTFontTextStyleBody"/>
              </a:rPr>
              <a:t>collection methods</a:t>
            </a:r>
            <a:r>
              <a:rPr lang="en-US" sz="5400" dirty="0">
                <a:effectLst/>
                <a:latin typeface=".AppleSystemUIFont"/>
              </a:rPr>
              <a:t/>
            </a:r>
            <a:br>
              <a:rPr lang="en-US" sz="5400" dirty="0">
                <a:effectLst/>
                <a:latin typeface=".AppleSystemUIFont"/>
              </a:rPr>
            </a:br>
            <a:endParaRPr lang="en-JO" sz="5400" dirty="0"/>
          </a:p>
        </p:txBody>
      </p:sp>
      <p:sp>
        <p:nvSpPr>
          <p:cNvPr id="5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23773" y="1392194"/>
            <a:ext cx="72740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ICTFontTextStyleBody"/>
              </a:rPr>
              <a:t>PRIMARY DATA</a:t>
            </a:r>
            <a:endParaRPr lang="en-US" sz="4400" dirty="0">
              <a:latin typeface="UICTFontTextStyleBod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9148" y="4485502"/>
            <a:ext cx="72740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UICTFontTextStyleBody"/>
              </a:rPr>
              <a:t>SECONDARY </a:t>
            </a:r>
            <a:r>
              <a:rPr lang="en-US" sz="4400" dirty="0">
                <a:latin typeface="UICTFontTextStyleBody"/>
              </a:rPr>
              <a:t>DATA</a:t>
            </a:r>
            <a:endParaRPr lang="en-US" sz="4400" dirty="0">
              <a:latin typeface="UICTFontTextStyleBody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323406" y="3204519"/>
            <a:ext cx="7848670" cy="8238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0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7296D-853D-10B6-ED91-A46F9181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200" b="0" i="0" dirty="0">
                <a:effectLst/>
                <a:latin typeface="UICTFontTextStyleBody"/>
              </a:rPr>
              <a:t>Main Findings &amp; Results</a:t>
            </a:r>
            <a:r>
              <a:rPr lang="en-US" sz="4200" dirty="0">
                <a:effectLst/>
                <a:latin typeface=".AppleSystemUIFont"/>
              </a:rPr>
              <a:t/>
            </a:r>
            <a:br>
              <a:rPr lang="en-US" sz="4200" dirty="0">
                <a:effectLst/>
                <a:latin typeface=".AppleSystemUIFont"/>
              </a:rPr>
            </a:br>
            <a:endParaRPr lang="en-JO" sz="42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B7ADBB-EC39-B750-DD9F-C3B1956D4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59410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5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FAFD2-0FF3-52CC-F9F4-B9A2244C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200" b="0" i="0" dirty="0">
                <a:effectLst/>
                <a:latin typeface="UICTFontTextStyleBody"/>
              </a:rPr>
              <a:t>Recommendations</a:t>
            </a:r>
            <a:r>
              <a:rPr lang="en-US" sz="4200" dirty="0">
                <a:effectLst/>
                <a:latin typeface=".AppleSystemUIFont"/>
              </a:rPr>
              <a:t/>
            </a:r>
            <a:br>
              <a:rPr lang="en-US" sz="4200" dirty="0">
                <a:effectLst/>
                <a:latin typeface=".AppleSystemUIFont"/>
              </a:rPr>
            </a:br>
            <a:endParaRPr lang="en-JO" sz="42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B0B17F-6401-3BBC-A33A-44DB0F0B0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39965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7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4DFBA-54FA-39DF-34B8-D9D41A4E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0" i="0">
                <a:effectLst/>
                <a:latin typeface="UICTFontTextStyleBody"/>
              </a:rPr>
              <a:t>Action Plan </a:t>
            </a:r>
            <a:r>
              <a:rPr lang="en-US" sz="5400">
                <a:effectLst/>
                <a:latin typeface=".AppleSystemUIFont"/>
              </a:rPr>
              <a:t/>
            </a:r>
            <a:br>
              <a:rPr lang="en-US" sz="5400">
                <a:effectLst/>
                <a:latin typeface=".AppleSystemUIFont"/>
              </a:rPr>
            </a:br>
            <a:endParaRPr lang="en-JO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C4D827-1139-9223-4714-354427696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63248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6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A0693-7CAC-FD63-C789-82B18C95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167446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 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9D7C7-865C-665A-76D3-52B903CBA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Yazan Khoury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3765" y="3505451"/>
            <a:ext cx="6104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Many Thanks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878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216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.AppleSystemUIFont</vt:lpstr>
      <vt:lpstr>Arial</vt:lpstr>
      <vt:lpstr>Calibri</vt:lpstr>
      <vt:lpstr>Calibri Light</vt:lpstr>
      <vt:lpstr>UICTFontTextStyleBody</vt:lpstr>
      <vt:lpstr>Office Theme</vt:lpstr>
      <vt:lpstr>PowerPoint Presentation</vt:lpstr>
      <vt:lpstr> Purpose Statement </vt:lpstr>
      <vt:lpstr>PowerPoint Presentation</vt:lpstr>
      <vt:lpstr>Literature Review </vt:lpstr>
      <vt:lpstr>Sources of Data &amp; collection methods </vt:lpstr>
      <vt:lpstr>Main Findings &amp; Results </vt:lpstr>
      <vt:lpstr>Recommendations </vt:lpstr>
      <vt:lpstr>Action Plan  </vt:lpstr>
      <vt:lpstr>Any Questions?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TATYANNA AL-HADDAD</dc:creator>
  <cp:lastModifiedBy>Yazan Khoury</cp:lastModifiedBy>
  <cp:revision>7</cp:revision>
  <dcterms:created xsi:type="dcterms:W3CDTF">2024-03-14T00:21:52Z</dcterms:created>
  <dcterms:modified xsi:type="dcterms:W3CDTF">2024-03-14T19:53:23Z</dcterms:modified>
</cp:coreProperties>
</file>