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7A56F-0316-4DBA-AA74-9E1D390FDB86}">
      <dgm:prSet/>
      <dgm:spPr>
        <a:solidFill>
          <a:srgbClr val="158EA3"/>
        </a:solidFill>
      </dgm:spPr>
      <dgm:t>
        <a:bodyPr/>
        <a:lstStyle/>
        <a:p>
          <a:r>
            <a:rPr lang="en-US" dirty="0"/>
            <a:t>State</a:t>
          </a:r>
        </a:p>
      </dgm:t>
    </dgm:pt>
    <dgm:pt modelId="{34D7FB62-34CF-45FB-8365-5308288C927E}" type="parTrans" cxnId="{32063605-C25C-4765-8FA5-BCC1972F3C82}">
      <dgm:prSet/>
      <dgm:spPr/>
      <dgm:t>
        <a:bodyPr/>
        <a:lstStyle/>
        <a:p>
          <a:endParaRPr lang="da-DK"/>
        </a:p>
      </dgm:t>
    </dgm:pt>
    <dgm:pt modelId="{608A1172-30F8-46C5-A182-A41F40D0F34A}" type="sibTrans" cxnId="{32063605-C25C-4765-8FA5-BCC1972F3C82}">
      <dgm:prSet/>
      <dgm:spPr/>
      <dgm:t>
        <a:bodyPr/>
        <a:lstStyle/>
        <a:p>
          <a:endParaRPr lang="da-DK"/>
        </a:p>
      </dgm:t>
    </dgm:pt>
    <dgm:pt modelId="{C36D72CF-97D2-4B56-813F-A9F68EDB49B0}">
      <dgm:prSet/>
      <dgm:spPr>
        <a:solidFill>
          <a:srgbClr val="158EA3"/>
        </a:solidFill>
      </dgm:spPr>
      <dgm:t>
        <a:bodyPr/>
        <a:lstStyle/>
        <a:p>
          <a:r>
            <a:rPr lang="en-US" dirty="0"/>
            <a:t>Client</a:t>
          </a:r>
        </a:p>
      </dgm:t>
    </dgm:pt>
    <dgm:pt modelId="{3BF1DF93-B213-4198-913A-E6870E40CF24}" type="parTrans" cxnId="{8D23ADD4-DED0-4076-86E6-EA1EF0BCE53D}">
      <dgm:prSet/>
      <dgm:spPr/>
      <dgm:t>
        <a:bodyPr/>
        <a:lstStyle/>
        <a:p>
          <a:endParaRPr lang="da-DK"/>
        </a:p>
      </dgm:t>
    </dgm:pt>
    <dgm:pt modelId="{16B6210A-9E33-4EA8-9B96-E139ADCDA0E8}" type="sibTrans" cxnId="{8D23ADD4-DED0-4076-86E6-EA1EF0BCE53D}">
      <dgm:prSet/>
      <dgm:spPr/>
      <dgm:t>
        <a:bodyPr/>
        <a:lstStyle/>
        <a:p>
          <a:endParaRPr lang="da-DK"/>
        </a:p>
      </dgm:t>
    </dgm:pt>
    <dgm:pt modelId="{D5A57CF4-65A3-46D4-AB37-31986B7A276F}">
      <dgm:prSet/>
      <dgm:spPr>
        <a:solidFill>
          <a:srgbClr val="158EA3"/>
        </a:solidFill>
      </dgm:spPr>
      <dgm:t>
        <a:bodyPr/>
        <a:lstStyle/>
        <a:p>
          <a:r>
            <a:rPr lang="en-US" dirty="0"/>
            <a:t>Events</a:t>
          </a:r>
        </a:p>
      </dgm:t>
    </dgm:pt>
    <dgm:pt modelId="{4D681834-10C9-4B62-9D79-DA7804090D5A}" type="parTrans" cxnId="{29EA60C3-ABE7-4AC8-B4FE-7C9D1B1F77CE}">
      <dgm:prSet/>
      <dgm:spPr/>
      <dgm:t>
        <a:bodyPr/>
        <a:lstStyle/>
        <a:p>
          <a:endParaRPr lang="da-DK"/>
        </a:p>
      </dgm:t>
    </dgm:pt>
    <dgm:pt modelId="{8E16DD0F-BD82-4E94-A192-FF146A6EB72B}" type="sibTrans" cxnId="{29EA60C3-ABE7-4AC8-B4FE-7C9D1B1F77CE}">
      <dgm:prSet/>
      <dgm:spPr/>
      <dgm:t>
        <a:bodyPr/>
        <a:lstStyle/>
        <a:p>
          <a:endParaRPr lang="da-DK"/>
        </a:p>
      </dgm:t>
    </dgm:pt>
    <dgm:pt modelId="{0B56867B-7F34-4806-A57E-7B2F3C723A79}">
      <dgm:prSet/>
      <dgm:spPr>
        <a:solidFill>
          <a:srgbClr val="158EA3"/>
        </a:solidFill>
      </dgm:spPr>
      <dgm:t>
        <a:bodyPr/>
        <a:lstStyle/>
        <a:p>
          <a:r>
            <a:rPr lang="en-US" dirty="0"/>
            <a:t>xUpgrade</a:t>
          </a:r>
        </a:p>
      </dgm:t>
    </dgm:pt>
    <dgm:pt modelId="{A22DB7C4-9CFC-4B9F-BA1F-B347FDFB33E6}" type="parTrans" cxnId="{F79A7CAE-6391-4EBE-A717-508622F7A0F0}">
      <dgm:prSet/>
      <dgm:spPr/>
      <dgm:t>
        <a:bodyPr/>
        <a:lstStyle/>
        <a:p>
          <a:endParaRPr lang="da-DK"/>
        </a:p>
      </dgm:t>
    </dgm:pt>
    <dgm:pt modelId="{4C001DEE-92A0-4735-A5C7-57FAAB951A3A}" type="sibTrans" cxnId="{F79A7CAE-6391-4EBE-A717-508622F7A0F0}">
      <dgm:prSet/>
      <dgm:spPr/>
      <dgm:t>
        <a:bodyPr/>
        <a:lstStyle/>
        <a:p>
          <a:endParaRPr lang="da-DK"/>
        </a:p>
      </dgm:t>
    </dgm:pt>
    <dgm:pt modelId="{9B85FCAC-718C-4F6D-A607-C94D74D13587}">
      <dgm:prSet/>
      <dgm:spPr>
        <a:solidFill>
          <a:srgbClr val="158EA3"/>
        </a:solidFill>
      </dgm:spPr>
      <dgm:t>
        <a:bodyPr/>
        <a:lstStyle/>
        <a:p>
          <a:r>
            <a:rPr lang="en-US"/>
            <a:t>Concepts</a:t>
          </a:r>
          <a:endParaRPr lang="en-US" dirty="0"/>
        </a:p>
      </dgm:t>
    </dgm:pt>
    <dgm:pt modelId="{6E0E258A-C8AB-4CCA-A214-800E0B441086}" type="parTrans" cxnId="{9B95B798-3C45-4DC7-B077-760D10920DC9}">
      <dgm:prSet/>
      <dgm:spPr/>
      <dgm:t>
        <a:bodyPr/>
        <a:lstStyle/>
        <a:p>
          <a:endParaRPr lang="en-NL"/>
        </a:p>
      </dgm:t>
    </dgm:pt>
    <dgm:pt modelId="{C265D5CF-1EC6-4E86-AE15-16AAAE1149D9}" type="sibTrans" cxnId="{9B95B798-3C45-4DC7-B077-760D10920DC9}">
      <dgm:prSet/>
      <dgm:spPr/>
      <dgm:t>
        <a:bodyPr/>
        <a:lstStyle/>
        <a:p>
          <a:endParaRPr lang="en-NL"/>
        </a:p>
      </dgm:t>
    </dgm:pt>
    <dgm:pt modelId="{B6701A15-A7F2-402D-9323-306EC2BA0687}">
      <dgm:prSet/>
      <dgm:spPr>
        <a:solidFill>
          <a:srgbClr val="158EA3"/>
        </a:solidFill>
      </dgm:spPr>
      <dgm:t>
        <a:bodyPr/>
        <a:lstStyle/>
        <a:p>
          <a:r>
            <a:rPr lang="en-US" dirty="0"/>
            <a:t>Resources</a:t>
          </a:r>
        </a:p>
      </dgm:t>
    </dgm:pt>
    <dgm:pt modelId="{3153ACF4-3583-4289-8F68-62FCD68EABC7}" type="parTrans" cxnId="{B39EF5DA-1915-441D-9A39-D21D78EEEA15}">
      <dgm:prSet/>
      <dgm:spPr/>
      <dgm:t>
        <a:bodyPr/>
        <a:lstStyle/>
        <a:p>
          <a:endParaRPr lang="en-NL"/>
        </a:p>
      </dgm:t>
    </dgm:pt>
    <dgm:pt modelId="{1363433F-7089-4CF4-9EBF-26DFC259B9CA}" type="sibTrans" cxnId="{B39EF5DA-1915-441D-9A39-D21D78EEEA15}">
      <dgm:prSet/>
      <dgm:spPr/>
      <dgm:t>
        <a:bodyPr/>
        <a:lstStyle/>
        <a:p>
          <a:endParaRPr lang="en-NL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F8F619E0-E537-489F-9669-48B172855340}" type="pres">
      <dgm:prSet presAssocID="{0B56867B-7F34-4806-A57E-7B2F3C723A79}" presName="textNode" presStyleLbl="node1" presStyleIdx="0" presStyleCnt="6">
        <dgm:presLayoutVars>
          <dgm:bulletEnabled val="1"/>
        </dgm:presLayoutVars>
      </dgm:prSet>
      <dgm:spPr/>
    </dgm:pt>
    <dgm:pt modelId="{E9F80389-7F8C-4102-8B6C-F65143C487C5}" type="pres">
      <dgm:prSet presAssocID="{4C001DEE-92A0-4735-A5C7-57FAAB951A3A}" presName="sibTrans" presStyleCnt="0"/>
      <dgm:spPr/>
    </dgm:pt>
    <dgm:pt modelId="{D7D1882B-273A-42A1-BDD0-53DE5CF96264}" type="pres">
      <dgm:prSet presAssocID="{9B85FCAC-718C-4F6D-A607-C94D74D13587}" presName="textNode" presStyleLbl="node1" presStyleIdx="1" presStyleCnt="6">
        <dgm:presLayoutVars>
          <dgm:bulletEnabled val="1"/>
        </dgm:presLayoutVars>
      </dgm:prSet>
      <dgm:spPr/>
    </dgm:pt>
    <dgm:pt modelId="{D48C0104-A241-4403-BDBD-D3FE1D9C6DE8}" type="pres">
      <dgm:prSet presAssocID="{C265D5CF-1EC6-4E86-AE15-16AAAE1149D9}" presName="sibTrans" presStyleCnt="0"/>
      <dgm:spPr/>
    </dgm:pt>
    <dgm:pt modelId="{023EE649-D501-4243-BBD6-15F7682770C8}" type="pres">
      <dgm:prSet presAssocID="{7FE7A56F-0316-4DBA-AA74-9E1D390FDB86}" presName="textNode" presStyleLbl="node1" presStyleIdx="2" presStyleCnt="6">
        <dgm:presLayoutVars>
          <dgm:bulletEnabled val="1"/>
        </dgm:presLayoutVars>
      </dgm:prSet>
      <dgm:spPr/>
    </dgm:pt>
    <dgm:pt modelId="{67A78DE7-8CF2-458E-B62D-64C6745362C9}" type="pres">
      <dgm:prSet presAssocID="{608A1172-30F8-46C5-A182-A41F40D0F34A}" presName="sibTrans" presStyleCnt="0"/>
      <dgm:spPr/>
    </dgm:pt>
    <dgm:pt modelId="{D1ABB850-5378-4BB1-A6BD-E4F17F09F5C5}" type="pres">
      <dgm:prSet presAssocID="{D5A57CF4-65A3-46D4-AB37-31986B7A276F}" presName="textNode" presStyleLbl="node1" presStyleIdx="3" presStyleCnt="6">
        <dgm:presLayoutVars>
          <dgm:bulletEnabled val="1"/>
        </dgm:presLayoutVars>
      </dgm:prSet>
      <dgm:spPr/>
    </dgm:pt>
    <dgm:pt modelId="{B0789378-B9C1-41E8-81B7-65395B2B22A4}" type="pres">
      <dgm:prSet presAssocID="{8E16DD0F-BD82-4E94-A192-FF146A6EB72B}" presName="sibTrans" presStyleCnt="0"/>
      <dgm:spPr/>
    </dgm:pt>
    <dgm:pt modelId="{73AF9431-A068-4651-90FA-B607007530FF}" type="pres">
      <dgm:prSet presAssocID="{C36D72CF-97D2-4B56-813F-A9F68EDB49B0}" presName="textNode" presStyleLbl="node1" presStyleIdx="4" presStyleCnt="6">
        <dgm:presLayoutVars>
          <dgm:bulletEnabled val="1"/>
        </dgm:presLayoutVars>
      </dgm:prSet>
      <dgm:spPr/>
    </dgm:pt>
    <dgm:pt modelId="{807E3287-D10A-4BD0-960F-11CD456C8393}" type="pres">
      <dgm:prSet presAssocID="{16B6210A-9E33-4EA8-9B96-E139ADCDA0E8}" presName="sibTrans" presStyleCnt="0"/>
      <dgm:spPr/>
    </dgm:pt>
    <dgm:pt modelId="{ABAEFC0C-8C10-4E0A-ACC5-E06832FFCC65}" type="pres">
      <dgm:prSet presAssocID="{B6701A15-A7F2-402D-9323-306EC2BA068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2063605-C25C-4765-8FA5-BCC1972F3C82}" srcId="{33F6CF7F-7C05-4CC7-A03E-2BDBDEBE5051}" destId="{7FE7A56F-0316-4DBA-AA74-9E1D390FDB86}" srcOrd="2" destOrd="0" parTransId="{34D7FB62-34CF-45FB-8365-5308288C927E}" sibTransId="{608A1172-30F8-46C5-A182-A41F40D0F34A}"/>
    <dgm:cxn modelId="{5A0C8B78-D963-4B1A-8E3D-32FF0E8292EA}" type="presOf" srcId="{0B56867B-7F34-4806-A57E-7B2F3C723A79}" destId="{F8F619E0-E537-489F-9669-48B172855340}" srcOrd="0" destOrd="0" presId="urn:microsoft.com/office/officeart/2005/8/layout/hProcess9"/>
    <dgm:cxn modelId="{B895C679-6E6A-4411-B827-D0ED5298A9B4}" type="presOf" srcId="{7FE7A56F-0316-4DBA-AA74-9E1D390FDB86}" destId="{023EE649-D501-4243-BBD6-15F7682770C8}" srcOrd="0" destOrd="0" presId="urn:microsoft.com/office/officeart/2005/8/layout/hProcess9"/>
    <dgm:cxn modelId="{84046882-901A-457C-ABBA-D2907957B7B4}" type="presOf" srcId="{B6701A15-A7F2-402D-9323-306EC2BA0687}" destId="{ABAEFC0C-8C10-4E0A-ACC5-E06832FFCC65}" srcOrd="0" destOrd="0" presId="urn:microsoft.com/office/officeart/2005/8/layout/hProcess9"/>
    <dgm:cxn modelId="{255FAA90-1BAE-429E-81C8-447071533975}" type="presOf" srcId="{9B85FCAC-718C-4F6D-A607-C94D74D13587}" destId="{D7D1882B-273A-42A1-BDD0-53DE5CF96264}" srcOrd="0" destOrd="0" presId="urn:microsoft.com/office/officeart/2005/8/layout/hProcess9"/>
    <dgm:cxn modelId="{9B95B798-3C45-4DC7-B077-760D10920DC9}" srcId="{33F6CF7F-7C05-4CC7-A03E-2BDBDEBE5051}" destId="{9B85FCAC-718C-4F6D-A607-C94D74D13587}" srcOrd="1" destOrd="0" parTransId="{6E0E258A-C8AB-4CCA-A214-800E0B441086}" sibTransId="{C265D5CF-1EC6-4E86-AE15-16AAAE1149D9}"/>
    <dgm:cxn modelId="{F79A7CAE-6391-4EBE-A717-508622F7A0F0}" srcId="{33F6CF7F-7C05-4CC7-A03E-2BDBDEBE5051}" destId="{0B56867B-7F34-4806-A57E-7B2F3C723A79}" srcOrd="0" destOrd="0" parTransId="{A22DB7C4-9CFC-4B9F-BA1F-B347FDFB33E6}" sibTransId="{4C001DEE-92A0-4735-A5C7-57FAAB951A3A}"/>
    <dgm:cxn modelId="{6F178BB8-59BA-40A1-A4F2-49FE4320F44E}" type="presOf" srcId="{C36D72CF-97D2-4B56-813F-A9F68EDB49B0}" destId="{73AF9431-A068-4651-90FA-B607007530FF}" srcOrd="0" destOrd="0" presId="urn:microsoft.com/office/officeart/2005/8/layout/hProcess9"/>
    <dgm:cxn modelId="{29EA60C3-ABE7-4AC8-B4FE-7C9D1B1F77CE}" srcId="{33F6CF7F-7C05-4CC7-A03E-2BDBDEBE5051}" destId="{D5A57CF4-65A3-46D4-AB37-31986B7A276F}" srcOrd="3" destOrd="0" parTransId="{4D681834-10C9-4B62-9D79-DA7804090D5A}" sibTransId="{8E16DD0F-BD82-4E94-A192-FF146A6EB72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8D23ADD4-DED0-4076-86E6-EA1EF0BCE53D}" srcId="{33F6CF7F-7C05-4CC7-A03E-2BDBDEBE5051}" destId="{C36D72CF-97D2-4B56-813F-A9F68EDB49B0}" srcOrd="4" destOrd="0" parTransId="{3BF1DF93-B213-4198-913A-E6870E40CF24}" sibTransId="{16B6210A-9E33-4EA8-9B96-E139ADCDA0E8}"/>
    <dgm:cxn modelId="{B39EF5DA-1915-441D-9A39-D21D78EEEA15}" srcId="{33F6CF7F-7C05-4CC7-A03E-2BDBDEBE5051}" destId="{B6701A15-A7F2-402D-9323-306EC2BA0687}" srcOrd="5" destOrd="0" parTransId="{3153ACF4-3583-4289-8F68-62FCD68EABC7}" sibTransId="{1363433F-7089-4CF4-9EBF-26DFC259B9CA}"/>
    <dgm:cxn modelId="{00E22FE1-B989-4426-B6B1-8E9A2E1F5CA2}" type="presOf" srcId="{D5A57CF4-65A3-46D4-AB37-31986B7A276F}" destId="{D1ABB850-5378-4BB1-A6BD-E4F17F09F5C5}" srcOrd="0" destOrd="0" presId="urn:microsoft.com/office/officeart/2005/8/layout/hProcess9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6CC54426-73AA-46F2-A001-C3E10F2A8EA5}" type="presParOf" srcId="{A7B82D27-447E-4FAD-A4BB-CED5622127D4}" destId="{F8F619E0-E537-489F-9669-48B172855340}" srcOrd="0" destOrd="0" presId="urn:microsoft.com/office/officeart/2005/8/layout/hProcess9"/>
    <dgm:cxn modelId="{17B0680E-B929-4856-AC8C-0D877FC54DD2}" type="presParOf" srcId="{A7B82D27-447E-4FAD-A4BB-CED5622127D4}" destId="{E9F80389-7F8C-4102-8B6C-F65143C487C5}" srcOrd="1" destOrd="0" presId="urn:microsoft.com/office/officeart/2005/8/layout/hProcess9"/>
    <dgm:cxn modelId="{F1CF9375-6C79-491F-83B5-A485ACAE4A46}" type="presParOf" srcId="{A7B82D27-447E-4FAD-A4BB-CED5622127D4}" destId="{D7D1882B-273A-42A1-BDD0-53DE5CF96264}" srcOrd="2" destOrd="0" presId="urn:microsoft.com/office/officeart/2005/8/layout/hProcess9"/>
    <dgm:cxn modelId="{E149B070-F11E-46CC-B1D2-1F82DBA6CA48}" type="presParOf" srcId="{A7B82D27-447E-4FAD-A4BB-CED5622127D4}" destId="{D48C0104-A241-4403-BDBD-D3FE1D9C6DE8}" srcOrd="3" destOrd="0" presId="urn:microsoft.com/office/officeart/2005/8/layout/hProcess9"/>
    <dgm:cxn modelId="{D509389A-5F2B-44BD-AE84-C420434530C5}" type="presParOf" srcId="{A7B82D27-447E-4FAD-A4BB-CED5622127D4}" destId="{023EE649-D501-4243-BBD6-15F7682770C8}" srcOrd="4" destOrd="0" presId="urn:microsoft.com/office/officeart/2005/8/layout/hProcess9"/>
    <dgm:cxn modelId="{99ACA1EB-3811-42D0-8869-792E6817F65C}" type="presParOf" srcId="{A7B82D27-447E-4FAD-A4BB-CED5622127D4}" destId="{67A78DE7-8CF2-458E-B62D-64C6745362C9}" srcOrd="5" destOrd="0" presId="urn:microsoft.com/office/officeart/2005/8/layout/hProcess9"/>
    <dgm:cxn modelId="{F5EDF93F-2EA3-4692-85B3-06C6B9D9BAB2}" type="presParOf" srcId="{A7B82D27-447E-4FAD-A4BB-CED5622127D4}" destId="{D1ABB850-5378-4BB1-A6BD-E4F17F09F5C5}" srcOrd="6" destOrd="0" presId="urn:microsoft.com/office/officeart/2005/8/layout/hProcess9"/>
    <dgm:cxn modelId="{E46BBFC7-45C8-4165-B7DE-AEECA4DCC5D0}" type="presParOf" srcId="{A7B82D27-447E-4FAD-A4BB-CED5622127D4}" destId="{B0789378-B9C1-41E8-81B7-65395B2B22A4}" srcOrd="7" destOrd="0" presId="urn:microsoft.com/office/officeart/2005/8/layout/hProcess9"/>
    <dgm:cxn modelId="{5CC87988-D980-4AF2-835E-DD341D88ED42}" type="presParOf" srcId="{A7B82D27-447E-4FAD-A4BB-CED5622127D4}" destId="{73AF9431-A068-4651-90FA-B607007530FF}" srcOrd="8" destOrd="0" presId="urn:microsoft.com/office/officeart/2005/8/layout/hProcess9"/>
    <dgm:cxn modelId="{4E4D5377-081F-4288-87B8-8451DC57F814}" type="presParOf" srcId="{A7B82D27-447E-4FAD-A4BB-CED5622127D4}" destId="{807E3287-D10A-4BD0-960F-11CD456C8393}" srcOrd="9" destOrd="0" presId="urn:microsoft.com/office/officeart/2005/8/layout/hProcess9"/>
    <dgm:cxn modelId="{A7AEAC35-3C36-45FD-BC11-D11B39F0E4BF}" type="presParOf" srcId="{A7B82D27-447E-4FAD-A4BB-CED5622127D4}" destId="{ABAEFC0C-8C10-4E0A-ACC5-E06832FFCC6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841932" y="0"/>
          <a:ext cx="9541904" cy="37261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619E0-E537-489F-9669-48B172855340}">
      <dsp:nvSpPr>
        <dsp:cNvPr id="0" name=""/>
        <dsp:cNvSpPr/>
      </dsp:nvSpPr>
      <dsp:spPr>
        <a:xfrm>
          <a:off x="376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xUpgrade</a:t>
          </a:r>
        </a:p>
      </dsp:txBody>
      <dsp:txXfrm>
        <a:off x="73135" y="1190612"/>
        <a:ext cx="1533928" cy="1344953"/>
      </dsp:txXfrm>
    </dsp:sp>
    <dsp:sp modelId="{D7D1882B-273A-42A1-BDD0-53DE5CF96264}">
      <dsp:nvSpPr>
        <dsp:cNvPr id="0" name=""/>
        <dsp:cNvSpPr/>
      </dsp:nvSpPr>
      <dsp:spPr>
        <a:xfrm>
          <a:off x="1909490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Concepts</a:t>
          </a:r>
          <a:endParaRPr lang="en-US" sz="2500" kern="1200" dirty="0"/>
        </a:p>
      </dsp:txBody>
      <dsp:txXfrm>
        <a:off x="1982249" y="1190612"/>
        <a:ext cx="1533928" cy="1344953"/>
      </dsp:txXfrm>
    </dsp:sp>
    <dsp:sp modelId="{023EE649-D501-4243-BBD6-15F7682770C8}">
      <dsp:nvSpPr>
        <dsp:cNvPr id="0" name=""/>
        <dsp:cNvSpPr/>
      </dsp:nvSpPr>
      <dsp:spPr>
        <a:xfrm>
          <a:off x="3818604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State</a:t>
          </a:r>
        </a:p>
      </dsp:txBody>
      <dsp:txXfrm>
        <a:off x="3891363" y="1190612"/>
        <a:ext cx="1533928" cy="1344953"/>
      </dsp:txXfrm>
    </dsp:sp>
    <dsp:sp modelId="{D1ABB850-5378-4BB1-A6BD-E4F17F09F5C5}">
      <dsp:nvSpPr>
        <dsp:cNvPr id="0" name=""/>
        <dsp:cNvSpPr/>
      </dsp:nvSpPr>
      <dsp:spPr>
        <a:xfrm>
          <a:off x="5727718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Events</a:t>
          </a:r>
        </a:p>
      </dsp:txBody>
      <dsp:txXfrm>
        <a:off x="5800477" y="1190612"/>
        <a:ext cx="1533928" cy="1344953"/>
      </dsp:txXfrm>
    </dsp:sp>
    <dsp:sp modelId="{73AF9431-A068-4651-90FA-B607007530FF}">
      <dsp:nvSpPr>
        <dsp:cNvPr id="0" name=""/>
        <dsp:cNvSpPr/>
      </dsp:nvSpPr>
      <dsp:spPr>
        <a:xfrm>
          <a:off x="7636832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Client</a:t>
          </a:r>
        </a:p>
      </dsp:txBody>
      <dsp:txXfrm>
        <a:off x="7709591" y="1190612"/>
        <a:ext cx="1533928" cy="1344953"/>
      </dsp:txXfrm>
    </dsp:sp>
    <dsp:sp modelId="{ABAEFC0C-8C10-4E0A-ACC5-E06832FFCC65}">
      <dsp:nvSpPr>
        <dsp:cNvPr id="0" name=""/>
        <dsp:cNvSpPr/>
      </dsp:nvSpPr>
      <dsp:spPr>
        <a:xfrm>
          <a:off x="9545946" y="1117853"/>
          <a:ext cx="1679446" cy="1490471"/>
        </a:xfrm>
        <a:prstGeom prst="roundRect">
          <a:avLst/>
        </a:prstGeom>
        <a:solidFill>
          <a:srgbClr val="158E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Resources</a:t>
          </a:r>
        </a:p>
      </dsp:txBody>
      <dsp:txXfrm>
        <a:off x="9618705" y="1190612"/>
        <a:ext cx="1533928" cy="1344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A444-93F6-C420-42FA-7BF1FDC1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946CC-9A7C-CF99-2A02-456ECD84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82B8-051B-0EAC-560C-2B06CEED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8749B-3D5E-DA39-94E8-53405671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0CF9-8606-E566-CE31-F37B35F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623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BCAF-01BD-557E-4E9E-A0DC1DD0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F76B-2AA9-5BEC-56F9-CE156310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7AE6-B7F7-06F0-D7A1-3C90844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7C28-862B-C30A-85EC-FFD98514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4D19-646E-2381-4100-B575088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8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6B323-FF8A-0898-D122-546AF34D7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33246-A673-3B2C-D58B-D5835C18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02AA-12B6-DDD4-D35F-1C87C59D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9D1-998B-9D73-46C3-AC0850E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D638-92C1-005F-91E5-12D327D7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0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3CCF-1274-456F-D1F7-EC74292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A003-42CA-AE9D-4302-3FA03EBE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FC031-36FD-4C12-E7A6-C0EF976F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7634-D11D-1DC5-A225-3D123080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1501-1394-939B-EB55-6CCFBCE6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9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7F2-5526-82C2-E6EB-319A8EC9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C1F4-1379-4103-7F98-DAC6E380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EA37-68C2-CFE3-B221-E30005E3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463F-DFA6-BF1E-D206-CB4B283F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3DAD-A7D6-00BA-9969-681384FA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96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98F8-3017-3EFE-D41F-3629A6F5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346E-0BA1-7E68-732A-29CBAADE7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6922D-4768-B6C1-932F-37CBF5D3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14ED-8721-6769-ABBC-79F8374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BE4B-73E0-3B3D-3FB7-347F57E3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C4B2-A8D2-4A33-8EF0-A96E0EA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382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4F47-4E01-9E08-EC31-4EA5D4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BB4CB-A8B3-55FE-7B10-0686351D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5864-D16F-0196-A8F6-06CB754C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385BC-D80F-F5E4-C364-260E989F6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E79E6-49B3-3B50-AAEA-A3DD61823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6B006-CCBA-998E-3889-1ACAACF3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04506-B90B-D36B-153F-CC82051D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45F46-30EB-91AF-8700-B5F76A23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33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B43-85BF-654A-65DA-2D40CFE7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1BEAC-DBC0-FCBF-E7BD-344E43F2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08D9-1DBE-2B2A-2EEB-176DF12D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45E32-BEDE-6E69-7846-8FC8062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7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21D-B808-06D1-359D-B48AA6F7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0443D-D554-C21A-9198-8B0EC4E4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ADCF3-9CF4-9399-231F-31D0A2F0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2DED-F522-35E9-1B94-991E7B10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E356-FCBC-4FD3-42FD-E1A2C345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680B-1F97-3576-5904-186FBFAE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C712-50E7-B1C7-B100-64176E6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8CCC-0588-A8BF-22BC-C0AECFA4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F1F5-771D-695C-2280-EF0C556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0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577F-A062-3EB4-E3B9-ECC723DE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61B2B-F49D-99EF-6087-45363502F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7F70-4162-0055-44AE-085312E5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8FCF-EC76-D944-F526-100AC08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6656-29E4-16A8-3217-9C697BF0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78BE-753C-3C3F-9720-6DE256B0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653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932DA-DF10-970D-45A1-1F695CDA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404-2CDC-3C37-548D-A6E3DD5A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A06C-211A-CF28-C1CB-65BEAFDA8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40D4-A977-4843-B794-2009EA89BE12}" type="datetimeFigureOut">
              <a:rPr lang="en-NL" smtClean="0"/>
              <a:t>03/01/2023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DA8D-1BEE-DA12-13E3-0B67355B8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46A6-7B3C-AFCA-E3E5-F7823848B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0A6E-ABFA-4C22-B805-169DEE7D0C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12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web3-surfers/cosmos-dev-series-cosmos-sdk-based-blockchain-upgrade-b5e99181554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A4FC0-7557-8B55-490E-30D3CC0F2561}"/>
              </a:ext>
            </a:extLst>
          </p:cNvPr>
          <p:cNvSpPr/>
          <p:nvPr/>
        </p:nvSpPr>
        <p:spPr>
          <a:xfrm>
            <a:off x="1" y="-70336"/>
            <a:ext cx="12191999" cy="6857998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D9897-B40C-7223-3CDE-348F60699C1C}"/>
              </a:ext>
            </a:extLst>
          </p:cNvPr>
          <p:cNvSpPr txBox="1"/>
          <p:nvPr/>
        </p:nvSpPr>
        <p:spPr>
          <a:xfrm>
            <a:off x="4736976" y="815021"/>
            <a:ext cx="87098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600" dirty="0">
                <a:solidFill>
                  <a:schemeClr val="bg1"/>
                </a:solidFill>
              </a:rPr>
              <a:t>xUpgrade Module</a:t>
            </a:r>
            <a:br>
              <a:rPr lang="da-DK" sz="9600" dirty="0">
                <a:solidFill>
                  <a:schemeClr val="bg1"/>
                </a:solidFill>
              </a:rPr>
            </a:br>
            <a:br>
              <a:rPr lang="da-DK" sz="9600" dirty="0">
                <a:solidFill>
                  <a:schemeClr val="bg1"/>
                </a:solidFill>
              </a:rPr>
            </a:br>
            <a:r>
              <a:rPr lang="da-DK" sz="1800" dirty="0">
                <a:solidFill>
                  <a:schemeClr val="bg1"/>
                </a:solidFill>
              </a:rPr>
              <a:t>03-01-2023</a:t>
            </a:r>
            <a:br>
              <a:rPr lang="da-DK" sz="1800" cap="none" dirty="0">
                <a:solidFill>
                  <a:schemeClr val="bg1"/>
                </a:solidFill>
              </a:rPr>
            </a:br>
            <a:br>
              <a:rPr lang="en-GB" sz="1800" dirty="0">
                <a:solidFill>
                  <a:schemeClr val="bg1"/>
                </a:solidFill>
              </a:rPr>
            </a:b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79D2979-0E43-5221-F494-A7CCDB3A7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16" y="1292402"/>
            <a:ext cx="21621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Client &gt; CLI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97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Client &gt; 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8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Client &gt; </a:t>
              </a:r>
              <a:r>
                <a:rPr lang="en-US" sz="2000" dirty="0" err="1">
                  <a:solidFill>
                    <a:schemeClr val="bg1"/>
                  </a:solidFill>
                </a:rPr>
                <a:t>gRPC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9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Resources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BA0408-B74E-97CB-A028-11A134E1493F}"/>
              </a:ext>
            </a:extLst>
          </p:cNvPr>
          <p:cNvSpPr txBox="1"/>
          <p:nvPr/>
        </p:nvSpPr>
        <p:spPr>
          <a:xfrm>
            <a:off x="342910" y="1203477"/>
            <a:ext cx="1198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Cosmos Dev Series: Cosmos Blockchain Upgrade</a:t>
            </a:r>
            <a:r>
              <a:rPr lang="en-US" dirty="0"/>
              <a:t> </a:t>
            </a:r>
            <a:r>
              <a:rPr lang="en-US" b="0" i="0" dirty="0">
                <a:solidFill>
                  <a:srgbClr val="1C1E21"/>
                </a:solidFill>
                <a:effectLst/>
                <a:latin typeface="Inter var"/>
              </a:rPr>
              <a:t>- The blog post that explains how software upgrades work in detail.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41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4D2B9-1F3B-5B22-6296-6C550161495C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852CD9-F068-F589-1955-7C89DEE0B936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E34BF0-9C79-8DFA-CC83-2968D28BC5BD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Agenda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0ECFC64-74DA-8F4E-A10A-80A6CEAE0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58361"/>
              </p:ext>
            </p:extLst>
          </p:nvPr>
        </p:nvGraphicFramePr>
        <p:xfrm>
          <a:off x="501410" y="2000250"/>
          <a:ext cx="11225770" cy="3726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7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F619E0-E537-489F-9669-48B172855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D1882B-273A-42A1-BDD0-53DE5CF96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3EE649-D501-4243-BBD6-15F768277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ABB850-5378-4BB1-A6BD-E4F17F09F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AF9431-A068-4651-90FA-B60700753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AEFC0C-8C10-4E0A-ACC5-E06832FFC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8E9CFD-D279-B374-E3C6-FD41B8627C03}"/>
              </a:ext>
            </a:extLst>
          </p:cNvPr>
          <p:cNvSpPr txBox="1"/>
          <p:nvPr/>
        </p:nvSpPr>
        <p:spPr>
          <a:xfrm>
            <a:off x="501409" y="1263702"/>
            <a:ext cx="9025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xUpgrade</a:t>
            </a:r>
            <a:r>
              <a:rPr lang="en-GB" dirty="0"/>
              <a:t> </a:t>
            </a:r>
            <a:r>
              <a:rPr lang="en-US" b="0" i="0" dirty="0">
                <a:solidFill>
                  <a:srgbClr val="1C1E21"/>
                </a:solidFill>
                <a:effectLst/>
                <a:latin typeface="Inter var"/>
              </a:rPr>
              <a:t>is an implementation of a Cosmos SDK module that facilitates smoothly upgrading a live Cosmos chain to a new (breaking) software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E21"/>
              </a:solidFill>
              <a:effectLst/>
              <a:latin typeface="Inter v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Inter var"/>
              </a:rPr>
              <a:t>The module does not prescribe anything regarding how governance decides to do an upgrade, but just the mechanism for coordinating the upgrade safely.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59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Concepts &gt;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62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Concepts &gt; Handler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54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Concepts &gt; </a:t>
              </a:r>
              <a:r>
                <a:rPr lang="en-US" sz="2000" dirty="0" err="1">
                  <a:solidFill>
                    <a:schemeClr val="bg1"/>
                  </a:solidFill>
                </a:rPr>
                <a:t>StoreLoader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96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Concepts &gt; Proposal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7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5A3EF-ED09-BEA4-89D0-EA0B5244F137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B76B9-8142-A231-D7D8-EBC65757A99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0F255D-F49C-488C-11EE-D1A7AB3A89E7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rgbClr val="158EA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xUpgrade &gt;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05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132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 var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Bottinga</dc:creator>
  <cp:lastModifiedBy>Frank Bottinga</cp:lastModifiedBy>
  <cp:revision>3</cp:revision>
  <dcterms:created xsi:type="dcterms:W3CDTF">2023-01-03T22:47:35Z</dcterms:created>
  <dcterms:modified xsi:type="dcterms:W3CDTF">2023-01-03T22:58:29Z</dcterms:modified>
</cp:coreProperties>
</file>