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3"/>
  </p:notesMasterIdLst>
  <p:sldIdLst>
    <p:sldId id="256" r:id="rId2"/>
    <p:sldId id="258" r:id="rId3"/>
    <p:sldId id="260" r:id="rId4"/>
    <p:sldId id="264" r:id="rId5"/>
    <p:sldId id="263" r:id="rId6"/>
    <p:sldId id="289" r:id="rId7"/>
    <p:sldId id="270" r:id="rId8"/>
    <p:sldId id="290" r:id="rId9"/>
    <p:sldId id="285" r:id="rId10"/>
    <p:sldId id="286" r:id="rId11"/>
    <p:sldId id="288" r:id="rId12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DBE126-B67A-4CB4-8B7E-B23C8376A6F1}">
  <a:tblStyle styleId="{61DBE126-B67A-4CB4-8B7E-B23C8376A6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39729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e4a5a2fcff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e4a5a2fcff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e4a5a2fcff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e4a5a2fcff_0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e4a5a2fcff_0_8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e4a5a2fcff_0_8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e4a5a2fcff_0_7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e4a5a2fcff_0_7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ge4b6bc674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9" name="Google Shape;1539;ge4b6bc674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ge4b6bc674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9" name="Google Shape;1539;ge4b6bc674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5013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1" name="Google Shape;3171;ge4b6bc674c_0_19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2" name="Google Shape;3172;ge4b6bc674c_0_19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490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772100" y="1176600"/>
            <a:ext cx="3914700" cy="230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772100" y="3484800"/>
            <a:ext cx="3914700" cy="4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ctrTitle"/>
          </p:nvPr>
        </p:nvSpPr>
        <p:spPr>
          <a:xfrm>
            <a:off x="3616621" y="111966"/>
            <a:ext cx="4566327" cy="15350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UNIVERSITY</a:t>
            </a:r>
            <a:br>
              <a:rPr lang="en-US" sz="2800" dirty="0"/>
            </a:br>
            <a:r>
              <a:rPr lang="en-US" sz="2800" dirty="0"/>
              <a:t>MARKET-PLACE</a:t>
            </a:r>
            <a:endParaRPr sz="2800" dirty="0"/>
          </a:p>
        </p:txBody>
      </p:sp>
      <p:grpSp>
        <p:nvGrpSpPr>
          <p:cNvPr id="64" name="Google Shape;64;p17"/>
          <p:cNvGrpSpPr/>
          <p:nvPr/>
        </p:nvGrpSpPr>
        <p:grpSpPr>
          <a:xfrm>
            <a:off x="255286" y="542492"/>
            <a:ext cx="3812861" cy="4235912"/>
            <a:chOff x="304800" y="1245775"/>
            <a:chExt cx="3603061" cy="3484627"/>
          </a:xfrm>
        </p:grpSpPr>
        <p:sp>
          <p:nvSpPr>
            <p:cNvPr id="65" name="Google Shape;65;p17"/>
            <p:cNvSpPr/>
            <p:nvPr/>
          </p:nvSpPr>
          <p:spPr>
            <a:xfrm>
              <a:off x="2856196" y="2873496"/>
              <a:ext cx="291584" cy="384461"/>
            </a:xfrm>
            <a:custGeom>
              <a:avLst/>
              <a:gdLst/>
              <a:ahLst/>
              <a:cxnLst/>
              <a:rect l="l" t="t" r="r" b="b"/>
              <a:pathLst>
                <a:path w="1645" h="2169" extrusionOk="0">
                  <a:moveTo>
                    <a:pt x="963" y="2168"/>
                  </a:moveTo>
                  <a:cubicBezTo>
                    <a:pt x="963" y="2168"/>
                    <a:pt x="196" y="1964"/>
                    <a:pt x="96" y="1262"/>
                  </a:cubicBezTo>
                  <a:cubicBezTo>
                    <a:pt x="1" y="560"/>
                    <a:pt x="239" y="52"/>
                    <a:pt x="291" y="26"/>
                  </a:cubicBezTo>
                  <a:cubicBezTo>
                    <a:pt x="343" y="0"/>
                    <a:pt x="1644" y="1297"/>
                    <a:pt x="963" y="2168"/>
                  </a:cubicBezTo>
                  <a:close/>
                </a:path>
              </a:pathLst>
            </a:custGeom>
            <a:solidFill>
              <a:srgbClr val="72B8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7"/>
            <p:cNvSpPr/>
            <p:nvPr/>
          </p:nvSpPr>
          <p:spPr>
            <a:xfrm>
              <a:off x="3197411" y="2806671"/>
              <a:ext cx="384466" cy="211462"/>
            </a:xfrm>
            <a:custGeom>
              <a:avLst/>
              <a:gdLst/>
              <a:ahLst/>
              <a:cxnLst/>
              <a:rect l="l" t="t" r="r" b="b"/>
              <a:pathLst>
                <a:path w="2169" h="1193" extrusionOk="0">
                  <a:moveTo>
                    <a:pt x="1" y="898"/>
                  </a:moveTo>
                  <a:cubicBezTo>
                    <a:pt x="1" y="898"/>
                    <a:pt x="313" y="165"/>
                    <a:pt x="1016" y="83"/>
                  </a:cubicBezTo>
                  <a:cubicBezTo>
                    <a:pt x="1722" y="0"/>
                    <a:pt x="2130" y="217"/>
                    <a:pt x="2156" y="269"/>
                  </a:cubicBezTo>
                  <a:cubicBezTo>
                    <a:pt x="2169" y="299"/>
                    <a:pt x="1852" y="794"/>
                    <a:pt x="1315" y="1023"/>
                  </a:cubicBezTo>
                  <a:cubicBezTo>
                    <a:pt x="924" y="1188"/>
                    <a:pt x="356" y="1192"/>
                    <a:pt x="1" y="89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7"/>
            <p:cNvSpPr/>
            <p:nvPr/>
          </p:nvSpPr>
          <p:spPr>
            <a:xfrm>
              <a:off x="2990732" y="2585281"/>
              <a:ext cx="302220" cy="373648"/>
            </a:xfrm>
            <a:custGeom>
              <a:avLst/>
              <a:gdLst/>
              <a:ahLst/>
              <a:cxnLst/>
              <a:rect l="l" t="t" r="r" b="b"/>
              <a:pathLst>
                <a:path w="1705" h="2108" extrusionOk="0">
                  <a:moveTo>
                    <a:pt x="1093" y="2108"/>
                  </a:moveTo>
                  <a:cubicBezTo>
                    <a:pt x="1093" y="2108"/>
                    <a:pt x="313" y="1969"/>
                    <a:pt x="157" y="1275"/>
                  </a:cubicBezTo>
                  <a:cubicBezTo>
                    <a:pt x="1" y="581"/>
                    <a:pt x="200" y="61"/>
                    <a:pt x="252" y="31"/>
                  </a:cubicBezTo>
                  <a:cubicBezTo>
                    <a:pt x="300" y="0"/>
                    <a:pt x="1705" y="1188"/>
                    <a:pt x="1093" y="2108"/>
                  </a:cubicBezTo>
                  <a:close/>
                </a:path>
              </a:pathLst>
            </a:custGeom>
            <a:solidFill>
              <a:srgbClr val="72B8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7"/>
            <p:cNvSpPr/>
            <p:nvPr/>
          </p:nvSpPr>
          <p:spPr>
            <a:xfrm>
              <a:off x="3022993" y="3137072"/>
              <a:ext cx="395988" cy="195332"/>
            </a:xfrm>
            <a:custGeom>
              <a:avLst/>
              <a:gdLst/>
              <a:ahLst/>
              <a:cxnLst/>
              <a:rect l="l" t="t" r="r" b="b"/>
              <a:pathLst>
                <a:path w="2234" h="1102" extrusionOk="0">
                  <a:moveTo>
                    <a:pt x="1" y="677"/>
                  </a:moveTo>
                  <a:cubicBezTo>
                    <a:pt x="1" y="677"/>
                    <a:pt x="417" y="1"/>
                    <a:pt x="1128" y="22"/>
                  </a:cubicBezTo>
                  <a:cubicBezTo>
                    <a:pt x="1835" y="44"/>
                    <a:pt x="2208" y="326"/>
                    <a:pt x="2225" y="382"/>
                  </a:cubicBezTo>
                  <a:cubicBezTo>
                    <a:pt x="2234" y="412"/>
                    <a:pt x="1848" y="850"/>
                    <a:pt x="1280" y="998"/>
                  </a:cubicBezTo>
                  <a:cubicBezTo>
                    <a:pt x="868" y="1102"/>
                    <a:pt x="309" y="1019"/>
                    <a:pt x="1" y="6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7"/>
            <p:cNvSpPr/>
            <p:nvPr/>
          </p:nvSpPr>
          <p:spPr>
            <a:xfrm>
              <a:off x="3366511" y="2440110"/>
              <a:ext cx="384466" cy="211462"/>
            </a:xfrm>
            <a:custGeom>
              <a:avLst/>
              <a:gdLst/>
              <a:ahLst/>
              <a:cxnLst/>
              <a:rect l="l" t="t" r="r" b="b"/>
              <a:pathLst>
                <a:path w="2169" h="1193" extrusionOk="0">
                  <a:moveTo>
                    <a:pt x="1" y="898"/>
                  </a:moveTo>
                  <a:cubicBezTo>
                    <a:pt x="1" y="898"/>
                    <a:pt x="313" y="165"/>
                    <a:pt x="1015" y="82"/>
                  </a:cubicBezTo>
                  <a:cubicBezTo>
                    <a:pt x="1718" y="0"/>
                    <a:pt x="2130" y="217"/>
                    <a:pt x="2156" y="269"/>
                  </a:cubicBezTo>
                  <a:cubicBezTo>
                    <a:pt x="2169" y="299"/>
                    <a:pt x="1852" y="793"/>
                    <a:pt x="1310" y="1023"/>
                  </a:cubicBezTo>
                  <a:cubicBezTo>
                    <a:pt x="924" y="1184"/>
                    <a:pt x="356" y="1192"/>
                    <a:pt x="1" y="89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7"/>
            <p:cNvSpPr/>
            <p:nvPr/>
          </p:nvSpPr>
          <p:spPr>
            <a:xfrm>
              <a:off x="3160542" y="2218721"/>
              <a:ext cx="301511" cy="373648"/>
            </a:xfrm>
            <a:custGeom>
              <a:avLst/>
              <a:gdLst/>
              <a:ahLst/>
              <a:cxnLst/>
              <a:rect l="l" t="t" r="r" b="b"/>
              <a:pathLst>
                <a:path w="1701" h="2108" extrusionOk="0">
                  <a:moveTo>
                    <a:pt x="1089" y="2108"/>
                  </a:moveTo>
                  <a:cubicBezTo>
                    <a:pt x="1089" y="2108"/>
                    <a:pt x="309" y="1969"/>
                    <a:pt x="153" y="1275"/>
                  </a:cubicBezTo>
                  <a:cubicBezTo>
                    <a:pt x="1" y="586"/>
                    <a:pt x="196" y="57"/>
                    <a:pt x="248" y="31"/>
                  </a:cubicBezTo>
                  <a:cubicBezTo>
                    <a:pt x="296" y="0"/>
                    <a:pt x="1700" y="1188"/>
                    <a:pt x="1089" y="21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7"/>
            <p:cNvSpPr/>
            <p:nvPr/>
          </p:nvSpPr>
          <p:spPr>
            <a:xfrm>
              <a:off x="3507251" y="1951245"/>
              <a:ext cx="352206" cy="259143"/>
            </a:xfrm>
            <a:custGeom>
              <a:avLst/>
              <a:gdLst/>
              <a:ahLst/>
              <a:cxnLst/>
              <a:rect l="l" t="t" r="r" b="b"/>
              <a:pathLst>
                <a:path w="1987" h="1462" extrusionOk="0">
                  <a:moveTo>
                    <a:pt x="0" y="1254"/>
                  </a:moveTo>
                  <a:cubicBezTo>
                    <a:pt x="0" y="1254"/>
                    <a:pt x="143" y="469"/>
                    <a:pt x="811" y="235"/>
                  </a:cubicBezTo>
                  <a:cubicBezTo>
                    <a:pt x="1479" y="1"/>
                    <a:pt x="1930" y="126"/>
                    <a:pt x="1964" y="174"/>
                  </a:cubicBezTo>
                  <a:cubicBezTo>
                    <a:pt x="1986" y="200"/>
                    <a:pt x="1782" y="746"/>
                    <a:pt x="1305" y="1089"/>
                  </a:cubicBezTo>
                  <a:cubicBezTo>
                    <a:pt x="963" y="1332"/>
                    <a:pt x="412" y="1462"/>
                    <a:pt x="0" y="125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7"/>
            <p:cNvSpPr/>
            <p:nvPr/>
          </p:nvSpPr>
          <p:spPr>
            <a:xfrm>
              <a:off x="3245092" y="1835144"/>
              <a:ext cx="317641" cy="340679"/>
            </a:xfrm>
            <a:custGeom>
              <a:avLst/>
              <a:gdLst/>
              <a:ahLst/>
              <a:cxnLst/>
              <a:rect l="l" t="t" r="r" b="b"/>
              <a:pathLst>
                <a:path w="1792" h="1922" extrusionOk="0">
                  <a:moveTo>
                    <a:pt x="1397" y="1887"/>
                  </a:moveTo>
                  <a:cubicBezTo>
                    <a:pt x="1397" y="1887"/>
                    <a:pt x="603" y="1922"/>
                    <a:pt x="304" y="1280"/>
                  </a:cubicBezTo>
                  <a:cubicBezTo>
                    <a:pt x="1" y="634"/>
                    <a:pt x="83" y="79"/>
                    <a:pt x="122" y="40"/>
                  </a:cubicBezTo>
                  <a:cubicBezTo>
                    <a:pt x="166" y="1"/>
                    <a:pt x="1791" y="859"/>
                    <a:pt x="1397" y="18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7"/>
            <p:cNvSpPr/>
            <p:nvPr/>
          </p:nvSpPr>
          <p:spPr>
            <a:xfrm>
              <a:off x="3436527" y="1366485"/>
              <a:ext cx="239117" cy="444372"/>
            </a:xfrm>
            <a:custGeom>
              <a:avLst/>
              <a:gdLst/>
              <a:ahLst/>
              <a:cxnLst/>
              <a:rect l="l" t="t" r="r" b="b"/>
              <a:pathLst>
                <a:path w="1349" h="2507" extrusionOk="0">
                  <a:moveTo>
                    <a:pt x="737" y="2506"/>
                  </a:moveTo>
                  <a:cubicBezTo>
                    <a:pt x="737" y="2506"/>
                    <a:pt x="0" y="2012"/>
                    <a:pt x="156" y="1236"/>
                  </a:cubicBezTo>
                  <a:cubicBezTo>
                    <a:pt x="308" y="460"/>
                    <a:pt x="746" y="13"/>
                    <a:pt x="811" y="4"/>
                  </a:cubicBezTo>
                  <a:cubicBezTo>
                    <a:pt x="850" y="0"/>
                    <a:pt x="1288" y="620"/>
                    <a:pt x="1327" y="1301"/>
                  </a:cubicBezTo>
                  <a:cubicBezTo>
                    <a:pt x="1349" y="1747"/>
                    <a:pt x="1145" y="2246"/>
                    <a:pt x="737" y="25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7"/>
            <p:cNvSpPr/>
            <p:nvPr/>
          </p:nvSpPr>
          <p:spPr>
            <a:xfrm>
              <a:off x="2923908" y="1764419"/>
              <a:ext cx="657262" cy="1627887"/>
            </a:xfrm>
            <a:custGeom>
              <a:avLst/>
              <a:gdLst/>
              <a:ahLst/>
              <a:cxnLst/>
              <a:rect l="l" t="t" r="r" b="b"/>
              <a:pathLst>
                <a:path w="3708" h="9184" extrusionOk="0">
                  <a:moveTo>
                    <a:pt x="3595" y="1"/>
                  </a:moveTo>
                  <a:cubicBezTo>
                    <a:pt x="3205" y="4922"/>
                    <a:pt x="9" y="9102"/>
                    <a:pt x="0" y="9115"/>
                  </a:cubicBezTo>
                  <a:lnTo>
                    <a:pt x="91" y="9184"/>
                  </a:lnTo>
                  <a:cubicBezTo>
                    <a:pt x="100" y="9171"/>
                    <a:pt x="3313" y="4965"/>
                    <a:pt x="3707" y="14"/>
                  </a:cubicBezTo>
                  <a:lnTo>
                    <a:pt x="35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7"/>
            <p:cNvSpPr/>
            <p:nvPr/>
          </p:nvSpPr>
          <p:spPr>
            <a:xfrm>
              <a:off x="1376124" y="2851871"/>
              <a:ext cx="292116" cy="384461"/>
            </a:xfrm>
            <a:custGeom>
              <a:avLst/>
              <a:gdLst/>
              <a:ahLst/>
              <a:cxnLst/>
              <a:rect l="l" t="t" r="r" b="b"/>
              <a:pathLst>
                <a:path w="1648" h="2169" extrusionOk="0">
                  <a:moveTo>
                    <a:pt x="685" y="2169"/>
                  </a:moveTo>
                  <a:cubicBezTo>
                    <a:pt x="685" y="2169"/>
                    <a:pt x="1448" y="1965"/>
                    <a:pt x="1548" y="1263"/>
                  </a:cubicBezTo>
                  <a:cubicBezTo>
                    <a:pt x="1648" y="565"/>
                    <a:pt x="1409" y="53"/>
                    <a:pt x="1357" y="27"/>
                  </a:cubicBezTo>
                  <a:cubicBezTo>
                    <a:pt x="1305" y="1"/>
                    <a:pt x="0" y="1302"/>
                    <a:pt x="685" y="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7"/>
            <p:cNvSpPr/>
            <p:nvPr/>
          </p:nvSpPr>
          <p:spPr>
            <a:xfrm>
              <a:off x="942560" y="2785046"/>
              <a:ext cx="384466" cy="211639"/>
            </a:xfrm>
            <a:custGeom>
              <a:avLst/>
              <a:gdLst/>
              <a:ahLst/>
              <a:cxnLst/>
              <a:rect l="l" t="t" r="r" b="b"/>
              <a:pathLst>
                <a:path w="2169" h="1194" extrusionOk="0">
                  <a:moveTo>
                    <a:pt x="2169" y="903"/>
                  </a:moveTo>
                  <a:cubicBezTo>
                    <a:pt x="2169" y="903"/>
                    <a:pt x="1857" y="170"/>
                    <a:pt x="1154" y="83"/>
                  </a:cubicBezTo>
                  <a:cubicBezTo>
                    <a:pt x="448" y="1"/>
                    <a:pt x="40" y="222"/>
                    <a:pt x="14" y="274"/>
                  </a:cubicBezTo>
                  <a:cubicBezTo>
                    <a:pt x="1" y="304"/>
                    <a:pt x="317" y="794"/>
                    <a:pt x="855" y="1024"/>
                  </a:cubicBezTo>
                  <a:cubicBezTo>
                    <a:pt x="1245" y="1189"/>
                    <a:pt x="1809" y="1193"/>
                    <a:pt x="2169" y="9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7"/>
            <p:cNvSpPr/>
            <p:nvPr/>
          </p:nvSpPr>
          <p:spPr>
            <a:xfrm>
              <a:off x="1231662" y="2563833"/>
              <a:ext cx="301333" cy="374357"/>
            </a:xfrm>
            <a:custGeom>
              <a:avLst/>
              <a:gdLst/>
              <a:ahLst/>
              <a:cxnLst/>
              <a:rect l="l" t="t" r="r" b="b"/>
              <a:pathLst>
                <a:path w="1700" h="2112" extrusionOk="0">
                  <a:moveTo>
                    <a:pt x="612" y="2112"/>
                  </a:moveTo>
                  <a:cubicBezTo>
                    <a:pt x="612" y="2112"/>
                    <a:pt x="1392" y="1969"/>
                    <a:pt x="1548" y="1279"/>
                  </a:cubicBezTo>
                  <a:cubicBezTo>
                    <a:pt x="1700" y="585"/>
                    <a:pt x="1505" y="61"/>
                    <a:pt x="1453" y="30"/>
                  </a:cubicBezTo>
                  <a:cubicBezTo>
                    <a:pt x="1405" y="0"/>
                    <a:pt x="0" y="1192"/>
                    <a:pt x="612" y="21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7"/>
            <p:cNvSpPr/>
            <p:nvPr/>
          </p:nvSpPr>
          <p:spPr>
            <a:xfrm>
              <a:off x="1105634" y="3115624"/>
              <a:ext cx="395988" cy="195332"/>
            </a:xfrm>
            <a:custGeom>
              <a:avLst/>
              <a:gdLst/>
              <a:ahLst/>
              <a:cxnLst/>
              <a:rect l="l" t="t" r="r" b="b"/>
              <a:pathLst>
                <a:path w="2234" h="1102" extrusionOk="0">
                  <a:moveTo>
                    <a:pt x="2233" y="681"/>
                  </a:moveTo>
                  <a:cubicBezTo>
                    <a:pt x="2233" y="681"/>
                    <a:pt x="1812" y="0"/>
                    <a:pt x="1106" y="22"/>
                  </a:cubicBezTo>
                  <a:cubicBezTo>
                    <a:pt x="399" y="48"/>
                    <a:pt x="26" y="325"/>
                    <a:pt x="9" y="382"/>
                  </a:cubicBezTo>
                  <a:cubicBezTo>
                    <a:pt x="0" y="416"/>
                    <a:pt x="386" y="854"/>
                    <a:pt x="954" y="997"/>
                  </a:cubicBezTo>
                  <a:cubicBezTo>
                    <a:pt x="1366" y="1101"/>
                    <a:pt x="1925" y="1023"/>
                    <a:pt x="2233" y="6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7"/>
            <p:cNvSpPr/>
            <p:nvPr/>
          </p:nvSpPr>
          <p:spPr>
            <a:xfrm>
              <a:off x="773637" y="2418485"/>
              <a:ext cx="384289" cy="211462"/>
            </a:xfrm>
            <a:custGeom>
              <a:avLst/>
              <a:gdLst/>
              <a:ahLst/>
              <a:cxnLst/>
              <a:rect l="l" t="t" r="r" b="b"/>
              <a:pathLst>
                <a:path w="2168" h="1193" extrusionOk="0">
                  <a:moveTo>
                    <a:pt x="2168" y="902"/>
                  </a:moveTo>
                  <a:cubicBezTo>
                    <a:pt x="2168" y="902"/>
                    <a:pt x="1856" y="170"/>
                    <a:pt x="1153" y="83"/>
                  </a:cubicBezTo>
                  <a:cubicBezTo>
                    <a:pt x="447" y="1"/>
                    <a:pt x="39" y="222"/>
                    <a:pt x="13" y="274"/>
                  </a:cubicBezTo>
                  <a:cubicBezTo>
                    <a:pt x="0" y="304"/>
                    <a:pt x="317" y="798"/>
                    <a:pt x="854" y="1024"/>
                  </a:cubicBezTo>
                  <a:cubicBezTo>
                    <a:pt x="1244" y="1189"/>
                    <a:pt x="1812" y="1193"/>
                    <a:pt x="2168" y="9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>
              <a:off x="1062562" y="2197096"/>
              <a:ext cx="301334" cy="374535"/>
            </a:xfrm>
            <a:custGeom>
              <a:avLst/>
              <a:gdLst/>
              <a:ahLst/>
              <a:cxnLst/>
              <a:rect l="l" t="t" r="r" b="b"/>
              <a:pathLst>
                <a:path w="1700" h="2113" extrusionOk="0">
                  <a:moveTo>
                    <a:pt x="612" y="2112"/>
                  </a:moveTo>
                  <a:cubicBezTo>
                    <a:pt x="612" y="2112"/>
                    <a:pt x="1392" y="1974"/>
                    <a:pt x="1548" y="1280"/>
                  </a:cubicBezTo>
                  <a:cubicBezTo>
                    <a:pt x="1700" y="586"/>
                    <a:pt x="1505" y="62"/>
                    <a:pt x="1453" y="31"/>
                  </a:cubicBezTo>
                  <a:cubicBezTo>
                    <a:pt x="1405" y="1"/>
                    <a:pt x="0" y="1193"/>
                    <a:pt x="612" y="21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7"/>
            <p:cNvSpPr/>
            <p:nvPr/>
          </p:nvSpPr>
          <p:spPr>
            <a:xfrm>
              <a:off x="665158" y="1930506"/>
              <a:ext cx="352206" cy="259143"/>
            </a:xfrm>
            <a:custGeom>
              <a:avLst/>
              <a:gdLst/>
              <a:ahLst/>
              <a:cxnLst/>
              <a:rect l="l" t="t" r="r" b="b"/>
              <a:pathLst>
                <a:path w="1987" h="1462" extrusionOk="0">
                  <a:moveTo>
                    <a:pt x="1987" y="1249"/>
                  </a:moveTo>
                  <a:cubicBezTo>
                    <a:pt x="1987" y="1249"/>
                    <a:pt x="1843" y="469"/>
                    <a:pt x="1176" y="235"/>
                  </a:cubicBezTo>
                  <a:cubicBezTo>
                    <a:pt x="508" y="0"/>
                    <a:pt x="57" y="126"/>
                    <a:pt x="22" y="170"/>
                  </a:cubicBezTo>
                  <a:cubicBezTo>
                    <a:pt x="1" y="196"/>
                    <a:pt x="205" y="746"/>
                    <a:pt x="681" y="1089"/>
                  </a:cubicBezTo>
                  <a:cubicBezTo>
                    <a:pt x="1024" y="1332"/>
                    <a:pt x="1575" y="1462"/>
                    <a:pt x="1987" y="124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7"/>
            <p:cNvSpPr/>
            <p:nvPr/>
          </p:nvSpPr>
          <p:spPr>
            <a:xfrm>
              <a:off x="961881" y="1813696"/>
              <a:ext cx="317464" cy="340679"/>
            </a:xfrm>
            <a:custGeom>
              <a:avLst/>
              <a:gdLst/>
              <a:ahLst/>
              <a:cxnLst/>
              <a:rect l="l" t="t" r="r" b="b"/>
              <a:pathLst>
                <a:path w="1791" h="1922" extrusionOk="0">
                  <a:moveTo>
                    <a:pt x="395" y="1886"/>
                  </a:moveTo>
                  <a:cubicBezTo>
                    <a:pt x="395" y="1886"/>
                    <a:pt x="1188" y="1921"/>
                    <a:pt x="1488" y="1279"/>
                  </a:cubicBezTo>
                  <a:cubicBezTo>
                    <a:pt x="1791" y="638"/>
                    <a:pt x="1709" y="83"/>
                    <a:pt x="1670" y="44"/>
                  </a:cubicBezTo>
                  <a:cubicBezTo>
                    <a:pt x="1626" y="0"/>
                    <a:pt x="0" y="859"/>
                    <a:pt x="395" y="18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7"/>
            <p:cNvSpPr/>
            <p:nvPr/>
          </p:nvSpPr>
          <p:spPr>
            <a:xfrm>
              <a:off x="848793" y="1345569"/>
              <a:ext cx="239294" cy="444549"/>
            </a:xfrm>
            <a:custGeom>
              <a:avLst/>
              <a:gdLst/>
              <a:ahLst/>
              <a:cxnLst/>
              <a:rect l="l" t="t" r="r" b="b"/>
              <a:pathLst>
                <a:path w="1350" h="2508" extrusionOk="0">
                  <a:moveTo>
                    <a:pt x="612" y="2507"/>
                  </a:moveTo>
                  <a:cubicBezTo>
                    <a:pt x="612" y="2507"/>
                    <a:pt x="1349" y="2013"/>
                    <a:pt x="1193" y="1237"/>
                  </a:cubicBezTo>
                  <a:cubicBezTo>
                    <a:pt x="1042" y="461"/>
                    <a:pt x="604" y="10"/>
                    <a:pt x="539" y="1"/>
                  </a:cubicBezTo>
                  <a:cubicBezTo>
                    <a:pt x="500" y="1"/>
                    <a:pt x="62" y="621"/>
                    <a:pt x="23" y="1302"/>
                  </a:cubicBezTo>
                  <a:cubicBezTo>
                    <a:pt x="1" y="1744"/>
                    <a:pt x="200" y="2243"/>
                    <a:pt x="612" y="25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7"/>
            <p:cNvSpPr/>
            <p:nvPr/>
          </p:nvSpPr>
          <p:spPr>
            <a:xfrm>
              <a:off x="943447" y="1743681"/>
              <a:ext cx="657262" cy="1627178"/>
            </a:xfrm>
            <a:custGeom>
              <a:avLst/>
              <a:gdLst/>
              <a:ahLst/>
              <a:cxnLst/>
              <a:rect l="l" t="t" r="r" b="b"/>
              <a:pathLst>
                <a:path w="3708" h="9180" extrusionOk="0">
                  <a:moveTo>
                    <a:pt x="113" y="1"/>
                  </a:moveTo>
                  <a:lnTo>
                    <a:pt x="0" y="10"/>
                  </a:lnTo>
                  <a:cubicBezTo>
                    <a:pt x="391" y="4961"/>
                    <a:pt x="3603" y="9167"/>
                    <a:pt x="3616" y="9180"/>
                  </a:cubicBezTo>
                  <a:lnTo>
                    <a:pt x="3707" y="9110"/>
                  </a:lnTo>
                  <a:cubicBezTo>
                    <a:pt x="3699" y="9097"/>
                    <a:pt x="503" y="4918"/>
                    <a:pt x="1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7"/>
            <p:cNvSpPr/>
            <p:nvPr/>
          </p:nvSpPr>
          <p:spPr>
            <a:xfrm>
              <a:off x="3069965" y="3403839"/>
              <a:ext cx="768578" cy="913914"/>
            </a:xfrm>
            <a:custGeom>
              <a:avLst/>
              <a:gdLst/>
              <a:ahLst/>
              <a:cxnLst/>
              <a:rect l="l" t="t" r="r" b="b"/>
              <a:pathLst>
                <a:path w="4336" h="5156" extrusionOk="0">
                  <a:moveTo>
                    <a:pt x="581" y="4774"/>
                  </a:moveTo>
                  <a:cubicBezTo>
                    <a:pt x="581" y="4774"/>
                    <a:pt x="0" y="3776"/>
                    <a:pt x="482" y="2502"/>
                  </a:cubicBezTo>
                  <a:cubicBezTo>
                    <a:pt x="1427" y="0"/>
                    <a:pt x="4336" y="989"/>
                    <a:pt x="2753" y="3776"/>
                  </a:cubicBezTo>
                  <a:cubicBezTo>
                    <a:pt x="1969" y="5155"/>
                    <a:pt x="642" y="4748"/>
                    <a:pt x="581" y="47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7"/>
            <p:cNvSpPr/>
            <p:nvPr/>
          </p:nvSpPr>
          <p:spPr>
            <a:xfrm>
              <a:off x="3182876" y="3684963"/>
              <a:ext cx="389075" cy="472910"/>
            </a:xfrm>
            <a:custGeom>
              <a:avLst/>
              <a:gdLst/>
              <a:ahLst/>
              <a:cxnLst/>
              <a:rect l="l" t="t" r="r" b="b"/>
              <a:pathLst>
                <a:path w="2195" h="2668" extrusionOk="0">
                  <a:moveTo>
                    <a:pt x="239" y="2667"/>
                  </a:moveTo>
                  <a:cubicBezTo>
                    <a:pt x="239" y="2667"/>
                    <a:pt x="287" y="2542"/>
                    <a:pt x="404" y="2294"/>
                  </a:cubicBezTo>
                  <a:cubicBezTo>
                    <a:pt x="386" y="2299"/>
                    <a:pt x="334" y="2286"/>
                    <a:pt x="226" y="2130"/>
                  </a:cubicBezTo>
                  <a:cubicBezTo>
                    <a:pt x="105" y="1948"/>
                    <a:pt x="1" y="1592"/>
                    <a:pt x="1" y="1592"/>
                  </a:cubicBezTo>
                  <a:lnTo>
                    <a:pt x="404" y="2290"/>
                  </a:lnTo>
                  <a:cubicBezTo>
                    <a:pt x="469" y="2160"/>
                    <a:pt x="547" y="1995"/>
                    <a:pt x="655" y="1796"/>
                  </a:cubicBezTo>
                  <a:cubicBezTo>
                    <a:pt x="621" y="1774"/>
                    <a:pt x="573" y="1692"/>
                    <a:pt x="521" y="1488"/>
                  </a:cubicBezTo>
                  <a:cubicBezTo>
                    <a:pt x="438" y="1176"/>
                    <a:pt x="473" y="617"/>
                    <a:pt x="473" y="617"/>
                  </a:cubicBezTo>
                  <a:lnTo>
                    <a:pt x="681" y="1753"/>
                  </a:lnTo>
                  <a:cubicBezTo>
                    <a:pt x="759" y="1609"/>
                    <a:pt x="850" y="1445"/>
                    <a:pt x="954" y="1263"/>
                  </a:cubicBezTo>
                  <a:cubicBezTo>
                    <a:pt x="976" y="1228"/>
                    <a:pt x="998" y="1189"/>
                    <a:pt x="1019" y="1154"/>
                  </a:cubicBezTo>
                  <a:cubicBezTo>
                    <a:pt x="989" y="1111"/>
                    <a:pt x="954" y="1028"/>
                    <a:pt x="911" y="872"/>
                  </a:cubicBezTo>
                  <a:cubicBezTo>
                    <a:pt x="829" y="560"/>
                    <a:pt x="868" y="1"/>
                    <a:pt x="868" y="1"/>
                  </a:cubicBezTo>
                  <a:lnTo>
                    <a:pt x="1063" y="1085"/>
                  </a:lnTo>
                  <a:cubicBezTo>
                    <a:pt x="1553" y="287"/>
                    <a:pt x="1848" y="70"/>
                    <a:pt x="1848" y="70"/>
                  </a:cubicBezTo>
                  <a:cubicBezTo>
                    <a:pt x="1848" y="70"/>
                    <a:pt x="1531" y="526"/>
                    <a:pt x="1102" y="1215"/>
                  </a:cubicBezTo>
                  <a:lnTo>
                    <a:pt x="2194" y="877"/>
                  </a:lnTo>
                  <a:cubicBezTo>
                    <a:pt x="2194" y="877"/>
                    <a:pt x="1713" y="1167"/>
                    <a:pt x="1401" y="1237"/>
                  </a:cubicBezTo>
                  <a:cubicBezTo>
                    <a:pt x="1206" y="1280"/>
                    <a:pt x="1111" y="1276"/>
                    <a:pt x="1072" y="1263"/>
                  </a:cubicBezTo>
                  <a:cubicBezTo>
                    <a:pt x="967" y="1427"/>
                    <a:pt x="855" y="1609"/>
                    <a:pt x="742" y="1796"/>
                  </a:cubicBezTo>
                  <a:lnTo>
                    <a:pt x="1874" y="1605"/>
                  </a:lnTo>
                  <a:cubicBezTo>
                    <a:pt x="1874" y="1605"/>
                    <a:pt x="1358" y="1831"/>
                    <a:pt x="1037" y="1861"/>
                  </a:cubicBezTo>
                  <a:cubicBezTo>
                    <a:pt x="850" y="1878"/>
                    <a:pt x="759" y="1861"/>
                    <a:pt x="716" y="1844"/>
                  </a:cubicBezTo>
                  <a:cubicBezTo>
                    <a:pt x="629" y="1987"/>
                    <a:pt x="543" y="2138"/>
                    <a:pt x="452" y="2290"/>
                  </a:cubicBezTo>
                  <a:lnTo>
                    <a:pt x="1245" y="2446"/>
                  </a:lnTo>
                  <a:cubicBezTo>
                    <a:pt x="1245" y="2446"/>
                    <a:pt x="868" y="2464"/>
                    <a:pt x="660" y="2407"/>
                  </a:cubicBezTo>
                  <a:cubicBezTo>
                    <a:pt x="495" y="2360"/>
                    <a:pt x="452" y="2320"/>
                    <a:pt x="447" y="2299"/>
                  </a:cubicBezTo>
                  <a:cubicBezTo>
                    <a:pt x="378" y="2420"/>
                    <a:pt x="308" y="2542"/>
                    <a:pt x="239" y="2667"/>
                  </a:cubicBezTo>
                  <a:close/>
                </a:path>
              </a:pathLst>
            </a:custGeom>
            <a:solidFill>
              <a:srgbClr val="006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7"/>
            <p:cNvSpPr/>
            <p:nvPr/>
          </p:nvSpPr>
          <p:spPr>
            <a:xfrm>
              <a:off x="304800" y="3064752"/>
              <a:ext cx="835580" cy="915509"/>
            </a:xfrm>
            <a:custGeom>
              <a:avLst/>
              <a:gdLst/>
              <a:ahLst/>
              <a:cxnLst/>
              <a:rect l="l" t="t" r="r" b="b"/>
              <a:pathLst>
                <a:path w="4714" h="5165" extrusionOk="0">
                  <a:moveTo>
                    <a:pt x="3677" y="5165"/>
                  </a:moveTo>
                  <a:cubicBezTo>
                    <a:pt x="3677" y="5165"/>
                    <a:pt x="2519" y="5152"/>
                    <a:pt x="1670" y="4090"/>
                  </a:cubicBezTo>
                  <a:cubicBezTo>
                    <a:pt x="0" y="2000"/>
                    <a:pt x="2337" y="1"/>
                    <a:pt x="3928" y="2789"/>
                  </a:cubicBezTo>
                  <a:cubicBezTo>
                    <a:pt x="4713" y="4163"/>
                    <a:pt x="3681" y="5095"/>
                    <a:pt x="3677" y="51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7"/>
            <p:cNvSpPr/>
            <p:nvPr/>
          </p:nvSpPr>
          <p:spPr>
            <a:xfrm>
              <a:off x="554551" y="3407561"/>
              <a:ext cx="406800" cy="479823"/>
            </a:xfrm>
            <a:custGeom>
              <a:avLst/>
              <a:gdLst/>
              <a:ahLst/>
              <a:cxnLst/>
              <a:rect l="l" t="t" r="r" b="b"/>
              <a:pathLst>
                <a:path w="2295" h="2707" extrusionOk="0">
                  <a:moveTo>
                    <a:pt x="1969" y="2706"/>
                  </a:moveTo>
                  <a:cubicBezTo>
                    <a:pt x="1969" y="2706"/>
                    <a:pt x="1886" y="2606"/>
                    <a:pt x="1735" y="2377"/>
                  </a:cubicBezTo>
                  <a:cubicBezTo>
                    <a:pt x="1730" y="2394"/>
                    <a:pt x="1691" y="2433"/>
                    <a:pt x="1501" y="2446"/>
                  </a:cubicBezTo>
                  <a:cubicBezTo>
                    <a:pt x="1284" y="2459"/>
                    <a:pt x="924" y="2364"/>
                    <a:pt x="924" y="2364"/>
                  </a:cubicBezTo>
                  <a:lnTo>
                    <a:pt x="1730" y="2372"/>
                  </a:lnTo>
                  <a:cubicBezTo>
                    <a:pt x="1652" y="2255"/>
                    <a:pt x="1553" y="2104"/>
                    <a:pt x="1436" y="1908"/>
                  </a:cubicBezTo>
                  <a:cubicBezTo>
                    <a:pt x="1397" y="1921"/>
                    <a:pt x="1301" y="1926"/>
                    <a:pt x="1097" y="1865"/>
                  </a:cubicBezTo>
                  <a:cubicBezTo>
                    <a:pt x="790" y="1778"/>
                    <a:pt x="330" y="1462"/>
                    <a:pt x="330" y="1462"/>
                  </a:cubicBezTo>
                  <a:lnTo>
                    <a:pt x="1410" y="1865"/>
                  </a:lnTo>
                  <a:cubicBezTo>
                    <a:pt x="1323" y="1722"/>
                    <a:pt x="1232" y="1562"/>
                    <a:pt x="1128" y="1379"/>
                  </a:cubicBezTo>
                  <a:cubicBezTo>
                    <a:pt x="1110" y="1340"/>
                    <a:pt x="1089" y="1301"/>
                    <a:pt x="1067" y="1262"/>
                  </a:cubicBezTo>
                  <a:cubicBezTo>
                    <a:pt x="1015" y="1267"/>
                    <a:pt x="924" y="1258"/>
                    <a:pt x="772" y="1215"/>
                  </a:cubicBezTo>
                  <a:cubicBezTo>
                    <a:pt x="460" y="1124"/>
                    <a:pt x="0" y="807"/>
                    <a:pt x="0" y="807"/>
                  </a:cubicBezTo>
                  <a:lnTo>
                    <a:pt x="1028" y="1193"/>
                  </a:lnTo>
                  <a:cubicBezTo>
                    <a:pt x="594" y="365"/>
                    <a:pt x="560" y="1"/>
                    <a:pt x="560" y="1"/>
                  </a:cubicBezTo>
                  <a:cubicBezTo>
                    <a:pt x="560" y="1"/>
                    <a:pt x="790" y="508"/>
                    <a:pt x="1158" y="1228"/>
                  </a:cubicBezTo>
                  <a:lnTo>
                    <a:pt x="1431" y="113"/>
                  </a:lnTo>
                  <a:cubicBezTo>
                    <a:pt x="1431" y="113"/>
                    <a:pt x="1431" y="673"/>
                    <a:pt x="1331" y="981"/>
                  </a:cubicBezTo>
                  <a:cubicBezTo>
                    <a:pt x="1271" y="1171"/>
                    <a:pt x="1219" y="1249"/>
                    <a:pt x="1184" y="1280"/>
                  </a:cubicBezTo>
                  <a:cubicBezTo>
                    <a:pt x="1275" y="1453"/>
                    <a:pt x="1375" y="1640"/>
                    <a:pt x="1479" y="1830"/>
                  </a:cubicBezTo>
                  <a:lnTo>
                    <a:pt x="1891" y="764"/>
                  </a:lnTo>
                  <a:cubicBezTo>
                    <a:pt x="1891" y="764"/>
                    <a:pt x="1821" y="1319"/>
                    <a:pt x="1683" y="1609"/>
                  </a:cubicBezTo>
                  <a:cubicBezTo>
                    <a:pt x="1605" y="1778"/>
                    <a:pt x="1544" y="1852"/>
                    <a:pt x="1505" y="1882"/>
                  </a:cubicBezTo>
                  <a:cubicBezTo>
                    <a:pt x="1583" y="2030"/>
                    <a:pt x="1670" y="2182"/>
                    <a:pt x="1756" y="2333"/>
                  </a:cubicBezTo>
                  <a:lnTo>
                    <a:pt x="2294" y="1735"/>
                  </a:lnTo>
                  <a:cubicBezTo>
                    <a:pt x="2294" y="1735"/>
                    <a:pt x="2116" y="2064"/>
                    <a:pt x="1960" y="2216"/>
                  </a:cubicBezTo>
                  <a:cubicBezTo>
                    <a:pt x="1839" y="2333"/>
                    <a:pt x="1782" y="2346"/>
                    <a:pt x="1761" y="2342"/>
                  </a:cubicBezTo>
                  <a:cubicBezTo>
                    <a:pt x="1830" y="2463"/>
                    <a:pt x="1899" y="2585"/>
                    <a:pt x="1969" y="2706"/>
                  </a:cubicBezTo>
                  <a:close/>
                </a:path>
              </a:pathLst>
            </a:custGeom>
            <a:solidFill>
              <a:srgbClr val="006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7"/>
            <p:cNvSpPr/>
            <p:nvPr/>
          </p:nvSpPr>
          <p:spPr>
            <a:xfrm>
              <a:off x="580607" y="4206798"/>
              <a:ext cx="3327254" cy="523604"/>
            </a:xfrm>
            <a:custGeom>
              <a:avLst/>
              <a:gdLst/>
              <a:ahLst/>
              <a:cxnLst/>
              <a:rect l="l" t="t" r="r" b="b"/>
              <a:pathLst>
                <a:path w="18771" h="2954" extrusionOk="0">
                  <a:moveTo>
                    <a:pt x="9383" y="1"/>
                  </a:moveTo>
                  <a:cubicBezTo>
                    <a:pt x="4202" y="1"/>
                    <a:pt x="1" y="660"/>
                    <a:pt x="1" y="1475"/>
                  </a:cubicBezTo>
                  <a:cubicBezTo>
                    <a:pt x="1" y="2290"/>
                    <a:pt x="4202" y="2953"/>
                    <a:pt x="9383" y="2953"/>
                  </a:cubicBezTo>
                  <a:cubicBezTo>
                    <a:pt x="14569" y="2953"/>
                    <a:pt x="18770" y="2290"/>
                    <a:pt x="18770" y="1475"/>
                  </a:cubicBezTo>
                  <a:cubicBezTo>
                    <a:pt x="18770" y="660"/>
                    <a:pt x="14569" y="1"/>
                    <a:pt x="93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7"/>
            <p:cNvSpPr/>
            <p:nvPr/>
          </p:nvSpPr>
          <p:spPr>
            <a:xfrm>
              <a:off x="1517573" y="1245775"/>
              <a:ext cx="1740112" cy="2987414"/>
            </a:xfrm>
            <a:custGeom>
              <a:avLst/>
              <a:gdLst/>
              <a:ahLst/>
              <a:cxnLst/>
              <a:rect l="l" t="t" r="r" b="b"/>
              <a:pathLst>
                <a:path w="9817" h="16854" extrusionOk="0">
                  <a:moveTo>
                    <a:pt x="724" y="0"/>
                  </a:moveTo>
                  <a:cubicBezTo>
                    <a:pt x="325" y="0"/>
                    <a:pt x="0" y="343"/>
                    <a:pt x="0" y="763"/>
                  </a:cubicBezTo>
                  <a:lnTo>
                    <a:pt x="0" y="16090"/>
                  </a:lnTo>
                  <a:cubicBezTo>
                    <a:pt x="0" y="16511"/>
                    <a:pt x="325" y="16853"/>
                    <a:pt x="724" y="16853"/>
                  </a:cubicBezTo>
                  <a:lnTo>
                    <a:pt x="9088" y="16853"/>
                  </a:lnTo>
                  <a:cubicBezTo>
                    <a:pt x="9491" y="16853"/>
                    <a:pt x="9816" y="16511"/>
                    <a:pt x="9816" y="16090"/>
                  </a:cubicBezTo>
                  <a:lnTo>
                    <a:pt x="9816" y="763"/>
                  </a:lnTo>
                  <a:cubicBezTo>
                    <a:pt x="9816" y="343"/>
                    <a:pt x="9491" y="0"/>
                    <a:pt x="90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7"/>
            <p:cNvSpPr/>
            <p:nvPr/>
          </p:nvSpPr>
          <p:spPr>
            <a:xfrm>
              <a:off x="1648209" y="1577062"/>
              <a:ext cx="1478838" cy="2347887"/>
            </a:xfrm>
            <a:custGeom>
              <a:avLst/>
              <a:gdLst/>
              <a:ahLst/>
              <a:cxnLst/>
              <a:rect l="l" t="t" r="r" b="b"/>
              <a:pathLst>
                <a:path w="8343" h="13246" extrusionOk="0">
                  <a:moveTo>
                    <a:pt x="0" y="0"/>
                  </a:moveTo>
                  <a:lnTo>
                    <a:pt x="0" y="13246"/>
                  </a:lnTo>
                  <a:lnTo>
                    <a:pt x="8342" y="13246"/>
                  </a:lnTo>
                  <a:lnTo>
                    <a:pt x="8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7"/>
            <p:cNvSpPr/>
            <p:nvPr/>
          </p:nvSpPr>
          <p:spPr>
            <a:xfrm>
              <a:off x="2132999" y="1367194"/>
              <a:ext cx="508190" cy="106174"/>
            </a:xfrm>
            <a:custGeom>
              <a:avLst/>
              <a:gdLst/>
              <a:ahLst/>
              <a:cxnLst/>
              <a:rect l="l" t="t" r="r" b="b"/>
              <a:pathLst>
                <a:path w="2867" h="599" extrusionOk="0">
                  <a:moveTo>
                    <a:pt x="300" y="0"/>
                  </a:moveTo>
                  <a:cubicBezTo>
                    <a:pt x="135" y="0"/>
                    <a:pt x="1" y="135"/>
                    <a:pt x="1" y="300"/>
                  </a:cubicBezTo>
                  <a:cubicBezTo>
                    <a:pt x="1" y="464"/>
                    <a:pt x="135" y="599"/>
                    <a:pt x="300" y="599"/>
                  </a:cubicBezTo>
                  <a:lnTo>
                    <a:pt x="2568" y="599"/>
                  </a:lnTo>
                  <a:cubicBezTo>
                    <a:pt x="2732" y="599"/>
                    <a:pt x="2867" y="464"/>
                    <a:pt x="2867" y="300"/>
                  </a:cubicBezTo>
                  <a:cubicBezTo>
                    <a:pt x="2867" y="135"/>
                    <a:pt x="2732" y="0"/>
                    <a:pt x="2568" y="0"/>
                  </a:cubicBezTo>
                  <a:close/>
                </a:path>
              </a:pathLst>
            </a:custGeom>
            <a:solidFill>
              <a:srgbClr val="E1DC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2294478" y="3980090"/>
              <a:ext cx="186118" cy="186292"/>
            </a:xfrm>
            <a:custGeom>
              <a:avLst/>
              <a:gdLst/>
              <a:ahLst/>
              <a:cxnLst/>
              <a:rect l="l" t="t" r="r" b="b"/>
              <a:pathLst>
                <a:path w="1050" h="1051" extrusionOk="0">
                  <a:moveTo>
                    <a:pt x="525" y="1"/>
                  </a:moveTo>
                  <a:cubicBezTo>
                    <a:pt x="235" y="1"/>
                    <a:pt x="0" y="235"/>
                    <a:pt x="0" y="525"/>
                  </a:cubicBezTo>
                  <a:cubicBezTo>
                    <a:pt x="0" y="816"/>
                    <a:pt x="235" y="1050"/>
                    <a:pt x="525" y="1050"/>
                  </a:cubicBezTo>
                  <a:cubicBezTo>
                    <a:pt x="816" y="1050"/>
                    <a:pt x="1050" y="816"/>
                    <a:pt x="1050" y="525"/>
                  </a:cubicBezTo>
                  <a:cubicBezTo>
                    <a:pt x="1050" y="235"/>
                    <a:pt x="816" y="1"/>
                    <a:pt x="525" y="1"/>
                  </a:cubicBezTo>
                  <a:close/>
                </a:path>
              </a:pathLst>
            </a:custGeom>
            <a:solidFill>
              <a:srgbClr val="8F94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2304404" y="3990194"/>
              <a:ext cx="166265" cy="166972"/>
            </a:xfrm>
            <a:custGeom>
              <a:avLst/>
              <a:gdLst/>
              <a:ahLst/>
              <a:cxnLst/>
              <a:rect l="l" t="t" r="r" b="b"/>
              <a:pathLst>
                <a:path w="938" h="942" extrusionOk="0">
                  <a:moveTo>
                    <a:pt x="469" y="0"/>
                  </a:moveTo>
                  <a:cubicBezTo>
                    <a:pt x="209" y="0"/>
                    <a:pt x="1" y="213"/>
                    <a:pt x="1" y="468"/>
                  </a:cubicBezTo>
                  <a:cubicBezTo>
                    <a:pt x="1" y="729"/>
                    <a:pt x="209" y="941"/>
                    <a:pt x="469" y="941"/>
                  </a:cubicBezTo>
                  <a:cubicBezTo>
                    <a:pt x="729" y="941"/>
                    <a:pt x="937" y="729"/>
                    <a:pt x="937" y="468"/>
                  </a:cubicBezTo>
                  <a:cubicBezTo>
                    <a:pt x="937" y="213"/>
                    <a:pt x="729" y="0"/>
                    <a:pt x="469" y="0"/>
                  </a:cubicBezTo>
                  <a:close/>
                </a:path>
              </a:pathLst>
            </a:custGeom>
            <a:solidFill>
              <a:srgbClr val="98A4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2171464" y="1383324"/>
              <a:ext cx="425944" cy="74801"/>
            </a:xfrm>
            <a:custGeom>
              <a:avLst/>
              <a:gdLst/>
              <a:ahLst/>
              <a:cxnLst/>
              <a:rect l="l" t="t" r="r" b="b"/>
              <a:pathLst>
                <a:path w="2403" h="422" extrusionOk="0">
                  <a:moveTo>
                    <a:pt x="252" y="0"/>
                  </a:moveTo>
                  <a:cubicBezTo>
                    <a:pt x="114" y="0"/>
                    <a:pt x="1" y="91"/>
                    <a:pt x="1" y="209"/>
                  </a:cubicBezTo>
                  <a:cubicBezTo>
                    <a:pt x="1" y="326"/>
                    <a:pt x="114" y="421"/>
                    <a:pt x="252" y="421"/>
                  </a:cubicBezTo>
                  <a:lnTo>
                    <a:pt x="2151" y="421"/>
                  </a:lnTo>
                  <a:cubicBezTo>
                    <a:pt x="2290" y="421"/>
                    <a:pt x="2403" y="326"/>
                    <a:pt x="2403" y="209"/>
                  </a:cubicBezTo>
                  <a:cubicBezTo>
                    <a:pt x="2403" y="91"/>
                    <a:pt x="2290" y="0"/>
                    <a:pt x="2151" y="0"/>
                  </a:cubicBezTo>
                  <a:close/>
                </a:path>
              </a:pathLst>
            </a:custGeom>
            <a:solidFill>
              <a:srgbClr val="1C2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1337660" y="1607727"/>
              <a:ext cx="2123692" cy="284490"/>
            </a:xfrm>
            <a:custGeom>
              <a:avLst/>
              <a:gdLst/>
              <a:ahLst/>
              <a:cxnLst/>
              <a:rect l="l" t="t" r="r" b="b"/>
              <a:pathLst>
                <a:path w="11981" h="1605" extrusionOk="0">
                  <a:moveTo>
                    <a:pt x="2671" y="0"/>
                  </a:moveTo>
                  <a:lnTo>
                    <a:pt x="1" y="1605"/>
                  </a:lnTo>
                  <a:lnTo>
                    <a:pt x="11980" y="1605"/>
                  </a:lnTo>
                  <a:lnTo>
                    <a:pt x="9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1337660" y="1892042"/>
              <a:ext cx="302929" cy="270665"/>
            </a:xfrm>
            <a:custGeom>
              <a:avLst/>
              <a:gdLst/>
              <a:ahLst/>
              <a:cxnLst/>
              <a:rect l="l" t="t" r="r" b="b"/>
              <a:pathLst>
                <a:path w="1709" h="1527" extrusionOk="0">
                  <a:moveTo>
                    <a:pt x="1" y="1"/>
                  </a:moveTo>
                  <a:lnTo>
                    <a:pt x="1" y="673"/>
                  </a:lnTo>
                  <a:cubicBezTo>
                    <a:pt x="1" y="1145"/>
                    <a:pt x="382" y="1527"/>
                    <a:pt x="855" y="1527"/>
                  </a:cubicBezTo>
                  <a:cubicBezTo>
                    <a:pt x="1327" y="1527"/>
                    <a:pt x="1709" y="1145"/>
                    <a:pt x="1709" y="673"/>
                  </a:cubicBezTo>
                  <a:lnTo>
                    <a:pt x="17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1640410" y="1892042"/>
              <a:ext cx="303815" cy="270665"/>
            </a:xfrm>
            <a:custGeom>
              <a:avLst/>
              <a:gdLst/>
              <a:ahLst/>
              <a:cxnLst/>
              <a:rect l="l" t="t" r="r" b="b"/>
              <a:pathLst>
                <a:path w="1714" h="1527" extrusionOk="0">
                  <a:moveTo>
                    <a:pt x="1" y="1"/>
                  </a:moveTo>
                  <a:lnTo>
                    <a:pt x="1" y="673"/>
                  </a:lnTo>
                  <a:cubicBezTo>
                    <a:pt x="1" y="1145"/>
                    <a:pt x="387" y="1527"/>
                    <a:pt x="859" y="1527"/>
                  </a:cubicBezTo>
                  <a:cubicBezTo>
                    <a:pt x="1332" y="1527"/>
                    <a:pt x="1713" y="1145"/>
                    <a:pt x="1713" y="673"/>
                  </a:cubicBezTo>
                  <a:lnTo>
                    <a:pt x="1713" y="1"/>
                  </a:lnTo>
                  <a:close/>
                </a:path>
              </a:pathLst>
            </a:custGeom>
            <a:solidFill>
              <a:srgbClr val="FFE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1944047" y="1892042"/>
              <a:ext cx="303638" cy="270665"/>
            </a:xfrm>
            <a:custGeom>
              <a:avLst/>
              <a:gdLst/>
              <a:ahLst/>
              <a:cxnLst/>
              <a:rect l="l" t="t" r="r" b="b"/>
              <a:pathLst>
                <a:path w="1713" h="1527" extrusionOk="0">
                  <a:moveTo>
                    <a:pt x="0" y="1"/>
                  </a:moveTo>
                  <a:lnTo>
                    <a:pt x="0" y="673"/>
                  </a:lnTo>
                  <a:cubicBezTo>
                    <a:pt x="0" y="1145"/>
                    <a:pt x="386" y="1527"/>
                    <a:pt x="859" y="1527"/>
                  </a:cubicBezTo>
                  <a:cubicBezTo>
                    <a:pt x="1331" y="1527"/>
                    <a:pt x="1713" y="1145"/>
                    <a:pt x="1713" y="673"/>
                  </a:cubicBezTo>
                  <a:lnTo>
                    <a:pt x="17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2247683" y="1892042"/>
              <a:ext cx="303638" cy="270665"/>
            </a:xfrm>
            <a:custGeom>
              <a:avLst/>
              <a:gdLst/>
              <a:ahLst/>
              <a:cxnLst/>
              <a:rect l="l" t="t" r="r" b="b"/>
              <a:pathLst>
                <a:path w="1713" h="1527" extrusionOk="0">
                  <a:moveTo>
                    <a:pt x="0" y="1"/>
                  </a:moveTo>
                  <a:lnTo>
                    <a:pt x="0" y="673"/>
                  </a:lnTo>
                  <a:cubicBezTo>
                    <a:pt x="0" y="1145"/>
                    <a:pt x="382" y="1527"/>
                    <a:pt x="854" y="1527"/>
                  </a:cubicBezTo>
                  <a:cubicBezTo>
                    <a:pt x="1327" y="1527"/>
                    <a:pt x="1713" y="1145"/>
                    <a:pt x="1713" y="673"/>
                  </a:cubicBezTo>
                  <a:lnTo>
                    <a:pt x="1713" y="1"/>
                  </a:lnTo>
                  <a:close/>
                </a:path>
              </a:pathLst>
            </a:custGeom>
            <a:solidFill>
              <a:srgbClr val="FFE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2551142" y="1892042"/>
              <a:ext cx="303815" cy="270665"/>
            </a:xfrm>
            <a:custGeom>
              <a:avLst/>
              <a:gdLst/>
              <a:ahLst/>
              <a:cxnLst/>
              <a:rect l="l" t="t" r="r" b="b"/>
              <a:pathLst>
                <a:path w="1714" h="1527" extrusionOk="0">
                  <a:moveTo>
                    <a:pt x="1" y="1"/>
                  </a:moveTo>
                  <a:lnTo>
                    <a:pt x="1" y="673"/>
                  </a:lnTo>
                  <a:cubicBezTo>
                    <a:pt x="1" y="1145"/>
                    <a:pt x="382" y="1527"/>
                    <a:pt x="855" y="1527"/>
                  </a:cubicBezTo>
                  <a:cubicBezTo>
                    <a:pt x="1327" y="1527"/>
                    <a:pt x="1713" y="1145"/>
                    <a:pt x="1713" y="673"/>
                  </a:cubicBezTo>
                  <a:lnTo>
                    <a:pt x="17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2854778" y="1892042"/>
              <a:ext cx="302929" cy="270665"/>
            </a:xfrm>
            <a:custGeom>
              <a:avLst/>
              <a:gdLst/>
              <a:ahLst/>
              <a:cxnLst/>
              <a:rect l="l" t="t" r="r" b="b"/>
              <a:pathLst>
                <a:path w="1709" h="1527" extrusionOk="0">
                  <a:moveTo>
                    <a:pt x="0" y="1"/>
                  </a:moveTo>
                  <a:lnTo>
                    <a:pt x="0" y="673"/>
                  </a:lnTo>
                  <a:cubicBezTo>
                    <a:pt x="0" y="1145"/>
                    <a:pt x="382" y="1527"/>
                    <a:pt x="854" y="1527"/>
                  </a:cubicBezTo>
                  <a:cubicBezTo>
                    <a:pt x="1327" y="1527"/>
                    <a:pt x="1709" y="1145"/>
                    <a:pt x="1709" y="673"/>
                  </a:cubicBezTo>
                  <a:lnTo>
                    <a:pt x="1709" y="1"/>
                  </a:lnTo>
                  <a:close/>
                </a:path>
              </a:pathLst>
            </a:custGeom>
            <a:solidFill>
              <a:srgbClr val="FFE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3461165" y="1892042"/>
              <a:ext cx="303638" cy="270665"/>
            </a:xfrm>
            <a:custGeom>
              <a:avLst/>
              <a:gdLst/>
              <a:ahLst/>
              <a:cxnLst/>
              <a:rect l="l" t="t" r="r" b="b"/>
              <a:pathLst>
                <a:path w="1713" h="1527" extrusionOk="0">
                  <a:moveTo>
                    <a:pt x="0" y="1"/>
                  </a:moveTo>
                  <a:lnTo>
                    <a:pt x="0" y="673"/>
                  </a:lnTo>
                  <a:cubicBezTo>
                    <a:pt x="0" y="1145"/>
                    <a:pt x="382" y="1527"/>
                    <a:pt x="854" y="1527"/>
                  </a:cubicBezTo>
                  <a:cubicBezTo>
                    <a:pt x="1327" y="1527"/>
                    <a:pt x="1713" y="1145"/>
                    <a:pt x="1713" y="673"/>
                  </a:cubicBezTo>
                  <a:lnTo>
                    <a:pt x="1713" y="1"/>
                  </a:lnTo>
                  <a:close/>
                </a:path>
              </a:pathLst>
            </a:custGeom>
            <a:solidFill>
              <a:srgbClr val="FFE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3157529" y="1892042"/>
              <a:ext cx="303815" cy="270665"/>
            </a:xfrm>
            <a:custGeom>
              <a:avLst/>
              <a:gdLst/>
              <a:ahLst/>
              <a:cxnLst/>
              <a:rect l="l" t="t" r="r" b="b"/>
              <a:pathLst>
                <a:path w="1714" h="1527" extrusionOk="0">
                  <a:moveTo>
                    <a:pt x="1" y="1"/>
                  </a:moveTo>
                  <a:lnTo>
                    <a:pt x="1" y="673"/>
                  </a:lnTo>
                  <a:cubicBezTo>
                    <a:pt x="1" y="1145"/>
                    <a:pt x="386" y="1527"/>
                    <a:pt x="859" y="1527"/>
                  </a:cubicBezTo>
                  <a:cubicBezTo>
                    <a:pt x="1332" y="1527"/>
                    <a:pt x="1713" y="1145"/>
                    <a:pt x="1713" y="673"/>
                  </a:cubicBezTo>
                  <a:lnTo>
                    <a:pt x="17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1337660" y="1607727"/>
              <a:ext cx="638827" cy="284490"/>
            </a:xfrm>
            <a:custGeom>
              <a:avLst/>
              <a:gdLst/>
              <a:ahLst/>
              <a:cxnLst/>
              <a:rect l="l" t="t" r="r" b="b"/>
              <a:pathLst>
                <a:path w="3604" h="1605" extrusionOk="0">
                  <a:moveTo>
                    <a:pt x="2671" y="0"/>
                  </a:moveTo>
                  <a:lnTo>
                    <a:pt x="1" y="1605"/>
                  </a:lnTo>
                  <a:lnTo>
                    <a:pt x="1709" y="1605"/>
                  </a:lnTo>
                  <a:lnTo>
                    <a:pt x="3604" y="0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1944047" y="1607727"/>
              <a:ext cx="362841" cy="284490"/>
            </a:xfrm>
            <a:custGeom>
              <a:avLst/>
              <a:gdLst/>
              <a:ahLst/>
              <a:cxnLst/>
              <a:rect l="l" t="t" r="r" b="b"/>
              <a:pathLst>
                <a:path w="2047" h="1605" extrusionOk="0">
                  <a:moveTo>
                    <a:pt x="1115" y="0"/>
                  </a:moveTo>
                  <a:lnTo>
                    <a:pt x="0" y="1605"/>
                  </a:lnTo>
                  <a:lnTo>
                    <a:pt x="1713" y="1605"/>
                  </a:lnTo>
                  <a:lnTo>
                    <a:pt x="2047" y="0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2472087" y="1607727"/>
              <a:ext cx="382871" cy="284490"/>
            </a:xfrm>
            <a:custGeom>
              <a:avLst/>
              <a:gdLst/>
              <a:ahLst/>
              <a:cxnLst/>
              <a:rect l="l" t="t" r="r" b="b"/>
              <a:pathLst>
                <a:path w="2160" h="1605" extrusionOk="0">
                  <a:moveTo>
                    <a:pt x="0" y="0"/>
                  </a:moveTo>
                  <a:lnTo>
                    <a:pt x="447" y="1605"/>
                  </a:lnTo>
                  <a:lnTo>
                    <a:pt x="2159" y="1605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2803197" y="1607727"/>
              <a:ext cx="658148" cy="284490"/>
            </a:xfrm>
            <a:custGeom>
              <a:avLst/>
              <a:gdLst/>
              <a:ahLst/>
              <a:cxnLst/>
              <a:rect l="l" t="t" r="r" b="b"/>
              <a:pathLst>
                <a:path w="3713" h="1605" extrusionOk="0">
                  <a:moveTo>
                    <a:pt x="1" y="0"/>
                  </a:moveTo>
                  <a:lnTo>
                    <a:pt x="2000" y="1605"/>
                  </a:lnTo>
                  <a:lnTo>
                    <a:pt x="3712" y="1605"/>
                  </a:lnTo>
                  <a:lnTo>
                    <a:pt x="933" y="0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2968398" y="1607727"/>
              <a:ext cx="799597" cy="284490"/>
            </a:xfrm>
            <a:custGeom>
              <a:avLst/>
              <a:gdLst/>
              <a:ahLst/>
              <a:cxnLst/>
              <a:rect l="l" t="t" r="r" b="b"/>
              <a:pathLst>
                <a:path w="4511" h="1605" extrusionOk="0">
                  <a:moveTo>
                    <a:pt x="1" y="0"/>
                  </a:moveTo>
                  <a:lnTo>
                    <a:pt x="2780" y="1605"/>
                  </a:lnTo>
                  <a:lnTo>
                    <a:pt x="4510" y="1605"/>
                  </a:lnTo>
                  <a:lnTo>
                    <a:pt x="9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1034024" y="1892042"/>
              <a:ext cx="303815" cy="270665"/>
            </a:xfrm>
            <a:custGeom>
              <a:avLst/>
              <a:gdLst/>
              <a:ahLst/>
              <a:cxnLst/>
              <a:rect l="l" t="t" r="r" b="b"/>
              <a:pathLst>
                <a:path w="1714" h="1527" extrusionOk="0">
                  <a:moveTo>
                    <a:pt x="1" y="1"/>
                  </a:moveTo>
                  <a:lnTo>
                    <a:pt x="1" y="673"/>
                  </a:lnTo>
                  <a:cubicBezTo>
                    <a:pt x="1" y="1145"/>
                    <a:pt x="382" y="1527"/>
                    <a:pt x="855" y="1527"/>
                  </a:cubicBezTo>
                  <a:cubicBezTo>
                    <a:pt x="1328" y="1527"/>
                    <a:pt x="1714" y="1145"/>
                    <a:pt x="1714" y="673"/>
                  </a:cubicBezTo>
                  <a:lnTo>
                    <a:pt x="1714" y="1"/>
                  </a:lnTo>
                  <a:close/>
                </a:path>
              </a:pathLst>
            </a:custGeom>
            <a:solidFill>
              <a:srgbClr val="FFE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1034024" y="1607727"/>
              <a:ext cx="779567" cy="284490"/>
            </a:xfrm>
            <a:custGeom>
              <a:avLst/>
              <a:gdLst/>
              <a:ahLst/>
              <a:cxnLst/>
              <a:rect l="l" t="t" r="r" b="b"/>
              <a:pathLst>
                <a:path w="4398" h="1605" extrusionOk="0">
                  <a:moveTo>
                    <a:pt x="3465" y="0"/>
                  </a:moveTo>
                  <a:lnTo>
                    <a:pt x="1" y="1605"/>
                  </a:lnTo>
                  <a:lnTo>
                    <a:pt x="1714" y="1605"/>
                  </a:lnTo>
                  <a:lnTo>
                    <a:pt x="43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1647323" y="1569263"/>
              <a:ext cx="1485042" cy="38641"/>
            </a:xfrm>
            <a:custGeom>
              <a:avLst/>
              <a:gdLst/>
              <a:ahLst/>
              <a:cxnLst/>
              <a:rect l="l" t="t" r="r" b="b"/>
              <a:pathLst>
                <a:path w="8378" h="218" extrusionOk="0">
                  <a:moveTo>
                    <a:pt x="1" y="1"/>
                  </a:moveTo>
                  <a:lnTo>
                    <a:pt x="1" y="217"/>
                  </a:lnTo>
                  <a:lnTo>
                    <a:pt x="8377" y="217"/>
                  </a:lnTo>
                  <a:lnTo>
                    <a:pt x="8377" y="1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3094426" y="2833436"/>
              <a:ext cx="190017" cy="189306"/>
            </a:xfrm>
            <a:custGeom>
              <a:avLst/>
              <a:gdLst/>
              <a:ahLst/>
              <a:cxnLst/>
              <a:rect l="l" t="t" r="r" b="b"/>
              <a:pathLst>
                <a:path w="1072" h="1068" extrusionOk="0">
                  <a:moveTo>
                    <a:pt x="317" y="1"/>
                  </a:moveTo>
                  <a:lnTo>
                    <a:pt x="1" y="313"/>
                  </a:lnTo>
                  <a:lnTo>
                    <a:pt x="755" y="1068"/>
                  </a:lnTo>
                  <a:lnTo>
                    <a:pt x="1072" y="751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2493534" y="2284659"/>
              <a:ext cx="772477" cy="703692"/>
            </a:xfrm>
            <a:custGeom>
              <a:avLst/>
              <a:gdLst/>
              <a:ahLst/>
              <a:cxnLst/>
              <a:rect l="l" t="t" r="r" b="b"/>
              <a:pathLst>
                <a:path w="4358" h="3970" extrusionOk="0">
                  <a:moveTo>
                    <a:pt x="2179" y="248"/>
                  </a:moveTo>
                  <a:cubicBezTo>
                    <a:pt x="2622" y="248"/>
                    <a:pt x="3066" y="417"/>
                    <a:pt x="3404" y="756"/>
                  </a:cubicBezTo>
                  <a:cubicBezTo>
                    <a:pt x="4080" y="1436"/>
                    <a:pt x="4080" y="2533"/>
                    <a:pt x="3404" y="3210"/>
                  </a:cubicBezTo>
                  <a:cubicBezTo>
                    <a:pt x="3066" y="3550"/>
                    <a:pt x="2622" y="3720"/>
                    <a:pt x="2179" y="3720"/>
                  </a:cubicBezTo>
                  <a:cubicBezTo>
                    <a:pt x="1735" y="3720"/>
                    <a:pt x="1290" y="3550"/>
                    <a:pt x="950" y="3210"/>
                  </a:cubicBezTo>
                  <a:cubicBezTo>
                    <a:pt x="274" y="2533"/>
                    <a:pt x="274" y="1436"/>
                    <a:pt x="950" y="756"/>
                  </a:cubicBezTo>
                  <a:cubicBezTo>
                    <a:pt x="1290" y="417"/>
                    <a:pt x="1735" y="248"/>
                    <a:pt x="2179" y="248"/>
                  </a:cubicBezTo>
                  <a:close/>
                  <a:moveTo>
                    <a:pt x="2177" y="0"/>
                  </a:moveTo>
                  <a:cubicBezTo>
                    <a:pt x="1669" y="0"/>
                    <a:pt x="1160" y="194"/>
                    <a:pt x="772" y="582"/>
                  </a:cubicBezTo>
                  <a:cubicBezTo>
                    <a:pt x="0" y="1354"/>
                    <a:pt x="0" y="2611"/>
                    <a:pt x="772" y="3387"/>
                  </a:cubicBezTo>
                  <a:cubicBezTo>
                    <a:pt x="1160" y="3775"/>
                    <a:pt x="1669" y="3969"/>
                    <a:pt x="2177" y="3969"/>
                  </a:cubicBezTo>
                  <a:cubicBezTo>
                    <a:pt x="2685" y="3969"/>
                    <a:pt x="3194" y="3775"/>
                    <a:pt x="3582" y="3387"/>
                  </a:cubicBezTo>
                  <a:cubicBezTo>
                    <a:pt x="4358" y="2611"/>
                    <a:pt x="4358" y="1354"/>
                    <a:pt x="3582" y="582"/>
                  </a:cubicBezTo>
                  <a:cubicBezTo>
                    <a:pt x="3194" y="194"/>
                    <a:pt x="2685" y="0"/>
                    <a:pt x="21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2541925" y="2328618"/>
              <a:ext cx="674987" cy="615598"/>
            </a:xfrm>
            <a:custGeom>
              <a:avLst/>
              <a:gdLst/>
              <a:ahLst/>
              <a:cxnLst/>
              <a:rect l="l" t="t" r="r" b="b"/>
              <a:pathLst>
                <a:path w="3808" h="3473" extrusionOk="0">
                  <a:moveTo>
                    <a:pt x="1906" y="0"/>
                  </a:moveTo>
                  <a:cubicBezTo>
                    <a:pt x="1462" y="0"/>
                    <a:pt x="1017" y="169"/>
                    <a:pt x="677" y="508"/>
                  </a:cubicBezTo>
                  <a:cubicBezTo>
                    <a:pt x="1" y="1188"/>
                    <a:pt x="1" y="2285"/>
                    <a:pt x="677" y="2962"/>
                  </a:cubicBezTo>
                  <a:cubicBezTo>
                    <a:pt x="1017" y="3302"/>
                    <a:pt x="1462" y="3472"/>
                    <a:pt x="1906" y="3472"/>
                  </a:cubicBezTo>
                  <a:cubicBezTo>
                    <a:pt x="2349" y="3472"/>
                    <a:pt x="2793" y="3302"/>
                    <a:pt x="3131" y="2962"/>
                  </a:cubicBezTo>
                  <a:cubicBezTo>
                    <a:pt x="3807" y="2285"/>
                    <a:pt x="3807" y="1188"/>
                    <a:pt x="3131" y="508"/>
                  </a:cubicBezTo>
                  <a:cubicBezTo>
                    <a:pt x="2793" y="169"/>
                    <a:pt x="2349" y="0"/>
                    <a:pt x="19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3185180" y="2930749"/>
              <a:ext cx="472030" cy="445081"/>
            </a:xfrm>
            <a:custGeom>
              <a:avLst/>
              <a:gdLst/>
              <a:ahLst/>
              <a:cxnLst/>
              <a:rect l="l" t="t" r="r" b="b"/>
              <a:pathLst>
                <a:path w="2663" h="2511" extrusionOk="0">
                  <a:moveTo>
                    <a:pt x="706" y="0"/>
                  </a:moveTo>
                  <a:cubicBezTo>
                    <a:pt x="610" y="0"/>
                    <a:pt x="514" y="37"/>
                    <a:pt x="443" y="111"/>
                  </a:cubicBezTo>
                  <a:lnTo>
                    <a:pt x="148" y="401"/>
                  </a:lnTo>
                  <a:cubicBezTo>
                    <a:pt x="1" y="549"/>
                    <a:pt x="1" y="787"/>
                    <a:pt x="148" y="930"/>
                  </a:cubicBezTo>
                  <a:lnTo>
                    <a:pt x="1696" y="2400"/>
                  </a:lnTo>
                  <a:cubicBezTo>
                    <a:pt x="1767" y="2474"/>
                    <a:pt x="1863" y="2511"/>
                    <a:pt x="1959" y="2511"/>
                  </a:cubicBezTo>
                  <a:cubicBezTo>
                    <a:pt x="2055" y="2511"/>
                    <a:pt x="2151" y="2474"/>
                    <a:pt x="2225" y="2400"/>
                  </a:cubicBezTo>
                  <a:lnTo>
                    <a:pt x="2515" y="2105"/>
                  </a:lnTo>
                  <a:cubicBezTo>
                    <a:pt x="2663" y="1962"/>
                    <a:pt x="2663" y="1724"/>
                    <a:pt x="2515" y="1576"/>
                  </a:cubicBezTo>
                  <a:lnTo>
                    <a:pt x="972" y="111"/>
                  </a:lnTo>
                  <a:cubicBezTo>
                    <a:pt x="898" y="37"/>
                    <a:pt x="802" y="0"/>
                    <a:pt x="7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1777250" y="2849389"/>
              <a:ext cx="1252129" cy="1024874"/>
            </a:xfrm>
            <a:custGeom>
              <a:avLst/>
              <a:gdLst/>
              <a:ahLst/>
              <a:cxnLst/>
              <a:rect l="l" t="t" r="r" b="b"/>
              <a:pathLst>
                <a:path w="7064" h="5782" extrusionOk="0">
                  <a:moveTo>
                    <a:pt x="599" y="1741"/>
                  </a:moveTo>
                  <a:lnTo>
                    <a:pt x="4575" y="1801"/>
                  </a:lnTo>
                  <a:lnTo>
                    <a:pt x="6530" y="5261"/>
                  </a:lnTo>
                  <a:lnTo>
                    <a:pt x="599" y="1741"/>
                  </a:lnTo>
                  <a:close/>
                  <a:moveTo>
                    <a:pt x="5337" y="0"/>
                  </a:moveTo>
                  <a:cubicBezTo>
                    <a:pt x="5278" y="0"/>
                    <a:pt x="5219" y="14"/>
                    <a:pt x="5164" y="41"/>
                  </a:cubicBezTo>
                  <a:cubicBezTo>
                    <a:pt x="5151" y="45"/>
                    <a:pt x="5134" y="54"/>
                    <a:pt x="5117" y="67"/>
                  </a:cubicBezTo>
                  <a:cubicBezTo>
                    <a:pt x="5076" y="89"/>
                    <a:pt x="5012" y="122"/>
                    <a:pt x="4976" y="122"/>
                  </a:cubicBezTo>
                  <a:cubicBezTo>
                    <a:pt x="4970" y="122"/>
                    <a:pt x="4965" y="121"/>
                    <a:pt x="4961" y="119"/>
                  </a:cubicBezTo>
                  <a:cubicBezTo>
                    <a:pt x="4955" y="116"/>
                    <a:pt x="4949" y="115"/>
                    <a:pt x="4942" y="115"/>
                  </a:cubicBezTo>
                  <a:cubicBezTo>
                    <a:pt x="4930" y="115"/>
                    <a:pt x="4919" y="120"/>
                    <a:pt x="4913" y="132"/>
                  </a:cubicBezTo>
                  <a:cubicBezTo>
                    <a:pt x="4904" y="154"/>
                    <a:pt x="4909" y="171"/>
                    <a:pt x="4926" y="180"/>
                  </a:cubicBezTo>
                  <a:cubicBezTo>
                    <a:pt x="4943" y="188"/>
                    <a:pt x="4961" y="192"/>
                    <a:pt x="4979" y="192"/>
                  </a:cubicBezTo>
                  <a:cubicBezTo>
                    <a:pt x="5036" y="192"/>
                    <a:pt x="5099" y="157"/>
                    <a:pt x="5151" y="128"/>
                  </a:cubicBezTo>
                  <a:cubicBezTo>
                    <a:pt x="5169" y="119"/>
                    <a:pt x="5182" y="110"/>
                    <a:pt x="5195" y="102"/>
                  </a:cubicBezTo>
                  <a:cubicBezTo>
                    <a:pt x="5239" y="82"/>
                    <a:pt x="5287" y="73"/>
                    <a:pt x="5335" y="73"/>
                  </a:cubicBezTo>
                  <a:cubicBezTo>
                    <a:pt x="5394" y="73"/>
                    <a:pt x="5454" y="88"/>
                    <a:pt x="5507" y="119"/>
                  </a:cubicBezTo>
                  <a:cubicBezTo>
                    <a:pt x="5663" y="210"/>
                    <a:pt x="5715" y="414"/>
                    <a:pt x="5620" y="570"/>
                  </a:cubicBezTo>
                  <a:cubicBezTo>
                    <a:pt x="5533" y="722"/>
                    <a:pt x="5498" y="730"/>
                    <a:pt x="5147" y="817"/>
                  </a:cubicBezTo>
                  <a:lnTo>
                    <a:pt x="5130" y="821"/>
                  </a:lnTo>
                  <a:cubicBezTo>
                    <a:pt x="5112" y="826"/>
                    <a:pt x="5095" y="834"/>
                    <a:pt x="4913" y="1164"/>
                  </a:cubicBezTo>
                  <a:cubicBezTo>
                    <a:pt x="4780" y="1088"/>
                    <a:pt x="4636" y="1052"/>
                    <a:pt x="4494" y="1052"/>
                  </a:cubicBezTo>
                  <a:cubicBezTo>
                    <a:pt x="4419" y="1052"/>
                    <a:pt x="4344" y="1062"/>
                    <a:pt x="4271" y="1082"/>
                  </a:cubicBezTo>
                  <a:cubicBezTo>
                    <a:pt x="4067" y="1137"/>
                    <a:pt x="3333" y="1455"/>
                    <a:pt x="3080" y="1455"/>
                  </a:cubicBezTo>
                  <a:cubicBezTo>
                    <a:pt x="3075" y="1455"/>
                    <a:pt x="3071" y="1455"/>
                    <a:pt x="3066" y="1454"/>
                  </a:cubicBezTo>
                  <a:cubicBezTo>
                    <a:pt x="2654" y="1437"/>
                    <a:pt x="2225" y="1420"/>
                    <a:pt x="1843" y="1398"/>
                  </a:cubicBezTo>
                  <a:cubicBezTo>
                    <a:pt x="1163" y="1359"/>
                    <a:pt x="703" y="1285"/>
                    <a:pt x="677" y="1281"/>
                  </a:cubicBezTo>
                  <a:cubicBezTo>
                    <a:pt x="651" y="1278"/>
                    <a:pt x="624" y="1276"/>
                    <a:pt x="598" y="1276"/>
                  </a:cubicBezTo>
                  <a:cubicBezTo>
                    <a:pt x="386" y="1276"/>
                    <a:pt x="181" y="1383"/>
                    <a:pt x="66" y="1576"/>
                  </a:cubicBezTo>
                  <a:cubicBezTo>
                    <a:pt x="35" y="1628"/>
                    <a:pt x="14" y="1680"/>
                    <a:pt x="1" y="1732"/>
                  </a:cubicBezTo>
                  <a:lnTo>
                    <a:pt x="317" y="1736"/>
                  </a:lnTo>
                  <a:lnTo>
                    <a:pt x="6673" y="5508"/>
                  </a:lnTo>
                  <a:lnTo>
                    <a:pt x="6825" y="5781"/>
                  </a:lnTo>
                  <a:cubicBezTo>
                    <a:pt x="6868" y="5742"/>
                    <a:pt x="6903" y="5699"/>
                    <a:pt x="6933" y="5647"/>
                  </a:cubicBezTo>
                  <a:cubicBezTo>
                    <a:pt x="7063" y="5430"/>
                    <a:pt x="7042" y="5166"/>
                    <a:pt x="6899" y="4971"/>
                  </a:cubicBezTo>
                  <a:cubicBezTo>
                    <a:pt x="6881" y="4949"/>
                    <a:pt x="6600" y="4580"/>
                    <a:pt x="6235" y="4004"/>
                  </a:cubicBezTo>
                  <a:cubicBezTo>
                    <a:pt x="6036" y="3679"/>
                    <a:pt x="5815" y="3314"/>
                    <a:pt x="5598" y="2959"/>
                  </a:cubicBezTo>
                  <a:cubicBezTo>
                    <a:pt x="5477" y="2755"/>
                    <a:pt x="5399" y="1931"/>
                    <a:pt x="5351" y="1723"/>
                  </a:cubicBezTo>
                  <a:cubicBezTo>
                    <a:pt x="5303" y="1511"/>
                    <a:pt x="5173" y="1320"/>
                    <a:pt x="4974" y="1199"/>
                  </a:cubicBezTo>
                  <a:cubicBezTo>
                    <a:pt x="5052" y="1064"/>
                    <a:pt x="5130" y="921"/>
                    <a:pt x="5156" y="891"/>
                  </a:cubicBezTo>
                  <a:lnTo>
                    <a:pt x="5164" y="886"/>
                  </a:lnTo>
                  <a:cubicBezTo>
                    <a:pt x="5524" y="795"/>
                    <a:pt x="5576" y="782"/>
                    <a:pt x="5685" y="605"/>
                  </a:cubicBezTo>
                  <a:cubicBezTo>
                    <a:pt x="5797" y="418"/>
                    <a:pt x="5732" y="171"/>
                    <a:pt x="5542" y="58"/>
                  </a:cubicBezTo>
                  <a:cubicBezTo>
                    <a:pt x="5480" y="20"/>
                    <a:pt x="5408" y="0"/>
                    <a:pt x="5337" y="0"/>
                  </a:cubicBez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827345" y="3706588"/>
              <a:ext cx="1379753" cy="767149"/>
            </a:xfrm>
            <a:custGeom>
              <a:avLst/>
              <a:gdLst/>
              <a:ahLst/>
              <a:cxnLst/>
              <a:rect l="l" t="t" r="r" b="b"/>
              <a:pathLst>
                <a:path w="7784" h="4328" extrusionOk="0">
                  <a:moveTo>
                    <a:pt x="707" y="486"/>
                  </a:moveTo>
                  <a:cubicBezTo>
                    <a:pt x="829" y="486"/>
                    <a:pt x="924" y="594"/>
                    <a:pt x="924" y="729"/>
                  </a:cubicBezTo>
                  <a:lnTo>
                    <a:pt x="924" y="3460"/>
                  </a:lnTo>
                  <a:cubicBezTo>
                    <a:pt x="924" y="3595"/>
                    <a:pt x="829" y="3703"/>
                    <a:pt x="707" y="3703"/>
                  </a:cubicBezTo>
                  <a:cubicBezTo>
                    <a:pt x="590" y="3703"/>
                    <a:pt x="491" y="3595"/>
                    <a:pt x="491" y="3460"/>
                  </a:cubicBezTo>
                  <a:lnTo>
                    <a:pt x="491" y="729"/>
                  </a:lnTo>
                  <a:cubicBezTo>
                    <a:pt x="491" y="594"/>
                    <a:pt x="590" y="486"/>
                    <a:pt x="707" y="486"/>
                  </a:cubicBezTo>
                  <a:close/>
                  <a:moveTo>
                    <a:pt x="1995" y="486"/>
                  </a:moveTo>
                  <a:cubicBezTo>
                    <a:pt x="2116" y="486"/>
                    <a:pt x="2212" y="594"/>
                    <a:pt x="2212" y="729"/>
                  </a:cubicBezTo>
                  <a:lnTo>
                    <a:pt x="2212" y="3460"/>
                  </a:lnTo>
                  <a:cubicBezTo>
                    <a:pt x="2212" y="3595"/>
                    <a:pt x="2116" y="3703"/>
                    <a:pt x="1995" y="3703"/>
                  </a:cubicBezTo>
                  <a:cubicBezTo>
                    <a:pt x="1874" y="3703"/>
                    <a:pt x="1778" y="3595"/>
                    <a:pt x="1778" y="3460"/>
                  </a:cubicBezTo>
                  <a:lnTo>
                    <a:pt x="1778" y="729"/>
                  </a:lnTo>
                  <a:cubicBezTo>
                    <a:pt x="1778" y="594"/>
                    <a:pt x="1874" y="486"/>
                    <a:pt x="1995" y="486"/>
                  </a:cubicBezTo>
                  <a:close/>
                  <a:moveTo>
                    <a:pt x="3283" y="486"/>
                  </a:moveTo>
                  <a:cubicBezTo>
                    <a:pt x="3400" y="486"/>
                    <a:pt x="3500" y="594"/>
                    <a:pt x="3500" y="729"/>
                  </a:cubicBezTo>
                  <a:lnTo>
                    <a:pt x="3500" y="3460"/>
                  </a:lnTo>
                  <a:cubicBezTo>
                    <a:pt x="3500" y="3595"/>
                    <a:pt x="3400" y="3703"/>
                    <a:pt x="3283" y="3703"/>
                  </a:cubicBezTo>
                  <a:cubicBezTo>
                    <a:pt x="3161" y="3703"/>
                    <a:pt x="3066" y="3595"/>
                    <a:pt x="3066" y="3460"/>
                  </a:cubicBezTo>
                  <a:lnTo>
                    <a:pt x="3066" y="729"/>
                  </a:lnTo>
                  <a:cubicBezTo>
                    <a:pt x="3066" y="594"/>
                    <a:pt x="3161" y="486"/>
                    <a:pt x="3283" y="486"/>
                  </a:cubicBezTo>
                  <a:close/>
                  <a:moveTo>
                    <a:pt x="4566" y="486"/>
                  </a:moveTo>
                  <a:cubicBezTo>
                    <a:pt x="4688" y="486"/>
                    <a:pt x="4783" y="594"/>
                    <a:pt x="4783" y="729"/>
                  </a:cubicBezTo>
                  <a:lnTo>
                    <a:pt x="4783" y="3460"/>
                  </a:lnTo>
                  <a:cubicBezTo>
                    <a:pt x="4783" y="3595"/>
                    <a:pt x="4688" y="3703"/>
                    <a:pt x="4566" y="3703"/>
                  </a:cubicBezTo>
                  <a:cubicBezTo>
                    <a:pt x="4449" y="3703"/>
                    <a:pt x="4349" y="3595"/>
                    <a:pt x="4349" y="3460"/>
                  </a:cubicBezTo>
                  <a:lnTo>
                    <a:pt x="4349" y="729"/>
                  </a:lnTo>
                  <a:cubicBezTo>
                    <a:pt x="4349" y="594"/>
                    <a:pt x="4449" y="486"/>
                    <a:pt x="4566" y="486"/>
                  </a:cubicBezTo>
                  <a:close/>
                  <a:moveTo>
                    <a:pt x="5854" y="486"/>
                  </a:moveTo>
                  <a:cubicBezTo>
                    <a:pt x="5975" y="486"/>
                    <a:pt x="6071" y="594"/>
                    <a:pt x="6071" y="729"/>
                  </a:cubicBezTo>
                  <a:lnTo>
                    <a:pt x="6071" y="3460"/>
                  </a:lnTo>
                  <a:cubicBezTo>
                    <a:pt x="6071" y="3595"/>
                    <a:pt x="5975" y="3703"/>
                    <a:pt x="5854" y="3703"/>
                  </a:cubicBezTo>
                  <a:cubicBezTo>
                    <a:pt x="5732" y="3703"/>
                    <a:pt x="5637" y="3595"/>
                    <a:pt x="5637" y="3460"/>
                  </a:cubicBezTo>
                  <a:lnTo>
                    <a:pt x="5637" y="729"/>
                  </a:lnTo>
                  <a:cubicBezTo>
                    <a:pt x="5637" y="594"/>
                    <a:pt x="5732" y="486"/>
                    <a:pt x="5854" y="486"/>
                  </a:cubicBezTo>
                  <a:close/>
                  <a:moveTo>
                    <a:pt x="7050" y="486"/>
                  </a:moveTo>
                  <a:cubicBezTo>
                    <a:pt x="7168" y="486"/>
                    <a:pt x="7267" y="594"/>
                    <a:pt x="7267" y="729"/>
                  </a:cubicBezTo>
                  <a:lnTo>
                    <a:pt x="7267" y="3460"/>
                  </a:lnTo>
                  <a:cubicBezTo>
                    <a:pt x="7267" y="3595"/>
                    <a:pt x="7168" y="3703"/>
                    <a:pt x="7050" y="3703"/>
                  </a:cubicBezTo>
                  <a:cubicBezTo>
                    <a:pt x="6929" y="3703"/>
                    <a:pt x="6834" y="3595"/>
                    <a:pt x="6834" y="3460"/>
                  </a:cubicBezTo>
                  <a:lnTo>
                    <a:pt x="6834" y="729"/>
                  </a:lnTo>
                  <a:cubicBezTo>
                    <a:pt x="6834" y="594"/>
                    <a:pt x="6929" y="486"/>
                    <a:pt x="7050" y="486"/>
                  </a:cubicBezTo>
                  <a:close/>
                  <a:moveTo>
                    <a:pt x="1" y="0"/>
                  </a:moveTo>
                  <a:lnTo>
                    <a:pt x="1" y="3495"/>
                  </a:lnTo>
                  <a:cubicBezTo>
                    <a:pt x="1" y="3954"/>
                    <a:pt x="373" y="4327"/>
                    <a:pt x="833" y="4327"/>
                  </a:cubicBezTo>
                  <a:lnTo>
                    <a:pt x="6955" y="4327"/>
                  </a:lnTo>
                  <a:cubicBezTo>
                    <a:pt x="7415" y="4327"/>
                    <a:pt x="7783" y="3954"/>
                    <a:pt x="7783" y="3495"/>
                  </a:cubicBezTo>
                  <a:lnTo>
                    <a:pt x="778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775942" y="3479881"/>
              <a:ext cx="1483447" cy="226883"/>
            </a:xfrm>
            <a:custGeom>
              <a:avLst/>
              <a:gdLst/>
              <a:ahLst/>
              <a:cxnLst/>
              <a:rect l="l" t="t" r="r" b="b"/>
              <a:pathLst>
                <a:path w="8369" h="1280" extrusionOk="0">
                  <a:moveTo>
                    <a:pt x="0" y="0"/>
                  </a:moveTo>
                  <a:lnTo>
                    <a:pt x="0" y="1279"/>
                  </a:lnTo>
                  <a:lnTo>
                    <a:pt x="8368" y="1279"/>
                  </a:lnTo>
                  <a:lnTo>
                    <a:pt x="8368" y="0"/>
                  </a:lnTo>
                  <a:close/>
                </a:path>
              </a:pathLst>
            </a:custGeom>
            <a:solidFill>
              <a:srgbClr val="FFE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827345" y="3706588"/>
              <a:ext cx="1379753" cy="49276"/>
            </a:xfrm>
            <a:custGeom>
              <a:avLst/>
              <a:gdLst/>
              <a:ahLst/>
              <a:cxnLst/>
              <a:rect l="l" t="t" r="r" b="b"/>
              <a:pathLst>
                <a:path w="7784" h="278" extrusionOk="0">
                  <a:moveTo>
                    <a:pt x="1" y="0"/>
                  </a:moveTo>
                  <a:lnTo>
                    <a:pt x="1" y="278"/>
                  </a:lnTo>
                  <a:lnTo>
                    <a:pt x="7783" y="278"/>
                  </a:lnTo>
                  <a:lnTo>
                    <a:pt x="7783" y="0"/>
                  </a:lnTo>
                  <a:close/>
                </a:path>
              </a:pathLst>
            </a:custGeom>
            <a:solidFill>
              <a:srgbClr val="111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964895" y="3090986"/>
              <a:ext cx="508899" cy="498080"/>
            </a:xfrm>
            <a:custGeom>
              <a:avLst/>
              <a:gdLst/>
              <a:ahLst/>
              <a:cxnLst/>
              <a:rect l="l" t="t" r="r" b="b"/>
              <a:pathLst>
                <a:path w="2871" h="2810" extrusionOk="0">
                  <a:moveTo>
                    <a:pt x="2531" y="0"/>
                  </a:moveTo>
                  <a:cubicBezTo>
                    <a:pt x="2453" y="0"/>
                    <a:pt x="2375" y="31"/>
                    <a:pt x="2316" y="91"/>
                  </a:cubicBezTo>
                  <a:lnTo>
                    <a:pt x="122" y="2285"/>
                  </a:lnTo>
                  <a:cubicBezTo>
                    <a:pt x="1" y="2402"/>
                    <a:pt x="1" y="2597"/>
                    <a:pt x="122" y="2719"/>
                  </a:cubicBezTo>
                  <a:cubicBezTo>
                    <a:pt x="183" y="2780"/>
                    <a:pt x="262" y="2810"/>
                    <a:pt x="341" y="2810"/>
                  </a:cubicBezTo>
                  <a:cubicBezTo>
                    <a:pt x="419" y="2810"/>
                    <a:pt x="497" y="2780"/>
                    <a:pt x="556" y="2719"/>
                  </a:cubicBezTo>
                  <a:lnTo>
                    <a:pt x="2750" y="525"/>
                  </a:lnTo>
                  <a:cubicBezTo>
                    <a:pt x="2871" y="408"/>
                    <a:pt x="2871" y="213"/>
                    <a:pt x="2750" y="91"/>
                  </a:cubicBezTo>
                  <a:cubicBezTo>
                    <a:pt x="2689" y="31"/>
                    <a:pt x="2610" y="0"/>
                    <a:pt x="25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1561355" y="3090986"/>
              <a:ext cx="508190" cy="498080"/>
            </a:xfrm>
            <a:custGeom>
              <a:avLst/>
              <a:gdLst/>
              <a:ahLst/>
              <a:cxnLst/>
              <a:rect l="l" t="t" r="r" b="b"/>
              <a:pathLst>
                <a:path w="2867" h="2810" extrusionOk="0">
                  <a:moveTo>
                    <a:pt x="340" y="0"/>
                  </a:moveTo>
                  <a:cubicBezTo>
                    <a:pt x="261" y="0"/>
                    <a:pt x="182" y="31"/>
                    <a:pt x="122" y="91"/>
                  </a:cubicBezTo>
                  <a:cubicBezTo>
                    <a:pt x="0" y="213"/>
                    <a:pt x="0" y="408"/>
                    <a:pt x="122" y="525"/>
                  </a:cubicBezTo>
                  <a:lnTo>
                    <a:pt x="2311" y="2719"/>
                  </a:lnTo>
                  <a:cubicBezTo>
                    <a:pt x="2372" y="2780"/>
                    <a:pt x="2451" y="2810"/>
                    <a:pt x="2530" y="2810"/>
                  </a:cubicBezTo>
                  <a:cubicBezTo>
                    <a:pt x="2609" y="2810"/>
                    <a:pt x="2688" y="2780"/>
                    <a:pt x="2749" y="2719"/>
                  </a:cubicBezTo>
                  <a:cubicBezTo>
                    <a:pt x="2866" y="2597"/>
                    <a:pt x="2866" y="2402"/>
                    <a:pt x="2749" y="2285"/>
                  </a:cubicBezTo>
                  <a:lnTo>
                    <a:pt x="555" y="91"/>
                  </a:lnTo>
                  <a:cubicBezTo>
                    <a:pt x="497" y="31"/>
                    <a:pt x="419" y="0"/>
                    <a:pt x="3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2044727" y="3556631"/>
              <a:ext cx="1138332" cy="1033914"/>
            </a:xfrm>
            <a:custGeom>
              <a:avLst/>
              <a:gdLst/>
              <a:ahLst/>
              <a:cxnLst/>
              <a:rect l="l" t="t" r="r" b="b"/>
              <a:pathLst>
                <a:path w="6422" h="5833" extrusionOk="0">
                  <a:moveTo>
                    <a:pt x="516" y="1"/>
                  </a:moveTo>
                  <a:lnTo>
                    <a:pt x="0" y="5832"/>
                  </a:lnTo>
                  <a:lnTo>
                    <a:pt x="6422" y="5832"/>
                  </a:lnTo>
                  <a:lnTo>
                    <a:pt x="59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349781" y="3648094"/>
              <a:ext cx="71611" cy="71610"/>
            </a:xfrm>
            <a:custGeom>
              <a:avLst/>
              <a:gdLst/>
              <a:ahLst/>
              <a:cxnLst/>
              <a:rect l="l" t="t" r="r" b="b"/>
              <a:pathLst>
                <a:path w="404" h="404" extrusionOk="0">
                  <a:moveTo>
                    <a:pt x="200" y="1"/>
                  </a:moveTo>
                  <a:cubicBezTo>
                    <a:pt x="92" y="1"/>
                    <a:pt x="1" y="92"/>
                    <a:pt x="1" y="200"/>
                  </a:cubicBezTo>
                  <a:cubicBezTo>
                    <a:pt x="1" y="313"/>
                    <a:pt x="92" y="404"/>
                    <a:pt x="200" y="404"/>
                  </a:cubicBezTo>
                  <a:cubicBezTo>
                    <a:pt x="313" y="404"/>
                    <a:pt x="404" y="313"/>
                    <a:pt x="404" y="200"/>
                  </a:cubicBezTo>
                  <a:cubicBezTo>
                    <a:pt x="404" y="92"/>
                    <a:pt x="313" y="1"/>
                    <a:pt x="200" y="1"/>
                  </a:cubicBezTo>
                  <a:close/>
                </a:path>
              </a:pathLst>
            </a:custGeom>
            <a:solidFill>
              <a:srgbClr val="DA6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837762" y="3648094"/>
              <a:ext cx="71788" cy="7161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5" y="1"/>
                  </a:moveTo>
                  <a:cubicBezTo>
                    <a:pt x="92" y="1"/>
                    <a:pt x="1" y="92"/>
                    <a:pt x="1" y="200"/>
                  </a:cubicBezTo>
                  <a:cubicBezTo>
                    <a:pt x="1" y="313"/>
                    <a:pt x="92" y="404"/>
                    <a:pt x="205" y="404"/>
                  </a:cubicBezTo>
                  <a:cubicBezTo>
                    <a:pt x="317" y="404"/>
                    <a:pt x="404" y="313"/>
                    <a:pt x="404" y="200"/>
                  </a:cubicBezTo>
                  <a:cubicBezTo>
                    <a:pt x="404" y="92"/>
                    <a:pt x="317" y="1"/>
                    <a:pt x="205" y="1"/>
                  </a:cubicBezTo>
                  <a:close/>
                </a:path>
              </a:pathLst>
            </a:custGeom>
            <a:solidFill>
              <a:srgbClr val="DA6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365202" y="3664224"/>
              <a:ext cx="527334" cy="392969"/>
            </a:xfrm>
            <a:custGeom>
              <a:avLst/>
              <a:gdLst/>
              <a:ahLst/>
              <a:cxnLst/>
              <a:rect l="l" t="t" r="r" b="b"/>
              <a:pathLst>
                <a:path w="2975" h="2217" extrusionOk="0">
                  <a:moveTo>
                    <a:pt x="109" y="1"/>
                  </a:moveTo>
                  <a:cubicBezTo>
                    <a:pt x="48" y="1"/>
                    <a:pt x="0" y="49"/>
                    <a:pt x="0" y="109"/>
                  </a:cubicBezTo>
                  <a:lnTo>
                    <a:pt x="0" y="842"/>
                  </a:lnTo>
                  <a:cubicBezTo>
                    <a:pt x="0" y="1601"/>
                    <a:pt x="560" y="2216"/>
                    <a:pt x="1245" y="2216"/>
                  </a:cubicBezTo>
                  <a:lnTo>
                    <a:pt x="1726" y="2216"/>
                  </a:lnTo>
                  <a:cubicBezTo>
                    <a:pt x="2415" y="2216"/>
                    <a:pt x="2975" y="1601"/>
                    <a:pt x="2975" y="842"/>
                  </a:cubicBezTo>
                  <a:lnTo>
                    <a:pt x="2975" y="109"/>
                  </a:lnTo>
                  <a:cubicBezTo>
                    <a:pt x="2975" y="49"/>
                    <a:pt x="2923" y="1"/>
                    <a:pt x="2862" y="1"/>
                  </a:cubicBezTo>
                  <a:cubicBezTo>
                    <a:pt x="2801" y="1"/>
                    <a:pt x="2754" y="49"/>
                    <a:pt x="2754" y="109"/>
                  </a:cubicBezTo>
                  <a:lnTo>
                    <a:pt x="2754" y="842"/>
                  </a:lnTo>
                  <a:cubicBezTo>
                    <a:pt x="2754" y="1479"/>
                    <a:pt x="2294" y="2000"/>
                    <a:pt x="1726" y="2000"/>
                  </a:cubicBezTo>
                  <a:lnTo>
                    <a:pt x="1245" y="2000"/>
                  </a:lnTo>
                  <a:cubicBezTo>
                    <a:pt x="677" y="2000"/>
                    <a:pt x="217" y="1479"/>
                    <a:pt x="217" y="842"/>
                  </a:cubicBezTo>
                  <a:lnTo>
                    <a:pt x="217" y="109"/>
                  </a:lnTo>
                  <a:cubicBezTo>
                    <a:pt x="217" y="49"/>
                    <a:pt x="169" y="1"/>
                    <a:pt x="109" y="1"/>
                  </a:cubicBezTo>
                  <a:close/>
                </a:path>
              </a:pathLst>
            </a:custGeom>
            <a:solidFill>
              <a:srgbClr val="9E2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2365911" y="3665111"/>
              <a:ext cx="525029" cy="354328"/>
            </a:xfrm>
            <a:custGeom>
              <a:avLst/>
              <a:gdLst/>
              <a:ahLst/>
              <a:cxnLst/>
              <a:rect l="l" t="t" r="r" b="b"/>
              <a:pathLst>
                <a:path w="2962" h="1999" extrusionOk="0">
                  <a:moveTo>
                    <a:pt x="105" y="0"/>
                  </a:moveTo>
                  <a:cubicBezTo>
                    <a:pt x="48" y="0"/>
                    <a:pt x="1" y="48"/>
                    <a:pt x="1" y="104"/>
                  </a:cubicBezTo>
                  <a:lnTo>
                    <a:pt x="1" y="759"/>
                  </a:lnTo>
                  <a:cubicBezTo>
                    <a:pt x="1" y="1444"/>
                    <a:pt x="556" y="1999"/>
                    <a:pt x="1241" y="1999"/>
                  </a:cubicBezTo>
                  <a:lnTo>
                    <a:pt x="1722" y="1999"/>
                  </a:lnTo>
                  <a:cubicBezTo>
                    <a:pt x="2407" y="1999"/>
                    <a:pt x="2962" y="1444"/>
                    <a:pt x="2962" y="759"/>
                  </a:cubicBezTo>
                  <a:lnTo>
                    <a:pt x="2962" y="104"/>
                  </a:lnTo>
                  <a:cubicBezTo>
                    <a:pt x="2962" y="48"/>
                    <a:pt x="2919" y="0"/>
                    <a:pt x="2858" y="0"/>
                  </a:cubicBezTo>
                  <a:cubicBezTo>
                    <a:pt x="2802" y="0"/>
                    <a:pt x="2754" y="48"/>
                    <a:pt x="2754" y="104"/>
                  </a:cubicBezTo>
                  <a:lnTo>
                    <a:pt x="2754" y="759"/>
                  </a:lnTo>
                  <a:cubicBezTo>
                    <a:pt x="2754" y="1331"/>
                    <a:pt x="2294" y="1795"/>
                    <a:pt x="1722" y="1795"/>
                  </a:cubicBezTo>
                  <a:lnTo>
                    <a:pt x="1241" y="1795"/>
                  </a:lnTo>
                  <a:cubicBezTo>
                    <a:pt x="673" y="1795"/>
                    <a:pt x="209" y="1331"/>
                    <a:pt x="209" y="759"/>
                  </a:cubicBezTo>
                  <a:lnTo>
                    <a:pt x="209" y="104"/>
                  </a:lnTo>
                  <a:cubicBezTo>
                    <a:pt x="209" y="48"/>
                    <a:pt x="161" y="0"/>
                    <a:pt x="1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2840953" y="4158230"/>
              <a:ext cx="571825" cy="381802"/>
            </a:xfrm>
            <a:custGeom>
              <a:avLst/>
              <a:gdLst/>
              <a:ahLst/>
              <a:cxnLst/>
              <a:rect l="l" t="t" r="r" b="b"/>
              <a:pathLst>
                <a:path w="3226" h="2154" extrusionOk="0">
                  <a:moveTo>
                    <a:pt x="2890" y="0"/>
                  </a:moveTo>
                  <a:cubicBezTo>
                    <a:pt x="2885" y="0"/>
                    <a:pt x="2880" y="1"/>
                    <a:pt x="2875" y="2"/>
                  </a:cubicBezTo>
                  <a:lnTo>
                    <a:pt x="91" y="422"/>
                  </a:lnTo>
                  <a:cubicBezTo>
                    <a:pt x="35" y="431"/>
                    <a:pt x="0" y="479"/>
                    <a:pt x="9" y="531"/>
                  </a:cubicBezTo>
                  <a:lnTo>
                    <a:pt x="239" y="2070"/>
                  </a:lnTo>
                  <a:cubicBezTo>
                    <a:pt x="246" y="2120"/>
                    <a:pt x="289" y="2154"/>
                    <a:pt x="335" y="2154"/>
                  </a:cubicBezTo>
                  <a:cubicBezTo>
                    <a:pt x="341" y="2154"/>
                    <a:pt x="346" y="2153"/>
                    <a:pt x="351" y="2152"/>
                  </a:cubicBezTo>
                  <a:lnTo>
                    <a:pt x="3135" y="1732"/>
                  </a:lnTo>
                  <a:cubicBezTo>
                    <a:pt x="3191" y="1723"/>
                    <a:pt x="3226" y="1675"/>
                    <a:pt x="3217" y="1623"/>
                  </a:cubicBezTo>
                  <a:lnTo>
                    <a:pt x="2988" y="84"/>
                  </a:lnTo>
                  <a:cubicBezTo>
                    <a:pt x="2980" y="37"/>
                    <a:pt x="2940" y="0"/>
                    <a:pt x="28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2846270" y="4197581"/>
              <a:ext cx="537437" cy="144638"/>
            </a:xfrm>
            <a:custGeom>
              <a:avLst/>
              <a:gdLst/>
              <a:ahLst/>
              <a:cxnLst/>
              <a:rect l="l" t="t" r="r" b="b"/>
              <a:pathLst>
                <a:path w="3032" h="816" extrusionOk="0">
                  <a:moveTo>
                    <a:pt x="2979" y="1"/>
                  </a:moveTo>
                  <a:lnTo>
                    <a:pt x="1" y="447"/>
                  </a:lnTo>
                  <a:lnTo>
                    <a:pt x="53" y="816"/>
                  </a:lnTo>
                  <a:lnTo>
                    <a:pt x="3031" y="365"/>
                  </a:lnTo>
                  <a:lnTo>
                    <a:pt x="2979" y="1"/>
                  </a:lnTo>
                  <a:close/>
                </a:path>
              </a:pathLst>
            </a:custGeom>
            <a:solidFill>
              <a:srgbClr val="4B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3290469" y="4381393"/>
              <a:ext cx="72497" cy="70724"/>
            </a:xfrm>
            <a:custGeom>
              <a:avLst/>
              <a:gdLst/>
              <a:ahLst/>
              <a:cxnLst/>
              <a:rect l="l" t="t" r="r" b="b"/>
              <a:pathLst>
                <a:path w="409" h="399" extrusionOk="0">
                  <a:moveTo>
                    <a:pt x="356" y="0"/>
                  </a:moveTo>
                  <a:lnTo>
                    <a:pt x="1" y="56"/>
                  </a:lnTo>
                  <a:lnTo>
                    <a:pt x="53" y="399"/>
                  </a:lnTo>
                  <a:lnTo>
                    <a:pt x="408" y="343"/>
                  </a:lnTo>
                  <a:lnTo>
                    <a:pt x="3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2905473" y="4395219"/>
              <a:ext cx="367450" cy="114682"/>
            </a:xfrm>
            <a:custGeom>
              <a:avLst/>
              <a:gdLst/>
              <a:ahLst/>
              <a:cxnLst/>
              <a:rect l="l" t="t" r="r" b="b"/>
              <a:pathLst>
                <a:path w="2073" h="647" extrusionOk="0">
                  <a:moveTo>
                    <a:pt x="2021" y="0"/>
                  </a:moveTo>
                  <a:lnTo>
                    <a:pt x="0" y="304"/>
                  </a:lnTo>
                  <a:lnTo>
                    <a:pt x="52" y="646"/>
                  </a:lnTo>
                  <a:lnTo>
                    <a:pt x="2073" y="343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" name="Google Shape;727;p21"/>
          <p:cNvSpPr/>
          <p:nvPr/>
        </p:nvSpPr>
        <p:spPr>
          <a:xfrm>
            <a:off x="4569326" y="3014632"/>
            <a:ext cx="3716258" cy="1278146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Yazdan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Rizwan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19BTCS008HY		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Ataliya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Aarfeen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19BTCS023HY</a:t>
            </a:r>
          </a:p>
        </p:txBody>
      </p:sp>
      <p:grpSp>
        <p:nvGrpSpPr>
          <p:cNvPr id="137" name="Google Shape;3351;p48"/>
          <p:cNvGrpSpPr/>
          <p:nvPr/>
        </p:nvGrpSpPr>
        <p:grpSpPr>
          <a:xfrm>
            <a:off x="6680718" y="1948110"/>
            <a:ext cx="1950096" cy="1773094"/>
            <a:chOff x="6009213" y="2443226"/>
            <a:chExt cx="1007399" cy="997825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38" name="Google Shape;3352;p48"/>
            <p:cNvSpPr/>
            <p:nvPr/>
          </p:nvSpPr>
          <p:spPr>
            <a:xfrm>
              <a:off x="6009213" y="2443226"/>
              <a:ext cx="971700" cy="969600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353;p48"/>
            <p:cNvSpPr/>
            <p:nvPr/>
          </p:nvSpPr>
          <p:spPr>
            <a:xfrm>
              <a:off x="6044912" y="2471451"/>
              <a:ext cx="971700" cy="969600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Under the guidance of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Dr</a:t>
              </a:r>
              <a:r>
                <a:rPr lang="en-US" sz="13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Fareeha</a:t>
              </a:r>
              <a:r>
                <a:rPr lang="en-US" sz="13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Rasheed</a:t>
              </a:r>
              <a:endPara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Assistant Professor</a:t>
              </a:r>
              <a:endParaRPr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538" y="121600"/>
            <a:ext cx="8229600" cy="572700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grpSp>
        <p:nvGrpSpPr>
          <p:cNvPr id="90" name="Google Shape;1574;p31"/>
          <p:cNvGrpSpPr/>
          <p:nvPr/>
        </p:nvGrpSpPr>
        <p:grpSpPr>
          <a:xfrm>
            <a:off x="19475" y="1516688"/>
            <a:ext cx="1745530" cy="2751345"/>
            <a:chOff x="445161" y="1637776"/>
            <a:chExt cx="2258153" cy="3095969"/>
          </a:xfrm>
        </p:grpSpPr>
        <p:sp>
          <p:nvSpPr>
            <p:cNvPr id="91" name="Google Shape;1575;p31"/>
            <p:cNvSpPr/>
            <p:nvPr/>
          </p:nvSpPr>
          <p:spPr>
            <a:xfrm>
              <a:off x="445161" y="3058388"/>
              <a:ext cx="863638" cy="1391104"/>
            </a:xfrm>
            <a:custGeom>
              <a:avLst/>
              <a:gdLst/>
              <a:ahLst/>
              <a:cxnLst/>
              <a:rect l="l" t="t" r="r" b="b"/>
              <a:pathLst>
                <a:path w="6587" h="10610" extrusionOk="0">
                  <a:moveTo>
                    <a:pt x="4137" y="5983"/>
                  </a:moveTo>
                  <a:cubicBezTo>
                    <a:pt x="4137" y="5983"/>
                    <a:pt x="1982" y="9018"/>
                    <a:pt x="1" y="10609"/>
                  </a:cubicBezTo>
                  <a:lnTo>
                    <a:pt x="1" y="4487"/>
                  </a:lnTo>
                  <a:cubicBezTo>
                    <a:pt x="412" y="4149"/>
                    <a:pt x="785" y="3772"/>
                    <a:pt x="1063" y="3352"/>
                  </a:cubicBezTo>
                  <a:cubicBezTo>
                    <a:pt x="1063" y="3352"/>
                    <a:pt x="2103" y="455"/>
                    <a:pt x="2511" y="507"/>
                  </a:cubicBezTo>
                  <a:cubicBezTo>
                    <a:pt x="2906" y="555"/>
                    <a:pt x="2537" y="1786"/>
                    <a:pt x="2524" y="1838"/>
                  </a:cubicBezTo>
                  <a:cubicBezTo>
                    <a:pt x="2567" y="1782"/>
                    <a:pt x="4024" y="0"/>
                    <a:pt x="4349" y="113"/>
                  </a:cubicBezTo>
                  <a:cubicBezTo>
                    <a:pt x="4675" y="225"/>
                    <a:pt x="3868" y="2007"/>
                    <a:pt x="3842" y="2064"/>
                  </a:cubicBezTo>
                  <a:cubicBezTo>
                    <a:pt x="3881" y="2012"/>
                    <a:pt x="5151" y="282"/>
                    <a:pt x="5451" y="403"/>
                  </a:cubicBezTo>
                  <a:cubicBezTo>
                    <a:pt x="5754" y="529"/>
                    <a:pt x="4818" y="2372"/>
                    <a:pt x="4792" y="2424"/>
                  </a:cubicBezTo>
                  <a:cubicBezTo>
                    <a:pt x="4822" y="2380"/>
                    <a:pt x="5802" y="1028"/>
                    <a:pt x="6140" y="1166"/>
                  </a:cubicBezTo>
                  <a:cubicBezTo>
                    <a:pt x="6478" y="1305"/>
                    <a:pt x="5368" y="2961"/>
                    <a:pt x="5338" y="3005"/>
                  </a:cubicBezTo>
                  <a:cubicBezTo>
                    <a:pt x="5368" y="2970"/>
                    <a:pt x="6079" y="2190"/>
                    <a:pt x="6331" y="2289"/>
                  </a:cubicBezTo>
                  <a:cubicBezTo>
                    <a:pt x="6587" y="2393"/>
                    <a:pt x="4137" y="5983"/>
                    <a:pt x="4137" y="5983"/>
                  </a:cubicBezTo>
                  <a:close/>
                </a:path>
              </a:pathLst>
            </a:custGeom>
            <a:solidFill>
              <a:srgbClr val="803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576;p31"/>
            <p:cNvSpPr/>
            <p:nvPr/>
          </p:nvSpPr>
          <p:spPr>
            <a:xfrm>
              <a:off x="2033461" y="1997026"/>
              <a:ext cx="669854" cy="1933385"/>
            </a:xfrm>
            <a:custGeom>
              <a:avLst/>
              <a:gdLst/>
              <a:ahLst/>
              <a:cxnLst/>
              <a:rect l="l" t="t" r="r" b="b"/>
              <a:pathLst>
                <a:path w="5109" h="14746" extrusionOk="0">
                  <a:moveTo>
                    <a:pt x="1" y="14746"/>
                  </a:moveTo>
                  <a:lnTo>
                    <a:pt x="1241" y="14234"/>
                  </a:lnTo>
                  <a:lnTo>
                    <a:pt x="5108" y="0"/>
                  </a:lnTo>
                  <a:lnTo>
                    <a:pt x="3868" y="512"/>
                  </a:lnTo>
                  <a:close/>
                </a:path>
              </a:pathLst>
            </a:custGeom>
            <a:solidFill>
              <a:srgbClr val="F997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577;p31"/>
            <p:cNvSpPr/>
            <p:nvPr/>
          </p:nvSpPr>
          <p:spPr>
            <a:xfrm>
              <a:off x="1216629" y="1637776"/>
              <a:ext cx="1486685" cy="426378"/>
            </a:xfrm>
            <a:custGeom>
              <a:avLst/>
              <a:gdLst/>
              <a:ahLst/>
              <a:cxnLst/>
              <a:rect l="l" t="t" r="r" b="b"/>
              <a:pathLst>
                <a:path w="11339" h="3252" extrusionOk="0">
                  <a:moveTo>
                    <a:pt x="0" y="512"/>
                  </a:moveTo>
                  <a:lnTo>
                    <a:pt x="1236" y="0"/>
                  </a:lnTo>
                  <a:lnTo>
                    <a:pt x="11338" y="2740"/>
                  </a:lnTo>
                  <a:lnTo>
                    <a:pt x="10098" y="3252"/>
                  </a:lnTo>
                  <a:close/>
                </a:path>
              </a:pathLst>
            </a:custGeom>
            <a:solidFill>
              <a:srgbClr val="F7B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578;p31"/>
            <p:cNvSpPr/>
            <p:nvPr/>
          </p:nvSpPr>
          <p:spPr>
            <a:xfrm>
              <a:off x="710665" y="1704250"/>
              <a:ext cx="1830068" cy="2226159"/>
            </a:xfrm>
            <a:custGeom>
              <a:avLst/>
              <a:gdLst/>
              <a:ahLst/>
              <a:cxnLst/>
              <a:rect l="l" t="t" r="r" b="b"/>
              <a:pathLst>
                <a:path w="13958" h="16979" extrusionOk="0">
                  <a:moveTo>
                    <a:pt x="10090" y="16979"/>
                  </a:moveTo>
                  <a:lnTo>
                    <a:pt x="0" y="14239"/>
                  </a:lnTo>
                  <a:lnTo>
                    <a:pt x="3864" y="0"/>
                  </a:lnTo>
                  <a:lnTo>
                    <a:pt x="13957" y="274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579;p31"/>
            <p:cNvSpPr/>
            <p:nvPr/>
          </p:nvSpPr>
          <p:spPr>
            <a:xfrm>
              <a:off x="883996" y="2580218"/>
              <a:ext cx="1421915" cy="609542"/>
            </a:xfrm>
            <a:custGeom>
              <a:avLst/>
              <a:gdLst/>
              <a:ahLst/>
              <a:cxnLst/>
              <a:rect l="l" t="t" r="r" b="b"/>
              <a:pathLst>
                <a:path w="10845" h="4649" extrusionOk="0">
                  <a:moveTo>
                    <a:pt x="10341" y="4649"/>
                  </a:moveTo>
                  <a:lnTo>
                    <a:pt x="1" y="1887"/>
                  </a:lnTo>
                  <a:lnTo>
                    <a:pt x="504" y="1"/>
                  </a:lnTo>
                  <a:lnTo>
                    <a:pt x="10844" y="27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580;p31"/>
            <p:cNvSpPr/>
            <p:nvPr/>
          </p:nvSpPr>
          <p:spPr>
            <a:xfrm>
              <a:off x="1217678" y="1911671"/>
              <a:ext cx="554475" cy="380488"/>
            </a:xfrm>
            <a:custGeom>
              <a:avLst/>
              <a:gdLst/>
              <a:ahLst/>
              <a:cxnLst/>
              <a:rect l="l" t="t" r="r" b="b"/>
              <a:pathLst>
                <a:path w="4229" h="2902" extrusionOk="0">
                  <a:moveTo>
                    <a:pt x="3712" y="2901"/>
                  </a:moveTo>
                  <a:lnTo>
                    <a:pt x="1" y="1883"/>
                  </a:lnTo>
                  <a:lnTo>
                    <a:pt x="517" y="1"/>
                  </a:lnTo>
                  <a:lnTo>
                    <a:pt x="4228" y="10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581;p31"/>
            <p:cNvSpPr/>
            <p:nvPr/>
          </p:nvSpPr>
          <p:spPr>
            <a:xfrm>
              <a:off x="1873110" y="2144266"/>
              <a:ext cx="305492" cy="126917"/>
            </a:xfrm>
            <a:custGeom>
              <a:avLst/>
              <a:gdLst/>
              <a:ahLst/>
              <a:cxnLst/>
              <a:rect l="l" t="t" r="r" b="b"/>
              <a:pathLst>
                <a:path w="2330" h="968" extrusionOk="0">
                  <a:moveTo>
                    <a:pt x="2229" y="967"/>
                  </a:moveTo>
                  <a:lnTo>
                    <a:pt x="1" y="421"/>
                  </a:lnTo>
                  <a:lnTo>
                    <a:pt x="105" y="0"/>
                  </a:lnTo>
                  <a:lnTo>
                    <a:pt x="2329" y="546"/>
                  </a:lnTo>
                  <a:close/>
                </a:path>
              </a:pathLst>
            </a:custGeom>
            <a:solidFill>
              <a:srgbClr val="382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582;p31"/>
            <p:cNvSpPr/>
            <p:nvPr/>
          </p:nvSpPr>
          <p:spPr>
            <a:xfrm>
              <a:off x="1851608" y="2234079"/>
              <a:ext cx="305361" cy="126917"/>
            </a:xfrm>
            <a:custGeom>
              <a:avLst/>
              <a:gdLst/>
              <a:ahLst/>
              <a:cxnLst/>
              <a:rect l="l" t="t" r="r" b="b"/>
              <a:pathLst>
                <a:path w="2329" h="968" extrusionOk="0">
                  <a:moveTo>
                    <a:pt x="2224" y="967"/>
                  </a:moveTo>
                  <a:lnTo>
                    <a:pt x="0" y="421"/>
                  </a:lnTo>
                  <a:lnTo>
                    <a:pt x="104" y="0"/>
                  </a:lnTo>
                  <a:lnTo>
                    <a:pt x="2328" y="547"/>
                  </a:lnTo>
                  <a:close/>
                </a:path>
              </a:pathLst>
            </a:custGeom>
            <a:solidFill>
              <a:srgbClr val="382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583;p31"/>
            <p:cNvSpPr/>
            <p:nvPr/>
          </p:nvSpPr>
          <p:spPr>
            <a:xfrm>
              <a:off x="445161" y="3360735"/>
              <a:ext cx="1278085" cy="1373010"/>
            </a:xfrm>
            <a:custGeom>
              <a:avLst/>
              <a:gdLst/>
              <a:ahLst/>
              <a:cxnLst/>
              <a:rect l="l" t="t" r="r" b="b"/>
              <a:pathLst>
                <a:path w="9748" h="10472" extrusionOk="0">
                  <a:moveTo>
                    <a:pt x="7298" y="5984"/>
                  </a:moveTo>
                  <a:cubicBezTo>
                    <a:pt x="7298" y="5984"/>
                    <a:pt x="5260" y="8850"/>
                    <a:pt x="3330" y="10471"/>
                  </a:cubicBezTo>
                  <a:lnTo>
                    <a:pt x="855" y="10471"/>
                  </a:lnTo>
                  <a:cubicBezTo>
                    <a:pt x="382" y="10471"/>
                    <a:pt x="1" y="10090"/>
                    <a:pt x="1" y="9617"/>
                  </a:cubicBezTo>
                  <a:lnTo>
                    <a:pt x="1" y="6235"/>
                  </a:lnTo>
                  <a:cubicBezTo>
                    <a:pt x="924" y="5884"/>
                    <a:pt x="3205" y="4896"/>
                    <a:pt x="4224" y="3352"/>
                  </a:cubicBezTo>
                  <a:cubicBezTo>
                    <a:pt x="4224" y="3352"/>
                    <a:pt x="5264" y="456"/>
                    <a:pt x="5672" y="508"/>
                  </a:cubicBezTo>
                  <a:cubicBezTo>
                    <a:pt x="6066" y="556"/>
                    <a:pt x="5698" y="1787"/>
                    <a:pt x="5685" y="1839"/>
                  </a:cubicBezTo>
                  <a:cubicBezTo>
                    <a:pt x="5728" y="1783"/>
                    <a:pt x="7185" y="1"/>
                    <a:pt x="7510" y="113"/>
                  </a:cubicBezTo>
                  <a:cubicBezTo>
                    <a:pt x="7835" y="226"/>
                    <a:pt x="7029" y="2008"/>
                    <a:pt x="7003" y="2069"/>
                  </a:cubicBezTo>
                  <a:cubicBezTo>
                    <a:pt x="7042" y="2017"/>
                    <a:pt x="8312" y="282"/>
                    <a:pt x="8616" y="408"/>
                  </a:cubicBezTo>
                  <a:cubicBezTo>
                    <a:pt x="8915" y="530"/>
                    <a:pt x="7978" y="2372"/>
                    <a:pt x="7957" y="2424"/>
                  </a:cubicBezTo>
                  <a:cubicBezTo>
                    <a:pt x="7983" y="2381"/>
                    <a:pt x="8963" y="1028"/>
                    <a:pt x="9301" y="1167"/>
                  </a:cubicBezTo>
                  <a:cubicBezTo>
                    <a:pt x="9639" y="1306"/>
                    <a:pt x="8529" y="2962"/>
                    <a:pt x="8499" y="3005"/>
                  </a:cubicBezTo>
                  <a:cubicBezTo>
                    <a:pt x="8533" y="2971"/>
                    <a:pt x="9240" y="2190"/>
                    <a:pt x="9491" y="2290"/>
                  </a:cubicBezTo>
                  <a:cubicBezTo>
                    <a:pt x="9747" y="2394"/>
                    <a:pt x="7298" y="5984"/>
                    <a:pt x="7298" y="5984"/>
                  </a:cubicBezTo>
                  <a:close/>
                </a:path>
              </a:pathLst>
            </a:custGeom>
            <a:solidFill>
              <a:srgbClr val="8D3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584;p31"/>
            <p:cNvSpPr/>
            <p:nvPr/>
          </p:nvSpPr>
          <p:spPr>
            <a:xfrm>
              <a:off x="1419591" y="3956513"/>
              <a:ext cx="107512" cy="71719"/>
            </a:xfrm>
            <a:custGeom>
              <a:avLst/>
              <a:gdLst/>
              <a:ahLst/>
              <a:cxnLst/>
              <a:rect l="l" t="t" r="r" b="b"/>
              <a:pathLst>
                <a:path w="820" h="547" extrusionOk="0">
                  <a:moveTo>
                    <a:pt x="17" y="547"/>
                  </a:moveTo>
                  <a:lnTo>
                    <a:pt x="0" y="477"/>
                  </a:lnTo>
                  <a:cubicBezTo>
                    <a:pt x="9" y="473"/>
                    <a:pt x="481" y="378"/>
                    <a:pt x="759" y="0"/>
                  </a:cubicBezTo>
                  <a:lnTo>
                    <a:pt x="819" y="44"/>
                  </a:lnTo>
                  <a:cubicBezTo>
                    <a:pt x="520" y="443"/>
                    <a:pt x="35" y="542"/>
                    <a:pt x="17" y="5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585;p31"/>
            <p:cNvSpPr/>
            <p:nvPr/>
          </p:nvSpPr>
          <p:spPr>
            <a:xfrm>
              <a:off x="950601" y="1817401"/>
              <a:ext cx="258685" cy="9702"/>
            </a:xfrm>
            <a:custGeom>
              <a:avLst/>
              <a:gdLst/>
              <a:ahLst/>
              <a:cxnLst/>
              <a:rect l="l" t="t" r="r" b="b"/>
              <a:pathLst>
                <a:path w="1973" h="74" extrusionOk="0">
                  <a:moveTo>
                    <a:pt x="1973" y="74"/>
                  </a:moveTo>
                  <a:lnTo>
                    <a:pt x="0" y="74"/>
                  </a:lnTo>
                  <a:lnTo>
                    <a:pt x="0" y="0"/>
                  </a:lnTo>
                  <a:lnTo>
                    <a:pt x="19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586;p31"/>
            <p:cNvSpPr/>
            <p:nvPr/>
          </p:nvSpPr>
          <p:spPr>
            <a:xfrm>
              <a:off x="834566" y="1970803"/>
              <a:ext cx="258816" cy="9833"/>
            </a:xfrm>
            <a:custGeom>
              <a:avLst/>
              <a:gdLst/>
              <a:ahLst/>
              <a:cxnLst/>
              <a:rect l="l" t="t" r="r" b="b"/>
              <a:pathLst>
                <a:path w="1974" h="75" extrusionOk="0">
                  <a:moveTo>
                    <a:pt x="1973" y="75"/>
                  </a:moveTo>
                  <a:lnTo>
                    <a:pt x="1" y="75"/>
                  </a:lnTo>
                  <a:lnTo>
                    <a:pt x="1" y="1"/>
                  </a:lnTo>
                  <a:lnTo>
                    <a:pt x="197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587;p31"/>
            <p:cNvSpPr/>
            <p:nvPr/>
          </p:nvSpPr>
          <p:spPr>
            <a:xfrm>
              <a:off x="992033" y="1888464"/>
              <a:ext cx="258816" cy="9702"/>
            </a:xfrm>
            <a:custGeom>
              <a:avLst/>
              <a:gdLst/>
              <a:ahLst/>
              <a:cxnLst/>
              <a:rect l="l" t="t" r="r" b="b"/>
              <a:pathLst>
                <a:path w="1974" h="74" extrusionOk="0">
                  <a:moveTo>
                    <a:pt x="1973" y="74"/>
                  </a:moveTo>
                  <a:lnTo>
                    <a:pt x="1" y="74"/>
                  </a:lnTo>
                  <a:lnTo>
                    <a:pt x="1" y="0"/>
                  </a:lnTo>
                  <a:lnTo>
                    <a:pt x="19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Rectangle 169"/>
          <p:cNvSpPr/>
          <p:nvPr/>
        </p:nvSpPr>
        <p:spPr>
          <a:xfrm>
            <a:off x="1878314" y="694300"/>
            <a:ext cx="7136618" cy="419198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Finally we conclude that this web application provides a dynamic, well-service oriented, user-friendly, flexible to use, and time-saving system where the selling and buying of products can be easily carried out by clients in a shorter time. </a:t>
            </a:r>
          </a:p>
          <a:p>
            <a:pPr marL="3429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Buyers can easily search for items and they can even request the item they want to buy if the desired item is not there.</a:t>
            </a:r>
          </a:p>
          <a:p>
            <a:pPr marL="3429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module is very useful to Buyers and sellers. Admin can gain profit by using this site. Our future work will involve a more in-depth analysis of the website for user behavior.</a:t>
            </a:r>
            <a:endParaRPr lang="en-US" sz="2000" dirty="0">
              <a:solidFill>
                <a:schemeClr val="dk1"/>
              </a:solidFill>
              <a:latin typeface="Times New Roman" pitchFamily="18" charset="0"/>
              <a:ea typeface="Roboto"/>
              <a:cs typeface="Times New Roman" pitchFamily="18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28649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1659" y="923732"/>
            <a:ext cx="6574083" cy="839754"/>
          </a:xfrm>
          <a:scene3d>
            <a:camera prst="perspectiveContrastingRightFacing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  <p:grpSp>
        <p:nvGrpSpPr>
          <p:cNvPr id="3" name="Google Shape;2087;p36"/>
          <p:cNvGrpSpPr/>
          <p:nvPr/>
        </p:nvGrpSpPr>
        <p:grpSpPr>
          <a:xfrm>
            <a:off x="363894" y="3234297"/>
            <a:ext cx="8473753" cy="1496092"/>
            <a:chOff x="2651177" y="1938063"/>
            <a:chExt cx="4080245" cy="2952151"/>
          </a:xfrm>
        </p:grpSpPr>
        <p:sp>
          <p:nvSpPr>
            <p:cNvPr id="4" name="Google Shape;2088;p36"/>
            <p:cNvSpPr/>
            <p:nvPr/>
          </p:nvSpPr>
          <p:spPr>
            <a:xfrm>
              <a:off x="2696999" y="1938063"/>
              <a:ext cx="3662237" cy="2847676"/>
            </a:xfrm>
            <a:custGeom>
              <a:avLst/>
              <a:gdLst/>
              <a:ahLst/>
              <a:cxnLst/>
              <a:rect l="l" t="t" r="r" b="b"/>
              <a:pathLst>
                <a:path w="33967" h="26412" extrusionOk="0">
                  <a:moveTo>
                    <a:pt x="11894" y="0"/>
                  </a:moveTo>
                  <a:cubicBezTo>
                    <a:pt x="9613" y="0"/>
                    <a:pt x="7239" y="1121"/>
                    <a:pt x="5264" y="2719"/>
                  </a:cubicBezTo>
                  <a:cubicBezTo>
                    <a:pt x="2806" y="4705"/>
                    <a:pt x="881" y="7510"/>
                    <a:pt x="556" y="10714"/>
                  </a:cubicBezTo>
                  <a:cubicBezTo>
                    <a:pt x="543" y="10827"/>
                    <a:pt x="534" y="10940"/>
                    <a:pt x="525" y="11048"/>
                  </a:cubicBezTo>
                  <a:cubicBezTo>
                    <a:pt x="1" y="17495"/>
                    <a:pt x="4150" y="23400"/>
                    <a:pt x="10342" y="25278"/>
                  </a:cubicBezTo>
                  <a:cubicBezTo>
                    <a:pt x="12675" y="25985"/>
                    <a:pt x="15505" y="26412"/>
                    <a:pt x="18377" y="26412"/>
                  </a:cubicBezTo>
                  <a:cubicBezTo>
                    <a:pt x="26022" y="26412"/>
                    <a:pt x="33966" y="23389"/>
                    <a:pt x="33642" y="14577"/>
                  </a:cubicBezTo>
                  <a:cubicBezTo>
                    <a:pt x="33495" y="10512"/>
                    <a:pt x="30852" y="7579"/>
                    <a:pt x="26771" y="7579"/>
                  </a:cubicBezTo>
                  <a:cubicBezTo>
                    <a:pt x="26643" y="7579"/>
                    <a:pt x="26514" y="7582"/>
                    <a:pt x="26384" y="7588"/>
                  </a:cubicBezTo>
                  <a:cubicBezTo>
                    <a:pt x="26222" y="7595"/>
                    <a:pt x="26062" y="7599"/>
                    <a:pt x="25904" y="7599"/>
                  </a:cubicBezTo>
                  <a:cubicBezTo>
                    <a:pt x="22041" y="7599"/>
                    <a:pt x="19355" y="5483"/>
                    <a:pt x="17001" y="2559"/>
                  </a:cubicBezTo>
                  <a:cubicBezTo>
                    <a:pt x="15536" y="738"/>
                    <a:pt x="13746" y="0"/>
                    <a:pt x="118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089;p36"/>
            <p:cNvSpPr/>
            <p:nvPr/>
          </p:nvSpPr>
          <p:spPr>
            <a:xfrm>
              <a:off x="2651177" y="4075329"/>
              <a:ext cx="2018667" cy="745666"/>
            </a:xfrm>
            <a:custGeom>
              <a:avLst/>
              <a:gdLst/>
              <a:ahLst/>
              <a:cxnLst/>
              <a:rect l="l" t="t" r="r" b="b"/>
              <a:pathLst>
                <a:path w="18723" h="6916" extrusionOk="0">
                  <a:moveTo>
                    <a:pt x="18723" y="6916"/>
                  </a:moveTo>
                  <a:lnTo>
                    <a:pt x="1189" y="6916"/>
                  </a:lnTo>
                  <a:lnTo>
                    <a:pt x="790" y="6248"/>
                  </a:lnTo>
                  <a:cubicBezTo>
                    <a:pt x="435" y="5646"/>
                    <a:pt x="196" y="4978"/>
                    <a:pt x="114" y="4284"/>
                  </a:cubicBezTo>
                  <a:cubicBezTo>
                    <a:pt x="1" y="3270"/>
                    <a:pt x="183" y="1986"/>
                    <a:pt x="1553" y="1284"/>
                  </a:cubicBezTo>
                  <a:cubicBezTo>
                    <a:pt x="4046" y="0"/>
                    <a:pt x="4887" y="3231"/>
                    <a:pt x="4887" y="3231"/>
                  </a:cubicBezTo>
                  <a:cubicBezTo>
                    <a:pt x="4887" y="3231"/>
                    <a:pt x="5204" y="2246"/>
                    <a:pt x="6049" y="2598"/>
                  </a:cubicBezTo>
                  <a:cubicBezTo>
                    <a:pt x="6890" y="2949"/>
                    <a:pt x="6435" y="4111"/>
                    <a:pt x="6435" y="4111"/>
                  </a:cubicBezTo>
                  <a:cubicBezTo>
                    <a:pt x="6435" y="4111"/>
                    <a:pt x="7419" y="1470"/>
                    <a:pt x="10294" y="1592"/>
                  </a:cubicBezTo>
                  <a:cubicBezTo>
                    <a:pt x="12965" y="1709"/>
                    <a:pt x="12440" y="5199"/>
                    <a:pt x="12440" y="5199"/>
                  </a:cubicBezTo>
                  <a:cubicBezTo>
                    <a:pt x="12440" y="5199"/>
                    <a:pt x="12579" y="4423"/>
                    <a:pt x="13737" y="4601"/>
                  </a:cubicBezTo>
                  <a:cubicBezTo>
                    <a:pt x="14894" y="4774"/>
                    <a:pt x="14755" y="5936"/>
                    <a:pt x="14755" y="593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090;p36"/>
            <p:cNvSpPr/>
            <p:nvPr/>
          </p:nvSpPr>
          <p:spPr>
            <a:xfrm>
              <a:off x="5146076" y="2144641"/>
              <a:ext cx="1487558" cy="2722176"/>
            </a:xfrm>
            <a:custGeom>
              <a:avLst/>
              <a:gdLst/>
              <a:ahLst/>
              <a:cxnLst/>
              <a:rect l="l" t="t" r="r" b="b"/>
              <a:pathLst>
                <a:path w="13797" h="25248" extrusionOk="0">
                  <a:moveTo>
                    <a:pt x="13797" y="25248"/>
                  </a:moveTo>
                  <a:lnTo>
                    <a:pt x="1" y="25248"/>
                  </a:lnTo>
                  <a:lnTo>
                    <a:pt x="1" y="1"/>
                  </a:lnTo>
                  <a:lnTo>
                    <a:pt x="137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091;p36"/>
            <p:cNvSpPr/>
            <p:nvPr/>
          </p:nvSpPr>
          <p:spPr>
            <a:xfrm>
              <a:off x="5122249" y="2121353"/>
              <a:ext cx="1535321" cy="2768861"/>
            </a:xfrm>
            <a:custGeom>
              <a:avLst/>
              <a:gdLst/>
              <a:ahLst/>
              <a:cxnLst/>
              <a:rect l="l" t="t" r="r" b="b"/>
              <a:pathLst>
                <a:path w="14240" h="25681" extrusionOk="0">
                  <a:moveTo>
                    <a:pt x="443" y="25243"/>
                  </a:moveTo>
                  <a:lnTo>
                    <a:pt x="13801" y="25243"/>
                  </a:lnTo>
                  <a:lnTo>
                    <a:pt x="13801" y="438"/>
                  </a:lnTo>
                  <a:lnTo>
                    <a:pt x="443" y="438"/>
                  </a:lnTo>
                  <a:close/>
                  <a:moveTo>
                    <a:pt x="14018" y="25681"/>
                  </a:moveTo>
                  <a:lnTo>
                    <a:pt x="222" y="25681"/>
                  </a:lnTo>
                  <a:cubicBezTo>
                    <a:pt x="100" y="25681"/>
                    <a:pt x="1" y="25585"/>
                    <a:pt x="1" y="25464"/>
                  </a:cubicBezTo>
                  <a:lnTo>
                    <a:pt x="1" y="217"/>
                  </a:lnTo>
                  <a:cubicBezTo>
                    <a:pt x="1" y="96"/>
                    <a:pt x="100" y="0"/>
                    <a:pt x="222" y="0"/>
                  </a:cubicBezTo>
                  <a:lnTo>
                    <a:pt x="14018" y="0"/>
                  </a:lnTo>
                  <a:cubicBezTo>
                    <a:pt x="14139" y="0"/>
                    <a:pt x="14239" y="96"/>
                    <a:pt x="14239" y="217"/>
                  </a:cubicBezTo>
                  <a:lnTo>
                    <a:pt x="14239" y="25464"/>
                  </a:lnTo>
                  <a:cubicBezTo>
                    <a:pt x="14239" y="25585"/>
                    <a:pt x="14139" y="25681"/>
                    <a:pt x="14018" y="256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092;p36"/>
            <p:cNvSpPr/>
            <p:nvPr/>
          </p:nvSpPr>
          <p:spPr>
            <a:xfrm>
              <a:off x="5413464" y="2522865"/>
              <a:ext cx="510085" cy="510085"/>
            </a:xfrm>
            <a:custGeom>
              <a:avLst/>
              <a:gdLst/>
              <a:ahLst/>
              <a:cxnLst/>
              <a:rect l="l" t="t" r="r" b="b"/>
              <a:pathLst>
                <a:path w="4731" h="4731" extrusionOk="0">
                  <a:moveTo>
                    <a:pt x="4731" y="2368"/>
                  </a:moveTo>
                  <a:cubicBezTo>
                    <a:pt x="4731" y="3673"/>
                    <a:pt x="3673" y="4731"/>
                    <a:pt x="2368" y="4731"/>
                  </a:cubicBezTo>
                  <a:cubicBezTo>
                    <a:pt x="1059" y="4731"/>
                    <a:pt x="1" y="3673"/>
                    <a:pt x="1" y="2368"/>
                  </a:cubicBezTo>
                  <a:cubicBezTo>
                    <a:pt x="1" y="1058"/>
                    <a:pt x="1059" y="1"/>
                    <a:pt x="2368" y="1"/>
                  </a:cubicBezTo>
                  <a:cubicBezTo>
                    <a:pt x="3673" y="1"/>
                    <a:pt x="4731" y="1058"/>
                    <a:pt x="4731" y="236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093;p36"/>
            <p:cNvSpPr/>
            <p:nvPr/>
          </p:nvSpPr>
          <p:spPr>
            <a:xfrm>
              <a:off x="5389636" y="2499037"/>
              <a:ext cx="557848" cy="557740"/>
            </a:xfrm>
            <a:custGeom>
              <a:avLst/>
              <a:gdLst/>
              <a:ahLst/>
              <a:cxnLst/>
              <a:rect l="l" t="t" r="r" b="b"/>
              <a:pathLst>
                <a:path w="5174" h="5173" extrusionOk="0">
                  <a:moveTo>
                    <a:pt x="2589" y="443"/>
                  </a:moveTo>
                  <a:cubicBezTo>
                    <a:pt x="1405" y="443"/>
                    <a:pt x="443" y="1405"/>
                    <a:pt x="443" y="2589"/>
                  </a:cubicBezTo>
                  <a:cubicBezTo>
                    <a:pt x="443" y="3773"/>
                    <a:pt x="1405" y="4735"/>
                    <a:pt x="2589" y="4735"/>
                  </a:cubicBezTo>
                  <a:cubicBezTo>
                    <a:pt x="3773" y="4735"/>
                    <a:pt x="4735" y="3773"/>
                    <a:pt x="4735" y="2589"/>
                  </a:cubicBezTo>
                  <a:cubicBezTo>
                    <a:pt x="4735" y="1405"/>
                    <a:pt x="3773" y="443"/>
                    <a:pt x="2589" y="443"/>
                  </a:cubicBezTo>
                  <a:close/>
                  <a:moveTo>
                    <a:pt x="2589" y="5173"/>
                  </a:moveTo>
                  <a:cubicBezTo>
                    <a:pt x="1163" y="5173"/>
                    <a:pt x="1" y="4015"/>
                    <a:pt x="1" y="2589"/>
                  </a:cubicBezTo>
                  <a:cubicBezTo>
                    <a:pt x="1" y="1162"/>
                    <a:pt x="1163" y="0"/>
                    <a:pt x="2589" y="0"/>
                  </a:cubicBezTo>
                  <a:cubicBezTo>
                    <a:pt x="4015" y="0"/>
                    <a:pt x="5173" y="1162"/>
                    <a:pt x="5173" y="2589"/>
                  </a:cubicBezTo>
                  <a:cubicBezTo>
                    <a:pt x="5173" y="4015"/>
                    <a:pt x="4015" y="5173"/>
                    <a:pt x="2589" y="51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094;p36"/>
            <p:cNvSpPr/>
            <p:nvPr/>
          </p:nvSpPr>
          <p:spPr>
            <a:xfrm>
              <a:off x="5923549" y="3364273"/>
              <a:ext cx="510516" cy="510192"/>
            </a:xfrm>
            <a:custGeom>
              <a:avLst/>
              <a:gdLst/>
              <a:ahLst/>
              <a:cxnLst/>
              <a:rect l="l" t="t" r="r" b="b"/>
              <a:pathLst>
                <a:path w="4735" h="4732" extrusionOk="0">
                  <a:moveTo>
                    <a:pt x="4735" y="2364"/>
                  </a:moveTo>
                  <a:cubicBezTo>
                    <a:pt x="4735" y="3673"/>
                    <a:pt x="3677" y="4731"/>
                    <a:pt x="2367" y="4731"/>
                  </a:cubicBezTo>
                  <a:cubicBezTo>
                    <a:pt x="1062" y="4731"/>
                    <a:pt x="0" y="3673"/>
                    <a:pt x="0" y="2364"/>
                  </a:cubicBezTo>
                  <a:cubicBezTo>
                    <a:pt x="0" y="1059"/>
                    <a:pt x="1062" y="1"/>
                    <a:pt x="2367" y="1"/>
                  </a:cubicBezTo>
                  <a:cubicBezTo>
                    <a:pt x="3677" y="1"/>
                    <a:pt x="4735" y="1059"/>
                    <a:pt x="4735" y="23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095;p36"/>
            <p:cNvSpPr/>
            <p:nvPr/>
          </p:nvSpPr>
          <p:spPr>
            <a:xfrm>
              <a:off x="5900153" y="3340445"/>
              <a:ext cx="557309" cy="557848"/>
            </a:xfrm>
            <a:custGeom>
              <a:avLst/>
              <a:gdLst/>
              <a:ahLst/>
              <a:cxnLst/>
              <a:rect l="l" t="t" r="r" b="b"/>
              <a:pathLst>
                <a:path w="5169" h="5174" extrusionOk="0">
                  <a:moveTo>
                    <a:pt x="2584" y="439"/>
                  </a:moveTo>
                  <a:cubicBezTo>
                    <a:pt x="1401" y="439"/>
                    <a:pt x="438" y="1401"/>
                    <a:pt x="438" y="2585"/>
                  </a:cubicBezTo>
                  <a:cubicBezTo>
                    <a:pt x="438" y="3768"/>
                    <a:pt x="1401" y="4735"/>
                    <a:pt x="2584" y="4735"/>
                  </a:cubicBezTo>
                  <a:cubicBezTo>
                    <a:pt x="3768" y="4735"/>
                    <a:pt x="4730" y="3768"/>
                    <a:pt x="4730" y="2585"/>
                  </a:cubicBezTo>
                  <a:cubicBezTo>
                    <a:pt x="4730" y="1401"/>
                    <a:pt x="3768" y="439"/>
                    <a:pt x="2584" y="439"/>
                  </a:cubicBezTo>
                  <a:close/>
                  <a:moveTo>
                    <a:pt x="2584" y="5173"/>
                  </a:moveTo>
                  <a:cubicBezTo>
                    <a:pt x="1158" y="5173"/>
                    <a:pt x="0" y="4011"/>
                    <a:pt x="0" y="2585"/>
                  </a:cubicBezTo>
                  <a:cubicBezTo>
                    <a:pt x="0" y="1163"/>
                    <a:pt x="1158" y="1"/>
                    <a:pt x="2584" y="1"/>
                  </a:cubicBezTo>
                  <a:cubicBezTo>
                    <a:pt x="4011" y="1"/>
                    <a:pt x="5168" y="1163"/>
                    <a:pt x="5168" y="2585"/>
                  </a:cubicBezTo>
                  <a:cubicBezTo>
                    <a:pt x="5168" y="4011"/>
                    <a:pt x="4011" y="5173"/>
                    <a:pt x="2584" y="51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96;p36"/>
            <p:cNvSpPr/>
            <p:nvPr/>
          </p:nvSpPr>
          <p:spPr>
            <a:xfrm>
              <a:off x="5644841" y="2121353"/>
              <a:ext cx="47332" cy="425448"/>
            </a:xfrm>
            <a:custGeom>
              <a:avLst/>
              <a:gdLst/>
              <a:ahLst/>
              <a:cxnLst/>
              <a:rect l="l" t="t" r="r" b="b"/>
              <a:pathLst>
                <a:path w="439" h="3946" extrusionOk="0">
                  <a:moveTo>
                    <a:pt x="222" y="3946"/>
                  </a:moveTo>
                  <a:cubicBezTo>
                    <a:pt x="101" y="3946"/>
                    <a:pt x="1" y="3846"/>
                    <a:pt x="1" y="3725"/>
                  </a:cubicBezTo>
                  <a:lnTo>
                    <a:pt x="1" y="217"/>
                  </a:lnTo>
                  <a:cubicBezTo>
                    <a:pt x="1" y="96"/>
                    <a:pt x="101" y="0"/>
                    <a:pt x="222" y="0"/>
                  </a:cubicBezTo>
                  <a:cubicBezTo>
                    <a:pt x="343" y="0"/>
                    <a:pt x="439" y="96"/>
                    <a:pt x="439" y="217"/>
                  </a:cubicBezTo>
                  <a:lnTo>
                    <a:pt x="439" y="3725"/>
                  </a:lnTo>
                  <a:cubicBezTo>
                    <a:pt x="439" y="3846"/>
                    <a:pt x="343" y="3946"/>
                    <a:pt x="222" y="39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97;p36"/>
            <p:cNvSpPr/>
            <p:nvPr/>
          </p:nvSpPr>
          <p:spPr>
            <a:xfrm>
              <a:off x="5122249" y="2754241"/>
              <a:ext cx="315151" cy="47332"/>
            </a:xfrm>
            <a:custGeom>
              <a:avLst/>
              <a:gdLst/>
              <a:ahLst/>
              <a:cxnLst/>
              <a:rect l="l" t="t" r="r" b="b"/>
              <a:pathLst>
                <a:path w="2923" h="439" extrusionOk="0">
                  <a:moveTo>
                    <a:pt x="2702" y="439"/>
                  </a:moveTo>
                  <a:lnTo>
                    <a:pt x="222" y="439"/>
                  </a:lnTo>
                  <a:cubicBezTo>
                    <a:pt x="100" y="439"/>
                    <a:pt x="1" y="343"/>
                    <a:pt x="1" y="222"/>
                  </a:cubicBezTo>
                  <a:cubicBezTo>
                    <a:pt x="1" y="100"/>
                    <a:pt x="100" y="1"/>
                    <a:pt x="222" y="1"/>
                  </a:cubicBezTo>
                  <a:lnTo>
                    <a:pt x="2702" y="1"/>
                  </a:lnTo>
                  <a:cubicBezTo>
                    <a:pt x="2823" y="1"/>
                    <a:pt x="2923" y="100"/>
                    <a:pt x="2923" y="222"/>
                  </a:cubicBezTo>
                  <a:cubicBezTo>
                    <a:pt x="2923" y="343"/>
                    <a:pt x="2823" y="439"/>
                    <a:pt x="2702" y="4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98;p36"/>
            <p:cNvSpPr/>
            <p:nvPr/>
          </p:nvSpPr>
          <p:spPr>
            <a:xfrm>
              <a:off x="5886137" y="2118010"/>
              <a:ext cx="774237" cy="607336"/>
            </a:xfrm>
            <a:custGeom>
              <a:avLst/>
              <a:gdLst/>
              <a:ahLst/>
              <a:cxnLst/>
              <a:rect l="l" t="t" r="r" b="b"/>
              <a:pathLst>
                <a:path w="7181" h="5633" extrusionOk="0">
                  <a:moveTo>
                    <a:pt x="247" y="5633"/>
                  </a:moveTo>
                  <a:cubicBezTo>
                    <a:pt x="226" y="5633"/>
                    <a:pt x="204" y="5629"/>
                    <a:pt x="174" y="5620"/>
                  </a:cubicBezTo>
                  <a:cubicBezTo>
                    <a:pt x="104" y="5598"/>
                    <a:pt x="48" y="5542"/>
                    <a:pt x="30" y="5473"/>
                  </a:cubicBezTo>
                  <a:cubicBezTo>
                    <a:pt x="0" y="5364"/>
                    <a:pt x="52" y="5256"/>
                    <a:pt x="148" y="5212"/>
                  </a:cubicBezTo>
                  <a:cubicBezTo>
                    <a:pt x="455" y="5009"/>
                    <a:pt x="4275" y="2043"/>
                    <a:pt x="6799" y="75"/>
                  </a:cubicBezTo>
                  <a:cubicBezTo>
                    <a:pt x="6894" y="1"/>
                    <a:pt x="7033" y="18"/>
                    <a:pt x="7106" y="114"/>
                  </a:cubicBezTo>
                  <a:cubicBezTo>
                    <a:pt x="7180" y="209"/>
                    <a:pt x="7167" y="348"/>
                    <a:pt x="7067" y="421"/>
                  </a:cubicBezTo>
                  <a:cubicBezTo>
                    <a:pt x="7054" y="434"/>
                    <a:pt x="5389" y="1731"/>
                    <a:pt x="3742" y="3010"/>
                  </a:cubicBezTo>
                  <a:cubicBezTo>
                    <a:pt x="2771" y="3760"/>
                    <a:pt x="1999" y="4358"/>
                    <a:pt x="1440" y="4783"/>
                  </a:cubicBezTo>
                  <a:cubicBezTo>
                    <a:pt x="1110" y="5039"/>
                    <a:pt x="850" y="5234"/>
                    <a:pt x="672" y="5368"/>
                  </a:cubicBezTo>
                  <a:cubicBezTo>
                    <a:pt x="395" y="5577"/>
                    <a:pt x="321" y="5633"/>
                    <a:pt x="247" y="56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99;p36"/>
            <p:cNvSpPr/>
            <p:nvPr/>
          </p:nvSpPr>
          <p:spPr>
            <a:xfrm>
              <a:off x="5866514" y="2880927"/>
              <a:ext cx="791057" cy="47763"/>
            </a:xfrm>
            <a:custGeom>
              <a:avLst/>
              <a:gdLst/>
              <a:ahLst/>
              <a:cxnLst/>
              <a:rect l="l" t="t" r="r" b="b"/>
              <a:pathLst>
                <a:path w="7337" h="443" extrusionOk="0">
                  <a:moveTo>
                    <a:pt x="7115" y="443"/>
                  </a:moveTo>
                  <a:lnTo>
                    <a:pt x="217" y="443"/>
                  </a:lnTo>
                  <a:cubicBezTo>
                    <a:pt x="95" y="443"/>
                    <a:pt x="0" y="343"/>
                    <a:pt x="0" y="222"/>
                  </a:cubicBezTo>
                  <a:cubicBezTo>
                    <a:pt x="0" y="100"/>
                    <a:pt x="95" y="1"/>
                    <a:pt x="217" y="1"/>
                  </a:cubicBezTo>
                  <a:lnTo>
                    <a:pt x="7115" y="1"/>
                  </a:lnTo>
                  <a:cubicBezTo>
                    <a:pt x="7236" y="1"/>
                    <a:pt x="7336" y="100"/>
                    <a:pt x="7336" y="222"/>
                  </a:cubicBezTo>
                  <a:cubicBezTo>
                    <a:pt x="7336" y="343"/>
                    <a:pt x="7236" y="443"/>
                    <a:pt x="7115" y="4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00;p36"/>
            <p:cNvSpPr/>
            <p:nvPr/>
          </p:nvSpPr>
          <p:spPr>
            <a:xfrm>
              <a:off x="5677617" y="3003947"/>
              <a:ext cx="352563" cy="453912"/>
            </a:xfrm>
            <a:custGeom>
              <a:avLst/>
              <a:gdLst/>
              <a:ahLst/>
              <a:cxnLst/>
              <a:rect l="l" t="t" r="r" b="b"/>
              <a:pathLst>
                <a:path w="3270" h="4210" extrusionOk="0">
                  <a:moveTo>
                    <a:pt x="3022" y="4210"/>
                  </a:moveTo>
                  <a:cubicBezTo>
                    <a:pt x="2957" y="4210"/>
                    <a:pt x="2888" y="4180"/>
                    <a:pt x="2845" y="4119"/>
                  </a:cubicBezTo>
                  <a:lnTo>
                    <a:pt x="74" y="377"/>
                  </a:lnTo>
                  <a:cubicBezTo>
                    <a:pt x="0" y="282"/>
                    <a:pt x="22" y="143"/>
                    <a:pt x="122" y="69"/>
                  </a:cubicBezTo>
                  <a:cubicBezTo>
                    <a:pt x="217" y="0"/>
                    <a:pt x="356" y="17"/>
                    <a:pt x="425" y="117"/>
                  </a:cubicBezTo>
                  <a:lnTo>
                    <a:pt x="3200" y="3859"/>
                  </a:lnTo>
                  <a:cubicBezTo>
                    <a:pt x="3270" y="3959"/>
                    <a:pt x="3252" y="4093"/>
                    <a:pt x="3152" y="4167"/>
                  </a:cubicBezTo>
                  <a:cubicBezTo>
                    <a:pt x="3113" y="4197"/>
                    <a:pt x="3070" y="4210"/>
                    <a:pt x="3022" y="42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01;p36"/>
            <p:cNvSpPr/>
            <p:nvPr/>
          </p:nvSpPr>
          <p:spPr>
            <a:xfrm>
              <a:off x="6410130" y="3616242"/>
              <a:ext cx="247441" cy="47332"/>
            </a:xfrm>
            <a:custGeom>
              <a:avLst/>
              <a:gdLst/>
              <a:ahLst/>
              <a:cxnLst/>
              <a:rect l="l" t="t" r="r" b="b"/>
              <a:pathLst>
                <a:path w="2295" h="439" extrusionOk="0">
                  <a:moveTo>
                    <a:pt x="2073" y="439"/>
                  </a:moveTo>
                  <a:lnTo>
                    <a:pt x="222" y="439"/>
                  </a:lnTo>
                  <a:cubicBezTo>
                    <a:pt x="100" y="439"/>
                    <a:pt x="0" y="343"/>
                    <a:pt x="0" y="222"/>
                  </a:cubicBezTo>
                  <a:cubicBezTo>
                    <a:pt x="0" y="101"/>
                    <a:pt x="100" y="1"/>
                    <a:pt x="222" y="1"/>
                  </a:cubicBezTo>
                  <a:lnTo>
                    <a:pt x="2073" y="1"/>
                  </a:lnTo>
                  <a:cubicBezTo>
                    <a:pt x="2194" y="1"/>
                    <a:pt x="2294" y="101"/>
                    <a:pt x="2294" y="222"/>
                  </a:cubicBezTo>
                  <a:cubicBezTo>
                    <a:pt x="2294" y="343"/>
                    <a:pt x="2194" y="439"/>
                    <a:pt x="2073" y="4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02;p36"/>
            <p:cNvSpPr/>
            <p:nvPr/>
          </p:nvSpPr>
          <p:spPr>
            <a:xfrm>
              <a:off x="5120416" y="3595757"/>
              <a:ext cx="827068" cy="1294457"/>
            </a:xfrm>
            <a:custGeom>
              <a:avLst/>
              <a:gdLst/>
              <a:ahLst/>
              <a:cxnLst/>
              <a:rect l="l" t="t" r="r" b="b"/>
              <a:pathLst>
                <a:path w="7671" h="12006" extrusionOk="0">
                  <a:moveTo>
                    <a:pt x="4848" y="4518"/>
                  </a:moveTo>
                  <a:lnTo>
                    <a:pt x="7232" y="4518"/>
                  </a:lnTo>
                  <a:lnTo>
                    <a:pt x="7232" y="438"/>
                  </a:lnTo>
                  <a:lnTo>
                    <a:pt x="768" y="438"/>
                  </a:lnTo>
                  <a:close/>
                  <a:moveTo>
                    <a:pt x="7449" y="12006"/>
                  </a:moveTo>
                  <a:cubicBezTo>
                    <a:pt x="7332" y="12006"/>
                    <a:pt x="7232" y="11910"/>
                    <a:pt x="7232" y="11789"/>
                  </a:cubicBezTo>
                  <a:lnTo>
                    <a:pt x="7232" y="4956"/>
                  </a:lnTo>
                  <a:lnTo>
                    <a:pt x="4757" y="4956"/>
                  </a:lnTo>
                  <a:cubicBezTo>
                    <a:pt x="4700" y="4956"/>
                    <a:pt x="4644" y="4934"/>
                    <a:pt x="4600" y="4891"/>
                  </a:cubicBezTo>
                  <a:lnTo>
                    <a:pt x="83" y="373"/>
                  </a:lnTo>
                  <a:cubicBezTo>
                    <a:pt x="22" y="312"/>
                    <a:pt x="0" y="217"/>
                    <a:pt x="35" y="134"/>
                  </a:cubicBezTo>
                  <a:cubicBezTo>
                    <a:pt x="70" y="52"/>
                    <a:pt x="152" y="0"/>
                    <a:pt x="239" y="0"/>
                  </a:cubicBezTo>
                  <a:lnTo>
                    <a:pt x="7449" y="0"/>
                  </a:lnTo>
                  <a:cubicBezTo>
                    <a:pt x="7570" y="0"/>
                    <a:pt x="7670" y="100"/>
                    <a:pt x="7670" y="217"/>
                  </a:cubicBezTo>
                  <a:lnTo>
                    <a:pt x="7670" y="11789"/>
                  </a:lnTo>
                  <a:cubicBezTo>
                    <a:pt x="7670" y="11910"/>
                    <a:pt x="7570" y="12006"/>
                    <a:pt x="7449" y="120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103;p36"/>
            <p:cNvSpPr/>
            <p:nvPr/>
          </p:nvSpPr>
          <p:spPr>
            <a:xfrm>
              <a:off x="5900153" y="4337541"/>
              <a:ext cx="757418" cy="47871"/>
            </a:xfrm>
            <a:custGeom>
              <a:avLst/>
              <a:gdLst/>
              <a:ahLst/>
              <a:cxnLst/>
              <a:rect l="l" t="t" r="r" b="b"/>
              <a:pathLst>
                <a:path w="7025" h="444" extrusionOk="0">
                  <a:moveTo>
                    <a:pt x="6803" y="443"/>
                  </a:moveTo>
                  <a:lnTo>
                    <a:pt x="217" y="443"/>
                  </a:lnTo>
                  <a:cubicBezTo>
                    <a:pt x="100" y="443"/>
                    <a:pt x="0" y="343"/>
                    <a:pt x="0" y="222"/>
                  </a:cubicBezTo>
                  <a:cubicBezTo>
                    <a:pt x="0" y="101"/>
                    <a:pt x="100" y="1"/>
                    <a:pt x="217" y="1"/>
                  </a:cubicBezTo>
                  <a:lnTo>
                    <a:pt x="6803" y="1"/>
                  </a:lnTo>
                  <a:cubicBezTo>
                    <a:pt x="6924" y="1"/>
                    <a:pt x="7024" y="101"/>
                    <a:pt x="7024" y="222"/>
                  </a:cubicBezTo>
                  <a:cubicBezTo>
                    <a:pt x="7024" y="343"/>
                    <a:pt x="6924" y="443"/>
                    <a:pt x="6803" y="4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104;p36"/>
            <p:cNvSpPr/>
            <p:nvPr/>
          </p:nvSpPr>
          <p:spPr>
            <a:xfrm>
              <a:off x="5650016" y="4203416"/>
              <a:ext cx="168411" cy="557309"/>
            </a:xfrm>
            <a:custGeom>
              <a:avLst/>
              <a:gdLst/>
              <a:ahLst/>
              <a:cxnLst/>
              <a:rect l="l" t="t" r="r" b="b"/>
              <a:pathLst>
                <a:path w="1562" h="5169" extrusionOk="0">
                  <a:moveTo>
                    <a:pt x="1561" y="5169"/>
                  </a:moveTo>
                  <a:lnTo>
                    <a:pt x="1" y="5169"/>
                  </a:lnTo>
                  <a:lnTo>
                    <a:pt x="1" y="0"/>
                  </a:lnTo>
                  <a:lnTo>
                    <a:pt x="15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05;p36"/>
            <p:cNvSpPr/>
            <p:nvPr/>
          </p:nvSpPr>
          <p:spPr>
            <a:xfrm>
              <a:off x="5517724" y="2628095"/>
              <a:ext cx="290460" cy="290353"/>
            </a:xfrm>
            <a:custGeom>
              <a:avLst/>
              <a:gdLst/>
              <a:ahLst/>
              <a:cxnLst/>
              <a:rect l="l" t="t" r="r" b="b"/>
              <a:pathLst>
                <a:path w="2694" h="2693" extrusionOk="0">
                  <a:moveTo>
                    <a:pt x="2693" y="1349"/>
                  </a:moveTo>
                  <a:cubicBezTo>
                    <a:pt x="2693" y="2090"/>
                    <a:pt x="2090" y="2693"/>
                    <a:pt x="1349" y="2693"/>
                  </a:cubicBezTo>
                  <a:cubicBezTo>
                    <a:pt x="603" y="2693"/>
                    <a:pt x="1" y="2090"/>
                    <a:pt x="1" y="1349"/>
                  </a:cubicBezTo>
                  <a:cubicBezTo>
                    <a:pt x="1" y="603"/>
                    <a:pt x="603" y="0"/>
                    <a:pt x="1349" y="0"/>
                  </a:cubicBezTo>
                  <a:cubicBezTo>
                    <a:pt x="2090" y="0"/>
                    <a:pt x="2693" y="603"/>
                    <a:pt x="2693" y="134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106;p36"/>
            <p:cNvSpPr/>
            <p:nvPr/>
          </p:nvSpPr>
          <p:spPr>
            <a:xfrm>
              <a:off x="5276536" y="3313814"/>
              <a:ext cx="283883" cy="203020"/>
            </a:xfrm>
            <a:custGeom>
              <a:avLst/>
              <a:gdLst/>
              <a:ahLst/>
              <a:cxnLst/>
              <a:rect l="l" t="t" r="r" b="b"/>
              <a:pathLst>
                <a:path w="2633" h="1883" extrusionOk="0">
                  <a:moveTo>
                    <a:pt x="2632" y="1882"/>
                  </a:moveTo>
                  <a:lnTo>
                    <a:pt x="0" y="1882"/>
                  </a:lnTo>
                  <a:lnTo>
                    <a:pt x="0" y="1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07;p36"/>
            <p:cNvSpPr/>
            <p:nvPr/>
          </p:nvSpPr>
          <p:spPr>
            <a:xfrm>
              <a:off x="5186292" y="2194237"/>
              <a:ext cx="1407234" cy="2623092"/>
            </a:xfrm>
            <a:custGeom>
              <a:avLst/>
              <a:gdLst/>
              <a:ahLst/>
              <a:cxnLst/>
              <a:rect l="l" t="t" r="r" b="b"/>
              <a:pathLst>
                <a:path w="13052" h="24329" extrusionOk="0">
                  <a:moveTo>
                    <a:pt x="781" y="248"/>
                  </a:moveTo>
                  <a:cubicBezTo>
                    <a:pt x="486" y="248"/>
                    <a:pt x="248" y="486"/>
                    <a:pt x="248" y="781"/>
                  </a:cubicBezTo>
                  <a:lnTo>
                    <a:pt x="248" y="23548"/>
                  </a:lnTo>
                  <a:cubicBezTo>
                    <a:pt x="248" y="23843"/>
                    <a:pt x="486" y="24081"/>
                    <a:pt x="781" y="24081"/>
                  </a:cubicBezTo>
                  <a:lnTo>
                    <a:pt x="12271" y="24081"/>
                  </a:lnTo>
                  <a:cubicBezTo>
                    <a:pt x="12565" y="24081"/>
                    <a:pt x="12804" y="23843"/>
                    <a:pt x="12804" y="23548"/>
                  </a:cubicBezTo>
                  <a:lnTo>
                    <a:pt x="12804" y="781"/>
                  </a:lnTo>
                  <a:cubicBezTo>
                    <a:pt x="12804" y="486"/>
                    <a:pt x="12565" y="248"/>
                    <a:pt x="12271" y="248"/>
                  </a:cubicBezTo>
                  <a:close/>
                  <a:moveTo>
                    <a:pt x="12271" y="24328"/>
                  </a:moveTo>
                  <a:lnTo>
                    <a:pt x="781" y="24328"/>
                  </a:lnTo>
                  <a:cubicBezTo>
                    <a:pt x="352" y="24328"/>
                    <a:pt x="1" y="23977"/>
                    <a:pt x="1" y="23548"/>
                  </a:cubicBezTo>
                  <a:lnTo>
                    <a:pt x="1" y="781"/>
                  </a:lnTo>
                  <a:cubicBezTo>
                    <a:pt x="1" y="352"/>
                    <a:pt x="352" y="1"/>
                    <a:pt x="781" y="1"/>
                  </a:cubicBezTo>
                  <a:lnTo>
                    <a:pt x="12271" y="1"/>
                  </a:lnTo>
                  <a:cubicBezTo>
                    <a:pt x="12700" y="1"/>
                    <a:pt x="13051" y="352"/>
                    <a:pt x="13051" y="781"/>
                  </a:cubicBezTo>
                  <a:lnTo>
                    <a:pt x="13051" y="23548"/>
                  </a:lnTo>
                  <a:cubicBezTo>
                    <a:pt x="13051" y="23977"/>
                    <a:pt x="12700" y="24328"/>
                    <a:pt x="12271" y="24328"/>
                  </a:cubicBezTo>
                </a:path>
              </a:pathLst>
            </a:custGeom>
            <a:solidFill>
              <a:srgbClr val="1D25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108;p36"/>
            <p:cNvSpPr/>
            <p:nvPr/>
          </p:nvSpPr>
          <p:spPr>
            <a:xfrm>
              <a:off x="5974008" y="3102492"/>
              <a:ext cx="403022" cy="578872"/>
            </a:xfrm>
            <a:custGeom>
              <a:avLst/>
              <a:gdLst/>
              <a:ahLst/>
              <a:cxnLst/>
              <a:rect l="l" t="t" r="r" b="b"/>
              <a:pathLst>
                <a:path w="3738" h="5369" extrusionOk="0">
                  <a:moveTo>
                    <a:pt x="3720" y="1844"/>
                  </a:moveTo>
                  <a:cubicBezTo>
                    <a:pt x="3720" y="1852"/>
                    <a:pt x="3720" y="1857"/>
                    <a:pt x="3720" y="1865"/>
                  </a:cubicBezTo>
                  <a:cubicBezTo>
                    <a:pt x="3738" y="3305"/>
                    <a:pt x="2437" y="4787"/>
                    <a:pt x="1960" y="5282"/>
                  </a:cubicBezTo>
                  <a:cubicBezTo>
                    <a:pt x="1930" y="5316"/>
                    <a:pt x="1899" y="5342"/>
                    <a:pt x="1878" y="5368"/>
                  </a:cubicBezTo>
                  <a:cubicBezTo>
                    <a:pt x="1852" y="5342"/>
                    <a:pt x="1821" y="5316"/>
                    <a:pt x="1791" y="5282"/>
                  </a:cubicBezTo>
                  <a:cubicBezTo>
                    <a:pt x="1314" y="4787"/>
                    <a:pt x="0" y="3292"/>
                    <a:pt x="31" y="1844"/>
                  </a:cubicBezTo>
                  <a:cubicBezTo>
                    <a:pt x="31" y="825"/>
                    <a:pt x="854" y="1"/>
                    <a:pt x="1878" y="1"/>
                  </a:cubicBezTo>
                  <a:cubicBezTo>
                    <a:pt x="2897" y="1"/>
                    <a:pt x="3720" y="825"/>
                    <a:pt x="3720" y="184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09;p36"/>
            <p:cNvSpPr/>
            <p:nvPr/>
          </p:nvSpPr>
          <p:spPr>
            <a:xfrm>
              <a:off x="6066084" y="3212897"/>
              <a:ext cx="220271" cy="220271"/>
            </a:xfrm>
            <a:custGeom>
              <a:avLst/>
              <a:gdLst/>
              <a:ahLst/>
              <a:cxnLst/>
              <a:rect l="l" t="t" r="r" b="b"/>
              <a:pathLst>
                <a:path w="2043" h="2043" extrusionOk="0">
                  <a:moveTo>
                    <a:pt x="2043" y="1023"/>
                  </a:moveTo>
                  <a:cubicBezTo>
                    <a:pt x="2043" y="1587"/>
                    <a:pt x="1583" y="2042"/>
                    <a:pt x="1019" y="2042"/>
                  </a:cubicBezTo>
                  <a:cubicBezTo>
                    <a:pt x="460" y="2042"/>
                    <a:pt x="0" y="1587"/>
                    <a:pt x="0" y="1023"/>
                  </a:cubicBezTo>
                  <a:cubicBezTo>
                    <a:pt x="0" y="460"/>
                    <a:pt x="460" y="0"/>
                    <a:pt x="1019" y="0"/>
                  </a:cubicBezTo>
                  <a:cubicBezTo>
                    <a:pt x="1583" y="0"/>
                    <a:pt x="2043" y="460"/>
                    <a:pt x="2043" y="10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110;p36"/>
            <p:cNvSpPr/>
            <p:nvPr/>
          </p:nvSpPr>
          <p:spPr>
            <a:xfrm>
              <a:off x="6115573" y="3267992"/>
              <a:ext cx="121187" cy="109974"/>
            </a:xfrm>
            <a:custGeom>
              <a:avLst/>
              <a:gdLst/>
              <a:ahLst/>
              <a:cxnLst/>
              <a:rect l="l" t="t" r="r" b="b"/>
              <a:pathLst>
                <a:path w="1124" h="1020" extrusionOk="0">
                  <a:moveTo>
                    <a:pt x="560" y="1"/>
                  </a:moveTo>
                  <a:lnTo>
                    <a:pt x="1" y="343"/>
                  </a:lnTo>
                  <a:lnTo>
                    <a:pt x="153" y="343"/>
                  </a:lnTo>
                  <a:lnTo>
                    <a:pt x="153" y="1020"/>
                  </a:lnTo>
                  <a:lnTo>
                    <a:pt x="469" y="1020"/>
                  </a:lnTo>
                  <a:lnTo>
                    <a:pt x="469" y="638"/>
                  </a:lnTo>
                  <a:lnTo>
                    <a:pt x="656" y="638"/>
                  </a:lnTo>
                  <a:lnTo>
                    <a:pt x="656" y="1020"/>
                  </a:lnTo>
                  <a:lnTo>
                    <a:pt x="972" y="1020"/>
                  </a:lnTo>
                  <a:lnTo>
                    <a:pt x="972" y="343"/>
                  </a:lnTo>
                  <a:lnTo>
                    <a:pt x="1124" y="34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11;p36"/>
            <p:cNvSpPr/>
            <p:nvPr/>
          </p:nvSpPr>
          <p:spPr>
            <a:xfrm>
              <a:off x="6154926" y="3714895"/>
              <a:ext cx="42588" cy="42157"/>
            </a:xfrm>
            <a:custGeom>
              <a:avLst/>
              <a:gdLst/>
              <a:ahLst/>
              <a:cxnLst/>
              <a:rect l="l" t="t" r="r" b="b"/>
              <a:pathLst>
                <a:path w="395" h="391" extrusionOk="0">
                  <a:moveTo>
                    <a:pt x="395" y="196"/>
                  </a:moveTo>
                  <a:cubicBezTo>
                    <a:pt x="395" y="304"/>
                    <a:pt x="304" y="391"/>
                    <a:pt x="195" y="391"/>
                  </a:cubicBezTo>
                  <a:cubicBezTo>
                    <a:pt x="87" y="391"/>
                    <a:pt x="0" y="304"/>
                    <a:pt x="0" y="196"/>
                  </a:cubicBezTo>
                  <a:cubicBezTo>
                    <a:pt x="0" y="87"/>
                    <a:pt x="87" y="1"/>
                    <a:pt x="195" y="1"/>
                  </a:cubicBezTo>
                  <a:cubicBezTo>
                    <a:pt x="304" y="1"/>
                    <a:pt x="395" y="87"/>
                    <a:pt x="395" y="19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12;p36"/>
            <p:cNvSpPr/>
            <p:nvPr/>
          </p:nvSpPr>
          <p:spPr>
            <a:xfrm>
              <a:off x="4090542" y="4151987"/>
              <a:ext cx="875262" cy="671811"/>
            </a:xfrm>
            <a:custGeom>
              <a:avLst/>
              <a:gdLst/>
              <a:ahLst/>
              <a:cxnLst/>
              <a:rect l="l" t="t" r="r" b="b"/>
              <a:pathLst>
                <a:path w="8118" h="6231" extrusionOk="0">
                  <a:moveTo>
                    <a:pt x="8117" y="6231"/>
                  </a:moveTo>
                  <a:lnTo>
                    <a:pt x="1" y="6231"/>
                  </a:lnTo>
                  <a:lnTo>
                    <a:pt x="1" y="1"/>
                  </a:lnTo>
                  <a:lnTo>
                    <a:pt x="8117" y="1"/>
                  </a:lnTo>
                  <a:close/>
                </a:path>
              </a:pathLst>
            </a:custGeom>
            <a:solidFill>
              <a:srgbClr val="E39A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13;p36"/>
            <p:cNvSpPr/>
            <p:nvPr/>
          </p:nvSpPr>
          <p:spPr>
            <a:xfrm>
              <a:off x="4090542" y="4151987"/>
              <a:ext cx="329167" cy="671811"/>
            </a:xfrm>
            <a:custGeom>
              <a:avLst/>
              <a:gdLst/>
              <a:ahLst/>
              <a:cxnLst/>
              <a:rect l="l" t="t" r="r" b="b"/>
              <a:pathLst>
                <a:path w="3053" h="6231" extrusionOk="0">
                  <a:moveTo>
                    <a:pt x="3053" y="6231"/>
                  </a:moveTo>
                  <a:lnTo>
                    <a:pt x="1" y="6231"/>
                  </a:lnTo>
                  <a:lnTo>
                    <a:pt x="1" y="1"/>
                  </a:lnTo>
                  <a:lnTo>
                    <a:pt x="30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14;p36"/>
            <p:cNvSpPr/>
            <p:nvPr/>
          </p:nvSpPr>
          <p:spPr>
            <a:xfrm>
              <a:off x="4801060" y="4733015"/>
              <a:ext cx="126362" cy="29111"/>
            </a:xfrm>
            <a:custGeom>
              <a:avLst/>
              <a:gdLst/>
              <a:ahLst/>
              <a:cxnLst/>
              <a:rect l="l" t="t" r="r" b="b"/>
              <a:pathLst>
                <a:path w="1172" h="270" extrusionOk="0">
                  <a:moveTo>
                    <a:pt x="1172" y="270"/>
                  </a:moveTo>
                  <a:lnTo>
                    <a:pt x="1" y="270"/>
                  </a:lnTo>
                  <a:lnTo>
                    <a:pt x="1" y="1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15;p36"/>
            <p:cNvSpPr/>
            <p:nvPr/>
          </p:nvSpPr>
          <p:spPr>
            <a:xfrm>
              <a:off x="4473834" y="4733015"/>
              <a:ext cx="126362" cy="55742"/>
            </a:xfrm>
            <a:custGeom>
              <a:avLst/>
              <a:gdLst/>
              <a:ahLst/>
              <a:cxnLst/>
              <a:rect l="l" t="t" r="r" b="b"/>
              <a:pathLst>
                <a:path w="1172" h="517" extrusionOk="0">
                  <a:moveTo>
                    <a:pt x="1172" y="517"/>
                  </a:moveTo>
                  <a:lnTo>
                    <a:pt x="1" y="517"/>
                  </a:lnTo>
                  <a:lnTo>
                    <a:pt x="1" y="1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16;p36"/>
            <p:cNvSpPr/>
            <p:nvPr/>
          </p:nvSpPr>
          <p:spPr>
            <a:xfrm>
              <a:off x="4801060" y="4773770"/>
              <a:ext cx="126362" cy="29542"/>
            </a:xfrm>
            <a:custGeom>
              <a:avLst/>
              <a:gdLst/>
              <a:ahLst/>
              <a:cxnLst/>
              <a:rect l="l" t="t" r="r" b="b"/>
              <a:pathLst>
                <a:path w="1172" h="274" extrusionOk="0">
                  <a:moveTo>
                    <a:pt x="1172" y="273"/>
                  </a:moveTo>
                  <a:lnTo>
                    <a:pt x="1" y="273"/>
                  </a:lnTo>
                  <a:lnTo>
                    <a:pt x="1" y="0"/>
                  </a:lnTo>
                  <a:lnTo>
                    <a:pt x="11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17;p36"/>
            <p:cNvSpPr/>
            <p:nvPr/>
          </p:nvSpPr>
          <p:spPr>
            <a:xfrm>
              <a:off x="4209788" y="4151987"/>
              <a:ext cx="61348" cy="141780"/>
            </a:xfrm>
            <a:custGeom>
              <a:avLst/>
              <a:gdLst/>
              <a:ahLst/>
              <a:cxnLst/>
              <a:rect l="l" t="t" r="r" b="b"/>
              <a:pathLst>
                <a:path w="569" h="1315" extrusionOk="0">
                  <a:moveTo>
                    <a:pt x="568" y="1314"/>
                  </a:moveTo>
                  <a:lnTo>
                    <a:pt x="0" y="1314"/>
                  </a:lnTo>
                  <a:lnTo>
                    <a:pt x="0" y="1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FDD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18;p36"/>
            <p:cNvSpPr/>
            <p:nvPr/>
          </p:nvSpPr>
          <p:spPr>
            <a:xfrm>
              <a:off x="4214424" y="4681586"/>
              <a:ext cx="61348" cy="141780"/>
            </a:xfrm>
            <a:custGeom>
              <a:avLst/>
              <a:gdLst/>
              <a:ahLst/>
              <a:cxnLst/>
              <a:rect l="l" t="t" r="r" b="b"/>
              <a:pathLst>
                <a:path w="569" h="1315" extrusionOk="0">
                  <a:moveTo>
                    <a:pt x="569" y="1315"/>
                  </a:moveTo>
                  <a:lnTo>
                    <a:pt x="1" y="1315"/>
                  </a:lnTo>
                  <a:lnTo>
                    <a:pt x="1" y="1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rgbClr val="FDD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119;p36"/>
            <p:cNvSpPr/>
            <p:nvPr/>
          </p:nvSpPr>
          <p:spPr>
            <a:xfrm>
              <a:off x="4652487" y="4151987"/>
              <a:ext cx="101564" cy="141780"/>
            </a:xfrm>
            <a:custGeom>
              <a:avLst/>
              <a:gdLst/>
              <a:ahLst/>
              <a:cxnLst/>
              <a:rect l="l" t="t" r="r" b="b"/>
              <a:pathLst>
                <a:path w="942" h="1315" extrusionOk="0">
                  <a:moveTo>
                    <a:pt x="941" y="1314"/>
                  </a:moveTo>
                  <a:lnTo>
                    <a:pt x="0" y="1314"/>
                  </a:lnTo>
                  <a:lnTo>
                    <a:pt x="0" y="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FDD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120;p36"/>
            <p:cNvSpPr/>
            <p:nvPr/>
          </p:nvSpPr>
          <p:spPr>
            <a:xfrm>
              <a:off x="4391569" y="3751337"/>
              <a:ext cx="521837" cy="400758"/>
            </a:xfrm>
            <a:custGeom>
              <a:avLst/>
              <a:gdLst/>
              <a:ahLst/>
              <a:cxnLst/>
              <a:rect l="l" t="t" r="r" b="b"/>
              <a:pathLst>
                <a:path w="4840" h="3717" extrusionOk="0">
                  <a:moveTo>
                    <a:pt x="4840" y="3717"/>
                  </a:moveTo>
                  <a:lnTo>
                    <a:pt x="1" y="3717"/>
                  </a:lnTo>
                  <a:lnTo>
                    <a:pt x="1" y="1"/>
                  </a:lnTo>
                  <a:lnTo>
                    <a:pt x="4840" y="1"/>
                  </a:lnTo>
                  <a:close/>
                </a:path>
              </a:pathLst>
            </a:custGeom>
            <a:solidFill>
              <a:srgbClr val="E39A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121;p36"/>
            <p:cNvSpPr/>
            <p:nvPr/>
          </p:nvSpPr>
          <p:spPr>
            <a:xfrm>
              <a:off x="4391569" y="3751337"/>
              <a:ext cx="196443" cy="400758"/>
            </a:xfrm>
            <a:custGeom>
              <a:avLst/>
              <a:gdLst/>
              <a:ahLst/>
              <a:cxnLst/>
              <a:rect l="l" t="t" r="r" b="b"/>
              <a:pathLst>
                <a:path w="1822" h="3717" extrusionOk="0">
                  <a:moveTo>
                    <a:pt x="1822" y="3717"/>
                  </a:moveTo>
                  <a:lnTo>
                    <a:pt x="1" y="3717"/>
                  </a:lnTo>
                  <a:lnTo>
                    <a:pt x="1" y="1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122;p36"/>
            <p:cNvSpPr/>
            <p:nvPr/>
          </p:nvSpPr>
          <p:spPr>
            <a:xfrm>
              <a:off x="4815184" y="4097755"/>
              <a:ext cx="74825" cy="17359"/>
            </a:xfrm>
            <a:custGeom>
              <a:avLst/>
              <a:gdLst/>
              <a:ahLst/>
              <a:cxnLst/>
              <a:rect l="l" t="t" r="r" b="b"/>
              <a:pathLst>
                <a:path w="694" h="161" extrusionOk="0">
                  <a:moveTo>
                    <a:pt x="694" y="161"/>
                  </a:moveTo>
                  <a:lnTo>
                    <a:pt x="0" y="161"/>
                  </a:lnTo>
                  <a:lnTo>
                    <a:pt x="0" y="1"/>
                  </a:lnTo>
                  <a:lnTo>
                    <a:pt x="6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123;p36"/>
            <p:cNvSpPr/>
            <p:nvPr/>
          </p:nvSpPr>
          <p:spPr>
            <a:xfrm>
              <a:off x="4620250" y="4097755"/>
              <a:ext cx="74825" cy="33316"/>
            </a:xfrm>
            <a:custGeom>
              <a:avLst/>
              <a:gdLst/>
              <a:ahLst/>
              <a:cxnLst/>
              <a:rect l="l" t="t" r="r" b="b"/>
              <a:pathLst>
                <a:path w="694" h="309" extrusionOk="0">
                  <a:moveTo>
                    <a:pt x="694" y="308"/>
                  </a:moveTo>
                  <a:lnTo>
                    <a:pt x="0" y="308"/>
                  </a:lnTo>
                  <a:lnTo>
                    <a:pt x="0" y="1"/>
                  </a:lnTo>
                  <a:lnTo>
                    <a:pt x="6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124;p36"/>
            <p:cNvSpPr/>
            <p:nvPr/>
          </p:nvSpPr>
          <p:spPr>
            <a:xfrm>
              <a:off x="4815184" y="4122121"/>
              <a:ext cx="74825" cy="17359"/>
            </a:xfrm>
            <a:custGeom>
              <a:avLst/>
              <a:gdLst/>
              <a:ahLst/>
              <a:cxnLst/>
              <a:rect l="l" t="t" r="r" b="b"/>
              <a:pathLst>
                <a:path w="694" h="161" extrusionOk="0">
                  <a:moveTo>
                    <a:pt x="694" y="160"/>
                  </a:moveTo>
                  <a:lnTo>
                    <a:pt x="0" y="160"/>
                  </a:lnTo>
                  <a:lnTo>
                    <a:pt x="0" y="0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125;p36"/>
            <p:cNvSpPr/>
            <p:nvPr/>
          </p:nvSpPr>
          <p:spPr>
            <a:xfrm>
              <a:off x="4462621" y="3751337"/>
              <a:ext cx="36658" cy="84745"/>
            </a:xfrm>
            <a:custGeom>
              <a:avLst/>
              <a:gdLst/>
              <a:ahLst/>
              <a:cxnLst/>
              <a:rect l="l" t="t" r="r" b="b"/>
              <a:pathLst>
                <a:path w="340" h="786" extrusionOk="0">
                  <a:moveTo>
                    <a:pt x="339" y="786"/>
                  </a:moveTo>
                  <a:lnTo>
                    <a:pt x="1" y="786"/>
                  </a:lnTo>
                  <a:lnTo>
                    <a:pt x="1" y="1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rgbClr val="FDD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126;p36"/>
            <p:cNvSpPr/>
            <p:nvPr/>
          </p:nvSpPr>
          <p:spPr>
            <a:xfrm>
              <a:off x="4465424" y="4066919"/>
              <a:ext cx="36658" cy="84745"/>
            </a:xfrm>
            <a:custGeom>
              <a:avLst/>
              <a:gdLst/>
              <a:ahLst/>
              <a:cxnLst/>
              <a:rect l="l" t="t" r="r" b="b"/>
              <a:pathLst>
                <a:path w="340" h="786" extrusionOk="0">
                  <a:moveTo>
                    <a:pt x="339" y="785"/>
                  </a:moveTo>
                  <a:lnTo>
                    <a:pt x="1" y="785"/>
                  </a:lnTo>
                  <a:lnTo>
                    <a:pt x="1" y="0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rgbClr val="FDD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127;p36"/>
            <p:cNvSpPr/>
            <p:nvPr/>
          </p:nvSpPr>
          <p:spPr>
            <a:xfrm>
              <a:off x="4726343" y="3751337"/>
              <a:ext cx="60809" cy="84745"/>
            </a:xfrm>
            <a:custGeom>
              <a:avLst/>
              <a:gdLst/>
              <a:ahLst/>
              <a:cxnLst/>
              <a:rect l="l" t="t" r="r" b="b"/>
              <a:pathLst>
                <a:path w="564" h="786" extrusionOk="0">
                  <a:moveTo>
                    <a:pt x="564" y="786"/>
                  </a:moveTo>
                  <a:lnTo>
                    <a:pt x="0" y="786"/>
                  </a:lnTo>
                  <a:lnTo>
                    <a:pt x="0" y="1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rgbClr val="FDD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128;p36"/>
            <p:cNvSpPr/>
            <p:nvPr/>
          </p:nvSpPr>
          <p:spPr>
            <a:xfrm>
              <a:off x="5113839" y="3481147"/>
              <a:ext cx="517632" cy="1154294"/>
            </a:xfrm>
            <a:custGeom>
              <a:avLst/>
              <a:gdLst/>
              <a:ahLst/>
              <a:cxnLst/>
              <a:rect l="l" t="t" r="r" b="b"/>
              <a:pathLst>
                <a:path w="4801" h="10706" extrusionOk="0">
                  <a:moveTo>
                    <a:pt x="2212" y="5221"/>
                  </a:moveTo>
                  <a:lnTo>
                    <a:pt x="2836" y="1"/>
                  </a:lnTo>
                  <a:cubicBezTo>
                    <a:pt x="2836" y="1"/>
                    <a:pt x="1" y="3729"/>
                    <a:pt x="529" y="5277"/>
                  </a:cubicBezTo>
                  <a:cubicBezTo>
                    <a:pt x="946" y="6491"/>
                    <a:pt x="3044" y="9474"/>
                    <a:pt x="3933" y="10706"/>
                  </a:cubicBezTo>
                  <a:cubicBezTo>
                    <a:pt x="4232" y="10602"/>
                    <a:pt x="4553" y="10480"/>
                    <a:pt x="4800" y="10276"/>
                  </a:cubicBezTo>
                  <a:cubicBezTo>
                    <a:pt x="4176" y="8382"/>
                    <a:pt x="3352" y="6504"/>
                    <a:pt x="2212" y="5221"/>
                  </a:cubicBezTo>
                  <a:close/>
                </a:path>
              </a:pathLst>
            </a:custGeom>
            <a:solidFill>
              <a:srgbClr val="1D25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129;p36"/>
            <p:cNvSpPr/>
            <p:nvPr/>
          </p:nvSpPr>
          <p:spPr>
            <a:xfrm>
              <a:off x="5537886" y="4589079"/>
              <a:ext cx="116443" cy="104799"/>
            </a:xfrm>
            <a:custGeom>
              <a:avLst/>
              <a:gdLst/>
              <a:ahLst/>
              <a:cxnLst/>
              <a:rect l="l" t="t" r="r" b="b"/>
              <a:pathLst>
                <a:path w="1080" h="972" extrusionOk="0">
                  <a:moveTo>
                    <a:pt x="0" y="430"/>
                  </a:moveTo>
                  <a:cubicBezTo>
                    <a:pt x="243" y="768"/>
                    <a:pt x="395" y="972"/>
                    <a:pt x="395" y="972"/>
                  </a:cubicBezTo>
                  <a:lnTo>
                    <a:pt x="1080" y="655"/>
                  </a:lnTo>
                  <a:cubicBezTo>
                    <a:pt x="1010" y="438"/>
                    <a:pt x="941" y="217"/>
                    <a:pt x="867" y="0"/>
                  </a:cubicBezTo>
                  <a:cubicBezTo>
                    <a:pt x="620" y="204"/>
                    <a:pt x="299" y="326"/>
                    <a:pt x="0" y="430"/>
                  </a:cubicBezTo>
                  <a:close/>
                </a:path>
              </a:pathLst>
            </a:custGeom>
            <a:solidFill>
              <a:srgbClr val="FFB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130;p36"/>
            <p:cNvSpPr/>
            <p:nvPr/>
          </p:nvSpPr>
          <p:spPr>
            <a:xfrm>
              <a:off x="5010118" y="2092781"/>
              <a:ext cx="357199" cy="433426"/>
            </a:xfrm>
            <a:custGeom>
              <a:avLst/>
              <a:gdLst/>
              <a:ahLst/>
              <a:cxnLst/>
              <a:rect l="l" t="t" r="r" b="b"/>
              <a:pathLst>
                <a:path w="3313" h="4020" extrusionOk="0">
                  <a:moveTo>
                    <a:pt x="2458" y="3266"/>
                  </a:moveTo>
                  <a:cubicBezTo>
                    <a:pt x="2463" y="3266"/>
                    <a:pt x="2463" y="3261"/>
                    <a:pt x="2467" y="3257"/>
                  </a:cubicBezTo>
                  <a:cubicBezTo>
                    <a:pt x="2480" y="3213"/>
                    <a:pt x="2463" y="3170"/>
                    <a:pt x="2454" y="3127"/>
                  </a:cubicBezTo>
                  <a:cubicBezTo>
                    <a:pt x="2441" y="3001"/>
                    <a:pt x="2562" y="2906"/>
                    <a:pt x="2662" y="2819"/>
                  </a:cubicBezTo>
                  <a:cubicBezTo>
                    <a:pt x="2905" y="2615"/>
                    <a:pt x="3057" y="2320"/>
                    <a:pt x="3161" y="2021"/>
                  </a:cubicBezTo>
                  <a:cubicBezTo>
                    <a:pt x="3252" y="1752"/>
                    <a:pt x="3312" y="1458"/>
                    <a:pt x="3256" y="1176"/>
                  </a:cubicBezTo>
                  <a:cubicBezTo>
                    <a:pt x="3200" y="881"/>
                    <a:pt x="3022" y="612"/>
                    <a:pt x="2788" y="426"/>
                  </a:cubicBezTo>
                  <a:cubicBezTo>
                    <a:pt x="2554" y="235"/>
                    <a:pt x="2263" y="122"/>
                    <a:pt x="1964" y="74"/>
                  </a:cubicBezTo>
                  <a:cubicBezTo>
                    <a:pt x="1531" y="1"/>
                    <a:pt x="1045" y="79"/>
                    <a:pt x="746" y="400"/>
                  </a:cubicBezTo>
                  <a:cubicBezTo>
                    <a:pt x="520" y="638"/>
                    <a:pt x="434" y="976"/>
                    <a:pt x="408" y="1306"/>
                  </a:cubicBezTo>
                  <a:cubicBezTo>
                    <a:pt x="390" y="1514"/>
                    <a:pt x="390" y="1735"/>
                    <a:pt x="277" y="1908"/>
                  </a:cubicBezTo>
                  <a:cubicBezTo>
                    <a:pt x="212" y="2004"/>
                    <a:pt x="121" y="2078"/>
                    <a:pt x="43" y="2160"/>
                  </a:cubicBezTo>
                  <a:cubicBezTo>
                    <a:pt x="30" y="2173"/>
                    <a:pt x="17" y="2190"/>
                    <a:pt x="9" y="2212"/>
                  </a:cubicBezTo>
                  <a:cubicBezTo>
                    <a:pt x="0" y="2260"/>
                    <a:pt x="48" y="2303"/>
                    <a:pt x="95" y="2325"/>
                  </a:cubicBezTo>
                  <a:cubicBezTo>
                    <a:pt x="139" y="2342"/>
                    <a:pt x="195" y="2359"/>
                    <a:pt x="217" y="2407"/>
                  </a:cubicBezTo>
                  <a:cubicBezTo>
                    <a:pt x="243" y="2455"/>
                    <a:pt x="247" y="2541"/>
                    <a:pt x="247" y="2593"/>
                  </a:cubicBezTo>
                  <a:cubicBezTo>
                    <a:pt x="247" y="2706"/>
                    <a:pt x="264" y="2763"/>
                    <a:pt x="282" y="2888"/>
                  </a:cubicBezTo>
                  <a:cubicBezTo>
                    <a:pt x="304" y="3018"/>
                    <a:pt x="369" y="3109"/>
                    <a:pt x="369" y="3248"/>
                  </a:cubicBezTo>
                  <a:cubicBezTo>
                    <a:pt x="369" y="3404"/>
                    <a:pt x="386" y="3543"/>
                    <a:pt x="529" y="3604"/>
                  </a:cubicBezTo>
                  <a:cubicBezTo>
                    <a:pt x="611" y="3634"/>
                    <a:pt x="824" y="3625"/>
                    <a:pt x="906" y="3604"/>
                  </a:cubicBezTo>
                  <a:cubicBezTo>
                    <a:pt x="1132" y="3534"/>
                    <a:pt x="1205" y="3560"/>
                    <a:pt x="1396" y="3426"/>
                  </a:cubicBezTo>
                  <a:cubicBezTo>
                    <a:pt x="1396" y="3625"/>
                    <a:pt x="1396" y="3820"/>
                    <a:pt x="1396" y="4020"/>
                  </a:cubicBezTo>
                  <a:cubicBezTo>
                    <a:pt x="1734" y="3786"/>
                    <a:pt x="2072" y="3552"/>
                    <a:pt x="2406" y="3313"/>
                  </a:cubicBezTo>
                  <a:cubicBezTo>
                    <a:pt x="2428" y="3300"/>
                    <a:pt x="2445" y="3287"/>
                    <a:pt x="2458" y="3266"/>
                  </a:cubicBezTo>
                  <a:close/>
                </a:path>
              </a:pathLst>
            </a:custGeom>
            <a:solidFill>
              <a:srgbClr val="FFB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131;p36"/>
            <p:cNvSpPr/>
            <p:nvPr/>
          </p:nvSpPr>
          <p:spPr>
            <a:xfrm>
              <a:off x="4968501" y="4656357"/>
              <a:ext cx="111807" cy="87117"/>
            </a:xfrm>
            <a:custGeom>
              <a:avLst/>
              <a:gdLst/>
              <a:ahLst/>
              <a:cxnLst/>
              <a:rect l="l" t="t" r="r" b="b"/>
              <a:pathLst>
                <a:path w="1037" h="808" extrusionOk="0">
                  <a:moveTo>
                    <a:pt x="26" y="807"/>
                  </a:moveTo>
                  <a:lnTo>
                    <a:pt x="889" y="807"/>
                  </a:lnTo>
                  <a:cubicBezTo>
                    <a:pt x="941" y="530"/>
                    <a:pt x="989" y="261"/>
                    <a:pt x="1036" y="1"/>
                  </a:cubicBezTo>
                  <a:lnTo>
                    <a:pt x="0" y="1"/>
                  </a:lnTo>
                  <a:cubicBezTo>
                    <a:pt x="13" y="499"/>
                    <a:pt x="26" y="807"/>
                    <a:pt x="26" y="807"/>
                  </a:cubicBezTo>
                  <a:close/>
                </a:path>
              </a:pathLst>
            </a:custGeom>
            <a:solidFill>
              <a:srgbClr val="FFB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132;p36"/>
            <p:cNvSpPr/>
            <p:nvPr/>
          </p:nvSpPr>
          <p:spPr>
            <a:xfrm>
              <a:off x="4960091" y="3252574"/>
              <a:ext cx="495098" cy="1403892"/>
            </a:xfrm>
            <a:custGeom>
              <a:avLst/>
              <a:gdLst/>
              <a:ahLst/>
              <a:cxnLst/>
              <a:rect l="l" t="t" r="r" b="b"/>
              <a:pathLst>
                <a:path w="4592" h="13021" extrusionOk="0">
                  <a:moveTo>
                    <a:pt x="3993" y="1"/>
                  </a:moveTo>
                  <a:lnTo>
                    <a:pt x="746" y="478"/>
                  </a:lnTo>
                  <a:cubicBezTo>
                    <a:pt x="746" y="478"/>
                    <a:pt x="590" y="4284"/>
                    <a:pt x="247" y="6773"/>
                  </a:cubicBezTo>
                  <a:cubicBezTo>
                    <a:pt x="0" y="8616"/>
                    <a:pt x="39" y="11594"/>
                    <a:pt x="78" y="13021"/>
                  </a:cubicBezTo>
                  <a:lnTo>
                    <a:pt x="1114" y="13021"/>
                  </a:lnTo>
                  <a:cubicBezTo>
                    <a:pt x="1587" y="10389"/>
                    <a:pt x="1756" y="8772"/>
                    <a:pt x="1682" y="7970"/>
                  </a:cubicBezTo>
                  <a:cubicBezTo>
                    <a:pt x="1682" y="7970"/>
                    <a:pt x="3924" y="3270"/>
                    <a:pt x="4193" y="2390"/>
                  </a:cubicBezTo>
                  <a:cubicBezTo>
                    <a:pt x="4592" y="1093"/>
                    <a:pt x="3993" y="1"/>
                    <a:pt x="3993" y="1"/>
                  </a:cubicBezTo>
                  <a:close/>
                </a:path>
              </a:pathLst>
            </a:custGeom>
            <a:solidFill>
              <a:srgbClr val="2835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133;p36"/>
            <p:cNvSpPr/>
            <p:nvPr/>
          </p:nvSpPr>
          <p:spPr>
            <a:xfrm>
              <a:off x="5148017" y="2426153"/>
              <a:ext cx="139839" cy="155688"/>
            </a:xfrm>
            <a:custGeom>
              <a:avLst/>
              <a:gdLst/>
              <a:ahLst/>
              <a:cxnLst/>
              <a:rect l="l" t="t" r="r" b="b"/>
              <a:pathLst>
                <a:path w="1297" h="1444" extrusionOk="0">
                  <a:moveTo>
                    <a:pt x="1296" y="512"/>
                  </a:moveTo>
                  <a:lnTo>
                    <a:pt x="1296" y="0"/>
                  </a:lnTo>
                  <a:cubicBezTo>
                    <a:pt x="1296" y="0"/>
                    <a:pt x="260" y="551"/>
                    <a:pt x="0" y="989"/>
                  </a:cubicBezTo>
                  <a:lnTo>
                    <a:pt x="26" y="144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134;p36"/>
            <p:cNvSpPr/>
            <p:nvPr/>
          </p:nvSpPr>
          <p:spPr>
            <a:xfrm>
              <a:off x="4984781" y="2481247"/>
              <a:ext cx="472780" cy="840114"/>
            </a:xfrm>
            <a:custGeom>
              <a:avLst/>
              <a:gdLst/>
              <a:ahLst/>
              <a:cxnLst/>
              <a:rect l="l" t="t" r="r" b="b"/>
              <a:pathLst>
                <a:path w="4385" h="7792" extrusionOk="0">
                  <a:moveTo>
                    <a:pt x="2810" y="1"/>
                  </a:moveTo>
                  <a:cubicBezTo>
                    <a:pt x="2810" y="1"/>
                    <a:pt x="1315" y="655"/>
                    <a:pt x="656" y="2273"/>
                  </a:cubicBezTo>
                  <a:cubicBezTo>
                    <a:pt x="1" y="3885"/>
                    <a:pt x="517" y="7632"/>
                    <a:pt x="517" y="7632"/>
                  </a:cubicBezTo>
                  <a:cubicBezTo>
                    <a:pt x="517" y="7632"/>
                    <a:pt x="3010" y="7792"/>
                    <a:pt x="3764" y="7155"/>
                  </a:cubicBezTo>
                  <a:cubicBezTo>
                    <a:pt x="3764" y="7155"/>
                    <a:pt x="4384" y="417"/>
                    <a:pt x="28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135;p36"/>
            <p:cNvSpPr/>
            <p:nvPr/>
          </p:nvSpPr>
          <p:spPr>
            <a:xfrm>
              <a:off x="5011520" y="2081137"/>
              <a:ext cx="372186" cy="348790"/>
            </a:xfrm>
            <a:custGeom>
              <a:avLst/>
              <a:gdLst/>
              <a:ahLst/>
              <a:cxnLst/>
              <a:rect l="l" t="t" r="r" b="b"/>
              <a:pathLst>
                <a:path w="3452" h="3235" extrusionOk="0">
                  <a:moveTo>
                    <a:pt x="317" y="1167"/>
                  </a:moveTo>
                  <a:cubicBezTo>
                    <a:pt x="0" y="768"/>
                    <a:pt x="863" y="0"/>
                    <a:pt x="1665" y="48"/>
                  </a:cubicBezTo>
                  <a:cubicBezTo>
                    <a:pt x="2467" y="96"/>
                    <a:pt x="3451" y="343"/>
                    <a:pt x="3404" y="1505"/>
                  </a:cubicBezTo>
                  <a:cubicBezTo>
                    <a:pt x="3356" y="2667"/>
                    <a:pt x="2441" y="3235"/>
                    <a:pt x="2441" y="3235"/>
                  </a:cubicBezTo>
                  <a:cubicBezTo>
                    <a:pt x="2441" y="3235"/>
                    <a:pt x="2177" y="3009"/>
                    <a:pt x="2255" y="2298"/>
                  </a:cubicBezTo>
                  <a:cubicBezTo>
                    <a:pt x="2333" y="1583"/>
                    <a:pt x="1999" y="1752"/>
                    <a:pt x="1856" y="1925"/>
                  </a:cubicBezTo>
                  <a:cubicBezTo>
                    <a:pt x="1713" y="2094"/>
                    <a:pt x="1435" y="1444"/>
                    <a:pt x="1140" y="1336"/>
                  </a:cubicBezTo>
                  <a:cubicBezTo>
                    <a:pt x="845" y="1227"/>
                    <a:pt x="568" y="1474"/>
                    <a:pt x="317" y="11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136;p36"/>
            <p:cNvSpPr/>
            <p:nvPr/>
          </p:nvSpPr>
          <p:spPr>
            <a:xfrm>
              <a:off x="4896479" y="1980112"/>
              <a:ext cx="566150" cy="347927"/>
            </a:xfrm>
            <a:custGeom>
              <a:avLst/>
              <a:gdLst/>
              <a:ahLst/>
              <a:cxnLst/>
              <a:rect l="l" t="t" r="r" b="b"/>
              <a:pathLst>
                <a:path w="5251" h="3227" extrusionOk="0">
                  <a:moveTo>
                    <a:pt x="4297" y="3227"/>
                  </a:moveTo>
                  <a:cubicBezTo>
                    <a:pt x="4297" y="3227"/>
                    <a:pt x="5251" y="1709"/>
                    <a:pt x="3812" y="855"/>
                  </a:cubicBezTo>
                  <a:cubicBezTo>
                    <a:pt x="2372" y="1"/>
                    <a:pt x="1631" y="1289"/>
                    <a:pt x="1631" y="1289"/>
                  </a:cubicBezTo>
                  <a:cubicBezTo>
                    <a:pt x="1631" y="1289"/>
                    <a:pt x="343" y="981"/>
                    <a:pt x="174" y="1132"/>
                  </a:cubicBezTo>
                  <a:cubicBezTo>
                    <a:pt x="0" y="1289"/>
                    <a:pt x="4297" y="3227"/>
                    <a:pt x="4297" y="32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137;p36"/>
            <p:cNvSpPr/>
            <p:nvPr/>
          </p:nvSpPr>
          <p:spPr>
            <a:xfrm>
              <a:off x="5048825" y="2242863"/>
              <a:ext cx="72130" cy="29973"/>
            </a:xfrm>
            <a:custGeom>
              <a:avLst/>
              <a:gdLst/>
              <a:ahLst/>
              <a:cxnLst/>
              <a:rect l="l" t="t" r="r" b="b"/>
              <a:pathLst>
                <a:path w="669" h="278" extrusionOk="0">
                  <a:moveTo>
                    <a:pt x="75" y="57"/>
                  </a:moveTo>
                  <a:cubicBezTo>
                    <a:pt x="75" y="57"/>
                    <a:pt x="239" y="0"/>
                    <a:pt x="369" y="31"/>
                  </a:cubicBezTo>
                  <a:cubicBezTo>
                    <a:pt x="504" y="57"/>
                    <a:pt x="669" y="170"/>
                    <a:pt x="656" y="213"/>
                  </a:cubicBezTo>
                  <a:cubicBezTo>
                    <a:pt x="647" y="261"/>
                    <a:pt x="565" y="278"/>
                    <a:pt x="452" y="213"/>
                  </a:cubicBezTo>
                  <a:cubicBezTo>
                    <a:pt x="343" y="152"/>
                    <a:pt x="53" y="252"/>
                    <a:pt x="27" y="191"/>
                  </a:cubicBezTo>
                  <a:cubicBezTo>
                    <a:pt x="1" y="126"/>
                    <a:pt x="1" y="79"/>
                    <a:pt x="75" y="57"/>
                  </a:cubicBezTo>
                  <a:close/>
                </a:path>
              </a:pathLst>
            </a:custGeom>
            <a:solidFill>
              <a:srgbClr val="2835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138;p36"/>
            <p:cNvSpPr/>
            <p:nvPr/>
          </p:nvSpPr>
          <p:spPr>
            <a:xfrm>
              <a:off x="5058636" y="2270896"/>
              <a:ext cx="39461" cy="15526"/>
            </a:xfrm>
            <a:custGeom>
              <a:avLst/>
              <a:gdLst/>
              <a:ahLst/>
              <a:cxnLst/>
              <a:rect l="l" t="t" r="r" b="b"/>
              <a:pathLst>
                <a:path w="366" h="144" extrusionOk="0">
                  <a:moveTo>
                    <a:pt x="348" y="144"/>
                  </a:moveTo>
                  <a:cubicBezTo>
                    <a:pt x="343" y="144"/>
                    <a:pt x="339" y="144"/>
                    <a:pt x="339" y="144"/>
                  </a:cubicBezTo>
                  <a:cubicBezTo>
                    <a:pt x="157" y="35"/>
                    <a:pt x="31" y="113"/>
                    <a:pt x="27" y="113"/>
                  </a:cubicBezTo>
                  <a:cubicBezTo>
                    <a:pt x="18" y="122"/>
                    <a:pt x="10" y="118"/>
                    <a:pt x="5" y="109"/>
                  </a:cubicBezTo>
                  <a:cubicBezTo>
                    <a:pt x="1" y="105"/>
                    <a:pt x="1" y="92"/>
                    <a:pt x="10" y="87"/>
                  </a:cubicBezTo>
                  <a:cubicBezTo>
                    <a:pt x="14" y="87"/>
                    <a:pt x="153" y="1"/>
                    <a:pt x="352" y="118"/>
                  </a:cubicBezTo>
                  <a:cubicBezTo>
                    <a:pt x="361" y="122"/>
                    <a:pt x="365" y="131"/>
                    <a:pt x="361" y="135"/>
                  </a:cubicBezTo>
                  <a:cubicBezTo>
                    <a:pt x="356" y="144"/>
                    <a:pt x="352" y="144"/>
                    <a:pt x="348" y="144"/>
                  </a:cubicBezTo>
                  <a:close/>
                </a:path>
              </a:pathLst>
            </a:custGeom>
            <a:solidFill>
              <a:srgbClr val="2835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139;p36"/>
            <p:cNvSpPr/>
            <p:nvPr/>
          </p:nvSpPr>
          <p:spPr>
            <a:xfrm>
              <a:off x="5067046" y="2278443"/>
              <a:ext cx="18868" cy="18329"/>
            </a:xfrm>
            <a:custGeom>
              <a:avLst/>
              <a:gdLst/>
              <a:ahLst/>
              <a:cxnLst/>
              <a:rect l="l" t="t" r="r" b="b"/>
              <a:pathLst>
                <a:path w="175" h="170" extrusionOk="0">
                  <a:moveTo>
                    <a:pt x="174" y="87"/>
                  </a:moveTo>
                  <a:cubicBezTo>
                    <a:pt x="174" y="134"/>
                    <a:pt x="135" y="169"/>
                    <a:pt x="88" y="169"/>
                  </a:cubicBezTo>
                  <a:cubicBezTo>
                    <a:pt x="40" y="169"/>
                    <a:pt x="1" y="134"/>
                    <a:pt x="1" y="87"/>
                  </a:cubicBezTo>
                  <a:cubicBezTo>
                    <a:pt x="1" y="39"/>
                    <a:pt x="40" y="0"/>
                    <a:pt x="88" y="0"/>
                  </a:cubicBezTo>
                  <a:cubicBezTo>
                    <a:pt x="135" y="0"/>
                    <a:pt x="174" y="39"/>
                    <a:pt x="174" y="87"/>
                  </a:cubicBezTo>
                  <a:close/>
                </a:path>
              </a:pathLst>
            </a:custGeom>
            <a:solidFill>
              <a:srgbClr val="2835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140;p36"/>
            <p:cNvSpPr/>
            <p:nvPr/>
          </p:nvSpPr>
          <p:spPr>
            <a:xfrm>
              <a:off x="5067046" y="2283079"/>
              <a:ext cx="8518" cy="4744"/>
            </a:xfrm>
            <a:custGeom>
              <a:avLst/>
              <a:gdLst/>
              <a:ahLst/>
              <a:cxnLst/>
              <a:rect l="l" t="t" r="r" b="b"/>
              <a:pathLst>
                <a:path w="79" h="44" extrusionOk="0">
                  <a:moveTo>
                    <a:pt x="79" y="22"/>
                  </a:moveTo>
                  <a:cubicBezTo>
                    <a:pt x="79" y="35"/>
                    <a:pt x="62" y="44"/>
                    <a:pt x="40" y="44"/>
                  </a:cubicBezTo>
                  <a:cubicBezTo>
                    <a:pt x="18" y="44"/>
                    <a:pt x="1" y="35"/>
                    <a:pt x="1" y="22"/>
                  </a:cubicBezTo>
                  <a:cubicBezTo>
                    <a:pt x="1" y="13"/>
                    <a:pt x="18" y="0"/>
                    <a:pt x="40" y="0"/>
                  </a:cubicBezTo>
                  <a:cubicBezTo>
                    <a:pt x="62" y="0"/>
                    <a:pt x="79" y="13"/>
                    <a:pt x="79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141;p36"/>
            <p:cNvSpPr/>
            <p:nvPr/>
          </p:nvSpPr>
          <p:spPr>
            <a:xfrm>
              <a:off x="5037612" y="2378390"/>
              <a:ext cx="28679" cy="21671"/>
            </a:xfrm>
            <a:custGeom>
              <a:avLst/>
              <a:gdLst/>
              <a:ahLst/>
              <a:cxnLst/>
              <a:rect l="l" t="t" r="r" b="b"/>
              <a:pathLst>
                <a:path w="266" h="201" extrusionOk="0">
                  <a:moveTo>
                    <a:pt x="49" y="174"/>
                  </a:moveTo>
                  <a:cubicBezTo>
                    <a:pt x="22" y="174"/>
                    <a:pt x="5" y="170"/>
                    <a:pt x="5" y="166"/>
                  </a:cubicBezTo>
                  <a:cubicBezTo>
                    <a:pt x="1" y="166"/>
                    <a:pt x="1" y="161"/>
                    <a:pt x="1" y="157"/>
                  </a:cubicBezTo>
                  <a:cubicBezTo>
                    <a:pt x="1" y="153"/>
                    <a:pt x="9" y="153"/>
                    <a:pt x="9" y="153"/>
                  </a:cubicBezTo>
                  <a:cubicBezTo>
                    <a:pt x="18" y="157"/>
                    <a:pt x="131" y="200"/>
                    <a:pt x="248" y="5"/>
                  </a:cubicBezTo>
                  <a:cubicBezTo>
                    <a:pt x="252" y="1"/>
                    <a:pt x="257" y="1"/>
                    <a:pt x="261" y="5"/>
                  </a:cubicBezTo>
                  <a:cubicBezTo>
                    <a:pt x="265" y="5"/>
                    <a:pt x="265" y="10"/>
                    <a:pt x="261" y="14"/>
                  </a:cubicBezTo>
                  <a:cubicBezTo>
                    <a:pt x="179" y="148"/>
                    <a:pt x="96" y="174"/>
                    <a:pt x="49" y="174"/>
                  </a:cubicBezTo>
                  <a:close/>
                </a:path>
              </a:pathLst>
            </a:custGeom>
            <a:solidFill>
              <a:srgbClr val="2835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142;p36"/>
            <p:cNvSpPr/>
            <p:nvPr/>
          </p:nvSpPr>
          <p:spPr>
            <a:xfrm>
              <a:off x="4335504" y="2730845"/>
              <a:ext cx="684533" cy="525610"/>
            </a:xfrm>
            <a:custGeom>
              <a:avLst/>
              <a:gdLst/>
              <a:ahLst/>
              <a:cxnLst/>
              <a:rect l="l" t="t" r="r" b="b"/>
              <a:pathLst>
                <a:path w="6349" h="4875" extrusionOk="0">
                  <a:moveTo>
                    <a:pt x="6348" y="4874"/>
                  </a:moveTo>
                  <a:lnTo>
                    <a:pt x="1" y="4874"/>
                  </a:lnTo>
                  <a:lnTo>
                    <a:pt x="1" y="1"/>
                  </a:lnTo>
                  <a:lnTo>
                    <a:pt x="6348" y="1"/>
                  </a:lnTo>
                  <a:close/>
                </a:path>
              </a:pathLst>
            </a:custGeom>
            <a:solidFill>
              <a:srgbClr val="E39A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143;p36"/>
            <p:cNvSpPr/>
            <p:nvPr/>
          </p:nvSpPr>
          <p:spPr>
            <a:xfrm>
              <a:off x="4335504" y="2730845"/>
              <a:ext cx="257253" cy="525610"/>
            </a:xfrm>
            <a:custGeom>
              <a:avLst/>
              <a:gdLst/>
              <a:ahLst/>
              <a:cxnLst/>
              <a:rect l="l" t="t" r="r" b="b"/>
              <a:pathLst>
                <a:path w="2386" h="4875" extrusionOk="0">
                  <a:moveTo>
                    <a:pt x="2385" y="4874"/>
                  </a:moveTo>
                  <a:lnTo>
                    <a:pt x="1" y="4874"/>
                  </a:lnTo>
                  <a:lnTo>
                    <a:pt x="1" y="1"/>
                  </a:lnTo>
                  <a:lnTo>
                    <a:pt x="23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144;p36"/>
            <p:cNvSpPr/>
            <p:nvPr/>
          </p:nvSpPr>
          <p:spPr>
            <a:xfrm>
              <a:off x="4890872" y="3185296"/>
              <a:ext cx="98761" cy="22965"/>
            </a:xfrm>
            <a:custGeom>
              <a:avLst/>
              <a:gdLst/>
              <a:ahLst/>
              <a:cxnLst/>
              <a:rect l="l" t="t" r="r" b="b"/>
              <a:pathLst>
                <a:path w="916" h="213" extrusionOk="0">
                  <a:moveTo>
                    <a:pt x="915" y="213"/>
                  </a:moveTo>
                  <a:lnTo>
                    <a:pt x="0" y="213"/>
                  </a:lnTo>
                  <a:lnTo>
                    <a:pt x="0" y="0"/>
                  </a:lnTo>
                  <a:lnTo>
                    <a:pt x="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145;p36"/>
            <p:cNvSpPr/>
            <p:nvPr/>
          </p:nvSpPr>
          <p:spPr>
            <a:xfrm>
              <a:off x="4635129" y="3185296"/>
              <a:ext cx="98761" cy="43558"/>
            </a:xfrm>
            <a:custGeom>
              <a:avLst/>
              <a:gdLst/>
              <a:ahLst/>
              <a:cxnLst/>
              <a:rect l="l" t="t" r="r" b="b"/>
              <a:pathLst>
                <a:path w="916" h="404" extrusionOk="0">
                  <a:moveTo>
                    <a:pt x="916" y="404"/>
                  </a:moveTo>
                  <a:lnTo>
                    <a:pt x="1" y="404"/>
                  </a:lnTo>
                  <a:lnTo>
                    <a:pt x="1" y="0"/>
                  </a:lnTo>
                  <a:lnTo>
                    <a:pt x="9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146;p36"/>
            <p:cNvSpPr/>
            <p:nvPr/>
          </p:nvSpPr>
          <p:spPr>
            <a:xfrm>
              <a:off x="4890872" y="3217533"/>
              <a:ext cx="98761" cy="22965"/>
            </a:xfrm>
            <a:custGeom>
              <a:avLst/>
              <a:gdLst/>
              <a:ahLst/>
              <a:cxnLst/>
              <a:rect l="l" t="t" r="r" b="b"/>
              <a:pathLst>
                <a:path w="916" h="213" extrusionOk="0">
                  <a:moveTo>
                    <a:pt x="915" y="213"/>
                  </a:moveTo>
                  <a:lnTo>
                    <a:pt x="0" y="213"/>
                  </a:lnTo>
                  <a:lnTo>
                    <a:pt x="0" y="0"/>
                  </a:lnTo>
                  <a:lnTo>
                    <a:pt x="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147;p36"/>
            <p:cNvSpPr/>
            <p:nvPr/>
          </p:nvSpPr>
          <p:spPr>
            <a:xfrm>
              <a:off x="4428550" y="2730845"/>
              <a:ext cx="47763" cy="110944"/>
            </a:xfrm>
            <a:custGeom>
              <a:avLst/>
              <a:gdLst/>
              <a:ahLst/>
              <a:cxnLst/>
              <a:rect l="l" t="t" r="r" b="b"/>
              <a:pathLst>
                <a:path w="443" h="1029" extrusionOk="0">
                  <a:moveTo>
                    <a:pt x="443" y="1029"/>
                  </a:moveTo>
                  <a:lnTo>
                    <a:pt x="0" y="1029"/>
                  </a:lnTo>
                  <a:lnTo>
                    <a:pt x="0" y="1"/>
                  </a:lnTo>
                  <a:lnTo>
                    <a:pt x="443" y="1"/>
                  </a:lnTo>
                  <a:close/>
                </a:path>
              </a:pathLst>
            </a:custGeom>
            <a:solidFill>
              <a:srgbClr val="FDD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148;p36"/>
            <p:cNvSpPr/>
            <p:nvPr/>
          </p:nvSpPr>
          <p:spPr>
            <a:xfrm>
              <a:off x="4432324" y="3145080"/>
              <a:ext cx="47763" cy="110836"/>
            </a:xfrm>
            <a:custGeom>
              <a:avLst/>
              <a:gdLst/>
              <a:ahLst/>
              <a:cxnLst/>
              <a:rect l="l" t="t" r="r" b="b"/>
              <a:pathLst>
                <a:path w="443" h="1028" extrusionOk="0">
                  <a:moveTo>
                    <a:pt x="442" y="1028"/>
                  </a:moveTo>
                  <a:lnTo>
                    <a:pt x="0" y="1028"/>
                  </a:lnTo>
                  <a:lnTo>
                    <a:pt x="0" y="0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rgbClr val="FDD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149;p36"/>
            <p:cNvSpPr/>
            <p:nvPr/>
          </p:nvSpPr>
          <p:spPr>
            <a:xfrm>
              <a:off x="4774968" y="2730845"/>
              <a:ext cx="79030" cy="110944"/>
            </a:xfrm>
            <a:custGeom>
              <a:avLst/>
              <a:gdLst/>
              <a:ahLst/>
              <a:cxnLst/>
              <a:rect l="l" t="t" r="r" b="b"/>
              <a:pathLst>
                <a:path w="733" h="1029" extrusionOk="0">
                  <a:moveTo>
                    <a:pt x="733" y="1029"/>
                  </a:moveTo>
                  <a:lnTo>
                    <a:pt x="0" y="1029"/>
                  </a:lnTo>
                  <a:lnTo>
                    <a:pt x="0" y="1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FDD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150;p36"/>
            <p:cNvSpPr/>
            <p:nvPr/>
          </p:nvSpPr>
          <p:spPr>
            <a:xfrm>
              <a:off x="4720197" y="2661195"/>
              <a:ext cx="615746" cy="540058"/>
            </a:xfrm>
            <a:custGeom>
              <a:avLst/>
              <a:gdLst/>
              <a:ahLst/>
              <a:cxnLst/>
              <a:rect l="l" t="t" r="r" b="b"/>
              <a:pathLst>
                <a:path w="5711" h="5009" extrusionOk="0">
                  <a:moveTo>
                    <a:pt x="3530" y="2949"/>
                  </a:moveTo>
                  <a:cubicBezTo>
                    <a:pt x="3560" y="2286"/>
                    <a:pt x="3634" y="1488"/>
                    <a:pt x="3669" y="1336"/>
                  </a:cubicBezTo>
                  <a:cubicBezTo>
                    <a:pt x="3773" y="872"/>
                    <a:pt x="3994" y="1"/>
                    <a:pt x="4614" y="18"/>
                  </a:cubicBezTo>
                  <a:cubicBezTo>
                    <a:pt x="5711" y="49"/>
                    <a:pt x="4978" y="4801"/>
                    <a:pt x="4380" y="4905"/>
                  </a:cubicBezTo>
                  <a:cubicBezTo>
                    <a:pt x="3786" y="5009"/>
                    <a:pt x="1" y="4905"/>
                    <a:pt x="1" y="4905"/>
                  </a:cubicBezTo>
                  <a:lnTo>
                    <a:pt x="1" y="4441"/>
                  </a:lnTo>
                  <a:cubicBezTo>
                    <a:pt x="1" y="4441"/>
                    <a:pt x="2182" y="3933"/>
                    <a:pt x="3569" y="3873"/>
                  </a:cubicBezTo>
                  <a:cubicBezTo>
                    <a:pt x="3504" y="3877"/>
                    <a:pt x="3504" y="3452"/>
                    <a:pt x="3530" y="2949"/>
                  </a:cubicBezTo>
                  <a:close/>
                </a:path>
              </a:pathLst>
            </a:custGeom>
            <a:solidFill>
              <a:srgbClr val="FFB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151;p36"/>
            <p:cNvSpPr/>
            <p:nvPr/>
          </p:nvSpPr>
          <p:spPr>
            <a:xfrm>
              <a:off x="5076426" y="2630898"/>
              <a:ext cx="262859" cy="346418"/>
            </a:xfrm>
            <a:custGeom>
              <a:avLst/>
              <a:gdLst/>
              <a:ahLst/>
              <a:cxnLst/>
              <a:rect l="l" t="t" r="r" b="b"/>
              <a:pathLst>
                <a:path w="2438" h="3213" extrusionOk="0">
                  <a:moveTo>
                    <a:pt x="1" y="2931"/>
                  </a:moveTo>
                  <a:cubicBezTo>
                    <a:pt x="1" y="2931"/>
                    <a:pt x="70" y="182"/>
                    <a:pt x="1254" y="91"/>
                  </a:cubicBezTo>
                  <a:cubicBezTo>
                    <a:pt x="2437" y="0"/>
                    <a:pt x="1960" y="3213"/>
                    <a:pt x="1960" y="32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152;p36"/>
            <p:cNvSpPr/>
            <p:nvPr/>
          </p:nvSpPr>
          <p:spPr>
            <a:xfrm>
              <a:off x="4550492" y="3110470"/>
              <a:ext cx="191807" cy="99192"/>
            </a:xfrm>
            <a:custGeom>
              <a:avLst/>
              <a:gdLst/>
              <a:ahLst/>
              <a:cxnLst/>
              <a:rect l="l" t="t" r="r" b="b"/>
              <a:pathLst>
                <a:path w="1779" h="920" extrusionOk="0">
                  <a:moveTo>
                    <a:pt x="1571" y="265"/>
                  </a:moveTo>
                  <a:cubicBezTo>
                    <a:pt x="1571" y="265"/>
                    <a:pt x="1293" y="1"/>
                    <a:pt x="1176" y="1"/>
                  </a:cubicBezTo>
                  <a:cubicBezTo>
                    <a:pt x="1059" y="5"/>
                    <a:pt x="846" y="40"/>
                    <a:pt x="803" y="44"/>
                  </a:cubicBezTo>
                  <a:cubicBezTo>
                    <a:pt x="760" y="48"/>
                    <a:pt x="599" y="48"/>
                    <a:pt x="599" y="105"/>
                  </a:cubicBezTo>
                  <a:cubicBezTo>
                    <a:pt x="604" y="157"/>
                    <a:pt x="773" y="209"/>
                    <a:pt x="842" y="183"/>
                  </a:cubicBezTo>
                  <a:cubicBezTo>
                    <a:pt x="907" y="161"/>
                    <a:pt x="998" y="178"/>
                    <a:pt x="998" y="178"/>
                  </a:cubicBezTo>
                  <a:cubicBezTo>
                    <a:pt x="998" y="178"/>
                    <a:pt x="751" y="269"/>
                    <a:pt x="591" y="291"/>
                  </a:cubicBezTo>
                  <a:cubicBezTo>
                    <a:pt x="435" y="313"/>
                    <a:pt x="49" y="412"/>
                    <a:pt x="53" y="477"/>
                  </a:cubicBezTo>
                  <a:cubicBezTo>
                    <a:pt x="57" y="543"/>
                    <a:pt x="682" y="477"/>
                    <a:pt x="682" y="477"/>
                  </a:cubicBezTo>
                  <a:cubicBezTo>
                    <a:pt x="682" y="477"/>
                    <a:pt x="1" y="569"/>
                    <a:pt x="14" y="655"/>
                  </a:cubicBezTo>
                  <a:cubicBezTo>
                    <a:pt x="27" y="738"/>
                    <a:pt x="291" y="690"/>
                    <a:pt x="365" y="686"/>
                  </a:cubicBezTo>
                  <a:cubicBezTo>
                    <a:pt x="443" y="681"/>
                    <a:pt x="591" y="664"/>
                    <a:pt x="591" y="664"/>
                  </a:cubicBezTo>
                  <a:cubicBezTo>
                    <a:pt x="591" y="664"/>
                    <a:pt x="131" y="716"/>
                    <a:pt x="131" y="764"/>
                  </a:cubicBezTo>
                  <a:cubicBezTo>
                    <a:pt x="131" y="816"/>
                    <a:pt x="218" y="820"/>
                    <a:pt x="378" y="816"/>
                  </a:cubicBezTo>
                  <a:cubicBezTo>
                    <a:pt x="543" y="807"/>
                    <a:pt x="630" y="807"/>
                    <a:pt x="630" y="807"/>
                  </a:cubicBezTo>
                  <a:cubicBezTo>
                    <a:pt x="630" y="807"/>
                    <a:pt x="383" y="820"/>
                    <a:pt x="391" y="872"/>
                  </a:cubicBezTo>
                  <a:cubicBezTo>
                    <a:pt x="400" y="920"/>
                    <a:pt x="664" y="911"/>
                    <a:pt x="825" y="911"/>
                  </a:cubicBezTo>
                  <a:cubicBezTo>
                    <a:pt x="985" y="911"/>
                    <a:pt x="1063" y="907"/>
                    <a:pt x="1141" y="902"/>
                  </a:cubicBezTo>
                  <a:cubicBezTo>
                    <a:pt x="1224" y="902"/>
                    <a:pt x="1640" y="742"/>
                    <a:pt x="1709" y="742"/>
                  </a:cubicBezTo>
                  <a:cubicBezTo>
                    <a:pt x="1779" y="742"/>
                    <a:pt x="1636" y="295"/>
                    <a:pt x="1571" y="265"/>
                  </a:cubicBezTo>
                  <a:close/>
                </a:path>
              </a:pathLst>
            </a:custGeom>
            <a:solidFill>
              <a:srgbClr val="FFB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153;p36"/>
            <p:cNvSpPr/>
            <p:nvPr/>
          </p:nvSpPr>
          <p:spPr>
            <a:xfrm>
              <a:off x="4803863" y="4697543"/>
              <a:ext cx="268034" cy="126254"/>
            </a:xfrm>
            <a:custGeom>
              <a:avLst/>
              <a:gdLst/>
              <a:ahLst/>
              <a:cxnLst/>
              <a:rect l="l" t="t" r="r" b="b"/>
              <a:pathLst>
                <a:path w="2486" h="1171" extrusionOk="0">
                  <a:moveTo>
                    <a:pt x="1332" y="44"/>
                  </a:moveTo>
                  <a:lnTo>
                    <a:pt x="1228" y="391"/>
                  </a:lnTo>
                  <a:cubicBezTo>
                    <a:pt x="1228" y="391"/>
                    <a:pt x="231" y="568"/>
                    <a:pt x="118" y="802"/>
                  </a:cubicBezTo>
                  <a:cubicBezTo>
                    <a:pt x="1" y="1032"/>
                    <a:pt x="27" y="1171"/>
                    <a:pt x="27" y="1171"/>
                  </a:cubicBezTo>
                  <a:lnTo>
                    <a:pt x="2485" y="1171"/>
                  </a:lnTo>
                  <a:lnTo>
                    <a:pt x="2485" y="200"/>
                  </a:lnTo>
                  <a:cubicBezTo>
                    <a:pt x="2485" y="200"/>
                    <a:pt x="2394" y="126"/>
                    <a:pt x="2299" y="269"/>
                  </a:cubicBezTo>
                  <a:cubicBezTo>
                    <a:pt x="2203" y="408"/>
                    <a:pt x="1818" y="473"/>
                    <a:pt x="1774" y="364"/>
                  </a:cubicBezTo>
                  <a:cubicBezTo>
                    <a:pt x="1731" y="256"/>
                    <a:pt x="1792" y="191"/>
                    <a:pt x="1735" y="122"/>
                  </a:cubicBezTo>
                  <a:cubicBezTo>
                    <a:pt x="1679" y="52"/>
                    <a:pt x="1410" y="0"/>
                    <a:pt x="1332" y="4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154;p36"/>
            <p:cNvSpPr/>
            <p:nvPr/>
          </p:nvSpPr>
          <p:spPr>
            <a:xfrm>
              <a:off x="5454111" y="4600292"/>
              <a:ext cx="243668" cy="223506"/>
            </a:xfrm>
            <a:custGeom>
              <a:avLst/>
              <a:gdLst/>
              <a:ahLst/>
              <a:cxnLst/>
              <a:rect l="l" t="t" r="r" b="b"/>
              <a:pathLst>
                <a:path w="2260" h="2073" extrusionOk="0">
                  <a:moveTo>
                    <a:pt x="703" y="451"/>
                  </a:moveTo>
                  <a:lnTo>
                    <a:pt x="781" y="803"/>
                  </a:lnTo>
                  <a:cubicBezTo>
                    <a:pt x="781" y="803"/>
                    <a:pt x="1" y="1449"/>
                    <a:pt x="14" y="1704"/>
                  </a:cubicBezTo>
                  <a:cubicBezTo>
                    <a:pt x="27" y="1965"/>
                    <a:pt x="118" y="2073"/>
                    <a:pt x="118" y="2073"/>
                  </a:cubicBezTo>
                  <a:lnTo>
                    <a:pt x="2260" y="863"/>
                  </a:lnTo>
                  <a:lnTo>
                    <a:pt x="1779" y="18"/>
                  </a:lnTo>
                  <a:cubicBezTo>
                    <a:pt x="1779" y="18"/>
                    <a:pt x="1666" y="0"/>
                    <a:pt x="1653" y="170"/>
                  </a:cubicBezTo>
                  <a:cubicBezTo>
                    <a:pt x="1640" y="339"/>
                    <a:pt x="1336" y="586"/>
                    <a:pt x="1245" y="512"/>
                  </a:cubicBezTo>
                  <a:cubicBezTo>
                    <a:pt x="1150" y="438"/>
                    <a:pt x="1176" y="352"/>
                    <a:pt x="1089" y="317"/>
                  </a:cubicBezTo>
                  <a:cubicBezTo>
                    <a:pt x="1007" y="287"/>
                    <a:pt x="747" y="373"/>
                    <a:pt x="703" y="45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155;p36"/>
            <p:cNvSpPr/>
            <p:nvPr/>
          </p:nvSpPr>
          <p:spPr>
            <a:xfrm>
              <a:off x="3085035" y="3481147"/>
              <a:ext cx="518063" cy="1154294"/>
            </a:xfrm>
            <a:custGeom>
              <a:avLst/>
              <a:gdLst/>
              <a:ahLst/>
              <a:cxnLst/>
              <a:rect l="l" t="t" r="r" b="b"/>
              <a:pathLst>
                <a:path w="4805" h="10706" extrusionOk="0">
                  <a:moveTo>
                    <a:pt x="2593" y="5221"/>
                  </a:moveTo>
                  <a:lnTo>
                    <a:pt x="1969" y="1"/>
                  </a:lnTo>
                  <a:cubicBezTo>
                    <a:pt x="1969" y="1"/>
                    <a:pt x="4804" y="3729"/>
                    <a:pt x="4276" y="5277"/>
                  </a:cubicBezTo>
                  <a:cubicBezTo>
                    <a:pt x="3859" y="6491"/>
                    <a:pt x="1761" y="9474"/>
                    <a:pt x="872" y="10706"/>
                  </a:cubicBezTo>
                  <a:cubicBezTo>
                    <a:pt x="568" y="10602"/>
                    <a:pt x="252" y="10480"/>
                    <a:pt x="1" y="10276"/>
                  </a:cubicBezTo>
                  <a:cubicBezTo>
                    <a:pt x="629" y="8382"/>
                    <a:pt x="1453" y="6504"/>
                    <a:pt x="2593" y="5221"/>
                  </a:cubicBezTo>
                  <a:close/>
                </a:path>
              </a:pathLst>
            </a:custGeom>
            <a:solidFill>
              <a:srgbClr val="940A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156;p36"/>
            <p:cNvSpPr/>
            <p:nvPr/>
          </p:nvSpPr>
          <p:spPr>
            <a:xfrm>
              <a:off x="3062609" y="4589079"/>
              <a:ext cx="116443" cy="104799"/>
            </a:xfrm>
            <a:custGeom>
              <a:avLst/>
              <a:gdLst/>
              <a:ahLst/>
              <a:cxnLst/>
              <a:rect l="l" t="t" r="r" b="b"/>
              <a:pathLst>
                <a:path w="1080" h="972" extrusionOk="0">
                  <a:moveTo>
                    <a:pt x="1080" y="430"/>
                  </a:moveTo>
                  <a:cubicBezTo>
                    <a:pt x="837" y="768"/>
                    <a:pt x="685" y="972"/>
                    <a:pt x="685" y="972"/>
                  </a:cubicBezTo>
                  <a:lnTo>
                    <a:pt x="0" y="655"/>
                  </a:lnTo>
                  <a:cubicBezTo>
                    <a:pt x="65" y="438"/>
                    <a:pt x="139" y="217"/>
                    <a:pt x="209" y="0"/>
                  </a:cubicBezTo>
                  <a:cubicBezTo>
                    <a:pt x="460" y="204"/>
                    <a:pt x="776" y="326"/>
                    <a:pt x="1080" y="430"/>
                  </a:cubicBezTo>
                  <a:close/>
                </a:path>
              </a:pathLst>
            </a:custGeom>
            <a:solidFill>
              <a:srgbClr val="FFB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157;p36"/>
            <p:cNvSpPr/>
            <p:nvPr/>
          </p:nvSpPr>
          <p:spPr>
            <a:xfrm>
              <a:off x="3349619" y="2092781"/>
              <a:ext cx="357307" cy="433426"/>
            </a:xfrm>
            <a:custGeom>
              <a:avLst/>
              <a:gdLst/>
              <a:ahLst/>
              <a:cxnLst/>
              <a:rect l="l" t="t" r="r" b="b"/>
              <a:pathLst>
                <a:path w="3314" h="4020" extrusionOk="0">
                  <a:moveTo>
                    <a:pt x="855" y="3266"/>
                  </a:moveTo>
                  <a:cubicBezTo>
                    <a:pt x="850" y="3266"/>
                    <a:pt x="846" y="3261"/>
                    <a:pt x="846" y="3257"/>
                  </a:cubicBezTo>
                  <a:cubicBezTo>
                    <a:pt x="829" y="3213"/>
                    <a:pt x="850" y="3170"/>
                    <a:pt x="855" y="3127"/>
                  </a:cubicBezTo>
                  <a:cubicBezTo>
                    <a:pt x="872" y="3001"/>
                    <a:pt x="751" y="2906"/>
                    <a:pt x="651" y="2819"/>
                  </a:cubicBezTo>
                  <a:cubicBezTo>
                    <a:pt x="408" y="2615"/>
                    <a:pt x="256" y="2320"/>
                    <a:pt x="152" y="2021"/>
                  </a:cubicBezTo>
                  <a:cubicBezTo>
                    <a:pt x="57" y="1752"/>
                    <a:pt x="1" y="1458"/>
                    <a:pt x="53" y="1176"/>
                  </a:cubicBezTo>
                  <a:cubicBezTo>
                    <a:pt x="109" y="881"/>
                    <a:pt x="287" y="612"/>
                    <a:pt x="525" y="426"/>
                  </a:cubicBezTo>
                  <a:cubicBezTo>
                    <a:pt x="759" y="235"/>
                    <a:pt x="1050" y="122"/>
                    <a:pt x="1349" y="74"/>
                  </a:cubicBezTo>
                  <a:cubicBezTo>
                    <a:pt x="1783" y="1"/>
                    <a:pt x="2268" y="79"/>
                    <a:pt x="2567" y="400"/>
                  </a:cubicBezTo>
                  <a:cubicBezTo>
                    <a:pt x="2793" y="638"/>
                    <a:pt x="2879" y="976"/>
                    <a:pt x="2905" y="1306"/>
                  </a:cubicBezTo>
                  <a:cubicBezTo>
                    <a:pt x="2923" y="1514"/>
                    <a:pt x="2918" y="1735"/>
                    <a:pt x="3036" y="1908"/>
                  </a:cubicBezTo>
                  <a:cubicBezTo>
                    <a:pt x="3096" y="2004"/>
                    <a:pt x="3192" y="2078"/>
                    <a:pt x="3270" y="2160"/>
                  </a:cubicBezTo>
                  <a:cubicBezTo>
                    <a:pt x="3283" y="2173"/>
                    <a:pt x="3296" y="2190"/>
                    <a:pt x="3300" y="2212"/>
                  </a:cubicBezTo>
                  <a:cubicBezTo>
                    <a:pt x="3313" y="2260"/>
                    <a:pt x="3265" y="2303"/>
                    <a:pt x="3218" y="2325"/>
                  </a:cubicBezTo>
                  <a:cubicBezTo>
                    <a:pt x="3174" y="2342"/>
                    <a:pt x="3118" y="2359"/>
                    <a:pt x="3096" y="2407"/>
                  </a:cubicBezTo>
                  <a:cubicBezTo>
                    <a:pt x="3070" y="2455"/>
                    <a:pt x="3066" y="2541"/>
                    <a:pt x="3066" y="2593"/>
                  </a:cubicBezTo>
                  <a:cubicBezTo>
                    <a:pt x="3066" y="2706"/>
                    <a:pt x="3049" y="2763"/>
                    <a:pt x="3027" y="2888"/>
                  </a:cubicBezTo>
                  <a:cubicBezTo>
                    <a:pt x="3010" y="3018"/>
                    <a:pt x="2944" y="3109"/>
                    <a:pt x="2944" y="3248"/>
                  </a:cubicBezTo>
                  <a:cubicBezTo>
                    <a:pt x="2940" y="3404"/>
                    <a:pt x="2927" y="3543"/>
                    <a:pt x="2784" y="3604"/>
                  </a:cubicBezTo>
                  <a:cubicBezTo>
                    <a:pt x="2702" y="3634"/>
                    <a:pt x="2489" y="3625"/>
                    <a:pt x="2407" y="3604"/>
                  </a:cubicBezTo>
                  <a:cubicBezTo>
                    <a:pt x="2181" y="3534"/>
                    <a:pt x="2108" y="3560"/>
                    <a:pt x="1917" y="3426"/>
                  </a:cubicBezTo>
                  <a:cubicBezTo>
                    <a:pt x="1917" y="3625"/>
                    <a:pt x="1917" y="3820"/>
                    <a:pt x="1917" y="4020"/>
                  </a:cubicBezTo>
                  <a:cubicBezTo>
                    <a:pt x="1579" y="3786"/>
                    <a:pt x="1241" y="3552"/>
                    <a:pt x="902" y="3313"/>
                  </a:cubicBezTo>
                  <a:cubicBezTo>
                    <a:pt x="885" y="3300"/>
                    <a:pt x="863" y="3287"/>
                    <a:pt x="855" y="3266"/>
                  </a:cubicBezTo>
                  <a:close/>
                </a:path>
              </a:pathLst>
            </a:custGeom>
            <a:solidFill>
              <a:srgbClr val="FFB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158;p36"/>
            <p:cNvSpPr/>
            <p:nvPr/>
          </p:nvSpPr>
          <p:spPr>
            <a:xfrm>
              <a:off x="3636630" y="4656357"/>
              <a:ext cx="111807" cy="87117"/>
            </a:xfrm>
            <a:custGeom>
              <a:avLst/>
              <a:gdLst/>
              <a:ahLst/>
              <a:cxnLst/>
              <a:rect l="l" t="t" r="r" b="b"/>
              <a:pathLst>
                <a:path w="1037" h="808" extrusionOk="0">
                  <a:moveTo>
                    <a:pt x="1011" y="807"/>
                  </a:moveTo>
                  <a:lnTo>
                    <a:pt x="148" y="807"/>
                  </a:lnTo>
                  <a:cubicBezTo>
                    <a:pt x="96" y="530"/>
                    <a:pt x="48" y="261"/>
                    <a:pt x="1" y="1"/>
                  </a:cubicBezTo>
                  <a:lnTo>
                    <a:pt x="1037" y="1"/>
                  </a:lnTo>
                  <a:cubicBezTo>
                    <a:pt x="1024" y="499"/>
                    <a:pt x="1011" y="807"/>
                    <a:pt x="1011" y="807"/>
                  </a:cubicBezTo>
                  <a:close/>
                </a:path>
              </a:pathLst>
            </a:custGeom>
            <a:solidFill>
              <a:srgbClr val="FFB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159;p36"/>
            <p:cNvSpPr/>
            <p:nvPr/>
          </p:nvSpPr>
          <p:spPr>
            <a:xfrm>
              <a:off x="3261748" y="3252574"/>
              <a:ext cx="495098" cy="1403892"/>
            </a:xfrm>
            <a:custGeom>
              <a:avLst/>
              <a:gdLst/>
              <a:ahLst/>
              <a:cxnLst/>
              <a:rect l="l" t="t" r="r" b="b"/>
              <a:pathLst>
                <a:path w="4592" h="13021" extrusionOk="0">
                  <a:moveTo>
                    <a:pt x="594" y="1"/>
                  </a:moveTo>
                  <a:lnTo>
                    <a:pt x="3846" y="478"/>
                  </a:lnTo>
                  <a:cubicBezTo>
                    <a:pt x="3846" y="478"/>
                    <a:pt x="4002" y="4284"/>
                    <a:pt x="4340" y="6773"/>
                  </a:cubicBezTo>
                  <a:cubicBezTo>
                    <a:pt x="4592" y="8616"/>
                    <a:pt x="4553" y="11594"/>
                    <a:pt x="4514" y="13021"/>
                  </a:cubicBezTo>
                  <a:lnTo>
                    <a:pt x="3478" y="13021"/>
                  </a:lnTo>
                  <a:cubicBezTo>
                    <a:pt x="3005" y="10389"/>
                    <a:pt x="2836" y="8772"/>
                    <a:pt x="2910" y="7970"/>
                  </a:cubicBezTo>
                  <a:cubicBezTo>
                    <a:pt x="2910" y="7970"/>
                    <a:pt x="668" y="3270"/>
                    <a:pt x="395" y="2390"/>
                  </a:cubicBezTo>
                  <a:cubicBezTo>
                    <a:pt x="0" y="1093"/>
                    <a:pt x="594" y="1"/>
                    <a:pt x="5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160;p36"/>
            <p:cNvSpPr/>
            <p:nvPr/>
          </p:nvSpPr>
          <p:spPr>
            <a:xfrm>
              <a:off x="3429081" y="2426153"/>
              <a:ext cx="139839" cy="155688"/>
            </a:xfrm>
            <a:custGeom>
              <a:avLst/>
              <a:gdLst/>
              <a:ahLst/>
              <a:cxnLst/>
              <a:rect l="l" t="t" r="r" b="b"/>
              <a:pathLst>
                <a:path w="1297" h="1444" extrusionOk="0">
                  <a:moveTo>
                    <a:pt x="1" y="512"/>
                  </a:moveTo>
                  <a:lnTo>
                    <a:pt x="1" y="0"/>
                  </a:lnTo>
                  <a:cubicBezTo>
                    <a:pt x="1" y="0"/>
                    <a:pt x="1037" y="551"/>
                    <a:pt x="1297" y="989"/>
                  </a:cubicBezTo>
                  <a:lnTo>
                    <a:pt x="1271" y="1444"/>
                  </a:lnTo>
                  <a:close/>
                </a:path>
              </a:pathLst>
            </a:custGeom>
            <a:solidFill>
              <a:srgbClr val="2835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161;p36"/>
            <p:cNvSpPr/>
            <p:nvPr/>
          </p:nvSpPr>
          <p:spPr>
            <a:xfrm>
              <a:off x="3259376" y="2481247"/>
              <a:ext cx="472780" cy="840114"/>
            </a:xfrm>
            <a:custGeom>
              <a:avLst/>
              <a:gdLst/>
              <a:ahLst/>
              <a:cxnLst/>
              <a:rect l="l" t="t" r="r" b="b"/>
              <a:pathLst>
                <a:path w="4385" h="7792" extrusionOk="0">
                  <a:moveTo>
                    <a:pt x="1575" y="1"/>
                  </a:moveTo>
                  <a:cubicBezTo>
                    <a:pt x="1575" y="1"/>
                    <a:pt x="3070" y="655"/>
                    <a:pt x="3725" y="2273"/>
                  </a:cubicBezTo>
                  <a:cubicBezTo>
                    <a:pt x="4384" y="3885"/>
                    <a:pt x="3868" y="7632"/>
                    <a:pt x="3868" y="7632"/>
                  </a:cubicBezTo>
                  <a:cubicBezTo>
                    <a:pt x="3868" y="7632"/>
                    <a:pt x="1375" y="7792"/>
                    <a:pt x="616" y="7155"/>
                  </a:cubicBezTo>
                  <a:cubicBezTo>
                    <a:pt x="616" y="7155"/>
                    <a:pt x="1" y="417"/>
                    <a:pt x="1575" y="1"/>
                  </a:cubicBezTo>
                  <a:close/>
                </a:path>
              </a:pathLst>
            </a:custGeom>
            <a:solidFill>
              <a:srgbClr val="1D25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162;p36"/>
            <p:cNvSpPr/>
            <p:nvPr/>
          </p:nvSpPr>
          <p:spPr>
            <a:xfrm>
              <a:off x="3595983" y="2242863"/>
              <a:ext cx="72130" cy="29973"/>
            </a:xfrm>
            <a:custGeom>
              <a:avLst/>
              <a:gdLst/>
              <a:ahLst/>
              <a:cxnLst/>
              <a:rect l="l" t="t" r="r" b="b"/>
              <a:pathLst>
                <a:path w="669" h="278" extrusionOk="0">
                  <a:moveTo>
                    <a:pt x="594" y="57"/>
                  </a:moveTo>
                  <a:cubicBezTo>
                    <a:pt x="594" y="57"/>
                    <a:pt x="430" y="0"/>
                    <a:pt x="295" y="31"/>
                  </a:cubicBezTo>
                  <a:cubicBezTo>
                    <a:pt x="165" y="57"/>
                    <a:pt x="0" y="170"/>
                    <a:pt x="13" y="213"/>
                  </a:cubicBezTo>
                  <a:cubicBezTo>
                    <a:pt x="22" y="261"/>
                    <a:pt x="105" y="278"/>
                    <a:pt x="217" y="213"/>
                  </a:cubicBezTo>
                  <a:cubicBezTo>
                    <a:pt x="326" y="152"/>
                    <a:pt x="616" y="252"/>
                    <a:pt x="642" y="191"/>
                  </a:cubicBezTo>
                  <a:cubicBezTo>
                    <a:pt x="668" y="126"/>
                    <a:pt x="664" y="79"/>
                    <a:pt x="594" y="57"/>
                  </a:cubicBezTo>
                  <a:close/>
                </a:path>
              </a:pathLst>
            </a:custGeom>
            <a:solidFill>
              <a:srgbClr val="2835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163;p36"/>
            <p:cNvSpPr/>
            <p:nvPr/>
          </p:nvSpPr>
          <p:spPr>
            <a:xfrm>
              <a:off x="3618840" y="2270896"/>
              <a:ext cx="39461" cy="15526"/>
            </a:xfrm>
            <a:custGeom>
              <a:avLst/>
              <a:gdLst/>
              <a:ahLst/>
              <a:cxnLst/>
              <a:rect l="l" t="t" r="r" b="b"/>
              <a:pathLst>
                <a:path w="366" h="144" extrusionOk="0">
                  <a:moveTo>
                    <a:pt x="18" y="144"/>
                  </a:moveTo>
                  <a:cubicBezTo>
                    <a:pt x="14" y="144"/>
                    <a:pt x="10" y="144"/>
                    <a:pt x="5" y="135"/>
                  </a:cubicBezTo>
                  <a:cubicBezTo>
                    <a:pt x="1" y="131"/>
                    <a:pt x="5" y="122"/>
                    <a:pt x="10" y="118"/>
                  </a:cubicBezTo>
                  <a:cubicBezTo>
                    <a:pt x="209" y="1"/>
                    <a:pt x="352" y="87"/>
                    <a:pt x="356" y="87"/>
                  </a:cubicBezTo>
                  <a:cubicBezTo>
                    <a:pt x="365" y="92"/>
                    <a:pt x="365" y="105"/>
                    <a:pt x="361" y="109"/>
                  </a:cubicBezTo>
                  <a:cubicBezTo>
                    <a:pt x="356" y="118"/>
                    <a:pt x="348" y="122"/>
                    <a:pt x="339" y="113"/>
                  </a:cubicBezTo>
                  <a:cubicBezTo>
                    <a:pt x="335" y="113"/>
                    <a:pt x="209" y="35"/>
                    <a:pt x="27" y="144"/>
                  </a:cubicBezTo>
                  <a:cubicBezTo>
                    <a:pt x="23" y="144"/>
                    <a:pt x="23" y="144"/>
                    <a:pt x="18" y="144"/>
                  </a:cubicBezTo>
                  <a:close/>
                </a:path>
              </a:pathLst>
            </a:custGeom>
            <a:solidFill>
              <a:srgbClr val="2835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164;p36"/>
            <p:cNvSpPr/>
            <p:nvPr/>
          </p:nvSpPr>
          <p:spPr>
            <a:xfrm>
              <a:off x="3631023" y="2278443"/>
              <a:ext cx="18868" cy="18329"/>
            </a:xfrm>
            <a:custGeom>
              <a:avLst/>
              <a:gdLst/>
              <a:ahLst/>
              <a:cxnLst/>
              <a:rect l="l" t="t" r="r" b="b"/>
              <a:pathLst>
                <a:path w="175" h="170" extrusionOk="0">
                  <a:moveTo>
                    <a:pt x="1" y="87"/>
                  </a:moveTo>
                  <a:cubicBezTo>
                    <a:pt x="1" y="134"/>
                    <a:pt x="40" y="169"/>
                    <a:pt x="87" y="169"/>
                  </a:cubicBezTo>
                  <a:cubicBezTo>
                    <a:pt x="135" y="169"/>
                    <a:pt x="174" y="134"/>
                    <a:pt x="174" y="87"/>
                  </a:cubicBezTo>
                  <a:cubicBezTo>
                    <a:pt x="174" y="39"/>
                    <a:pt x="135" y="0"/>
                    <a:pt x="87" y="0"/>
                  </a:cubicBezTo>
                  <a:cubicBezTo>
                    <a:pt x="40" y="0"/>
                    <a:pt x="1" y="39"/>
                    <a:pt x="1" y="87"/>
                  </a:cubicBezTo>
                  <a:close/>
                </a:path>
              </a:pathLst>
            </a:custGeom>
            <a:solidFill>
              <a:srgbClr val="2835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165;p36"/>
            <p:cNvSpPr/>
            <p:nvPr/>
          </p:nvSpPr>
          <p:spPr>
            <a:xfrm>
              <a:off x="3641374" y="2283079"/>
              <a:ext cx="8518" cy="4744"/>
            </a:xfrm>
            <a:custGeom>
              <a:avLst/>
              <a:gdLst/>
              <a:ahLst/>
              <a:cxnLst/>
              <a:rect l="l" t="t" r="r" b="b"/>
              <a:pathLst>
                <a:path w="79" h="44" extrusionOk="0">
                  <a:moveTo>
                    <a:pt x="0" y="22"/>
                  </a:moveTo>
                  <a:cubicBezTo>
                    <a:pt x="0" y="35"/>
                    <a:pt x="17" y="44"/>
                    <a:pt x="39" y="44"/>
                  </a:cubicBezTo>
                  <a:cubicBezTo>
                    <a:pt x="61" y="44"/>
                    <a:pt x="78" y="35"/>
                    <a:pt x="78" y="22"/>
                  </a:cubicBezTo>
                  <a:cubicBezTo>
                    <a:pt x="78" y="13"/>
                    <a:pt x="61" y="0"/>
                    <a:pt x="39" y="0"/>
                  </a:cubicBezTo>
                  <a:cubicBezTo>
                    <a:pt x="17" y="0"/>
                    <a:pt x="0" y="13"/>
                    <a:pt x="0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166;p36"/>
            <p:cNvSpPr/>
            <p:nvPr/>
          </p:nvSpPr>
          <p:spPr>
            <a:xfrm>
              <a:off x="3650646" y="2378390"/>
              <a:ext cx="28679" cy="21671"/>
            </a:xfrm>
            <a:custGeom>
              <a:avLst/>
              <a:gdLst/>
              <a:ahLst/>
              <a:cxnLst/>
              <a:rect l="l" t="t" r="r" b="b"/>
              <a:pathLst>
                <a:path w="266" h="201" extrusionOk="0">
                  <a:moveTo>
                    <a:pt x="218" y="174"/>
                  </a:moveTo>
                  <a:cubicBezTo>
                    <a:pt x="170" y="174"/>
                    <a:pt x="87" y="148"/>
                    <a:pt x="5" y="14"/>
                  </a:cubicBezTo>
                  <a:cubicBezTo>
                    <a:pt x="1" y="10"/>
                    <a:pt x="1" y="5"/>
                    <a:pt x="5" y="5"/>
                  </a:cubicBezTo>
                  <a:cubicBezTo>
                    <a:pt x="9" y="1"/>
                    <a:pt x="14" y="1"/>
                    <a:pt x="18" y="5"/>
                  </a:cubicBezTo>
                  <a:cubicBezTo>
                    <a:pt x="135" y="200"/>
                    <a:pt x="248" y="157"/>
                    <a:pt x="252" y="153"/>
                  </a:cubicBezTo>
                  <a:cubicBezTo>
                    <a:pt x="257" y="153"/>
                    <a:pt x="261" y="153"/>
                    <a:pt x="265" y="157"/>
                  </a:cubicBezTo>
                  <a:cubicBezTo>
                    <a:pt x="265" y="161"/>
                    <a:pt x="265" y="166"/>
                    <a:pt x="261" y="166"/>
                  </a:cubicBezTo>
                  <a:cubicBezTo>
                    <a:pt x="257" y="170"/>
                    <a:pt x="244" y="174"/>
                    <a:pt x="218" y="174"/>
                  </a:cubicBezTo>
                  <a:close/>
                </a:path>
              </a:pathLst>
            </a:custGeom>
            <a:solidFill>
              <a:srgbClr val="2835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167;p36"/>
            <p:cNvSpPr/>
            <p:nvPr/>
          </p:nvSpPr>
          <p:spPr>
            <a:xfrm>
              <a:off x="3645040" y="4697543"/>
              <a:ext cx="268034" cy="126254"/>
            </a:xfrm>
            <a:custGeom>
              <a:avLst/>
              <a:gdLst/>
              <a:ahLst/>
              <a:cxnLst/>
              <a:rect l="l" t="t" r="r" b="b"/>
              <a:pathLst>
                <a:path w="2486" h="1171" extrusionOk="0">
                  <a:moveTo>
                    <a:pt x="1154" y="44"/>
                  </a:moveTo>
                  <a:lnTo>
                    <a:pt x="1254" y="391"/>
                  </a:lnTo>
                  <a:cubicBezTo>
                    <a:pt x="1254" y="391"/>
                    <a:pt x="2255" y="568"/>
                    <a:pt x="2368" y="802"/>
                  </a:cubicBezTo>
                  <a:cubicBezTo>
                    <a:pt x="2485" y="1032"/>
                    <a:pt x="2459" y="1171"/>
                    <a:pt x="2459" y="1171"/>
                  </a:cubicBezTo>
                  <a:lnTo>
                    <a:pt x="1" y="1171"/>
                  </a:lnTo>
                  <a:lnTo>
                    <a:pt x="1" y="200"/>
                  </a:lnTo>
                  <a:cubicBezTo>
                    <a:pt x="1" y="200"/>
                    <a:pt x="92" y="126"/>
                    <a:pt x="187" y="269"/>
                  </a:cubicBezTo>
                  <a:cubicBezTo>
                    <a:pt x="283" y="408"/>
                    <a:pt x="668" y="473"/>
                    <a:pt x="712" y="364"/>
                  </a:cubicBezTo>
                  <a:cubicBezTo>
                    <a:pt x="755" y="256"/>
                    <a:pt x="690" y="191"/>
                    <a:pt x="751" y="122"/>
                  </a:cubicBezTo>
                  <a:cubicBezTo>
                    <a:pt x="807" y="52"/>
                    <a:pt x="1076" y="0"/>
                    <a:pt x="1154" y="44"/>
                  </a:cubicBezTo>
                  <a:close/>
                </a:path>
              </a:pathLst>
            </a:custGeom>
            <a:solidFill>
              <a:srgbClr val="1D25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168;p36"/>
            <p:cNvSpPr/>
            <p:nvPr/>
          </p:nvSpPr>
          <p:spPr>
            <a:xfrm>
              <a:off x="3022824" y="4605898"/>
              <a:ext cx="243668" cy="223506"/>
            </a:xfrm>
            <a:custGeom>
              <a:avLst/>
              <a:gdLst/>
              <a:ahLst/>
              <a:cxnLst/>
              <a:rect l="l" t="t" r="r" b="b"/>
              <a:pathLst>
                <a:path w="2260" h="2073" extrusionOk="0">
                  <a:moveTo>
                    <a:pt x="1557" y="451"/>
                  </a:moveTo>
                  <a:lnTo>
                    <a:pt x="1479" y="803"/>
                  </a:lnTo>
                  <a:cubicBezTo>
                    <a:pt x="1479" y="803"/>
                    <a:pt x="2260" y="1449"/>
                    <a:pt x="2247" y="1709"/>
                  </a:cubicBezTo>
                  <a:cubicBezTo>
                    <a:pt x="2234" y="1965"/>
                    <a:pt x="2143" y="2073"/>
                    <a:pt x="2143" y="2073"/>
                  </a:cubicBezTo>
                  <a:lnTo>
                    <a:pt x="1" y="863"/>
                  </a:lnTo>
                  <a:lnTo>
                    <a:pt x="478" y="18"/>
                  </a:lnTo>
                  <a:cubicBezTo>
                    <a:pt x="478" y="18"/>
                    <a:pt x="591" y="0"/>
                    <a:pt x="608" y="170"/>
                  </a:cubicBezTo>
                  <a:cubicBezTo>
                    <a:pt x="621" y="339"/>
                    <a:pt x="924" y="586"/>
                    <a:pt x="1015" y="512"/>
                  </a:cubicBezTo>
                  <a:cubicBezTo>
                    <a:pt x="1111" y="438"/>
                    <a:pt x="1085" y="352"/>
                    <a:pt x="1172" y="321"/>
                  </a:cubicBezTo>
                  <a:cubicBezTo>
                    <a:pt x="1254" y="287"/>
                    <a:pt x="1514" y="373"/>
                    <a:pt x="1557" y="451"/>
                  </a:cubicBezTo>
                  <a:close/>
                </a:path>
              </a:pathLst>
            </a:custGeom>
            <a:solidFill>
              <a:srgbClr val="1D25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169;p36"/>
            <p:cNvSpPr/>
            <p:nvPr/>
          </p:nvSpPr>
          <p:spPr>
            <a:xfrm>
              <a:off x="3292584" y="2057740"/>
              <a:ext cx="374558" cy="372186"/>
            </a:xfrm>
            <a:custGeom>
              <a:avLst/>
              <a:gdLst/>
              <a:ahLst/>
              <a:cxnLst/>
              <a:rect l="l" t="t" r="r" b="b"/>
              <a:pathLst>
                <a:path w="3474" h="3452" extrusionOk="0">
                  <a:moveTo>
                    <a:pt x="2420" y="161"/>
                  </a:moveTo>
                  <a:cubicBezTo>
                    <a:pt x="2541" y="174"/>
                    <a:pt x="3473" y="469"/>
                    <a:pt x="3456" y="1050"/>
                  </a:cubicBezTo>
                  <a:cubicBezTo>
                    <a:pt x="3434" y="1631"/>
                    <a:pt x="2563" y="1540"/>
                    <a:pt x="2563" y="1540"/>
                  </a:cubicBezTo>
                  <a:cubicBezTo>
                    <a:pt x="2563" y="1540"/>
                    <a:pt x="2624" y="2086"/>
                    <a:pt x="2316" y="2134"/>
                  </a:cubicBezTo>
                  <a:cubicBezTo>
                    <a:pt x="2012" y="2181"/>
                    <a:pt x="1908" y="1778"/>
                    <a:pt x="1726" y="1973"/>
                  </a:cubicBezTo>
                  <a:cubicBezTo>
                    <a:pt x="1544" y="2173"/>
                    <a:pt x="1939" y="2251"/>
                    <a:pt x="1861" y="2702"/>
                  </a:cubicBezTo>
                  <a:cubicBezTo>
                    <a:pt x="1778" y="3148"/>
                    <a:pt x="1384" y="3452"/>
                    <a:pt x="1384" y="3452"/>
                  </a:cubicBezTo>
                  <a:cubicBezTo>
                    <a:pt x="1384" y="3452"/>
                    <a:pt x="1024" y="3109"/>
                    <a:pt x="512" y="2359"/>
                  </a:cubicBezTo>
                  <a:cubicBezTo>
                    <a:pt x="1" y="1609"/>
                    <a:pt x="829" y="1"/>
                    <a:pt x="2420" y="1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170;p36"/>
            <p:cNvSpPr/>
            <p:nvPr/>
          </p:nvSpPr>
          <p:spPr>
            <a:xfrm rot="2309903">
              <a:off x="3189175" y="2725241"/>
              <a:ext cx="805497" cy="482587"/>
            </a:xfrm>
            <a:custGeom>
              <a:avLst/>
              <a:gdLst/>
              <a:ahLst/>
              <a:cxnLst/>
              <a:rect l="l" t="t" r="r" b="b"/>
              <a:pathLst>
                <a:path w="7471" h="4476" extrusionOk="0">
                  <a:moveTo>
                    <a:pt x="3464" y="2121"/>
                  </a:moveTo>
                  <a:cubicBezTo>
                    <a:pt x="3052" y="1605"/>
                    <a:pt x="2528" y="998"/>
                    <a:pt x="2411" y="894"/>
                  </a:cubicBezTo>
                  <a:cubicBezTo>
                    <a:pt x="2055" y="577"/>
                    <a:pt x="1366" y="1"/>
                    <a:pt x="872" y="378"/>
                  </a:cubicBezTo>
                  <a:cubicBezTo>
                    <a:pt x="0" y="1041"/>
                    <a:pt x="3369" y="4475"/>
                    <a:pt x="3915" y="4211"/>
                  </a:cubicBezTo>
                  <a:cubicBezTo>
                    <a:pt x="4462" y="3946"/>
                    <a:pt x="7471" y="1657"/>
                    <a:pt x="7471" y="1657"/>
                  </a:cubicBezTo>
                  <a:lnTo>
                    <a:pt x="7202" y="1280"/>
                  </a:lnTo>
                  <a:cubicBezTo>
                    <a:pt x="7202" y="1280"/>
                    <a:pt x="5134" y="2138"/>
                    <a:pt x="3972" y="2901"/>
                  </a:cubicBezTo>
                  <a:cubicBezTo>
                    <a:pt x="4024" y="2867"/>
                    <a:pt x="3781" y="2520"/>
                    <a:pt x="3464" y="2121"/>
                  </a:cubicBezTo>
                  <a:close/>
                </a:path>
              </a:pathLst>
            </a:custGeom>
            <a:solidFill>
              <a:srgbClr val="FFB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171;p36"/>
            <p:cNvSpPr/>
            <p:nvPr/>
          </p:nvSpPr>
          <p:spPr>
            <a:xfrm rot="2309903">
              <a:off x="3275407" y="2557175"/>
              <a:ext cx="397843" cy="384366"/>
            </a:xfrm>
            <a:custGeom>
              <a:avLst/>
              <a:gdLst/>
              <a:ahLst/>
              <a:cxnLst/>
              <a:rect l="l" t="t" r="r" b="b"/>
              <a:pathLst>
                <a:path w="3690" h="3565" extrusionOk="0">
                  <a:moveTo>
                    <a:pt x="3690" y="2194"/>
                  </a:moveTo>
                  <a:cubicBezTo>
                    <a:pt x="3690" y="2194"/>
                    <a:pt x="2025" y="1"/>
                    <a:pt x="1015" y="616"/>
                  </a:cubicBezTo>
                  <a:cubicBezTo>
                    <a:pt x="0" y="1236"/>
                    <a:pt x="2264" y="3564"/>
                    <a:pt x="2264" y="35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172;p36"/>
            <p:cNvSpPr/>
            <p:nvPr/>
          </p:nvSpPr>
          <p:spPr>
            <a:xfrm rot="2309903">
              <a:off x="3936463" y="3087327"/>
              <a:ext cx="168841" cy="138005"/>
            </a:xfrm>
            <a:custGeom>
              <a:avLst/>
              <a:gdLst/>
              <a:ahLst/>
              <a:cxnLst/>
              <a:rect l="l" t="t" r="r" b="b"/>
              <a:pathLst>
                <a:path w="1566" h="1280" extrusionOk="0">
                  <a:moveTo>
                    <a:pt x="35" y="768"/>
                  </a:moveTo>
                  <a:cubicBezTo>
                    <a:pt x="35" y="768"/>
                    <a:pt x="105" y="391"/>
                    <a:pt x="204" y="326"/>
                  </a:cubicBezTo>
                  <a:cubicBezTo>
                    <a:pt x="300" y="256"/>
                    <a:pt x="495" y="161"/>
                    <a:pt x="534" y="139"/>
                  </a:cubicBezTo>
                  <a:cubicBezTo>
                    <a:pt x="569" y="117"/>
                    <a:pt x="699" y="26"/>
                    <a:pt x="729" y="70"/>
                  </a:cubicBezTo>
                  <a:cubicBezTo>
                    <a:pt x="759" y="117"/>
                    <a:pt x="651" y="260"/>
                    <a:pt x="582" y="278"/>
                  </a:cubicBezTo>
                  <a:cubicBezTo>
                    <a:pt x="512" y="295"/>
                    <a:pt x="452" y="365"/>
                    <a:pt x="452" y="365"/>
                  </a:cubicBezTo>
                  <a:cubicBezTo>
                    <a:pt x="452" y="365"/>
                    <a:pt x="707" y="291"/>
                    <a:pt x="846" y="217"/>
                  </a:cubicBezTo>
                  <a:cubicBezTo>
                    <a:pt x="989" y="143"/>
                    <a:pt x="1358" y="0"/>
                    <a:pt x="1392" y="52"/>
                  </a:cubicBezTo>
                  <a:cubicBezTo>
                    <a:pt x="1427" y="109"/>
                    <a:pt x="885" y="421"/>
                    <a:pt x="885" y="421"/>
                  </a:cubicBezTo>
                  <a:cubicBezTo>
                    <a:pt x="885" y="421"/>
                    <a:pt x="1488" y="100"/>
                    <a:pt x="1527" y="178"/>
                  </a:cubicBezTo>
                  <a:cubicBezTo>
                    <a:pt x="1566" y="252"/>
                    <a:pt x="1327" y="369"/>
                    <a:pt x="1262" y="408"/>
                  </a:cubicBezTo>
                  <a:cubicBezTo>
                    <a:pt x="1197" y="451"/>
                    <a:pt x="1067" y="521"/>
                    <a:pt x="1067" y="521"/>
                  </a:cubicBezTo>
                  <a:cubicBezTo>
                    <a:pt x="1067" y="521"/>
                    <a:pt x="1466" y="295"/>
                    <a:pt x="1497" y="334"/>
                  </a:cubicBezTo>
                  <a:cubicBezTo>
                    <a:pt x="1527" y="373"/>
                    <a:pt x="1458" y="430"/>
                    <a:pt x="1323" y="521"/>
                  </a:cubicBezTo>
                  <a:cubicBezTo>
                    <a:pt x="1189" y="607"/>
                    <a:pt x="1115" y="659"/>
                    <a:pt x="1115" y="659"/>
                  </a:cubicBezTo>
                  <a:cubicBezTo>
                    <a:pt x="1115" y="659"/>
                    <a:pt x="1327" y="529"/>
                    <a:pt x="1349" y="573"/>
                  </a:cubicBezTo>
                  <a:cubicBezTo>
                    <a:pt x="1371" y="620"/>
                    <a:pt x="1150" y="763"/>
                    <a:pt x="1020" y="859"/>
                  </a:cubicBezTo>
                  <a:cubicBezTo>
                    <a:pt x="890" y="950"/>
                    <a:pt x="820" y="993"/>
                    <a:pt x="755" y="1037"/>
                  </a:cubicBezTo>
                  <a:cubicBezTo>
                    <a:pt x="690" y="1080"/>
                    <a:pt x="257" y="1197"/>
                    <a:pt x="200" y="1236"/>
                  </a:cubicBezTo>
                  <a:cubicBezTo>
                    <a:pt x="148" y="1279"/>
                    <a:pt x="1" y="828"/>
                    <a:pt x="35" y="768"/>
                  </a:cubicBezTo>
                  <a:close/>
                </a:path>
              </a:pathLst>
            </a:custGeom>
            <a:solidFill>
              <a:srgbClr val="FFB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173;p36"/>
            <p:cNvSpPr/>
            <p:nvPr/>
          </p:nvSpPr>
          <p:spPr>
            <a:xfrm>
              <a:off x="2655921" y="4819485"/>
              <a:ext cx="4075502" cy="9057"/>
            </a:xfrm>
            <a:custGeom>
              <a:avLst/>
              <a:gdLst/>
              <a:ahLst/>
              <a:cxnLst/>
              <a:rect l="l" t="t" r="r" b="b"/>
              <a:pathLst>
                <a:path w="37800" h="84" extrusionOk="0">
                  <a:moveTo>
                    <a:pt x="37760" y="83"/>
                  </a:moveTo>
                  <a:lnTo>
                    <a:pt x="44" y="83"/>
                  </a:lnTo>
                  <a:cubicBezTo>
                    <a:pt x="22" y="83"/>
                    <a:pt x="0" y="62"/>
                    <a:pt x="0" y="40"/>
                  </a:cubicBezTo>
                  <a:cubicBezTo>
                    <a:pt x="0" y="18"/>
                    <a:pt x="22" y="1"/>
                    <a:pt x="44" y="1"/>
                  </a:cubicBezTo>
                  <a:lnTo>
                    <a:pt x="37760" y="1"/>
                  </a:lnTo>
                  <a:cubicBezTo>
                    <a:pt x="37782" y="1"/>
                    <a:pt x="37799" y="18"/>
                    <a:pt x="37799" y="40"/>
                  </a:cubicBezTo>
                  <a:cubicBezTo>
                    <a:pt x="37799" y="62"/>
                    <a:pt x="37782" y="83"/>
                    <a:pt x="37760" y="83"/>
                  </a:cubicBezTo>
                  <a:close/>
                </a:path>
              </a:pathLst>
            </a:custGeom>
            <a:solidFill>
              <a:srgbClr val="1D25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2087;p36"/>
          <p:cNvGrpSpPr/>
          <p:nvPr/>
        </p:nvGrpSpPr>
        <p:grpSpPr>
          <a:xfrm>
            <a:off x="0" y="2509935"/>
            <a:ext cx="9144000" cy="2372854"/>
            <a:chOff x="2651177" y="1938063"/>
            <a:chExt cx="4080245" cy="2952151"/>
          </a:xfrm>
        </p:grpSpPr>
        <p:sp>
          <p:nvSpPr>
            <p:cNvPr id="91" name="Google Shape;2088;p36"/>
            <p:cNvSpPr/>
            <p:nvPr/>
          </p:nvSpPr>
          <p:spPr>
            <a:xfrm>
              <a:off x="2696999" y="1938063"/>
              <a:ext cx="3662237" cy="2847676"/>
            </a:xfrm>
            <a:custGeom>
              <a:avLst/>
              <a:gdLst/>
              <a:ahLst/>
              <a:cxnLst/>
              <a:rect l="l" t="t" r="r" b="b"/>
              <a:pathLst>
                <a:path w="33967" h="26412" extrusionOk="0">
                  <a:moveTo>
                    <a:pt x="11894" y="0"/>
                  </a:moveTo>
                  <a:cubicBezTo>
                    <a:pt x="9613" y="0"/>
                    <a:pt x="7239" y="1121"/>
                    <a:pt x="5264" y="2719"/>
                  </a:cubicBezTo>
                  <a:cubicBezTo>
                    <a:pt x="2806" y="4705"/>
                    <a:pt x="881" y="7510"/>
                    <a:pt x="556" y="10714"/>
                  </a:cubicBezTo>
                  <a:cubicBezTo>
                    <a:pt x="543" y="10827"/>
                    <a:pt x="534" y="10940"/>
                    <a:pt x="525" y="11048"/>
                  </a:cubicBezTo>
                  <a:cubicBezTo>
                    <a:pt x="1" y="17495"/>
                    <a:pt x="4150" y="23400"/>
                    <a:pt x="10342" y="25278"/>
                  </a:cubicBezTo>
                  <a:cubicBezTo>
                    <a:pt x="12675" y="25985"/>
                    <a:pt x="15505" y="26412"/>
                    <a:pt x="18377" y="26412"/>
                  </a:cubicBezTo>
                  <a:cubicBezTo>
                    <a:pt x="26022" y="26412"/>
                    <a:pt x="33966" y="23389"/>
                    <a:pt x="33642" y="14577"/>
                  </a:cubicBezTo>
                  <a:cubicBezTo>
                    <a:pt x="33495" y="10512"/>
                    <a:pt x="30852" y="7579"/>
                    <a:pt x="26771" y="7579"/>
                  </a:cubicBezTo>
                  <a:cubicBezTo>
                    <a:pt x="26643" y="7579"/>
                    <a:pt x="26514" y="7582"/>
                    <a:pt x="26384" y="7588"/>
                  </a:cubicBezTo>
                  <a:cubicBezTo>
                    <a:pt x="26222" y="7595"/>
                    <a:pt x="26062" y="7599"/>
                    <a:pt x="25904" y="7599"/>
                  </a:cubicBezTo>
                  <a:cubicBezTo>
                    <a:pt x="22041" y="7599"/>
                    <a:pt x="19355" y="5483"/>
                    <a:pt x="17001" y="2559"/>
                  </a:cubicBezTo>
                  <a:cubicBezTo>
                    <a:pt x="15536" y="738"/>
                    <a:pt x="13746" y="0"/>
                    <a:pt x="118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089;p36"/>
            <p:cNvSpPr/>
            <p:nvPr/>
          </p:nvSpPr>
          <p:spPr>
            <a:xfrm>
              <a:off x="2651177" y="4075329"/>
              <a:ext cx="2018667" cy="745666"/>
            </a:xfrm>
            <a:custGeom>
              <a:avLst/>
              <a:gdLst/>
              <a:ahLst/>
              <a:cxnLst/>
              <a:rect l="l" t="t" r="r" b="b"/>
              <a:pathLst>
                <a:path w="18723" h="6916" extrusionOk="0">
                  <a:moveTo>
                    <a:pt x="18723" y="6916"/>
                  </a:moveTo>
                  <a:lnTo>
                    <a:pt x="1189" y="6916"/>
                  </a:lnTo>
                  <a:lnTo>
                    <a:pt x="790" y="6248"/>
                  </a:lnTo>
                  <a:cubicBezTo>
                    <a:pt x="435" y="5646"/>
                    <a:pt x="196" y="4978"/>
                    <a:pt x="114" y="4284"/>
                  </a:cubicBezTo>
                  <a:cubicBezTo>
                    <a:pt x="1" y="3270"/>
                    <a:pt x="183" y="1986"/>
                    <a:pt x="1553" y="1284"/>
                  </a:cubicBezTo>
                  <a:cubicBezTo>
                    <a:pt x="4046" y="0"/>
                    <a:pt x="4887" y="3231"/>
                    <a:pt x="4887" y="3231"/>
                  </a:cubicBezTo>
                  <a:cubicBezTo>
                    <a:pt x="4887" y="3231"/>
                    <a:pt x="5204" y="2246"/>
                    <a:pt x="6049" y="2598"/>
                  </a:cubicBezTo>
                  <a:cubicBezTo>
                    <a:pt x="6890" y="2949"/>
                    <a:pt x="6435" y="4111"/>
                    <a:pt x="6435" y="4111"/>
                  </a:cubicBezTo>
                  <a:cubicBezTo>
                    <a:pt x="6435" y="4111"/>
                    <a:pt x="7419" y="1470"/>
                    <a:pt x="10294" y="1592"/>
                  </a:cubicBezTo>
                  <a:cubicBezTo>
                    <a:pt x="12965" y="1709"/>
                    <a:pt x="12440" y="5199"/>
                    <a:pt x="12440" y="5199"/>
                  </a:cubicBezTo>
                  <a:cubicBezTo>
                    <a:pt x="12440" y="5199"/>
                    <a:pt x="12579" y="4423"/>
                    <a:pt x="13737" y="4601"/>
                  </a:cubicBezTo>
                  <a:cubicBezTo>
                    <a:pt x="14894" y="4774"/>
                    <a:pt x="14755" y="5936"/>
                    <a:pt x="14755" y="593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090;p36"/>
            <p:cNvSpPr/>
            <p:nvPr/>
          </p:nvSpPr>
          <p:spPr>
            <a:xfrm>
              <a:off x="5146076" y="2144641"/>
              <a:ext cx="1487558" cy="2722176"/>
            </a:xfrm>
            <a:custGeom>
              <a:avLst/>
              <a:gdLst/>
              <a:ahLst/>
              <a:cxnLst/>
              <a:rect l="l" t="t" r="r" b="b"/>
              <a:pathLst>
                <a:path w="13797" h="25248" extrusionOk="0">
                  <a:moveTo>
                    <a:pt x="13797" y="25248"/>
                  </a:moveTo>
                  <a:lnTo>
                    <a:pt x="1" y="25248"/>
                  </a:lnTo>
                  <a:lnTo>
                    <a:pt x="1" y="1"/>
                  </a:lnTo>
                  <a:lnTo>
                    <a:pt x="137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091;p36"/>
            <p:cNvSpPr/>
            <p:nvPr/>
          </p:nvSpPr>
          <p:spPr>
            <a:xfrm>
              <a:off x="5122249" y="2121353"/>
              <a:ext cx="1535321" cy="2768861"/>
            </a:xfrm>
            <a:custGeom>
              <a:avLst/>
              <a:gdLst/>
              <a:ahLst/>
              <a:cxnLst/>
              <a:rect l="l" t="t" r="r" b="b"/>
              <a:pathLst>
                <a:path w="14240" h="25681" extrusionOk="0">
                  <a:moveTo>
                    <a:pt x="443" y="25243"/>
                  </a:moveTo>
                  <a:lnTo>
                    <a:pt x="13801" y="25243"/>
                  </a:lnTo>
                  <a:lnTo>
                    <a:pt x="13801" y="438"/>
                  </a:lnTo>
                  <a:lnTo>
                    <a:pt x="443" y="438"/>
                  </a:lnTo>
                  <a:close/>
                  <a:moveTo>
                    <a:pt x="14018" y="25681"/>
                  </a:moveTo>
                  <a:lnTo>
                    <a:pt x="222" y="25681"/>
                  </a:lnTo>
                  <a:cubicBezTo>
                    <a:pt x="100" y="25681"/>
                    <a:pt x="1" y="25585"/>
                    <a:pt x="1" y="25464"/>
                  </a:cubicBezTo>
                  <a:lnTo>
                    <a:pt x="1" y="217"/>
                  </a:lnTo>
                  <a:cubicBezTo>
                    <a:pt x="1" y="96"/>
                    <a:pt x="100" y="0"/>
                    <a:pt x="222" y="0"/>
                  </a:cubicBezTo>
                  <a:lnTo>
                    <a:pt x="14018" y="0"/>
                  </a:lnTo>
                  <a:cubicBezTo>
                    <a:pt x="14139" y="0"/>
                    <a:pt x="14239" y="96"/>
                    <a:pt x="14239" y="217"/>
                  </a:cubicBezTo>
                  <a:lnTo>
                    <a:pt x="14239" y="25464"/>
                  </a:lnTo>
                  <a:cubicBezTo>
                    <a:pt x="14239" y="25585"/>
                    <a:pt x="14139" y="25681"/>
                    <a:pt x="14018" y="256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092;p36"/>
            <p:cNvSpPr/>
            <p:nvPr/>
          </p:nvSpPr>
          <p:spPr>
            <a:xfrm>
              <a:off x="5413464" y="2522865"/>
              <a:ext cx="510085" cy="510085"/>
            </a:xfrm>
            <a:custGeom>
              <a:avLst/>
              <a:gdLst/>
              <a:ahLst/>
              <a:cxnLst/>
              <a:rect l="l" t="t" r="r" b="b"/>
              <a:pathLst>
                <a:path w="4731" h="4731" extrusionOk="0">
                  <a:moveTo>
                    <a:pt x="4731" y="2368"/>
                  </a:moveTo>
                  <a:cubicBezTo>
                    <a:pt x="4731" y="3673"/>
                    <a:pt x="3673" y="4731"/>
                    <a:pt x="2368" y="4731"/>
                  </a:cubicBezTo>
                  <a:cubicBezTo>
                    <a:pt x="1059" y="4731"/>
                    <a:pt x="1" y="3673"/>
                    <a:pt x="1" y="2368"/>
                  </a:cubicBezTo>
                  <a:cubicBezTo>
                    <a:pt x="1" y="1058"/>
                    <a:pt x="1059" y="1"/>
                    <a:pt x="2368" y="1"/>
                  </a:cubicBezTo>
                  <a:cubicBezTo>
                    <a:pt x="3673" y="1"/>
                    <a:pt x="4731" y="1058"/>
                    <a:pt x="4731" y="236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093;p36"/>
            <p:cNvSpPr/>
            <p:nvPr/>
          </p:nvSpPr>
          <p:spPr>
            <a:xfrm>
              <a:off x="5389636" y="2499037"/>
              <a:ext cx="557848" cy="557740"/>
            </a:xfrm>
            <a:custGeom>
              <a:avLst/>
              <a:gdLst/>
              <a:ahLst/>
              <a:cxnLst/>
              <a:rect l="l" t="t" r="r" b="b"/>
              <a:pathLst>
                <a:path w="5174" h="5173" extrusionOk="0">
                  <a:moveTo>
                    <a:pt x="2589" y="443"/>
                  </a:moveTo>
                  <a:cubicBezTo>
                    <a:pt x="1405" y="443"/>
                    <a:pt x="443" y="1405"/>
                    <a:pt x="443" y="2589"/>
                  </a:cubicBezTo>
                  <a:cubicBezTo>
                    <a:pt x="443" y="3773"/>
                    <a:pt x="1405" y="4735"/>
                    <a:pt x="2589" y="4735"/>
                  </a:cubicBezTo>
                  <a:cubicBezTo>
                    <a:pt x="3773" y="4735"/>
                    <a:pt x="4735" y="3773"/>
                    <a:pt x="4735" y="2589"/>
                  </a:cubicBezTo>
                  <a:cubicBezTo>
                    <a:pt x="4735" y="1405"/>
                    <a:pt x="3773" y="443"/>
                    <a:pt x="2589" y="443"/>
                  </a:cubicBezTo>
                  <a:close/>
                  <a:moveTo>
                    <a:pt x="2589" y="5173"/>
                  </a:moveTo>
                  <a:cubicBezTo>
                    <a:pt x="1163" y="5173"/>
                    <a:pt x="1" y="4015"/>
                    <a:pt x="1" y="2589"/>
                  </a:cubicBezTo>
                  <a:cubicBezTo>
                    <a:pt x="1" y="1162"/>
                    <a:pt x="1163" y="0"/>
                    <a:pt x="2589" y="0"/>
                  </a:cubicBezTo>
                  <a:cubicBezTo>
                    <a:pt x="4015" y="0"/>
                    <a:pt x="5173" y="1162"/>
                    <a:pt x="5173" y="2589"/>
                  </a:cubicBezTo>
                  <a:cubicBezTo>
                    <a:pt x="5173" y="4015"/>
                    <a:pt x="4015" y="5173"/>
                    <a:pt x="2589" y="51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094;p36"/>
            <p:cNvSpPr/>
            <p:nvPr/>
          </p:nvSpPr>
          <p:spPr>
            <a:xfrm>
              <a:off x="5923549" y="3364273"/>
              <a:ext cx="510516" cy="510192"/>
            </a:xfrm>
            <a:custGeom>
              <a:avLst/>
              <a:gdLst/>
              <a:ahLst/>
              <a:cxnLst/>
              <a:rect l="l" t="t" r="r" b="b"/>
              <a:pathLst>
                <a:path w="4735" h="4732" extrusionOk="0">
                  <a:moveTo>
                    <a:pt x="4735" y="2364"/>
                  </a:moveTo>
                  <a:cubicBezTo>
                    <a:pt x="4735" y="3673"/>
                    <a:pt x="3677" y="4731"/>
                    <a:pt x="2367" y="4731"/>
                  </a:cubicBezTo>
                  <a:cubicBezTo>
                    <a:pt x="1062" y="4731"/>
                    <a:pt x="0" y="3673"/>
                    <a:pt x="0" y="2364"/>
                  </a:cubicBezTo>
                  <a:cubicBezTo>
                    <a:pt x="0" y="1059"/>
                    <a:pt x="1062" y="1"/>
                    <a:pt x="2367" y="1"/>
                  </a:cubicBezTo>
                  <a:cubicBezTo>
                    <a:pt x="3677" y="1"/>
                    <a:pt x="4735" y="1059"/>
                    <a:pt x="4735" y="23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095;p36"/>
            <p:cNvSpPr/>
            <p:nvPr/>
          </p:nvSpPr>
          <p:spPr>
            <a:xfrm>
              <a:off x="5900153" y="3340445"/>
              <a:ext cx="557309" cy="557848"/>
            </a:xfrm>
            <a:custGeom>
              <a:avLst/>
              <a:gdLst/>
              <a:ahLst/>
              <a:cxnLst/>
              <a:rect l="l" t="t" r="r" b="b"/>
              <a:pathLst>
                <a:path w="5169" h="5174" extrusionOk="0">
                  <a:moveTo>
                    <a:pt x="2584" y="439"/>
                  </a:moveTo>
                  <a:cubicBezTo>
                    <a:pt x="1401" y="439"/>
                    <a:pt x="438" y="1401"/>
                    <a:pt x="438" y="2585"/>
                  </a:cubicBezTo>
                  <a:cubicBezTo>
                    <a:pt x="438" y="3768"/>
                    <a:pt x="1401" y="4735"/>
                    <a:pt x="2584" y="4735"/>
                  </a:cubicBezTo>
                  <a:cubicBezTo>
                    <a:pt x="3768" y="4735"/>
                    <a:pt x="4730" y="3768"/>
                    <a:pt x="4730" y="2585"/>
                  </a:cubicBezTo>
                  <a:cubicBezTo>
                    <a:pt x="4730" y="1401"/>
                    <a:pt x="3768" y="439"/>
                    <a:pt x="2584" y="439"/>
                  </a:cubicBezTo>
                  <a:close/>
                  <a:moveTo>
                    <a:pt x="2584" y="5173"/>
                  </a:moveTo>
                  <a:cubicBezTo>
                    <a:pt x="1158" y="5173"/>
                    <a:pt x="0" y="4011"/>
                    <a:pt x="0" y="2585"/>
                  </a:cubicBezTo>
                  <a:cubicBezTo>
                    <a:pt x="0" y="1163"/>
                    <a:pt x="1158" y="1"/>
                    <a:pt x="2584" y="1"/>
                  </a:cubicBezTo>
                  <a:cubicBezTo>
                    <a:pt x="4011" y="1"/>
                    <a:pt x="5168" y="1163"/>
                    <a:pt x="5168" y="2585"/>
                  </a:cubicBezTo>
                  <a:cubicBezTo>
                    <a:pt x="5168" y="4011"/>
                    <a:pt x="4011" y="5173"/>
                    <a:pt x="2584" y="51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096;p36"/>
            <p:cNvSpPr/>
            <p:nvPr/>
          </p:nvSpPr>
          <p:spPr>
            <a:xfrm>
              <a:off x="5644841" y="2121353"/>
              <a:ext cx="47332" cy="425448"/>
            </a:xfrm>
            <a:custGeom>
              <a:avLst/>
              <a:gdLst/>
              <a:ahLst/>
              <a:cxnLst/>
              <a:rect l="l" t="t" r="r" b="b"/>
              <a:pathLst>
                <a:path w="439" h="3946" extrusionOk="0">
                  <a:moveTo>
                    <a:pt x="222" y="3946"/>
                  </a:moveTo>
                  <a:cubicBezTo>
                    <a:pt x="101" y="3946"/>
                    <a:pt x="1" y="3846"/>
                    <a:pt x="1" y="3725"/>
                  </a:cubicBezTo>
                  <a:lnTo>
                    <a:pt x="1" y="217"/>
                  </a:lnTo>
                  <a:cubicBezTo>
                    <a:pt x="1" y="96"/>
                    <a:pt x="101" y="0"/>
                    <a:pt x="222" y="0"/>
                  </a:cubicBezTo>
                  <a:cubicBezTo>
                    <a:pt x="343" y="0"/>
                    <a:pt x="439" y="96"/>
                    <a:pt x="439" y="217"/>
                  </a:cubicBezTo>
                  <a:lnTo>
                    <a:pt x="439" y="3725"/>
                  </a:lnTo>
                  <a:cubicBezTo>
                    <a:pt x="439" y="3846"/>
                    <a:pt x="343" y="3946"/>
                    <a:pt x="222" y="39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097;p36"/>
            <p:cNvSpPr/>
            <p:nvPr/>
          </p:nvSpPr>
          <p:spPr>
            <a:xfrm>
              <a:off x="5122249" y="2754241"/>
              <a:ext cx="315151" cy="47332"/>
            </a:xfrm>
            <a:custGeom>
              <a:avLst/>
              <a:gdLst/>
              <a:ahLst/>
              <a:cxnLst/>
              <a:rect l="l" t="t" r="r" b="b"/>
              <a:pathLst>
                <a:path w="2923" h="439" extrusionOk="0">
                  <a:moveTo>
                    <a:pt x="2702" y="439"/>
                  </a:moveTo>
                  <a:lnTo>
                    <a:pt x="222" y="439"/>
                  </a:lnTo>
                  <a:cubicBezTo>
                    <a:pt x="100" y="439"/>
                    <a:pt x="1" y="343"/>
                    <a:pt x="1" y="222"/>
                  </a:cubicBezTo>
                  <a:cubicBezTo>
                    <a:pt x="1" y="100"/>
                    <a:pt x="100" y="1"/>
                    <a:pt x="222" y="1"/>
                  </a:cubicBezTo>
                  <a:lnTo>
                    <a:pt x="2702" y="1"/>
                  </a:lnTo>
                  <a:cubicBezTo>
                    <a:pt x="2823" y="1"/>
                    <a:pt x="2923" y="100"/>
                    <a:pt x="2923" y="222"/>
                  </a:cubicBezTo>
                  <a:cubicBezTo>
                    <a:pt x="2923" y="343"/>
                    <a:pt x="2823" y="439"/>
                    <a:pt x="2702" y="4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098;p36"/>
            <p:cNvSpPr/>
            <p:nvPr/>
          </p:nvSpPr>
          <p:spPr>
            <a:xfrm>
              <a:off x="5886137" y="2118010"/>
              <a:ext cx="774237" cy="607336"/>
            </a:xfrm>
            <a:custGeom>
              <a:avLst/>
              <a:gdLst/>
              <a:ahLst/>
              <a:cxnLst/>
              <a:rect l="l" t="t" r="r" b="b"/>
              <a:pathLst>
                <a:path w="7181" h="5633" extrusionOk="0">
                  <a:moveTo>
                    <a:pt x="247" y="5633"/>
                  </a:moveTo>
                  <a:cubicBezTo>
                    <a:pt x="226" y="5633"/>
                    <a:pt x="204" y="5629"/>
                    <a:pt x="174" y="5620"/>
                  </a:cubicBezTo>
                  <a:cubicBezTo>
                    <a:pt x="104" y="5598"/>
                    <a:pt x="48" y="5542"/>
                    <a:pt x="30" y="5473"/>
                  </a:cubicBezTo>
                  <a:cubicBezTo>
                    <a:pt x="0" y="5364"/>
                    <a:pt x="52" y="5256"/>
                    <a:pt x="148" y="5212"/>
                  </a:cubicBezTo>
                  <a:cubicBezTo>
                    <a:pt x="455" y="5009"/>
                    <a:pt x="4275" y="2043"/>
                    <a:pt x="6799" y="75"/>
                  </a:cubicBezTo>
                  <a:cubicBezTo>
                    <a:pt x="6894" y="1"/>
                    <a:pt x="7033" y="18"/>
                    <a:pt x="7106" y="114"/>
                  </a:cubicBezTo>
                  <a:cubicBezTo>
                    <a:pt x="7180" y="209"/>
                    <a:pt x="7167" y="348"/>
                    <a:pt x="7067" y="421"/>
                  </a:cubicBezTo>
                  <a:cubicBezTo>
                    <a:pt x="7054" y="434"/>
                    <a:pt x="5389" y="1731"/>
                    <a:pt x="3742" y="3010"/>
                  </a:cubicBezTo>
                  <a:cubicBezTo>
                    <a:pt x="2771" y="3760"/>
                    <a:pt x="1999" y="4358"/>
                    <a:pt x="1440" y="4783"/>
                  </a:cubicBezTo>
                  <a:cubicBezTo>
                    <a:pt x="1110" y="5039"/>
                    <a:pt x="850" y="5234"/>
                    <a:pt x="672" y="5368"/>
                  </a:cubicBezTo>
                  <a:cubicBezTo>
                    <a:pt x="395" y="5577"/>
                    <a:pt x="321" y="5633"/>
                    <a:pt x="247" y="56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099;p36"/>
            <p:cNvSpPr/>
            <p:nvPr/>
          </p:nvSpPr>
          <p:spPr>
            <a:xfrm>
              <a:off x="5866514" y="2880927"/>
              <a:ext cx="791057" cy="47763"/>
            </a:xfrm>
            <a:custGeom>
              <a:avLst/>
              <a:gdLst/>
              <a:ahLst/>
              <a:cxnLst/>
              <a:rect l="l" t="t" r="r" b="b"/>
              <a:pathLst>
                <a:path w="7337" h="443" extrusionOk="0">
                  <a:moveTo>
                    <a:pt x="7115" y="443"/>
                  </a:moveTo>
                  <a:lnTo>
                    <a:pt x="217" y="443"/>
                  </a:lnTo>
                  <a:cubicBezTo>
                    <a:pt x="95" y="443"/>
                    <a:pt x="0" y="343"/>
                    <a:pt x="0" y="222"/>
                  </a:cubicBezTo>
                  <a:cubicBezTo>
                    <a:pt x="0" y="100"/>
                    <a:pt x="95" y="1"/>
                    <a:pt x="217" y="1"/>
                  </a:cubicBezTo>
                  <a:lnTo>
                    <a:pt x="7115" y="1"/>
                  </a:lnTo>
                  <a:cubicBezTo>
                    <a:pt x="7236" y="1"/>
                    <a:pt x="7336" y="100"/>
                    <a:pt x="7336" y="222"/>
                  </a:cubicBezTo>
                  <a:cubicBezTo>
                    <a:pt x="7336" y="343"/>
                    <a:pt x="7236" y="443"/>
                    <a:pt x="7115" y="4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100;p36"/>
            <p:cNvSpPr/>
            <p:nvPr/>
          </p:nvSpPr>
          <p:spPr>
            <a:xfrm>
              <a:off x="5677617" y="3003947"/>
              <a:ext cx="352563" cy="453912"/>
            </a:xfrm>
            <a:custGeom>
              <a:avLst/>
              <a:gdLst/>
              <a:ahLst/>
              <a:cxnLst/>
              <a:rect l="l" t="t" r="r" b="b"/>
              <a:pathLst>
                <a:path w="3270" h="4210" extrusionOk="0">
                  <a:moveTo>
                    <a:pt x="3022" y="4210"/>
                  </a:moveTo>
                  <a:cubicBezTo>
                    <a:pt x="2957" y="4210"/>
                    <a:pt x="2888" y="4180"/>
                    <a:pt x="2845" y="4119"/>
                  </a:cubicBezTo>
                  <a:lnTo>
                    <a:pt x="74" y="377"/>
                  </a:lnTo>
                  <a:cubicBezTo>
                    <a:pt x="0" y="282"/>
                    <a:pt x="22" y="143"/>
                    <a:pt x="122" y="69"/>
                  </a:cubicBezTo>
                  <a:cubicBezTo>
                    <a:pt x="217" y="0"/>
                    <a:pt x="356" y="17"/>
                    <a:pt x="425" y="117"/>
                  </a:cubicBezTo>
                  <a:lnTo>
                    <a:pt x="3200" y="3859"/>
                  </a:lnTo>
                  <a:cubicBezTo>
                    <a:pt x="3270" y="3959"/>
                    <a:pt x="3252" y="4093"/>
                    <a:pt x="3152" y="4167"/>
                  </a:cubicBezTo>
                  <a:cubicBezTo>
                    <a:pt x="3113" y="4197"/>
                    <a:pt x="3070" y="4210"/>
                    <a:pt x="3022" y="42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101;p36"/>
            <p:cNvSpPr/>
            <p:nvPr/>
          </p:nvSpPr>
          <p:spPr>
            <a:xfrm>
              <a:off x="6410130" y="3616242"/>
              <a:ext cx="247441" cy="47332"/>
            </a:xfrm>
            <a:custGeom>
              <a:avLst/>
              <a:gdLst/>
              <a:ahLst/>
              <a:cxnLst/>
              <a:rect l="l" t="t" r="r" b="b"/>
              <a:pathLst>
                <a:path w="2295" h="439" extrusionOk="0">
                  <a:moveTo>
                    <a:pt x="2073" y="439"/>
                  </a:moveTo>
                  <a:lnTo>
                    <a:pt x="222" y="439"/>
                  </a:lnTo>
                  <a:cubicBezTo>
                    <a:pt x="100" y="439"/>
                    <a:pt x="0" y="343"/>
                    <a:pt x="0" y="222"/>
                  </a:cubicBezTo>
                  <a:cubicBezTo>
                    <a:pt x="0" y="101"/>
                    <a:pt x="100" y="1"/>
                    <a:pt x="222" y="1"/>
                  </a:cubicBezTo>
                  <a:lnTo>
                    <a:pt x="2073" y="1"/>
                  </a:lnTo>
                  <a:cubicBezTo>
                    <a:pt x="2194" y="1"/>
                    <a:pt x="2294" y="101"/>
                    <a:pt x="2294" y="222"/>
                  </a:cubicBezTo>
                  <a:cubicBezTo>
                    <a:pt x="2294" y="343"/>
                    <a:pt x="2194" y="439"/>
                    <a:pt x="2073" y="4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102;p36"/>
            <p:cNvSpPr/>
            <p:nvPr/>
          </p:nvSpPr>
          <p:spPr>
            <a:xfrm>
              <a:off x="5120416" y="3595757"/>
              <a:ext cx="827068" cy="1294457"/>
            </a:xfrm>
            <a:custGeom>
              <a:avLst/>
              <a:gdLst/>
              <a:ahLst/>
              <a:cxnLst/>
              <a:rect l="l" t="t" r="r" b="b"/>
              <a:pathLst>
                <a:path w="7671" h="12006" extrusionOk="0">
                  <a:moveTo>
                    <a:pt x="4848" y="4518"/>
                  </a:moveTo>
                  <a:lnTo>
                    <a:pt x="7232" y="4518"/>
                  </a:lnTo>
                  <a:lnTo>
                    <a:pt x="7232" y="438"/>
                  </a:lnTo>
                  <a:lnTo>
                    <a:pt x="768" y="438"/>
                  </a:lnTo>
                  <a:close/>
                  <a:moveTo>
                    <a:pt x="7449" y="12006"/>
                  </a:moveTo>
                  <a:cubicBezTo>
                    <a:pt x="7332" y="12006"/>
                    <a:pt x="7232" y="11910"/>
                    <a:pt x="7232" y="11789"/>
                  </a:cubicBezTo>
                  <a:lnTo>
                    <a:pt x="7232" y="4956"/>
                  </a:lnTo>
                  <a:lnTo>
                    <a:pt x="4757" y="4956"/>
                  </a:lnTo>
                  <a:cubicBezTo>
                    <a:pt x="4700" y="4956"/>
                    <a:pt x="4644" y="4934"/>
                    <a:pt x="4600" y="4891"/>
                  </a:cubicBezTo>
                  <a:lnTo>
                    <a:pt x="83" y="373"/>
                  </a:lnTo>
                  <a:cubicBezTo>
                    <a:pt x="22" y="312"/>
                    <a:pt x="0" y="217"/>
                    <a:pt x="35" y="134"/>
                  </a:cubicBezTo>
                  <a:cubicBezTo>
                    <a:pt x="70" y="52"/>
                    <a:pt x="152" y="0"/>
                    <a:pt x="239" y="0"/>
                  </a:cubicBezTo>
                  <a:lnTo>
                    <a:pt x="7449" y="0"/>
                  </a:lnTo>
                  <a:cubicBezTo>
                    <a:pt x="7570" y="0"/>
                    <a:pt x="7670" y="100"/>
                    <a:pt x="7670" y="217"/>
                  </a:cubicBezTo>
                  <a:lnTo>
                    <a:pt x="7670" y="11789"/>
                  </a:lnTo>
                  <a:cubicBezTo>
                    <a:pt x="7670" y="11910"/>
                    <a:pt x="7570" y="12006"/>
                    <a:pt x="7449" y="120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103;p36"/>
            <p:cNvSpPr/>
            <p:nvPr/>
          </p:nvSpPr>
          <p:spPr>
            <a:xfrm>
              <a:off x="5900153" y="4337541"/>
              <a:ext cx="757418" cy="47871"/>
            </a:xfrm>
            <a:custGeom>
              <a:avLst/>
              <a:gdLst/>
              <a:ahLst/>
              <a:cxnLst/>
              <a:rect l="l" t="t" r="r" b="b"/>
              <a:pathLst>
                <a:path w="7025" h="444" extrusionOk="0">
                  <a:moveTo>
                    <a:pt x="6803" y="443"/>
                  </a:moveTo>
                  <a:lnTo>
                    <a:pt x="217" y="443"/>
                  </a:lnTo>
                  <a:cubicBezTo>
                    <a:pt x="100" y="443"/>
                    <a:pt x="0" y="343"/>
                    <a:pt x="0" y="222"/>
                  </a:cubicBezTo>
                  <a:cubicBezTo>
                    <a:pt x="0" y="101"/>
                    <a:pt x="100" y="1"/>
                    <a:pt x="217" y="1"/>
                  </a:cubicBezTo>
                  <a:lnTo>
                    <a:pt x="6803" y="1"/>
                  </a:lnTo>
                  <a:cubicBezTo>
                    <a:pt x="6924" y="1"/>
                    <a:pt x="7024" y="101"/>
                    <a:pt x="7024" y="222"/>
                  </a:cubicBezTo>
                  <a:cubicBezTo>
                    <a:pt x="7024" y="343"/>
                    <a:pt x="6924" y="443"/>
                    <a:pt x="6803" y="4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104;p36"/>
            <p:cNvSpPr/>
            <p:nvPr/>
          </p:nvSpPr>
          <p:spPr>
            <a:xfrm>
              <a:off x="5650016" y="4203416"/>
              <a:ext cx="168411" cy="557309"/>
            </a:xfrm>
            <a:custGeom>
              <a:avLst/>
              <a:gdLst/>
              <a:ahLst/>
              <a:cxnLst/>
              <a:rect l="l" t="t" r="r" b="b"/>
              <a:pathLst>
                <a:path w="1562" h="5169" extrusionOk="0">
                  <a:moveTo>
                    <a:pt x="1561" y="5169"/>
                  </a:moveTo>
                  <a:lnTo>
                    <a:pt x="1" y="5169"/>
                  </a:lnTo>
                  <a:lnTo>
                    <a:pt x="1" y="0"/>
                  </a:lnTo>
                  <a:lnTo>
                    <a:pt x="15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105;p36"/>
            <p:cNvSpPr/>
            <p:nvPr/>
          </p:nvSpPr>
          <p:spPr>
            <a:xfrm>
              <a:off x="5517724" y="2628095"/>
              <a:ext cx="290460" cy="290353"/>
            </a:xfrm>
            <a:custGeom>
              <a:avLst/>
              <a:gdLst/>
              <a:ahLst/>
              <a:cxnLst/>
              <a:rect l="l" t="t" r="r" b="b"/>
              <a:pathLst>
                <a:path w="2694" h="2693" extrusionOk="0">
                  <a:moveTo>
                    <a:pt x="2693" y="1349"/>
                  </a:moveTo>
                  <a:cubicBezTo>
                    <a:pt x="2693" y="2090"/>
                    <a:pt x="2090" y="2693"/>
                    <a:pt x="1349" y="2693"/>
                  </a:cubicBezTo>
                  <a:cubicBezTo>
                    <a:pt x="603" y="2693"/>
                    <a:pt x="1" y="2090"/>
                    <a:pt x="1" y="1349"/>
                  </a:cubicBezTo>
                  <a:cubicBezTo>
                    <a:pt x="1" y="603"/>
                    <a:pt x="603" y="0"/>
                    <a:pt x="1349" y="0"/>
                  </a:cubicBezTo>
                  <a:cubicBezTo>
                    <a:pt x="2090" y="0"/>
                    <a:pt x="2693" y="603"/>
                    <a:pt x="2693" y="134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106;p36"/>
            <p:cNvSpPr/>
            <p:nvPr/>
          </p:nvSpPr>
          <p:spPr>
            <a:xfrm>
              <a:off x="5276536" y="3313814"/>
              <a:ext cx="283883" cy="203020"/>
            </a:xfrm>
            <a:custGeom>
              <a:avLst/>
              <a:gdLst/>
              <a:ahLst/>
              <a:cxnLst/>
              <a:rect l="l" t="t" r="r" b="b"/>
              <a:pathLst>
                <a:path w="2633" h="1883" extrusionOk="0">
                  <a:moveTo>
                    <a:pt x="2632" y="1882"/>
                  </a:moveTo>
                  <a:lnTo>
                    <a:pt x="0" y="1882"/>
                  </a:lnTo>
                  <a:lnTo>
                    <a:pt x="0" y="1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107;p36"/>
            <p:cNvSpPr/>
            <p:nvPr/>
          </p:nvSpPr>
          <p:spPr>
            <a:xfrm>
              <a:off x="5186292" y="2194237"/>
              <a:ext cx="1407234" cy="2623092"/>
            </a:xfrm>
            <a:custGeom>
              <a:avLst/>
              <a:gdLst/>
              <a:ahLst/>
              <a:cxnLst/>
              <a:rect l="l" t="t" r="r" b="b"/>
              <a:pathLst>
                <a:path w="13052" h="24329" extrusionOk="0">
                  <a:moveTo>
                    <a:pt x="781" y="248"/>
                  </a:moveTo>
                  <a:cubicBezTo>
                    <a:pt x="486" y="248"/>
                    <a:pt x="248" y="486"/>
                    <a:pt x="248" y="781"/>
                  </a:cubicBezTo>
                  <a:lnTo>
                    <a:pt x="248" y="23548"/>
                  </a:lnTo>
                  <a:cubicBezTo>
                    <a:pt x="248" y="23843"/>
                    <a:pt x="486" y="24081"/>
                    <a:pt x="781" y="24081"/>
                  </a:cubicBezTo>
                  <a:lnTo>
                    <a:pt x="12271" y="24081"/>
                  </a:lnTo>
                  <a:cubicBezTo>
                    <a:pt x="12565" y="24081"/>
                    <a:pt x="12804" y="23843"/>
                    <a:pt x="12804" y="23548"/>
                  </a:cubicBezTo>
                  <a:lnTo>
                    <a:pt x="12804" y="781"/>
                  </a:lnTo>
                  <a:cubicBezTo>
                    <a:pt x="12804" y="486"/>
                    <a:pt x="12565" y="248"/>
                    <a:pt x="12271" y="248"/>
                  </a:cubicBezTo>
                  <a:close/>
                  <a:moveTo>
                    <a:pt x="12271" y="24328"/>
                  </a:moveTo>
                  <a:lnTo>
                    <a:pt x="781" y="24328"/>
                  </a:lnTo>
                  <a:cubicBezTo>
                    <a:pt x="352" y="24328"/>
                    <a:pt x="1" y="23977"/>
                    <a:pt x="1" y="23548"/>
                  </a:cubicBezTo>
                  <a:lnTo>
                    <a:pt x="1" y="781"/>
                  </a:lnTo>
                  <a:cubicBezTo>
                    <a:pt x="1" y="352"/>
                    <a:pt x="352" y="1"/>
                    <a:pt x="781" y="1"/>
                  </a:cubicBezTo>
                  <a:lnTo>
                    <a:pt x="12271" y="1"/>
                  </a:lnTo>
                  <a:cubicBezTo>
                    <a:pt x="12700" y="1"/>
                    <a:pt x="13051" y="352"/>
                    <a:pt x="13051" y="781"/>
                  </a:cubicBezTo>
                  <a:lnTo>
                    <a:pt x="13051" y="23548"/>
                  </a:lnTo>
                  <a:cubicBezTo>
                    <a:pt x="13051" y="23977"/>
                    <a:pt x="12700" y="24328"/>
                    <a:pt x="12271" y="24328"/>
                  </a:cubicBezTo>
                </a:path>
              </a:pathLst>
            </a:custGeom>
            <a:solidFill>
              <a:srgbClr val="1D25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108;p36"/>
            <p:cNvSpPr/>
            <p:nvPr/>
          </p:nvSpPr>
          <p:spPr>
            <a:xfrm>
              <a:off x="5974008" y="3102492"/>
              <a:ext cx="403022" cy="578872"/>
            </a:xfrm>
            <a:custGeom>
              <a:avLst/>
              <a:gdLst/>
              <a:ahLst/>
              <a:cxnLst/>
              <a:rect l="l" t="t" r="r" b="b"/>
              <a:pathLst>
                <a:path w="3738" h="5369" extrusionOk="0">
                  <a:moveTo>
                    <a:pt x="3720" y="1844"/>
                  </a:moveTo>
                  <a:cubicBezTo>
                    <a:pt x="3720" y="1852"/>
                    <a:pt x="3720" y="1857"/>
                    <a:pt x="3720" y="1865"/>
                  </a:cubicBezTo>
                  <a:cubicBezTo>
                    <a:pt x="3738" y="3305"/>
                    <a:pt x="2437" y="4787"/>
                    <a:pt x="1960" y="5282"/>
                  </a:cubicBezTo>
                  <a:cubicBezTo>
                    <a:pt x="1930" y="5316"/>
                    <a:pt x="1899" y="5342"/>
                    <a:pt x="1878" y="5368"/>
                  </a:cubicBezTo>
                  <a:cubicBezTo>
                    <a:pt x="1852" y="5342"/>
                    <a:pt x="1821" y="5316"/>
                    <a:pt x="1791" y="5282"/>
                  </a:cubicBezTo>
                  <a:cubicBezTo>
                    <a:pt x="1314" y="4787"/>
                    <a:pt x="0" y="3292"/>
                    <a:pt x="31" y="1844"/>
                  </a:cubicBezTo>
                  <a:cubicBezTo>
                    <a:pt x="31" y="825"/>
                    <a:pt x="854" y="1"/>
                    <a:pt x="1878" y="1"/>
                  </a:cubicBezTo>
                  <a:cubicBezTo>
                    <a:pt x="2897" y="1"/>
                    <a:pt x="3720" y="825"/>
                    <a:pt x="3720" y="184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109;p36"/>
            <p:cNvSpPr/>
            <p:nvPr/>
          </p:nvSpPr>
          <p:spPr>
            <a:xfrm>
              <a:off x="6066084" y="3212897"/>
              <a:ext cx="220271" cy="220271"/>
            </a:xfrm>
            <a:custGeom>
              <a:avLst/>
              <a:gdLst/>
              <a:ahLst/>
              <a:cxnLst/>
              <a:rect l="l" t="t" r="r" b="b"/>
              <a:pathLst>
                <a:path w="2043" h="2043" extrusionOk="0">
                  <a:moveTo>
                    <a:pt x="2043" y="1023"/>
                  </a:moveTo>
                  <a:cubicBezTo>
                    <a:pt x="2043" y="1587"/>
                    <a:pt x="1583" y="2042"/>
                    <a:pt x="1019" y="2042"/>
                  </a:cubicBezTo>
                  <a:cubicBezTo>
                    <a:pt x="460" y="2042"/>
                    <a:pt x="0" y="1587"/>
                    <a:pt x="0" y="1023"/>
                  </a:cubicBezTo>
                  <a:cubicBezTo>
                    <a:pt x="0" y="460"/>
                    <a:pt x="460" y="0"/>
                    <a:pt x="1019" y="0"/>
                  </a:cubicBezTo>
                  <a:cubicBezTo>
                    <a:pt x="1583" y="0"/>
                    <a:pt x="2043" y="460"/>
                    <a:pt x="2043" y="10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110;p36"/>
            <p:cNvSpPr/>
            <p:nvPr/>
          </p:nvSpPr>
          <p:spPr>
            <a:xfrm>
              <a:off x="6115573" y="3267992"/>
              <a:ext cx="121187" cy="109974"/>
            </a:xfrm>
            <a:custGeom>
              <a:avLst/>
              <a:gdLst/>
              <a:ahLst/>
              <a:cxnLst/>
              <a:rect l="l" t="t" r="r" b="b"/>
              <a:pathLst>
                <a:path w="1124" h="1020" extrusionOk="0">
                  <a:moveTo>
                    <a:pt x="560" y="1"/>
                  </a:moveTo>
                  <a:lnTo>
                    <a:pt x="1" y="343"/>
                  </a:lnTo>
                  <a:lnTo>
                    <a:pt x="153" y="343"/>
                  </a:lnTo>
                  <a:lnTo>
                    <a:pt x="153" y="1020"/>
                  </a:lnTo>
                  <a:lnTo>
                    <a:pt x="469" y="1020"/>
                  </a:lnTo>
                  <a:lnTo>
                    <a:pt x="469" y="638"/>
                  </a:lnTo>
                  <a:lnTo>
                    <a:pt x="656" y="638"/>
                  </a:lnTo>
                  <a:lnTo>
                    <a:pt x="656" y="1020"/>
                  </a:lnTo>
                  <a:lnTo>
                    <a:pt x="972" y="1020"/>
                  </a:lnTo>
                  <a:lnTo>
                    <a:pt x="972" y="343"/>
                  </a:lnTo>
                  <a:lnTo>
                    <a:pt x="1124" y="34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111;p36"/>
            <p:cNvSpPr/>
            <p:nvPr/>
          </p:nvSpPr>
          <p:spPr>
            <a:xfrm>
              <a:off x="6154926" y="3714895"/>
              <a:ext cx="42588" cy="42157"/>
            </a:xfrm>
            <a:custGeom>
              <a:avLst/>
              <a:gdLst/>
              <a:ahLst/>
              <a:cxnLst/>
              <a:rect l="l" t="t" r="r" b="b"/>
              <a:pathLst>
                <a:path w="395" h="391" extrusionOk="0">
                  <a:moveTo>
                    <a:pt x="395" y="196"/>
                  </a:moveTo>
                  <a:cubicBezTo>
                    <a:pt x="395" y="304"/>
                    <a:pt x="304" y="391"/>
                    <a:pt x="195" y="391"/>
                  </a:cubicBezTo>
                  <a:cubicBezTo>
                    <a:pt x="87" y="391"/>
                    <a:pt x="0" y="304"/>
                    <a:pt x="0" y="196"/>
                  </a:cubicBezTo>
                  <a:cubicBezTo>
                    <a:pt x="0" y="87"/>
                    <a:pt x="87" y="1"/>
                    <a:pt x="195" y="1"/>
                  </a:cubicBezTo>
                  <a:cubicBezTo>
                    <a:pt x="304" y="1"/>
                    <a:pt x="395" y="87"/>
                    <a:pt x="395" y="19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112;p36"/>
            <p:cNvSpPr/>
            <p:nvPr/>
          </p:nvSpPr>
          <p:spPr>
            <a:xfrm>
              <a:off x="4090542" y="4151987"/>
              <a:ext cx="875262" cy="671811"/>
            </a:xfrm>
            <a:custGeom>
              <a:avLst/>
              <a:gdLst/>
              <a:ahLst/>
              <a:cxnLst/>
              <a:rect l="l" t="t" r="r" b="b"/>
              <a:pathLst>
                <a:path w="8118" h="6231" extrusionOk="0">
                  <a:moveTo>
                    <a:pt x="8117" y="6231"/>
                  </a:moveTo>
                  <a:lnTo>
                    <a:pt x="1" y="6231"/>
                  </a:lnTo>
                  <a:lnTo>
                    <a:pt x="1" y="1"/>
                  </a:lnTo>
                  <a:lnTo>
                    <a:pt x="8117" y="1"/>
                  </a:lnTo>
                  <a:close/>
                </a:path>
              </a:pathLst>
            </a:custGeom>
            <a:solidFill>
              <a:srgbClr val="E39A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113;p36"/>
            <p:cNvSpPr/>
            <p:nvPr/>
          </p:nvSpPr>
          <p:spPr>
            <a:xfrm>
              <a:off x="4090542" y="4151987"/>
              <a:ext cx="329167" cy="671811"/>
            </a:xfrm>
            <a:custGeom>
              <a:avLst/>
              <a:gdLst/>
              <a:ahLst/>
              <a:cxnLst/>
              <a:rect l="l" t="t" r="r" b="b"/>
              <a:pathLst>
                <a:path w="3053" h="6231" extrusionOk="0">
                  <a:moveTo>
                    <a:pt x="3053" y="6231"/>
                  </a:moveTo>
                  <a:lnTo>
                    <a:pt x="1" y="6231"/>
                  </a:lnTo>
                  <a:lnTo>
                    <a:pt x="1" y="1"/>
                  </a:lnTo>
                  <a:lnTo>
                    <a:pt x="30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114;p36"/>
            <p:cNvSpPr/>
            <p:nvPr/>
          </p:nvSpPr>
          <p:spPr>
            <a:xfrm>
              <a:off x="4801060" y="4733015"/>
              <a:ext cx="126362" cy="29111"/>
            </a:xfrm>
            <a:custGeom>
              <a:avLst/>
              <a:gdLst/>
              <a:ahLst/>
              <a:cxnLst/>
              <a:rect l="l" t="t" r="r" b="b"/>
              <a:pathLst>
                <a:path w="1172" h="270" extrusionOk="0">
                  <a:moveTo>
                    <a:pt x="1172" y="270"/>
                  </a:moveTo>
                  <a:lnTo>
                    <a:pt x="1" y="270"/>
                  </a:lnTo>
                  <a:lnTo>
                    <a:pt x="1" y="1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115;p36"/>
            <p:cNvSpPr/>
            <p:nvPr/>
          </p:nvSpPr>
          <p:spPr>
            <a:xfrm>
              <a:off x="4473834" y="4733015"/>
              <a:ext cx="126362" cy="55742"/>
            </a:xfrm>
            <a:custGeom>
              <a:avLst/>
              <a:gdLst/>
              <a:ahLst/>
              <a:cxnLst/>
              <a:rect l="l" t="t" r="r" b="b"/>
              <a:pathLst>
                <a:path w="1172" h="517" extrusionOk="0">
                  <a:moveTo>
                    <a:pt x="1172" y="517"/>
                  </a:moveTo>
                  <a:lnTo>
                    <a:pt x="1" y="517"/>
                  </a:lnTo>
                  <a:lnTo>
                    <a:pt x="1" y="1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116;p36"/>
            <p:cNvSpPr/>
            <p:nvPr/>
          </p:nvSpPr>
          <p:spPr>
            <a:xfrm>
              <a:off x="4801060" y="4773770"/>
              <a:ext cx="126362" cy="29542"/>
            </a:xfrm>
            <a:custGeom>
              <a:avLst/>
              <a:gdLst/>
              <a:ahLst/>
              <a:cxnLst/>
              <a:rect l="l" t="t" r="r" b="b"/>
              <a:pathLst>
                <a:path w="1172" h="274" extrusionOk="0">
                  <a:moveTo>
                    <a:pt x="1172" y="273"/>
                  </a:moveTo>
                  <a:lnTo>
                    <a:pt x="1" y="273"/>
                  </a:lnTo>
                  <a:lnTo>
                    <a:pt x="1" y="0"/>
                  </a:lnTo>
                  <a:lnTo>
                    <a:pt x="11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117;p36"/>
            <p:cNvSpPr/>
            <p:nvPr/>
          </p:nvSpPr>
          <p:spPr>
            <a:xfrm>
              <a:off x="4209788" y="4151987"/>
              <a:ext cx="61348" cy="141780"/>
            </a:xfrm>
            <a:custGeom>
              <a:avLst/>
              <a:gdLst/>
              <a:ahLst/>
              <a:cxnLst/>
              <a:rect l="l" t="t" r="r" b="b"/>
              <a:pathLst>
                <a:path w="569" h="1315" extrusionOk="0">
                  <a:moveTo>
                    <a:pt x="568" y="1314"/>
                  </a:moveTo>
                  <a:lnTo>
                    <a:pt x="0" y="1314"/>
                  </a:lnTo>
                  <a:lnTo>
                    <a:pt x="0" y="1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FDD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118;p36"/>
            <p:cNvSpPr/>
            <p:nvPr/>
          </p:nvSpPr>
          <p:spPr>
            <a:xfrm>
              <a:off x="4214424" y="4681586"/>
              <a:ext cx="61348" cy="141780"/>
            </a:xfrm>
            <a:custGeom>
              <a:avLst/>
              <a:gdLst/>
              <a:ahLst/>
              <a:cxnLst/>
              <a:rect l="l" t="t" r="r" b="b"/>
              <a:pathLst>
                <a:path w="569" h="1315" extrusionOk="0">
                  <a:moveTo>
                    <a:pt x="569" y="1315"/>
                  </a:moveTo>
                  <a:lnTo>
                    <a:pt x="1" y="1315"/>
                  </a:lnTo>
                  <a:lnTo>
                    <a:pt x="1" y="1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rgbClr val="FDD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119;p36"/>
            <p:cNvSpPr/>
            <p:nvPr/>
          </p:nvSpPr>
          <p:spPr>
            <a:xfrm>
              <a:off x="4652487" y="4151987"/>
              <a:ext cx="101564" cy="141780"/>
            </a:xfrm>
            <a:custGeom>
              <a:avLst/>
              <a:gdLst/>
              <a:ahLst/>
              <a:cxnLst/>
              <a:rect l="l" t="t" r="r" b="b"/>
              <a:pathLst>
                <a:path w="942" h="1315" extrusionOk="0">
                  <a:moveTo>
                    <a:pt x="941" y="1314"/>
                  </a:moveTo>
                  <a:lnTo>
                    <a:pt x="0" y="1314"/>
                  </a:lnTo>
                  <a:lnTo>
                    <a:pt x="0" y="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FDD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120;p36"/>
            <p:cNvSpPr/>
            <p:nvPr/>
          </p:nvSpPr>
          <p:spPr>
            <a:xfrm>
              <a:off x="4391569" y="3751337"/>
              <a:ext cx="521837" cy="400758"/>
            </a:xfrm>
            <a:custGeom>
              <a:avLst/>
              <a:gdLst/>
              <a:ahLst/>
              <a:cxnLst/>
              <a:rect l="l" t="t" r="r" b="b"/>
              <a:pathLst>
                <a:path w="4840" h="3717" extrusionOk="0">
                  <a:moveTo>
                    <a:pt x="4840" y="3717"/>
                  </a:moveTo>
                  <a:lnTo>
                    <a:pt x="1" y="3717"/>
                  </a:lnTo>
                  <a:lnTo>
                    <a:pt x="1" y="1"/>
                  </a:lnTo>
                  <a:lnTo>
                    <a:pt x="4840" y="1"/>
                  </a:lnTo>
                  <a:close/>
                </a:path>
              </a:pathLst>
            </a:custGeom>
            <a:solidFill>
              <a:srgbClr val="E39A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121;p36"/>
            <p:cNvSpPr/>
            <p:nvPr/>
          </p:nvSpPr>
          <p:spPr>
            <a:xfrm>
              <a:off x="4391569" y="3751337"/>
              <a:ext cx="196443" cy="400758"/>
            </a:xfrm>
            <a:custGeom>
              <a:avLst/>
              <a:gdLst/>
              <a:ahLst/>
              <a:cxnLst/>
              <a:rect l="l" t="t" r="r" b="b"/>
              <a:pathLst>
                <a:path w="1822" h="3717" extrusionOk="0">
                  <a:moveTo>
                    <a:pt x="1822" y="3717"/>
                  </a:moveTo>
                  <a:lnTo>
                    <a:pt x="1" y="3717"/>
                  </a:lnTo>
                  <a:lnTo>
                    <a:pt x="1" y="1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122;p36"/>
            <p:cNvSpPr/>
            <p:nvPr/>
          </p:nvSpPr>
          <p:spPr>
            <a:xfrm>
              <a:off x="4815184" y="4097755"/>
              <a:ext cx="74825" cy="17359"/>
            </a:xfrm>
            <a:custGeom>
              <a:avLst/>
              <a:gdLst/>
              <a:ahLst/>
              <a:cxnLst/>
              <a:rect l="l" t="t" r="r" b="b"/>
              <a:pathLst>
                <a:path w="694" h="161" extrusionOk="0">
                  <a:moveTo>
                    <a:pt x="694" y="161"/>
                  </a:moveTo>
                  <a:lnTo>
                    <a:pt x="0" y="161"/>
                  </a:lnTo>
                  <a:lnTo>
                    <a:pt x="0" y="1"/>
                  </a:lnTo>
                  <a:lnTo>
                    <a:pt x="6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123;p36"/>
            <p:cNvSpPr/>
            <p:nvPr/>
          </p:nvSpPr>
          <p:spPr>
            <a:xfrm>
              <a:off x="4620250" y="4097755"/>
              <a:ext cx="74825" cy="33316"/>
            </a:xfrm>
            <a:custGeom>
              <a:avLst/>
              <a:gdLst/>
              <a:ahLst/>
              <a:cxnLst/>
              <a:rect l="l" t="t" r="r" b="b"/>
              <a:pathLst>
                <a:path w="694" h="309" extrusionOk="0">
                  <a:moveTo>
                    <a:pt x="694" y="308"/>
                  </a:moveTo>
                  <a:lnTo>
                    <a:pt x="0" y="308"/>
                  </a:lnTo>
                  <a:lnTo>
                    <a:pt x="0" y="1"/>
                  </a:lnTo>
                  <a:lnTo>
                    <a:pt x="6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124;p36"/>
            <p:cNvSpPr/>
            <p:nvPr/>
          </p:nvSpPr>
          <p:spPr>
            <a:xfrm>
              <a:off x="4815184" y="4122121"/>
              <a:ext cx="74825" cy="17359"/>
            </a:xfrm>
            <a:custGeom>
              <a:avLst/>
              <a:gdLst/>
              <a:ahLst/>
              <a:cxnLst/>
              <a:rect l="l" t="t" r="r" b="b"/>
              <a:pathLst>
                <a:path w="694" h="161" extrusionOk="0">
                  <a:moveTo>
                    <a:pt x="694" y="160"/>
                  </a:moveTo>
                  <a:lnTo>
                    <a:pt x="0" y="160"/>
                  </a:lnTo>
                  <a:lnTo>
                    <a:pt x="0" y="0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125;p36"/>
            <p:cNvSpPr/>
            <p:nvPr/>
          </p:nvSpPr>
          <p:spPr>
            <a:xfrm>
              <a:off x="4462621" y="3751337"/>
              <a:ext cx="36658" cy="84745"/>
            </a:xfrm>
            <a:custGeom>
              <a:avLst/>
              <a:gdLst/>
              <a:ahLst/>
              <a:cxnLst/>
              <a:rect l="l" t="t" r="r" b="b"/>
              <a:pathLst>
                <a:path w="340" h="786" extrusionOk="0">
                  <a:moveTo>
                    <a:pt x="339" y="786"/>
                  </a:moveTo>
                  <a:lnTo>
                    <a:pt x="1" y="786"/>
                  </a:lnTo>
                  <a:lnTo>
                    <a:pt x="1" y="1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rgbClr val="FDD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126;p36"/>
            <p:cNvSpPr/>
            <p:nvPr/>
          </p:nvSpPr>
          <p:spPr>
            <a:xfrm>
              <a:off x="4465424" y="4066919"/>
              <a:ext cx="36658" cy="84745"/>
            </a:xfrm>
            <a:custGeom>
              <a:avLst/>
              <a:gdLst/>
              <a:ahLst/>
              <a:cxnLst/>
              <a:rect l="l" t="t" r="r" b="b"/>
              <a:pathLst>
                <a:path w="340" h="786" extrusionOk="0">
                  <a:moveTo>
                    <a:pt x="339" y="785"/>
                  </a:moveTo>
                  <a:lnTo>
                    <a:pt x="1" y="785"/>
                  </a:lnTo>
                  <a:lnTo>
                    <a:pt x="1" y="0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rgbClr val="FDD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127;p36"/>
            <p:cNvSpPr/>
            <p:nvPr/>
          </p:nvSpPr>
          <p:spPr>
            <a:xfrm>
              <a:off x="4726343" y="3751337"/>
              <a:ext cx="60809" cy="84745"/>
            </a:xfrm>
            <a:custGeom>
              <a:avLst/>
              <a:gdLst/>
              <a:ahLst/>
              <a:cxnLst/>
              <a:rect l="l" t="t" r="r" b="b"/>
              <a:pathLst>
                <a:path w="564" h="786" extrusionOk="0">
                  <a:moveTo>
                    <a:pt x="564" y="786"/>
                  </a:moveTo>
                  <a:lnTo>
                    <a:pt x="0" y="786"/>
                  </a:lnTo>
                  <a:lnTo>
                    <a:pt x="0" y="1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rgbClr val="FDD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128;p36"/>
            <p:cNvSpPr/>
            <p:nvPr/>
          </p:nvSpPr>
          <p:spPr>
            <a:xfrm>
              <a:off x="5113839" y="3481147"/>
              <a:ext cx="517632" cy="1154294"/>
            </a:xfrm>
            <a:custGeom>
              <a:avLst/>
              <a:gdLst/>
              <a:ahLst/>
              <a:cxnLst/>
              <a:rect l="l" t="t" r="r" b="b"/>
              <a:pathLst>
                <a:path w="4801" h="10706" extrusionOk="0">
                  <a:moveTo>
                    <a:pt x="2212" y="5221"/>
                  </a:moveTo>
                  <a:lnTo>
                    <a:pt x="2836" y="1"/>
                  </a:lnTo>
                  <a:cubicBezTo>
                    <a:pt x="2836" y="1"/>
                    <a:pt x="1" y="3729"/>
                    <a:pt x="529" y="5277"/>
                  </a:cubicBezTo>
                  <a:cubicBezTo>
                    <a:pt x="946" y="6491"/>
                    <a:pt x="3044" y="9474"/>
                    <a:pt x="3933" y="10706"/>
                  </a:cubicBezTo>
                  <a:cubicBezTo>
                    <a:pt x="4232" y="10602"/>
                    <a:pt x="4553" y="10480"/>
                    <a:pt x="4800" y="10276"/>
                  </a:cubicBezTo>
                  <a:cubicBezTo>
                    <a:pt x="4176" y="8382"/>
                    <a:pt x="3352" y="6504"/>
                    <a:pt x="2212" y="5221"/>
                  </a:cubicBezTo>
                  <a:close/>
                </a:path>
              </a:pathLst>
            </a:custGeom>
            <a:solidFill>
              <a:srgbClr val="1D25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129;p36"/>
            <p:cNvSpPr/>
            <p:nvPr/>
          </p:nvSpPr>
          <p:spPr>
            <a:xfrm>
              <a:off x="5537886" y="4589079"/>
              <a:ext cx="116443" cy="104799"/>
            </a:xfrm>
            <a:custGeom>
              <a:avLst/>
              <a:gdLst/>
              <a:ahLst/>
              <a:cxnLst/>
              <a:rect l="l" t="t" r="r" b="b"/>
              <a:pathLst>
                <a:path w="1080" h="972" extrusionOk="0">
                  <a:moveTo>
                    <a:pt x="0" y="430"/>
                  </a:moveTo>
                  <a:cubicBezTo>
                    <a:pt x="243" y="768"/>
                    <a:pt x="395" y="972"/>
                    <a:pt x="395" y="972"/>
                  </a:cubicBezTo>
                  <a:lnTo>
                    <a:pt x="1080" y="655"/>
                  </a:lnTo>
                  <a:cubicBezTo>
                    <a:pt x="1010" y="438"/>
                    <a:pt x="941" y="217"/>
                    <a:pt x="867" y="0"/>
                  </a:cubicBezTo>
                  <a:cubicBezTo>
                    <a:pt x="620" y="204"/>
                    <a:pt x="299" y="326"/>
                    <a:pt x="0" y="430"/>
                  </a:cubicBezTo>
                  <a:close/>
                </a:path>
              </a:pathLst>
            </a:custGeom>
            <a:solidFill>
              <a:srgbClr val="FFB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130;p36"/>
            <p:cNvSpPr/>
            <p:nvPr/>
          </p:nvSpPr>
          <p:spPr>
            <a:xfrm>
              <a:off x="5010118" y="2092781"/>
              <a:ext cx="357199" cy="433426"/>
            </a:xfrm>
            <a:custGeom>
              <a:avLst/>
              <a:gdLst/>
              <a:ahLst/>
              <a:cxnLst/>
              <a:rect l="l" t="t" r="r" b="b"/>
              <a:pathLst>
                <a:path w="3313" h="4020" extrusionOk="0">
                  <a:moveTo>
                    <a:pt x="2458" y="3266"/>
                  </a:moveTo>
                  <a:cubicBezTo>
                    <a:pt x="2463" y="3266"/>
                    <a:pt x="2463" y="3261"/>
                    <a:pt x="2467" y="3257"/>
                  </a:cubicBezTo>
                  <a:cubicBezTo>
                    <a:pt x="2480" y="3213"/>
                    <a:pt x="2463" y="3170"/>
                    <a:pt x="2454" y="3127"/>
                  </a:cubicBezTo>
                  <a:cubicBezTo>
                    <a:pt x="2441" y="3001"/>
                    <a:pt x="2562" y="2906"/>
                    <a:pt x="2662" y="2819"/>
                  </a:cubicBezTo>
                  <a:cubicBezTo>
                    <a:pt x="2905" y="2615"/>
                    <a:pt x="3057" y="2320"/>
                    <a:pt x="3161" y="2021"/>
                  </a:cubicBezTo>
                  <a:cubicBezTo>
                    <a:pt x="3252" y="1752"/>
                    <a:pt x="3312" y="1458"/>
                    <a:pt x="3256" y="1176"/>
                  </a:cubicBezTo>
                  <a:cubicBezTo>
                    <a:pt x="3200" y="881"/>
                    <a:pt x="3022" y="612"/>
                    <a:pt x="2788" y="426"/>
                  </a:cubicBezTo>
                  <a:cubicBezTo>
                    <a:pt x="2554" y="235"/>
                    <a:pt x="2263" y="122"/>
                    <a:pt x="1964" y="74"/>
                  </a:cubicBezTo>
                  <a:cubicBezTo>
                    <a:pt x="1531" y="1"/>
                    <a:pt x="1045" y="79"/>
                    <a:pt x="746" y="400"/>
                  </a:cubicBezTo>
                  <a:cubicBezTo>
                    <a:pt x="520" y="638"/>
                    <a:pt x="434" y="976"/>
                    <a:pt x="408" y="1306"/>
                  </a:cubicBezTo>
                  <a:cubicBezTo>
                    <a:pt x="390" y="1514"/>
                    <a:pt x="390" y="1735"/>
                    <a:pt x="277" y="1908"/>
                  </a:cubicBezTo>
                  <a:cubicBezTo>
                    <a:pt x="212" y="2004"/>
                    <a:pt x="121" y="2078"/>
                    <a:pt x="43" y="2160"/>
                  </a:cubicBezTo>
                  <a:cubicBezTo>
                    <a:pt x="30" y="2173"/>
                    <a:pt x="17" y="2190"/>
                    <a:pt x="9" y="2212"/>
                  </a:cubicBezTo>
                  <a:cubicBezTo>
                    <a:pt x="0" y="2260"/>
                    <a:pt x="48" y="2303"/>
                    <a:pt x="95" y="2325"/>
                  </a:cubicBezTo>
                  <a:cubicBezTo>
                    <a:pt x="139" y="2342"/>
                    <a:pt x="195" y="2359"/>
                    <a:pt x="217" y="2407"/>
                  </a:cubicBezTo>
                  <a:cubicBezTo>
                    <a:pt x="243" y="2455"/>
                    <a:pt x="247" y="2541"/>
                    <a:pt x="247" y="2593"/>
                  </a:cubicBezTo>
                  <a:cubicBezTo>
                    <a:pt x="247" y="2706"/>
                    <a:pt x="264" y="2763"/>
                    <a:pt x="282" y="2888"/>
                  </a:cubicBezTo>
                  <a:cubicBezTo>
                    <a:pt x="304" y="3018"/>
                    <a:pt x="369" y="3109"/>
                    <a:pt x="369" y="3248"/>
                  </a:cubicBezTo>
                  <a:cubicBezTo>
                    <a:pt x="369" y="3404"/>
                    <a:pt x="386" y="3543"/>
                    <a:pt x="529" y="3604"/>
                  </a:cubicBezTo>
                  <a:cubicBezTo>
                    <a:pt x="611" y="3634"/>
                    <a:pt x="824" y="3625"/>
                    <a:pt x="906" y="3604"/>
                  </a:cubicBezTo>
                  <a:cubicBezTo>
                    <a:pt x="1132" y="3534"/>
                    <a:pt x="1205" y="3560"/>
                    <a:pt x="1396" y="3426"/>
                  </a:cubicBezTo>
                  <a:cubicBezTo>
                    <a:pt x="1396" y="3625"/>
                    <a:pt x="1396" y="3820"/>
                    <a:pt x="1396" y="4020"/>
                  </a:cubicBezTo>
                  <a:cubicBezTo>
                    <a:pt x="1734" y="3786"/>
                    <a:pt x="2072" y="3552"/>
                    <a:pt x="2406" y="3313"/>
                  </a:cubicBezTo>
                  <a:cubicBezTo>
                    <a:pt x="2428" y="3300"/>
                    <a:pt x="2445" y="3287"/>
                    <a:pt x="2458" y="3266"/>
                  </a:cubicBezTo>
                  <a:close/>
                </a:path>
              </a:pathLst>
            </a:custGeom>
            <a:solidFill>
              <a:srgbClr val="FFB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131;p36"/>
            <p:cNvSpPr/>
            <p:nvPr/>
          </p:nvSpPr>
          <p:spPr>
            <a:xfrm>
              <a:off x="4968501" y="4656357"/>
              <a:ext cx="111807" cy="87117"/>
            </a:xfrm>
            <a:custGeom>
              <a:avLst/>
              <a:gdLst/>
              <a:ahLst/>
              <a:cxnLst/>
              <a:rect l="l" t="t" r="r" b="b"/>
              <a:pathLst>
                <a:path w="1037" h="808" extrusionOk="0">
                  <a:moveTo>
                    <a:pt x="26" y="807"/>
                  </a:moveTo>
                  <a:lnTo>
                    <a:pt x="889" y="807"/>
                  </a:lnTo>
                  <a:cubicBezTo>
                    <a:pt x="941" y="530"/>
                    <a:pt x="989" y="261"/>
                    <a:pt x="1036" y="1"/>
                  </a:cubicBezTo>
                  <a:lnTo>
                    <a:pt x="0" y="1"/>
                  </a:lnTo>
                  <a:cubicBezTo>
                    <a:pt x="13" y="499"/>
                    <a:pt x="26" y="807"/>
                    <a:pt x="26" y="807"/>
                  </a:cubicBezTo>
                  <a:close/>
                </a:path>
              </a:pathLst>
            </a:custGeom>
            <a:solidFill>
              <a:srgbClr val="FFB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132;p36"/>
            <p:cNvSpPr/>
            <p:nvPr/>
          </p:nvSpPr>
          <p:spPr>
            <a:xfrm>
              <a:off x="4960091" y="3252574"/>
              <a:ext cx="495098" cy="1403892"/>
            </a:xfrm>
            <a:custGeom>
              <a:avLst/>
              <a:gdLst/>
              <a:ahLst/>
              <a:cxnLst/>
              <a:rect l="l" t="t" r="r" b="b"/>
              <a:pathLst>
                <a:path w="4592" h="13021" extrusionOk="0">
                  <a:moveTo>
                    <a:pt x="3993" y="1"/>
                  </a:moveTo>
                  <a:lnTo>
                    <a:pt x="746" y="478"/>
                  </a:lnTo>
                  <a:cubicBezTo>
                    <a:pt x="746" y="478"/>
                    <a:pt x="590" y="4284"/>
                    <a:pt x="247" y="6773"/>
                  </a:cubicBezTo>
                  <a:cubicBezTo>
                    <a:pt x="0" y="8616"/>
                    <a:pt x="39" y="11594"/>
                    <a:pt x="78" y="13021"/>
                  </a:cubicBezTo>
                  <a:lnTo>
                    <a:pt x="1114" y="13021"/>
                  </a:lnTo>
                  <a:cubicBezTo>
                    <a:pt x="1587" y="10389"/>
                    <a:pt x="1756" y="8772"/>
                    <a:pt x="1682" y="7970"/>
                  </a:cubicBezTo>
                  <a:cubicBezTo>
                    <a:pt x="1682" y="7970"/>
                    <a:pt x="3924" y="3270"/>
                    <a:pt x="4193" y="2390"/>
                  </a:cubicBezTo>
                  <a:cubicBezTo>
                    <a:pt x="4592" y="1093"/>
                    <a:pt x="3993" y="1"/>
                    <a:pt x="3993" y="1"/>
                  </a:cubicBezTo>
                  <a:close/>
                </a:path>
              </a:pathLst>
            </a:custGeom>
            <a:solidFill>
              <a:srgbClr val="2835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133;p36"/>
            <p:cNvSpPr/>
            <p:nvPr/>
          </p:nvSpPr>
          <p:spPr>
            <a:xfrm>
              <a:off x="5148017" y="2426153"/>
              <a:ext cx="139839" cy="155688"/>
            </a:xfrm>
            <a:custGeom>
              <a:avLst/>
              <a:gdLst/>
              <a:ahLst/>
              <a:cxnLst/>
              <a:rect l="l" t="t" r="r" b="b"/>
              <a:pathLst>
                <a:path w="1297" h="1444" extrusionOk="0">
                  <a:moveTo>
                    <a:pt x="1296" y="512"/>
                  </a:moveTo>
                  <a:lnTo>
                    <a:pt x="1296" y="0"/>
                  </a:lnTo>
                  <a:cubicBezTo>
                    <a:pt x="1296" y="0"/>
                    <a:pt x="260" y="551"/>
                    <a:pt x="0" y="989"/>
                  </a:cubicBezTo>
                  <a:lnTo>
                    <a:pt x="26" y="144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134;p36"/>
            <p:cNvSpPr/>
            <p:nvPr/>
          </p:nvSpPr>
          <p:spPr>
            <a:xfrm>
              <a:off x="4984781" y="2481247"/>
              <a:ext cx="472780" cy="840114"/>
            </a:xfrm>
            <a:custGeom>
              <a:avLst/>
              <a:gdLst/>
              <a:ahLst/>
              <a:cxnLst/>
              <a:rect l="l" t="t" r="r" b="b"/>
              <a:pathLst>
                <a:path w="4385" h="7792" extrusionOk="0">
                  <a:moveTo>
                    <a:pt x="2810" y="1"/>
                  </a:moveTo>
                  <a:cubicBezTo>
                    <a:pt x="2810" y="1"/>
                    <a:pt x="1315" y="655"/>
                    <a:pt x="656" y="2273"/>
                  </a:cubicBezTo>
                  <a:cubicBezTo>
                    <a:pt x="1" y="3885"/>
                    <a:pt x="517" y="7632"/>
                    <a:pt x="517" y="7632"/>
                  </a:cubicBezTo>
                  <a:cubicBezTo>
                    <a:pt x="517" y="7632"/>
                    <a:pt x="3010" y="7792"/>
                    <a:pt x="3764" y="7155"/>
                  </a:cubicBezTo>
                  <a:cubicBezTo>
                    <a:pt x="3764" y="7155"/>
                    <a:pt x="4384" y="417"/>
                    <a:pt x="28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135;p36"/>
            <p:cNvSpPr/>
            <p:nvPr/>
          </p:nvSpPr>
          <p:spPr>
            <a:xfrm>
              <a:off x="5011520" y="2081137"/>
              <a:ext cx="372186" cy="348790"/>
            </a:xfrm>
            <a:custGeom>
              <a:avLst/>
              <a:gdLst/>
              <a:ahLst/>
              <a:cxnLst/>
              <a:rect l="l" t="t" r="r" b="b"/>
              <a:pathLst>
                <a:path w="3452" h="3235" extrusionOk="0">
                  <a:moveTo>
                    <a:pt x="317" y="1167"/>
                  </a:moveTo>
                  <a:cubicBezTo>
                    <a:pt x="0" y="768"/>
                    <a:pt x="863" y="0"/>
                    <a:pt x="1665" y="48"/>
                  </a:cubicBezTo>
                  <a:cubicBezTo>
                    <a:pt x="2467" y="96"/>
                    <a:pt x="3451" y="343"/>
                    <a:pt x="3404" y="1505"/>
                  </a:cubicBezTo>
                  <a:cubicBezTo>
                    <a:pt x="3356" y="2667"/>
                    <a:pt x="2441" y="3235"/>
                    <a:pt x="2441" y="3235"/>
                  </a:cubicBezTo>
                  <a:cubicBezTo>
                    <a:pt x="2441" y="3235"/>
                    <a:pt x="2177" y="3009"/>
                    <a:pt x="2255" y="2298"/>
                  </a:cubicBezTo>
                  <a:cubicBezTo>
                    <a:pt x="2333" y="1583"/>
                    <a:pt x="1999" y="1752"/>
                    <a:pt x="1856" y="1925"/>
                  </a:cubicBezTo>
                  <a:cubicBezTo>
                    <a:pt x="1713" y="2094"/>
                    <a:pt x="1435" y="1444"/>
                    <a:pt x="1140" y="1336"/>
                  </a:cubicBezTo>
                  <a:cubicBezTo>
                    <a:pt x="845" y="1227"/>
                    <a:pt x="568" y="1474"/>
                    <a:pt x="317" y="11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136;p36"/>
            <p:cNvSpPr/>
            <p:nvPr/>
          </p:nvSpPr>
          <p:spPr>
            <a:xfrm>
              <a:off x="4896479" y="1980112"/>
              <a:ext cx="566150" cy="347927"/>
            </a:xfrm>
            <a:custGeom>
              <a:avLst/>
              <a:gdLst/>
              <a:ahLst/>
              <a:cxnLst/>
              <a:rect l="l" t="t" r="r" b="b"/>
              <a:pathLst>
                <a:path w="5251" h="3227" extrusionOk="0">
                  <a:moveTo>
                    <a:pt x="4297" y="3227"/>
                  </a:moveTo>
                  <a:cubicBezTo>
                    <a:pt x="4297" y="3227"/>
                    <a:pt x="5251" y="1709"/>
                    <a:pt x="3812" y="855"/>
                  </a:cubicBezTo>
                  <a:cubicBezTo>
                    <a:pt x="2372" y="1"/>
                    <a:pt x="1631" y="1289"/>
                    <a:pt x="1631" y="1289"/>
                  </a:cubicBezTo>
                  <a:cubicBezTo>
                    <a:pt x="1631" y="1289"/>
                    <a:pt x="343" y="981"/>
                    <a:pt x="174" y="1132"/>
                  </a:cubicBezTo>
                  <a:cubicBezTo>
                    <a:pt x="0" y="1289"/>
                    <a:pt x="4297" y="3227"/>
                    <a:pt x="4297" y="32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137;p36"/>
            <p:cNvSpPr/>
            <p:nvPr/>
          </p:nvSpPr>
          <p:spPr>
            <a:xfrm>
              <a:off x="5048825" y="2242863"/>
              <a:ext cx="72130" cy="29973"/>
            </a:xfrm>
            <a:custGeom>
              <a:avLst/>
              <a:gdLst/>
              <a:ahLst/>
              <a:cxnLst/>
              <a:rect l="l" t="t" r="r" b="b"/>
              <a:pathLst>
                <a:path w="669" h="278" extrusionOk="0">
                  <a:moveTo>
                    <a:pt x="75" y="57"/>
                  </a:moveTo>
                  <a:cubicBezTo>
                    <a:pt x="75" y="57"/>
                    <a:pt x="239" y="0"/>
                    <a:pt x="369" y="31"/>
                  </a:cubicBezTo>
                  <a:cubicBezTo>
                    <a:pt x="504" y="57"/>
                    <a:pt x="669" y="170"/>
                    <a:pt x="656" y="213"/>
                  </a:cubicBezTo>
                  <a:cubicBezTo>
                    <a:pt x="647" y="261"/>
                    <a:pt x="565" y="278"/>
                    <a:pt x="452" y="213"/>
                  </a:cubicBezTo>
                  <a:cubicBezTo>
                    <a:pt x="343" y="152"/>
                    <a:pt x="53" y="252"/>
                    <a:pt x="27" y="191"/>
                  </a:cubicBezTo>
                  <a:cubicBezTo>
                    <a:pt x="1" y="126"/>
                    <a:pt x="1" y="79"/>
                    <a:pt x="75" y="57"/>
                  </a:cubicBezTo>
                  <a:close/>
                </a:path>
              </a:pathLst>
            </a:custGeom>
            <a:solidFill>
              <a:srgbClr val="2835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138;p36"/>
            <p:cNvSpPr/>
            <p:nvPr/>
          </p:nvSpPr>
          <p:spPr>
            <a:xfrm>
              <a:off x="5058636" y="2270896"/>
              <a:ext cx="39461" cy="15526"/>
            </a:xfrm>
            <a:custGeom>
              <a:avLst/>
              <a:gdLst/>
              <a:ahLst/>
              <a:cxnLst/>
              <a:rect l="l" t="t" r="r" b="b"/>
              <a:pathLst>
                <a:path w="366" h="144" extrusionOk="0">
                  <a:moveTo>
                    <a:pt x="348" y="144"/>
                  </a:moveTo>
                  <a:cubicBezTo>
                    <a:pt x="343" y="144"/>
                    <a:pt x="339" y="144"/>
                    <a:pt x="339" y="144"/>
                  </a:cubicBezTo>
                  <a:cubicBezTo>
                    <a:pt x="157" y="35"/>
                    <a:pt x="31" y="113"/>
                    <a:pt x="27" y="113"/>
                  </a:cubicBezTo>
                  <a:cubicBezTo>
                    <a:pt x="18" y="122"/>
                    <a:pt x="10" y="118"/>
                    <a:pt x="5" y="109"/>
                  </a:cubicBezTo>
                  <a:cubicBezTo>
                    <a:pt x="1" y="105"/>
                    <a:pt x="1" y="92"/>
                    <a:pt x="10" y="87"/>
                  </a:cubicBezTo>
                  <a:cubicBezTo>
                    <a:pt x="14" y="87"/>
                    <a:pt x="153" y="1"/>
                    <a:pt x="352" y="118"/>
                  </a:cubicBezTo>
                  <a:cubicBezTo>
                    <a:pt x="361" y="122"/>
                    <a:pt x="365" y="131"/>
                    <a:pt x="361" y="135"/>
                  </a:cubicBezTo>
                  <a:cubicBezTo>
                    <a:pt x="356" y="144"/>
                    <a:pt x="352" y="144"/>
                    <a:pt x="348" y="144"/>
                  </a:cubicBezTo>
                  <a:close/>
                </a:path>
              </a:pathLst>
            </a:custGeom>
            <a:solidFill>
              <a:srgbClr val="2835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139;p36"/>
            <p:cNvSpPr/>
            <p:nvPr/>
          </p:nvSpPr>
          <p:spPr>
            <a:xfrm>
              <a:off x="5067046" y="2278443"/>
              <a:ext cx="18868" cy="18329"/>
            </a:xfrm>
            <a:custGeom>
              <a:avLst/>
              <a:gdLst/>
              <a:ahLst/>
              <a:cxnLst/>
              <a:rect l="l" t="t" r="r" b="b"/>
              <a:pathLst>
                <a:path w="175" h="170" extrusionOk="0">
                  <a:moveTo>
                    <a:pt x="174" y="87"/>
                  </a:moveTo>
                  <a:cubicBezTo>
                    <a:pt x="174" y="134"/>
                    <a:pt x="135" y="169"/>
                    <a:pt x="88" y="169"/>
                  </a:cubicBezTo>
                  <a:cubicBezTo>
                    <a:pt x="40" y="169"/>
                    <a:pt x="1" y="134"/>
                    <a:pt x="1" y="87"/>
                  </a:cubicBezTo>
                  <a:cubicBezTo>
                    <a:pt x="1" y="39"/>
                    <a:pt x="40" y="0"/>
                    <a:pt x="88" y="0"/>
                  </a:cubicBezTo>
                  <a:cubicBezTo>
                    <a:pt x="135" y="0"/>
                    <a:pt x="174" y="39"/>
                    <a:pt x="174" y="87"/>
                  </a:cubicBezTo>
                  <a:close/>
                </a:path>
              </a:pathLst>
            </a:custGeom>
            <a:solidFill>
              <a:srgbClr val="2835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140;p36"/>
            <p:cNvSpPr/>
            <p:nvPr/>
          </p:nvSpPr>
          <p:spPr>
            <a:xfrm>
              <a:off x="5067046" y="2283079"/>
              <a:ext cx="8518" cy="4744"/>
            </a:xfrm>
            <a:custGeom>
              <a:avLst/>
              <a:gdLst/>
              <a:ahLst/>
              <a:cxnLst/>
              <a:rect l="l" t="t" r="r" b="b"/>
              <a:pathLst>
                <a:path w="79" h="44" extrusionOk="0">
                  <a:moveTo>
                    <a:pt x="79" y="22"/>
                  </a:moveTo>
                  <a:cubicBezTo>
                    <a:pt x="79" y="35"/>
                    <a:pt x="62" y="44"/>
                    <a:pt x="40" y="44"/>
                  </a:cubicBezTo>
                  <a:cubicBezTo>
                    <a:pt x="18" y="44"/>
                    <a:pt x="1" y="35"/>
                    <a:pt x="1" y="22"/>
                  </a:cubicBezTo>
                  <a:cubicBezTo>
                    <a:pt x="1" y="13"/>
                    <a:pt x="18" y="0"/>
                    <a:pt x="40" y="0"/>
                  </a:cubicBezTo>
                  <a:cubicBezTo>
                    <a:pt x="62" y="0"/>
                    <a:pt x="79" y="13"/>
                    <a:pt x="79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141;p36"/>
            <p:cNvSpPr/>
            <p:nvPr/>
          </p:nvSpPr>
          <p:spPr>
            <a:xfrm>
              <a:off x="5037612" y="2378390"/>
              <a:ext cx="28679" cy="21671"/>
            </a:xfrm>
            <a:custGeom>
              <a:avLst/>
              <a:gdLst/>
              <a:ahLst/>
              <a:cxnLst/>
              <a:rect l="l" t="t" r="r" b="b"/>
              <a:pathLst>
                <a:path w="266" h="201" extrusionOk="0">
                  <a:moveTo>
                    <a:pt x="49" y="174"/>
                  </a:moveTo>
                  <a:cubicBezTo>
                    <a:pt x="22" y="174"/>
                    <a:pt x="5" y="170"/>
                    <a:pt x="5" y="166"/>
                  </a:cubicBezTo>
                  <a:cubicBezTo>
                    <a:pt x="1" y="166"/>
                    <a:pt x="1" y="161"/>
                    <a:pt x="1" y="157"/>
                  </a:cubicBezTo>
                  <a:cubicBezTo>
                    <a:pt x="1" y="153"/>
                    <a:pt x="9" y="153"/>
                    <a:pt x="9" y="153"/>
                  </a:cubicBezTo>
                  <a:cubicBezTo>
                    <a:pt x="18" y="157"/>
                    <a:pt x="131" y="200"/>
                    <a:pt x="248" y="5"/>
                  </a:cubicBezTo>
                  <a:cubicBezTo>
                    <a:pt x="252" y="1"/>
                    <a:pt x="257" y="1"/>
                    <a:pt x="261" y="5"/>
                  </a:cubicBezTo>
                  <a:cubicBezTo>
                    <a:pt x="265" y="5"/>
                    <a:pt x="265" y="10"/>
                    <a:pt x="261" y="14"/>
                  </a:cubicBezTo>
                  <a:cubicBezTo>
                    <a:pt x="179" y="148"/>
                    <a:pt x="96" y="174"/>
                    <a:pt x="49" y="174"/>
                  </a:cubicBezTo>
                  <a:close/>
                </a:path>
              </a:pathLst>
            </a:custGeom>
            <a:solidFill>
              <a:srgbClr val="2835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142;p36"/>
            <p:cNvSpPr/>
            <p:nvPr/>
          </p:nvSpPr>
          <p:spPr>
            <a:xfrm>
              <a:off x="4335504" y="2730845"/>
              <a:ext cx="684533" cy="525610"/>
            </a:xfrm>
            <a:custGeom>
              <a:avLst/>
              <a:gdLst/>
              <a:ahLst/>
              <a:cxnLst/>
              <a:rect l="l" t="t" r="r" b="b"/>
              <a:pathLst>
                <a:path w="6349" h="4875" extrusionOk="0">
                  <a:moveTo>
                    <a:pt x="6348" y="4874"/>
                  </a:moveTo>
                  <a:lnTo>
                    <a:pt x="1" y="4874"/>
                  </a:lnTo>
                  <a:lnTo>
                    <a:pt x="1" y="1"/>
                  </a:lnTo>
                  <a:lnTo>
                    <a:pt x="6348" y="1"/>
                  </a:lnTo>
                  <a:close/>
                </a:path>
              </a:pathLst>
            </a:custGeom>
            <a:solidFill>
              <a:srgbClr val="E39A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143;p36"/>
            <p:cNvSpPr/>
            <p:nvPr/>
          </p:nvSpPr>
          <p:spPr>
            <a:xfrm>
              <a:off x="4335504" y="2730845"/>
              <a:ext cx="257253" cy="525610"/>
            </a:xfrm>
            <a:custGeom>
              <a:avLst/>
              <a:gdLst/>
              <a:ahLst/>
              <a:cxnLst/>
              <a:rect l="l" t="t" r="r" b="b"/>
              <a:pathLst>
                <a:path w="2386" h="4875" extrusionOk="0">
                  <a:moveTo>
                    <a:pt x="2385" y="4874"/>
                  </a:moveTo>
                  <a:lnTo>
                    <a:pt x="1" y="4874"/>
                  </a:lnTo>
                  <a:lnTo>
                    <a:pt x="1" y="1"/>
                  </a:lnTo>
                  <a:lnTo>
                    <a:pt x="23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144;p36"/>
            <p:cNvSpPr/>
            <p:nvPr/>
          </p:nvSpPr>
          <p:spPr>
            <a:xfrm>
              <a:off x="4890872" y="3185296"/>
              <a:ext cx="98761" cy="22965"/>
            </a:xfrm>
            <a:custGeom>
              <a:avLst/>
              <a:gdLst/>
              <a:ahLst/>
              <a:cxnLst/>
              <a:rect l="l" t="t" r="r" b="b"/>
              <a:pathLst>
                <a:path w="916" h="213" extrusionOk="0">
                  <a:moveTo>
                    <a:pt x="915" y="213"/>
                  </a:moveTo>
                  <a:lnTo>
                    <a:pt x="0" y="213"/>
                  </a:lnTo>
                  <a:lnTo>
                    <a:pt x="0" y="0"/>
                  </a:lnTo>
                  <a:lnTo>
                    <a:pt x="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145;p36"/>
            <p:cNvSpPr/>
            <p:nvPr/>
          </p:nvSpPr>
          <p:spPr>
            <a:xfrm>
              <a:off x="4635129" y="3185296"/>
              <a:ext cx="98761" cy="43558"/>
            </a:xfrm>
            <a:custGeom>
              <a:avLst/>
              <a:gdLst/>
              <a:ahLst/>
              <a:cxnLst/>
              <a:rect l="l" t="t" r="r" b="b"/>
              <a:pathLst>
                <a:path w="916" h="404" extrusionOk="0">
                  <a:moveTo>
                    <a:pt x="916" y="404"/>
                  </a:moveTo>
                  <a:lnTo>
                    <a:pt x="1" y="404"/>
                  </a:lnTo>
                  <a:lnTo>
                    <a:pt x="1" y="0"/>
                  </a:lnTo>
                  <a:lnTo>
                    <a:pt x="9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146;p36"/>
            <p:cNvSpPr/>
            <p:nvPr/>
          </p:nvSpPr>
          <p:spPr>
            <a:xfrm>
              <a:off x="4890872" y="3217533"/>
              <a:ext cx="98761" cy="22965"/>
            </a:xfrm>
            <a:custGeom>
              <a:avLst/>
              <a:gdLst/>
              <a:ahLst/>
              <a:cxnLst/>
              <a:rect l="l" t="t" r="r" b="b"/>
              <a:pathLst>
                <a:path w="916" h="213" extrusionOk="0">
                  <a:moveTo>
                    <a:pt x="915" y="213"/>
                  </a:moveTo>
                  <a:lnTo>
                    <a:pt x="0" y="213"/>
                  </a:lnTo>
                  <a:lnTo>
                    <a:pt x="0" y="0"/>
                  </a:lnTo>
                  <a:lnTo>
                    <a:pt x="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147;p36"/>
            <p:cNvSpPr/>
            <p:nvPr/>
          </p:nvSpPr>
          <p:spPr>
            <a:xfrm>
              <a:off x="4428550" y="2730845"/>
              <a:ext cx="47763" cy="110944"/>
            </a:xfrm>
            <a:custGeom>
              <a:avLst/>
              <a:gdLst/>
              <a:ahLst/>
              <a:cxnLst/>
              <a:rect l="l" t="t" r="r" b="b"/>
              <a:pathLst>
                <a:path w="443" h="1029" extrusionOk="0">
                  <a:moveTo>
                    <a:pt x="443" y="1029"/>
                  </a:moveTo>
                  <a:lnTo>
                    <a:pt x="0" y="1029"/>
                  </a:lnTo>
                  <a:lnTo>
                    <a:pt x="0" y="1"/>
                  </a:lnTo>
                  <a:lnTo>
                    <a:pt x="443" y="1"/>
                  </a:lnTo>
                  <a:close/>
                </a:path>
              </a:pathLst>
            </a:custGeom>
            <a:solidFill>
              <a:srgbClr val="FDD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148;p36"/>
            <p:cNvSpPr/>
            <p:nvPr/>
          </p:nvSpPr>
          <p:spPr>
            <a:xfrm>
              <a:off x="4432324" y="3145080"/>
              <a:ext cx="47763" cy="110836"/>
            </a:xfrm>
            <a:custGeom>
              <a:avLst/>
              <a:gdLst/>
              <a:ahLst/>
              <a:cxnLst/>
              <a:rect l="l" t="t" r="r" b="b"/>
              <a:pathLst>
                <a:path w="443" h="1028" extrusionOk="0">
                  <a:moveTo>
                    <a:pt x="442" y="1028"/>
                  </a:moveTo>
                  <a:lnTo>
                    <a:pt x="0" y="1028"/>
                  </a:lnTo>
                  <a:lnTo>
                    <a:pt x="0" y="0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rgbClr val="FDD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149;p36"/>
            <p:cNvSpPr/>
            <p:nvPr/>
          </p:nvSpPr>
          <p:spPr>
            <a:xfrm>
              <a:off x="4774968" y="2730845"/>
              <a:ext cx="79030" cy="110944"/>
            </a:xfrm>
            <a:custGeom>
              <a:avLst/>
              <a:gdLst/>
              <a:ahLst/>
              <a:cxnLst/>
              <a:rect l="l" t="t" r="r" b="b"/>
              <a:pathLst>
                <a:path w="733" h="1029" extrusionOk="0">
                  <a:moveTo>
                    <a:pt x="733" y="1029"/>
                  </a:moveTo>
                  <a:lnTo>
                    <a:pt x="0" y="1029"/>
                  </a:lnTo>
                  <a:lnTo>
                    <a:pt x="0" y="1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FDD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150;p36"/>
            <p:cNvSpPr/>
            <p:nvPr/>
          </p:nvSpPr>
          <p:spPr>
            <a:xfrm>
              <a:off x="4720197" y="2661195"/>
              <a:ext cx="615746" cy="540058"/>
            </a:xfrm>
            <a:custGeom>
              <a:avLst/>
              <a:gdLst/>
              <a:ahLst/>
              <a:cxnLst/>
              <a:rect l="l" t="t" r="r" b="b"/>
              <a:pathLst>
                <a:path w="5711" h="5009" extrusionOk="0">
                  <a:moveTo>
                    <a:pt x="3530" y="2949"/>
                  </a:moveTo>
                  <a:cubicBezTo>
                    <a:pt x="3560" y="2286"/>
                    <a:pt x="3634" y="1488"/>
                    <a:pt x="3669" y="1336"/>
                  </a:cubicBezTo>
                  <a:cubicBezTo>
                    <a:pt x="3773" y="872"/>
                    <a:pt x="3994" y="1"/>
                    <a:pt x="4614" y="18"/>
                  </a:cubicBezTo>
                  <a:cubicBezTo>
                    <a:pt x="5711" y="49"/>
                    <a:pt x="4978" y="4801"/>
                    <a:pt x="4380" y="4905"/>
                  </a:cubicBezTo>
                  <a:cubicBezTo>
                    <a:pt x="3786" y="5009"/>
                    <a:pt x="1" y="4905"/>
                    <a:pt x="1" y="4905"/>
                  </a:cubicBezTo>
                  <a:lnTo>
                    <a:pt x="1" y="4441"/>
                  </a:lnTo>
                  <a:cubicBezTo>
                    <a:pt x="1" y="4441"/>
                    <a:pt x="2182" y="3933"/>
                    <a:pt x="3569" y="3873"/>
                  </a:cubicBezTo>
                  <a:cubicBezTo>
                    <a:pt x="3504" y="3877"/>
                    <a:pt x="3504" y="3452"/>
                    <a:pt x="3530" y="2949"/>
                  </a:cubicBezTo>
                  <a:close/>
                </a:path>
              </a:pathLst>
            </a:custGeom>
            <a:solidFill>
              <a:srgbClr val="FFB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151;p36"/>
            <p:cNvSpPr/>
            <p:nvPr/>
          </p:nvSpPr>
          <p:spPr>
            <a:xfrm>
              <a:off x="5076426" y="2630898"/>
              <a:ext cx="262859" cy="346418"/>
            </a:xfrm>
            <a:custGeom>
              <a:avLst/>
              <a:gdLst/>
              <a:ahLst/>
              <a:cxnLst/>
              <a:rect l="l" t="t" r="r" b="b"/>
              <a:pathLst>
                <a:path w="2438" h="3213" extrusionOk="0">
                  <a:moveTo>
                    <a:pt x="1" y="2931"/>
                  </a:moveTo>
                  <a:cubicBezTo>
                    <a:pt x="1" y="2931"/>
                    <a:pt x="70" y="182"/>
                    <a:pt x="1254" y="91"/>
                  </a:cubicBezTo>
                  <a:cubicBezTo>
                    <a:pt x="2437" y="0"/>
                    <a:pt x="1960" y="3213"/>
                    <a:pt x="1960" y="32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152;p36"/>
            <p:cNvSpPr/>
            <p:nvPr/>
          </p:nvSpPr>
          <p:spPr>
            <a:xfrm>
              <a:off x="4550492" y="3110470"/>
              <a:ext cx="191807" cy="99192"/>
            </a:xfrm>
            <a:custGeom>
              <a:avLst/>
              <a:gdLst/>
              <a:ahLst/>
              <a:cxnLst/>
              <a:rect l="l" t="t" r="r" b="b"/>
              <a:pathLst>
                <a:path w="1779" h="920" extrusionOk="0">
                  <a:moveTo>
                    <a:pt x="1571" y="265"/>
                  </a:moveTo>
                  <a:cubicBezTo>
                    <a:pt x="1571" y="265"/>
                    <a:pt x="1293" y="1"/>
                    <a:pt x="1176" y="1"/>
                  </a:cubicBezTo>
                  <a:cubicBezTo>
                    <a:pt x="1059" y="5"/>
                    <a:pt x="846" y="40"/>
                    <a:pt x="803" y="44"/>
                  </a:cubicBezTo>
                  <a:cubicBezTo>
                    <a:pt x="760" y="48"/>
                    <a:pt x="599" y="48"/>
                    <a:pt x="599" y="105"/>
                  </a:cubicBezTo>
                  <a:cubicBezTo>
                    <a:pt x="604" y="157"/>
                    <a:pt x="773" y="209"/>
                    <a:pt x="842" y="183"/>
                  </a:cubicBezTo>
                  <a:cubicBezTo>
                    <a:pt x="907" y="161"/>
                    <a:pt x="998" y="178"/>
                    <a:pt x="998" y="178"/>
                  </a:cubicBezTo>
                  <a:cubicBezTo>
                    <a:pt x="998" y="178"/>
                    <a:pt x="751" y="269"/>
                    <a:pt x="591" y="291"/>
                  </a:cubicBezTo>
                  <a:cubicBezTo>
                    <a:pt x="435" y="313"/>
                    <a:pt x="49" y="412"/>
                    <a:pt x="53" y="477"/>
                  </a:cubicBezTo>
                  <a:cubicBezTo>
                    <a:pt x="57" y="543"/>
                    <a:pt x="682" y="477"/>
                    <a:pt x="682" y="477"/>
                  </a:cubicBezTo>
                  <a:cubicBezTo>
                    <a:pt x="682" y="477"/>
                    <a:pt x="1" y="569"/>
                    <a:pt x="14" y="655"/>
                  </a:cubicBezTo>
                  <a:cubicBezTo>
                    <a:pt x="27" y="738"/>
                    <a:pt x="291" y="690"/>
                    <a:pt x="365" y="686"/>
                  </a:cubicBezTo>
                  <a:cubicBezTo>
                    <a:pt x="443" y="681"/>
                    <a:pt x="591" y="664"/>
                    <a:pt x="591" y="664"/>
                  </a:cubicBezTo>
                  <a:cubicBezTo>
                    <a:pt x="591" y="664"/>
                    <a:pt x="131" y="716"/>
                    <a:pt x="131" y="764"/>
                  </a:cubicBezTo>
                  <a:cubicBezTo>
                    <a:pt x="131" y="816"/>
                    <a:pt x="218" y="820"/>
                    <a:pt x="378" y="816"/>
                  </a:cubicBezTo>
                  <a:cubicBezTo>
                    <a:pt x="543" y="807"/>
                    <a:pt x="630" y="807"/>
                    <a:pt x="630" y="807"/>
                  </a:cubicBezTo>
                  <a:cubicBezTo>
                    <a:pt x="630" y="807"/>
                    <a:pt x="383" y="820"/>
                    <a:pt x="391" y="872"/>
                  </a:cubicBezTo>
                  <a:cubicBezTo>
                    <a:pt x="400" y="920"/>
                    <a:pt x="664" y="911"/>
                    <a:pt x="825" y="911"/>
                  </a:cubicBezTo>
                  <a:cubicBezTo>
                    <a:pt x="985" y="911"/>
                    <a:pt x="1063" y="907"/>
                    <a:pt x="1141" y="902"/>
                  </a:cubicBezTo>
                  <a:cubicBezTo>
                    <a:pt x="1224" y="902"/>
                    <a:pt x="1640" y="742"/>
                    <a:pt x="1709" y="742"/>
                  </a:cubicBezTo>
                  <a:cubicBezTo>
                    <a:pt x="1779" y="742"/>
                    <a:pt x="1636" y="295"/>
                    <a:pt x="1571" y="265"/>
                  </a:cubicBezTo>
                  <a:close/>
                </a:path>
              </a:pathLst>
            </a:custGeom>
            <a:solidFill>
              <a:srgbClr val="FFB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153;p36"/>
            <p:cNvSpPr/>
            <p:nvPr/>
          </p:nvSpPr>
          <p:spPr>
            <a:xfrm>
              <a:off x="4803863" y="4697543"/>
              <a:ext cx="268034" cy="126254"/>
            </a:xfrm>
            <a:custGeom>
              <a:avLst/>
              <a:gdLst/>
              <a:ahLst/>
              <a:cxnLst/>
              <a:rect l="l" t="t" r="r" b="b"/>
              <a:pathLst>
                <a:path w="2486" h="1171" extrusionOk="0">
                  <a:moveTo>
                    <a:pt x="1332" y="44"/>
                  </a:moveTo>
                  <a:lnTo>
                    <a:pt x="1228" y="391"/>
                  </a:lnTo>
                  <a:cubicBezTo>
                    <a:pt x="1228" y="391"/>
                    <a:pt x="231" y="568"/>
                    <a:pt x="118" y="802"/>
                  </a:cubicBezTo>
                  <a:cubicBezTo>
                    <a:pt x="1" y="1032"/>
                    <a:pt x="27" y="1171"/>
                    <a:pt x="27" y="1171"/>
                  </a:cubicBezTo>
                  <a:lnTo>
                    <a:pt x="2485" y="1171"/>
                  </a:lnTo>
                  <a:lnTo>
                    <a:pt x="2485" y="200"/>
                  </a:lnTo>
                  <a:cubicBezTo>
                    <a:pt x="2485" y="200"/>
                    <a:pt x="2394" y="126"/>
                    <a:pt x="2299" y="269"/>
                  </a:cubicBezTo>
                  <a:cubicBezTo>
                    <a:pt x="2203" y="408"/>
                    <a:pt x="1818" y="473"/>
                    <a:pt x="1774" y="364"/>
                  </a:cubicBezTo>
                  <a:cubicBezTo>
                    <a:pt x="1731" y="256"/>
                    <a:pt x="1792" y="191"/>
                    <a:pt x="1735" y="122"/>
                  </a:cubicBezTo>
                  <a:cubicBezTo>
                    <a:pt x="1679" y="52"/>
                    <a:pt x="1410" y="0"/>
                    <a:pt x="1332" y="4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154;p36"/>
            <p:cNvSpPr/>
            <p:nvPr/>
          </p:nvSpPr>
          <p:spPr>
            <a:xfrm>
              <a:off x="5454111" y="4600292"/>
              <a:ext cx="243668" cy="223506"/>
            </a:xfrm>
            <a:custGeom>
              <a:avLst/>
              <a:gdLst/>
              <a:ahLst/>
              <a:cxnLst/>
              <a:rect l="l" t="t" r="r" b="b"/>
              <a:pathLst>
                <a:path w="2260" h="2073" extrusionOk="0">
                  <a:moveTo>
                    <a:pt x="703" y="451"/>
                  </a:moveTo>
                  <a:lnTo>
                    <a:pt x="781" y="803"/>
                  </a:lnTo>
                  <a:cubicBezTo>
                    <a:pt x="781" y="803"/>
                    <a:pt x="1" y="1449"/>
                    <a:pt x="14" y="1704"/>
                  </a:cubicBezTo>
                  <a:cubicBezTo>
                    <a:pt x="27" y="1965"/>
                    <a:pt x="118" y="2073"/>
                    <a:pt x="118" y="2073"/>
                  </a:cubicBezTo>
                  <a:lnTo>
                    <a:pt x="2260" y="863"/>
                  </a:lnTo>
                  <a:lnTo>
                    <a:pt x="1779" y="18"/>
                  </a:lnTo>
                  <a:cubicBezTo>
                    <a:pt x="1779" y="18"/>
                    <a:pt x="1666" y="0"/>
                    <a:pt x="1653" y="170"/>
                  </a:cubicBezTo>
                  <a:cubicBezTo>
                    <a:pt x="1640" y="339"/>
                    <a:pt x="1336" y="586"/>
                    <a:pt x="1245" y="512"/>
                  </a:cubicBezTo>
                  <a:cubicBezTo>
                    <a:pt x="1150" y="438"/>
                    <a:pt x="1176" y="352"/>
                    <a:pt x="1089" y="317"/>
                  </a:cubicBezTo>
                  <a:cubicBezTo>
                    <a:pt x="1007" y="287"/>
                    <a:pt x="747" y="373"/>
                    <a:pt x="703" y="45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155;p36"/>
            <p:cNvSpPr/>
            <p:nvPr/>
          </p:nvSpPr>
          <p:spPr>
            <a:xfrm>
              <a:off x="3085035" y="3481147"/>
              <a:ext cx="518063" cy="1154294"/>
            </a:xfrm>
            <a:custGeom>
              <a:avLst/>
              <a:gdLst/>
              <a:ahLst/>
              <a:cxnLst/>
              <a:rect l="l" t="t" r="r" b="b"/>
              <a:pathLst>
                <a:path w="4805" h="10706" extrusionOk="0">
                  <a:moveTo>
                    <a:pt x="2593" y="5221"/>
                  </a:moveTo>
                  <a:lnTo>
                    <a:pt x="1969" y="1"/>
                  </a:lnTo>
                  <a:cubicBezTo>
                    <a:pt x="1969" y="1"/>
                    <a:pt x="4804" y="3729"/>
                    <a:pt x="4276" y="5277"/>
                  </a:cubicBezTo>
                  <a:cubicBezTo>
                    <a:pt x="3859" y="6491"/>
                    <a:pt x="1761" y="9474"/>
                    <a:pt x="872" y="10706"/>
                  </a:cubicBezTo>
                  <a:cubicBezTo>
                    <a:pt x="568" y="10602"/>
                    <a:pt x="252" y="10480"/>
                    <a:pt x="1" y="10276"/>
                  </a:cubicBezTo>
                  <a:cubicBezTo>
                    <a:pt x="629" y="8382"/>
                    <a:pt x="1453" y="6504"/>
                    <a:pt x="2593" y="5221"/>
                  </a:cubicBezTo>
                  <a:close/>
                </a:path>
              </a:pathLst>
            </a:custGeom>
            <a:solidFill>
              <a:srgbClr val="940A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156;p36"/>
            <p:cNvSpPr/>
            <p:nvPr/>
          </p:nvSpPr>
          <p:spPr>
            <a:xfrm>
              <a:off x="3062609" y="4589079"/>
              <a:ext cx="116443" cy="104799"/>
            </a:xfrm>
            <a:custGeom>
              <a:avLst/>
              <a:gdLst/>
              <a:ahLst/>
              <a:cxnLst/>
              <a:rect l="l" t="t" r="r" b="b"/>
              <a:pathLst>
                <a:path w="1080" h="972" extrusionOk="0">
                  <a:moveTo>
                    <a:pt x="1080" y="430"/>
                  </a:moveTo>
                  <a:cubicBezTo>
                    <a:pt x="837" y="768"/>
                    <a:pt x="685" y="972"/>
                    <a:pt x="685" y="972"/>
                  </a:cubicBezTo>
                  <a:lnTo>
                    <a:pt x="0" y="655"/>
                  </a:lnTo>
                  <a:cubicBezTo>
                    <a:pt x="65" y="438"/>
                    <a:pt x="139" y="217"/>
                    <a:pt x="209" y="0"/>
                  </a:cubicBezTo>
                  <a:cubicBezTo>
                    <a:pt x="460" y="204"/>
                    <a:pt x="776" y="326"/>
                    <a:pt x="1080" y="430"/>
                  </a:cubicBezTo>
                  <a:close/>
                </a:path>
              </a:pathLst>
            </a:custGeom>
            <a:solidFill>
              <a:srgbClr val="FFB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157;p36"/>
            <p:cNvSpPr/>
            <p:nvPr/>
          </p:nvSpPr>
          <p:spPr>
            <a:xfrm>
              <a:off x="3349619" y="2092781"/>
              <a:ext cx="357307" cy="433426"/>
            </a:xfrm>
            <a:custGeom>
              <a:avLst/>
              <a:gdLst/>
              <a:ahLst/>
              <a:cxnLst/>
              <a:rect l="l" t="t" r="r" b="b"/>
              <a:pathLst>
                <a:path w="3314" h="4020" extrusionOk="0">
                  <a:moveTo>
                    <a:pt x="855" y="3266"/>
                  </a:moveTo>
                  <a:cubicBezTo>
                    <a:pt x="850" y="3266"/>
                    <a:pt x="846" y="3261"/>
                    <a:pt x="846" y="3257"/>
                  </a:cubicBezTo>
                  <a:cubicBezTo>
                    <a:pt x="829" y="3213"/>
                    <a:pt x="850" y="3170"/>
                    <a:pt x="855" y="3127"/>
                  </a:cubicBezTo>
                  <a:cubicBezTo>
                    <a:pt x="872" y="3001"/>
                    <a:pt x="751" y="2906"/>
                    <a:pt x="651" y="2819"/>
                  </a:cubicBezTo>
                  <a:cubicBezTo>
                    <a:pt x="408" y="2615"/>
                    <a:pt x="256" y="2320"/>
                    <a:pt x="152" y="2021"/>
                  </a:cubicBezTo>
                  <a:cubicBezTo>
                    <a:pt x="57" y="1752"/>
                    <a:pt x="1" y="1458"/>
                    <a:pt x="53" y="1176"/>
                  </a:cubicBezTo>
                  <a:cubicBezTo>
                    <a:pt x="109" y="881"/>
                    <a:pt x="287" y="612"/>
                    <a:pt x="525" y="426"/>
                  </a:cubicBezTo>
                  <a:cubicBezTo>
                    <a:pt x="759" y="235"/>
                    <a:pt x="1050" y="122"/>
                    <a:pt x="1349" y="74"/>
                  </a:cubicBezTo>
                  <a:cubicBezTo>
                    <a:pt x="1783" y="1"/>
                    <a:pt x="2268" y="79"/>
                    <a:pt x="2567" y="400"/>
                  </a:cubicBezTo>
                  <a:cubicBezTo>
                    <a:pt x="2793" y="638"/>
                    <a:pt x="2879" y="976"/>
                    <a:pt x="2905" y="1306"/>
                  </a:cubicBezTo>
                  <a:cubicBezTo>
                    <a:pt x="2923" y="1514"/>
                    <a:pt x="2918" y="1735"/>
                    <a:pt x="3036" y="1908"/>
                  </a:cubicBezTo>
                  <a:cubicBezTo>
                    <a:pt x="3096" y="2004"/>
                    <a:pt x="3192" y="2078"/>
                    <a:pt x="3270" y="2160"/>
                  </a:cubicBezTo>
                  <a:cubicBezTo>
                    <a:pt x="3283" y="2173"/>
                    <a:pt x="3296" y="2190"/>
                    <a:pt x="3300" y="2212"/>
                  </a:cubicBezTo>
                  <a:cubicBezTo>
                    <a:pt x="3313" y="2260"/>
                    <a:pt x="3265" y="2303"/>
                    <a:pt x="3218" y="2325"/>
                  </a:cubicBezTo>
                  <a:cubicBezTo>
                    <a:pt x="3174" y="2342"/>
                    <a:pt x="3118" y="2359"/>
                    <a:pt x="3096" y="2407"/>
                  </a:cubicBezTo>
                  <a:cubicBezTo>
                    <a:pt x="3070" y="2455"/>
                    <a:pt x="3066" y="2541"/>
                    <a:pt x="3066" y="2593"/>
                  </a:cubicBezTo>
                  <a:cubicBezTo>
                    <a:pt x="3066" y="2706"/>
                    <a:pt x="3049" y="2763"/>
                    <a:pt x="3027" y="2888"/>
                  </a:cubicBezTo>
                  <a:cubicBezTo>
                    <a:pt x="3010" y="3018"/>
                    <a:pt x="2944" y="3109"/>
                    <a:pt x="2944" y="3248"/>
                  </a:cubicBezTo>
                  <a:cubicBezTo>
                    <a:pt x="2940" y="3404"/>
                    <a:pt x="2927" y="3543"/>
                    <a:pt x="2784" y="3604"/>
                  </a:cubicBezTo>
                  <a:cubicBezTo>
                    <a:pt x="2702" y="3634"/>
                    <a:pt x="2489" y="3625"/>
                    <a:pt x="2407" y="3604"/>
                  </a:cubicBezTo>
                  <a:cubicBezTo>
                    <a:pt x="2181" y="3534"/>
                    <a:pt x="2108" y="3560"/>
                    <a:pt x="1917" y="3426"/>
                  </a:cubicBezTo>
                  <a:cubicBezTo>
                    <a:pt x="1917" y="3625"/>
                    <a:pt x="1917" y="3820"/>
                    <a:pt x="1917" y="4020"/>
                  </a:cubicBezTo>
                  <a:cubicBezTo>
                    <a:pt x="1579" y="3786"/>
                    <a:pt x="1241" y="3552"/>
                    <a:pt x="902" y="3313"/>
                  </a:cubicBezTo>
                  <a:cubicBezTo>
                    <a:pt x="885" y="3300"/>
                    <a:pt x="863" y="3287"/>
                    <a:pt x="855" y="3266"/>
                  </a:cubicBezTo>
                  <a:close/>
                </a:path>
              </a:pathLst>
            </a:custGeom>
            <a:solidFill>
              <a:srgbClr val="FFB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158;p36"/>
            <p:cNvSpPr/>
            <p:nvPr/>
          </p:nvSpPr>
          <p:spPr>
            <a:xfrm>
              <a:off x="3636630" y="4656357"/>
              <a:ext cx="111807" cy="87117"/>
            </a:xfrm>
            <a:custGeom>
              <a:avLst/>
              <a:gdLst/>
              <a:ahLst/>
              <a:cxnLst/>
              <a:rect l="l" t="t" r="r" b="b"/>
              <a:pathLst>
                <a:path w="1037" h="808" extrusionOk="0">
                  <a:moveTo>
                    <a:pt x="1011" y="807"/>
                  </a:moveTo>
                  <a:lnTo>
                    <a:pt x="148" y="807"/>
                  </a:lnTo>
                  <a:cubicBezTo>
                    <a:pt x="96" y="530"/>
                    <a:pt x="48" y="261"/>
                    <a:pt x="1" y="1"/>
                  </a:cubicBezTo>
                  <a:lnTo>
                    <a:pt x="1037" y="1"/>
                  </a:lnTo>
                  <a:cubicBezTo>
                    <a:pt x="1024" y="499"/>
                    <a:pt x="1011" y="807"/>
                    <a:pt x="1011" y="807"/>
                  </a:cubicBezTo>
                  <a:close/>
                </a:path>
              </a:pathLst>
            </a:custGeom>
            <a:solidFill>
              <a:srgbClr val="FFB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159;p36"/>
            <p:cNvSpPr/>
            <p:nvPr/>
          </p:nvSpPr>
          <p:spPr>
            <a:xfrm>
              <a:off x="3261748" y="3252574"/>
              <a:ext cx="495098" cy="1403892"/>
            </a:xfrm>
            <a:custGeom>
              <a:avLst/>
              <a:gdLst/>
              <a:ahLst/>
              <a:cxnLst/>
              <a:rect l="l" t="t" r="r" b="b"/>
              <a:pathLst>
                <a:path w="4592" h="13021" extrusionOk="0">
                  <a:moveTo>
                    <a:pt x="594" y="1"/>
                  </a:moveTo>
                  <a:lnTo>
                    <a:pt x="3846" y="478"/>
                  </a:lnTo>
                  <a:cubicBezTo>
                    <a:pt x="3846" y="478"/>
                    <a:pt x="4002" y="4284"/>
                    <a:pt x="4340" y="6773"/>
                  </a:cubicBezTo>
                  <a:cubicBezTo>
                    <a:pt x="4592" y="8616"/>
                    <a:pt x="4553" y="11594"/>
                    <a:pt x="4514" y="13021"/>
                  </a:cubicBezTo>
                  <a:lnTo>
                    <a:pt x="3478" y="13021"/>
                  </a:lnTo>
                  <a:cubicBezTo>
                    <a:pt x="3005" y="10389"/>
                    <a:pt x="2836" y="8772"/>
                    <a:pt x="2910" y="7970"/>
                  </a:cubicBezTo>
                  <a:cubicBezTo>
                    <a:pt x="2910" y="7970"/>
                    <a:pt x="668" y="3270"/>
                    <a:pt x="395" y="2390"/>
                  </a:cubicBezTo>
                  <a:cubicBezTo>
                    <a:pt x="0" y="1093"/>
                    <a:pt x="594" y="1"/>
                    <a:pt x="5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160;p36"/>
            <p:cNvSpPr/>
            <p:nvPr/>
          </p:nvSpPr>
          <p:spPr>
            <a:xfrm>
              <a:off x="3429081" y="2426153"/>
              <a:ext cx="139839" cy="155688"/>
            </a:xfrm>
            <a:custGeom>
              <a:avLst/>
              <a:gdLst/>
              <a:ahLst/>
              <a:cxnLst/>
              <a:rect l="l" t="t" r="r" b="b"/>
              <a:pathLst>
                <a:path w="1297" h="1444" extrusionOk="0">
                  <a:moveTo>
                    <a:pt x="1" y="512"/>
                  </a:moveTo>
                  <a:lnTo>
                    <a:pt x="1" y="0"/>
                  </a:lnTo>
                  <a:cubicBezTo>
                    <a:pt x="1" y="0"/>
                    <a:pt x="1037" y="551"/>
                    <a:pt x="1297" y="989"/>
                  </a:cubicBezTo>
                  <a:lnTo>
                    <a:pt x="1271" y="1444"/>
                  </a:lnTo>
                  <a:close/>
                </a:path>
              </a:pathLst>
            </a:custGeom>
            <a:solidFill>
              <a:srgbClr val="2835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161;p36"/>
            <p:cNvSpPr/>
            <p:nvPr/>
          </p:nvSpPr>
          <p:spPr>
            <a:xfrm>
              <a:off x="3259376" y="2481247"/>
              <a:ext cx="472780" cy="840114"/>
            </a:xfrm>
            <a:custGeom>
              <a:avLst/>
              <a:gdLst/>
              <a:ahLst/>
              <a:cxnLst/>
              <a:rect l="l" t="t" r="r" b="b"/>
              <a:pathLst>
                <a:path w="4385" h="7792" extrusionOk="0">
                  <a:moveTo>
                    <a:pt x="1575" y="1"/>
                  </a:moveTo>
                  <a:cubicBezTo>
                    <a:pt x="1575" y="1"/>
                    <a:pt x="3070" y="655"/>
                    <a:pt x="3725" y="2273"/>
                  </a:cubicBezTo>
                  <a:cubicBezTo>
                    <a:pt x="4384" y="3885"/>
                    <a:pt x="3868" y="7632"/>
                    <a:pt x="3868" y="7632"/>
                  </a:cubicBezTo>
                  <a:cubicBezTo>
                    <a:pt x="3868" y="7632"/>
                    <a:pt x="1375" y="7792"/>
                    <a:pt x="616" y="7155"/>
                  </a:cubicBezTo>
                  <a:cubicBezTo>
                    <a:pt x="616" y="7155"/>
                    <a:pt x="1" y="417"/>
                    <a:pt x="1575" y="1"/>
                  </a:cubicBezTo>
                  <a:close/>
                </a:path>
              </a:pathLst>
            </a:custGeom>
            <a:solidFill>
              <a:srgbClr val="1D25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162;p36"/>
            <p:cNvSpPr/>
            <p:nvPr/>
          </p:nvSpPr>
          <p:spPr>
            <a:xfrm>
              <a:off x="3595983" y="2242863"/>
              <a:ext cx="72130" cy="29973"/>
            </a:xfrm>
            <a:custGeom>
              <a:avLst/>
              <a:gdLst/>
              <a:ahLst/>
              <a:cxnLst/>
              <a:rect l="l" t="t" r="r" b="b"/>
              <a:pathLst>
                <a:path w="669" h="278" extrusionOk="0">
                  <a:moveTo>
                    <a:pt x="594" y="57"/>
                  </a:moveTo>
                  <a:cubicBezTo>
                    <a:pt x="594" y="57"/>
                    <a:pt x="430" y="0"/>
                    <a:pt x="295" y="31"/>
                  </a:cubicBezTo>
                  <a:cubicBezTo>
                    <a:pt x="165" y="57"/>
                    <a:pt x="0" y="170"/>
                    <a:pt x="13" y="213"/>
                  </a:cubicBezTo>
                  <a:cubicBezTo>
                    <a:pt x="22" y="261"/>
                    <a:pt x="105" y="278"/>
                    <a:pt x="217" y="213"/>
                  </a:cubicBezTo>
                  <a:cubicBezTo>
                    <a:pt x="326" y="152"/>
                    <a:pt x="616" y="252"/>
                    <a:pt x="642" y="191"/>
                  </a:cubicBezTo>
                  <a:cubicBezTo>
                    <a:pt x="668" y="126"/>
                    <a:pt x="664" y="79"/>
                    <a:pt x="594" y="57"/>
                  </a:cubicBezTo>
                  <a:close/>
                </a:path>
              </a:pathLst>
            </a:custGeom>
            <a:solidFill>
              <a:srgbClr val="2835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163;p36"/>
            <p:cNvSpPr/>
            <p:nvPr/>
          </p:nvSpPr>
          <p:spPr>
            <a:xfrm>
              <a:off x="3618840" y="2270896"/>
              <a:ext cx="39461" cy="15526"/>
            </a:xfrm>
            <a:custGeom>
              <a:avLst/>
              <a:gdLst/>
              <a:ahLst/>
              <a:cxnLst/>
              <a:rect l="l" t="t" r="r" b="b"/>
              <a:pathLst>
                <a:path w="366" h="144" extrusionOk="0">
                  <a:moveTo>
                    <a:pt x="18" y="144"/>
                  </a:moveTo>
                  <a:cubicBezTo>
                    <a:pt x="14" y="144"/>
                    <a:pt x="10" y="144"/>
                    <a:pt x="5" y="135"/>
                  </a:cubicBezTo>
                  <a:cubicBezTo>
                    <a:pt x="1" y="131"/>
                    <a:pt x="5" y="122"/>
                    <a:pt x="10" y="118"/>
                  </a:cubicBezTo>
                  <a:cubicBezTo>
                    <a:pt x="209" y="1"/>
                    <a:pt x="352" y="87"/>
                    <a:pt x="356" y="87"/>
                  </a:cubicBezTo>
                  <a:cubicBezTo>
                    <a:pt x="365" y="92"/>
                    <a:pt x="365" y="105"/>
                    <a:pt x="361" y="109"/>
                  </a:cubicBezTo>
                  <a:cubicBezTo>
                    <a:pt x="356" y="118"/>
                    <a:pt x="348" y="122"/>
                    <a:pt x="339" y="113"/>
                  </a:cubicBezTo>
                  <a:cubicBezTo>
                    <a:pt x="335" y="113"/>
                    <a:pt x="209" y="35"/>
                    <a:pt x="27" y="144"/>
                  </a:cubicBezTo>
                  <a:cubicBezTo>
                    <a:pt x="23" y="144"/>
                    <a:pt x="23" y="144"/>
                    <a:pt x="18" y="144"/>
                  </a:cubicBezTo>
                  <a:close/>
                </a:path>
              </a:pathLst>
            </a:custGeom>
            <a:solidFill>
              <a:srgbClr val="2835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164;p36"/>
            <p:cNvSpPr/>
            <p:nvPr/>
          </p:nvSpPr>
          <p:spPr>
            <a:xfrm>
              <a:off x="3631023" y="2278443"/>
              <a:ext cx="18868" cy="18329"/>
            </a:xfrm>
            <a:custGeom>
              <a:avLst/>
              <a:gdLst/>
              <a:ahLst/>
              <a:cxnLst/>
              <a:rect l="l" t="t" r="r" b="b"/>
              <a:pathLst>
                <a:path w="175" h="170" extrusionOk="0">
                  <a:moveTo>
                    <a:pt x="1" y="87"/>
                  </a:moveTo>
                  <a:cubicBezTo>
                    <a:pt x="1" y="134"/>
                    <a:pt x="40" y="169"/>
                    <a:pt x="87" y="169"/>
                  </a:cubicBezTo>
                  <a:cubicBezTo>
                    <a:pt x="135" y="169"/>
                    <a:pt x="174" y="134"/>
                    <a:pt x="174" y="87"/>
                  </a:cubicBezTo>
                  <a:cubicBezTo>
                    <a:pt x="174" y="39"/>
                    <a:pt x="135" y="0"/>
                    <a:pt x="87" y="0"/>
                  </a:cubicBezTo>
                  <a:cubicBezTo>
                    <a:pt x="40" y="0"/>
                    <a:pt x="1" y="39"/>
                    <a:pt x="1" y="87"/>
                  </a:cubicBezTo>
                  <a:close/>
                </a:path>
              </a:pathLst>
            </a:custGeom>
            <a:solidFill>
              <a:srgbClr val="2835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165;p36"/>
            <p:cNvSpPr/>
            <p:nvPr/>
          </p:nvSpPr>
          <p:spPr>
            <a:xfrm>
              <a:off x="3641374" y="2283079"/>
              <a:ext cx="8518" cy="4744"/>
            </a:xfrm>
            <a:custGeom>
              <a:avLst/>
              <a:gdLst/>
              <a:ahLst/>
              <a:cxnLst/>
              <a:rect l="l" t="t" r="r" b="b"/>
              <a:pathLst>
                <a:path w="79" h="44" extrusionOk="0">
                  <a:moveTo>
                    <a:pt x="0" y="22"/>
                  </a:moveTo>
                  <a:cubicBezTo>
                    <a:pt x="0" y="35"/>
                    <a:pt x="17" y="44"/>
                    <a:pt x="39" y="44"/>
                  </a:cubicBezTo>
                  <a:cubicBezTo>
                    <a:pt x="61" y="44"/>
                    <a:pt x="78" y="35"/>
                    <a:pt x="78" y="22"/>
                  </a:cubicBezTo>
                  <a:cubicBezTo>
                    <a:pt x="78" y="13"/>
                    <a:pt x="61" y="0"/>
                    <a:pt x="39" y="0"/>
                  </a:cubicBezTo>
                  <a:cubicBezTo>
                    <a:pt x="17" y="0"/>
                    <a:pt x="0" y="13"/>
                    <a:pt x="0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166;p36"/>
            <p:cNvSpPr/>
            <p:nvPr/>
          </p:nvSpPr>
          <p:spPr>
            <a:xfrm>
              <a:off x="3650646" y="2378390"/>
              <a:ext cx="28679" cy="21671"/>
            </a:xfrm>
            <a:custGeom>
              <a:avLst/>
              <a:gdLst/>
              <a:ahLst/>
              <a:cxnLst/>
              <a:rect l="l" t="t" r="r" b="b"/>
              <a:pathLst>
                <a:path w="266" h="201" extrusionOk="0">
                  <a:moveTo>
                    <a:pt x="218" y="174"/>
                  </a:moveTo>
                  <a:cubicBezTo>
                    <a:pt x="170" y="174"/>
                    <a:pt x="87" y="148"/>
                    <a:pt x="5" y="14"/>
                  </a:cubicBezTo>
                  <a:cubicBezTo>
                    <a:pt x="1" y="10"/>
                    <a:pt x="1" y="5"/>
                    <a:pt x="5" y="5"/>
                  </a:cubicBezTo>
                  <a:cubicBezTo>
                    <a:pt x="9" y="1"/>
                    <a:pt x="14" y="1"/>
                    <a:pt x="18" y="5"/>
                  </a:cubicBezTo>
                  <a:cubicBezTo>
                    <a:pt x="135" y="200"/>
                    <a:pt x="248" y="157"/>
                    <a:pt x="252" y="153"/>
                  </a:cubicBezTo>
                  <a:cubicBezTo>
                    <a:pt x="257" y="153"/>
                    <a:pt x="261" y="153"/>
                    <a:pt x="265" y="157"/>
                  </a:cubicBezTo>
                  <a:cubicBezTo>
                    <a:pt x="265" y="161"/>
                    <a:pt x="265" y="166"/>
                    <a:pt x="261" y="166"/>
                  </a:cubicBezTo>
                  <a:cubicBezTo>
                    <a:pt x="257" y="170"/>
                    <a:pt x="244" y="174"/>
                    <a:pt x="218" y="174"/>
                  </a:cubicBezTo>
                  <a:close/>
                </a:path>
              </a:pathLst>
            </a:custGeom>
            <a:solidFill>
              <a:srgbClr val="2835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167;p36"/>
            <p:cNvSpPr/>
            <p:nvPr/>
          </p:nvSpPr>
          <p:spPr>
            <a:xfrm>
              <a:off x="3645040" y="4697543"/>
              <a:ext cx="268034" cy="126254"/>
            </a:xfrm>
            <a:custGeom>
              <a:avLst/>
              <a:gdLst/>
              <a:ahLst/>
              <a:cxnLst/>
              <a:rect l="l" t="t" r="r" b="b"/>
              <a:pathLst>
                <a:path w="2486" h="1171" extrusionOk="0">
                  <a:moveTo>
                    <a:pt x="1154" y="44"/>
                  </a:moveTo>
                  <a:lnTo>
                    <a:pt x="1254" y="391"/>
                  </a:lnTo>
                  <a:cubicBezTo>
                    <a:pt x="1254" y="391"/>
                    <a:pt x="2255" y="568"/>
                    <a:pt x="2368" y="802"/>
                  </a:cubicBezTo>
                  <a:cubicBezTo>
                    <a:pt x="2485" y="1032"/>
                    <a:pt x="2459" y="1171"/>
                    <a:pt x="2459" y="1171"/>
                  </a:cubicBezTo>
                  <a:lnTo>
                    <a:pt x="1" y="1171"/>
                  </a:lnTo>
                  <a:lnTo>
                    <a:pt x="1" y="200"/>
                  </a:lnTo>
                  <a:cubicBezTo>
                    <a:pt x="1" y="200"/>
                    <a:pt x="92" y="126"/>
                    <a:pt x="187" y="269"/>
                  </a:cubicBezTo>
                  <a:cubicBezTo>
                    <a:pt x="283" y="408"/>
                    <a:pt x="668" y="473"/>
                    <a:pt x="712" y="364"/>
                  </a:cubicBezTo>
                  <a:cubicBezTo>
                    <a:pt x="755" y="256"/>
                    <a:pt x="690" y="191"/>
                    <a:pt x="751" y="122"/>
                  </a:cubicBezTo>
                  <a:cubicBezTo>
                    <a:pt x="807" y="52"/>
                    <a:pt x="1076" y="0"/>
                    <a:pt x="1154" y="44"/>
                  </a:cubicBezTo>
                  <a:close/>
                </a:path>
              </a:pathLst>
            </a:custGeom>
            <a:solidFill>
              <a:srgbClr val="1D25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168;p36"/>
            <p:cNvSpPr/>
            <p:nvPr/>
          </p:nvSpPr>
          <p:spPr>
            <a:xfrm>
              <a:off x="3022824" y="4605898"/>
              <a:ext cx="243668" cy="223506"/>
            </a:xfrm>
            <a:custGeom>
              <a:avLst/>
              <a:gdLst/>
              <a:ahLst/>
              <a:cxnLst/>
              <a:rect l="l" t="t" r="r" b="b"/>
              <a:pathLst>
                <a:path w="2260" h="2073" extrusionOk="0">
                  <a:moveTo>
                    <a:pt x="1557" y="451"/>
                  </a:moveTo>
                  <a:lnTo>
                    <a:pt x="1479" y="803"/>
                  </a:lnTo>
                  <a:cubicBezTo>
                    <a:pt x="1479" y="803"/>
                    <a:pt x="2260" y="1449"/>
                    <a:pt x="2247" y="1709"/>
                  </a:cubicBezTo>
                  <a:cubicBezTo>
                    <a:pt x="2234" y="1965"/>
                    <a:pt x="2143" y="2073"/>
                    <a:pt x="2143" y="2073"/>
                  </a:cubicBezTo>
                  <a:lnTo>
                    <a:pt x="1" y="863"/>
                  </a:lnTo>
                  <a:lnTo>
                    <a:pt x="478" y="18"/>
                  </a:lnTo>
                  <a:cubicBezTo>
                    <a:pt x="478" y="18"/>
                    <a:pt x="591" y="0"/>
                    <a:pt x="608" y="170"/>
                  </a:cubicBezTo>
                  <a:cubicBezTo>
                    <a:pt x="621" y="339"/>
                    <a:pt x="924" y="586"/>
                    <a:pt x="1015" y="512"/>
                  </a:cubicBezTo>
                  <a:cubicBezTo>
                    <a:pt x="1111" y="438"/>
                    <a:pt x="1085" y="352"/>
                    <a:pt x="1172" y="321"/>
                  </a:cubicBezTo>
                  <a:cubicBezTo>
                    <a:pt x="1254" y="287"/>
                    <a:pt x="1514" y="373"/>
                    <a:pt x="1557" y="451"/>
                  </a:cubicBezTo>
                  <a:close/>
                </a:path>
              </a:pathLst>
            </a:custGeom>
            <a:solidFill>
              <a:srgbClr val="1D25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169;p36"/>
            <p:cNvSpPr/>
            <p:nvPr/>
          </p:nvSpPr>
          <p:spPr>
            <a:xfrm>
              <a:off x="3292584" y="2057740"/>
              <a:ext cx="374558" cy="372186"/>
            </a:xfrm>
            <a:custGeom>
              <a:avLst/>
              <a:gdLst/>
              <a:ahLst/>
              <a:cxnLst/>
              <a:rect l="l" t="t" r="r" b="b"/>
              <a:pathLst>
                <a:path w="3474" h="3452" extrusionOk="0">
                  <a:moveTo>
                    <a:pt x="2420" y="161"/>
                  </a:moveTo>
                  <a:cubicBezTo>
                    <a:pt x="2541" y="174"/>
                    <a:pt x="3473" y="469"/>
                    <a:pt x="3456" y="1050"/>
                  </a:cubicBezTo>
                  <a:cubicBezTo>
                    <a:pt x="3434" y="1631"/>
                    <a:pt x="2563" y="1540"/>
                    <a:pt x="2563" y="1540"/>
                  </a:cubicBezTo>
                  <a:cubicBezTo>
                    <a:pt x="2563" y="1540"/>
                    <a:pt x="2624" y="2086"/>
                    <a:pt x="2316" y="2134"/>
                  </a:cubicBezTo>
                  <a:cubicBezTo>
                    <a:pt x="2012" y="2181"/>
                    <a:pt x="1908" y="1778"/>
                    <a:pt x="1726" y="1973"/>
                  </a:cubicBezTo>
                  <a:cubicBezTo>
                    <a:pt x="1544" y="2173"/>
                    <a:pt x="1939" y="2251"/>
                    <a:pt x="1861" y="2702"/>
                  </a:cubicBezTo>
                  <a:cubicBezTo>
                    <a:pt x="1778" y="3148"/>
                    <a:pt x="1384" y="3452"/>
                    <a:pt x="1384" y="3452"/>
                  </a:cubicBezTo>
                  <a:cubicBezTo>
                    <a:pt x="1384" y="3452"/>
                    <a:pt x="1024" y="3109"/>
                    <a:pt x="512" y="2359"/>
                  </a:cubicBezTo>
                  <a:cubicBezTo>
                    <a:pt x="1" y="1609"/>
                    <a:pt x="829" y="1"/>
                    <a:pt x="2420" y="1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170;p36"/>
            <p:cNvSpPr/>
            <p:nvPr/>
          </p:nvSpPr>
          <p:spPr>
            <a:xfrm rot="2309903">
              <a:off x="3189175" y="2725241"/>
              <a:ext cx="805497" cy="482587"/>
            </a:xfrm>
            <a:custGeom>
              <a:avLst/>
              <a:gdLst/>
              <a:ahLst/>
              <a:cxnLst/>
              <a:rect l="l" t="t" r="r" b="b"/>
              <a:pathLst>
                <a:path w="7471" h="4476" extrusionOk="0">
                  <a:moveTo>
                    <a:pt x="3464" y="2121"/>
                  </a:moveTo>
                  <a:cubicBezTo>
                    <a:pt x="3052" y="1605"/>
                    <a:pt x="2528" y="998"/>
                    <a:pt x="2411" y="894"/>
                  </a:cubicBezTo>
                  <a:cubicBezTo>
                    <a:pt x="2055" y="577"/>
                    <a:pt x="1366" y="1"/>
                    <a:pt x="872" y="378"/>
                  </a:cubicBezTo>
                  <a:cubicBezTo>
                    <a:pt x="0" y="1041"/>
                    <a:pt x="3369" y="4475"/>
                    <a:pt x="3915" y="4211"/>
                  </a:cubicBezTo>
                  <a:cubicBezTo>
                    <a:pt x="4462" y="3946"/>
                    <a:pt x="7471" y="1657"/>
                    <a:pt x="7471" y="1657"/>
                  </a:cubicBezTo>
                  <a:lnTo>
                    <a:pt x="7202" y="1280"/>
                  </a:lnTo>
                  <a:cubicBezTo>
                    <a:pt x="7202" y="1280"/>
                    <a:pt x="5134" y="2138"/>
                    <a:pt x="3972" y="2901"/>
                  </a:cubicBezTo>
                  <a:cubicBezTo>
                    <a:pt x="4024" y="2867"/>
                    <a:pt x="3781" y="2520"/>
                    <a:pt x="3464" y="2121"/>
                  </a:cubicBezTo>
                  <a:close/>
                </a:path>
              </a:pathLst>
            </a:custGeom>
            <a:solidFill>
              <a:srgbClr val="FFB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171;p36"/>
            <p:cNvSpPr/>
            <p:nvPr/>
          </p:nvSpPr>
          <p:spPr>
            <a:xfrm rot="2309903">
              <a:off x="3275407" y="2557175"/>
              <a:ext cx="397843" cy="384366"/>
            </a:xfrm>
            <a:custGeom>
              <a:avLst/>
              <a:gdLst/>
              <a:ahLst/>
              <a:cxnLst/>
              <a:rect l="l" t="t" r="r" b="b"/>
              <a:pathLst>
                <a:path w="3690" h="3565" extrusionOk="0">
                  <a:moveTo>
                    <a:pt x="3690" y="2194"/>
                  </a:moveTo>
                  <a:cubicBezTo>
                    <a:pt x="3690" y="2194"/>
                    <a:pt x="2025" y="1"/>
                    <a:pt x="1015" y="616"/>
                  </a:cubicBezTo>
                  <a:cubicBezTo>
                    <a:pt x="0" y="1236"/>
                    <a:pt x="2264" y="3564"/>
                    <a:pt x="2264" y="35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172;p36"/>
            <p:cNvSpPr/>
            <p:nvPr/>
          </p:nvSpPr>
          <p:spPr>
            <a:xfrm rot="2309903">
              <a:off x="3936463" y="3087327"/>
              <a:ext cx="168841" cy="138005"/>
            </a:xfrm>
            <a:custGeom>
              <a:avLst/>
              <a:gdLst/>
              <a:ahLst/>
              <a:cxnLst/>
              <a:rect l="l" t="t" r="r" b="b"/>
              <a:pathLst>
                <a:path w="1566" h="1280" extrusionOk="0">
                  <a:moveTo>
                    <a:pt x="35" y="768"/>
                  </a:moveTo>
                  <a:cubicBezTo>
                    <a:pt x="35" y="768"/>
                    <a:pt x="105" y="391"/>
                    <a:pt x="204" y="326"/>
                  </a:cubicBezTo>
                  <a:cubicBezTo>
                    <a:pt x="300" y="256"/>
                    <a:pt x="495" y="161"/>
                    <a:pt x="534" y="139"/>
                  </a:cubicBezTo>
                  <a:cubicBezTo>
                    <a:pt x="569" y="117"/>
                    <a:pt x="699" y="26"/>
                    <a:pt x="729" y="70"/>
                  </a:cubicBezTo>
                  <a:cubicBezTo>
                    <a:pt x="759" y="117"/>
                    <a:pt x="651" y="260"/>
                    <a:pt x="582" y="278"/>
                  </a:cubicBezTo>
                  <a:cubicBezTo>
                    <a:pt x="512" y="295"/>
                    <a:pt x="452" y="365"/>
                    <a:pt x="452" y="365"/>
                  </a:cubicBezTo>
                  <a:cubicBezTo>
                    <a:pt x="452" y="365"/>
                    <a:pt x="707" y="291"/>
                    <a:pt x="846" y="217"/>
                  </a:cubicBezTo>
                  <a:cubicBezTo>
                    <a:pt x="989" y="143"/>
                    <a:pt x="1358" y="0"/>
                    <a:pt x="1392" y="52"/>
                  </a:cubicBezTo>
                  <a:cubicBezTo>
                    <a:pt x="1427" y="109"/>
                    <a:pt x="885" y="421"/>
                    <a:pt x="885" y="421"/>
                  </a:cubicBezTo>
                  <a:cubicBezTo>
                    <a:pt x="885" y="421"/>
                    <a:pt x="1488" y="100"/>
                    <a:pt x="1527" y="178"/>
                  </a:cubicBezTo>
                  <a:cubicBezTo>
                    <a:pt x="1566" y="252"/>
                    <a:pt x="1327" y="369"/>
                    <a:pt x="1262" y="408"/>
                  </a:cubicBezTo>
                  <a:cubicBezTo>
                    <a:pt x="1197" y="451"/>
                    <a:pt x="1067" y="521"/>
                    <a:pt x="1067" y="521"/>
                  </a:cubicBezTo>
                  <a:cubicBezTo>
                    <a:pt x="1067" y="521"/>
                    <a:pt x="1466" y="295"/>
                    <a:pt x="1497" y="334"/>
                  </a:cubicBezTo>
                  <a:cubicBezTo>
                    <a:pt x="1527" y="373"/>
                    <a:pt x="1458" y="430"/>
                    <a:pt x="1323" y="521"/>
                  </a:cubicBezTo>
                  <a:cubicBezTo>
                    <a:pt x="1189" y="607"/>
                    <a:pt x="1115" y="659"/>
                    <a:pt x="1115" y="659"/>
                  </a:cubicBezTo>
                  <a:cubicBezTo>
                    <a:pt x="1115" y="659"/>
                    <a:pt x="1327" y="529"/>
                    <a:pt x="1349" y="573"/>
                  </a:cubicBezTo>
                  <a:cubicBezTo>
                    <a:pt x="1371" y="620"/>
                    <a:pt x="1150" y="763"/>
                    <a:pt x="1020" y="859"/>
                  </a:cubicBezTo>
                  <a:cubicBezTo>
                    <a:pt x="890" y="950"/>
                    <a:pt x="820" y="993"/>
                    <a:pt x="755" y="1037"/>
                  </a:cubicBezTo>
                  <a:cubicBezTo>
                    <a:pt x="690" y="1080"/>
                    <a:pt x="257" y="1197"/>
                    <a:pt x="200" y="1236"/>
                  </a:cubicBezTo>
                  <a:cubicBezTo>
                    <a:pt x="148" y="1279"/>
                    <a:pt x="1" y="828"/>
                    <a:pt x="35" y="768"/>
                  </a:cubicBezTo>
                  <a:close/>
                </a:path>
              </a:pathLst>
            </a:custGeom>
            <a:solidFill>
              <a:srgbClr val="FFB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173;p36"/>
            <p:cNvSpPr/>
            <p:nvPr/>
          </p:nvSpPr>
          <p:spPr>
            <a:xfrm>
              <a:off x="2655921" y="4819485"/>
              <a:ext cx="4075502" cy="9057"/>
            </a:xfrm>
            <a:custGeom>
              <a:avLst/>
              <a:gdLst/>
              <a:ahLst/>
              <a:cxnLst/>
              <a:rect l="l" t="t" r="r" b="b"/>
              <a:pathLst>
                <a:path w="37800" h="84" extrusionOk="0">
                  <a:moveTo>
                    <a:pt x="37760" y="83"/>
                  </a:moveTo>
                  <a:lnTo>
                    <a:pt x="44" y="83"/>
                  </a:lnTo>
                  <a:cubicBezTo>
                    <a:pt x="22" y="83"/>
                    <a:pt x="0" y="62"/>
                    <a:pt x="0" y="40"/>
                  </a:cubicBezTo>
                  <a:cubicBezTo>
                    <a:pt x="0" y="18"/>
                    <a:pt x="22" y="1"/>
                    <a:pt x="44" y="1"/>
                  </a:cubicBezTo>
                  <a:lnTo>
                    <a:pt x="37760" y="1"/>
                  </a:lnTo>
                  <a:cubicBezTo>
                    <a:pt x="37782" y="1"/>
                    <a:pt x="37799" y="18"/>
                    <a:pt x="37799" y="40"/>
                  </a:cubicBezTo>
                  <a:cubicBezTo>
                    <a:pt x="37799" y="62"/>
                    <a:pt x="37782" y="83"/>
                    <a:pt x="37760" y="83"/>
                  </a:cubicBezTo>
                  <a:close/>
                </a:path>
              </a:pathLst>
            </a:custGeom>
            <a:solidFill>
              <a:srgbClr val="1D25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53558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30BB36-4BAA-44E6-80CB-D175154BF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</p:txBody>
      </p:sp>
      <p:grpSp>
        <p:nvGrpSpPr>
          <p:cNvPr id="152" name="Google Shape;257;p19">
            <a:extLst>
              <a:ext uri="{FF2B5EF4-FFF2-40B4-BE49-F238E27FC236}">
                <a16:creationId xmlns:a16="http://schemas.microsoft.com/office/drawing/2014/main" id="{E24F645D-A4EF-40D2-9FA1-B891BAD76A2E}"/>
              </a:ext>
            </a:extLst>
          </p:cNvPr>
          <p:cNvGrpSpPr/>
          <p:nvPr/>
        </p:nvGrpSpPr>
        <p:grpSpPr>
          <a:xfrm>
            <a:off x="4405425" y="1340375"/>
            <a:ext cx="4385300" cy="3424400"/>
            <a:chOff x="4405425" y="1340375"/>
            <a:chExt cx="4385300" cy="3424400"/>
          </a:xfrm>
        </p:grpSpPr>
        <p:sp>
          <p:nvSpPr>
            <p:cNvPr id="153" name="Google Shape;258;p19">
              <a:extLst>
                <a:ext uri="{FF2B5EF4-FFF2-40B4-BE49-F238E27FC236}">
                  <a16:creationId xmlns:a16="http://schemas.microsoft.com/office/drawing/2014/main" id="{0897AE58-3EC1-4FAC-B234-EC10EA44785A}"/>
                </a:ext>
              </a:extLst>
            </p:cNvPr>
            <p:cNvSpPr/>
            <p:nvPr/>
          </p:nvSpPr>
          <p:spPr>
            <a:xfrm>
              <a:off x="4645985" y="1480243"/>
              <a:ext cx="617773" cy="617603"/>
            </a:xfrm>
            <a:custGeom>
              <a:avLst/>
              <a:gdLst/>
              <a:ahLst/>
              <a:cxnLst/>
              <a:rect l="l" t="t" r="r" b="b"/>
              <a:pathLst>
                <a:path w="3470" h="3469" extrusionOk="0">
                  <a:moveTo>
                    <a:pt x="0" y="1735"/>
                  </a:moveTo>
                  <a:cubicBezTo>
                    <a:pt x="0" y="2693"/>
                    <a:pt x="777" y="3469"/>
                    <a:pt x="1735" y="3469"/>
                  </a:cubicBezTo>
                  <a:lnTo>
                    <a:pt x="1735" y="3469"/>
                  </a:lnTo>
                  <a:cubicBezTo>
                    <a:pt x="2693" y="3469"/>
                    <a:pt x="3469" y="2693"/>
                    <a:pt x="3469" y="1735"/>
                  </a:cubicBezTo>
                  <a:lnTo>
                    <a:pt x="3469" y="1735"/>
                  </a:lnTo>
                  <a:cubicBezTo>
                    <a:pt x="3469" y="777"/>
                    <a:pt x="2693" y="0"/>
                    <a:pt x="1735" y="0"/>
                  </a:cubicBezTo>
                  <a:lnTo>
                    <a:pt x="1735" y="0"/>
                  </a:lnTo>
                  <a:cubicBezTo>
                    <a:pt x="777" y="0"/>
                    <a:pt x="0" y="777"/>
                    <a:pt x="0" y="17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" name="Google Shape;259;p19">
              <a:extLst>
                <a:ext uri="{FF2B5EF4-FFF2-40B4-BE49-F238E27FC236}">
                  <a16:creationId xmlns:a16="http://schemas.microsoft.com/office/drawing/2014/main" id="{15E61301-0DCC-47AC-A059-6A5F39E5CD00}"/>
                </a:ext>
              </a:extLst>
            </p:cNvPr>
            <p:cNvSpPr/>
            <p:nvPr/>
          </p:nvSpPr>
          <p:spPr>
            <a:xfrm>
              <a:off x="8308174" y="1682369"/>
              <a:ext cx="308886" cy="308891"/>
            </a:xfrm>
            <a:custGeom>
              <a:avLst/>
              <a:gdLst/>
              <a:ahLst/>
              <a:cxnLst/>
              <a:rect l="l" t="t" r="r" b="b"/>
              <a:pathLst>
                <a:path w="1735" h="1735" extrusionOk="0">
                  <a:moveTo>
                    <a:pt x="1" y="868"/>
                  </a:moveTo>
                  <a:cubicBezTo>
                    <a:pt x="1" y="1345"/>
                    <a:pt x="391" y="1735"/>
                    <a:pt x="868" y="1735"/>
                  </a:cubicBezTo>
                  <a:lnTo>
                    <a:pt x="868" y="1735"/>
                  </a:lnTo>
                  <a:cubicBezTo>
                    <a:pt x="1349" y="1735"/>
                    <a:pt x="1735" y="1345"/>
                    <a:pt x="1735" y="868"/>
                  </a:cubicBezTo>
                  <a:lnTo>
                    <a:pt x="1735" y="868"/>
                  </a:lnTo>
                  <a:cubicBezTo>
                    <a:pt x="1735" y="387"/>
                    <a:pt x="1349" y="1"/>
                    <a:pt x="868" y="1"/>
                  </a:cubicBezTo>
                  <a:lnTo>
                    <a:pt x="868" y="1"/>
                  </a:lnTo>
                  <a:cubicBezTo>
                    <a:pt x="391" y="1"/>
                    <a:pt x="1" y="387"/>
                    <a:pt x="1" y="8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5" name="Google Shape;260;p19">
              <a:extLst>
                <a:ext uri="{FF2B5EF4-FFF2-40B4-BE49-F238E27FC236}">
                  <a16:creationId xmlns:a16="http://schemas.microsoft.com/office/drawing/2014/main" id="{66892E11-8FB3-4B87-A631-56F9CB0F1134}"/>
                </a:ext>
              </a:extLst>
            </p:cNvPr>
            <p:cNvSpPr/>
            <p:nvPr/>
          </p:nvSpPr>
          <p:spPr>
            <a:xfrm>
              <a:off x="5368760" y="2408017"/>
              <a:ext cx="179991" cy="179993"/>
            </a:xfrm>
            <a:custGeom>
              <a:avLst/>
              <a:gdLst/>
              <a:ahLst/>
              <a:cxnLst/>
              <a:rect l="l" t="t" r="r" b="b"/>
              <a:pathLst>
                <a:path w="1011" h="1011" extrusionOk="0">
                  <a:moveTo>
                    <a:pt x="0" y="507"/>
                  </a:moveTo>
                  <a:cubicBezTo>
                    <a:pt x="0" y="785"/>
                    <a:pt x="226" y="1010"/>
                    <a:pt x="508" y="1010"/>
                  </a:cubicBezTo>
                  <a:lnTo>
                    <a:pt x="508" y="1010"/>
                  </a:lnTo>
                  <a:cubicBezTo>
                    <a:pt x="785" y="1010"/>
                    <a:pt x="1011" y="785"/>
                    <a:pt x="1011" y="507"/>
                  </a:cubicBezTo>
                  <a:lnTo>
                    <a:pt x="1011" y="507"/>
                  </a:lnTo>
                  <a:cubicBezTo>
                    <a:pt x="1011" y="226"/>
                    <a:pt x="785" y="0"/>
                    <a:pt x="508" y="0"/>
                  </a:cubicBezTo>
                  <a:lnTo>
                    <a:pt x="508" y="0"/>
                  </a:lnTo>
                  <a:cubicBezTo>
                    <a:pt x="226" y="0"/>
                    <a:pt x="0" y="226"/>
                    <a:pt x="0" y="50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6" name="Google Shape;261;p19">
              <a:extLst>
                <a:ext uri="{FF2B5EF4-FFF2-40B4-BE49-F238E27FC236}">
                  <a16:creationId xmlns:a16="http://schemas.microsoft.com/office/drawing/2014/main" id="{E4BE0CED-8627-43D0-9145-77319F70F55D}"/>
                </a:ext>
              </a:extLst>
            </p:cNvPr>
            <p:cNvSpPr/>
            <p:nvPr/>
          </p:nvSpPr>
          <p:spPr>
            <a:xfrm>
              <a:off x="4405425" y="4273588"/>
              <a:ext cx="841560" cy="440993"/>
            </a:xfrm>
            <a:custGeom>
              <a:avLst/>
              <a:gdLst/>
              <a:ahLst/>
              <a:cxnLst/>
              <a:rect l="l" t="t" r="r" b="b"/>
              <a:pathLst>
                <a:path w="4727" h="2477" extrusionOk="0">
                  <a:moveTo>
                    <a:pt x="2480" y="1"/>
                  </a:moveTo>
                  <a:cubicBezTo>
                    <a:pt x="1917" y="1"/>
                    <a:pt x="1462" y="447"/>
                    <a:pt x="1444" y="1002"/>
                  </a:cubicBezTo>
                  <a:cubicBezTo>
                    <a:pt x="1318" y="950"/>
                    <a:pt x="1184" y="920"/>
                    <a:pt x="1037" y="920"/>
                  </a:cubicBezTo>
                  <a:cubicBezTo>
                    <a:pt x="464" y="920"/>
                    <a:pt x="0" y="1384"/>
                    <a:pt x="0" y="1960"/>
                  </a:cubicBezTo>
                  <a:cubicBezTo>
                    <a:pt x="0" y="2147"/>
                    <a:pt x="52" y="2325"/>
                    <a:pt x="139" y="2476"/>
                  </a:cubicBezTo>
                  <a:lnTo>
                    <a:pt x="4588" y="2476"/>
                  </a:lnTo>
                  <a:cubicBezTo>
                    <a:pt x="4674" y="2325"/>
                    <a:pt x="4726" y="2147"/>
                    <a:pt x="4726" y="1960"/>
                  </a:cubicBezTo>
                  <a:cubicBezTo>
                    <a:pt x="4726" y="1384"/>
                    <a:pt x="4262" y="920"/>
                    <a:pt x="3690" y="920"/>
                  </a:cubicBezTo>
                  <a:cubicBezTo>
                    <a:pt x="3629" y="920"/>
                    <a:pt x="3569" y="928"/>
                    <a:pt x="3512" y="937"/>
                  </a:cubicBezTo>
                  <a:cubicBezTo>
                    <a:pt x="3460" y="413"/>
                    <a:pt x="3018" y="1"/>
                    <a:pt x="24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7" name="Google Shape;262;p19">
              <a:extLst>
                <a:ext uri="{FF2B5EF4-FFF2-40B4-BE49-F238E27FC236}">
                  <a16:creationId xmlns:a16="http://schemas.microsoft.com/office/drawing/2014/main" id="{00C25573-00D2-4A17-B359-FDDC7B76C8FE}"/>
                </a:ext>
              </a:extLst>
            </p:cNvPr>
            <p:cNvSpPr/>
            <p:nvPr/>
          </p:nvSpPr>
          <p:spPr>
            <a:xfrm>
              <a:off x="4951095" y="4057129"/>
              <a:ext cx="706433" cy="664071"/>
            </a:xfrm>
            <a:custGeom>
              <a:avLst/>
              <a:gdLst/>
              <a:ahLst/>
              <a:cxnLst/>
              <a:rect l="l" t="t" r="r" b="b"/>
              <a:pathLst>
                <a:path w="3968" h="3730" extrusionOk="0">
                  <a:moveTo>
                    <a:pt x="1" y="1"/>
                  </a:moveTo>
                  <a:lnTo>
                    <a:pt x="1" y="3729"/>
                  </a:lnTo>
                  <a:lnTo>
                    <a:pt x="3968" y="3729"/>
                  </a:lnTo>
                  <a:lnTo>
                    <a:pt x="39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8" name="Google Shape;263;p19">
              <a:extLst>
                <a:ext uri="{FF2B5EF4-FFF2-40B4-BE49-F238E27FC236}">
                  <a16:creationId xmlns:a16="http://schemas.microsoft.com/office/drawing/2014/main" id="{A6F28871-1D4D-451E-BBDB-D583C049C489}"/>
                </a:ext>
              </a:extLst>
            </p:cNvPr>
            <p:cNvSpPr/>
            <p:nvPr/>
          </p:nvSpPr>
          <p:spPr>
            <a:xfrm>
              <a:off x="4951095" y="4057460"/>
              <a:ext cx="706433" cy="132280"/>
            </a:xfrm>
            <a:custGeom>
              <a:avLst/>
              <a:gdLst/>
              <a:ahLst/>
              <a:cxnLst/>
              <a:rect l="l" t="t" r="r" b="b"/>
              <a:pathLst>
                <a:path w="3968" h="743" extrusionOk="0">
                  <a:moveTo>
                    <a:pt x="1" y="1"/>
                  </a:moveTo>
                  <a:lnTo>
                    <a:pt x="1" y="742"/>
                  </a:lnTo>
                  <a:lnTo>
                    <a:pt x="3968" y="742"/>
                  </a:lnTo>
                  <a:lnTo>
                    <a:pt x="3968" y="1"/>
                  </a:lnTo>
                  <a:close/>
                </a:path>
              </a:pathLst>
            </a:custGeom>
            <a:solidFill>
              <a:srgbClr val="04A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9" name="Google Shape;264;p19">
              <a:extLst>
                <a:ext uri="{FF2B5EF4-FFF2-40B4-BE49-F238E27FC236}">
                  <a16:creationId xmlns:a16="http://schemas.microsoft.com/office/drawing/2014/main" id="{0DC1B289-E14F-4C5E-B020-0B135373A2B0}"/>
                </a:ext>
              </a:extLst>
            </p:cNvPr>
            <p:cNvSpPr/>
            <p:nvPr/>
          </p:nvSpPr>
          <p:spPr>
            <a:xfrm>
              <a:off x="5777879" y="2558452"/>
              <a:ext cx="344493" cy="348414"/>
            </a:xfrm>
            <a:custGeom>
              <a:avLst/>
              <a:gdLst/>
              <a:ahLst/>
              <a:cxnLst/>
              <a:rect l="l" t="t" r="r" b="b"/>
              <a:pathLst>
                <a:path w="1935" h="1957" extrusionOk="0">
                  <a:moveTo>
                    <a:pt x="0" y="1956"/>
                  </a:moveTo>
                  <a:lnTo>
                    <a:pt x="269" y="1470"/>
                  </a:lnTo>
                  <a:cubicBezTo>
                    <a:pt x="269" y="1462"/>
                    <a:pt x="269" y="1449"/>
                    <a:pt x="269" y="1440"/>
                  </a:cubicBezTo>
                  <a:lnTo>
                    <a:pt x="269" y="226"/>
                  </a:lnTo>
                  <a:cubicBezTo>
                    <a:pt x="269" y="105"/>
                    <a:pt x="369" y="1"/>
                    <a:pt x="490" y="1"/>
                  </a:cubicBezTo>
                  <a:lnTo>
                    <a:pt x="1713" y="1"/>
                  </a:lnTo>
                  <a:cubicBezTo>
                    <a:pt x="1834" y="1"/>
                    <a:pt x="1934" y="105"/>
                    <a:pt x="1934" y="226"/>
                  </a:cubicBezTo>
                  <a:lnTo>
                    <a:pt x="1934" y="1440"/>
                  </a:lnTo>
                  <a:cubicBezTo>
                    <a:pt x="1934" y="1566"/>
                    <a:pt x="1834" y="1666"/>
                    <a:pt x="1713" y="1666"/>
                  </a:cubicBezTo>
                  <a:lnTo>
                    <a:pt x="616" y="16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0" name="Google Shape;265;p19">
              <a:extLst>
                <a:ext uri="{FF2B5EF4-FFF2-40B4-BE49-F238E27FC236}">
                  <a16:creationId xmlns:a16="http://schemas.microsoft.com/office/drawing/2014/main" id="{014C5842-9CE1-41E8-BE59-D37DDDC12DE0}"/>
                </a:ext>
              </a:extLst>
            </p:cNvPr>
            <p:cNvSpPr/>
            <p:nvPr/>
          </p:nvSpPr>
          <p:spPr>
            <a:xfrm>
              <a:off x="5909801" y="2653342"/>
              <a:ext cx="144562" cy="125337"/>
            </a:xfrm>
            <a:custGeom>
              <a:avLst/>
              <a:gdLst/>
              <a:ahLst/>
              <a:cxnLst/>
              <a:rect l="l" t="t" r="r" b="b"/>
              <a:pathLst>
                <a:path w="812" h="704" extrusionOk="0">
                  <a:moveTo>
                    <a:pt x="1" y="209"/>
                  </a:moveTo>
                  <a:cubicBezTo>
                    <a:pt x="1" y="92"/>
                    <a:pt x="92" y="1"/>
                    <a:pt x="209" y="1"/>
                  </a:cubicBezTo>
                  <a:cubicBezTo>
                    <a:pt x="300" y="1"/>
                    <a:pt x="378" y="62"/>
                    <a:pt x="404" y="144"/>
                  </a:cubicBezTo>
                  <a:cubicBezTo>
                    <a:pt x="430" y="62"/>
                    <a:pt x="512" y="1"/>
                    <a:pt x="603" y="1"/>
                  </a:cubicBezTo>
                  <a:cubicBezTo>
                    <a:pt x="716" y="1"/>
                    <a:pt x="811" y="92"/>
                    <a:pt x="811" y="209"/>
                  </a:cubicBezTo>
                  <a:cubicBezTo>
                    <a:pt x="811" y="317"/>
                    <a:pt x="443" y="647"/>
                    <a:pt x="408" y="699"/>
                  </a:cubicBezTo>
                  <a:cubicBezTo>
                    <a:pt x="408" y="703"/>
                    <a:pt x="404" y="703"/>
                    <a:pt x="404" y="703"/>
                  </a:cubicBezTo>
                  <a:cubicBezTo>
                    <a:pt x="404" y="703"/>
                    <a:pt x="404" y="703"/>
                    <a:pt x="404" y="699"/>
                  </a:cubicBezTo>
                  <a:cubicBezTo>
                    <a:pt x="365" y="647"/>
                    <a:pt x="1" y="317"/>
                    <a:pt x="1" y="2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1" name="Google Shape;266;p19">
              <a:extLst>
                <a:ext uri="{FF2B5EF4-FFF2-40B4-BE49-F238E27FC236}">
                  <a16:creationId xmlns:a16="http://schemas.microsoft.com/office/drawing/2014/main" id="{D069E5CD-0F11-4CF7-BE8E-923190B04EEE}"/>
                </a:ext>
              </a:extLst>
            </p:cNvPr>
            <p:cNvSpPr/>
            <p:nvPr/>
          </p:nvSpPr>
          <p:spPr>
            <a:xfrm>
              <a:off x="5855857" y="4642643"/>
              <a:ext cx="256367" cy="98097"/>
            </a:xfrm>
            <a:custGeom>
              <a:avLst/>
              <a:gdLst/>
              <a:ahLst/>
              <a:cxnLst/>
              <a:rect l="l" t="t" r="r" b="b"/>
              <a:pathLst>
                <a:path w="1440" h="551" extrusionOk="0">
                  <a:moveTo>
                    <a:pt x="26" y="169"/>
                  </a:moveTo>
                  <a:cubicBezTo>
                    <a:pt x="26" y="169"/>
                    <a:pt x="5" y="156"/>
                    <a:pt x="5" y="230"/>
                  </a:cubicBezTo>
                  <a:cubicBezTo>
                    <a:pt x="0" y="304"/>
                    <a:pt x="35" y="464"/>
                    <a:pt x="96" y="507"/>
                  </a:cubicBezTo>
                  <a:cubicBezTo>
                    <a:pt x="161" y="551"/>
                    <a:pt x="1409" y="451"/>
                    <a:pt x="1427" y="330"/>
                  </a:cubicBezTo>
                  <a:cubicBezTo>
                    <a:pt x="1440" y="217"/>
                    <a:pt x="390" y="0"/>
                    <a:pt x="3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" name="Google Shape;267;p19">
              <a:extLst>
                <a:ext uri="{FF2B5EF4-FFF2-40B4-BE49-F238E27FC236}">
                  <a16:creationId xmlns:a16="http://schemas.microsoft.com/office/drawing/2014/main" id="{729D5DCF-E8A7-4C52-A41E-27D20A72E190}"/>
                </a:ext>
              </a:extLst>
            </p:cNvPr>
            <p:cNvSpPr/>
            <p:nvPr/>
          </p:nvSpPr>
          <p:spPr>
            <a:xfrm>
              <a:off x="5848914" y="4619499"/>
              <a:ext cx="78868" cy="64093"/>
            </a:xfrm>
            <a:custGeom>
              <a:avLst/>
              <a:gdLst/>
              <a:ahLst/>
              <a:cxnLst/>
              <a:rect l="l" t="t" r="r" b="b"/>
              <a:pathLst>
                <a:path w="443" h="360" extrusionOk="0">
                  <a:moveTo>
                    <a:pt x="373" y="0"/>
                  </a:moveTo>
                  <a:lnTo>
                    <a:pt x="442" y="199"/>
                  </a:lnTo>
                  <a:cubicBezTo>
                    <a:pt x="442" y="199"/>
                    <a:pt x="317" y="360"/>
                    <a:pt x="78" y="325"/>
                  </a:cubicBezTo>
                  <a:lnTo>
                    <a:pt x="0" y="95"/>
                  </a:ln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" name="Google Shape;268;p19">
              <a:extLst>
                <a:ext uri="{FF2B5EF4-FFF2-40B4-BE49-F238E27FC236}">
                  <a16:creationId xmlns:a16="http://schemas.microsoft.com/office/drawing/2014/main" id="{7B3A97E0-2BF6-4FE4-9842-FDD9D2FA7987}"/>
                </a:ext>
              </a:extLst>
            </p:cNvPr>
            <p:cNvSpPr/>
            <p:nvPr/>
          </p:nvSpPr>
          <p:spPr>
            <a:xfrm>
              <a:off x="5895914" y="4640329"/>
              <a:ext cx="163790" cy="64983"/>
            </a:xfrm>
            <a:custGeom>
              <a:avLst/>
              <a:gdLst/>
              <a:ahLst/>
              <a:cxnLst/>
              <a:rect l="l" t="t" r="r" b="b"/>
              <a:pathLst>
                <a:path w="920" h="365" extrusionOk="0">
                  <a:moveTo>
                    <a:pt x="1" y="195"/>
                  </a:moveTo>
                  <a:cubicBezTo>
                    <a:pt x="1" y="195"/>
                    <a:pt x="699" y="364"/>
                    <a:pt x="811" y="230"/>
                  </a:cubicBezTo>
                  <a:cubicBezTo>
                    <a:pt x="920" y="91"/>
                    <a:pt x="109" y="0"/>
                    <a:pt x="109" y="0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" name="Google Shape;269;p19">
              <a:extLst>
                <a:ext uri="{FF2B5EF4-FFF2-40B4-BE49-F238E27FC236}">
                  <a16:creationId xmlns:a16="http://schemas.microsoft.com/office/drawing/2014/main" id="{60FB7D84-7979-4F02-844D-40CFD83ED377}"/>
                </a:ext>
              </a:extLst>
            </p:cNvPr>
            <p:cNvSpPr/>
            <p:nvPr/>
          </p:nvSpPr>
          <p:spPr>
            <a:xfrm>
              <a:off x="5626551" y="3973430"/>
              <a:ext cx="306572" cy="665495"/>
            </a:xfrm>
            <a:custGeom>
              <a:avLst/>
              <a:gdLst/>
              <a:ahLst/>
              <a:cxnLst/>
              <a:rect l="l" t="t" r="r" b="b"/>
              <a:pathLst>
                <a:path w="1722" h="3738" extrusionOk="0">
                  <a:moveTo>
                    <a:pt x="1245" y="65"/>
                  </a:moveTo>
                  <a:cubicBezTo>
                    <a:pt x="1245" y="65"/>
                    <a:pt x="1496" y="1838"/>
                    <a:pt x="1600" y="2584"/>
                  </a:cubicBezTo>
                  <a:cubicBezTo>
                    <a:pt x="1700" y="3330"/>
                    <a:pt x="1722" y="3607"/>
                    <a:pt x="1722" y="3607"/>
                  </a:cubicBezTo>
                  <a:lnTo>
                    <a:pt x="1201" y="3737"/>
                  </a:lnTo>
                  <a:cubicBezTo>
                    <a:pt x="1201" y="3737"/>
                    <a:pt x="213" y="551"/>
                    <a:pt x="105" y="278"/>
                  </a:cubicBezTo>
                  <a:cubicBezTo>
                    <a:pt x="0" y="0"/>
                    <a:pt x="1245" y="65"/>
                    <a:pt x="1245" y="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" name="Google Shape;270;p19">
              <a:extLst>
                <a:ext uri="{FF2B5EF4-FFF2-40B4-BE49-F238E27FC236}">
                  <a16:creationId xmlns:a16="http://schemas.microsoft.com/office/drawing/2014/main" id="{48F6BE5B-1819-4FF6-BBC2-E28961FCFAC5}"/>
                </a:ext>
              </a:extLst>
            </p:cNvPr>
            <p:cNvSpPr/>
            <p:nvPr/>
          </p:nvSpPr>
          <p:spPr>
            <a:xfrm>
              <a:off x="5608036" y="4644067"/>
              <a:ext cx="254052" cy="120708"/>
            </a:xfrm>
            <a:custGeom>
              <a:avLst/>
              <a:gdLst/>
              <a:ahLst/>
              <a:cxnLst/>
              <a:rect l="l" t="t" r="r" b="b"/>
              <a:pathLst>
                <a:path w="1427" h="678" extrusionOk="0">
                  <a:moveTo>
                    <a:pt x="61" y="83"/>
                  </a:moveTo>
                  <a:cubicBezTo>
                    <a:pt x="61" y="83"/>
                    <a:pt x="44" y="66"/>
                    <a:pt x="26" y="135"/>
                  </a:cubicBezTo>
                  <a:cubicBezTo>
                    <a:pt x="5" y="205"/>
                    <a:pt x="0" y="369"/>
                    <a:pt x="52" y="426"/>
                  </a:cubicBezTo>
                  <a:cubicBezTo>
                    <a:pt x="100" y="486"/>
                    <a:pt x="1340" y="677"/>
                    <a:pt x="1384" y="560"/>
                  </a:cubicBezTo>
                  <a:cubicBezTo>
                    <a:pt x="1427" y="456"/>
                    <a:pt x="456" y="1"/>
                    <a:pt x="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" name="Google Shape;271;p19">
              <a:extLst>
                <a:ext uri="{FF2B5EF4-FFF2-40B4-BE49-F238E27FC236}">
                  <a16:creationId xmlns:a16="http://schemas.microsoft.com/office/drawing/2014/main" id="{54F99711-BC38-4C75-BB46-D927E39800D2}"/>
                </a:ext>
              </a:extLst>
            </p:cNvPr>
            <p:cNvSpPr/>
            <p:nvPr/>
          </p:nvSpPr>
          <p:spPr>
            <a:xfrm>
              <a:off x="5615691" y="4619499"/>
              <a:ext cx="72815" cy="60354"/>
            </a:xfrm>
            <a:custGeom>
              <a:avLst/>
              <a:gdLst/>
              <a:ahLst/>
              <a:cxnLst/>
              <a:rect l="l" t="t" r="r" b="b"/>
              <a:pathLst>
                <a:path w="409" h="339" extrusionOk="0">
                  <a:moveTo>
                    <a:pt x="387" y="0"/>
                  </a:moveTo>
                  <a:lnTo>
                    <a:pt x="408" y="208"/>
                  </a:lnTo>
                  <a:cubicBezTo>
                    <a:pt x="408" y="208"/>
                    <a:pt x="248" y="338"/>
                    <a:pt x="22" y="243"/>
                  </a:cubicBezTo>
                  <a:lnTo>
                    <a:pt x="1" y="4"/>
                  </a:ln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" name="Google Shape;272;p19">
              <a:extLst>
                <a:ext uri="{FF2B5EF4-FFF2-40B4-BE49-F238E27FC236}">
                  <a16:creationId xmlns:a16="http://schemas.microsoft.com/office/drawing/2014/main" id="{5FEFD913-ACB9-4714-A662-66D669617005}"/>
                </a:ext>
              </a:extLst>
            </p:cNvPr>
            <p:cNvSpPr/>
            <p:nvPr/>
          </p:nvSpPr>
          <p:spPr>
            <a:xfrm>
              <a:off x="5652010" y="4639438"/>
              <a:ext cx="27239" cy="29554"/>
            </a:xfrm>
            <a:custGeom>
              <a:avLst/>
              <a:gdLst/>
              <a:ahLst/>
              <a:cxnLst/>
              <a:rect l="l" t="t" r="r" b="b"/>
              <a:pathLst>
                <a:path w="153" h="166" extrusionOk="0">
                  <a:moveTo>
                    <a:pt x="152" y="1"/>
                  </a:moveTo>
                  <a:lnTo>
                    <a:pt x="1" y="166"/>
                  </a:lnTo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" name="Google Shape;273;p19">
              <a:extLst>
                <a:ext uri="{FF2B5EF4-FFF2-40B4-BE49-F238E27FC236}">
                  <a16:creationId xmlns:a16="http://schemas.microsoft.com/office/drawing/2014/main" id="{AC7540A2-DB7D-49A3-A331-ED99F363ACD0}"/>
                </a:ext>
              </a:extLst>
            </p:cNvPr>
            <p:cNvSpPr/>
            <p:nvPr/>
          </p:nvSpPr>
          <p:spPr>
            <a:xfrm>
              <a:off x="5553914" y="3923938"/>
              <a:ext cx="212571" cy="696473"/>
            </a:xfrm>
            <a:custGeom>
              <a:avLst/>
              <a:gdLst/>
              <a:ahLst/>
              <a:cxnLst/>
              <a:rect l="l" t="t" r="r" b="b"/>
              <a:pathLst>
                <a:path w="1194" h="3912" extrusionOk="0">
                  <a:moveTo>
                    <a:pt x="1193" y="352"/>
                  </a:moveTo>
                  <a:cubicBezTo>
                    <a:pt x="1193" y="352"/>
                    <a:pt x="1028" y="2134"/>
                    <a:pt x="955" y="2888"/>
                  </a:cubicBezTo>
                  <a:cubicBezTo>
                    <a:pt x="881" y="3634"/>
                    <a:pt x="833" y="3907"/>
                    <a:pt x="833" y="3907"/>
                  </a:cubicBezTo>
                  <a:lnTo>
                    <a:pt x="300" y="3911"/>
                  </a:lnTo>
                  <a:cubicBezTo>
                    <a:pt x="300" y="3911"/>
                    <a:pt x="75" y="586"/>
                    <a:pt x="40" y="291"/>
                  </a:cubicBezTo>
                  <a:cubicBezTo>
                    <a:pt x="1" y="1"/>
                    <a:pt x="1193" y="352"/>
                    <a:pt x="1193" y="3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" name="Google Shape;274;p19">
              <a:extLst>
                <a:ext uri="{FF2B5EF4-FFF2-40B4-BE49-F238E27FC236}">
                  <a16:creationId xmlns:a16="http://schemas.microsoft.com/office/drawing/2014/main" id="{3DB8FB65-8741-4661-ABA0-B6DF1EEB7B6D}"/>
                </a:ext>
              </a:extLst>
            </p:cNvPr>
            <p:cNvSpPr/>
            <p:nvPr/>
          </p:nvSpPr>
          <p:spPr>
            <a:xfrm>
              <a:off x="5141768" y="3839018"/>
              <a:ext cx="799900" cy="272750"/>
            </a:xfrm>
            <a:custGeom>
              <a:avLst/>
              <a:gdLst/>
              <a:ahLst/>
              <a:cxnLst/>
              <a:rect l="l" t="t" r="r" b="b"/>
              <a:pathLst>
                <a:path w="4493" h="1532" extrusionOk="0">
                  <a:moveTo>
                    <a:pt x="811" y="1223"/>
                  </a:moveTo>
                  <a:cubicBezTo>
                    <a:pt x="1" y="768"/>
                    <a:pt x="504" y="1"/>
                    <a:pt x="504" y="1"/>
                  </a:cubicBezTo>
                  <a:cubicBezTo>
                    <a:pt x="504" y="1"/>
                    <a:pt x="3105" y="139"/>
                    <a:pt x="3543" y="317"/>
                  </a:cubicBezTo>
                  <a:cubicBezTo>
                    <a:pt x="3777" y="413"/>
                    <a:pt x="4492" y="1059"/>
                    <a:pt x="3200" y="1297"/>
                  </a:cubicBezTo>
                  <a:cubicBezTo>
                    <a:pt x="2819" y="1366"/>
                    <a:pt x="1362" y="1531"/>
                    <a:pt x="811" y="12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" name="Google Shape;275;p19">
              <a:extLst>
                <a:ext uri="{FF2B5EF4-FFF2-40B4-BE49-F238E27FC236}">
                  <a16:creationId xmlns:a16="http://schemas.microsoft.com/office/drawing/2014/main" id="{81EA2823-B759-40D7-9292-33F7E1486A34}"/>
                </a:ext>
              </a:extLst>
            </p:cNvPr>
            <p:cNvSpPr/>
            <p:nvPr/>
          </p:nvSpPr>
          <p:spPr>
            <a:xfrm>
              <a:off x="5270664" y="3862162"/>
              <a:ext cx="11750" cy="19584"/>
            </a:xfrm>
            <a:custGeom>
              <a:avLst/>
              <a:gdLst/>
              <a:ahLst/>
              <a:cxnLst/>
              <a:rect l="l" t="t" r="r" b="b"/>
              <a:pathLst>
                <a:path w="66" h="110" extrusionOk="0">
                  <a:moveTo>
                    <a:pt x="22" y="109"/>
                  </a:moveTo>
                  <a:cubicBezTo>
                    <a:pt x="18" y="109"/>
                    <a:pt x="18" y="109"/>
                    <a:pt x="14" y="105"/>
                  </a:cubicBezTo>
                  <a:cubicBezTo>
                    <a:pt x="5" y="105"/>
                    <a:pt x="1" y="96"/>
                    <a:pt x="5" y="83"/>
                  </a:cubicBezTo>
                  <a:cubicBezTo>
                    <a:pt x="14" y="44"/>
                    <a:pt x="27" y="14"/>
                    <a:pt x="27" y="14"/>
                  </a:cubicBezTo>
                  <a:cubicBezTo>
                    <a:pt x="35" y="5"/>
                    <a:pt x="44" y="1"/>
                    <a:pt x="53" y="5"/>
                  </a:cubicBezTo>
                  <a:cubicBezTo>
                    <a:pt x="61" y="9"/>
                    <a:pt x="66" y="22"/>
                    <a:pt x="61" y="31"/>
                  </a:cubicBezTo>
                  <a:cubicBezTo>
                    <a:pt x="61" y="31"/>
                    <a:pt x="48" y="57"/>
                    <a:pt x="40" y="96"/>
                  </a:cubicBezTo>
                  <a:cubicBezTo>
                    <a:pt x="35" y="100"/>
                    <a:pt x="27" y="109"/>
                    <a:pt x="22" y="109"/>
                  </a:cubicBezTo>
                  <a:close/>
                </a:path>
              </a:pathLst>
            </a:custGeom>
            <a:solidFill>
              <a:srgbClr val="3A6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3" name="Google Shape;276;p19">
              <a:extLst>
                <a:ext uri="{FF2B5EF4-FFF2-40B4-BE49-F238E27FC236}">
                  <a16:creationId xmlns:a16="http://schemas.microsoft.com/office/drawing/2014/main" id="{49832EB1-8120-43E6-A6A6-4DCD113CB91B}"/>
                </a:ext>
              </a:extLst>
            </p:cNvPr>
            <p:cNvSpPr/>
            <p:nvPr/>
          </p:nvSpPr>
          <p:spPr>
            <a:xfrm>
              <a:off x="5268349" y="3900082"/>
              <a:ext cx="613856" cy="687037"/>
            </a:xfrm>
            <a:custGeom>
              <a:avLst/>
              <a:gdLst/>
              <a:ahLst/>
              <a:cxnLst/>
              <a:rect l="l" t="t" r="r" b="b"/>
              <a:pathLst>
                <a:path w="3448" h="3859" extrusionOk="0">
                  <a:moveTo>
                    <a:pt x="66" y="174"/>
                  </a:moveTo>
                  <a:cubicBezTo>
                    <a:pt x="61" y="174"/>
                    <a:pt x="53" y="169"/>
                    <a:pt x="53" y="165"/>
                  </a:cubicBezTo>
                  <a:cubicBezTo>
                    <a:pt x="22" y="122"/>
                    <a:pt x="5" y="74"/>
                    <a:pt x="1" y="22"/>
                  </a:cubicBezTo>
                  <a:cubicBezTo>
                    <a:pt x="1" y="13"/>
                    <a:pt x="9" y="4"/>
                    <a:pt x="18" y="0"/>
                  </a:cubicBezTo>
                  <a:cubicBezTo>
                    <a:pt x="27" y="0"/>
                    <a:pt x="35" y="9"/>
                    <a:pt x="35" y="17"/>
                  </a:cubicBezTo>
                  <a:cubicBezTo>
                    <a:pt x="40" y="65"/>
                    <a:pt x="57" y="109"/>
                    <a:pt x="83" y="143"/>
                  </a:cubicBezTo>
                  <a:cubicBezTo>
                    <a:pt x="87" y="152"/>
                    <a:pt x="83" y="165"/>
                    <a:pt x="74" y="169"/>
                  </a:cubicBezTo>
                  <a:cubicBezTo>
                    <a:pt x="74" y="174"/>
                    <a:pt x="70" y="174"/>
                    <a:pt x="66" y="174"/>
                  </a:cubicBezTo>
                  <a:close/>
                  <a:moveTo>
                    <a:pt x="304" y="325"/>
                  </a:moveTo>
                  <a:cubicBezTo>
                    <a:pt x="304" y="325"/>
                    <a:pt x="300" y="325"/>
                    <a:pt x="300" y="325"/>
                  </a:cubicBezTo>
                  <a:cubicBezTo>
                    <a:pt x="248" y="312"/>
                    <a:pt x="200" y="291"/>
                    <a:pt x="161" y="269"/>
                  </a:cubicBezTo>
                  <a:cubicBezTo>
                    <a:pt x="152" y="265"/>
                    <a:pt x="152" y="252"/>
                    <a:pt x="157" y="243"/>
                  </a:cubicBezTo>
                  <a:cubicBezTo>
                    <a:pt x="161" y="234"/>
                    <a:pt x="174" y="234"/>
                    <a:pt x="178" y="239"/>
                  </a:cubicBezTo>
                  <a:cubicBezTo>
                    <a:pt x="218" y="260"/>
                    <a:pt x="261" y="278"/>
                    <a:pt x="309" y="291"/>
                  </a:cubicBezTo>
                  <a:cubicBezTo>
                    <a:pt x="317" y="295"/>
                    <a:pt x="326" y="304"/>
                    <a:pt x="322" y="312"/>
                  </a:cubicBezTo>
                  <a:cubicBezTo>
                    <a:pt x="317" y="321"/>
                    <a:pt x="313" y="325"/>
                    <a:pt x="304" y="325"/>
                  </a:cubicBezTo>
                  <a:close/>
                  <a:moveTo>
                    <a:pt x="590" y="377"/>
                  </a:moveTo>
                  <a:cubicBezTo>
                    <a:pt x="590" y="377"/>
                    <a:pt x="590" y="377"/>
                    <a:pt x="586" y="377"/>
                  </a:cubicBezTo>
                  <a:cubicBezTo>
                    <a:pt x="534" y="369"/>
                    <a:pt x="486" y="364"/>
                    <a:pt x="443" y="356"/>
                  </a:cubicBezTo>
                  <a:cubicBezTo>
                    <a:pt x="434" y="356"/>
                    <a:pt x="426" y="347"/>
                    <a:pt x="430" y="338"/>
                  </a:cubicBezTo>
                  <a:cubicBezTo>
                    <a:pt x="430" y="325"/>
                    <a:pt x="439" y="321"/>
                    <a:pt x="447" y="321"/>
                  </a:cubicBezTo>
                  <a:cubicBezTo>
                    <a:pt x="491" y="330"/>
                    <a:pt x="538" y="334"/>
                    <a:pt x="590" y="338"/>
                  </a:cubicBezTo>
                  <a:cubicBezTo>
                    <a:pt x="603" y="343"/>
                    <a:pt x="608" y="351"/>
                    <a:pt x="608" y="360"/>
                  </a:cubicBezTo>
                  <a:cubicBezTo>
                    <a:pt x="608" y="369"/>
                    <a:pt x="599" y="377"/>
                    <a:pt x="590" y="377"/>
                  </a:cubicBezTo>
                  <a:close/>
                  <a:moveTo>
                    <a:pt x="881" y="399"/>
                  </a:moveTo>
                  <a:lnTo>
                    <a:pt x="877" y="399"/>
                  </a:lnTo>
                  <a:cubicBezTo>
                    <a:pt x="829" y="395"/>
                    <a:pt x="781" y="395"/>
                    <a:pt x="733" y="390"/>
                  </a:cubicBezTo>
                  <a:cubicBezTo>
                    <a:pt x="725" y="390"/>
                    <a:pt x="716" y="382"/>
                    <a:pt x="716" y="369"/>
                  </a:cubicBezTo>
                  <a:cubicBezTo>
                    <a:pt x="716" y="360"/>
                    <a:pt x="725" y="351"/>
                    <a:pt x="738" y="356"/>
                  </a:cubicBezTo>
                  <a:cubicBezTo>
                    <a:pt x="781" y="356"/>
                    <a:pt x="829" y="360"/>
                    <a:pt x="881" y="364"/>
                  </a:cubicBezTo>
                  <a:cubicBezTo>
                    <a:pt x="890" y="364"/>
                    <a:pt x="898" y="373"/>
                    <a:pt x="898" y="382"/>
                  </a:cubicBezTo>
                  <a:cubicBezTo>
                    <a:pt x="898" y="390"/>
                    <a:pt x="890" y="399"/>
                    <a:pt x="881" y="399"/>
                  </a:cubicBezTo>
                  <a:close/>
                  <a:moveTo>
                    <a:pt x="1167" y="412"/>
                  </a:moveTo>
                  <a:lnTo>
                    <a:pt x="1167" y="412"/>
                  </a:lnTo>
                  <a:cubicBezTo>
                    <a:pt x="1119" y="412"/>
                    <a:pt x="1072" y="408"/>
                    <a:pt x="1024" y="408"/>
                  </a:cubicBezTo>
                  <a:cubicBezTo>
                    <a:pt x="1015" y="408"/>
                    <a:pt x="1007" y="399"/>
                    <a:pt x="1007" y="386"/>
                  </a:cubicBezTo>
                  <a:cubicBezTo>
                    <a:pt x="1007" y="377"/>
                    <a:pt x="1015" y="373"/>
                    <a:pt x="1024" y="369"/>
                  </a:cubicBezTo>
                  <a:cubicBezTo>
                    <a:pt x="1072" y="373"/>
                    <a:pt x="1119" y="373"/>
                    <a:pt x="1171" y="377"/>
                  </a:cubicBezTo>
                  <a:cubicBezTo>
                    <a:pt x="1180" y="377"/>
                    <a:pt x="1189" y="386"/>
                    <a:pt x="1189" y="395"/>
                  </a:cubicBezTo>
                  <a:cubicBezTo>
                    <a:pt x="1189" y="403"/>
                    <a:pt x="1180" y="412"/>
                    <a:pt x="1167" y="412"/>
                  </a:cubicBezTo>
                  <a:close/>
                  <a:moveTo>
                    <a:pt x="2186" y="421"/>
                  </a:moveTo>
                  <a:cubicBezTo>
                    <a:pt x="2173" y="421"/>
                    <a:pt x="2164" y="412"/>
                    <a:pt x="2164" y="399"/>
                  </a:cubicBezTo>
                  <a:cubicBezTo>
                    <a:pt x="2164" y="390"/>
                    <a:pt x="2173" y="382"/>
                    <a:pt x="2182" y="382"/>
                  </a:cubicBezTo>
                  <a:cubicBezTo>
                    <a:pt x="2238" y="382"/>
                    <a:pt x="2281" y="382"/>
                    <a:pt x="2299" y="382"/>
                  </a:cubicBezTo>
                  <a:cubicBezTo>
                    <a:pt x="2303" y="382"/>
                    <a:pt x="2307" y="382"/>
                    <a:pt x="2307" y="382"/>
                  </a:cubicBezTo>
                  <a:cubicBezTo>
                    <a:pt x="2307" y="382"/>
                    <a:pt x="2316" y="382"/>
                    <a:pt x="2329" y="382"/>
                  </a:cubicBezTo>
                  <a:cubicBezTo>
                    <a:pt x="2338" y="382"/>
                    <a:pt x="2346" y="386"/>
                    <a:pt x="2346" y="399"/>
                  </a:cubicBezTo>
                  <a:cubicBezTo>
                    <a:pt x="2346" y="408"/>
                    <a:pt x="2338" y="416"/>
                    <a:pt x="2329" y="416"/>
                  </a:cubicBezTo>
                  <a:cubicBezTo>
                    <a:pt x="2307" y="416"/>
                    <a:pt x="2312" y="416"/>
                    <a:pt x="2312" y="416"/>
                  </a:cubicBezTo>
                  <a:lnTo>
                    <a:pt x="2312" y="416"/>
                  </a:lnTo>
                  <a:lnTo>
                    <a:pt x="2299" y="416"/>
                  </a:lnTo>
                  <a:cubicBezTo>
                    <a:pt x="2281" y="416"/>
                    <a:pt x="2242" y="416"/>
                    <a:pt x="2186" y="421"/>
                  </a:cubicBezTo>
                  <a:close/>
                  <a:moveTo>
                    <a:pt x="1458" y="421"/>
                  </a:moveTo>
                  <a:lnTo>
                    <a:pt x="1458" y="421"/>
                  </a:lnTo>
                  <a:cubicBezTo>
                    <a:pt x="1410" y="421"/>
                    <a:pt x="1362" y="416"/>
                    <a:pt x="1314" y="416"/>
                  </a:cubicBezTo>
                  <a:cubicBezTo>
                    <a:pt x="1301" y="416"/>
                    <a:pt x="1297" y="408"/>
                    <a:pt x="1297" y="399"/>
                  </a:cubicBezTo>
                  <a:cubicBezTo>
                    <a:pt x="1297" y="390"/>
                    <a:pt x="1306" y="382"/>
                    <a:pt x="1314" y="382"/>
                  </a:cubicBezTo>
                  <a:lnTo>
                    <a:pt x="1314" y="382"/>
                  </a:lnTo>
                  <a:cubicBezTo>
                    <a:pt x="1362" y="382"/>
                    <a:pt x="1410" y="382"/>
                    <a:pt x="1458" y="382"/>
                  </a:cubicBezTo>
                  <a:cubicBezTo>
                    <a:pt x="1471" y="382"/>
                    <a:pt x="1479" y="390"/>
                    <a:pt x="1475" y="403"/>
                  </a:cubicBezTo>
                  <a:cubicBezTo>
                    <a:pt x="1475" y="412"/>
                    <a:pt x="1471" y="421"/>
                    <a:pt x="1458" y="421"/>
                  </a:cubicBezTo>
                  <a:close/>
                  <a:moveTo>
                    <a:pt x="1895" y="421"/>
                  </a:moveTo>
                  <a:cubicBezTo>
                    <a:pt x="1882" y="421"/>
                    <a:pt x="1878" y="412"/>
                    <a:pt x="1878" y="403"/>
                  </a:cubicBezTo>
                  <a:cubicBezTo>
                    <a:pt x="1874" y="395"/>
                    <a:pt x="1882" y="386"/>
                    <a:pt x="1895" y="386"/>
                  </a:cubicBezTo>
                  <a:cubicBezTo>
                    <a:pt x="1947" y="386"/>
                    <a:pt x="1995" y="386"/>
                    <a:pt x="2039" y="386"/>
                  </a:cubicBezTo>
                  <a:lnTo>
                    <a:pt x="2039" y="386"/>
                  </a:lnTo>
                  <a:cubicBezTo>
                    <a:pt x="2047" y="386"/>
                    <a:pt x="2056" y="390"/>
                    <a:pt x="2056" y="403"/>
                  </a:cubicBezTo>
                  <a:cubicBezTo>
                    <a:pt x="2056" y="412"/>
                    <a:pt x="2047" y="421"/>
                    <a:pt x="2039" y="421"/>
                  </a:cubicBezTo>
                  <a:cubicBezTo>
                    <a:pt x="1995" y="421"/>
                    <a:pt x="1947" y="421"/>
                    <a:pt x="1895" y="421"/>
                  </a:cubicBezTo>
                  <a:close/>
                  <a:moveTo>
                    <a:pt x="1748" y="421"/>
                  </a:moveTo>
                  <a:lnTo>
                    <a:pt x="1748" y="421"/>
                  </a:lnTo>
                  <a:cubicBezTo>
                    <a:pt x="1700" y="421"/>
                    <a:pt x="1653" y="421"/>
                    <a:pt x="1605" y="421"/>
                  </a:cubicBezTo>
                  <a:cubicBezTo>
                    <a:pt x="1592" y="421"/>
                    <a:pt x="1588" y="412"/>
                    <a:pt x="1588" y="403"/>
                  </a:cubicBezTo>
                  <a:cubicBezTo>
                    <a:pt x="1588" y="395"/>
                    <a:pt x="1592" y="386"/>
                    <a:pt x="1605" y="386"/>
                  </a:cubicBezTo>
                  <a:lnTo>
                    <a:pt x="1605" y="386"/>
                  </a:lnTo>
                  <a:cubicBezTo>
                    <a:pt x="1653" y="386"/>
                    <a:pt x="1700" y="386"/>
                    <a:pt x="1748" y="386"/>
                  </a:cubicBezTo>
                  <a:cubicBezTo>
                    <a:pt x="1761" y="386"/>
                    <a:pt x="1765" y="395"/>
                    <a:pt x="1765" y="403"/>
                  </a:cubicBezTo>
                  <a:cubicBezTo>
                    <a:pt x="1765" y="412"/>
                    <a:pt x="1761" y="421"/>
                    <a:pt x="1748" y="421"/>
                  </a:cubicBezTo>
                  <a:close/>
                  <a:moveTo>
                    <a:pt x="2602" y="503"/>
                  </a:moveTo>
                  <a:cubicBezTo>
                    <a:pt x="2598" y="503"/>
                    <a:pt x="2593" y="503"/>
                    <a:pt x="2589" y="499"/>
                  </a:cubicBezTo>
                  <a:cubicBezTo>
                    <a:pt x="2554" y="473"/>
                    <a:pt x="2511" y="451"/>
                    <a:pt x="2468" y="438"/>
                  </a:cubicBezTo>
                  <a:cubicBezTo>
                    <a:pt x="2459" y="434"/>
                    <a:pt x="2450" y="425"/>
                    <a:pt x="2455" y="416"/>
                  </a:cubicBezTo>
                  <a:cubicBezTo>
                    <a:pt x="2459" y="403"/>
                    <a:pt x="2468" y="399"/>
                    <a:pt x="2476" y="403"/>
                  </a:cubicBezTo>
                  <a:cubicBezTo>
                    <a:pt x="2528" y="416"/>
                    <a:pt x="2572" y="442"/>
                    <a:pt x="2611" y="468"/>
                  </a:cubicBezTo>
                  <a:cubicBezTo>
                    <a:pt x="2619" y="477"/>
                    <a:pt x="2619" y="486"/>
                    <a:pt x="2615" y="494"/>
                  </a:cubicBezTo>
                  <a:cubicBezTo>
                    <a:pt x="2611" y="499"/>
                    <a:pt x="2606" y="503"/>
                    <a:pt x="2602" y="503"/>
                  </a:cubicBezTo>
                  <a:close/>
                  <a:moveTo>
                    <a:pt x="2763" y="737"/>
                  </a:moveTo>
                  <a:cubicBezTo>
                    <a:pt x="2754" y="737"/>
                    <a:pt x="2750" y="733"/>
                    <a:pt x="2745" y="724"/>
                  </a:cubicBezTo>
                  <a:cubicBezTo>
                    <a:pt x="2732" y="677"/>
                    <a:pt x="2711" y="633"/>
                    <a:pt x="2685" y="598"/>
                  </a:cubicBezTo>
                  <a:cubicBezTo>
                    <a:pt x="2680" y="590"/>
                    <a:pt x="2685" y="577"/>
                    <a:pt x="2689" y="572"/>
                  </a:cubicBezTo>
                  <a:cubicBezTo>
                    <a:pt x="2698" y="568"/>
                    <a:pt x="2711" y="568"/>
                    <a:pt x="2715" y="577"/>
                  </a:cubicBezTo>
                  <a:cubicBezTo>
                    <a:pt x="2741" y="616"/>
                    <a:pt x="2763" y="664"/>
                    <a:pt x="2780" y="711"/>
                  </a:cubicBezTo>
                  <a:cubicBezTo>
                    <a:pt x="2784" y="724"/>
                    <a:pt x="2776" y="733"/>
                    <a:pt x="2767" y="737"/>
                  </a:cubicBezTo>
                  <a:cubicBezTo>
                    <a:pt x="2767" y="737"/>
                    <a:pt x="2763" y="737"/>
                    <a:pt x="2763" y="737"/>
                  </a:cubicBezTo>
                  <a:close/>
                  <a:moveTo>
                    <a:pt x="2810" y="1023"/>
                  </a:moveTo>
                  <a:cubicBezTo>
                    <a:pt x="2802" y="1023"/>
                    <a:pt x="2793" y="1015"/>
                    <a:pt x="2793" y="1006"/>
                  </a:cubicBezTo>
                  <a:cubicBezTo>
                    <a:pt x="2784" y="950"/>
                    <a:pt x="2776" y="906"/>
                    <a:pt x="2776" y="872"/>
                  </a:cubicBezTo>
                  <a:lnTo>
                    <a:pt x="2771" y="863"/>
                  </a:lnTo>
                  <a:cubicBezTo>
                    <a:pt x="2771" y="854"/>
                    <a:pt x="2780" y="841"/>
                    <a:pt x="2789" y="841"/>
                  </a:cubicBezTo>
                  <a:cubicBezTo>
                    <a:pt x="2802" y="841"/>
                    <a:pt x="2806" y="850"/>
                    <a:pt x="2810" y="859"/>
                  </a:cubicBezTo>
                  <a:lnTo>
                    <a:pt x="2810" y="867"/>
                  </a:lnTo>
                  <a:cubicBezTo>
                    <a:pt x="2815" y="902"/>
                    <a:pt x="2819" y="945"/>
                    <a:pt x="2828" y="1002"/>
                  </a:cubicBezTo>
                  <a:cubicBezTo>
                    <a:pt x="2828" y="1010"/>
                    <a:pt x="2823" y="1019"/>
                    <a:pt x="2815" y="1023"/>
                  </a:cubicBezTo>
                  <a:cubicBezTo>
                    <a:pt x="2810" y="1023"/>
                    <a:pt x="2810" y="1023"/>
                    <a:pt x="2810" y="1023"/>
                  </a:cubicBezTo>
                  <a:close/>
                  <a:moveTo>
                    <a:pt x="2862" y="1310"/>
                  </a:moveTo>
                  <a:cubicBezTo>
                    <a:pt x="2854" y="1310"/>
                    <a:pt x="2845" y="1301"/>
                    <a:pt x="2845" y="1292"/>
                  </a:cubicBezTo>
                  <a:cubicBezTo>
                    <a:pt x="2832" y="1244"/>
                    <a:pt x="2823" y="1197"/>
                    <a:pt x="2819" y="1149"/>
                  </a:cubicBezTo>
                  <a:cubicBezTo>
                    <a:pt x="2815" y="1140"/>
                    <a:pt x="2823" y="1132"/>
                    <a:pt x="2832" y="1132"/>
                  </a:cubicBezTo>
                  <a:cubicBezTo>
                    <a:pt x="2841" y="1127"/>
                    <a:pt x="2849" y="1136"/>
                    <a:pt x="2854" y="1145"/>
                  </a:cubicBezTo>
                  <a:cubicBezTo>
                    <a:pt x="2862" y="1188"/>
                    <a:pt x="2871" y="1236"/>
                    <a:pt x="2880" y="1288"/>
                  </a:cubicBezTo>
                  <a:cubicBezTo>
                    <a:pt x="2880" y="1297"/>
                    <a:pt x="2875" y="1305"/>
                    <a:pt x="2867" y="1310"/>
                  </a:cubicBezTo>
                  <a:cubicBezTo>
                    <a:pt x="2862" y="1310"/>
                    <a:pt x="2862" y="1310"/>
                    <a:pt x="2862" y="1310"/>
                  </a:cubicBezTo>
                  <a:close/>
                  <a:moveTo>
                    <a:pt x="2919" y="1591"/>
                  </a:moveTo>
                  <a:cubicBezTo>
                    <a:pt x="2910" y="1591"/>
                    <a:pt x="2901" y="1587"/>
                    <a:pt x="2901" y="1578"/>
                  </a:cubicBezTo>
                  <a:lnTo>
                    <a:pt x="2871" y="1435"/>
                  </a:lnTo>
                  <a:cubicBezTo>
                    <a:pt x="2871" y="1427"/>
                    <a:pt x="2875" y="1418"/>
                    <a:pt x="2884" y="1414"/>
                  </a:cubicBezTo>
                  <a:cubicBezTo>
                    <a:pt x="2897" y="1414"/>
                    <a:pt x="2906" y="1418"/>
                    <a:pt x="2906" y="1431"/>
                  </a:cubicBezTo>
                  <a:lnTo>
                    <a:pt x="2936" y="1570"/>
                  </a:lnTo>
                  <a:cubicBezTo>
                    <a:pt x="2940" y="1583"/>
                    <a:pt x="2932" y="1591"/>
                    <a:pt x="2923" y="1591"/>
                  </a:cubicBezTo>
                  <a:cubicBezTo>
                    <a:pt x="2923" y="1591"/>
                    <a:pt x="2919" y="1591"/>
                    <a:pt x="2919" y="1591"/>
                  </a:cubicBezTo>
                  <a:close/>
                  <a:moveTo>
                    <a:pt x="2979" y="1878"/>
                  </a:moveTo>
                  <a:cubicBezTo>
                    <a:pt x="2971" y="1878"/>
                    <a:pt x="2962" y="1873"/>
                    <a:pt x="2962" y="1864"/>
                  </a:cubicBezTo>
                  <a:lnTo>
                    <a:pt x="2932" y="1721"/>
                  </a:lnTo>
                  <a:cubicBezTo>
                    <a:pt x="2927" y="1713"/>
                    <a:pt x="2936" y="1700"/>
                    <a:pt x="2945" y="1700"/>
                  </a:cubicBezTo>
                  <a:cubicBezTo>
                    <a:pt x="2953" y="1700"/>
                    <a:pt x="2962" y="1704"/>
                    <a:pt x="2966" y="1713"/>
                  </a:cubicBezTo>
                  <a:lnTo>
                    <a:pt x="2997" y="1856"/>
                  </a:lnTo>
                  <a:cubicBezTo>
                    <a:pt x="2997" y="1864"/>
                    <a:pt x="2992" y="1873"/>
                    <a:pt x="2984" y="1878"/>
                  </a:cubicBezTo>
                  <a:cubicBezTo>
                    <a:pt x="2979" y="1878"/>
                    <a:pt x="2979" y="1878"/>
                    <a:pt x="2979" y="1878"/>
                  </a:cubicBezTo>
                  <a:close/>
                  <a:moveTo>
                    <a:pt x="3040" y="2159"/>
                  </a:moveTo>
                  <a:cubicBezTo>
                    <a:pt x="3031" y="2159"/>
                    <a:pt x="3023" y="2155"/>
                    <a:pt x="3023" y="2146"/>
                  </a:cubicBezTo>
                  <a:lnTo>
                    <a:pt x="2992" y="2003"/>
                  </a:lnTo>
                  <a:cubicBezTo>
                    <a:pt x="2988" y="1995"/>
                    <a:pt x="2997" y="1986"/>
                    <a:pt x="3005" y="1982"/>
                  </a:cubicBezTo>
                  <a:cubicBezTo>
                    <a:pt x="3014" y="1982"/>
                    <a:pt x="3027" y="1986"/>
                    <a:pt x="3027" y="1999"/>
                  </a:cubicBezTo>
                  <a:lnTo>
                    <a:pt x="3057" y="2138"/>
                  </a:lnTo>
                  <a:cubicBezTo>
                    <a:pt x="3062" y="2151"/>
                    <a:pt x="3053" y="2159"/>
                    <a:pt x="3044" y="2159"/>
                  </a:cubicBezTo>
                  <a:cubicBezTo>
                    <a:pt x="3044" y="2159"/>
                    <a:pt x="3040" y="2159"/>
                    <a:pt x="3040" y="2159"/>
                  </a:cubicBezTo>
                  <a:close/>
                  <a:moveTo>
                    <a:pt x="3105" y="2445"/>
                  </a:moveTo>
                  <a:cubicBezTo>
                    <a:pt x="3096" y="2445"/>
                    <a:pt x="3088" y="2437"/>
                    <a:pt x="3088" y="2432"/>
                  </a:cubicBezTo>
                  <a:lnTo>
                    <a:pt x="3053" y="2289"/>
                  </a:lnTo>
                  <a:cubicBezTo>
                    <a:pt x="3053" y="2281"/>
                    <a:pt x="3057" y="2268"/>
                    <a:pt x="3066" y="2268"/>
                  </a:cubicBezTo>
                  <a:cubicBezTo>
                    <a:pt x="3079" y="2263"/>
                    <a:pt x="3088" y="2272"/>
                    <a:pt x="3088" y="2281"/>
                  </a:cubicBezTo>
                  <a:lnTo>
                    <a:pt x="3122" y="2424"/>
                  </a:lnTo>
                  <a:cubicBezTo>
                    <a:pt x="3122" y="2432"/>
                    <a:pt x="3118" y="2441"/>
                    <a:pt x="3105" y="2445"/>
                  </a:cubicBezTo>
                  <a:cubicBezTo>
                    <a:pt x="3105" y="2445"/>
                    <a:pt x="3105" y="2445"/>
                    <a:pt x="3105" y="2445"/>
                  </a:cubicBezTo>
                  <a:close/>
                  <a:moveTo>
                    <a:pt x="3166" y="2727"/>
                  </a:moveTo>
                  <a:cubicBezTo>
                    <a:pt x="3157" y="2727"/>
                    <a:pt x="3153" y="2723"/>
                    <a:pt x="3148" y="2714"/>
                  </a:cubicBezTo>
                  <a:lnTo>
                    <a:pt x="3118" y="2571"/>
                  </a:lnTo>
                  <a:cubicBezTo>
                    <a:pt x="3114" y="2563"/>
                    <a:pt x="3122" y="2554"/>
                    <a:pt x="3131" y="2550"/>
                  </a:cubicBezTo>
                  <a:cubicBezTo>
                    <a:pt x="3140" y="2550"/>
                    <a:pt x="3153" y="2554"/>
                    <a:pt x="3153" y="2563"/>
                  </a:cubicBezTo>
                  <a:lnTo>
                    <a:pt x="3183" y="2706"/>
                  </a:lnTo>
                  <a:cubicBezTo>
                    <a:pt x="3187" y="2714"/>
                    <a:pt x="3179" y="2727"/>
                    <a:pt x="3170" y="2727"/>
                  </a:cubicBezTo>
                  <a:cubicBezTo>
                    <a:pt x="3170" y="2727"/>
                    <a:pt x="3170" y="2727"/>
                    <a:pt x="3166" y="2727"/>
                  </a:cubicBezTo>
                  <a:close/>
                  <a:moveTo>
                    <a:pt x="3231" y="3009"/>
                  </a:moveTo>
                  <a:cubicBezTo>
                    <a:pt x="3222" y="3009"/>
                    <a:pt x="3218" y="3005"/>
                    <a:pt x="3213" y="2996"/>
                  </a:cubicBezTo>
                  <a:lnTo>
                    <a:pt x="3183" y="2857"/>
                  </a:lnTo>
                  <a:cubicBezTo>
                    <a:pt x="3179" y="2844"/>
                    <a:pt x="3187" y="2836"/>
                    <a:pt x="3196" y="2836"/>
                  </a:cubicBezTo>
                  <a:cubicBezTo>
                    <a:pt x="3205" y="2831"/>
                    <a:pt x="3213" y="2840"/>
                    <a:pt x="3218" y="2849"/>
                  </a:cubicBezTo>
                  <a:lnTo>
                    <a:pt x="3248" y="2987"/>
                  </a:lnTo>
                  <a:cubicBezTo>
                    <a:pt x="3253" y="3000"/>
                    <a:pt x="3244" y="3009"/>
                    <a:pt x="3235" y="3009"/>
                  </a:cubicBezTo>
                  <a:cubicBezTo>
                    <a:pt x="3235" y="3009"/>
                    <a:pt x="3235" y="3009"/>
                    <a:pt x="3231" y="3009"/>
                  </a:cubicBezTo>
                  <a:close/>
                  <a:moveTo>
                    <a:pt x="3296" y="3295"/>
                  </a:moveTo>
                  <a:cubicBezTo>
                    <a:pt x="3287" y="3295"/>
                    <a:pt x="3283" y="3287"/>
                    <a:pt x="3279" y="3282"/>
                  </a:cubicBezTo>
                  <a:lnTo>
                    <a:pt x="3248" y="3139"/>
                  </a:lnTo>
                  <a:cubicBezTo>
                    <a:pt x="3244" y="3131"/>
                    <a:pt x="3253" y="3118"/>
                    <a:pt x="3261" y="3118"/>
                  </a:cubicBezTo>
                  <a:cubicBezTo>
                    <a:pt x="3270" y="3113"/>
                    <a:pt x="3279" y="3122"/>
                    <a:pt x="3283" y="3131"/>
                  </a:cubicBezTo>
                  <a:lnTo>
                    <a:pt x="3313" y="3274"/>
                  </a:lnTo>
                  <a:cubicBezTo>
                    <a:pt x="3318" y="3282"/>
                    <a:pt x="3309" y="3291"/>
                    <a:pt x="3300" y="3295"/>
                  </a:cubicBezTo>
                  <a:cubicBezTo>
                    <a:pt x="3300" y="3295"/>
                    <a:pt x="3300" y="3295"/>
                    <a:pt x="3296" y="3295"/>
                  </a:cubicBezTo>
                  <a:close/>
                  <a:moveTo>
                    <a:pt x="3365" y="3577"/>
                  </a:moveTo>
                  <a:cubicBezTo>
                    <a:pt x="3357" y="3577"/>
                    <a:pt x="3348" y="3573"/>
                    <a:pt x="3344" y="3564"/>
                  </a:cubicBezTo>
                  <a:lnTo>
                    <a:pt x="3313" y="3421"/>
                  </a:lnTo>
                  <a:cubicBezTo>
                    <a:pt x="3309" y="3412"/>
                    <a:pt x="3318" y="3404"/>
                    <a:pt x="3326" y="3399"/>
                  </a:cubicBezTo>
                  <a:cubicBezTo>
                    <a:pt x="3335" y="3399"/>
                    <a:pt x="3344" y="3404"/>
                    <a:pt x="3348" y="3412"/>
                  </a:cubicBezTo>
                  <a:lnTo>
                    <a:pt x="3383" y="3555"/>
                  </a:lnTo>
                  <a:cubicBezTo>
                    <a:pt x="3383" y="3564"/>
                    <a:pt x="3378" y="3573"/>
                    <a:pt x="3365" y="3577"/>
                  </a:cubicBezTo>
                  <a:cubicBezTo>
                    <a:pt x="3365" y="3577"/>
                    <a:pt x="3365" y="3577"/>
                    <a:pt x="3365" y="3577"/>
                  </a:cubicBezTo>
                  <a:close/>
                  <a:moveTo>
                    <a:pt x="3430" y="3859"/>
                  </a:moveTo>
                  <a:cubicBezTo>
                    <a:pt x="3422" y="3859"/>
                    <a:pt x="3413" y="3855"/>
                    <a:pt x="3413" y="3846"/>
                  </a:cubicBezTo>
                  <a:lnTo>
                    <a:pt x="3378" y="3703"/>
                  </a:lnTo>
                  <a:cubicBezTo>
                    <a:pt x="3378" y="3694"/>
                    <a:pt x="3383" y="3685"/>
                    <a:pt x="3391" y="3681"/>
                  </a:cubicBezTo>
                  <a:cubicBezTo>
                    <a:pt x="3404" y="3681"/>
                    <a:pt x="3413" y="3685"/>
                    <a:pt x="3413" y="3699"/>
                  </a:cubicBezTo>
                  <a:lnTo>
                    <a:pt x="3448" y="3837"/>
                  </a:lnTo>
                  <a:cubicBezTo>
                    <a:pt x="3448" y="3846"/>
                    <a:pt x="3443" y="3859"/>
                    <a:pt x="3435" y="3859"/>
                  </a:cubicBezTo>
                  <a:cubicBezTo>
                    <a:pt x="3430" y="3859"/>
                    <a:pt x="3430" y="3859"/>
                    <a:pt x="3430" y="3859"/>
                  </a:cubicBezTo>
                  <a:close/>
                </a:path>
              </a:pathLst>
            </a:custGeom>
            <a:solidFill>
              <a:srgbClr val="3A6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" name="Google Shape;277;p19">
              <a:extLst>
                <a:ext uri="{FF2B5EF4-FFF2-40B4-BE49-F238E27FC236}">
                  <a16:creationId xmlns:a16="http://schemas.microsoft.com/office/drawing/2014/main" id="{886ABA28-D132-424E-9825-9EFD5036068D}"/>
                </a:ext>
              </a:extLst>
            </p:cNvPr>
            <p:cNvSpPr/>
            <p:nvPr/>
          </p:nvSpPr>
          <p:spPr>
            <a:xfrm>
              <a:off x="5881316" y="4604723"/>
              <a:ext cx="10148" cy="19584"/>
            </a:xfrm>
            <a:custGeom>
              <a:avLst/>
              <a:gdLst/>
              <a:ahLst/>
              <a:cxnLst/>
              <a:rect l="l" t="t" r="r" b="b"/>
              <a:pathLst>
                <a:path w="57" h="110" extrusionOk="0">
                  <a:moveTo>
                    <a:pt x="35" y="109"/>
                  </a:moveTo>
                  <a:cubicBezTo>
                    <a:pt x="26" y="109"/>
                    <a:pt x="18" y="100"/>
                    <a:pt x="18" y="96"/>
                  </a:cubicBezTo>
                  <a:lnTo>
                    <a:pt x="0" y="22"/>
                  </a:lnTo>
                  <a:cubicBezTo>
                    <a:pt x="0" y="14"/>
                    <a:pt x="5" y="5"/>
                    <a:pt x="13" y="1"/>
                  </a:cubicBezTo>
                  <a:cubicBezTo>
                    <a:pt x="26" y="1"/>
                    <a:pt x="35" y="5"/>
                    <a:pt x="35" y="14"/>
                  </a:cubicBezTo>
                  <a:lnTo>
                    <a:pt x="52" y="87"/>
                  </a:lnTo>
                  <a:cubicBezTo>
                    <a:pt x="57" y="96"/>
                    <a:pt x="48" y="105"/>
                    <a:pt x="39" y="109"/>
                  </a:cubicBezTo>
                  <a:cubicBezTo>
                    <a:pt x="39" y="109"/>
                    <a:pt x="35" y="109"/>
                    <a:pt x="35" y="109"/>
                  </a:cubicBezTo>
                  <a:close/>
                </a:path>
              </a:pathLst>
            </a:custGeom>
            <a:solidFill>
              <a:srgbClr val="3A6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Google Shape;278;p19">
              <a:extLst>
                <a:ext uri="{FF2B5EF4-FFF2-40B4-BE49-F238E27FC236}">
                  <a16:creationId xmlns:a16="http://schemas.microsoft.com/office/drawing/2014/main" id="{0A439125-8A96-41E4-B761-A6AD08258275}"/>
                </a:ext>
              </a:extLst>
            </p:cNvPr>
            <p:cNvSpPr/>
            <p:nvPr/>
          </p:nvSpPr>
          <p:spPr>
            <a:xfrm>
              <a:off x="5648093" y="4111581"/>
              <a:ext cx="11038" cy="493335"/>
            </a:xfrm>
            <a:custGeom>
              <a:avLst/>
              <a:gdLst/>
              <a:ahLst/>
              <a:cxnLst/>
              <a:rect l="l" t="t" r="r" b="b"/>
              <a:pathLst>
                <a:path w="62" h="2771" extrusionOk="0">
                  <a:moveTo>
                    <a:pt x="44" y="178"/>
                  </a:moveTo>
                  <a:lnTo>
                    <a:pt x="44" y="178"/>
                  </a:lnTo>
                  <a:cubicBezTo>
                    <a:pt x="31" y="178"/>
                    <a:pt x="27" y="174"/>
                    <a:pt x="27" y="161"/>
                  </a:cubicBezTo>
                  <a:lnTo>
                    <a:pt x="27" y="17"/>
                  </a:lnTo>
                  <a:cubicBezTo>
                    <a:pt x="27" y="9"/>
                    <a:pt x="36" y="0"/>
                    <a:pt x="44" y="0"/>
                  </a:cubicBezTo>
                  <a:lnTo>
                    <a:pt x="44" y="0"/>
                  </a:lnTo>
                  <a:cubicBezTo>
                    <a:pt x="53" y="0"/>
                    <a:pt x="62" y="9"/>
                    <a:pt x="62" y="17"/>
                  </a:cubicBezTo>
                  <a:lnTo>
                    <a:pt x="62" y="161"/>
                  </a:lnTo>
                  <a:cubicBezTo>
                    <a:pt x="62" y="174"/>
                    <a:pt x="53" y="178"/>
                    <a:pt x="44" y="178"/>
                  </a:cubicBezTo>
                  <a:close/>
                  <a:moveTo>
                    <a:pt x="40" y="468"/>
                  </a:moveTo>
                  <a:lnTo>
                    <a:pt x="40" y="468"/>
                  </a:lnTo>
                  <a:cubicBezTo>
                    <a:pt x="31" y="468"/>
                    <a:pt x="23" y="460"/>
                    <a:pt x="23" y="451"/>
                  </a:cubicBezTo>
                  <a:lnTo>
                    <a:pt x="23" y="308"/>
                  </a:lnTo>
                  <a:cubicBezTo>
                    <a:pt x="23" y="295"/>
                    <a:pt x="31" y="286"/>
                    <a:pt x="40" y="286"/>
                  </a:cubicBezTo>
                  <a:cubicBezTo>
                    <a:pt x="49" y="291"/>
                    <a:pt x="62" y="295"/>
                    <a:pt x="62" y="308"/>
                  </a:cubicBezTo>
                  <a:lnTo>
                    <a:pt x="57" y="451"/>
                  </a:lnTo>
                  <a:cubicBezTo>
                    <a:pt x="57" y="460"/>
                    <a:pt x="49" y="468"/>
                    <a:pt x="40" y="468"/>
                  </a:cubicBezTo>
                  <a:close/>
                  <a:moveTo>
                    <a:pt x="40" y="759"/>
                  </a:moveTo>
                  <a:lnTo>
                    <a:pt x="40" y="759"/>
                  </a:lnTo>
                  <a:cubicBezTo>
                    <a:pt x="27" y="759"/>
                    <a:pt x="18" y="750"/>
                    <a:pt x="18" y="742"/>
                  </a:cubicBezTo>
                  <a:lnTo>
                    <a:pt x="23" y="594"/>
                  </a:lnTo>
                  <a:cubicBezTo>
                    <a:pt x="23" y="585"/>
                    <a:pt x="27" y="577"/>
                    <a:pt x="40" y="577"/>
                  </a:cubicBezTo>
                  <a:cubicBezTo>
                    <a:pt x="49" y="577"/>
                    <a:pt x="57" y="585"/>
                    <a:pt x="57" y="594"/>
                  </a:cubicBezTo>
                  <a:lnTo>
                    <a:pt x="57" y="742"/>
                  </a:lnTo>
                  <a:cubicBezTo>
                    <a:pt x="57" y="750"/>
                    <a:pt x="49" y="759"/>
                    <a:pt x="40" y="759"/>
                  </a:cubicBezTo>
                  <a:close/>
                  <a:moveTo>
                    <a:pt x="36" y="1045"/>
                  </a:moveTo>
                  <a:lnTo>
                    <a:pt x="36" y="1045"/>
                  </a:lnTo>
                  <a:cubicBezTo>
                    <a:pt x="27" y="1045"/>
                    <a:pt x="18" y="1041"/>
                    <a:pt x="18" y="1028"/>
                  </a:cubicBezTo>
                  <a:lnTo>
                    <a:pt x="18" y="885"/>
                  </a:lnTo>
                  <a:cubicBezTo>
                    <a:pt x="18" y="876"/>
                    <a:pt x="27" y="867"/>
                    <a:pt x="36" y="867"/>
                  </a:cubicBezTo>
                  <a:cubicBezTo>
                    <a:pt x="49" y="867"/>
                    <a:pt x="57" y="876"/>
                    <a:pt x="53" y="885"/>
                  </a:cubicBezTo>
                  <a:lnTo>
                    <a:pt x="53" y="1028"/>
                  </a:lnTo>
                  <a:cubicBezTo>
                    <a:pt x="53" y="1041"/>
                    <a:pt x="44" y="1045"/>
                    <a:pt x="36" y="1045"/>
                  </a:cubicBezTo>
                  <a:close/>
                  <a:moveTo>
                    <a:pt x="31" y="1336"/>
                  </a:moveTo>
                  <a:lnTo>
                    <a:pt x="31" y="1336"/>
                  </a:lnTo>
                  <a:cubicBezTo>
                    <a:pt x="23" y="1336"/>
                    <a:pt x="14" y="1327"/>
                    <a:pt x="14" y="1318"/>
                  </a:cubicBezTo>
                  <a:lnTo>
                    <a:pt x="18" y="1175"/>
                  </a:lnTo>
                  <a:cubicBezTo>
                    <a:pt x="18" y="1162"/>
                    <a:pt x="23" y="1153"/>
                    <a:pt x="36" y="1153"/>
                  </a:cubicBezTo>
                  <a:lnTo>
                    <a:pt x="36" y="1153"/>
                  </a:lnTo>
                  <a:cubicBezTo>
                    <a:pt x="44" y="1153"/>
                    <a:pt x="53" y="1162"/>
                    <a:pt x="53" y="1175"/>
                  </a:cubicBezTo>
                  <a:lnTo>
                    <a:pt x="53" y="1318"/>
                  </a:lnTo>
                  <a:cubicBezTo>
                    <a:pt x="53" y="1327"/>
                    <a:pt x="44" y="1336"/>
                    <a:pt x="31" y="1336"/>
                  </a:cubicBezTo>
                  <a:close/>
                  <a:moveTo>
                    <a:pt x="31" y="1626"/>
                  </a:moveTo>
                  <a:lnTo>
                    <a:pt x="31" y="1626"/>
                  </a:lnTo>
                  <a:cubicBezTo>
                    <a:pt x="23" y="1626"/>
                    <a:pt x="14" y="1617"/>
                    <a:pt x="14" y="1609"/>
                  </a:cubicBezTo>
                  <a:lnTo>
                    <a:pt x="14" y="1461"/>
                  </a:lnTo>
                  <a:cubicBezTo>
                    <a:pt x="14" y="1453"/>
                    <a:pt x="23" y="1444"/>
                    <a:pt x="31" y="1444"/>
                  </a:cubicBezTo>
                  <a:lnTo>
                    <a:pt x="31" y="1444"/>
                  </a:lnTo>
                  <a:cubicBezTo>
                    <a:pt x="40" y="1444"/>
                    <a:pt x="49" y="1453"/>
                    <a:pt x="49" y="1461"/>
                  </a:cubicBezTo>
                  <a:lnTo>
                    <a:pt x="49" y="1609"/>
                  </a:lnTo>
                  <a:cubicBezTo>
                    <a:pt x="49" y="1617"/>
                    <a:pt x="40" y="1626"/>
                    <a:pt x="31" y="1626"/>
                  </a:cubicBezTo>
                  <a:close/>
                  <a:moveTo>
                    <a:pt x="27" y="1912"/>
                  </a:moveTo>
                  <a:lnTo>
                    <a:pt x="27" y="1912"/>
                  </a:lnTo>
                  <a:cubicBezTo>
                    <a:pt x="18" y="1912"/>
                    <a:pt x="10" y="1908"/>
                    <a:pt x="10" y="1895"/>
                  </a:cubicBezTo>
                  <a:lnTo>
                    <a:pt x="10" y="1752"/>
                  </a:lnTo>
                  <a:cubicBezTo>
                    <a:pt x="10" y="1743"/>
                    <a:pt x="18" y="1734"/>
                    <a:pt x="31" y="1734"/>
                  </a:cubicBezTo>
                  <a:cubicBezTo>
                    <a:pt x="40" y="1734"/>
                    <a:pt x="49" y="1743"/>
                    <a:pt x="49" y="1752"/>
                  </a:cubicBezTo>
                  <a:lnTo>
                    <a:pt x="44" y="1895"/>
                  </a:lnTo>
                  <a:cubicBezTo>
                    <a:pt x="44" y="1908"/>
                    <a:pt x="40" y="1912"/>
                    <a:pt x="27" y="1912"/>
                  </a:cubicBezTo>
                  <a:close/>
                  <a:moveTo>
                    <a:pt x="27" y="2203"/>
                  </a:moveTo>
                  <a:lnTo>
                    <a:pt x="27" y="2203"/>
                  </a:lnTo>
                  <a:cubicBezTo>
                    <a:pt x="14" y="2203"/>
                    <a:pt x="10" y="2194"/>
                    <a:pt x="10" y="2185"/>
                  </a:cubicBezTo>
                  <a:lnTo>
                    <a:pt x="10" y="2042"/>
                  </a:lnTo>
                  <a:cubicBezTo>
                    <a:pt x="10" y="2029"/>
                    <a:pt x="18" y="2021"/>
                    <a:pt x="27" y="2021"/>
                  </a:cubicBezTo>
                  <a:lnTo>
                    <a:pt x="27" y="2021"/>
                  </a:lnTo>
                  <a:cubicBezTo>
                    <a:pt x="36" y="2021"/>
                    <a:pt x="44" y="2029"/>
                    <a:pt x="44" y="2042"/>
                  </a:cubicBezTo>
                  <a:lnTo>
                    <a:pt x="44" y="2185"/>
                  </a:lnTo>
                  <a:cubicBezTo>
                    <a:pt x="44" y="2194"/>
                    <a:pt x="36" y="2203"/>
                    <a:pt x="27" y="2203"/>
                  </a:cubicBezTo>
                  <a:close/>
                  <a:moveTo>
                    <a:pt x="23" y="2493"/>
                  </a:moveTo>
                  <a:lnTo>
                    <a:pt x="23" y="2493"/>
                  </a:lnTo>
                  <a:cubicBezTo>
                    <a:pt x="14" y="2493"/>
                    <a:pt x="5" y="2484"/>
                    <a:pt x="5" y="2476"/>
                  </a:cubicBezTo>
                  <a:lnTo>
                    <a:pt x="5" y="2328"/>
                  </a:lnTo>
                  <a:cubicBezTo>
                    <a:pt x="5" y="2320"/>
                    <a:pt x="14" y="2311"/>
                    <a:pt x="23" y="2311"/>
                  </a:cubicBezTo>
                  <a:cubicBezTo>
                    <a:pt x="36" y="2311"/>
                    <a:pt x="44" y="2320"/>
                    <a:pt x="44" y="2328"/>
                  </a:cubicBezTo>
                  <a:lnTo>
                    <a:pt x="40" y="2476"/>
                  </a:lnTo>
                  <a:cubicBezTo>
                    <a:pt x="40" y="2484"/>
                    <a:pt x="31" y="2493"/>
                    <a:pt x="23" y="2493"/>
                  </a:cubicBezTo>
                  <a:close/>
                  <a:moveTo>
                    <a:pt x="23" y="2771"/>
                  </a:moveTo>
                  <a:lnTo>
                    <a:pt x="18" y="2771"/>
                  </a:lnTo>
                  <a:cubicBezTo>
                    <a:pt x="10" y="2771"/>
                    <a:pt x="1" y="2762"/>
                    <a:pt x="1" y="2753"/>
                  </a:cubicBezTo>
                  <a:lnTo>
                    <a:pt x="5" y="2619"/>
                  </a:lnTo>
                  <a:cubicBezTo>
                    <a:pt x="5" y="2610"/>
                    <a:pt x="14" y="2602"/>
                    <a:pt x="23" y="2602"/>
                  </a:cubicBezTo>
                  <a:lnTo>
                    <a:pt x="23" y="2602"/>
                  </a:lnTo>
                  <a:cubicBezTo>
                    <a:pt x="31" y="2602"/>
                    <a:pt x="40" y="2610"/>
                    <a:pt x="40" y="2619"/>
                  </a:cubicBezTo>
                  <a:lnTo>
                    <a:pt x="40" y="2753"/>
                  </a:lnTo>
                  <a:cubicBezTo>
                    <a:pt x="40" y="2762"/>
                    <a:pt x="31" y="2771"/>
                    <a:pt x="23" y="2771"/>
                  </a:cubicBezTo>
                  <a:close/>
                </a:path>
              </a:pathLst>
            </a:custGeom>
            <a:solidFill>
              <a:srgbClr val="3A6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Google Shape;279;p19">
              <a:extLst>
                <a:ext uri="{FF2B5EF4-FFF2-40B4-BE49-F238E27FC236}">
                  <a16:creationId xmlns:a16="http://schemas.microsoft.com/office/drawing/2014/main" id="{073AE77B-B205-44E9-A876-E2C8E46107AA}"/>
                </a:ext>
              </a:extLst>
            </p:cNvPr>
            <p:cNvSpPr/>
            <p:nvPr/>
          </p:nvSpPr>
          <p:spPr>
            <a:xfrm>
              <a:off x="5172746" y="2790781"/>
              <a:ext cx="502586" cy="479626"/>
            </a:xfrm>
            <a:custGeom>
              <a:avLst/>
              <a:gdLst/>
              <a:ahLst/>
              <a:cxnLst/>
              <a:rect l="l" t="t" r="r" b="b"/>
              <a:pathLst>
                <a:path w="2823" h="2694" extrusionOk="0">
                  <a:moveTo>
                    <a:pt x="243" y="2351"/>
                  </a:moveTo>
                  <a:cubicBezTo>
                    <a:pt x="239" y="2481"/>
                    <a:pt x="213" y="2593"/>
                    <a:pt x="178" y="2693"/>
                  </a:cubicBezTo>
                  <a:lnTo>
                    <a:pt x="2645" y="2693"/>
                  </a:lnTo>
                  <a:cubicBezTo>
                    <a:pt x="2610" y="2593"/>
                    <a:pt x="2584" y="2481"/>
                    <a:pt x="2580" y="2351"/>
                  </a:cubicBezTo>
                  <a:cubicBezTo>
                    <a:pt x="2562" y="1874"/>
                    <a:pt x="2823" y="1445"/>
                    <a:pt x="2580" y="725"/>
                  </a:cubicBezTo>
                  <a:cubicBezTo>
                    <a:pt x="2333" y="1"/>
                    <a:pt x="1492" y="74"/>
                    <a:pt x="1492" y="74"/>
                  </a:cubicBezTo>
                  <a:lnTo>
                    <a:pt x="1414" y="74"/>
                  </a:lnTo>
                  <a:lnTo>
                    <a:pt x="1331" y="74"/>
                  </a:lnTo>
                  <a:cubicBezTo>
                    <a:pt x="1331" y="74"/>
                    <a:pt x="490" y="1"/>
                    <a:pt x="243" y="725"/>
                  </a:cubicBezTo>
                  <a:cubicBezTo>
                    <a:pt x="0" y="1445"/>
                    <a:pt x="260" y="1874"/>
                    <a:pt x="243" y="2351"/>
                  </a:cubicBezTo>
                  <a:close/>
                </a:path>
              </a:pathLst>
            </a:custGeom>
            <a:solidFill>
              <a:srgbClr val="422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8" name="Google Shape;280;p19">
              <a:extLst>
                <a:ext uri="{FF2B5EF4-FFF2-40B4-BE49-F238E27FC236}">
                  <a16:creationId xmlns:a16="http://schemas.microsoft.com/office/drawing/2014/main" id="{4FD82F0A-F80E-42EB-870B-2FE0D7C76840}"/>
                </a:ext>
              </a:extLst>
            </p:cNvPr>
            <p:cNvSpPr/>
            <p:nvPr/>
          </p:nvSpPr>
          <p:spPr>
            <a:xfrm>
              <a:off x="5062366" y="3283210"/>
              <a:ext cx="215419" cy="376188"/>
            </a:xfrm>
            <a:custGeom>
              <a:avLst/>
              <a:gdLst/>
              <a:ahLst/>
              <a:cxnLst/>
              <a:rect l="l" t="t" r="r" b="b"/>
              <a:pathLst>
                <a:path w="1210" h="2113" extrusionOk="0">
                  <a:moveTo>
                    <a:pt x="1097" y="1"/>
                  </a:moveTo>
                  <a:cubicBezTo>
                    <a:pt x="1097" y="1"/>
                    <a:pt x="863" y="57"/>
                    <a:pt x="650" y="391"/>
                  </a:cubicBezTo>
                  <a:cubicBezTo>
                    <a:pt x="330" y="898"/>
                    <a:pt x="0" y="1774"/>
                    <a:pt x="217" y="1952"/>
                  </a:cubicBezTo>
                  <a:cubicBezTo>
                    <a:pt x="416" y="2112"/>
                    <a:pt x="928" y="1410"/>
                    <a:pt x="1071" y="1219"/>
                  </a:cubicBezTo>
                  <a:cubicBezTo>
                    <a:pt x="1210" y="1028"/>
                    <a:pt x="1097" y="1"/>
                    <a:pt x="10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9" name="Google Shape;281;p19">
              <a:extLst>
                <a:ext uri="{FF2B5EF4-FFF2-40B4-BE49-F238E27FC236}">
                  <a16:creationId xmlns:a16="http://schemas.microsoft.com/office/drawing/2014/main" id="{AECC6060-1A54-4D97-9B6D-36BC0362EE07}"/>
                </a:ext>
              </a:extLst>
            </p:cNvPr>
            <p:cNvSpPr/>
            <p:nvPr/>
          </p:nvSpPr>
          <p:spPr>
            <a:xfrm>
              <a:off x="5571717" y="3283210"/>
              <a:ext cx="204025" cy="385446"/>
            </a:xfrm>
            <a:custGeom>
              <a:avLst/>
              <a:gdLst/>
              <a:ahLst/>
              <a:cxnLst/>
              <a:rect l="l" t="t" r="r" b="b"/>
              <a:pathLst>
                <a:path w="1146" h="2165" extrusionOk="0">
                  <a:moveTo>
                    <a:pt x="79" y="1"/>
                  </a:moveTo>
                  <a:cubicBezTo>
                    <a:pt x="79" y="1"/>
                    <a:pt x="443" y="1"/>
                    <a:pt x="742" y="777"/>
                  </a:cubicBezTo>
                  <a:cubicBezTo>
                    <a:pt x="881" y="1133"/>
                    <a:pt x="1145" y="1952"/>
                    <a:pt x="976" y="2017"/>
                  </a:cubicBezTo>
                  <a:cubicBezTo>
                    <a:pt x="595" y="2164"/>
                    <a:pt x="1" y="1154"/>
                    <a:pt x="1" y="115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0" name="Google Shape;282;p19">
              <a:extLst>
                <a:ext uri="{FF2B5EF4-FFF2-40B4-BE49-F238E27FC236}">
                  <a16:creationId xmlns:a16="http://schemas.microsoft.com/office/drawing/2014/main" id="{63E17EAB-2430-4142-8A75-8EDC159A6A3E}"/>
                </a:ext>
              </a:extLst>
            </p:cNvPr>
            <p:cNvSpPr/>
            <p:nvPr/>
          </p:nvSpPr>
          <p:spPr>
            <a:xfrm>
              <a:off x="5317842" y="3263983"/>
              <a:ext cx="212393" cy="602292"/>
            </a:xfrm>
            <a:custGeom>
              <a:avLst/>
              <a:gdLst/>
              <a:ahLst/>
              <a:cxnLst/>
              <a:rect l="l" t="t" r="r" b="b"/>
              <a:pathLst>
                <a:path w="1193" h="3383" extrusionOk="0">
                  <a:moveTo>
                    <a:pt x="0" y="70"/>
                  </a:moveTo>
                  <a:lnTo>
                    <a:pt x="195" y="3365"/>
                  </a:lnTo>
                  <a:lnTo>
                    <a:pt x="945" y="3382"/>
                  </a:lnTo>
                  <a:lnTo>
                    <a:pt x="1193" y="83"/>
                  </a:lnTo>
                  <a:cubicBezTo>
                    <a:pt x="971" y="18"/>
                    <a:pt x="724" y="1"/>
                    <a:pt x="477" y="9"/>
                  </a:cubicBezTo>
                  <a:cubicBezTo>
                    <a:pt x="291" y="18"/>
                    <a:pt x="135" y="40"/>
                    <a:pt x="0" y="7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1" name="Google Shape;283;p19">
              <a:extLst>
                <a:ext uri="{FF2B5EF4-FFF2-40B4-BE49-F238E27FC236}">
                  <a16:creationId xmlns:a16="http://schemas.microsoft.com/office/drawing/2014/main" id="{CD46EFEE-C4D6-4184-8ABF-6CAEE3A3AC2A}"/>
                </a:ext>
              </a:extLst>
            </p:cNvPr>
            <p:cNvSpPr/>
            <p:nvPr/>
          </p:nvSpPr>
          <p:spPr>
            <a:xfrm>
              <a:off x="5480742" y="3272528"/>
              <a:ext cx="170733" cy="597663"/>
            </a:xfrm>
            <a:custGeom>
              <a:avLst/>
              <a:gdLst/>
              <a:ahLst/>
              <a:cxnLst/>
              <a:rect l="l" t="t" r="r" b="b"/>
              <a:pathLst>
                <a:path w="959" h="3357" extrusionOk="0">
                  <a:moveTo>
                    <a:pt x="780" y="2125"/>
                  </a:moveTo>
                  <a:cubicBezTo>
                    <a:pt x="793" y="2311"/>
                    <a:pt x="824" y="2857"/>
                    <a:pt x="889" y="3356"/>
                  </a:cubicBezTo>
                  <a:lnTo>
                    <a:pt x="0" y="3356"/>
                  </a:lnTo>
                  <a:lnTo>
                    <a:pt x="269" y="0"/>
                  </a:lnTo>
                  <a:cubicBezTo>
                    <a:pt x="481" y="65"/>
                    <a:pt x="594" y="0"/>
                    <a:pt x="715" y="156"/>
                  </a:cubicBezTo>
                  <a:cubicBezTo>
                    <a:pt x="958" y="477"/>
                    <a:pt x="759" y="1717"/>
                    <a:pt x="780" y="21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2" name="Google Shape;284;p19">
              <a:extLst>
                <a:ext uri="{FF2B5EF4-FFF2-40B4-BE49-F238E27FC236}">
                  <a16:creationId xmlns:a16="http://schemas.microsoft.com/office/drawing/2014/main" id="{17F43026-097E-48FF-A6C8-3BBBEE18818E}"/>
                </a:ext>
              </a:extLst>
            </p:cNvPr>
            <p:cNvSpPr/>
            <p:nvPr/>
          </p:nvSpPr>
          <p:spPr>
            <a:xfrm>
              <a:off x="5516171" y="3726325"/>
              <a:ext cx="84387" cy="38812"/>
            </a:xfrm>
            <a:custGeom>
              <a:avLst/>
              <a:gdLst/>
              <a:ahLst/>
              <a:cxnLst/>
              <a:rect l="l" t="t" r="r" b="b"/>
              <a:pathLst>
                <a:path w="474" h="218" extrusionOk="0">
                  <a:moveTo>
                    <a:pt x="473" y="5"/>
                  </a:moveTo>
                  <a:cubicBezTo>
                    <a:pt x="473" y="122"/>
                    <a:pt x="369" y="217"/>
                    <a:pt x="235" y="217"/>
                  </a:cubicBezTo>
                  <a:cubicBezTo>
                    <a:pt x="170" y="217"/>
                    <a:pt x="113" y="191"/>
                    <a:pt x="70" y="152"/>
                  </a:cubicBezTo>
                  <a:cubicBezTo>
                    <a:pt x="35" y="122"/>
                    <a:pt x="9" y="79"/>
                    <a:pt x="0" y="35"/>
                  </a:cubicBezTo>
                  <a:lnTo>
                    <a:pt x="5" y="1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rgbClr val="E7A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3" name="Google Shape;285;p19">
              <a:extLst>
                <a:ext uri="{FF2B5EF4-FFF2-40B4-BE49-F238E27FC236}">
                  <a16:creationId xmlns:a16="http://schemas.microsoft.com/office/drawing/2014/main" id="{DB71656E-8C8E-4F15-B7BA-A0AF558DDC36}"/>
                </a:ext>
              </a:extLst>
            </p:cNvPr>
            <p:cNvSpPr/>
            <p:nvPr/>
          </p:nvSpPr>
          <p:spPr>
            <a:xfrm>
              <a:off x="5171856" y="3270926"/>
              <a:ext cx="216309" cy="593035"/>
            </a:xfrm>
            <a:custGeom>
              <a:avLst/>
              <a:gdLst/>
              <a:ahLst/>
              <a:cxnLst/>
              <a:rect l="l" t="t" r="r" b="b"/>
              <a:pathLst>
                <a:path w="1215" h="3331" extrusionOk="0">
                  <a:moveTo>
                    <a:pt x="257" y="3326"/>
                  </a:moveTo>
                  <a:cubicBezTo>
                    <a:pt x="378" y="2680"/>
                    <a:pt x="495" y="1904"/>
                    <a:pt x="460" y="1384"/>
                  </a:cubicBezTo>
                  <a:cubicBezTo>
                    <a:pt x="404" y="469"/>
                    <a:pt x="1" y="40"/>
                    <a:pt x="846" y="1"/>
                  </a:cubicBezTo>
                  <a:lnTo>
                    <a:pt x="1215" y="33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" name="Google Shape;286;p19">
              <a:extLst>
                <a:ext uri="{FF2B5EF4-FFF2-40B4-BE49-F238E27FC236}">
                  <a16:creationId xmlns:a16="http://schemas.microsoft.com/office/drawing/2014/main" id="{58923EBF-3C14-4370-BCA6-F93F5B3560EB}"/>
                </a:ext>
              </a:extLst>
            </p:cNvPr>
            <p:cNvSpPr/>
            <p:nvPr/>
          </p:nvSpPr>
          <p:spPr>
            <a:xfrm>
              <a:off x="5254463" y="3722409"/>
              <a:ext cx="84387" cy="38099"/>
            </a:xfrm>
            <a:custGeom>
              <a:avLst/>
              <a:gdLst/>
              <a:ahLst/>
              <a:cxnLst/>
              <a:rect l="l" t="t" r="r" b="b"/>
              <a:pathLst>
                <a:path w="474" h="214" extrusionOk="0">
                  <a:moveTo>
                    <a:pt x="473" y="5"/>
                  </a:moveTo>
                  <a:cubicBezTo>
                    <a:pt x="473" y="122"/>
                    <a:pt x="369" y="213"/>
                    <a:pt x="239" y="213"/>
                  </a:cubicBezTo>
                  <a:cubicBezTo>
                    <a:pt x="170" y="213"/>
                    <a:pt x="113" y="192"/>
                    <a:pt x="70" y="153"/>
                  </a:cubicBezTo>
                  <a:cubicBezTo>
                    <a:pt x="35" y="122"/>
                    <a:pt x="9" y="79"/>
                    <a:pt x="1" y="31"/>
                  </a:cubicBezTo>
                  <a:lnTo>
                    <a:pt x="5" y="1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rgbClr val="E7A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5" name="Google Shape;287;p19">
              <a:extLst>
                <a:ext uri="{FF2B5EF4-FFF2-40B4-BE49-F238E27FC236}">
                  <a16:creationId xmlns:a16="http://schemas.microsoft.com/office/drawing/2014/main" id="{D049A95B-E36A-4173-8F3E-DF4255B03F3F}"/>
                </a:ext>
              </a:extLst>
            </p:cNvPr>
            <p:cNvSpPr/>
            <p:nvPr/>
          </p:nvSpPr>
          <p:spPr>
            <a:xfrm>
              <a:off x="5378017" y="3169093"/>
              <a:ext cx="91153" cy="124446"/>
            </a:xfrm>
            <a:custGeom>
              <a:avLst/>
              <a:gdLst/>
              <a:ahLst/>
              <a:cxnLst/>
              <a:rect l="l" t="t" r="r" b="b"/>
              <a:pathLst>
                <a:path w="512" h="699" extrusionOk="0">
                  <a:moveTo>
                    <a:pt x="48" y="351"/>
                  </a:moveTo>
                  <a:cubicBezTo>
                    <a:pt x="44" y="447"/>
                    <a:pt x="0" y="581"/>
                    <a:pt x="0" y="581"/>
                  </a:cubicBezTo>
                  <a:cubicBezTo>
                    <a:pt x="13" y="594"/>
                    <a:pt x="109" y="698"/>
                    <a:pt x="261" y="694"/>
                  </a:cubicBezTo>
                  <a:cubicBezTo>
                    <a:pt x="408" y="694"/>
                    <a:pt x="495" y="599"/>
                    <a:pt x="512" y="581"/>
                  </a:cubicBezTo>
                  <a:cubicBezTo>
                    <a:pt x="508" y="568"/>
                    <a:pt x="499" y="551"/>
                    <a:pt x="495" y="534"/>
                  </a:cubicBezTo>
                  <a:cubicBezTo>
                    <a:pt x="490" y="516"/>
                    <a:pt x="486" y="499"/>
                    <a:pt x="482" y="477"/>
                  </a:cubicBezTo>
                  <a:cubicBezTo>
                    <a:pt x="469" y="438"/>
                    <a:pt x="464" y="390"/>
                    <a:pt x="460" y="343"/>
                  </a:cubicBezTo>
                  <a:cubicBezTo>
                    <a:pt x="451" y="226"/>
                    <a:pt x="473" y="126"/>
                    <a:pt x="490" y="52"/>
                  </a:cubicBezTo>
                  <a:cubicBezTo>
                    <a:pt x="499" y="35"/>
                    <a:pt x="503" y="13"/>
                    <a:pt x="512" y="0"/>
                  </a:cubicBezTo>
                  <a:lnTo>
                    <a:pt x="0" y="0"/>
                  </a:lnTo>
                  <a:cubicBezTo>
                    <a:pt x="9" y="22"/>
                    <a:pt x="18" y="48"/>
                    <a:pt x="26" y="78"/>
                  </a:cubicBezTo>
                  <a:cubicBezTo>
                    <a:pt x="39" y="135"/>
                    <a:pt x="52" y="204"/>
                    <a:pt x="52" y="282"/>
                  </a:cubicBezTo>
                  <a:cubicBezTo>
                    <a:pt x="52" y="304"/>
                    <a:pt x="52" y="325"/>
                    <a:pt x="48" y="351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6" name="Google Shape;288;p19">
              <a:extLst>
                <a:ext uri="{FF2B5EF4-FFF2-40B4-BE49-F238E27FC236}">
                  <a16:creationId xmlns:a16="http://schemas.microsoft.com/office/drawing/2014/main" id="{842F6094-3C1F-46BD-93D7-249F11ED8A98}"/>
                </a:ext>
              </a:extLst>
            </p:cNvPr>
            <p:cNvSpPr/>
            <p:nvPr/>
          </p:nvSpPr>
          <p:spPr>
            <a:xfrm>
              <a:off x="5382646" y="3164464"/>
              <a:ext cx="82785" cy="89730"/>
            </a:xfrm>
            <a:custGeom>
              <a:avLst/>
              <a:gdLst/>
              <a:ahLst/>
              <a:cxnLst/>
              <a:rect l="l" t="t" r="r" b="b"/>
              <a:pathLst>
                <a:path w="465" h="504" extrusionOk="0">
                  <a:moveTo>
                    <a:pt x="0" y="104"/>
                  </a:moveTo>
                  <a:cubicBezTo>
                    <a:pt x="13" y="161"/>
                    <a:pt x="26" y="230"/>
                    <a:pt x="26" y="308"/>
                  </a:cubicBezTo>
                  <a:cubicBezTo>
                    <a:pt x="143" y="382"/>
                    <a:pt x="300" y="464"/>
                    <a:pt x="456" y="503"/>
                  </a:cubicBezTo>
                  <a:cubicBezTo>
                    <a:pt x="443" y="464"/>
                    <a:pt x="438" y="416"/>
                    <a:pt x="434" y="369"/>
                  </a:cubicBezTo>
                  <a:cubicBezTo>
                    <a:pt x="425" y="252"/>
                    <a:pt x="447" y="152"/>
                    <a:pt x="464" y="78"/>
                  </a:cubicBezTo>
                  <a:cubicBezTo>
                    <a:pt x="451" y="57"/>
                    <a:pt x="438" y="39"/>
                    <a:pt x="430" y="26"/>
                  </a:cubicBezTo>
                  <a:cubicBezTo>
                    <a:pt x="421" y="9"/>
                    <a:pt x="417" y="0"/>
                    <a:pt x="417" y="0"/>
                  </a:cubicBezTo>
                  <a:lnTo>
                    <a:pt x="326" y="26"/>
                  </a:lnTo>
                  <a:close/>
                </a:path>
              </a:pathLst>
            </a:custGeom>
            <a:solidFill>
              <a:srgbClr val="EF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7" name="Google Shape;289;p19">
              <a:extLst>
                <a:ext uri="{FF2B5EF4-FFF2-40B4-BE49-F238E27FC236}">
                  <a16:creationId xmlns:a16="http://schemas.microsoft.com/office/drawing/2014/main" id="{B400EF44-5C81-46EE-A29A-E922F614AF54}"/>
                </a:ext>
              </a:extLst>
            </p:cNvPr>
            <p:cNvSpPr/>
            <p:nvPr/>
          </p:nvSpPr>
          <p:spPr>
            <a:xfrm>
              <a:off x="5213515" y="2857186"/>
              <a:ext cx="413926" cy="365328"/>
            </a:xfrm>
            <a:custGeom>
              <a:avLst/>
              <a:gdLst/>
              <a:ahLst/>
              <a:cxnLst/>
              <a:rect l="l" t="t" r="r" b="b"/>
              <a:pathLst>
                <a:path w="2325" h="2052" extrusionOk="0">
                  <a:moveTo>
                    <a:pt x="669" y="1809"/>
                  </a:moveTo>
                  <a:cubicBezTo>
                    <a:pt x="959" y="2051"/>
                    <a:pt x="1349" y="2043"/>
                    <a:pt x="1644" y="1800"/>
                  </a:cubicBezTo>
                  <a:cubicBezTo>
                    <a:pt x="1974" y="1527"/>
                    <a:pt x="2325" y="517"/>
                    <a:pt x="1991" y="243"/>
                  </a:cubicBezTo>
                  <a:cubicBezTo>
                    <a:pt x="1700" y="1"/>
                    <a:pt x="625" y="1"/>
                    <a:pt x="335" y="243"/>
                  </a:cubicBezTo>
                  <a:cubicBezTo>
                    <a:pt x="1" y="517"/>
                    <a:pt x="335" y="1535"/>
                    <a:pt x="669" y="1809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8" name="Google Shape;290;p19">
              <a:extLst>
                <a:ext uri="{FF2B5EF4-FFF2-40B4-BE49-F238E27FC236}">
                  <a16:creationId xmlns:a16="http://schemas.microsoft.com/office/drawing/2014/main" id="{B3A31C35-F323-4EAC-8358-6734023C220D}"/>
                </a:ext>
              </a:extLst>
            </p:cNvPr>
            <p:cNvSpPr/>
            <p:nvPr/>
          </p:nvSpPr>
          <p:spPr>
            <a:xfrm>
              <a:off x="5556228" y="2989996"/>
              <a:ext cx="79046" cy="92044"/>
            </a:xfrm>
            <a:custGeom>
              <a:avLst/>
              <a:gdLst/>
              <a:ahLst/>
              <a:cxnLst/>
              <a:rect l="l" t="t" r="r" b="b"/>
              <a:pathLst>
                <a:path w="444" h="517" extrusionOk="0">
                  <a:moveTo>
                    <a:pt x="62" y="70"/>
                  </a:moveTo>
                  <a:cubicBezTo>
                    <a:pt x="88" y="13"/>
                    <a:pt x="252" y="0"/>
                    <a:pt x="348" y="70"/>
                  </a:cubicBezTo>
                  <a:cubicBezTo>
                    <a:pt x="443" y="139"/>
                    <a:pt x="339" y="438"/>
                    <a:pt x="239" y="477"/>
                  </a:cubicBezTo>
                  <a:cubicBezTo>
                    <a:pt x="153" y="512"/>
                    <a:pt x="62" y="516"/>
                    <a:pt x="31" y="477"/>
                  </a:cubicBezTo>
                  <a:cubicBezTo>
                    <a:pt x="1" y="443"/>
                    <a:pt x="18" y="169"/>
                    <a:pt x="62" y="70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9" name="Google Shape;291;p19">
              <a:extLst>
                <a:ext uri="{FF2B5EF4-FFF2-40B4-BE49-F238E27FC236}">
                  <a16:creationId xmlns:a16="http://schemas.microsoft.com/office/drawing/2014/main" id="{F7010B9F-3796-4F0E-96DE-E99D7226171F}"/>
                </a:ext>
              </a:extLst>
            </p:cNvPr>
            <p:cNvSpPr/>
            <p:nvPr/>
          </p:nvSpPr>
          <p:spPr>
            <a:xfrm>
              <a:off x="5205148" y="2989996"/>
              <a:ext cx="79581" cy="92044"/>
            </a:xfrm>
            <a:custGeom>
              <a:avLst/>
              <a:gdLst/>
              <a:ahLst/>
              <a:cxnLst/>
              <a:rect l="l" t="t" r="r" b="b"/>
              <a:pathLst>
                <a:path w="447" h="517" extrusionOk="0">
                  <a:moveTo>
                    <a:pt x="382" y="70"/>
                  </a:moveTo>
                  <a:cubicBezTo>
                    <a:pt x="356" y="13"/>
                    <a:pt x="195" y="0"/>
                    <a:pt x="96" y="70"/>
                  </a:cubicBezTo>
                  <a:cubicBezTo>
                    <a:pt x="0" y="139"/>
                    <a:pt x="104" y="438"/>
                    <a:pt x="208" y="477"/>
                  </a:cubicBezTo>
                  <a:cubicBezTo>
                    <a:pt x="291" y="512"/>
                    <a:pt x="382" y="516"/>
                    <a:pt x="412" y="477"/>
                  </a:cubicBezTo>
                  <a:cubicBezTo>
                    <a:pt x="447" y="443"/>
                    <a:pt x="425" y="169"/>
                    <a:pt x="382" y="70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Google Shape;292;p19">
              <a:extLst>
                <a:ext uri="{FF2B5EF4-FFF2-40B4-BE49-F238E27FC236}">
                  <a16:creationId xmlns:a16="http://schemas.microsoft.com/office/drawing/2014/main" id="{F0C04B40-40FA-44D0-8F71-42A6C1162607}"/>
                </a:ext>
              </a:extLst>
            </p:cNvPr>
            <p:cNvSpPr/>
            <p:nvPr/>
          </p:nvSpPr>
          <p:spPr>
            <a:xfrm>
              <a:off x="5408105" y="3007798"/>
              <a:ext cx="65872" cy="86525"/>
            </a:xfrm>
            <a:custGeom>
              <a:avLst/>
              <a:gdLst/>
              <a:ahLst/>
              <a:cxnLst/>
              <a:rect l="l" t="t" r="r" b="b"/>
              <a:pathLst>
                <a:path w="370" h="486" extrusionOk="0">
                  <a:moveTo>
                    <a:pt x="161" y="486"/>
                  </a:moveTo>
                  <a:cubicBezTo>
                    <a:pt x="144" y="486"/>
                    <a:pt x="126" y="477"/>
                    <a:pt x="122" y="460"/>
                  </a:cubicBezTo>
                  <a:cubicBezTo>
                    <a:pt x="113" y="438"/>
                    <a:pt x="122" y="412"/>
                    <a:pt x="144" y="403"/>
                  </a:cubicBezTo>
                  <a:cubicBezTo>
                    <a:pt x="148" y="399"/>
                    <a:pt x="274" y="347"/>
                    <a:pt x="248" y="234"/>
                  </a:cubicBezTo>
                  <a:cubicBezTo>
                    <a:pt x="243" y="217"/>
                    <a:pt x="235" y="204"/>
                    <a:pt x="217" y="195"/>
                  </a:cubicBezTo>
                  <a:cubicBezTo>
                    <a:pt x="178" y="169"/>
                    <a:pt x="100" y="182"/>
                    <a:pt x="79" y="187"/>
                  </a:cubicBezTo>
                  <a:cubicBezTo>
                    <a:pt x="57" y="195"/>
                    <a:pt x="31" y="182"/>
                    <a:pt x="26" y="160"/>
                  </a:cubicBezTo>
                  <a:cubicBezTo>
                    <a:pt x="22" y="147"/>
                    <a:pt x="13" y="126"/>
                    <a:pt x="5" y="52"/>
                  </a:cubicBezTo>
                  <a:cubicBezTo>
                    <a:pt x="0" y="30"/>
                    <a:pt x="18" y="9"/>
                    <a:pt x="44" y="4"/>
                  </a:cubicBezTo>
                  <a:cubicBezTo>
                    <a:pt x="70" y="0"/>
                    <a:pt x="92" y="17"/>
                    <a:pt x="92" y="43"/>
                  </a:cubicBezTo>
                  <a:cubicBezTo>
                    <a:pt x="96" y="65"/>
                    <a:pt x="96" y="82"/>
                    <a:pt x="100" y="95"/>
                  </a:cubicBezTo>
                  <a:cubicBezTo>
                    <a:pt x="144" y="87"/>
                    <a:pt x="209" y="87"/>
                    <a:pt x="261" y="117"/>
                  </a:cubicBezTo>
                  <a:cubicBezTo>
                    <a:pt x="300" y="139"/>
                    <a:pt x="321" y="169"/>
                    <a:pt x="334" y="213"/>
                  </a:cubicBezTo>
                  <a:cubicBezTo>
                    <a:pt x="369" y="360"/>
                    <a:pt x="248" y="455"/>
                    <a:pt x="178" y="486"/>
                  </a:cubicBezTo>
                  <a:cubicBezTo>
                    <a:pt x="174" y="486"/>
                    <a:pt x="165" y="486"/>
                    <a:pt x="161" y="486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1" name="Google Shape;293;p19">
              <a:extLst>
                <a:ext uri="{FF2B5EF4-FFF2-40B4-BE49-F238E27FC236}">
                  <a16:creationId xmlns:a16="http://schemas.microsoft.com/office/drawing/2014/main" id="{BB8941CD-EDB7-4996-91EE-4376C379FC95}"/>
                </a:ext>
              </a:extLst>
            </p:cNvPr>
            <p:cNvSpPr/>
            <p:nvPr/>
          </p:nvSpPr>
          <p:spPr>
            <a:xfrm>
              <a:off x="5489110" y="2949049"/>
              <a:ext cx="51095" cy="37209"/>
            </a:xfrm>
            <a:custGeom>
              <a:avLst/>
              <a:gdLst/>
              <a:ahLst/>
              <a:cxnLst/>
              <a:rect l="l" t="t" r="r" b="b"/>
              <a:pathLst>
                <a:path w="287" h="209" extrusionOk="0">
                  <a:moveTo>
                    <a:pt x="235" y="209"/>
                  </a:moveTo>
                  <a:cubicBezTo>
                    <a:pt x="218" y="209"/>
                    <a:pt x="200" y="196"/>
                    <a:pt x="196" y="178"/>
                  </a:cubicBezTo>
                  <a:cubicBezTo>
                    <a:pt x="192" y="170"/>
                    <a:pt x="157" y="92"/>
                    <a:pt x="57" y="113"/>
                  </a:cubicBezTo>
                  <a:cubicBezTo>
                    <a:pt x="31" y="118"/>
                    <a:pt x="9" y="100"/>
                    <a:pt x="5" y="74"/>
                  </a:cubicBezTo>
                  <a:cubicBezTo>
                    <a:pt x="1" y="53"/>
                    <a:pt x="18" y="31"/>
                    <a:pt x="40" y="27"/>
                  </a:cubicBezTo>
                  <a:cubicBezTo>
                    <a:pt x="183" y="1"/>
                    <a:pt x="257" y="96"/>
                    <a:pt x="278" y="152"/>
                  </a:cubicBezTo>
                  <a:cubicBezTo>
                    <a:pt x="287" y="174"/>
                    <a:pt x="274" y="200"/>
                    <a:pt x="248" y="209"/>
                  </a:cubicBezTo>
                  <a:cubicBezTo>
                    <a:pt x="244" y="209"/>
                    <a:pt x="239" y="209"/>
                    <a:pt x="235" y="209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2" name="Google Shape;294;p19">
              <a:extLst>
                <a:ext uri="{FF2B5EF4-FFF2-40B4-BE49-F238E27FC236}">
                  <a16:creationId xmlns:a16="http://schemas.microsoft.com/office/drawing/2014/main" id="{3E11F165-EABD-4B00-B2AD-C7246C786E30}"/>
                </a:ext>
              </a:extLst>
            </p:cNvPr>
            <p:cNvSpPr/>
            <p:nvPr/>
          </p:nvSpPr>
          <p:spPr>
            <a:xfrm>
              <a:off x="5296122" y="2946022"/>
              <a:ext cx="51095" cy="37921"/>
            </a:xfrm>
            <a:custGeom>
              <a:avLst/>
              <a:gdLst/>
              <a:ahLst/>
              <a:cxnLst/>
              <a:rect l="l" t="t" r="r" b="b"/>
              <a:pathLst>
                <a:path w="287" h="213" extrusionOk="0">
                  <a:moveTo>
                    <a:pt x="48" y="213"/>
                  </a:moveTo>
                  <a:cubicBezTo>
                    <a:pt x="44" y="213"/>
                    <a:pt x="40" y="208"/>
                    <a:pt x="35" y="208"/>
                  </a:cubicBezTo>
                  <a:cubicBezTo>
                    <a:pt x="14" y="200"/>
                    <a:pt x="1" y="178"/>
                    <a:pt x="9" y="152"/>
                  </a:cubicBezTo>
                  <a:cubicBezTo>
                    <a:pt x="27" y="100"/>
                    <a:pt x="101" y="0"/>
                    <a:pt x="244" y="26"/>
                  </a:cubicBezTo>
                  <a:cubicBezTo>
                    <a:pt x="270" y="31"/>
                    <a:pt x="287" y="52"/>
                    <a:pt x="283" y="78"/>
                  </a:cubicBezTo>
                  <a:cubicBezTo>
                    <a:pt x="278" y="100"/>
                    <a:pt x="252" y="117"/>
                    <a:pt x="231" y="113"/>
                  </a:cubicBezTo>
                  <a:cubicBezTo>
                    <a:pt x="122" y="96"/>
                    <a:pt x="92" y="178"/>
                    <a:pt x="92" y="182"/>
                  </a:cubicBezTo>
                  <a:cubicBezTo>
                    <a:pt x="88" y="200"/>
                    <a:pt x="70" y="213"/>
                    <a:pt x="48" y="213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" name="Google Shape;295;p19">
              <a:extLst>
                <a:ext uri="{FF2B5EF4-FFF2-40B4-BE49-F238E27FC236}">
                  <a16:creationId xmlns:a16="http://schemas.microsoft.com/office/drawing/2014/main" id="{351C0326-F07F-4594-B7C5-3281A20057AD}"/>
                </a:ext>
              </a:extLst>
            </p:cNvPr>
            <p:cNvSpPr/>
            <p:nvPr/>
          </p:nvSpPr>
          <p:spPr>
            <a:xfrm>
              <a:off x="5497655" y="2991598"/>
              <a:ext cx="17091" cy="34895"/>
            </a:xfrm>
            <a:custGeom>
              <a:avLst/>
              <a:gdLst/>
              <a:ahLst/>
              <a:cxnLst/>
              <a:rect l="l" t="t" r="r" b="b"/>
              <a:pathLst>
                <a:path w="96" h="196" extrusionOk="0">
                  <a:moveTo>
                    <a:pt x="0" y="100"/>
                  </a:moveTo>
                  <a:cubicBezTo>
                    <a:pt x="0" y="152"/>
                    <a:pt x="22" y="195"/>
                    <a:pt x="48" y="195"/>
                  </a:cubicBezTo>
                  <a:cubicBezTo>
                    <a:pt x="74" y="195"/>
                    <a:pt x="96" y="152"/>
                    <a:pt x="96" y="100"/>
                  </a:cubicBezTo>
                  <a:cubicBezTo>
                    <a:pt x="96" y="43"/>
                    <a:pt x="74" y="0"/>
                    <a:pt x="48" y="0"/>
                  </a:cubicBezTo>
                  <a:cubicBezTo>
                    <a:pt x="22" y="0"/>
                    <a:pt x="0" y="43"/>
                    <a:pt x="0" y="100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" name="Google Shape;296;p19">
              <a:extLst>
                <a:ext uri="{FF2B5EF4-FFF2-40B4-BE49-F238E27FC236}">
                  <a16:creationId xmlns:a16="http://schemas.microsoft.com/office/drawing/2014/main" id="{9660895D-4172-4EC7-A231-30D3D01D4A5E}"/>
                </a:ext>
              </a:extLst>
            </p:cNvPr>
            <p:cNvSpPr/>
            <p:nvPr/>
          </p:nvSpPr>
          <p:spPr>
            <a:xfrm>
              <a:off x="5323896" y="2991598"/>
              <a:ext cx="16379" cy="34895"/>
            </a:xfrm>
            <a:custGeom>
              <a:avLst/>
              <a:gdLst/>
              <a:ahLst/>
              <a:cxnLst/>
              <a:rect l="l" t="t" r="r" b="b"/>
              <a:pathLst>
                <a:path w="92" h="196" extrusionOk="0">
                  <a:moveTo>
                    <a:pt x="1" y="100"/>
                  </a:moveTo>
                  <a:cubicBezTo>
                    <a:pt x="1" y="152"/>
                    <a:pt x="23" y="195"/>
                    <a:pt x="44" y="195"/>
                  </a:cubicBezTo>
                  <a:cubicBezTo>
                    <a:pt x="70" y="195"/>
                    <a:pt x="92" y="152"/>
                    <a:pt x="92" y="100"/>
                  </a:cubicBezTo>
                  <a:cubicBezTo>
                    <a:pt x="92" y="43"/>
                    <a:pt x="70" y="0"/>
                    <a:pt x="44" y="0"/>
                  </a:cubicBezTo>
                  <a:cubicBezTo>
                    <a:pt x="23" y="0"/>
                    <a:pt x="1" y="43"/>
                    <a:pt x="1" y="100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5" name="Google Shape;297;p19">
              <a:extLst>
                <a:ext uri="{FF2B5EF4-FFF2-40B4-BE49-F238E27FC236}">
                  <a16:creationId xmlns:a16="http://schemas.microsoft.com/office/drawing/2014/main" id="{8567607E-7F08-429D-8317-DFA35EEA9A82}"/>
                </a:ext>
              </a:extLst>
            </p:cNvPr>
            <p:cNvSpPr/>
            <p:nvPr/>
          </p:nvSpPr>
          <p:spPr>
            <a:xfrm>
              <a:off x="5587206" y="3006908"/>
              <a:ext cx="21720" cy="42728"/>
            </a:xfrm>
            <a:custGeom>
              <a:avLst/>
              <a:gdLst/>
              <a:ahLst/>
              <a:cxnLst/>
              <a:rect l="l" t="t" r="r" b="b"/>
              <a:pathLst>
                <a:path w="122" h="240" extrusionOk="0">
                  <a:moveTo>
                    <a:pt x="18" y="109"/>
                  </a:moveTo>
                  <a:cubicBezTo>
                    <a:pt x="0" y="170"/>
                    <a:pt x="9" y="226"/>
                    <a:pt x="35" y="235"/>
                  </a:cubicBezTo>
                  <a:cubicBezTo>
                    <a:pt x="61" y="239"/>
                    <a:pt x="52" y="183"/>
                    <a:pt x="70" y="122"/>
                  </a:cubicBezTo>
                  <a:cubicBezTo>
                    <a:pt x="87" y="57"/>
                    <a:pt x="122" y="14"/>
                    <a:pt x="96" y="9"/>
                  </a:cubicBezTo>
                  <a:cubicBezTo>
                    <a:pt x="65" y="1"/>
                    <a:pt x="31" y="44"/>
                    <a:pt x="18" y="109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6" name="Google Shape;298;p19">
              <a:extLst>
                <a:ext uri="{FF2B5EF4-FFF2-40B4-BE49-F238E27FC236}">
                  <a16:creationId xmlns:a16="http://schemas.microsoft.com/office/drawing/2014/main" id="{564D6E26-692D-42A7-8194-EFB66A67B024}"/>
                </a:ext>
              </a:extLst>
            </p:cNvPr>
            <p:cNvSpPr/>
            <p:nvPr/>
          </p:nvSpPr>
          <p:spPr>
            <a:xfrm>
              <a:off x="5233633" y="3006908"/>
              <a:ext cx="21720" cy="42728"/>
            </a:xfrm>
            <a:custGeom>
              <a:avLst/>
              <a:gdLst/>
              <a:ahLst/>
              <a:cxnLst/>
              <a:rect l="l" t="t" r="r" b="b"/>
              <a:pathLst>
                <a:path w="122" h="240" extrusionOk="0">
                  <a:moveTo>
                    <a:pt x="105" y="109"/>
                  </a:moveTo>
                  <a:cubicBezTo>
                    <a:pt x="122" y="170"/>
                    <a:pt x="113" y="226"/>
                    <a:pt x="87" y="235"/>
                  </a:cubicBezTo>
                  <a:cubicBezTo>
                    <a:pt x="61" y="239"/>
                    <a:pt x="66" y="183"/>
                    <a:pt x="53" y="122"/>
                  </a:cubicBezTo>
                  <a:cubicBezTo>
                    <a:pt x="35" y="57"/>
                    <a:pt x="1" y="14"/>
                    <a:pt x="27" y="9"/>
                  </a:cubicBezTo>
                  <a:cubicBezTo>
                    <a:pt x="53" y="1"/>
                    <a:pt x="87" y="44"/>
                    <a:pt x="105" y="109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Google Shape;299;p19">
              <a:extLst>
                <a:ext uri="{FF2B5EF4-FFF2-40B4-BE49-F238E27FC236}">
                  <a16:creationId xmlns:a16="http://schemas.microsoft.com/office/drawing/2014/main" id="{313B3730-71C4-4E0D-948A-D0A0D30F0B8C}"/>
                </a:ext>
              </a:extLst>
            </p:cNvPr>
            <p:cNvSpPr/>
            <p:nvPr/>
          </p:nvSpPr>
          <p:spPr>
            <a:xfrm>
              <a:off x="5488398" y="3059427"/>
              <a:ext cx="66584" cy="21008"/>
            </a:xfrm>
            <a:custGeom>
              <a:avLst/>
              <a:gdLst/>
              <a:ahLst/>
              <a:cxnLst/>
              <a:rect l="l" t="t" r="r" b="b"/>
              <a:pathLst>
                <a:path w="374" h="118" extrusionOk="0">
                  <a:moveTo>
                    <a:pt x="0" y="57"/>
                  </a:moveTo>
                  <a:cubicBezTo>
                    <a:pt x="0" y="92"/>
                    <a:pt x="83" y="118"/>
                    <a:pt x="187" y="118"/>
                  </a:cubicBezTo>
                  <a:cubicBezTo>
                    <a:pt x="291" y="118"/>
                    <a:pt x="373" y="92"/>
                    <a:pt x="373" y="57"/>
                  </a:cubicBezTo>
                  <a:cubicBezTo>
                    <a:pt x="373" y="27"/>
                    <a:pt x="291" y="1"/>
                    <a:pt x="187" y="1"/>
                  </a:cubicBezTo>
                  <a:cubicBezTo>
                    <a:pt x="83" y="1"/>
                    <a:pt x="0" y="27"/>
                    <a:pt x="0" y="57"/>
                  </a:cubicBezTo>
                  <a:close/>
                </a:path>
              </a:pathLst>
            </a:custGeom>
            <a:solidFill>
              <a:srgbClr val="FF73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8" name="Google Shape;300;p19">
              <a:extLst>
                <a:ext uri="{FF2B5EF4-FFF2-40B4-BE49-F238E27FC236}">
                  <a16:creationId xmlns:a16="http://schemas.microsoft.com/office/drawing/2014/main" id="{EDCB940B-E025-4594-ABD9-9ED4D15BEC6B}"/>
                </a:ext>
              </a:extLst>
            </p:cNvPr>
            <p:cNvSpPr/>
            <p:nvPr/>
          </p:nvSpPr>
          <p:spPr>
            <a:xfrm>
              <a:off x="5283126" y="3059427"/>
              <a:ext cx="67296" cy="21008"/>
            </a:xfrm>
            <a:custGeom>
              <a:avLst/>
              <a:gdLst/>
              <a:ahLst/>
              <a:cxnLst/>
              <a:rect l="l" t="t" r="r" b="b"/>
              <a:pathLst>
                <a:path w="378" h="118" extrusionOk="0">
                  <a:moveTo>
                    <a:pt x="0" y="57"/>
                  </a:moveTo>
                  <a:cubicBezTo>
                    <a:pt x="0" y="92"/>
                    <a:pt x="87" y="118"/>
                    <a:pt x="187" y="118"/>
                  </a:cubicBezTo>
                  <a:cubicBezTo>
                    <a:pt x="291" y="118"/>
                    <a:pt x="377" y="92"/>
                    <a:pt x="377" y="57"/>
                  </a:cubicBezTo>
                  <a:cubicBezTo>
                    <a:pt x="377" y="27"/>
                    <a:pt x="291" y="1"/>
                    <a:pt x="187" y="1"/>
                  </a:cubicBezTo>
                  <a:cubicBezTo>
                    <a:pt x="87" y="1"/>
                    <a:pt x="0" y="27"/>
                    <a:pt x="0" y="57"/>
                  </a:cubicBezTo>
                  <a:close/>
                </a:path>
              </a:pathLst>
            </a:custGeom>
            <a:solidFill>
              <a:srgbClr val="FF73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9" name="Google Shape;301;p19">
              <a:extLst>
                <a:ext uri="{FF2B5EF4-FFF2-40B4-BE49-F238E27FC236}">
                  <a16:creationId xmlns:a16="http://schemas.microsoft.com/office/drawing/2014/main" id="{C07BF581-DC86-4E58-8B0A-2AFEB9523E3F}"/>
                </a:ext>
              </a:extLst>
            </p:cNvPr>
            <p:cNvSpPr/>
            <p:nvPr/>
          </p:nvSpPr>
          <p:spPr>
            <a:xfrm>
              <a:off x="5385673" y="3118889"/>
              <a:ext cx="76554" cy="40236"/>
            </a:xfrm>
            <a:custGeom>
              <a:avLst/>
              <a:gdLst/>
              <a:ahLst/>
              <a:cxnLst/>
              <a:rect l="l" t="t" r="r" b="b"/>
              <a:pathLst>
                <a:path w="430" h="226" extrusionOk="0">
                  <a:moveTo>
                    <a:pt x="1" y="26"/>
                  </a:moveTo>
                  <a:cubicBezTo>
                    <a:pt x="5" y="57"/>
                    <a:pt x="18" y="109"/>
                    <a:pt x="53" y="152"/>
                  </a:cubicBezTo>
                  <a:cubicBezTo>
                    <a:pt x="79" y="183"/>
                    <a:pt x="118" y="213"/>
                    <a:pt x="183" y="217"/>
                  </a:cubicBezTo>
                  <a:cubicBezTo>
                    <a:pt x="257" y="226"/>
                    <a:pt x="309" y="209"/>
                    <a:pt x="343" y="183"/>
                  </a:cubicBezTo>
                  <a:cubicBezTo>
                    <a:pt x="395" y="148"/>
                    <a:pt x="417" y="100"/>
                    <a:pt x="430" y="70"/>
                  </a:cubicBezTo>
                  <a:cubicBezTo>
                    <a:pt x="430" y="57"/>
                    <a:pt x="421" y="44"/>
                    <a:pt x="408" y="39"/>
                  </a:cubicBezTo>
                  <a:lnTo>
                    <a:pt x="27" y="0"/>
                  </a:lnTo>
                  <a:cubicBezTo>
                    <a:pt x="14" y="0"/>
                    <a:pt x="1" y="13"/>
                    <a:pt x="1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" name="Google Shape;302;p19">
              <a:extLst>
                <a:ext uri="{FF2B5EF4-FFF2-40B4-BE49-F238E27FC236}">
                  <a16:creationId xmlns:a16="http://schemas.microsoft.com/office/drawing/2014/main" id="{E42557E5-DE60-4586-9DED-C36E05855326}"/>
                </a:ext>
              </a:extLst>
            </p:cNvPr>
            <p:cNvSpPr/>
            <p:nvPr/>
          </p:nvSpPr>
          <p:spPr>
            <a:xfrm>
              <a:off x="5225087" y="2843299"/>
              <a:ext cx="397725" cy="150796"/>
            </a:xfrm>
            <a:custGeom>
              <a:avLst/>
              <a:gdLst/>
              <a:ahLst/>
              <a:cxnLst/>
              <a:rect l="l" t="t" r="r" b="b"/>
              <a:pathLst>
                <a:path w="2234" h="847" extrusionOk="0">
                  <a:moveTo>
                    <a:pt x="1479" y="282"/>
                  </a:moveTo>
                  <a:cubicBezTo>
                    <a:pt x="1479" y="282"/>
                    <a:pt x="1943" y="495"/>
                    <a:pt x="2060" y="833"/>
                  </a:cubicBezTo>
                  <a:cubicBezTo>
                    <a:pt x="2060" y="833"/>
                    <a:pt x="2234" y="677"/>
                    <a:pt x="2078" y="339"/>
                  </a:cubicBezTo>
                  <a:cubicBezTo>
                    <a:pt x="1922" y="1"/>
                    <a:pt x="1120" y="27"/>
                    <a:pt x="794" y="57"/>
                  </a:cubicBezTo>
                  <a:cubicBezTo>
                    <a:pt x="469" y="92"/>
                    <a:pt x="1" y="170"/>
                    <a:pt x="114" y="846"/>
                  </a:cubicBezTo>
                  <a:cubicBezTo>
                    <a:pt x="114" y="846"/>
                    <a:pt x="673" y="386"/>
                    <a:pt x="1479" y="282"/>
                  </a:cubicBezTo>
                  <a:close/>
                </a:path>
              </a:pathLst>
            </a:custGeom>
            <a:solidFill>
              <a:srgbClr val="422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" name="Google Shape;303;p19">
              <a:extLst>
                <a:ext uri="{FF2B5EF4-FFF2-40B4-BE49-F238E27FC236}">
                  <a16:creationId xmlns:a16="http://schemas.microsoft.com/office/drawing/2014/main" id="{A7BCD8D6-66F0-490E-8E91-CDA428859252}"/>
                </a:ext>
              </a:extLst>
            </p:cNvPr>
            <p:cNvSpPr/>
            <p:nvPr/>
          </p:nvSpPr>
          <p:spPr>
            <a:xfrm>
              <a:off x="5421992" y="3250809"/>
              <a:ext cx="92043" cy="82074"/>
            </a:xfrm>
            <a:custGeom>
              <a:avLst/>
              <a:gdLst/>
              <a:ahLst/>
              <a:cxnLst/>
              <a:rect l="l" t="t" r="r" b="b"/>
              <a:pathLst>
                <a:path w="517" h="461" extrusionOk="0">
                  <a:moveTo>
                    <a:pt x="230" y="1"/>
                  </a:moveTo>
                  <a:cubicBezTo>
                    <a:pt x="230" y="1"/>
                    <a:pt x="382" y="44"/>
                    <a:pt x="451" y="105"/>
                  </a:cubicBezTo>
                  <a:cubicBezTo>
                    <a:pt x="516" y="166"/>
                    <a:pt x="243" y="460"/>
                    <a:pt x="243" y="460"/>
                  </a:cubicBezTo>
                  <a:lnTo>
                    <a:pt x="1" y="226"/>
                  </a:lnTo>
                  <a:close/>
                </a:path>
              </a:pathLst>
            </a:custGeom>
            <a:solidFill>
              <a:srgbClr val="B444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2" name="Google Shape;304;p19">
              <a:extLst>
                <a:ext uri="{FF2B5EF4-FFF2-40B4-BE49-F238E27FC236}">
                  <a16:creationId xmlns:a16="http://schemas.microsoft.com/office/drawing/2014/main" id="{FEEDC24B-7A99-44A5-BBA4-5FC749A3C1E7}"/>
                </a:ext>
              </a:extLst>
            </p:cNvPr>
            <p:cNvSpPr/>
            <p:nvPr/>
          </p:nvSpPr>
          <p:spPr>
            <a:xfrm>
              <a:off x="5331729" y="3250809"/>
              <a:ext cx="92043" cy="82074"/>
            </a:xfrm>
            <a:custGeom>
              <a:avLst/>
              <a:gdLst/>
              <a:ahLst/>
              <a:cxnLst/>
              <a:rect l="l" t="t" r="r" b="b"/>
              <a:pathLst>
                <a:path w="517" h="461" extrusionOk="0">
                  <a:moveTo>
                    <a:pt x="286" y="1"/>
                  </a:moveTo>
                  <a:cubicBezTo>
                    <a:pt x="286" y="1"/>
                    <a:pt x="135" y="44"/>
                    <a:pt x="65" y="105"/>
                  </a:cubicBezTo>
                  <a:cubicBezTo>
                    <a:pt x="0" y="166"/>
                    <a:pt x="273" y="460"/>
                    <a:pt x="273" y="460"/>
                  </a:cubicBezTo>
                  <a:lnTo>
                    <a:pt x="516" y="226"/>
                  </a:lnTo>
                  <a:close/>
                </a:path>
              </a:pathLst>
            </a:custGeom>
            <a:solidFill>
              <a:srgbClr val="B444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3" name="Google Shape;305;p19">
              <a:extLst>
                <a:ext uri="{FF2B5EF4-FFF2-40B4-BE49-F238E27FC236}">
                  <a16:creationId xmlns:a16="http://schemas.microsoft.com/office/drawing/2014/main" id="{FFB81445-B3F0-42C2-93FF-0BC8C4F55991}"/>
                </a:ext>
              </a:extLst>
            </p:cNvPr>
            <p:cNvSpPr/>
            <p:nvPr/>
          </p:nvSpPr>
          <p:spPr>
            <a:xfrm>
              <a:off x="5627263" y="3427592"/>
              <a:ext cx="30266" cy="179281"/>
            </a:xfrm>
            <a:custGeom>
              <a:avLst/>
              <a:gdLst/>
              <a:ahLst/>
              <a:cxnLst/>
              <a:rect l="l" t="t" r="r" b="b"/>
              <a:pathLst>
                <a:path w="170" h="1007" extrusionOk="0">
                  <a:moveTo>
                    <a:pt x="40" y="1"/>
                  </a:moveTo>
                  <a:lnTo>
                    <a:pt x="170" y="1007"/>
                  </a:lnTo>
                  <a:lnTo>
                    <a:pt x="1" y="751"/>
                  </a:lnTo>
                  <a:close/>
                </a:path>
              </a:pathLst>
            </a:custGeom>
            <a:solidFill>
              <a:srgbClr val="B444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4" name="Google Shape;306;p19">
              <a:extLst>
                <a:ext uri="{FF2B5EF4-FFF2-40B4-BE49-F238E27FC236}">
                  <a16:creationId xmlns:a16="http://schemas.microsoft.com/office/drawing/2014/main" id="{A27E5D47-EEFF-4AFB-85E8-BAE3F97329DA}"/>
                </a:ext>
              </a:extLst>
            </p:cNvPr>
            <p:cNvSpPr/>
            <p:nvPr/>
          </p:nvSpPr>
          <p:spPr>
            <a:xfrm>
              <a:off x="5781617" y="3144347"/>
              <a:ext cx="120706" cy="173050"/>
            </a:xfrm>
            <a:custGeom>
              <a:avLst/>
              <a:gdLst/>
              <a:ahLst/>
              <a:cxnLst/>
              <a:rect l="l" t="t" r="r" b="b"/>
              <a:pathLst>
                <a:path w="678" h="972" extrusionOk="0">
                  <a:moveTo>
                    <a:pt x="677" y="764"/>
                  </a:moveTo>
                  <a:cubicBezTo>
                    <a:pt x="677" y="764"/>
                    <a:pt x="404" y="0"/>
                    <a:pt x="205" y="87"/>
                  </a:cubicBezTo>
                  <a:cubicBezTo>
                    <a:pt x="1" y="178"/>
                    <a:pt x="296" y="972"/>
                    <a:pt x="296" y="972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" name="Google Shape;307;p19">
              <a:extLst>
                <a:ext uri="{FF2B5EF4-FFF2-40B4-BE49-F238E27FC236}">
                  <a16:creationId xmlns:a16="http://schemas.microsoft.com/office/drawing/2014/main" id="{352052FB-A9C6-477C-9B8C-ED6776E743D9}"/>
                </a:ext>
              </a:extLst>
            </p:cNvPr>
            <p:cNvSpPr/>
            <p:nvPr/>
          </p:nvSpPr>
          <p:spPr>
            <a:xfrm>
              <a:off x="5758473" y="3191347"/>
              <a:ext cx="146165" cy="157739"/>
            </a:xfrm>
            <a:custGeom>
              <a:avLst/>
              <a:gdLst/>
              <a:ahLst/>
              <a:cxnLst/>
              <a:rect l="l" t="t" r="r" b="b"/>
              <a:pathLst>
                <a:path w="821" h="886" extrusionOk="0">
                  <a:moveTo>
                    <a:pt x="573" y="885"/>
                  </a:moveTo>
                  <a:cubicBezTo>
                    <a:pt x="573" y="885"/>
                    <a:pt x="820" y="543"/>
                    <a:pt x="803" y="482"/>
                  </a:cubicBezTo>
                  <a:cubicBezTo>
                    <a:pt x="790" y="426"/>
                    <a:pt x="742" y="426"/>
                    <a:pt x="729" y="378"/>
                  </a:cubicBezTo>
                  <a:cubicBezTo>
                    <a:pt x="712" y="330"/>
                    <a:pt x="643" y="322"/>
                    <a:pt x="604" y="261"/>
                  </a:cubicBezTo>
                  <a:cubicBezTo>
                    <a:pt x="565" y="200"/>
                    <a:pt x="426" y="122"/>
                    <a:pt x="391" y="92"/>
                  </a:cubicBezTo>
                  <a:cubicBezTo>
                    <a:pt x="356" y="62"/>
                    <a:pt x="400" y="1"/>
                    <a:pt x="400" y="1"/>
                  </a:cubicBezTo>
                  <a:lnTo>
                    <a:pt x="326" y="105"/>
                  </a:lnTo>
                  <a:cubicBezTo>
                    <a:pt x="326" y="105"/>
                    <a:pt x="265" y="300"/>
                    <a:pt x="252" y="352"/>
                  </a:cubicBezTo>
                  <a:cubicBezTo>
                    <a:pt x="235" y="400"/>
                    <a:pt x="213" y="374"/>
                    <a:pt x="196" y="317"/>
                  </a:cubicBezTo>
                  <a:cubicBezTo>
                    <a:pt x="183" y="261"/>
                    <a:pt x="83" y="179"/>
                    <a:pt x="40" y="179"/>
                  </a:cubicBezTo>
                  <a:cubicBezTo>
                    <a:pt x="1" y="183"/>
                    <a:pt x="1" y="248"/>
                    <a:pt x="57" y="317"/>
                  </a:cubicBezTo>
                  <a:cubicBezTo>
                    <a:pt x="118" y="387"/>
                    <a:pt x="148" y="595"/>
                    <a:pt x="174" y="643"/>
                  </a:cubicBezTo>
                  <a:cubicBezTo>
                    <a:pt x="196" y="695"/>
                    <a:pt x="265" y="868"/>
                    <a:pt x="265" y="868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6" name="Google Shape;308;p19">
              <a:extLst>
                <a:ext uri="{FF2B5EF4-FFF2-40B4-BE49-F238E27FC236}">
                  <a16:creationId xmlns:a16="http://schemas.microsoft.com/office/drawing/2014/main" id="{1EAF4C7D-AD18-4D88-B676-16316470A7FE}"/>
                </a:ext>
              </a:extLst>
            </p:cNvPr>
            <p:cNvSpPr/>
            <p:nvPr/>
          </p:nvSpPr>
          <p:spPr>
            <a:xfrm>
              <a:off x="5697586" y="3323445"/>
              <a:ext cx="163790" cy="340581"/>
            </a:xfrm>
            <a:custGeom>
              <a:avLst/>
              <a:gdLst/>
              <a:ahLst/>
              <a:cxnLst/>
              <a:rect l="l" t="t" r="r" b="b"/>
              <a:pathLst>
                <a:path w="920" h="1913" extrusionOk="0">
                  <a:moveTo>
                    <a:pt x="156" y="1847"/>
                  </a:moveTo>
                  <a:cubicBezTo>
                    <a:pt x="156" y="1847"/>
                    <a:pt x="469" y="1912"/>
                    <a:pt x="560" y="1743"/>
                  </a:cubicBezTo>
                  <a:cubicBezTo>
                    <a:pt x="724" y="1435"/>
                    <a:pt x="920" y="156"/>
                    <a:pt x="920" y="156"/>
                  </a:cubicBezTo>
                  <a:cubicBezTo>
                    <a:pt x="881" y="117"/>
                    <a:pt x="798" y="52"/>
                    <a:pt x="677" y="22"/>
                  </a:cubicBezTo>
                  <a:cubicBezTo>
                    <a:pt x="577" y="0"/>
                    <a:pt x="490" y="5"/>
                    <a:pt x="443" y="13"/>
                  </a:cubicBezTo>
                  <a:cubicBezTo>
                    <a:pt x="295" y="547"/>
                    <a:pt x="148" y="1076"/>
                    <a:pt x="0" y="160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7" name="Google Shape;309;p19">
              <a:extLst>
                <a:ext uri="{FF2B5EF4-FFF2-40B4-BE49-F238E27FC236}">
                  <a16:creationId xmlns:a16="http://schemas.microsoft.com/office/drawing/2014/main" id="{F0B67A9C-C1C3-4145-8323-FB8145C19CCC}"/>
                </a:ext>
              </a:extLst>
            </p:cNvPr>
            <p:cNvSpPr/>
            <p:nvPr/>
          </p:nvSpPr>
          <p:spPr>
            <a:xfrm>
              <a:off x="5763102" y="3323445"/>
              <a:ext cx="98274" cy="68009"/>
            </a:xfrm>
            <a:custGeom>
              <a:avLst/>
              <a:gdLst/>
              <a:ahLst/>
              <a:cxnLst/>
              <a:rect l="l" t="t" r="r" b="b"/>
              <a:pathLst>
                <a:path w="552" h="382" extrusionOk="0">
                  <a:moveTo>
                    <a:pt x="504" y="373"/>
                  </a:moveTo>
                  <a:cubicBezTo>
                    <a:pt x="504" y="373"/>
                    <a:pt x="504" y="373"/>
                    <a:pt x="504" y="378"/>
                  </a:cubicBezTo>
                  <a:cubicBezTo>
                    <a:pt x="508" y="378"/>
                    <a:pt x="513" y="378"/>
                    <a:pt x="517" y="382"/>
                  </a:cubicBezTo>
                  <a:cubicBezTo>
                    <a:pt x="539" y="243"/>
                    <a:pt x="552" y="156"/>
                    <a:pt x="552" y="156"/>
                  </a:cubicBezTo>
                  <a:cubicBezTo>
                    <a:pt x="513" y="117"/>
                    <a:pt x="430" y="52"/>
                    <a:pt x="309" y="22"/>
                  </a:cubicBezTo>
                  <a:cubicBezTo>
                    <a:pt x="209" y="0"/>
                    <a:pt x="122" y="5"/>
                    <a:pt x="75" y="13"/>
                  </a:cubicBezTo>
                  <a:cubicBezTo>
                    <a:pt x="49" y="104"/>
                    <a:pt x="27" y="191"/>
                    <a:pt x="1" y="278"/>
                  </a:cubicBezTo>
                  <a:cubicBezTo>
                    <a:pt x="5" y="278"/>
                    <a:pt x="10" y="282"/>
                    <a:pt x="14" y="282"/>
                  </a:cubicBezTo>
                  <a:lnTo>
                    <a:pt x="27" y="230"/>
                  </a:lnTo>
                  <a:cubicBezTo>
                    <a:pt x="75" y="221"/>
                    <a:pt x="161" y="217"/>
                    <a:pt x="261" y="239"/>
                  </a:cubicBezTo>
                  <a:cubicBezTo>
                    <a:pt x="382" y="269"/>
                    <a:pt x="465" y="334"/>
                    <a:pt x="504" y="373"/>
                  </a:cubicBezTo>
                  <a:close/>
                </a:path>
              </a:pathLst>
            </a:custGeom>
            <a:solidFill>
              <a:srgbClr val="B444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8" name="Google Shape;310;p19">
              <a:extLst>
                <a:ext uri="{FF2B5EF4-FFF2-40B4-BE49-F238E27FC236}">
                  <a16:creationId xmlns:a16="http://schemas.microsoft.com/office/drawing/2014/main" id="{A947032D-D4BD-4BEE-8FD1-2B4DA9483AD7}"/>
                </a:ext>
              </a:extLst>
            </p:cNvPr>
            <p:cNvSpPr/>
            <p:nvPr/>
          </p:nvSpPr>
          <p:spPr>
            <a:xfrm>
              <a:off x="4847658" y="3259354"/>
              <a:ext cx="94357" cy="160766"/>
            </a:xfrm>
            <a:custGeom>
              <a:avLst/>
              <a:gdLst/>
              <a:ahLst/>
              <a:cxnLst/>
              <a:rect l="l" t="t" r="r" b="b"/>
              <a:pathLst>
                <a:path w="530" h="903" extrusionOk="0">
                  <a:moveTo>
                    <a:pt x="296" y="217"/>
                  </a:moveTo>
                  <a:cubicBezTo>
                    <a:pt x="313" y="278"/>
                    <a:pt x="309" y="313"/>
                    <a:pt x="270" y="274"/>
                  </a:cubicBezTo>
                  <a:cubicBezTo>
                    <a:pt x="239" y="252"/>
                    <a:pt x="152" y="178"/>
                    <a:pt x="105" y="135"/>
                  </a:cubicBezTo>
                  <a:lnTo>
                    <a:pt x="1" y="759"/>
                  </a:lnTo>
                  <a:cubicBezTo>
                    <a:pt x="57" y="820"/>
                    <a:pt x="278" y="902"/>
                    <a:pt x="278" y="902"/>
                  </a:cubicBezTo>
                  <a:lnTo>
                    <a:pt x="530" y="720"/>
                  </a:lnTo>
                  <a:cubicBezTo>
                    <a:pt x="530" y="720"/>
                    <a:pt x="495" y="534"/>
                    <a:pt x="491" y="482"/>
                  </a:cubicBezTo>
                  <a:cubicBezTo>
                    <a:pt x="482" y="430"/>
                    <a:pt x="400" y="235"/>
                    <a:pt x="413" y="144"/>
                  </a:cubicBezTo>
                  <a:cubicBezTo>
                    <a:pt x="426" y="57"/>
                    <a:pt x="391" y="1"/>
                    <a:pt x="352" y="18"/>
                  </a:cubicBezTo>
                  <a:cubicBezTo>
                    <a:pt x="317" y="40"/>
                    <a:pt x="278" y="161"/>
                    <a:pt x="296" y="217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Google Shape;311;p19">
              <a:extLst>
                <a:ext uri="{FF2B5EF4-FFF2-40B4-BE49-F238E27FC236}">
                  <a16:creationId xmlns:a16="http://schemas.microsoft.com/office/drawing/2014/main" id="{37F832D1-F5EA-4A73-8D1F-8970EFABAA93}"/>
                </a:ext>
              </a:extLst>
            </p:cNvPr>
            <p:cNvSpPr/>
            <p:nvPr/>
          </p:nvSpPr>
          <p:spPr>
            <a:xfrm>
              <a:off x="4891632" y="3363501"/>
              <a:ext cx="289659" cy="284322"/>
            </a:xfrm>
            <a:custGeom>
              <a:avLst/>
              <a:gdLst/>
              <a:ahLst/>
              <a:cxnLst/>
              <a:rect l="l" t="t" r="r" b="b"/>
              <a:pathLst>
                <a:path w="1627" h="1597" extrusionOk="0">
                  <a:moveTo>
                    <a:pt x="1627" y="1254"/>
                  </a:moveTo>
                  <a:cubicBezTo>
                    <a:pt x="1627" y="1254"/>
                    <a:pt x="1319" y="1596"/>
                    <a:pt x="1154" y="1505"/>
                  </a:cubicBezTo>
                  <a:cubicBezTo>
                    <a:pt x="846" y="1341"/>
                    <a:pt x="1" y="382"/>
                    <a:pt x="1" y="382"/>
                  </a:cubicBezTo>
                  <a:cubicBezTo>
                    <a:pt x="14" y="326"/>
                    <a:pt x="53" y="231"/>
                    <a:pt x="144" y="140"/>
                  </a:cubicBezTo>
                  <a:cubicBezTo>
                    <a:pt x="218" y="62"/>
                    <a:pt x="296" y="23"/>
                    <a:pt x="343" y="1"/>
                  </a:cubicBezTo>
                  <a:cubicBezTo>
                    <a:pt x="751" y="361"/>
                    <a:pt x="1154" y="721"/>
                    <a:pt x="1562" y="108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0" name="Google Shape;312;p19">
              <a:extLst>
                <a:ext uri="{FF2B5EF4-FFF2-40B4-BE49-F238E27FC236}">
                  <a16:creationId xmlns:a16="http://schemas.microsoft.com/office/drawing/2014/main" id="{A60D9BA8-A604-4C69-9FC0-B1EF82633F83}"/>
                </a:ext>
              </a:extLst>
            </p:cNvPr>
            <p:cNvSpPr/>
            <p:nvPr/>
          </p:nvSpPr>
          <p:spPr>
            <a:xfrm>
              <a:off x="4891632" y="3363501"/>
              <a:ext cx="88304" cy="92044"/>
            </a:xfrm>
            <a:custGeom>
              <a:avLst/>
              <a:gdLst/>
              <a:ahLst/>
              <a:cxnLst/>
              <a:rect l="l" t="t" r="r" b="b"/>
              <a:pathLst>
                <a:path w="496" h="517" extrusionOk="0">
                  <a:moveTo>
                    <a:pt x="131" y="512"/>
                  </a:moveTo>
                  <a:cubicBezTo>
                    <a:pt x="118" y="499"/>
                    <a:pt x="109" y="486"/>
                    <a:pt x="109" y="486"/>
                  </a:cubicBezTo>
                  <a:cubicBezTo>
                    <a:pt x="122" y="434"/>
                    <a:pt x="161" y="339"/>
                    <a:pt x="252" y="244"/>
                  </a:cubicBezTo>
                  <a:cubicBezTo>
                    <a:pt x="326" y="170"/>
                    <a:pt x="404" y="131"/>
                    <a:pt x="452" y="109"/>
                  </a:cubicBezTo>
                  <a:lnTo>
                    <a:pt x="491" y="144"/>
                  </a:lnTo>
                  <a:cubicBezTo>
                    <a:pt x="491" y="144"/>
                    <a:pt x="495" y="140"/>
                    <a:pt x="495" y="140"/>
                  </a:cubicBezTo>
                  <a:lnTo>
                    <a:pt x="343" y="1"/>
                  </a:lnTo>
                  <a:cubicBezTo>
                    <a:pt x="296" y="23"/>
                    <a:pt x="218" y="62"/>
                    <a:pt x="144" y="140"/>
                  </a:cubicBezTo>
                  <a:cubicBezTo>
                    <a:pt x="53" y="231"/>
                    <a:pt x="14" y="326"/>
                    <a:pt x="1" y="378"/>
                  </a:cubicBezTo>
                  <a:cubicBezTo>
                    <a:pt x="1" y="378"/>
                    <a:pt x="49" y="434"/>
                    <a:pt x="122" y="517"/>
                  </a:cubicBezTo>
                  <a:cubicBezTo>
                    <a:pt x="127" y="517"/>
                    <a:pt x="127" y="517"/>
                    <a:pt x="131" y="512"/>
                  </a:cubicBezTo>
                  <a:close/>
                </a:path>
              </a:pathLst>
            </a:custGeom>
            <a:solidFill>
              <a:srgbClr val="B444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1" name="Google Shape;313;p19">
              <a:extLst>
                <a:ext uri="{FF2B5EF4-FFF2-40B4-BE49-F238E27FC236}">
                  <a16:creationId xmlns:a16="http://schemas.microsoft.com/office/drawing/2014/main" id="{01D66DB7-79B8-4611-A760-A6527AA1CDA6}"/>
                </a:ext>
              </a:extLst>
            </p:cNvPr>
            <p:cNvSpPr/>
            <p:nvPr/>
          </p:nvSpPr>
          <p:spPr>
            <a:xfrm>
              <a:off x="4796029" y="3239237"/>
              <a:ext cx="95781" cy="165395"/>
            </a:xfrm>
            <a:custGeom>
              <a:avLst/>
              <a:gdLst/>
              <a:ahLst/>
              <a:cxnLst/>
              <a:rect l="l" t="t" r="r" b="b"/>
              <a:pathLst>
                <a:path w="538" h="929" extrusionOk="0">
                  <a:moveTo>
                    <a:pt x="373" y="929"/>
                  </a:moveTo>
                  <a:cubicBezTo>
                    <a:pt x="373" y="929"/>
                    <a:pt x="109" y="786"/>
                    <a:pt x="78" y="694"/>
                  </a:cubicBezTo>
                  <a:cubicBezTo>
                    <a:pt x="44" y="603"/>
                    <a:pt x="109" y="599"/>
                    <a:pt x="109" y="599"/>
                  </a:cubicBezTo>
                  <a:cubicBezTo>
                    <a:pt x="109" y="599"/>
                    <a:pt x="9" y="482"/>
                    <a:pt x="9" y="434"/>
                  </a:cubicBezTo>
                  <a:cubicBezTo>
                    <a:pt x="0" y="339"/>
                    <a:pt x="48" y="326"/>
                    <a:pt x="48" y="326"/>
                  </a:cubicBezTo>
                  <a:cubicBezTo>
                    <a:pt x="48" y="326"/>
                    <a:pt x="9" y="278"/>
                    <a:pt x="31" y="192"/>
                  </a:cubicBezTo>
                  <a:cubicBezTo>
                    <a:pt x="52" y="105"/>
                    <a:pt x="87" y="87"/>
                    <a:pt x="117" y="109"/>
                  </a:cubicBezTo>
                  <a:cubicBezTo>
                    <a:pt x="143" y="131"/>
                    <a:pt x="161" y="244"/>
                    <a:pt x="286" y="361"/>
                  </a:cubicBezTo>
                  <a:cubicBezTo>
                    <a:pt x="286" y="361"/>
                    <a:pt x="195" y="209"/>
                    <a:pt x="200" y="109"/>
                  </a:cubicBezTo>
                  <a:cubicBezTo>
                    <a:pt x="204" y="9"/>
                    <a:pt x="265" y="1"/>
                    <a:pt x="295" y="40"/>
                  </a:cubicBezTo>
                  <a:cubicBezTo>
                    <a:pt x="325" y="83"/>
                    <a:pt x="273" y="96"/>
                    <a:pt x="538" y="369"/>
                  </a:cubicBezTo>
                  <a:lnTo>
                    <a:pt x="503" y="907"/>
                  </a:ln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2" name="Google Shape;314;p19">
              <a:extLst>
                <a:ext uri="{FF2B5EF4-FFF2-40B4-BE49-F238E27FC236}">
                  <a16:creationId xmlns:a16="http://schemas.microsoft.com/office/drawing/2014/main" id="{EF9E0C96-8A84-4610-9A04-B4385E340EDB}"/>
                </a:ext>
              </a:extLst>
            </p:cNvPr>
            <p:cNvSpPr/>
            <p:nvPr/>
          </p:nvSpPr>
          <p:spPr>
            <a:xfrm>
              <a:off x="5792477" y="3054086"/>
              <a:ext cx="124445" cy="232514"/>
            </a:xfrm>
            <a:custGeom>
              <a:avLst/>
              <a:gdLst/>
              <a:ahLst/>
              <a:cxnLst/>
              <a:rect l="l" t="t" r="r" b="b"/>
              <a:pathLst>
                <a:path w="699" h="1306" extrusionOk="0">
                  <a:moveTo>
                    <a:pt x="699" y="1227"/>
                  </a:moveTo>
                  <a:cubicBezTo>
                    <a:pt x="699" y="1271"/>
                    <a:pt x="660" y="1305"/>
                    <a:pt x="616" y="1305"/>
                  </a:cubicBezTo>
                  <a:lnTo>
                    <a:pt x="83" y="1305"/>
                  </a:lnTo>
                  <a:cubicBezTo>
                    <a:pt x="40" y="1305"/>
                    <a:pt x="1" y="1271"/>
                    <a:pt x="1" y="1227"/>
                  </a:cubicBezTo>
                  <a:lnTo>
                    <a:pt x="1" y="78"/>
                  </a:lnTo>
                  <a:cubicBezTo>
                    <a:pt x="1" y="35"/>
                    <a:pt x="40" y="0"/>
                    <a:pt x="83" y="0"/>
                  </a:cubicBezTo>
                  <a:lnTo>
                    <a:pt x="616" y="0"/>
                  </a:lnTo>
                  <a:cubicBezTo>
                    <a:pt x="660" y="0"/>
                    <a:pt x="699" y="35"/>
                    <a:pt x="699" y="78"/>
                  </a:cubicBezTo>
                  <a:close/>
                </a:path>
              </a:pathLst>
            </a:custGeom>
            <a:solidFill>
              <a:srgbClr val="1428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3" name="Google Shape;315;p19">
              <a:extLst>
                <a:ext uri="{FF2B5EF4-FFF2-40B4-BE49-F238E27FC236}">
                  <a16:creationId xmlns:a16="http://schemas.microsoft.com/office/drawing/2014/main" id="{3E7B9FD9-DB47-4847-BC21-ABDD6828D952}"/>
                </a:ext>
              </a:extLst>
            </p:cNvPr>
            <p:cNvSpPr/>
            <p:nvPr/>
          </p:nvSpPr>
          <p:spPr>
            <a:xfrm>
              <a:off x="5798709" y="3068685"/>
              <a:ext cx="112160" cy="203138"/>
            </a:xfrm>
            <a:custGeom>
              <a:avLst/>
              <a:gdLst/>
              <a:ahLst/>
              <a:cxnLst/>
              <a:rect l="l" t="t" r="r" b="b"/>
              <a:pathLst>
                <a:path w="630" h="1141" extrusionOk="0">
                  <a:moveTo>
                    <a:pt x="629" y="1141"/>
                  </a:moveTo>
                  <a:lnTo>
                    <a:pt x="0" y="1141"/>
                  </a:lnTo>
                  <a:lnTo>
                    <a:pt x="0" y="1"/>
                  </a:lnTo>
                  <a:lnTo>
                    <a:pt x="629" y="1"/>
                  </a:lnTo>
                  <a:close/>
                </a:path>
              </a:pathLst>
            </a:custGeom>
            <a:solidFill>
              <a:srgbClr val="2749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4" name="Google Shape;316;p19">
              <a:extLst>
                <a:ext uri="{FF2B5EF4-FFF2-40B4-BE49-F238E27FC236}">
                  <a16:creationId xmlns:a16="http://schemas.microsoft.com/office/drawing/2014/main" id="{F6A61C6C-CAB8-4C73-AE5A-BAF422C69305}"/>
                </a:ext>
              </a:extLst>
            </p:cNvPr>
            <p:cNvSpPr/>
            <p:nvPr/>
          </p:nvSpPr>
          <p:spPr>
            <a:xfrm>
              <a:off x="5798709" y="3074025"/>
              <a:ext cx="112160" cy="192456"/>
            </a:xfrm>
            <a:custGeom>
              <a:avLst/>
              <a:gdLst/>
              <a:ahLst/>
              <a:cxnLst/>
              <a:rect l="l" t="t" r="r" b="b"/>
              <a:pathLst>
                <a:path w="630" h="1081" extrusionOk="0">
                  <a:moveTo>
                    <a:pt x="629" y="1081"/>
                  </a:moveTo>
                  <a:lnTo>
                    <a:pt x="0" y="1081"/>
                  </a:lnTo>
                  <a:lnTo>
                    <a:pt x="0" y="1"/>
                  </a:lnTo>
                  <a:lnTo>
                    <a:pt x="6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" name="Google Shape;317;p19">
              <a:extLst>
                <a:ext uri="{FF2B5EF4-FFF2-40B4-BE49-F238E27FC236}">
                  <a16:creationId xmlns:a16="http://schemas.microsoft.com/office/drawing/2014/main" id="{543E6437-D490-4DA3-94DA-21B290AFF434}"/>
                </a:ext>
              </a:extLst>
            </p:cNvPr>
            <p:cNvSpPr/>
            <p:nvPr/>
          </p:nvSpPr>
          <p:spPr>
            <a:xfrm>
              <a:off x="6216195" y="1340375"/>
              <a:ext cx="1733146" cy="3266230"/>
            </a:xfrm>
            <a:custGeom>
              <a:avLst/>
              <a:gdLst/>
              <a:ahLst/>
              <a:cxnLst/>
              <a:rect l="l" t="t" r="r" b="b"/>
              <a:pathLst>
                <a:path w="9735" h="18346" extrusionOk="0">
                  <a:moveTo>
                    <a:pt x="9735" y="17201"/>
                  </a:moveTo>
                  <a:cubicBezTo>
                    <a:pt x="9735" y="17834"/>
                    <a:pt x="9236" y="18345"/>
                    <a:pt x="8616" y="18345"/>
                  </a:cubicBezTo>
                  <a:lnTo>
                    <a:pt x="1120" y="18345"/>
                  </a:lnTo>
                  <a:cubicBezTo>
                    <a:pt x="500" y="18345"/>
                    <a:pt x="1" y="17834"/>
                    <a:pt x="1" y="17201"/>
                  </a:cubicBezTo>
                  <a:lnTo>
                    <a:pt x="1" y="1150"/>
                  </a:lnTo>
                  <a:cubicBezTo>
                    <a:pt x="1" y="517"/>
                    <a:pt x="500" y="1"/>
                    <a:pt x="1120" y="1"/>
                  </a:cubicBezTo>
                  <a:lnTo>
                    <a:pt x="8616" y="1"/>
                  </a:lnTo>
                  <a:cubicBezTo>
                    <a:pt x="9236" y="1"/>
                    <a:pt x="9735" y="517"/>
                    <a:pt x="9735" y="11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6" name="Google Shape;318;p19">
              <a:extLst>
                <a:ext uri="{FF2B5EF4-FFF2-40B4-BE49-F238E27FC236}">
                  <a16:creationId xmlns:a16="http://schemas.microsoft.com/office/drawing/2014/main" id="{6651EF5A-2856-4372-9572-C17E9AFD86D6}"/>
                </a:ext>
              </a:extLst>
            </p:cNvPr>
            <p:cNvSpPr/>
            <p:nvPr/>
          </p:nvSpPr>
          <p:spPr>
            <a:xfrm>
              <a:off x="6301117" y="1626112"/>
              <a:ext cx="1563303" cy="2695628"/>
            </a:xfrm>
            <a:custGeom>
              <a:avLst/>
              <a:gdLst/>
              <a:ahLst/>
              <a:cxnLst/>
              <a:rect l="l" t="t" r="r" b="b"/>
              <a:pathLst>
                <a:path w="8781" h="15141" extrusionOk="0">
                  <a:moveTo>
                    <a:pt x="8781" y="15140"/>
                  </a:moveTo>
                  <a:lnTo>
                    <a:pt x="1" y="15140"/>
                  </a:lnTo>
                  <a:lnTo>
                    <a:pt x="1" y="0"/>
                  </a:lnTo>
                  <a:lnTo>
                    <a:pt x="8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Google Shape;319;p19">
              <a:extLst>
                <a:ext uri="{FF2B5EF4-FFF2-40B4-BE49-F238E27FC236}">
                  <a16:creationId xmlns:a16="http://schemas.microsoft.com/office/drawing/2014/main" id="{FBD4988B-B0F6-43E5-879F-19B7E975A44C}"/>
                </a:ext>
              </a:extLst>
            </p:cNvPr>
            <p:cNvSpPr/>
            <p:nvPr/>
          </p:nvSpPr>
          <p:spPr>
            <a:xfrm>
              <a:off x="6651663" y="2394843"/>
              <a:ext cx="1035971" cy="774452"/>
            </a:xfrm>
            <a:custGeom>
              <a:avLst/>
              <a:gdLst/>
              <a:ahLst/>
              <a:cxnLst/>
              <a:rect l="l" t="t" r="r" b="b"/>
              <a:pathLst>
                <a:path w="5819" h="4350" extrusionOk="0">
                  <a:moveTo>
                    <a:pt x="165" y="2021"/>
                  </a:moveTo>
                  <a:lnTo>
                    <a:pt x="438" y="3625"/>
                  </a:lnTo>
                  <a:cubicBezTo>
                    <a:pt x="443" y="3634"/>
                    <a:pt x="508" y="4232"/>
                    <a:pt x="863" y="4206"/>
                  </a:cubicBezTo>
                  <a:cubicBezTo>
                    <a:pt x="1288" y="4171"/>
                    <a:pt x="3551" y="4171"/>
                    <a:pt x="3647" y="4171"/>
                  </a:cubicBezTo>
                  <a:cubicBezTo>
                    <a:pt x="3668" y="4171"/>
                    <a:pt x="4128" y="4193"/>
                    <a:pt x="4254" y="3760"/>
                  </a:cubicBezTo>
                  <a:cubicBezTo>
                    <a:pt x="4345" y="3434"/>
                    <a:pt x="4488" y="2138"/>
                    <a:pt x="4570" y="1297"/>
                  </a:cubicBezTo>
                  <a:close/>
                  <a:moveTo>
                    <a:pt x="833" y="4349"/>
                  </a:moveTo>
                  <a:cubicBezTo>
                    <a:pt x="378" y="4349"/>
                    <a:pt x="299" y="3673"/>
                    <a:pt x="295" y="3643"/>
                  </a:cubicBezTo>
                  <a:lnTo>
                    <a:pt x="0" y="1904"/>
                  </a:lnTo>
                  <a:lnTo>
                    <a:pt x="4588" y="1149"/>
                  </a:lnTo>
                  <a:cubicBezTo>
                    <a:pt x="4622" y="807"/>
                    <a:pt x="4644" y="573"/>
                    <a:pt x="4644" y="564"/>
                  </a:cubicBezTo>
                  <a:lnTo>
                    <a:pt x="4644" y="555"/>
                  </a:lnTo>
                  <a:cubicBezTo>
                    <a:pt x="4683" y="365"/>
                    <a:pt x="4865" y="1"/>
                    <a:pt x="5251" y="1"/>
                  </a:cubicBezTo>
                  <a:lnTo>
                    <a:pt x="5819" y="1"/>
                  </a:lnTo>
                  <a:lnTo>
                    <a:pt x="5819" y="148"/>
                  </a:lnTo>
                  <a:lnTo>
                    <a:pt x="5251" y="148"/>
                  </a:lnTo>
                  <a:cubicBezTo>
                    <a:pt x="4900" y="148"/>
                    <a:pt x="4796" y="542"/>
                    <a:pt x="4787" y="586"/>
                  </a:cubicBezTo>
                  <a:cubicBezTo>
                    <a:pt x="4770" y="751"/>
                    <a:pt x="4531" y="3304"/>
                    <a:pt x="4392" y="3799"/>
                  </a:cubicBezTo>
                  <a:cubicBezTo>
                    <a:pt x="4236" y="4345"/>
                    <a:pt x="3647" y="4315"/>
                    <a:pt x="3642" y="4315"/>
                  </a:cubicBezTo>
                  <a:cubicBezTo>
                    <a:pt x="3621" y="4315"/>
                    <a:pt x="1292" y="4315"/>
                    <a:pt x="872" y="4349"/>
                  </a:cubicBezTo>
                  <a:cubicBezTo>
                    <a:pt x="859" y="4349"/>
                    <a:pt x="846" y="4349"/>
                    <a:pt x="833" y="43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8" name="Google Shape;320;p19">
              <a:extLst>
                <a:ext uri="{FF2B5EF4-FFF2-40B4-BE49-F238E27FC236}">
                  <a16:creationId xmlns:a16="http://schemas.microsoft.com/office/drawing/2014/main" id="{797FFBAB-E89B-4976-807B-F6CF97B858C5}"/>
                </a:ext>
              </a:extLst>
            </p:cNvPr>
            <p:cNvSpPr/>
            <p:nvPr/>
          </p:nvSpPr>
          <p:spPr>
            <a:xfrm>
              <a:off x="7256084" y="2636429"/>
              <a:ext cx="25637" cy="507400"/>
            </a:xfrm>
            <a:custGeom>
              <a:avLst/>
              <a:gdLst/>
              <a:ahLst/>
              <a:cxnLst/>
              <a:rect l="l" t="t" r="r" b="b"/>
              <a:pathLst>
                <a:path w="144" h="2850" extrusionOk="0">
                  <a:moveTo>
                    <a:pt x="143" y="2849"/>
                  </a:moveTo>
                  <a:lnTo>
                    <a:pt x="0" y="2849"/>
                  </a:lnTo>
                  <a:lnTo>
                    <a:pt x="0" y="1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Google Shape;321;p19">
              <a:extLst>
                <a:ext uri="{FF2B5EF4-FFF2-40B4-BE49-F238E27FC236}">
                  <a16:creationId xmlns:a16="http://schemas.microsoft.com/office/drawing/2014/main" id="{B0BA62C1-FBA0-4821-8745-1E1CCB770DD2}"/>
                </a:ext>
              </a:extLst>
            </p:cNvPr>
            <p:cNvSpPr/>
            <p:nvPr/>
          </p:nvSpPr>
          <p:spPr>
            <a:xfrm>
              <a:off x="7052949" y="2674349"/>
              <a:ext cx="25637" cy="469478"/>
            </a:xfrm>
            <a:custGeom>
              <a:avLst/>
              <a:gdLst/>
              <a:ahLst/>
              <a:cxnLst/>
              <a:rect l="l" t="t" r="r" b="b"/>
              <a:pathLst>
                <a:path w="144" h="2637" extrusionOk="0">
                  <a:moveTo>
                    <a:pt x="144" y="2636"/>
                  </a:moveTo>
                  <a:lnTo>
                    <a:pt x="1" y="2636"/>
                  </a:lnTo>
                  <a:lnTo>
                    <a:pt x="1" y="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0" name="Google Shape;322;p19">
              <a:extLst>
                <a:ext uri="{FF2B5EF4-FFF2-40B4-BE49-F238E27FC236}">
                  <a16:creationId xmlns:a16="http://schemas.microsoft.com/office/drawing/2014/main" id="{FFA07EE6-B708-4B2E-8490-C75A729C7AF0}"/>
                </a:ext>
              </a:extLst>
            </p:cNvPr>
            <p:cNvSpPr/>
            <p:nvPr/>
          </p:nvSpPr>
          <p:spPr>
            <a:xfrm>
              <a:off x="6849991" y="2699807"/>
              <a:ext cx="26527" cy="456304"/>
            </a:xfrm>
            <a:custGeom>
              <a:avLst/>
              <a:gdLst/>
              <a:ahLst/>
              <a:cxnLst/>
              <a:rect l="l" t="t" r="r" b="b"/>
              <a:pathLst>
                <a:path w="149" h="2563" extrusionOk="0">
                  <a:moveTo>
                    <a:pt x="148" y="2563"/>
                  </a:moveTo>
                  <a:lnTo>
                    <a:pt x="1" y="2563"/>
                  </a:lnTo>
                  <a:lnTo>
                    <a:pt x="1" y="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1" name="Google Shape;323;p19">
              <a:extLst>
                <a:ext uri="{FF2B5EF4-FFF2-40B4-BE49-F238E27FC236}">
                  <a16:creationId xmlns:a16="http://schemas.microsoft.com/office/drawing/2014/main" id="{A3256291-114E-40DC-977F-D86082BA50FB}"/>
                </a:ext>
              </a:extLst>
            </p:cNvPr>
            <p:cNvSpPr/>
            <p:nvPr/>
          </p:nvSpPr>
          <p:spPr>
            <a:xfrm>
              <a:off x="6771301" y="3142745"/>
              <a:ext cx="599079" cy="154534"/>
            </a:xfrm>
            <a:custGeom>
              <a:avLst/>
              <a:gdLst/>
              <a:ahLst/>
              <a:cxnLst/>
              <a:rect l="l" t="t" r="r" b="b"/>
              <a:pathLst>
                <a:path w="3365" h="868" extrusionOk="0">
                  <a:moveTo>
                    <a:pt x="2927" y="868"/>
                  </a:moveTo>
                  <a:lnTo>
                    <a:pt x="0" y="868"/>
                  </a:lnTo>
                  <a:lnTo>
                    <a:pt x="0" y="725"/>
                  </a:lnTo>
                  <a:lnTo>
                    <a:pt x="2927" y="725"/>
                  </a:lnTo>
                  <a:cubicBezTo>
                    <a:pt x="3139" y="725"/>
                    <a:pt x="3209" y="473"/>
                    <a:pt x="3222" y="426"/>
                  </a:cubicBezTo>
                  <a:lnTo>
                    <a:pt x="3204" y="9"/>
                  </a:lnTo>
                  <a:lnTo>
                    <a:pt x="3348" y="1"/>
                  </a:lnTo>
                  <a:lnTo>
                    <a:pt x="3365" y="439"/>
                  </a:lnTo>
                  <a:lnTo>
                    <a:pt x="3365" y="447"/>
                  </a:lnTo>
                  <a:cubicBezTo>
                    <a:pt x="3335" y="595"/>
                    <a:pt x="3209" y="868"/>
                    <a:pt x="2927" y="8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2" name="Google Shape;324;p19">
              <a:extLst>
                <a:ext uri="{FF2B5EF4-FFF2-40B4-BE49-F238E27FC236}">
                  <a16:creationId xmlns:a16="http://schemas.microsoft.com/office/drawing/2014/main" id="{3CF258A9-0730-4B78-B814-451796AD755D}"/>
                </a:ext>
              </a:extLst>
            </p:cNvPr>
            <p:cNvSpPr/>
            <p:nvPr/>
          </p:nvSpPr>
          <p:spPr>
            <a:xfrm>
              <a:off x="6829874" y="3297096"/>
              <a:ext cx="92043" cy="92044"/>
            </a:xfrm>
            <a:custGeom>
              <a:avLst/>
              <a:gdLst/>
              <a:ahLst/>
              <a:cxnLst/>
              <a:rect l="l" t="t" r="r" b="b"/>
              <a:pathLst>
                <a:path w="517" h="517" extrusionOk="0">
                  <a:moveTo>
                    <a:pt x="517" y="261"/>
                  </a:moveTo>
                  <a:cubicBezTo>
                    <a:pt x="517" y="404"/>
                    <a:pt x="400" y="517"/>
                    <a:pt x="257" y="517"/>
                  </a:cubicBezTo>
                  <a:cubicBezTo>
                    <a:pt x="114" y="517"/>
                    <a:pt x="1" y="404"/>
                    <a:pt x="1" y="261"/>
                  </a:cubicBezTo>
                  <a:cubicBezTo>
                    <a:pt x="1" y="118"/>
                    <a:pt x="114" y="1"/>
                    <a:pt x="257" y="1"/>
                  </a:cubicBezTo>
                  <a:cubicBezTo>
                    <a:pt x="400" y="1"/>
                    <a:pt x="517" y="118"/>
                    <a:pt x="517" y="2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3" name="Google Shape;325;p19">
              <a:extLst>
                <a:ext uri="{FF2B5EF4-FFF2-40B4-BE49-F238E27FC236}">
                  <a16:creationId xmlns:a16="http://schemas.microsoft.com/office/drawing/2014/main" id="{5801739F-8C69-4E04-A6AB-FDFD66A22A0F}"/>
                </a:ext>
              </a:extLst>
            </p:cNvPr>
            <p:cNvSpPr/>
            <p:nvPr/>
          </p:nvSpPr>
          <p:spPr>
            <a:xfrm>
              <a:off x="7178818" y="3297096"/>
              <a:ext cx="92043" cy="92044"/>
            </a:xfrm>
            <a:custGeom>
              <a:avLst/>
              <a:gdLst/>
              <a:ahLst/>
              <a:cxnLst/>
              <a:rect l="l" t="t" r="r" b="b"/>
              <a:pathLst>
                <a:path w="517" h="517" extrusionOk="0">
                  <a:moveTo>
                    <a:pt x="517" y="261"/>
                  </a:moveTo>
                  <a:cubicBezTo>
                    <a:pt x="517" y="404"/>
                    <a:pt x="400" y="517"/>
                    <a:pt x="256" y="517"/>
                  </a:cubicBezTo>
                  <a:cubicBezTo>
                    <a:pt x="113" y="517"/>
                    <a:pt x="1" y="404"/>
                    <a:pt x="1" y="261"/>
                  </a:cubicBezTo>
                  <a:cubicBezTo>
                    <a:pt x="1" y="118"/>
                    <a:pt x="113" y="1"/>
                    <a:pt x="256" y="1"/>
                  </a:cubicBezTo>
                  <a:cubicBezTo>
                    <a:pt x="400" y="1"/>
                    <a:pt x="517" y="118"/>
                    <a:pt x="517" y="2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4" name="Google Shape;326;p19">
              <a:extLst>
                <a:ext uri="{FF2B5EF4-FFF2-40B4-BE49-F238E27FC236}">
                  <a16:creationId xmlns:a16="http://schemas.microsoft.com/office/drawing/2014/main" id="{A2C8AF7E-31FE-482D-A44B-C4C75E1134D8}"/>
                </a:ext>
              </a:extLst>
            </p:cNvPr>
            <p:cNvSpPr/>
            <p:nvPr/>
          </p:nvSpPr>
          <p:spPr>
            <a:xfrm>
              <a:off x="6446391" y="2532282"/>
              <a:ext cx="402175" cy="402359"/>
            </a:xfrm>
            <a:custGeom>
              <a:avLst/>
              <a:gdLst/>
              <a:ahLst/>
              <a:cxnLst/>
              <a:rect l="l" t="t" r="r" b="b"/>
              <a:pathLst>
                <a:path w="2259" h="2260" extrusionOk="0">
                  <a:moveTo>
                    <a:pt x="2259" y="1128"/>
                  </a:moveTo>
                  <a:cubicBezTo>
                    <a:pt x="2259" y="1752"/>
                    <a:pt x="1756" y="2259"/>
                    <a:pt x="1132" y="2259"/>
                  </a:cubicBezTo>
                  <a:cubicBezTo>
                    <a:pt x="507" y="2259"/>
                    <a:pt x="0" y="1752"/>
                    <a:pt x="0" y="1128"/>
                  </a:cubicBezTo>
                  <a:cubicBezTo>
                    <a:pt x="0" y="503"/>
                    <a:pt x="507" y="0"/>
                    <a:pt x="1132" y="0"/>
                  </a:cubicBezTo>
                  <a:cubicBezTo>
                    <a:pt x="1756" y="0"/>
                    <a:pt x="2259" y="503"/>
                    <a:pt x="2259" y="112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5" name="Google Shape;327;p19">
              <a:extLst>
                <a:ext uri="{FF2B5EF4-FFF2-40B4-BE49-F238E27FC236}">
                  <a16:creationId xmlns:a16="http://schemas.microsoft.com/office/drawing/2014/main" id="{6219975D-95CB-4A0B-B149-82F3D93D3454}"/>
                </a:ext>
              </a:extLst>
            </p:cNvPr>
            <p:cNvSpPr/>
            <p:nvPr/>
          </p:nvSpPr>
          <p:spPr>
            <a:xfrm>
              <a:off x="6551253" y="2681292"/>
              <a:ext cx="188536" cy="145989"/>
            </a:xfrm>
            <a:custGeom>
              <a:avLst/>
              <a:gdLst/>
              <a:ahLst/>
              <a:cxnLst/>
              <a:rect l="l" t="t" r="r" b="b"/>
              <a:pathLst>
                <a:path w="1059" h="820" extrusionOk="0">
                  <a:moveTo>
                    <a:pt x="473" y="820"/>
                  </a:moveTo>
                  <a:cubicBezTo>
                    <a:pt x="443" y="820"/>
                    <a:pt x="413" y="807"/>
                    <a:pt x="391" y="785"/>
                  </a:cubicBezTo>
                  <a:lnTo>
                    <a:pt x="53" y="473"/>
                  </a:lnTo>
                  <a:cubicBezTo>
                    <a:pt x="5" y="429"/>
                    <a:pt x="1" y="356"/>
                    <a:pt x="44" y="308"/>
                  </a:cubicBezTo>
                  <a:cubicBezTo>
                    <a:pt x="87" y="260"/>
                    <a:pt x="165" y="256"/>
                    <a:pt x="213" y="299"/>
                  </a:cubicBezTo>
                  <a:lnTo>
                    <a:pt x="460" y="525"/>
                  </a:lnTo>
                  <a:lnTo>
                    <a:pt x="833" y="56"/>
                  </a:lnTo>
                  <a:cubicBezTo>
                    <a:pt x="872" y="4"/>
                    <a:pt x="950" y="0"/>
                    <a:pt x="998" y="39"/>
                  </a:cubicBezTo>
                  <a:cubicBezTo>
                    <a:pt x="1050" y="82"/>
                    <a:pt x="1059" y="156"/>
                    <a:pt x="1020" y="208"/>
                  </a:cubicBezTo>
                  <a:lnTo>
                    <a:pt x="564" y="772"/>
                  </a:lnTo>
                  <a:cubicBezTo>
                    <a:pt x="543" y="798"/>
                    <a:pt x="512" y="815"/>
                    <a:pt x="482" y="815"/>
                  </a:cubicBezTo>
                  <a:cubicBezTo>
                    <a:pt x="478" y="815"/>
                    <a:pt x="473" y="820"/>
                    <a:pt x="473" y="8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6" name="Google Shape;328;p19">
              <a:extLst>
                <a:ext uri="{FF2B5EF4-FFF2-40B4-BE49-F238E27FC236}">
                  <a16:creationId xmlns:a16="http://schemas.microsoft.com/office/drawing/2014/main" id="{96C808ED-4793-40D5-A336-9E31A28FEF66}"/>
                </a:ext>
              </a:extLst>
            </p:cNvPr>
            <p:cNvSpPr/>
            <p:nvPr/>
          </p:nvSpPr>
          <p:spPr>
            <a:xfrm>
              <a:off x="6694035" y="1880694"/>
              <a:ext cx="758953" cy="270435"/>
            </a:xfrm>
            <a:custGeom>
              <a:avLst/>
              <a:gdLst/>
              <a:ahLst/>
              <a:cxnLst/>
              <a:rect l="l" t="t" r="r" b="b"/>
              <a:pathLst>
                <a:path w="4263" h="1519" extrusionOk="0">
                  <a:moveTo>
                    <a:pt x="4263" y="760"/>
                  </a:moveTo>
                  <a:cubicBezTo>
                    <a:pt x="4263" y="1176"/>
                    <a:pt x="3968" y="1518"/>
                    <a:pt x="3604" y="1518"/>
                  </a:cubicBezTo>
                  <a:lnTo>
                    <a:pt x="660" y="1518"/>
                  </a:lnTo>
                  <a:cubicBezTo>
                    <a:pt x="296" y="1518"/>
                    <a:pt x="1" y="1176"/>
                    <a:pt x="1" y="760"/>
                  </a:cubicBezTo>
                  <a:cubicBezTo>
                    <a:pt x="1" y="339"/>
                    <a:pt x="296" y="1"/>
                    <a:pt x="660" y="1"/>
                  </a:cubicBezTo>
                  <a:lnTo>
                    <a:pt x="3604" y="1"/>
                  </a:lnTo>
                  <a:cubicBezTo>
                    <a:pt x="3968" y="1"/>
                    <a:pt x="4263" y="339"/>
                    <a:pt x="4263" y="7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7" name="Google Shape;329;p19">
              <a:extLst>
                <a:ext uri="{FF2B5EF4-FFF2-40B4-BE49-F238E27FC236}">
                  <a16:creationId xmlns:a16="http://schemas.microsoft.com/office/drawing/2014/main" id="{C6C100AF-846F-407A-9059-2B4541B964DD}"/>
                </a:ext>
              </a:extLst>
            </p:cNvPr>
            <p:cNvSpPr/>
            <p:nvPr/>
          </p:nvSpPr>
          <p:spPr>
            <a:xfrm>
              <a:off x="6866904" y="1946387"/>
              <a:ext cx="127649" cy="149905"/>
            </a:xfrm>
            <a:custGeom>
              <a:avLst/>
              <a:gdLst/>
              <a:ahLst/>
              <a:cxnLst/>
              <a:rect l="l" t="t" r="r" b="b"/>
              <a:pathLst>
                <a:path w="717" h="842" extrusionOk="0">
                  <a:moveTo>
                    <a:pt x="482" y="581"/>
                  </a:moveTo>
                  <a:cubicBezTo>
                    <a:pt x="482" y="560"/>
                    <a:pt x="474" y="542"/>
                    <a:pt x="465" y="529"/>
                  </a:cubicBezTo>
                  <a:cubicBezTo>
                    <a:pt x="452" y="516"/>
                    <a:pt x="439" y="508"/>
                    <a:pt x="422" y="508"/>
                  </a:cubicBezTo>
                  <a:lnTo>
                    <a:pt x="231" y="508"/>
                  </a:lnTo>
                  <a:lnTo>
                    <a:pt x="231" y="651"/>
                  </a:lnTo>
                  <a:lnTo>
                    <a:pt x="413" y="651"/>
                  </a:lnTo>
                  <a:cubicBezTo>
                    <a:pt x="430" y="651"/>
                    <a:pt x="448" y="642"/>
                    <a:pt x="461" y="629"/>
                  </a:cubicBezTo>
                  <a:cubicBezTo>
                    <a:pt x="474" y="620"/>
                    <a:pt x="482" y="603"/>
                    <a:pt x="482" y="581"/>
                  </a:cubicBezTo>
                  <a:close/>
                  <a:moveTo>
                    <a:pt x="231" y="200"/>
                  </a:moveTo>
                  <a:lnTo>
                    <a:pt x="231" y="330"/>
                  </a:lnTo>
                  <a:lnTo>
                    <a:pt x="387" y="330"/>
                  </a:lnTo>
                  <a:cubicBezTo>
                    <a:pt x="404" y="330"/>
                    <a:pt x="417" y="321"/>
                    <a:pt x="430" y="313"/>
                  </a:cubicBezTo>
                  <a:cubicBezTo>
                    <a:pt x="443" y="304"/>
                    <a:pt x="452" y="287"/>
                    <a:pt x="452" y="261"/>
                  </a:cubicBezTo>
                  <a:cubicBezTo>
                    <a:pt x="452" y="239"/>
                    <a:pt x="448" y="222"/>
                    <a:pt x="435" y="213"/>
                  </a:cubicBezTo>
                  <a:cubicBezTo>
                    <a:pt x="422" y="204"/>
                    <a:pt x="409" y="200"/>
                    <a:pt x="396" y="200"/>
                  </a:cubicBezTo>
                  <a:close/>
                  <a:moveTo>
                    <a:pt x="716" y="629"/>
                  </a:moveTo>
                  <a:cubicBezTo>
                    <a:pt x="716" y="664"/>
                    <a:pt x="708" y="699"/>
                    <a:pt x="690" y="725"/>
                  </a:cubicBezTo>
                  <a:cubicBezTo>
                    <a:pt x="677" y="751"/>
                    <a:pt x="656" y="777"/>
                    <a:pt x="625" y="794"/>
                  </a:cubicBezTo>
                  <a:cubicBezTo>
                    <a:pt x="599" y="811"/>
                    <a:pt x="565" y="824"/>
                    <a:pt x="530" y="829"/>
                  </a:cubicBezTo>
                  <a:cubicBezTo>
                    <a:pt x="495" y="837"/>
                    <a:pt x="456" y="842"/>
                    <a:pt x="413" y="842"/>
                  </a:cubicBezTo>
                  <a:lnTo>
                    <a:pt x="1" y="842"/>
                  </a:lnTo>
                  <a:lnTo>
                    <a:pt x="1" y="0"/>
                  </a:lnTo>
                  <a:lnTo>
                    <a:pt x="487" y="0"/>
                  </a:lnTo>
                  <a:cubicBezTo>
                    <a:pt x="517" y="0"/>
                    <a:pt x="543" y="9"/>
                    <a:pt x="569" y="22"/>
                  </a:cubicBezTo>
                  <a:cubicBezTo>
                    <a:pt x="591" y="35"/>
                    <a:pt x="612" y="48"/>
                    <a:pt x="630" y="70"/>
                  </a:cubicBezTo>
                  <a:cubicBezTo>
                    <a:pt x="643" y="92"/>
                    <a:pt x="656" y="113"/>
                    <a:pt x="664" y="139"/>
                  </a:cubicBezTo>
                  <a:cubicBezTo>
                    <a:pt x="677" y="165"/>
                    <a:pt x="682" y="191"/>
                    <a:pt x="682" y="217"/>
                  </a:cubicBezTo>
                  <a:cubicBezTo>
                    <a:pt x="682" y="256"/>
                    <a:pt x="669" y="295"/>
                    <a:pt x="651" y="330"/>
                  </a:cubicBezTo>
                  <a:cubicBezTo>
                    <a:pt x="630" y="365"/>
                    <a:pt x="599" y="395"/>
                    <a:pt x="560" y="412"/>
                  </a:cubicBezTo>
                  <a:cubicBezTo>
                    <a:pt x="608" y="425"/>
                    <a:pt x="647" y="451"/>
                    <a:pt x="673" y="486"/>
                  </a:cubicBezTo>
                  <a:cubicBezTo>
                    <a:pt x="703" y="521"/>
                    <a:pt x="716" y="568"/>
                    <a:pt x="716" y="6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8" name="Google Shape;330;p19">
              <a:extLst>
                <a:ext uri="{FF2B5EF4-FFF2-40B4-BE49-F238E27FC236}">
                  <a16:creationId xmlns:a16="http://schemas.microsoft.com/office/drawing/2014/main" id="{A91B1EB0-28C6-4BC5-9BB6-493174951A09}"/>
                </a:ext>
              </a:extLst>
            </p:cNvPr>
            <p:cNvSpPr/>
            <p:nvPr/>
          </p:nvSpPr>
          <p:spPr>
            <a:xfrm>
              <a:off x="7010577" y="1946387"/>
              <a:ext cx="135305" cy="151508"/>
            </a:xfrm>
            <a:custGeom>
              <a:avLst/>
              <a:gdLst/>
              <a:ahLst/>
              <a:cxnLst/>
              <a:rect l="l" t="t" r="r" b="b"/>
              <a:pathLst>
                <a:path w="760" h="851" extrusionOk="0">
                  <a:moveTo>
                    <a:pt x="378" y="646"/>
                  </a:moveTo>
                  <a:cubicBezTo>
                    <a:pt x="404" y="646"/>
                    <a:pt x="425" y="638"/>
                    <a:pt x="447" y="629"/>
                  </a:cubicBezTo>
                  <a:cubicBezTo>
                    <a:pt x="464" y="616"/>
                    <a:pt x="482" y="599"/>
                    <a:pt x="490" y="581"/>
                  </a:cubicBezTo>
                  <a:cubicBezTo>
                    <a:pt x="503" y="560"/>
                    <a:pt x="512" y="538"/>
                    <a:pt x="516" y="512"/>
                  </a:cubicBezTo>
                  <a:cubicBezTo>
                    <a:pt x="525" y="490"/>
                    <a:pt x="525" y="460"/>
                    <a:pt x="525" y="434"/>
                  </a:cubicBezTo>
                  <a:lnTo>
                    <a:pt x="525" y="0"/>
                  </a:lnTo>
                  <a:lnTo>
                    <a:pt x="759" y="0"/>
                  </a:lnTo>
                  <a:lnTo>
                    <a:pt x="759" y="434"/>
                  </a:lnTo>
                  <a:cubicBezTo>
                    <a:pt x="759" y="495"/>
                    <a:pt x="751" y="547"/>
                    <a:pt x="733" y="599"/>
                  </a:cubicBezTo>
                  <a:cubicBezTo>
                    <a:pt x="720" y="651"/>
                    <a:pt x="698" y="694"/>
                    <a:pt x="664" y="729"/>
                  </a:cubicBezTo>
                  <a:cubicBezTo>
                    <a:pt x="633" y="768"/>
                    <a:pt x="594" y="798"/>
                    <a:pt x="547" y="820"/>
                  </a:cubicBezTo>
                  <a:cubicBezTo>
                    <a:pt x="499" y="837"/>
                    <a:pt x="443" y="850"/>
                    <a:pt x="378" y="850"/>
                  </a:cubicBezTo>
                  <a:cubicBezTo>
                    <a:pt x="308" y="850"/>
                    <a:pt x="252" y="837"/>
                    <a:pt x="204" y="816"/>
                  </a:cubicBezTo>
                  <a:cubicBezTo>
                    <a:pt x="157" y="794"/>
                    <a:pt x="118" y="764"/>
                    <a:pt x="87" y="725"/>
                  </a:cubicBezTo>
                  <a:cubicBezTo>
                    <a:pt x="57" y="690"/>
                    <a:pt x="35" y="642"/>
                    <a:pt x="18" y="594"/>
                  </a:cubicBezTo>
                  <a:cubicBezTo>
                    <a:pt x="5" y="542"/>
                    <a:pt x="0" y="490"/>
                    <a:pt x="0" y="434"/>
                  </a:cubicBezTo>
                  <a:lnTo>
                    <a:pt x="0" y="0"/>
                  </a:lnTo>
                  <a:lnTo>
                    <a:pt x="230" y="0"/>
                  </a:lnTo>
                  <a:lnTo>
                    <a:pt x="230" y="434"/>
                  </a:lnTo>
                  <a:cubicBezTo>
                    <a:pt x="230" y="460"/>
                    <a:pt x="230" y="490"/>
                    <a:pt x="239" y="516"/>
                  </a:cubicBezTo>
                  <a:cubicBezTo>
                    <a:pt x="243" y="538"/>
                    <a:pt x="252" y="564"/>
                    <a:pt x="265" y="581"/>
                  </a:cubicBezTo>
                  <a:cubicBezTo>
                    <a:pt x="274" y="603"/>
                    <a:pt x="291" y="616"/>
                    <a:pt x="308" y="629"/>
                  </a:cubicBezTo>
                  <a:cubicBezTo>
                    <a:pt x="326" y="638"/>
                    <a:pt x="352" y="646"/>
                    <a:pt x="378" y="6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9" name="Google Shape;331;p19">
              <a:extLst>
                <a:ext uri="{FF2B5EF4-FFF2-40B4-BE49-F238E27FC236}">
                  <a16:creationId xmlns:a16="http://schemas.microsoft.com/office/drawing/2014/main" id="{EA5E3017-D541-4312-9A1B-35373029B63F}"/>
                </a:ext>
              </a:extLst>
            </p:cNvPr>
            <p:cNvSpPr/>
            <p:nvPr/>
          </p:nvSpPr>
          <p:spPr>
            <a:xfrm>
              <a:off x="7154961" y="1946387"/>
              <a:ext cx="143672" cy="149905"/>
            </a:xfrm>
            <a:custGeom>
              <a:avLst/>
              <a:gdLst/>
              <a:ahLst/>
              <a:cxnLst/>
              <a:rect l="l" t="t" r="r" b="b"/>
              <a:pathLst>
                <a:path w="807" h="842" extrusionOk="0">
                  <a:moveTo>
                    <a:pt x="252" y="0"/>
                  </a:moveTo>
                  <a:lnTo>
                    <a:pt x="399" y="365"/>
                  </a:lnTo>
                  <a:lnTo>
                    <a:pt x="555" y="0"/>
                  </a:lnTo>
                  <a:lnTo>
                    <a:pt x="807" y="0"/>
                  </a:lnTo>
                  <a:lnTo>
                    <a:pt x="516" y="564"/>
                  </a:lnTo>
                  <a:lnTo>
                    <a:pt x="516" y="842"/>
                  </a:lnTo>
                  <a:lnTo>
                    <a:pt x="286" y="842"/>
                  </a:lnTo>
                  <a:lnTo>
                    <a:pt x="286" y="5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0" name="Google Shape;332;p19">
              <a:extLst>
                <a:ext uri="{FF2B5EF4-FFF2-40B4-BE49-F238E27FC236}">
                  <a16:creationId xmlns:a16="http://schemas.microsoft.com/office/drawing/2014/main" id="{C3532E0E-3FF2-4ECE-AEB9-4F4ADA7078F7}"/>
                </a:ext>
              </a:extLst>
            </p:cNvPr>
            <p:cNvSpPr/>
            <p:nvPr/>
          </p:nvSpPr>
          <p:spPr>
            <a:xfrm>
              <a:off x="8187016" y="3747155"/>
              <a:ext cx="228594" cy="566863"/>
            </a:xfrm>
            <a:custGeom>
              <a:avLst/>
              <a:gdLst/>
              <a:ahLst/>
              <a:cxnLst/>
              <a:rect l="l" t="t" r="r" b="b"/>
              <a:pathLst>
                <a:path w="1284" h="3184" extrusionOk="0">
                  <a:moveTo>
                    <a:pt x="1283" y="1"/>
                  </a:moveTo>
                  <a:lnTo>
                    <a:pt x="91" y="35"/>
                  </a:lnTo>
                  <a:cubicBezTo>
                    <a:pt x="91" y="35"/>
                    <a:pt x="0" y="2099"/>
                    <a:pt x="174" y="2550"/>
                  </a:cubicBezTo>
                  <a:cubicBezTo>
                    <a:pt x="347" y="3001"/>
                    <a:pt x="1266" y="3183"/>
                    <a:pt x="1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1" name="Google Shape;333;p19">
              <a:extLst>
                <a:ext uri="{FF2B5EF4-FFF2-40B4-BE49-F238E27FC236}">
                  <a16:creationId xmlns:a16="http://schemas.microsoft.com/office/drawing/2014/main" id="{D5B9428C-A96F-452D-B41C-1C3CCE3D1B74}"/>
                </a:ext>
              </a:extLst>
            </p:cNvPr>
            <p:cNvSpPr/>
            <p:nvPr/>
          </p:nvSpPr>
          <p:spPr>
            <a:xfrm>
              <a:off x="8071117" y="4627866"/>
              <a:ext cx="261174" cy="119105"/>
            </a:xfrm>
            <a:custGeom>
              <a:avLst/>
              <a:gdLst/>
              <a:ahLst/>
              <a:cxnLst/>
              <a:rect l="l" t="t" r="r" b="b"/>
              <a:pathLst>
                <a:path w="1467" h="669" extrusionOk="0">
                  <a:moveTo>
                    <a:pt x="1414" y="96"/>
                  </a:moveTo>
                  <a:cubicBezTo>
                    <a:pt x="1414" y="96"/>
                    <a:pt x="1436" y="74"/>
                    <a:pt x="1453" y="148"/>
                  </a:cubicBezTo>
                  <a:cubicBezTo>
                    <a:pt x="1466" y="222"/>
                    <a:pt x="1466" y="391"/>
                    <a:pt x="1414" y="447"/>
                  </a:cubicBezTo>
                  <a:cubicBezTo>
                    <a:pt x="1362" y="508"/>
                    <a:pt x="83" y="668"/>
                    <a:pt x="40" y="547"/>
                  </a:cubicBezTo>
                  <a:cubicBezTo>
                    <a:pt x="1" y="434"/>
                    <a:pt x="1011" y="1"/>
                    <a:pt x="10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2" name="Google Shape;334;p19">
              <a:extLst>
                <a:ext uri="{FF2B5EF4-FFF2-40B4-BE49-F238E27FC236}">
                  <a16:creationId xmlns:a16="http://schemas.microsoft.com/office/drawing/2014/main" id="{2E9A496E-EC26-47AE-A5D4-CF6D3357841A}"/>
                </a:ext>
              </a:extLst>
            </p:cNvPr>
            <p:cNvSpPr/>
            <p:nvPr/>
          </p:nvSpPr>
          <p:spPr>
            <a:xfrm>
              <a:off x="8251820" y="4602408"/>
              <a:ext cx="74952" cy="62668"/>
            </a:xfrm>
            <a:custGeom>
              <a:avLst/>
              <a:gdLst/>
              <a:ahLst/>
              <a:cxnLst/>
              <a:rect l="l" t="t" r="r" b="b"/>
              <a:pathLst>
                <a:path w="421" h="352" extrusionOk="0">
                  <a:moveTo>
                    <a:pt x="26" y="1"/>
                  </a:moveTo>
                  <a:lnTo>
                    <a:pt x="0" y="213"/>
                  </a:lnTo>
                  <a:cubicBezTo>
                    <a:pt x="0" y="213"/>
                    <a:pt x="161" y="352"/>
                    <a:pt x="395" y="261"/>
                  </a:cubicBezTo>
                  <a:lnTo>
                    <a:pt x="421" y="18"/>
                  </a:ln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3" name="Google Shape;335;p19">
              <a:extLst>
                <a:ext uri="{FF2B5EF4-FFF2-40B4-BE49-F238E27FC236}">
                  <a16:creationId xmlns:a16="http://schemas.microsoft.com/office/drawing/2014/main" id="{F42CA889-F585-4783-930E-917D1D7E5021}"/>
                </a:ext>
              </a:extLst>
            </p:cNvPr>
            <p:cNvSpPr/>
            <p:nvPr/>
          </p:nvSpPr>
          <p:spPr>
            <a:xfrm>
              <a:off x="8202327" y="3991945"/>
              <a:ext cx="198684" cy="613687"/>
            </a:xfrm>
            <a:custGeom>
              <a:avLst/>
              <a:gdLst/>
              <a:ahLst/>
              <a:cxnLst/>
              <a:rect l="l" t="t" r="r" b="b"/>
              <a:pathLst>
                <a:path w="1116" h="3447" extrusionOk="0">
                  <a:moveTo>
                    <a:pt x="1" y="451"/>
                  </a:moveTo>
                  <a:cubicBezTo>
                    <a:pt x="1" y="451"/>
                    <a:pt x="57" y="1600"/>
                    <a:pt x="109" y="2372"/>
                  </a:cubicBezTo>
                  <a:cubicBezTo>
                    <a:pt x="166" y="3143"/>
                    <a:pt x="205" y="3425"/>
                    <a:pt x="205" y="3425"/>
                  </a:cubicBezTo>
                  <a:lnTo>
                    <a:pt x="751" y="3447"/>
                  </a:lnTo>
                  <a:cubicBezTo>
                    <a:pt x="751" y="3447"/>
                    <a:pt x="1020" y="598"/>
                    <a:pt x="1067" y="299"/>
                  </a:cubicBezTo>
                  <a:cubicBezTo>
                    <a:pt x="1115" y="0"/>
                    <a:pt x="1" y="451"/>
                    <a:pt x="1" y="4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4" name="Google Shape;336;p19">
              <a:extLst>
                <a:ext uri="{FF2B5EF4-FFF2-40B4-BE49-F238E27FC236}">
                  <a16:creationId xmlns:a16="http://schemas.microsoft.com/office/drawing/2014/main" id="{E3E44AF4-EC67-48B5-80F0-FCA3F500B408}"/>
                </a:ext>
              </a:extLst>
            </p:cNvPr>
            <p:cNvSpPr/>
            <p:nvPr/>
          </p:nvSpPr>
          <p:spPr>
            <a:xfrm>
              <a:off x="8403148" y="3762643"/>
              <a:ext cx="244795" cy="572204"/>
            </a:xfrm>
            <a:custGeom>
              <a:avLst/>
              <a:gdLst/>
              <a:ahLst/>
              <a:cxnLst/>
              <a:rect l="l" t="t" r="r" b="b"/>
              <a:pathLst>
                <a:path w="1375" h="3214" extrusionOk="0">
                  <a:moveTo>
                    <a:pt x="0" y="35"/>
                  </a:moveTo>
                  <a:lnTo>
                    <a:pt x="1179" y="0"/>
                  </a:lnTo>
                  <a:cubicBezTo>
                    <a:pt x="1179" y="0"/>
                    <a:pt x="1375" y="2069"/>
                    <a:pt x="1223" y="2528"/>
                  </a:cubicBezTo>
                  <a:cubicBezTo>
                    <a:pt x="1071" y="2988"/>
                    <a:pt x="165" y="3213"/>
                    <a:pt x="0" y="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5" name="Google Shape;337;p19">
              <a:extLst>
                <a:ext uri="{FF2B5EF4-FFF2-40B4-BE49-F238E27FC236}">
                  <a16:creationId xmlns:a16="http://schemas.microsoft.com/office/drawing/2014/main" id="{FA8DA1A4-7D15-4E49-BFB2-5DB5CA227E1F}"/>
                </a:ext>
              </a:extLst>
            </p:cNvPr>
            <p:cNvSpPr/>
            <p:nvPr/>
          </p:nvSpPr>
          <p:spPr>
            <a:xfrm>
              <a:off x="8528127" y="4640329"/>
              <a:ext cx="262598" cy="111984"/>
            </a:xfrm>
            <a:custGeom>
              <a:avLst/>
              <a:gdLst/>
              <a:ahLst/>
              <a:cxnLst/>
              <a:rect l="l" t="t" r="r" b="b"/>
              <a:pathLst>
                <a:path w="1475" h="629" extrusionOk="0">
                  <a:moveTo>
                    <a:pt x="48" y="117"/>
                  </a:moveTo>
                  <a:cubicBezTo>
                    <a:pt x="48" y="117"/>
                    <a:pt x="26" y="100"/>
                    <a:pt x="13" y="174"/>
                  </a:cubicBezTo>
                  <a:cubicBezTo>
                    <a:pt x="0" y="247"/>
                    <a:pt x="9" y="412"/>
                    <a:pt x="65" y="468"/>
                  </a:cubicBezTo>
                  <a:cubicBezTo>
                    <a:pt x="122" y="525"/>
                    <a:pt x="1405" y="629"/>
                    <a:pt x="1444" y="503"/>
                  </a:cubicBezTo>
                  <a:cubicBezTo>
                    <a:pt x="1475" y="390"/>
                    <a:pt x="447" y="0"/>
                    <a:pt x="4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6" name="Google Shape;338;p19">
              <a:extLst>
                <a:ext uri="{FF2B5EF4-FFF2-40B4-BE49-F238E27FC236}">
                  <a16:creationId xmlns:a16="http://schemas.microsoft.com/office/drawing/2014/main" id="{445CFA7C-2373-4602-B8F7-DACE3EDDE00A}"/>
                </a:ext>
              </a:extLst>
            </p:cNvPr>
            <p:cNvSpPr/>
            <p:nvPr/>
          </p:nvSpPr>
          <p:spPr>
            <a:xfrm>
              <a:off x="8530441" y="4615582"/>
              <a:ext cx="77444" cy="63380"/>
            </a:xfrm>
            <a:custGeom>
              <a:avLst/>
              <a:gdLst/>
              <a:ahLst/>
              <a:cxnLst/>
              <a:rect l="l" t="t" r="r" b="b"/>
              <a:pathLst>
                <a:path w="435" h="356" extrusionOk="0">
                  <a:moveTo>
                    <a:pt x="395" y="0"/>
                  </a:moveTo>
                  <a:lnTo>
                    <a:pt x="434" y="213"/>
                  </a:lnTo>
                  <a:cubicBezTo>
                    <a:pt x="434" y="213"/>
                    <a:pt x="282" y="356"/>
                    <a:pt x="39" y="278"/>
                  </a:cubicBezTo>
                  <a:lnTo>
                    <a:pt x="0" y="35"/>
                  </a:ln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Google Shape;339;p19">
              <a:extLst>
                <a:ext uri="{FF2B5EF4-FFF2-40B4-BE49-F238E27FC236}">
                  <a16:creationId xmlns:a16="http://schemas.microsoft.com/office/drawing/2014/main" id="{ECD685EF-D1D6-4318-A171-801D00EFC1F5}"/>
                </a:ext>
              </a:extLst>
            </p:cNvPr>
            <p:cNvSpPr/>
            <p:nvPr/>
          </p:nvSpPr>
          <p:spPr>
            <a:xfrm>
              <a:off x="8428607" y="4011885"/>
              <a:ext cx="201533" cy="610838"/>
            </a:xfrm>
            <a:custGeom>
              <a:avLst/>
              <a:gdLst/>
              <a:ahLst/>
              <a:cxnLst/>
              <a:rect l="l" t="t" r="r" b="b"/>
              <a:pathLst>
                <a:path w="1132" h="3431" extrusionOk="0">
                  <a:moveTo>
                    <a:pt x="1132" y="400"/>
                  </a:moveTo>
                  <a:cubicBezTo>
                    <a:pt x="1132" y="400"/>
                    <a:pt x="1132" y="1553"/>
                    <a:pt x="1114" y="2329"/>
                  </a:cubicBezTo>
                  <a:cubicBezTo>
                    <a:pt x="1097" y="3101"/>
                    <a:pt x="1071" y="3383"/>
                    <a:pt x="1071" y="3383"/>
                  </a:cubicBezTo>
                  <a:lnTo>
                    <a:pt x="525" y="3430"/>
                  </a:lnTo>
                  <a:cubicBezTo>
                    <a:pt x="525" y="3430"/>
                    <a:pt x="126" y="595"/>
                    <a:pt x="65" y="300"/>
                  </a:cubicBezTo>
                  <a:cubicBezTo>
                    <a:pt x="0" y="1"/>
                    <a:pt x="1132" y="400"/>
                    <a:pt x="1132" y="4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8" name="Google Shape;340;p19">
              <a:extLst>
                <a:ext uri="{FF2B5EF4-FFF2-40B4-BE49-F238E27FC236}">
                  <a16:creationId xmlns:a16="http://schemas.microsoft.com/office/drawing/2014/main" id="{49460BF2-7855-4EE7-9CC7-BF24C019EE3D}"/>
                </a:ext>
              </a:extLst>
            </p:cNvPr>
            <p:cNvSpPr/>
            <p:nvPr/>
          </p:nvSpPr>
          <p:spPr>
            <a:xfrm>
              <a:off x="8360598" y="3042514"/>
              <a:ext cx="93645" cy="155959"/>
            </a:xfrm>
            <a:custGeom>
              <a:avLst/>
              <a:gdLst/>
              <a:ahLst/>
              <a:cxnLst/>
              <a:rect l="l" t="t" r="r" b="b"/>
              <a:pathLst>
                <a:path w="526" h="876" extrusionOk="0">
                  <a:moveTo>
                    <a:pt x="473" y="360"/>
                  </a:moveTo>
                  <a:cubicBezTo>
                    <a:pt x="482" y="460"/>
                    <a:pt x="525" y="599"/>
                    <a:pt x="525" y="599"/>
                  </a:cubicBezTo>
                  <a:cubicBezTo>
                    <a:pt x="512" y="612"/>
                    <a:pt x="417" y="876"/>
                    <a:pt x="256" y="872"/>
                  </a:cubicBezTo>
                  <a:cubicBezTo>
                    <a:pt x="109" y="872"/>
                    <a:pt x="14" y="616"/>
                    <a:pt x="1" y="599"/>
                  </a:cubicBezTo>
                  <a:cubicBezTo>
                    <a:pt x="5" y="585"/>
                    <a:pt x="9" y="568"/>
                    <a:pt x="14" y="551"/>
                  </a:cubicBezTo>
                  <a:cubicBezTo>
                    <a:pt x="22" y="533"/>
                    <a:pt x="27" y="512"/>
                    <a:pt x="31" y="494"/>
                  </a:cubicBezTo>
                  <a:cubicBezTo>
                    <a:pt x="40" y="451"/>
                    <a:pt x="48" y="403"/>
                    <a:pt x="53" y="351"/>
                  </a:cubicBezTo>
                  <a:cubicBezTo>
                    <a:pt x="57" y="230"/>
                    <a:pt x="40" y="130"/>
                    <a:pt x="18" y="57"/>
                  </a:cubicBezTo>
                  <a:cubicBezTo>
                    <a:pt x="14" y="35"/>
                    <a:pt x="5" y="18"/>
                    <a:pt x="1" y="0"/>
                  </a:cubicBezTo>
                  <a:lnTo>
                    <a:pt x="525" y="0"/>
                  </a:lnTo>
                  <a:cubicBezTo>
                    <a:pt x="517" y="22"/>
                    <a:pt x="508" y="52"/>
                    <a:pt x="499" y="83"/>
                  </a:cubicBezTo>
                  <a:cubicBezTo>
                    <a:pt x="482" y="139"/>
                    <a:pt x="473" y="208"/>
                    <a:pt x="469" y="291"/>
                  </a:cubicBezTo>
                  <a:cubicBezTo>
                    <a:pt x="469" y="312"/>
                    <a:pt x="473" y="338"/>
                    <a:pt x="473" y="360"/>
                  </a:cubicBezTo>
                  <a:close/>
                </a:path>
              </a:pathLst>
            </a:custGeom>
            <a:solidFill>
              <a:srgbClr val="EF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9" name="Google Shape;341;p19">
              <a:extLst>
                <a:ext uri="{FF2B5EF4-FFF2-40B4-BE49-F238E27FC236}">
                  <a16:creationId xmlns:a16="http://schemas.microsoft.com/office/drawing/2014/main" id="{E3205602-42B8-4A89-A176-5D9C61FB281D}"/>
                </a:ext>
              </a:extLst>
            </p:cNvPr>
            <p:cNvSpPr/>
            <p:nvPr/>
          </p:nvSpPr>
          <p:spPr>
            <a:xfrm>
              <a:off x="8363625" y="3038598"/>
              <a:ext cx="85990" cy="92044"/>
            </a:xfrm>
            <a:custGeom>
              <a:avLst/>
              <a:gdLst/>
              <a:ahLst/>
              <a:cxnLst/>
              <a:rect l="l" t="t" r="r" b="b"/>
              <a:pathLst>
                <a:path w="483" h="517" extrusionOk="0">
                  <a:moveTo>
                    <a:pt x="482" y="105"/>
                  </a:moveTo>
                  <a:cubicBezTo>
                    <a:pt x="465" y="161"/>
                    <a:pt x="456" y="230"/>
                    <a:pt x="452" y="313"/>
                  </a:cubicBezTo>
                  <a:cubicBezTo>
                    <a:pt x="330" y="391"/>
                    <a:pt x="174" y="473"/>
                    <a:pt x="14" y="516"/>
                  </a:cubicBezTo>
                  <a:cubicBezTo>
                    <a:pt x="23" y="473"/>
                    <a:pt x="31" y="425"/>
                    <a:pt x="36" y="373"/>
                  </a:cubicBezTo>
                  <a:cubicBezTo>
                    <a:pt x="40" y="252"/>
                    <a:pt x="23" y="152"/>
                    <a:pt x="1" y="79"/>
                  </a:cubicBezTo>
                  <a:cubicBezTo>
                    <a:pt x="14" y="53"/>
                    <a:pt x="27" y="35"/>
                    <a:pt x="36" y="22"/>
                  </a:cubicBezTo>
                  <a:cubicBezTo>
                    <a:pt x="44" y="5"/>
                    <a:pt x="53" y="0"/>
                    <a:pt x="53" y="0"/>
                  </a:cubicBezTo>
                  <a:lnTo>
                    <a:pt x="144" y="22"/>
                  </a:lnTo>
                  <a:close/>
                </a:path>
              </a:pathLst>
            </a:custGeom>
            <a:solidFill>
              <a:srgbClr val="ED87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0" name="Google Shape;342;p19">
              <a:extLst>
                <a:ext uri="{FF2B5EF4-FFF2-40B4-BE49-F238E27FC236}">
                  <a16:creationId xmlns:a16="http://schemas.microsoft.com/office/drawing/2014/main" id="{EFF13A77-34AD-4370-AB19-C864F1D23E9F}"/>
                </a:ext>
              </a:extLst>
            </p:cNvPr>
            <p:cNvSpPr/>
            <p:nvPr/>
          </p:nvSpPr>
          <p:spPr>
            <a:xfrm>
              <a:off x="8229388" y="2723663"/>
              <a:ext cx="420157" cy="388472"/>
            </a:xfrm>
            <a:custGeom>
              <a:avLst/>
              <a:gdLst/>
              <a:ahLst/>
              <a:cxnLst/>
              <a:rect l="l" t="t" r="r" b="b"/>
              <a:pathLst>
                <a:path w="2360" h="2182" extrusionOk="0">
                  <a:moveTo>
                    <a:pt x="1557" y="1982"/>
                  </a:moveTo>
                  <a:cubicBezTo>
                    <a:pt x="1219" y="2181"/>
                    <a:pt x="642" y="2090"/>
                    <a:pt x="382" y="1800"/>
                  </a:cubicBezTo>
                  <a:cubicBezTo>
                    <a:pt x="92" y="1470"/>
                    <a:pt x="1" y="425"/>
                    <a:pt x="382" y="200"/>
                  </a:cubicBezTo>
                  <a:cubicBezTo>
                    <a:pt x="716" y="1"/>
                    <a:pt x="1804" y="165"/>
                    <a:pt x="2064" y="460"/>
                  </a:cubicBezTo>
                  <a:cubicBezTo>
                    <a:pt x="2359" y="790"/>
                    <a:pt x="1934" y="1756"/>
                    <a:pt x="1557" y="1982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1" name="Google Shape;343;p19">
              <a:extLst>
                <a:ext uri="{FF2B5EF4-FFF2-40B4-BE49-F238E27FC236}">
                  <a16:creationId xmlns:a16="http://schemas.microsoft.com/office/drawing/2014/main" id="{3AC43DD0-8595-4234-B0BC-D3CB4D12F8DE}"/>
                </a:ext>
              </a:extLst>
            </p:cNvPr>
            <p:cNvSpPr/>
            <p:nvPr/>
          </p:nvSpPr>
          <p:spPr>
            <a:xfrm>
              <a:off x="8244877" y="2723663"/>
              <a:ext cx="382236" cy="254056"/>
            </a:xfrm>
            <a:custGeom>
              <a:avLst/>
              <a:gdLst/>
              <a:ahLst/>
              <a:cxnLst/>
              <a:rect l="l" t="t" r="r" b="b"/>
              <a:pathLst>
                <a:path w="2147" h="1427" extrusionOk="0">
                  <a:moveTo>
                    <a:pt x="1977" y="460"/>
                  </a:moveTo>
                  <a:cubicBezTo>
                    <a:pt x="1717" y="165"/>
                    <a:pt x="629" y="1"/>
                    <a:pt x="295" y="200"/>
                  </a:cubicBezTo>
                  <a:cubicBezTo>
                    <a:pt x="57" y="343"/>
                    <a:pt x="0" y="807"/>
                    <a:pt x="70" y="1215"/>
                  </a:cubicBezTo>
                  <a:cubicBezTo>
                    <a:pt x="78" y="1223"/>
                    <a:pt x="91" y="1215"/>
                    <a:pt x="91" y="1202"/>
                  </a:cubicBezTo>
                  <a:cubicBezTo>
                    <a:pt x="87" y="1093"/>
                    <a:pt x="87" y="738"/>
                    <a:pt x="217" y="430"/>
                  </a:cubicBezTo>
                  <a:cubicBezTo>
                    <a:pt x="217" y="430"/>
                    <a:pt x="577" y="629"/>
                    <a:pt x="1102" y="616"/>
                  </a:cubicBezTo>
                  <a:cubicBezTo>
                    <a:pt x="1626" y="603"/>
                    <a:pt x="1787" y="573"/>
                    <a:pt x="1787" y="573"/>
                  </a:cubicBezTo>
                  <a:cubicBezTo>
                    <a:pt x="1787" y="573"/>
                    <a:pt x="1865" y="703"/>
                    <a:pt x="1930" y="781"/>
                  </a:cubicBezTo>
                  <a:cubicBezTo>
                    <a:pt x="2012" y="876"/>
                    <a:pt x="2003" y="1054"/>
                    <a:pt x="1873" y="1405"/>
                  </a:cubicBezTo>
                  <a:cubicBezTo>
                    <a:pt x="1869" y="1418"/>
                    <a:pt x="1882" y="1427"/>
                    <a:pt x="1891" y="1418"/>
                  </a:cubicBezTo>
                  <a:cubicBezTo>
                    <a:pt x="1899" y="1410"/>
                    <a:pt x="1912" y="1397"/>
                    <a:pt x="1925" y="1388"/>
                  </a:cubicBezTo>
                  <a:cubicBezTo>
                    <a:pt x="2081" y="1041"/>
                    <a:pt x="2146" y="647"/>
                    <a:pt x="1977" y="460"/>
                  </a:cubicBezTo>
                  <a:close/>
                </a:path>
              </a:pathLst>
            </a:custGeom>
            <a:solidFill>
              <a:srgbClr val="ED87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2" name="Google Shape;344;p19">
              <a:extLst>
                <a:ext uri="{FF2B5EF4-FFF2-40B4-BE49-F238E27FC236}">
                  <a16:creationId xmlns:a16="http://schemas.microsoft.com/office/drawing/2014/main" id="{81B20281-F7AC-465C-B752-E1FDCB5DDAF8}"/>
                </a:ext>
              </a:extLst>
            </p:cNvPr>
            <p:cNvSpPr/>
            <p:nvPr/>
          </p:nvSpPr>
          <p:spPr>
            <a:xfrm>
              <a:off x="8196986" y="2846326"/>
              <a:ext cx="75842" cy="98987"/>
            </a:xfrm>
            <a:custGeom>
              <a:avLst/>
              <a:gdLst/>
              <a:ahLst/>
              <a:cxnLst/>
              <a:rect l="l" t="t" r="r" b="b"/>
              <a:pathLst>
                <a:path w="426" h="556" extrusionOk="0">
                  <a:moveTo>
                    <a:pt x="395" y="101"/>
                  </a:moveTo>
                  <a:cubicBezTo>
                    <a:pt x="378" y="40"/>
                    <a:pt x="217" y="1"/>
                    <a:pt x="109" y="57"/>
                  </a:cubicBezTo>
                  <a:cubicBezTo>
                    <a:pt x="0" y="109"/>
                    <a:pt x="57" y="434"/>
                    <a:pt x="157" y="491"/>
                  </a:cubicBezTo>
                  <a:cubicBezTo>
                    <a:pt x="239" y="539"/>
                    <a:pt x="326" y="556"/>
                    <a:pt x="365" y="521"/>
                  </a:cubicBezTo>
                  <a:cubicBezTo>
                    <a:pt x="404" y="487"/>
                    <a:pt x="425" y="209"/>
                    <a:pt x="395" y="101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3" name="Google Shape;345;p19">
              <a:extLst>
                <a:ext uri="{FF2B5EF4-FFF2-40B4-BE49-F238E27FC236}">
                  <a16:creationId xmlns:a16="http://schemas.microsoft.com/office/drawing/2014/main" id="{3A72B413-AE2E-4AAA-8DB5-17BB4A7A488C}"/>
                </a:ext>
              </a:extLst>
            </p:cNvPr>
            <p:cNvSpPr/>
            <p:nvPr/>
          </p:nvSpPr>
          <p:spPr>
            <a:xfrm>
              <a:off x="8565870" y="2908102"/>
              <a:ext cx="89728" cy="92044"/>
            </a:xfrm>
            <a:custGeom>
              <a:avLst/>
              <a:gdLst/>
              <a:ahLst/>
              <a:cxnLst/>
              <a:rect l="l" t="t" r="r" b="b"/>
              <a:pathLst>
                <a:path w="504" h="517" extrusionOk="0">
                  <a:moveTo>
                    <a:pt x="127" y="53"/>
                  </a:moveTo>
                  <a:cubicBezTo>
                    <a:pt x="161" y="1"/>
                    <a:pt x="326" y="14"/>
                    <a:pt x="413" y="96"/>
                  </a:cubicBezTo>
                  <a:cubicBezTo>
                    <a:pt x="504" y="183"/>
                    <a:pt x="352" y="473"/>
                    <a:pt x="239" y="495"/>
                  </a:cubicBezTo>
                  <a:cubicBezTo>
                    <a:pt x="148" y="517"/>
                    <a:pt x="57" y="508"/>
                    <a:pt x="31" y="465"/>
                  </a:cubicBezTo>
                  <a:cubicBezTo>
                    <a:pt x="1" y="421"/>
                    <a:pt x="66" y="148"/>
                    <a:pt x="127" y="53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4" name="Google Shape;346;p19">
              <a:extLst>
                <a:ext uri="{FF2B5EF4-FFF2-40B4-BE49-F238E27FC236}">
                  <a16:creationId xmlns:a16="http://schemas.microsoft.com/office/drawing/2014/main" id="{31CC7D5A-7C10-4023-B38B-A0B417661E7D}"/>
                </a:ext>
              </a:extLst>
            </p:cNvPr>
            <p:cNvSpPr/>
            <p:nvPr/>
          </p:nvSpPr>
          <p:spPr>
            <a:xfrm>
              <a:off x="8366829" y="2891901"/>
              <a:ext cx="74952" cy="85101"/>
            </a:xfrm>
            <a:custGeom>
              <a:avLst/>
              <a:gdLst/>
              <a:ahLst/>
              <a:cxnLst/>
              <a:rect l="l" t="t" r="r" b="b"/>
              <a:pathLst>
                <a:path w="421" h="478" extrusionOk="0">
                  <a:moveTo>
                    <a:pt x="195" y="478"/>
                  </a:moveTo>
                  <a:cubicBezTo>
                    <a:pt x="187" y="478"/>
                    <a:pt x="178" y="473"/>
                    <a:pt x="174" y="469"/>
                  </a:cubicBezTo>
                  <a:cubicBezTo>
                    <a:pt x="104" y="430"/>
                    <a:pt x="0" y="317"/>
                    <a:pt x="57" y="174"/>
                  </a:cubicBezTo>
                  <a:cubicBezTo>
                    <a:pt x="74" y="131"/>
                    <a:pt x="104" y="100"/>
                    <a:pt x="143" y="87"/>
                  </a:cubicBezTo>
                  <a:cubicBezTo>
                    <a:pt x="204" y="61"/>
                    <a:pt x="269" y="74"/>
                    <a:pt x="312" y="87"/>
                  </a:cubicBezTo>
                  <a:cubicBezTo>
                    <a:pt x="317" y="79"/>
                    <a:pt x="321" y="61"/>
                    <a:pt x="330" y="35"/>
                  </a:cubicBezTo>
                  <a:cubicBezTo>
                    <a:pt x="334" y="14"/>
                    <a:pt x="360" y="1"/>
                    <a:pt x="382" y="5"/>
                  </a:cubicBezTo>
                  <a:cubicBezTo>
                    <a:pt x="408" y="14"/>
                    <a:pt x="421" y="35"/>
                    <a:pt x="412" y="61"/>
                  </a:cubicBezTo>
                  <a:cubicBezTo>
                    <a:pt x="395" y="131"/>
                    <a:pt x="382" y="157"/>
                    <a:pt x="378" y="165"/>
                  </a:cubicBezTo>
                  <a:cubicBezTo>
                    <a:pt x="364" y="187"/>
                    <a:pt x="343" y="196"/>
                    <a:pt x="321" y="187"/>
                  </a:cubicBezTo>
                  <a:cubicBezTo>
                    <a:pt x="295" y="174"/>
                    <a:pt x="221" y="152"/>
                    <a:pt x="174" y="170"/>
                  </a:cubicBezTo>
                  <a:cubicBezTo>
                    <a:pt x="161" y="174"/>
                    <a:pt x="148" y="187"/>
                    <a:pt x="139" y="204"/>
                  </a:cubicBezTo>
                  <a:cubicBezTo>
                    <a:pt x="96" y="317"/>
                    <a:pt x="213" y="391"/>
                    <a:pt x="217" y="395"/>
                  </a:cubicBezTo>
                  <a:cubicBezTo>
                    <a:pt x="239" y="408"/>
                    <a:pt x="243" y="434"/>
                    <a:pt x="234" y="456"/>
                  </a:cubicBezTo>
                  <a:cubicBezTo>
                    <a:pt x="226" y="469"/>
                    <a:pt x="208" y="478"/>
                    <a:pt x="195" y="478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5" name="Google Shape;347;p19">
              <a:extLst>
                <a:ext uri="{FF2B5EF4-FFF2-40B4-BE49-F238E27FC236}">
                  <a16:creationId xmlns:a16="http://schemas.microsoft.com/office/drawing/2014/main" id="{0D5693C0-2FF5-4439-A245-AD611DA976E3}"/>
                </a:ext>
              </a:extLst>
            </p:cNvPr>
            <p:cNvSpPr/>
            <p:nvPr/>
          </p:nvSpPr>
          <p:spPr>
            <a:xfrm>
              <a:off x="8313598" y="2815527"/>
              <a:ext cx="54834" cy="36497"/>
            </a:xfrm>
            <a:custGeom>
              <a:avLst/>
              <a:gdLst/>
              <a:ahLst/>
              <a:cxnLst/>
              <a:rect l="l" t="t" r="r" b="b"/>
              <a:pathLst>
                <a:path w="308" h="205" extrusionOk="0">
                  <a:moveTo>
                    <a:pt x="52" y="204"/>
                  </a:moveTo>
                  <a:cubicBezTo>
                    <a:pt x="43" y="204"/>
                    <a:pt x="39" y="204"/>
                    <a:pt x="30" y="200"/>
                  </a:cubicBezTo>
                  <a:cubicBezTo>
                    <a:pt x="9" y="187"/>
                    <a:pt x="0" y="161"/>
                    <a:pt x="13" y="139"/>
                  </a:cubicBezTo>
                  <a:cubicBezTo>
                    <a:pt x="39" y="87"/>
                    <a:pt x="130" y="0"/>
                    <a:pt x="269" y="48"/>
                  </a:cubicBezTo>
                  <a:cubicBezTo>
                    <a:pt x="295" y="57"/>
                    <a:pt x="308" y="83"/>
                    <a:pt x="299" y="105"/>
                  </a:cubicBezTo>
                  <a:cubicBezTo>
                    <a:pt x="291" y="131"/>
                    <a:pt x="265" y="144"/>
                    <a:pt x="243" y="135"/>
                  </a:cubicBezTo>
                  <a:cubicBezTo>
                    <a:pt x="135" y="96"/>
                    <a:pt x="91" y="178"/>
                    <a:pt x="91" y="183"/>
                  </a:cubicBezTo>
                  <a:cubicBezTo>
                    <a:pt x="83" y="196"/>
                    <a:pt x="70" y="204"/>
                    <a:pt x="52" y="204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6" name="Google Shape;348;p19">
              <a:extLst>
                <a:ext uri="{FF2B5EF4-FFF2-40B4-BE49-F238E27FC236}">
                  <a16:creationId xmlns:a16="http://schemas.microsoft.com/office/drawing/2014/main" id="{5A5D9E89-43F1-4505-B2AB-BB2833DFFAE9}"/>
                </a:ext>
              </a:extLst>
            </p:cNvPr>
            <p:cNvSpPr/>
            <p:nvPr/>
          </p:nvSpPr>
          <p:spPr>
            <a:xfrm>
              <a:off x="8513528" y="2846326"/>
              <a:ext cx="47891" cy="38099"/>
            </a:xfrm>
            <a:custGeom>
              <a:avLst/>
              <a:gdLst/>
              <a:ahLst/>
              <a:cxnLst/>
              <a:rect l="l" t="t" r="r" b="b"/>
              <a:pathLst>
                <a:path w="269" h="214" extrusionOk="0">
                  <a:moveTo>
                    <a:pt x="221" y="213"/>
                  </a:moveTo>
                  <a:cubicBezTo>
                    <a:pt x="200" y="213"/>
                    <a:pt x="182" y="200"/>
                    <a:pt x="178" y="179"/>
                  </a:cubicBezTo>
                  <a:cubicBezTo>
                    <a:pt x="174" y="170"/>
                    <a:pt x="152" y="83"/>
                    <a:pt x="48" y="88"/>
                  </a:cubicBezTo>
                  <a:cubicBezTo>
                    <a:pt x="22" y="88"/>
                    <a:pt x="0" y="70"/>
                    <a:pt x="0" y="44"/>
                  </a:cubicBezTo>
                  <a:cubicBezTo>
                    <a:pt x="0" y="18"/>
                    <a:pt x="22" y="1"/>
                    <a:pt x="43" y="1"/>
                  </a:cubicBezTo>
                  <a:cubicBezTo>
                    <a:pt x="48" y="1"/>
                    <a:pt x="48" y="1"/>
                    <a:pt x="52" y="1"/>
                  </a:cubicBezTo>
                  <a:cubicBezTo>
                    <a:pt x="195" y="1"/>
                    <a:pt x="252" y="105"/>
                    <a:pt x="265" y="161"/>
                  </a:cubicBezTo>
                  <a:cubicBezTo>
                    <a:pt x="269" y="187"/>
                    <a:pt x="252" y="209"/>
                    <a:pt x="230" y="213"/>
                  </a:cubicBezTo>
                  <a:cubicBezTo>
                    <a:pt x="226" y="213"/>
                    <a:pt x="221" y="213"/>
                    <a:pt x="221" y="213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7" name="Google Shape;349;p19">
              <a:extLst>
                <a:ext uri="{FF2B5EF4-FFF2-40B4-BE49-F238E27FC236}">
                  <a16:creationId xmlns:a16="http://schemas.microsoft.com/office/drawing/2014/main" id="{1013BC7A-01E8-4ACC-A90E-7D8E8C40F095}"/>
                </a:ext>
              </a:extLst>
            </p:cNvPr>
            <p:cNvSpPr/>
            <p:nvPr/>
          </p:nvSpPr>
          <p:spPr>
            <a:xfrm>
              <a:off x="8333537" y="2860212"/>
              <a:ext cx="19584" cy="37387"/>
            </a:xfrm>
            <a:custGeom>
              <a:avLst/>
              <a:gdLst/>
              <a:ahLst/>
              <a:cxnLst/>
              <a:rect l="l" t="t" r="r" b="b"/>
              <a:pathLst>
                <a:path w="110" h="210" extrusionOk="0">
                  <a:moveTo>
                    <a:pt x="101" y="114"/>
                  </a:moveTo>
                  <a:cubicBezTo>
                    <a:pt x="96" y="170"/>
                    <a:pt x="66" y="209"/>
                    <a:pt x="40" y="205"/>
                  </a:cubicBezTo>
                  <a:cubicBezTo>
                    <a:pt x="14" y="200"/>
                    <a:pt x="1" y="153"/>
                    <a:pt x="10" y="101"/>
                  </a:cubicBezTo>
                  <a:cubicBezTo>
                    <a:pt x="18" y="44"/>
                    <a:pt x="44" y="1"/>
                    <a:pt x="70" y="5"/>
                  </a:cubicBezTo>
                  <a:cubicBezTo>
                    <a:pt x="96" y="10"/>
                    <a:pt x="109" y="57"/>
                    <a:pt x="101" y="114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Google Shape;350;p19">
              <a:extLst>
                <a:ext uri="{FF2B5EF4-FFF2-40B4-BE49-F238E27FC236}">
                  <a16:creationId xmlns:a16="http://schemas.microsoft.com/office/drawing/2014/main" id="{1963CD64-FDA8-467C-BD01-9E7FBC85B820}"/>
                </a:ext>
              </a:extLst>
            </p:cNvPr>
            <p:cNvSpPr/>
            <p:nvPr/>
          </p:nvSpPr>
          <p:spPr>
            <a:xfrm>
              <a:off x="8510324" y="2887273"/>
              <a:ext cx="19584" cy="38099"/>
            </a:xfrm>
            <a:custGeom>
              <a:avLst/>
              <a:gdLst/>
              <a:ahLst/>
              <a:cxnLst/>
              <a:rect l="l" t="t" r="r" b="b"/>
              <a:pathLst>
                <a:path w="110" h="214" extrusionOk="0">
                  <a:moveTo>
                    <a:pt x="100" y="113"/>
                  </a:moveTo>
                  <a:cubicBezTo>
                    <a:pt x="92" y="170"/>
                    <a:pt x="66" y="213"/>
                    <a:pt x="40" y="209"/>
                  </a:cubicBezTo>
                  <a:cubicBezTo>
                    <a:pt x="14" y="204"/>
                    <a:pt x="1" y="157"/>
                    <a:pt x="5" y="100"/>
                  </a:cubicBezTo>
                  <a:cubicBezTo>
                    <a:pt x="14" y="44"/>
                    <a:pt x="44" y="1"/>
                    <a:pt x="70" y="5"/>
                  </a:cubicBezTo>
                  <a:cubicBezTo>
                    <a:pt x="96" y="9"/>
                    <a:pt x="109" y="57"/>
                    <a:pt x="100" y="113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9" name="Google Shape;351;p19">
              <a:extLst>
                <a:ext uri="{FF2B5EF4-FFF2-40B4-BE49-F238E27FC236}">
                  <a16:creationId xmlns:a16="http://schemas.microsoft.com/office/drawing/2014/main" id="{2A52FA23-B245-4B54-B488-25A4F9D5E928}"/>
                </a:ext>
              </a:extLst>
            </p:cNvPr>
            <p:cNvSpPr/>
            <p:nvPr/>
          </p:nvSpPr>
          <p:spPr>
            <a:xfrm>
              <a:off x="8224759" y="2864129"/>
              <a:ext cx="17091" cy="43441"/>
            </a:xfrm>
            <a:custGeom>
              <a:avLst/>
              <a:gdLst/>
              <a:ahLst/>
              <a:cxnLst/>
              <a:rect l="l" t="t" r="r" b="b"/>
              <a:pathLst>
                <a:path w="96" h="244" extrusionOk="0">
                  <a:moveTo>
                    <a:pt x="92" y="118"/>
                  </a:moveTo>
                  <a:cubicBezTo>
                    <a:pt x="96" y="183"/>
                    <a:pt x="83" y="239"/>
                    <a:pt x="53" y="243"/>
                  </a:cubicBezTo>
                  <a:cubicBezTo>
                    <a:pt x="27" y="243"/>
                    <a:pt x="40" y="187"/>
                    <a:pt x="35" y="122"/>
                  </a:cubicBezTo>
                  <a:cubicBezTo>
                    <a:pt x="27" y="57"/>
                    <a:pt x="1" y="5"/>
                    <a:pt x="27" y="5"/>
                  </a:cubicBezTo>
                  <a:cubicBezTo>
                    <a:pt x="57" y="1"/>
                    <a:pt x="83" y="53"/>
                    <a:pt x="92" y="118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0" name="Google Shape;352;p19">
              <a:extLst>
                <a:ext uri="{FF2B5EF4-FFF2-40B4-BE49-F238E27FC236}">
                  <a16:creationId xmlns:a16="http://schemas.microsoft.com/office/drawing/2014/main" id="{FC8E9853-17DA-438E-ADEB-27DCD5B73599}"/>
                </a:ext>
              </a:extLst>
            </p:cNvPr>
            <p:cNvSpPr/>
            <p:nvPr/>
          </p:nvSpPr>
          <p:spPr>
            <a:xfrm>
              <a:off x="8600764" y="2926617"/>
              <a:ext cx="26349" cy="43441"/>
            </a:xfrm>
            <a:custGeom>
              <a:avLst/>
              <a:gdLst/>
              <a:ahLst/>
              <a:cxnLst/>
              <a:rect l="l" t="t" r="r" b="b"/>
              <a:pathLst>
                <a:path w="148" h="244" extrusionOk="0">
                  <a:moveTo>
                    <a:pt x="26" y="105"/>
                  </a:moveTo>
                  <a:cubicBezTo>
                    <a:pt x="0" y="166"/>
                    <a:pt x="0" y="222"/>
                    <a:pt x="26" y="235"/>
                  </a:cubicBezTo>
                  <a:cubicBezTo>
                    <a:pt x="52" y="244"/>
                    <a:pt x="52" y="187"/>
                    <a:pt x="82" y="127"/>
                  </a:cubicBezTo>
                  <a:cubicBezTo>
                    <a:pt x="108" y="66"/>
                    <a:pt x="147" y="27"/>
                    <a:pt x="121" y="14"/>
                  </a:cubicBezTo>
                  <a:cubicBezTo>
                    <a:pt x="95" y="1"/>
                    <a:pt x="52" y="44"/>
                    <a:pt x="26" y="105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1" name="Google Shape;353;p19">
              <a:extLst>
                <a:ext uri="{FF2B5EF4-FFF2-40B4-BE49-F238E27FC236}">
                  <a16:creationId xmlns:a16="http://schemas.microsoft.com/office/drawing/2014/main" id="{387F24B8-0BB2-40AD-80BD-C7A9DEE131D6}"/>
                </a:ext>
              </a:extLst>
            </p:cNvPr>
            <p:cNvSpPr/>
            <p:nvPr/>
          </p:nvSpPr>
          <p:spPr>
            <a:xfrm>
              <a:off x="8283510" y="2925193"/>
              <a:ext cx="68721" cy="27061"/>
            </a:xfrm>
            <a:custGeom>
              <a:avLst/>
              <a:gdLst/>
              <a:ahLst/>
              <a:cxnLst/>
              <a:rect l="l" t="t" r="r" b="b"/>
              <a:pathLst>
                <a:path w="386" h="152" extrusionOk="0">
                  <a:moveTo>
                    <a:pt x="382" y="104"/>
                  </a:moveTo>
                  <a:cubicBezTo>
                    <a:pt x="377" y="135"/>
                    <a:pt x="291" y="152"/>
                    <a:pt x="186" y="135"/>
                  </a:cubicBezTo>
                  <a:cubicBezTo>
                    <a:pt x="78" y="117"/>
                    <a:pt x="0" y="78"/>
                    <a:pt x="4" y="48"/>
                  </a:cubicBezTo>
                  <a:cubicBezTo>
                    <a:pt x="9" y="13"/>
                    <a:pt x="100" y="0"/>
                    <a:pt x="204" y="17"/>
                  </a:cubicBezTo>
                  <a:cubicBezTo>
                    <a:pt x="308" y="30"/>
                    <a:pt x="386" y="70"/>
                    <a:pt x="382" y="104"/>
                  </a:cubicBezTo>
                  <a:close/>
                </a:path>
              </a:pathLst>
            </a:custGeom>
            <a:solidFill>
              <a:srgbClr val="FF73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2" name="Google Shape;354;p19">
              <a:extLst>
                <a:ext uri="{FF2B5EF4-FFF2-40B4-BE49-F238E27FC236}">
                  <a16:creationId xmlns:a16="http://schemas.microsoft.com/office/drawing/2014/main" id="{D5A38BE6-B38E-429B-9013-B43314774A82}"/>
                </a:ext>
              </a:extLst>
            </p:cNvPr>
            <p:cNvSpPr/>
            <p:nvPr/>
          </p:nvSpPr>
          <p:spPr>
            <a:xfrm>
              <a:off x="8491808" y="2956704"/>
              <a:ext cx="68899" cy="27239"/>
            </a:xfrm>
            <a:custGeom>
              <a:avLst/>
              <a:gdLst/>
              <a:ahLst/>
              <a:cxnLst/>
              <a:rect l="l" t="t" r="r" b="b"/>
              <a:pathLst>
                <a:path w="387" h="153" extrusionOk="0">
                  <a:moveTo>
                    <a:pt x="382" y="105"/>
                  </a:moveTo>
                  <a:cubicBezTo>
                    <a:pt x="378" y="140"/>
                    <a:pt x="287" y="153"/>
                    <a:pt x="183" y="135"/>
                  </a:cubicBezTo>
                  <a:cubicBezTo>
                    <a:pt x="79" y="122"/>
                    <a:pt x="1" y="83"/>
                    <a:pt x="5" y="49"/>
                  </a:cubicBezTo>
                  <a:cubicBezTo>
                    <a:pt x="9" y="18"/>
                    <a:pt x="96" y="1"/>
                    <a:pt x="204" y="18"/>
                  </a:cubicBezTo>
                  <a:cubicBezTo>
                    <a:pt x="309" y="36"/>
                    <a:pt x="387" y="75"/>
                    <a:pt x="382" y="105"/>
                  </a:cubicBezTo>
                  <a:close/>
                </a:path>
              </a:pathLst>
            </a:custGeom>
            <a:solidFill>
              <a:srgbClr val="FF73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3" name="Google Shape;355;p19">
              <a:extLst>
                <a:ext uri="{FF2B5EF4-FFF2-40B4-BE49-F238E27FC236}">
                  <a16:creationId xmlns:a16="http://schemas.microsoft.com/office/drawing/2014/main" id="{166B5A89-8BED-4906-901D-13925EBA6CFC}"/>
                </a:ext>
              </a:extLst>
            </p:cNvPr>
            <p:cNvSpPr/>
            <p:nvPr/>
          </p:nvSpPr>
          <p:spPr>
            <a:xfrm>
              <a:off x="8369144" y="3005484"/>
              <a:ext cx="78868" cy="39524"/>
            </a:xfrm>
            <a:custGeom>
              <a:avLst/>
              <a:gdLst/>
              <a:ahLst/>
              <a:cxnLst/>
              <a:rect l="l" t="t" r="r" b="b"/>
              <a:pathLst>
                <a:path w="443" h="222" extrusionOk="0">
                  <a:moveTo>
                    <a:pt x="438" y="48"/>
                  </a:moveTo>
                  <a:cubicBezTo>
                    <a:pt x="430" y="78"/>
                    <a:pt x="412" y="130"/>
                    <a:pt x="369" y="169"/>
                  </a:cubicBezTo>
                  <a:cubicBezTo>
                    <a:pt x="338" y="200"/>
                    <a:pt x="291" y="221"/>
                    <a:pt x="226" y="217"/>
                  </a:cubicBezTo>
                  <a:cubicBezTo>
                    <a:pt x="152" y="213"/>
                    <a:pt x="100" y="186"/>
                    <a:pt x="65" y="156"/>
                  </a:cubicBezTo>
                  <a:cubicBezTo>
                    <a:pt x="22" y="113"/>
                    <a:pt x="5" y="56"/>
                    <a:pt x="0" y="26"/>
                  </a:cubicBezTo>
                  <a:cubicBezTo>
                    <a:pt x="0" y="13"/>
                    <a:pt x="9" y="0"/>
                    <a:pt x="22" y="0"/>
                  </a:cubicBezTo>
                  <a:lnTo>
                    <a:pt x="421" y="22"/>
                  </a:lnTo>
                  <a:cubicBezTo>
                    <a:pt x="434" y="22"/>
                    <a:pt x="443" y="35"/>
                    <a:pt x="438" y="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4" name="Google Shape;356;p19">
              <a:extLst>
                <a:ext uri="{FF2B5EF4-FFF2-40B4-BE49-F238E27FC236}">
                  <a16:creationId xmlns:a16="http://schemas.microsoft.com/office/drawing/2014/main" id="{77747CA9-2BA7-405D-8400-AA79CABE8EE5}"/>
                </a:ext>
              </a:extLst>
            </p:cNvPr>
            <p:cNvSpPr/>
            <p:nvPr/>
          </p:nvSpPr>
          <p:spPr>
            <a:xfrm>
              <a:off x="8230100" y="2631088"/>
              <a:ext cx="419445" cy="332747"/>
            </a:xfrm>
            <a:custGeom>
              <a:avLst/>
              <a:gdLst/>
              <a:ahLst/>
              <a:cxnLst/>
              <a:rect l="l" t="t" r="r" b="b"/>
              <a:pathLst>
                <a:path w="2356" h="1869" extrusionOk="0">
                  <a:moveTo>
                    <a:pt x="322" y="876"/>
                  </a:moveTo>
                  <a:cubicBezTo>
                    <a:pt x="322" y="876"/>
                    <a:pt x="682" y="1071"/>
                    <a:pt x="1211" y="1058"/>
                  </a:cubicBezTo>
                  <a:cubicBezTo>
                    <a:pt x="1735" y="1045"/>
                    <a:pt x="1891" y="1015"/>
                    <a:pt x="1891" y="1015"/>
                  </a:cubicBezTo>
                  <a:cubicBezTo>
                    <a:pt x="1891" y="1015"/>
                    <a:pt x="1969" y="1149"/>
                    <a:pt x="2034" y="1223"/>
                  </a:cubicBezTo>
                  <a:cubicBezTo>
                    <a:pt x="2121" y="1318"/>
                    <a:pt x="2108" y="1500"/>
                    <a:pt x="1978" y="1852"/>
                  </a:cubicBezTo>
                  <a:cubicBezTo>
                    <a:pt x="1974" y="1860"/>
                    <a:pt x="1987" y="1869"/>
                    <a:pt x="1995" y="1860"/>
                  </a:cubicBezTo>
                  <a:cubicBezTo>
                    <a:pt x="2034" y="1826"/>
                    <a:pt x="2091" y="1774"/>
                    <a:pt x="2104" y="1748"/>
                  </a:cubicBezTo>
                  <a:cubicBezTo>
                    <a:pt x="2130" y="1713"/>
                    <a:pt x="2173" y="1561"/>
                    <a:pt x="2173" y="1561"/>
                  </a:cubicBezTo>
                  <a:cubicBezTo>
                    <a:pt x="2173" y="1561"/>
                    <a:pt x="2355" y="1045"/>
                    <a:pt x="2325" y="919"/>
                  </a:cubicBezTo>
                  <a:cubicBezTo>
                    <a:pt x="2277" y="737"/>
                    <a:pt x="2078" y="772"/>
                    <a:pt x="2078" y="772"/>
                  </a:cubicBezTo>
                  <a:cubicBezTo>
                    <a:pt x="2078" y="772"/>
                    <a:pt x="2108" y="655"/>
                    <a:pt x="2026" y="529"/>
                  </a:cubicBezTo>
                  <a:cubicBezTo>
                    <a:pt x="1835" y="252"/>
                    <a:pt x="898" y="0"/>
                    <a:pt x="378" y="390"/>
                  </a:cubicBezTo>
                  <a:cubicBezTo>
                    <a:pt x="1" y="672"/>
                    <a:pt x="96" y="1245"/>
                    <a:pt x="96" y="1245"/>
                  </a:cubicBezTo>
                  <a:lnTo>
                    <a:pt x="114" y="1587"/>
                  </a:lnTo>
                  <a:cubicBezTo>
                    <a:pt x="114" y="1600"/>
                    <a:pt x="118" y="1613"/>
                    <a:pt x="131" y="1622"/>
                  </a:cubicBezTo>
                  <a:lnTo>
                    <a:pt x="174" y="1656"/>
                  </a:lnTo>
                  <a:cubicBezTo>
                    <a:pt x="183" y="1665"/>
                    <a:pt x="196" y="1661"/>
                    <a:pt x="196" y="1648"/>
                  </a:cubicBezTo>
                  <a:cubicBezTo>
                    <a:pt x="192" y="1535"/>
                    <a:pt x="192" y="1180"/>
                    <a:pt x="322" y="876"/>
                  </a:cubicBezTo>
                  <a:close/>
                </a:path>
              </a:pathLst>
            </a:custGeom>
            <a:solidFill>
              <a:srgbClr val="1428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5" name="Google Shape;357;p19">
              <a:extLst>
                <a:ext uri="{FF2B5EF4-FFF2-40B4-BE49-F238E27FC236}">
                  <a16:creationId xmlns:a16="http://schemas.microsoft.com/office/drawing/2014/main" id="{574AB778-713E-449E-AC5E-FF583607FCE0}"/>
                </a:ext>
              </a:extLst>
            </p:cNvPr>
            <p:cNvSpPr/>
            <p:nvPr/>
          </p:nvSpPr>
          <p:spPr>
            <a:xfrm>
              <a:off x="8167611" y="3143635"/>
              <a:ext cx="506502" cy="642350"/>
            </a:xfrm>
            <a:custGeom>
              <a:avLst/>
              <a:gdLst/>
              <a:ahLst/>
              <a:cxnLst/>
              <a:rect l="l" t="t" r="r" b="b"/>
              <a:pathLst>
                <a:path w="2845" h="3608" extrusionOk="0">
                  <a:moveTo>
                    <a:pt x="2437" y="1539"/>
                  </a:moveTo>
                  <a:cubicBezTo>
                    <a:pt x="2498" y="611"/>
                    <a:pt x="2845" y="96"/>
                    <a:pt x="1952" y="52"/>
                  </a:cubicBezTo>
                  <a:cubicBezTo>
                    <a:pt x="1687" y="0"/>
                    <a:pt x="1579" y="96"/>
                    <a:pt x="1440" y="135"/>
                  </a:cubicBezTo>
                  <a:cubicBezTo>
                    <a:pt x="1453" y="182"/>
                    <a:pt x="1436" y="239"/>
                    <a:pt x="1392" y="265"/>
                  </a:cubicBezTo>
                  <a:cubicBezTo>
                    <a:pt x="1392" y="291"/>
                    <a:pt x="1375" y="317"/>
                    <a:pt x="1340" y="317"/>
                  </a:cubicBezTo>
                  <a:cubicBezTo>
                    <a:pt x="1310" y="317"/>
                    <a:pt x="1293" y="299"/>
                    <a:pt x="1288" y="273"/>
                  </a:cubicBezTo>
                  <a:cubicBezTo>
                    <a:pt x="1288" y="273"/>
                    <a:pt x="1288" y="273"/>
                    <a:pt x="1288" y="273"/>
                  </a:cubicBezTo>
                  <a:cubicBezTo>
                    <a:pt x="1232" y="247"/>
                    <a:pt x="1210" y="178"/>
                    <a:pt x="1232" y="122"/>
                  </a:cubicBezTo>
                  <a:cubicBezTo>
                    <a:pt x="1098" y="83"/>
                    <a:pt x="894" y="17"/>
                    <a:pt x="729" y="65"/>
                  </a:cubicBezTo>
                  <a:cubicBezTo>
                    <a:pt x="508" y="130"/>
                    <a:pt x="387" y="61"/>
                    <a:pt x="256" y="221"/>
                  </a:cubicBezTo>
                  <a:cubicBezTo>
                    <a:pt x="1" y="546"/>
                    <a:pt x="213" y="1804"/>
                    <a:pt x="191" y="2216"/>
                  </a:cubicBezTo>
                  <a:cubicBezTo>
                    <a:pt x="178" y="2437"/>
                    <a:pt x="243" y="3035"/>
                    <a:pt x="165" y="3607"/>
                  </a:cubicBezTo>
                  <a:lnTo>
                    <a:pt x="2528" y="3586"/>
                  </a:lnTo>
                  <a:cubicBezTo>
                    <a:pt x="2411" y="2779"/>
                    <a:pt x="2420" y="1804"/>
                    <a:pt x="2437" y="1539"/>
                  </a:cubicBezTo>
                  <a:close/>
                </a:path>
              </a:pathLst>
            </a:custGeom>
            <a:solidFill>
              <a:srgbClr val="F6B5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4" name="Google Shape;358;p19">
              <a:extLst>
                <a:ext uri="{FF2B5EF4-FFF2-40B4-BE49-F238E27FC236}">
                  <a16:creationId xmlns:a16="http://schemas.microsoft.com/office/drawing/2014/main" id="{20E7F08B-313B-4AFA-BEBE-5152F72B2828}"/>
                </a:ext>
              </a:extLst>
            </p:cNvPr>
            <p:cNvSpPr/>
            <p:nvPr/>
          </p:nvSpPr>
          <p:spPr>
            <a:xfrm>
              <a:off x="8167611" y="3143635"/>
              <a:ext cx="506502" cy="642350"/>
            </a:xfrm>
            <a:custGeom>
              <a:avLst/>
              <a:gdLst/>
              <a:ahLst/>
              <a:cxnLst/>
              <a:rect l="l" t="t" r="r" b="b"/>
              <a:pathLst>
                <a:path w="2845" h="3608" extrusionOk="0">
                  <a:moveTo>
                    <a:pt x="2437" y="1539"/>
                  </a:moveTo>
                  <a:cubicBezTo>
                    <a:pt x="2498" y="611"/>
                    <a:pt x="2845" y="96"/>
                    <a:pt x="1952" y="52"/>
                  </a:cubicBezTo>
                  <a:cubicBezTo>
                    <a:pt x="1687" y="0"/>
                    <a:pt x="1579" y="96"/>
                    <a:pt x="1440" y="135"/>
                  </a:cubicBezTo>
                  <a:cubicBezTo>
                    <a:pt x="1453" y="182"/>
                    <a:pt x="1436" y="239"/>
                    <a:pt x="1392" y="265"/>
                  </a:cubicBezTo>
                  <a:cubicBezTo>
                    <a:pt x="1392" y="291"/>
                    <a:pt x="1375" y="317"/>
                    <a:pt x="1340" y="317"/>
                  </a:cubicBezTo>
                  <a:cubicBezTo>
                    <a:pt x="1310" y="317"/>
                    <a:pt x="1293" y="299"/>
                    <a:pt x="1288" y="273"/>
                  </a:cubicBezTo>
                  <a:cubicBezTo>
                    <a:pt x="1288" y="273"/>
                    <a:pt x="1288" y="273"/>
                    <a:pt x="1288" y="273"/>
                  </a:cubicBezTo>
                  <a:cubicBezTo>
                    <a:pt x="1232" y="247"/>
                    <a:pt x="1210" y="178"/>
                    <a:pt x="1232" y="122"/>
                  </a:cubicBezTo>
                  <a:cubicBezTo>
                    <a:pt x="1098" y="83"/>
                    <a:pt x="894" y="17"/>
                    <a:pt x="729" y="65"/>
                  </a:cubicBezTo>
                  <a:cubicBezTo>
                    <a:pt x="508" y="130"/>
                    <a:pt x="387" y="61"/>
                    <a:pt x="256" y="221"/>
                  </a:cubicBezTo>
                  <a:cubicBezTo>
                    <a:pt x="1" y="546"/>
                    <a:pt x="213" y="1804"/>
                    <a:pt x="191" y="2216"/>
                  </a:cubicBezTo>
                  <a:cubicBezTo>
                    <a:pt x="178" y="2437"/>
                    <a:pt x="243" y="3035"/>
                    <a:pt x="165" y="3607"/>
                  </a:cubicBezTo>
                  <a:lnTo>
                    <a:pt x="2528" y="3586"/>
                  </a:lnTo>
                  <a:cubicBezTo>
                    <a:pt x="2411" y="2779"/>
                    <a:pt x="2420" y="1804"/>
                    <a:pt x="2437" y="153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5" name="Google Shape;359;p19">
              <a:extLst>
                <a:ext uri="{FF2B5EF4-FFF2-40B4-BE49-F238E27FC236}">
                  <a16:creationId xmlns:a16="http://schemas.microsoft.com/office/drawing/2014/main" id="{B54DEA81-BB00-42E3-B7CA-4FD8E5C6803B}"/>
                </a:ext>
              </a:extLst>
            </p:cNvPr>
            <p:cNvSpPr/>
            <p:nvPr/>
          </p:nvSpPr>
          <p:spPr>
            <a:xfrm>
              <a:off x="8252532" y="3143635"/>
              <a:ext cx="307462" cy="137443"/>
            </a:xfrm>
            <a:custGeom>
              <a:avLst/>
              <a:gdLst/>
              <a:ahLst/>
              <a:cxnLst/>
              <a:rect l="l" t="t" r="r" b="b"/>
              <a:pathLst>
                <a:path w="1727" h="772" extrusionOk="0">
                  <a:moveTo>
                    <a:pt x="157" y="386"/>
                  </a:moveTo>
                  <a:cubicBezTo>
                    <a:pt x="417" y="681"/>
                    <a:pt x="993" y="772"/>
                    <a:pt x="1327" y="568"/>
                  </a:cubicBezTo>
                  <a:cubicBezTo>
                    <a:pt x="1466" y="486"/>
                    <a:pt x="1613" y="299"/>
                    <a:pt x="1726" y="87"/>
                  </a:cubicBezTo>
                  <a:cubicBezTo>
                    <a:pt x="1657" y="70"/>
                    <a:pt x="1574" y="57"/>
                    <a:pt x="1475" y="52"/>
                  </a:cubicBezTo>
                  <a:cubicBezTo>
                    <a:pt x="1210" y="0"/>
                    <a:pt x="1102" y="96"/>
                    <a:pt x="963" y="135"/>
                  </a:cubicBezTo>
                  <a:cubicBezTo>
                    <a:pt x="976" y="182"/>
                    <a:pt x="959" y="239"/>
                    <a:pt x="915" y="265"/>
                  </a:cubicBezTo>
                  <a:cubicBezTo>
                    <a:pt x="915" y="291"/>
                    <a:pt x="898" y="317"/>
                    <a:pt x="863" y="317"/>
                  </a:cubicBezTo>
                  <a:cubicBezTo>
                    <a:pt x="833" y="317"/>
                    <a:pt x="816" y="299"/>
                    <a:pt x="811" y="273"/>
                  </a:cubicBezTo>
                  <a:cubicBezTo>
                    <a:pt x="811" y="273"/>
                    <a:pt x="811" y="273"/>
                    <a:pt x="811" y="273"/>
                  </a:cubicBezTo>
                  <a:cubicBezTo>
                    <a:pt x="755" y="247"/>
                    <a:pt x="733" y="178"/>
                    <a:pt x="755" y="122"/>
                  </a:cubicBezTo>
                  <a:cubicBezTo>
                    <a:pt x="621" y="83"/>
                    <a:pt x="417" y="17"/>
                    <a:pt x="252" y="65"/>
                  </a:cubicBezTo>
                  <a:cubicBezTo>
                    <a:pt x="152" y="96"/>
                    <a:pt x="70" y="96"/>
                    <a:pt x="1" y="104"/>
                  </a:cubicBezTo>
                  <a:cubicBezTo>
                    <a:pt x="44" y="221"/>
                    <a:pt x="96" y="317"/>
                    <a:pt x="157" y="386"/>
                  </a:cubicBezTo>
                  <a:close/>
                </a:path>
              </a:pathLst>
            </a:custGeom>
            <a:solidFill>
              <a:srgbClr val="E7A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7" name="Google Shape;360;p19">
              <a:extLst>
                <a:ext uri="{FF2B5EF4-FFF2-40B4-BE49-F238E27FC236}">
                  <a16:creationId xmlns:a16="http://schemas.microsoft.com/office/drawing/2014/main" id="{39C1372B-7088-4F60-BA3F-C11A7059117F}"/>
                </a:ext>
              </a:extLst>
            </p:cNvPr>
            <p:cNvSpPr/>
            <p:nvPr/>
          </p:nvSpPr>
          <p:spPr>
            <a:xfrm>
              <a:off x="8346712" y="3155919"/>
              <a:ext cx="102903" cy="49672"/>
            </a:xfrm>
            <a:custGeom>
              <a:avLst/>
              <a:gdLst/>
              <a:ahLst/>
              <a:cxnLst/>
              <a:rect l="l" t="t" r="r" b="b"/>
              <a:pathLst>
                <a:path w="578" h="279" extrusionOk="0">
                  <a:moveTo>
                    <a:pt x="1" y="1"/>
                  </a:moveTo>
                  <a:lnTo>
                    <a:pt x="334" y="278"/>
                  </a:lnTo>
                  <a:lnTo>
                    <a:pt x="577" y="40"/>
                  </a:lnTo>
                  <a:lnTo>
                    <a:pt x="443" y="27"/>
                  </a:lnTo>
                  <a:lnTo>
                    <a:pt x="334" y="235"/>
                  </a:lnTo>
                  <a:lnTo>
                    <a:pt x="235" y="35"/>
                  </a:lnTo>
                  <a:close/>
                </a:path>
              </a:pathLst>
            </a:custGeom>
            <a:solidFill>
              <a:srgbClr val="2A5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8" name="Google Shape;361;p19">
              <a:extLst>
                <a:ext uri="{FF2B5EF4-FFF2-40B4-BE49-F238E27FC236}">
                  <a16:creationId xmlns:a16="http://schemas.microsoft.com/office/drawing/2014/main" id="{D4AC79E8-EE67-47E1-A55E-17BBEBA22E1D}"/>
                </a:ext>
              </a:extLst>
            </p:cNvPr>
            <p:cNvSpPr/>
            <p:nvPr/>
          </p:nvSpPr>
          <p:spPr>
            <a:xfrm>
              <a:off x="8200013" y="3502542"/>
              <a:ext cx="405558" cy="207055"/>
            </a:xfrm>
            <a:custGeom>
              <a:avLst/>
              <a:gdLst/>
              <a:ahLst/>
              <a:cxnLst/>
              <a:rect l="l" t="t" r="r" b="b"/>
              <a:pathLst>
                <a:path w="2278" h="1163" extrusionOk="0">
                  <a:moveTo>
                    <a:pt x="2247" y="187"/>
                  </a:moveTo>
                  <a:cubicBezTo>
                    <a:pt x="2047" y="312"/>
                    <a:pt x="1848" y="451"/>
                    <a:pt x="1653" y="586"/>
                  </a:cubicBezTo>
                  <a:cubicBezTo>
                    <a:pt x="1596" y="547"/>
                    <a:pt x="1523" y="490"/>
                    <a:pt x="1497" y="469"/>
                  </a:cubicBezTo>
                  <a:cubicBezTo>
                    <a:pt x="1445" y="429"/>
                    <a:pt x="1219" y="334"/>
                    <a:pt x="1158" y="247"/>
                  </a:cubicBezTo>
                  <a:cubicBezTo>
                    <a:pt x="1098" y="165"/>
                    <a:pt x="1024" y="143"/>
                    <a:pt x="1007" y="191"/>
                  </a:cubicBezTo>
                  <a:cubicBezTo>
                    <a:pt x="994" y="239"/>
                    <a:pt x="1059" y="369"/>
                    <a:pt x="1119" y="403"/>
                  </a:cubicBezTo>
                  <a:cubicBezTo>
                    <a:pt x="1180" y="438"/>
                    <a:pt x="1206" y="473"/>
                    <a:pt x="1141" y="473"/>
                  </a:cubicBezTo>
                  <a:cubicBezTo>
                    <a:pt x="1137" y="473"/>
                    <a:pt x="1124" y="477"/>
                    <a:pt x="1111" y="477"/>
                  </a:cubicBezTo>
                  <a:lnTo>
                    <a:pt x="1106" y="473"/>
                  </a:lnTo>
                  <a:cubicBezTo>
                    <a:pt x="1054" y="473"/>
                    <a:pt x="1011" y="469"/>
                    <a:pt x="972" y="469"/>
                  </a:cubicBezTo>
                  <a:cubicBezTo>
                    <a:pt x="673" y="321"/>
                    <a:pt x="335" y="161"/>
                    <a:pt x="5" y="0"/>
                  </a:cubicBezTo>
                  <a:cubicBezTo>
                    <a:pt x="9" y="78"/>
                    <a:pt x="9" y="148"/>
                    <a:pt x="9" y="200"/>
                  </a:cubicBezTo>
                  <a:cubicBezTo>
                    <a:pt x="1" y="291"/>
                    <a:pt x="9" y="451"/>
                    <a:pt x="18" y="646"/>
                  </a:cubicBezTo>
                  <a:cubicBezTo>
                    <a:pt x="252" y="742"/>
                    <a:pt x="491" y="828"/>
                    <a:pt x="668" y="889"/>
                  </a:cubicBezTo>
                  <a:cubicBezTo>
                    <a:pt x="677" y="911"/>
                    <a:pt x="690" y="932"/>
                    <a:pt x="721" y="958"/>
                  </a:cubicBezTo>
                  <a:cubicBezTo>
                    <a:pt x="760" y="993"/>
                    <a:pt x="937" y="1010"/>
                    <a:pt x="937" y="1010"/>
                  </a:cubicBezTo>
                  <a:cubicBezTo>
                    <a:pt x="937" y="1010"/>
                    <a:pt x="885" y="1067"/>
                    <a:pt x="985" y="1119"/>
                  </a:cubicBezTo>
                  <a:cubicBezTo>
                    <a:pt x="1072" y="1162"/>
                    <a:pt x="1323" y="1102"/>
                    <a:pt x="1401" y="1080"/>
                  </a:cubicBezTo>
                  <a:cubicBezTo>
                    <a:pt x="1510" y="1054"/>
                    <a:pt x="1653" y="993"/>
                    <a:pt x="1653" y="989"/>
                  </a:cubicBezTo>
                  <a:cubicBezTo>
                    <a:pt x="1696" y="989"/>
                    <a:pt x="1739" y="989"/>
                    <a:pt x="1774" y="989"/>
                  </a:cubicBezTo>
                  <a:cubicBezTo>
                    <a:pt x="1943" y="989"/>
                    <a:pt x="2117" y="967"/>
                    <a:pt x="2277" y="919"/>
                  </a:cubicBezTo>
                  <a:cubicBezTo>
                    <a:pt x="2260" y="659"/>
                    <a:pt x="2251" y="408"/>
                    <a:pt x="2247" y="187"/>
                  </a:cubicBezTo>
                  <a:close/>
                </a:path>
              </a:pathLst>
            </a:custGeom>
            <a:solidFill>
              <a:srgbClr val="F9C4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9" name="Google Shape;362;p19">
              <a:extLst>
                <a:ext uri="{FF2B5EF4-FFF2-40B4-BE49-F238E27FC236}">
                  <a16:creationId xmlns:a16="http://schemas.microsoft.com/office/drawing/2014/main" id="{0950CEF1-C0D2-43A9-BA33-9881E9628D85}"/>
                </a:ext>
              </a:extLst>
            </p:cNvPr>
            <p:cNvSpPr/>
            <p:nvPr/>
          </p:nvSpPr>
          <p:spPr>
            <a:xfrm>
              <a:off x="8314310" y="3117287"/>
              <a:ext cx="74240" cy="80472"/>
            </a:xfrm>
            <a:custGeom>
              <a:avLst/>
              <a:gdLst/>
              <a:ahLst/>
              <a:cxnLst/>
              <a:rect l="l" t="t" r="r" b="b"/>
              <a:pathLst>
                <a:path w="417" h="452" extrusionOk="0">
                  <a:moveTo>
                    <a:pt x="300" y="1"/>
                  </a:moveTo>
                  <a:lnTo>
                    <a:pt x="417" y="252"/>
                  </a:lnTo>
                  <a:lnTo>
                    <a:pt x="157" y="452"/>
                  </a:lnTo>
                  <a:lnTo>
                    <a:pt x="0" y="200"/>
                  </a:lnTo>
                  <a:close/>
                </a:path>
              </a:pathLst>
            </a:custGeom>
            <a:solidFill>
              <a:srgbClr val="3A6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0" name="Google Shape;363;p19">
              <a:extLst>
                <a:ext uri="{FF2B5EF4-FFF2-40B4-BE49-F238E27FC236}">
                  <a16:creationId xmlns:a16="http://schemas.microsoft.com/office/drawing/2014/main" id="{611DA6CD-13A2-4E94-A77D-6EFE8EA075F7}"/>
                </a:ext>
              </a:extLst>
            </p:cNvPr>
            <p:cNvSpPr/>
            <p:nvPr/>
          </p:nvSpPr>
          <p:spPr>
            <a:xfrm>
              <a:off x="8425402" y="3115862"/>
              <a:ext cx="74418" cy="80294"/>
            </a:xfrm>
            <a:custGeom>
              <a:avLst/>
              <a:gdLst/>
              <a:ahLst/>
              <a:cxnLst/>
              <a:rect l="l" t="t" r="r" b="b"/>
              <a:pathLst>
                <a:path w="418" h="451" extrusionOk="0">
                  <a:moveTo>
                    <a:pt x="118" y="0"/>
                  </a:moveTo>
                  <a:lnTo>
                    <a:pt x="1" y="252"/>
                  </a:lnTo>
                  <a:lnTo>
                    <a:pt x="261" y="451"/>
                  </a:lnTo>
                  <a:lnTo>
                    <a:pt x="417" y="200"/>
                  </a:lnTo>
                  <a:close/>
                </a:path>
              </a:pathLst>
            </a:custGeom>
            <a:solidFill>
              <a:srgbClr val="3A6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2" name="Google Shape;364;p19">
              <a:extLst>
                <a:ext uri="{FF2B5EF4-FFF2-40B4-BE49-F238E27FC236}">
                  <a16:creationId xmlns:a16="http://schemas.microsoft.com/office/drawing/2014/main" id="{D3B00B3D-2178-46B3-AE79-777017306B4D}"/>
                </a:ext>
              </a:extLst>
            </p:cNvPr>
            <p:cNvSpPr/>
            <p:nvPr/>
          </p:nvSpPr>
          <p:spPr>
            <a:xfrm>
              <a:off x="8196986" y="3704784"/>
              <a:ext cx="420869" cy="81184"/>
            </a:xfrm>
            <a:custGeom>
              <a:avLst/>
              <a:gdLst/>
              <a:ahLst/>
              <a:cxnLst/>
              <a:rect l="l" t="t" r="r" b="b"/>
              <a:pathLst>
                <a:path w="2364" h="456" extrusionOk="0">
                  <a:moveTo>
                    <a:pt x="35" y="0"/>
                  </a:moveTo>
                  <a:cubicBezTo>
                    <a:pt x="31" y="148"/>
                    <a:pt x="22" y="304"/>
                    <a:pt x="0" y="455"/>
                  </a:cubicBezTo>
                  <a:lnTo>
                    <a:pt x="2363" y="434"/>
                  </a:lnTo>
                  <a:cubicBezTo>
                    <a:pt x="2342" y="291"/>
                    <a:pt x="2324" y="143"/>
                    <a:pt x="2311" y="0"/>
                  </a:cubicBezTo>
                  <a:close/>
                </a:path>
              </a:pathLst>
            </a:custGeom>
            <a:solidFill>
              <a:srgbClr val="E7A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3" name="Google Shape;365;p19">
              <a:extLst>
                <a:ext uri="{FF2B5EF4-FFF2-40B4-BE49-F238E27FC236}">
                  <a16:creationId xmlns:a16="http://schemas.microsoft.com/office/drawing/2014/main" id="{FF601246-F7A9-4F14-AF0E-F9121AC1649A}"/>
                </a:ext>
              </a:extLst>
            </p:cNvPr>
            <p:cNvSpPr/>
            <p:nvPr/>
          </p:nvSpPr>
          <p:spPr>
            <a:xfrm>
              <a:off x="8415432" y="3284100"/>
              <a:ext cx="150615" cy="145989"/>
            </a:xfrm>
            <a:custGeom>
              <a:avLst/>
              <a:gdLst/>
              <a:ahLst/>
              <a:cxnLst/>
              <a:rect l="l" t="t" r="r" b="b"/>
              <a:pathLst>
                <a:path w="846" h="820" extrusionOk="0">
                  <a:moveTo>
                    <a:pt x="846" y="820"/>
                  </a:moveTo>
                  <a:lnTo>
                    <a:pt x="0" y="820"/>
                  </a:lnTo>
                  <a:lnTo>
                    <a:pt x="0" y="0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rgbClr val="E7A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4" name="Google Shape;366;p19">
              <a:extLst>
                <a:ext uri="{FF2B5EF4-FFF2-40B4-BE49-F238E27FC236}">
                  <a16:creationId xmlns:a16="http://schemas.microsoft.com/office/drawing/2014/main" id="{2BE2A3F5-527D-4301-95B4-4A68414D90EE}"/>
                </a:ext>
              </a:extLst>
            </p:cNvPr>
            <p:cNvSpPr/>
            <p:nvPr/>
          </p:nvSpPr>
          <p:spPr>
            <a:xfrm>
              <a:off x="8058121" y="3162862"/>
              <a:ext cx="187646" cy="329721"/>
            </a:xfrm>
            <a:custGeom>
              <a:avLst/>
              <a:gdLst/>
              <a:ahLst/>
              <a:cxnLst/>
              <a:rect l="l" t="t" r="r" b="b"/>
              <a:pathLst>
                <a:path w="1054" h="1852" extrusionOk="0">
                  <a:moveTo>
                    <a:pt x="1054" y="1"/>
                  </a:moveTo>
                  <a:cubicBezTo>
                    <a:pt x="1054" y="1"/>
                    <a:pt x="754" y="57"/>
                    <a:pt x="581" y="144"/>
                  </a:cubicBezTo>
                  <a:cubicBezTo>
                    <a:pt x="408" y="230"/>
                    <a:pt x="43" y="1475"/>
                    <a:pt x="22" y="1553"/>
                  </a:cubicBezTo>
                  <a:cubicBezTo>
                    <a:pt x="0" y="1626"/>
                    <a:pt x="273" y="1735"/>
                    <a:pt x="421" y="1770"/>
                  </a:cubicBezTo>
                  <a:cubicBezTo>
                    <a:pt x="564" y="1804"/>
                    <a:pt x="650" y="1852"/>
                    <a:pt x="728" y="1574"/>
                  </a:cubicBezTo>
                  <a:cubicBezTo>
                    <a:pt x="806" y="1293"/>
                    <a:pt x="945" y="829"/>
                    <a:pt x="945" y="82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Google Shape;367;p19">
              <a:extLst>
                <a:ext uri="{FF2B5EF4-FFF2-40B4-BE49-F238E27FC236}">
                  <a16:creationId xmlns:a16="http://schemas.microsoft.com/office/drawing/2014/main" id="{1EE8FCEA-7689-4A15-9106-E6E451F90D63}"/>
                </a:ext>
              </a:extLst>
            </p:cNvPr>
            <p:cNvSpPr/>
            <p:nvPr/>
          </p:nvSpPr>
          <p:spPr>
            <a:xfrm>
              <a:off x="8064174" y="3355134"/>
              <a:ext cx="126759" cy="107355"/>
            </a:xfrm>
            <a:custGeom>
              <a:avLst/>
              <a:gdLst/>
              <a:ahLst/>
              <a:cxnLst/>
              <a:rect l="l" t="t" r="r" b="b"/>
              <a:pathLst>
                <a:path w="712" h="603" extrusionOk="0">
                  <a:moveTo>
                    <a:pt x="96" y="0"/>
                  </a:moveTo>
                  <a:lnTo>
                    <a:pt x="712" y="395"/>
                  </a:lnTo>
                  <a:lnTo>
                    <a:pt x="651" y="603"/>
                  </a:lnTo>
                  <a:lnTo>
                    <a:pt x="1" y="278"/>
                  </a:lnTo>
                  <a:close/>
                </a:path>
              </a:pathLst>
            </a:custGeom>
            <a:solidFill>
              <a:srgbClr val="3A6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Google Shape;368;p19">
              <a:extLst>
                <a:ext uri="{FF2B5EF4-FFF2-40B4-BE49-F238E27FC236}">
                  <a16:creationId xmlns:a16="http://schemas.microsoft.com/office/drawing/2014/main" id="{D9312971-108C-4D3B-8B8E-95033272E7E6}"/>
                </a:ext>
              </a:extLst>
            </p:cNvPr>
            <p:cNvSpPr/>
            <p:nvPr/>
          </p:nvSpPr>
          <p:spPr>
            <a:xfrm>
              <a:off x="8030170" y="3404448"/>
              <a:ext cx="371554" cy="241772"/>
            </a:xfrm>
            <a:custGeom>
              <a:avLst/>
              <a:gdLst/>
              <a:ahLst/>
              <a:cxnLst/>
              <a:rect l="l" t="t" r="r" b="b"/>
              <a:pathLst>
                <a:path w="2087" h="1358" extrusionOk="0">
                  <a:moveTo>
                    <a:pt x="226" y="9"/>
                  </a:moveTo>
                  <a:cubicBezTo>
                    <a:pt x="226" y="9"/>
                    <a:pt x="1" y="491"/>
                    <a:pt x="174" y="629"/>
                  </a:cubicBezTo>
                  <a:cubicBezTo>
                    <a:pt x="487" y="881"/>
                    <a:pt x="1900" y="1358"/>
                    <a:pt x="1900" y="1358"/>
                  </a:cubicBezTo>
                  <a:cubicBezTo>
                    <a:pt x="1948" y="1314"/>
                    <a:pt x="1974" y="1323"/>
                    <a:pt x="2030" y="1189"/>
                  </a:cubicBezTo>
                  <a:cubicBezTo>
                    <a:pt x="2078" y="1076"/>
                    <a:pt x="2086" y="972"/>
                    <a:pt x="2086" y="911"/>
                  </a:cubicBezTo>
                  <a:cubicBezTo>
                    <a:pt x="1518" y="638"/>
                    <a:pt x="760" y="274"/>
                    <a:pt x="192" y="1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8" name="Google Shape;369;p19">
              <a:extLst>
                <a:ext uri="{FF2B5EF4-FFF2-40B4-BE49-F238E27FC236}">
                  <a16:creationId xmlns:a16="http://schemas.microsoft.com/office/drawing/2014/main" id="{C6EA7C3D-3ABD-46A2-A8B4-A391D0847A5F}"/>
                </a:ext>
              </a:extLst>
            </p:cNvPr>
            <p:cNvSpPr/>
            <p:nvPr/>
          </p:nvSpPr>
          <p:spPr>
            <a:xfrm>
              <a:off x="8246301" y="3360475"/>
              <a:ext cx="359982" cy="231802"/>
            </a:xfrm>
            <a:custGeom>
              <a:avLst/>
              <a:gdLst/>
              <a:ahLst/>
              <a:cxnLst/>
              <a:rect l="l" t="t" r="r" b="b"/>
              <a:pathLst>
                <a:path w="2022" h="1302" extrusionOk="0">
                  <a:moveTo>
                    <a:pt x="2021" y="1301"/>
                  </a:moveTo>
                  <a:lnTo>
                    <a:pt x="1" y="1301"/>
                  </a:lnTo>
                  <a:lnTo>
                    <a:pt x="1" y="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9" name="Google Shape;370;p19">
              <a:extLst>
                <a:ext uri="{FF2B5EF4-FFF2-40B4-BE49-F238E27FC236}">
                  <a16:creationId xmlns:a16="http://schemas.microsoft.com/office/drawing/2014/main" id="{FB4C685A-6E67-4E5F-9DC0-5CFA73405624}"/>
                </a:ext>
              </a:extLst>
            </p:cNvPr>
            <p:cNvSpPr/>
            <p:nvPr/>
          </p:nvSpPr>
          <p:spPr>
            <a:xfrm>
              <a:off x="8246301" y="3360475"/>
              <a:ext cx="359982" cy="55725"/>
            </a:xfrm>
            <a:custGeom>
              <a:avLst/>
              <a:gdLst/>
              <a:ahLst/>
              <a:cxnLst/>
              <a:rect l="l" t="t" r="r" b="b"/>
              <a:pathLst>
                <a:path w="2022" h="313" extrusionOk="0">
                  <a:moveTo>
                    <a:pt x="2021" y="313"/>
                  </a:moveTo>
                  <a:lnTo>
                    <a:pt x="1" y="313"/>
                  </a:lnTo>
                  <a:lnTo>
                    <a:pt x="1" y="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3A6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0" name="Google Shape;371;p19">
              <a:extLst>
                <a:ext uri="{FF2B5EF4-FFF2-40B4-BE49-F238E27FC236}">
                  <a16:creationId xmlns:a16="http://schemas.microsoft.com/office/drawing/2014/main" id="{EB7749ED-2758-4EB9-BB65-5FBEC05819F7}"/>
                </a:ext>
              </a:extLst>
            </p:cNvPr>
            <p:cNvSpPr/>
            <p:nvPr/>
          </p:nvSpPr>
          <p:spPr>
            <a:xfrm>
              <a:off x="8246301" y="3414418"/>
              <a:ext cx="359982" cy="17982"/>
            </a:xfrm>
            <a:custGeom>
              <a:avLst/>
              <a:gdLst/>
              <a:ahLst/>
              <a:cxnLst/>
              <a:rect l="l" t="t" r="r" b="b"/>
              <a:pathLst>
                <a:path w="2022" h="101" extrusionOk="0">
                  <a:moveTo>
                    <a:pt x="2021" y="101"/>
                  </a:moveTo>
                  <a:lnTo>
                    <a:pt x="1" y="101"/>
                  </a:lnTo>
                  <a:lnTo>
                    <a:pt x="1" y="1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3A6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2" name="Google Shape;372;p19">
              <a:extLst>
                <a:ext uri="{FF2B5EF4-FFF2-40B4-BE49-F238E27FC236}">
                  <a16:creationId xmlns:a16="http://schemas.microsoft.com/office/drawing/2014/main" id="{5904CB74-91E1-4654-90E5-D5DFAC8859F9}"/>
                </a:ext>
              </a:extLst>
            </p:cNvPr>
            <p:cNvSpPr/>
            <p:nvPr/>
          </p:nvSpPr>
          <p:spPr>
            <a:xfrm>
              <a:off x="8572101" y="3162862"/>
              <a:ext cx="202423" cy="363013"/>
            </a:xfrm>
            <a:custGeom>
              <a:avLst/>
              <a:gdLst/>
              <a:ahLst/>
              <a:cxnLst/>
              <a:rect l="l" t="t" r="r" b="b"/>
              <a:pathLst>
                <a:path w="1137" h="2039" extrusionOk="0">
                  <a:moveTo>
                    <a:pt x="1" y="1"/>
                  </a:moveTo>
                  <a:cubicBezTo>
                    <a:pt x="1" y="1"/>
                    <a:pt x="300" y="57"/>
                    <a:pt x="473" y="144"/>
                  </a:cubicBezTo>
                  <a:cubicBezTo>
                    <a:pt x="647" y="230"/>
                    <a:pt x="1098" y="1770"/>
                    <a:pt x="1115" y="1848"/>
                  </a:cubicBezTo>
                  <a:cubicBezTo>
                    <a:pt x="1137" y="1921"/>
                    <a:pt x="785" y="1969"/>
                    <a:pt x="642" y="2004"/>
                  </a:cubicBezTo>
                  <a:cubicBezTo>
                    <a:pt x="495" y="2038"/>
                    <a:pt x="404" y="1852"/>
                    <a:pt x="326" y="1574"/>
                  </a:cubicBezTo>
                  <a:cubicBezTo>
                    <a:pt x="248" y="1293"/>
                    <a:pt x="109" y="829"/>
                    <a:pt x="109" y="82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3" name="Google Shape;373;p19">
              <a:extLst>
                <a:ext uri="{FF2B5EF4-FFF2-40B4-BE49-F238E27FC236}">
                  <a16:creationId xmlns:a16="http://schemas.microsoft.com/office/drawing/2014/main" id="{BA120331-03F7-4D18-9CF0-B4DB50AA2138}"/>
                </a:ext>
              </a:extLst>
            </p:cNvPr>
            <p:cNvSpPr/>
            <p:nvPr/>
          </p:nvSpPr>
          <p:spPr>
            <a:xfrm>
              <a:off x="8415432" y="3418334"/>
              <a:ext cx="374580" cy="230199"/>
            </a:xfrm>
            <a:custGeom>
              <a:avLst/>
              <a:gdLst/>
              <a:ahLst/>
              <a:cxnLst/>
              <a:rect l="l" t="t" r="r" b="b"/>
              <a:pathLst>
                <a:path w="2104" h="1293" extrusionOk="0">
                  <a:moveTo>
                    <a:pt x="1895" y="40"/>
                  </a:moveTo>
                  <a:cubicBezTo>
                    <a:pt x="2060" y="256"/>
                    <a:pt x="2103" y="621"/>
                    <a:pt x="1947" y="777"/>
                  </a:cubicBezTo>
                  <a:cubicBezTo>
                    <a:pt x="1787" y="937"/>
                    <a:pt x="1436" y="1085"/>
                    <a:pt x="1158" y="1180"/>
                  </a:cubicBezTo>
                  <a:cubicBezTo>
                    <a:pt x="967" y="1249"/>
                    <a:pt x="768" y="1280"/>
                    <a:pt x="564" y="1280"/>
                  </a:cubicBezTo>
                  <a:cubicBezTo>
                    <a:pt x="456" y="1280"/>
                    <a:pt x="313" y="1284"/>
                    <a:pt x="144" y="1293"/>
                  </a:cubicBezTo>
                  <a:cubicBezTo>
                    <a:pt x="87" y="1184"/>
                    <a:pt x="5" y="1228"/>
                    <a:pt x="0" y="1167"/>
                  </a:cubicBezTo>
                  <a:cubicBezTo>
                    <a:pt x="538" y="837"/>
                    <a:pt x="1032" y="417"/>
                    <a:pt x="1618" y="174"/>
                  </a:cubicBezTo>
                  <a:cubicBezTo>
                    <a:pt x="1665" y="157"/>
                    <a:pt x="1860" y="1"/>
                    <a:pt x="1895" y="40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4" name="Google Shape;374;p19">
              <a:extLst>
                <a:ext uri="{FF2B5EF4-FFF2-40B4-BE49-F238E27FC236}">
                  <a16:creationId xmlns:a16="http://schemas.microsoft.com/office/drawing/2014/main" id="{0A2EED76-5352-4E6D-9B70-21EEFC58DCCC}"/>
                </a:ext>
              </a:extLst>
            </p:cNvPr>
            <p:cNvSpPr/>
            <p:nvPr/>
          </p:nvSpPr>
          <p:spPr>
            <a:xfrm>
              <a:off x="8623908" y="3376675"/>
              <a:ext cx="126759" cy="106643"/>
            </a:xfrm>
            <a:custGeom>
              <a:avLst/>
              <a:gdLst/>
              <a:ahLst/>
              <a:cxnLst/>
              <a:rect l="l" t="t" r="r" b="b"/>
              <a:pathLst>
                <a:path w="712" h="599" extrusionOk="0">
                  <a:moveTo>
                    <a:pt x="616" y="1"/>
                  </a:moveTo>
                  <a:lnTo>
                    <a:pt x="0" y="395"/>
                  </a:lnTo>
                  <a:lnTo>
                    <a:pt x="61" y="599"/>
                  </a:lnTo>
                  <a:lnTo>
                    <a:pt x="711" y="274"/>
                  </a:lnTo>
                  <a:close/>
                </a:path>
              </a:pathLst>
            </a:custGeom>
            <a:solidFill>
              <a:srgbClr val="3A6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5" name="Google Shape;375;p19">
              <a:extLst>
                <a:ext uri="{FF2B5EF4-FFF2-40B4-BE49-F238E27FC236}">
                  <a16:creationId xmlns:a16="http://schemas.microsoft.com/office/drawing/2014/main" id="{F14F7B15-5951-4F38-94DE-3071BFA81FE1}"/>
                </a:ext>
              </a:extLst>
            </p:cNvPr>
            <p:cNvSpPr/>
            <p:nvPr/>
          </p:nvSpPr>
          <p:spPr>
            <a:xfrm>
              <a:off x="8287249" y="3495599"/>
              <a:ext cx="219514" cy="181596"/>
            </a:xfrm>
            <a:custGeom>
              <a:avLst/>
              <a:gdLst/>
              <a:ahLst/>
              <a:cxnLst/>
              <a:rect l="l" t="t" r="r" b="b"/>
              <a:pathLst>
                <a:path w="1233" h="1020" extrusionOk="0">
                  <a:moveTo>
                    <a:pt x="1167" y="846"/>
                  </a:moveTo>
                  <a:lnTo>
                    <a:pt x="1232" y="490"/>
                  </a:lnTo>
                  <a:cubicBezTo>
                    <a:pt x="1232" y="490"/>
                    <a:pt x="1054" y="364"/>
                    <a:pt x="1007" y="325"/>
                  </a:cubicBezTo>
                  <a:cubicBezTo>
                    <a:pt x="955" y="286"/>
                    <a:pt x="729" y="191"/>
                    <a:pt x="668" y="104"/>
                  </a:cubicBezTo>
                  <a:cubicBezTo>
                    <a:pt x="608" y="22"/>
                    <a:pt x="534" y="0"/>
                    <a:pt x="517" y="48"/>
                  </a:cubicBezTo>
                  <a:cubicBezTo>
                    <a:pt x="504" y="96"/>
                    <a:pt x="569" y="226"/>
                    <a:pt x="629" y="260"/>
                  </a:cubicBezTo>
                  <a:cubicBezTo>
                    <a:pt x="690" y="295"/>
                    <a:pt x="716" y="330"/>
                    <a:pt x="651" y="330"/>
                  </a:cubicBezTo>
                  <a:cubicBezTo>
                    <a:pt x="647" y="330"/>
                    <a:pt x="634" y="334"/>
                    <a:pt x="621" y="334"/>
                  </a:cubicBezTo>
                  <a:lnTo>
                    <a:pt x="616" y="330"/>
                  </a:lnTo>
                  <a:cubicBezTo>
                    <a:pt x="178" y="312"/>
                    <a:pt x="213" y="260"/>
                    <a:pt x="152" y="252"/>
                  </a:cubicBezTo>
                  <a:cubicBezTo>
                    <a:pt x="92" y="243"/>
                    <a:pt x="48" y="299"/>
                    <a:pt x="126" y="386"/>
                  </a:cubicBezTo>
                  <a:cubicBezTo>
                    <a:pt x="204" y="477"/>
                    <a:pt x="404" y="525"/>
                    <a:pt x="404" y="525"/>
                  </a:cubicBezTo>
                  <a:cubicBezTo>
                    <a:pt x="204" y="534"/>
                    <a:pt x="96" y="451"/>
                    <a:pt x="57" y="455"/>
                  </a:cubicBezTo>
                  <a:cubicBezTo>
                    <a:pt x="14" y="455"/>
                    <a:pt x="1" y="499"/>
                    <a:pt x="53" y="590"/>
                  </a:cubicBezTo>
                  <a:cubicBezTo>
                    <a:pt x="105" y="677"/>
                    <a:pt x="174" y="690"/>
                    <a:pt x="174" y="690"/>
                  </a:cubicBezTo>
                  <a:cubicBezTo>
                    <a:pt x="174" y="690"/>
                    <a:pt x="144" y="737"/>
                    <a:pt x="231" y="815"/>
                  </a:cubicBezTo>
                  <a:cubicBezTo>
                    <a:pt x="270" y="850"/>
                    <a:pt x="447" y="867"/>
                    <a:pt x="447" y="867"/>
                  </a:cubicBezTo>
                  <a:cubicBezTo>
                    <a:pt x="447" y="867"/>
                    <a:pt x="395" y="924"/>
                    <a:pt x="495" y="976"/>
                  </a:cubicBezTo>
                  <a:cubicBezTo>
                    <a:pt x="582" y="1019"/>
                    <a:pt x="833" y="958"/>
                    <a:pt x="911" y="937"/>
                  </a:cubicBezTo>
                  <a:cubicBezTo>
                    <a:pt x="1024" y="911"/>
                    <a:pt x="1167" y="846"/>
                    <a:pt x="1167" y="846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7" name="Google Shape;376;p19">
              <a:extLst>
                <a:ext uri="{FF2B5EF4-FFF2-40B4-BE49-F238E27FC236}">
                  <a16:creationId xmlns:a16="http://schemas.microsoft.com/office/drawing/2014/main" id="{2CB8353C-0642-470F-8A18-1396C5DFEB2C}"/>
                </a:ext>
              </a:extLst>
            </p:cNvPr>
            <p:cNvSpPr/>
            <p:nvPr/>
          </p:nvSpPr>
          <p:spPr>
            <a:xfrm>
              <a:off x="8064174" y="3436849"/>
              <a:ext cx="6409" cy="2492"/>
            </a:xfrm>
            <a:custGeom>
              <a:avLst/>
              <a:gdLst/>
              <a:ahLst/>
              <a:cxnLst/>
              <a:rect l="l" t="t" r="r" b="b"/>
              <a:pathLst>
                <a:path w="36" h="14" extrusionOk="0">
                  <a:moveTo>
                    <a:pt x="1" y="1"/>
                  </a:moveTo>
                  <a:cubicBezTo>
                    <a:pt x="9" y="5"/>
                    <a:pt x="22" y="9"/>
                    <a:pt x="31" y="14"/>
                  </a:cubicBezTo>
                  <a:cubicBezTo>
                    <a:pt x="35" y="9"/>
                    <a:pt x="35" y="9"/>
                    <a:pt x="35" y="9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8" name="Google Shape;377;p19">
              <a:extLst>
                <a:ext uri="{FF2B5EF4-FFF2-40B4-BE49-F238E27FC236}">
                  <a16:creationId xmlns:a16="http://schemas.microsoft.com/office/drawing/2014/main" id="{E672F80D-748D-4DF8-A3E2-016E2B7E044A}"/>
                </a:ext>
              </a:extLst>
            </p:cNvPr>
            <p:cNvSpPr/>
            <p:nvPr/>
          </p:nvSpPr>
          <p:spPr>
            <a:xfrm>
              <a:off x="8260188" y="2578569"/>
              <a:ext cx="392384" cy="228597"/>
            </a:xfrm>
            <a:custGeom>
              <a:avLst/>
              <a:gdLst/>
              <a:ahLst/>
              <a:cxnLst/>
              <a:rect l="l" t="t" r="r" b="b"/>
              <a:pathLst>
                <a:path w="2204" h="1284" extrusionOk="0">
                  <a:moveTo>
                    <a:pt x="2204" y="1284"/>
                  </a:moveTo>
                  <a:cubicBezTo>
                    <a:pt x="2199" y="716"/>
                    <a:pt x="2099" y="243"/>
                    <a:pt x="1263" y="130"/>
                  </a:cubicBezTo>
                  <a:cubicBezTo>
                    <a:pt x="348" y="0"/>
                    <a:pt x="192" y="382"/>
                    <a:pt x="1" y="9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Google Shape;378;p19">
              <a:extLst>
                <a:ext uri="{FF2B5EF4-FFF2-40B4-BE49-F238E27FC236}">
                  <a16:creationId xmlns:a16="http://schemas.microsoft.com/office/drawing/2014/main" id="{F1F46225-6526-49E2-A0CD-063EBB8E362A}"/>
                </a:ext>
              </a:extLst>
            </p:cNvPr>
            <p:cNvSpPr/>
            <p:nvPr/>
          </p:nvSpPr>
          <p:spPr>
            <a:xfrm>
              <a:off x="8388371" y="2595482"/>
              <a:ext cx="264200" cy="211684"/>
            </a:xfrm>
            <a:custGeom>
              <a:avLst/>
              <a:gdLst/>
              <a:ahLst/>
              <a:cxnLst/>
              <a:rect l="l" t="t" r="r" b="b"/>
              <a:pathLst>
                <a:path w="1484" h="1189" extrusionOk="0">
                  <a:moveTo>
                    <a:pt x="61" y="35"/>
                  </a:moveTo>
                  <a:cubicBezTo>
                    <a:pt x="859" y="144"/>
                    <a:pt x="985" y="577"/>
                    <a:pt x="998" y="1106"/>
                  </a:cubicBezTo>
                  <a:lnTo>
                    <a:pt x="1484" y="1189"/>
                  </a:lnTo>
                  <a:cubicBezTo>
                    <a:pt x="1479" y="621"/>
                    <a:pt x="1379" y="148"/>
                    <a:pt x="543" y="35"/>
                  </a:cubicBezTo>
                  <a:cubicBezTo>
                    <a:pt x="322" y="5"/>
                    <a:pt x="144" y="1"/>
                    <a:pt x="1" y="27"/>
                  </a:cubicBezTo>
                  <a:cubicBezTo>
                    <a:pt x="22" y="27"/>
                    <a:pt x="40" y="31"/>
                    <a:pt x="61" y="35"/>
                  </a:cubicBezTo>
                  <a:close/>
                </a:path>
              </a:pathLst>
            </a:custGeom>
            <a:solidFill>
              <a:srgbClr val="E7A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Google Shape;379;p19">
              <a:extLst>
                <a:ext uri="{FF2B5EF4-FFF2-40B4-BE49-F238E27FC236}">
                  <a16:creationId xmlns:a16="http://schemas.microsoft.com/office/drawing/2014/main" id="{E5B12C68-79F3-4A7D-8797-8E80D8B24582}"/>
                </a:ext>
              </a:extLst>
            </p:cNvPr>
            <p:cNvSpPr/>
            <p:nvPr/>
          </p:nvSpPr>
          <p:spPr>
            <a:xfrm>
              <a:off x="8387659" y="2671145"/>
              <a:ext cx="47179" cy="47357"/>
            </a:xfrm>
            <a:custGeom>
              <a:avLst/>
              <a:gdLst/>
              <a:ahLst/>
              <a:cxnLst/>
              <a:rect l="l" t="t" r="r" b="b"/>
              <a:pathLst>
                <a:path w="265" h="266" extrusionOk="0">
                  <a:moveTo>
                    <a:pt x="265" y="131"/>
                  </a:moveTo>
                  <a:cubicBezTo>
                    <a:pt x="265" y="204"/>
                    <a:pt x="208" y="265"/>
                    <a:pt x="135" y="265"/>
                  </a:cubicBezTo>
                  <a:cubicBezTo>
                    <a:pt x="61" y="265"/>
                    <a:pt x="0" y="204"/>
                    <a:pt x="0" y="131"/>
                  </a:cubicBezTo>
                  <a:cubicBezTo>
                    <a:pt x="0" y="57"/>
                    <a:pt x="61" y="1"/>
                    <a:pt x="135" y="1"/>
                  </a:cubicBezTo>
                  <a:cubicBezTo>
                    <a:pt x="208" y="1"/>
                    <a:pt x="265" y="57"/>
                    <a:pt x="265" y="131"/>
                  </a:cubicBezTo>
                  <a:close/>
                </a:path>
              </a:pathLst>
            </a:custGeom>
            <a:solidFill>
              <a:srgbClr val="F9C4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2" name="Google Shape;380;p19">
              <a:extLst>
                <a:ext uri="{FF2B5EF4-FFF2-40B4-BE49-F238E27FC236}">
                  <a16:creationId xmlns:a16="http://schemas.microsoft.com/office/drawing/2014/main" id="{CC8417BB-71F5-4722-A5F2-110C54935E6A}"/>
                </a:ext>
              </a:extLst>
            </p:cNvPr>
            <p:cNvSpPr/>
            <p:nvPr/>
          </p:nvSpPr>
          <p:spPr>
            <a:xfrm>
              <a:off x="8072719" y="2727580"/>
              <a:ext cx="501161" cy="85101"/>
            </a:xfrm>
            <a:custGeom>
              <a:avLst/>
              <a:gdLst/>
              <a:ahLst/>
              <a:cxnLst/>
              <a:rect l="l" t="t" r="r" b="b"/>
              <a:pathLst>
                <a:path w="2815" h="478" extrusionOk="0">
                  <a:moveTo>
                    <a:pt x="2814" y="360"/>
                  </a:moveTo>
                  <a:lnTo>
                    <a:pt x="1093" y="61"/>
                  </a:lnTo>
                  <a:cubicBezTo>
                    <a:pt x="1093" y="61"/>
                    <a:pt x="0" y="0"/>
                    <a:pt x="438" y="239"/>
                  </a:cubicBezTo>
                  <a:cubicBezTo>
                    <a:pt x="872" y="477"/>
                    <a:pt x="2814" y="360"/>
                    <a:pt x="2814" y="360"/>
                  </a:cubicBezTo>
                  <a:close/>
                </a:path>
              </a:pathLst>
            </a:custGeom>
            <a:solidFill>
              <a:srgbClr val="F6B5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3" name="Google Shape;381;p19">
              <a:extLst>
                <a:ext uri="{FF2B5EF4-FFF2-40B4-BE49-F238E27FC236}">
                  <a16:creationId xmlns:a16="http://schemas.microsoft.com/office/drawing/2014/main" id="{30BF951A-5150-4916-AE55-4D0EC571497C}"/>
                </a:ext>
              </a:extLst>
            </p:cNvPr>
            <p:cNvSpPr/>
            <p:nvPr/>
          </p:nvSpPr>
          <p:spPr>
            <a:xfrm>
              <a:off x="6539680" y="4100009"/>
              <a:ext cx="885534" cy="621520"/>
            </a:xfrm>
            <a:custGeom>
              <a:avLst/>
              <a:gdLst/>
              <a:ahLst/>
              <a:cxnLst/>
              <a:rect l="l" t="t" r="r" b="b"/>
              <a:pathLst>
                <a:path w="4974" h="3491" extrusionOk="0">
                  <a:moveTo>
                    <a:pt x="4974" y="3490"/>
                  </a:moveTo>
                  <a:lnTo>
                    <a:pt x="1" y="3490"/>
                  </a:lnTo>
                  <a:lnTo>
                    <a:pt x="1" y="0"/>
                  </a:lnTo>
                  <a:lnTo>
                    <a:pt x="49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4" name="Google Shape;382;p19">
              <a:extLst>
                <a:ext uri="{FF2B5EF4-FFF2-40B4-BE49-F238E27FC236}">
                  <a16:creationId xmlns:a16="http://schemas.microsoft.com/office/drawing/2014/main" id="{487D33FD-F11C-47AF-83ED-550147CBC2A8}"/>
                </a:ext>
              </a:extLst>
            </p:cNvPr>
            <p:cNvSpPr/>
            <p:nvPr/>
          </p:nvSpPr>
          <p:spPr>
            <a:xfrm>
              <a:off x="6539680" y="4100009"/>
              <a:ext cx="885534" cy="132814"/>
            </a:xfrm>
            <a:custGeom>
              <a:avLst/>
              <a:gdLst/>
              <a:ahLst/>
              <a:cxnLst/>
              <a:rect l="l" t="t" r="r" b="b"/>
              <a:pathLst>
                <a:path w="4974" h="746" extrusionOk="0">
                  <a:moveTo>
                    <a:pt x="4974" y="746"/>
                  </a:moveTo>
                  <a:lnTo>
                    <a:pt x="1" y="746"/>
                  </a:lnTo>
                  <a:lnTo>
                    <a:pt x="1" y="0"/>
                  </a:lnTo>
                  <a:lnTo>
                    <a:pt x="4974" y="0"/>
                  </a:lnTo>
                  <a:close/>
                </a:path>
              </a:pathLst>
            </a:custGeom>
            <a:solidFill>
              <a:srgbClr val="E7A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5" name="Google Shape;383;p19">
              <a:extLst>
                <a:ext uri="{FF2B5EF4-FFF2-40B4-BE49-F238E27FC236}">
                  <a16:creationId xmlns:a16="http://schemas.microsoft.com/office/drawing/2014/main" id="{09E284FE-E023-4762-A3C1-F88F3F0DB086}"/>
                </a:ext>
              </a:extLst>
            </p:cNvPr>
            <p:cNvSpPr/>
            <p:nvPr/>
          </p:nvSpPr>
          <p:spPr>
            <a:xfrm>
              <a:off x="6791419" y="3785787"/>
              <a:ext cx="423183" cy="319039"/>
            </a:xfrm>
            <a:custGeom>
              <a:avLst/>
              <a:gdLst/>
              <a:ahLst/>
              <a:cxnLst/>
              <a:rect l="l" t="t" r="r" b="b"/>
              <a:pathLst>
                <a:path w="2377" h="1792" extrusionOk="0">
                  <a:moveTo>
                    <a:pt x="2376" y="1791"/>
                  </a:moveTo>
                  <a:lnTo>
                    <a:pt x="0" y="1791"/>
                  </a:lnTo>
                  <a:lnTo>
                    <a:pt x="113" y="157"/>
                  </a:lnTo>
                  <a:lnTo>
                    <a:pt x="126" y="0"/>
                  </a:lnTo>
                  <a:lnTo>
                    <a:pt x="2237" y="0"/>
                  </a:lnTo>
                  <a:lnTo>
                    <a:pt x="2242" y="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6" name="Google Shape;384;p19">
              <a:extLst>
                <a:ext uri="{FF2B5EF4-FFF2-40B4-BE49-F238E27FC236}">
                  <a16:creationId xmlns:a16="http://schemas.microsoft.com/office/drawing/2014/main" id="{471DAFF3-5E6D-4495-AA5B-2283D8DA001A}"/>
                </a:ext>
              </a:extLst>
            </p:cNvPr>
            <p:cNvSpPr/>
            <p:nvPr/>
          </p:nvSpPr>
          <p:spPr>
            <a:xfrm>
              <a:off x="6811358" y="3824420"/>
              <a:ext cx="379209" cy="191566"/>
            </a:xfrm>
            <a:custGeom>
              <a:avLst/>
              <a:gdLst/>
              <a:ahLst/>
              <a:cxnLst/>
              <a:rect l="l" t="t" r="r" b="b"/>
              <a:pathLst>
                <a:path w="2130" h="1076" extrusionOk="0">
                  <a:moveTo>
                    <a:pt x="2130" y="18"/>
                  </a:moveTo>
                  <a:cubicBezTo>
                    <a:pt x="2125" y="603"/>
                    <a:pt x="1648" y="1075"/>
                    <a:pt x="1059" y="1075"/>
                  </a:cubicBezTo>
                  <a:cubicBezTo>
                    <a:pt x="764" y="1075"/>
                    <a:pt x="495" y="958"/>
                    <a:pt x="304" y="763"/>
                  </a:cubicBezTo>
                  <a:cubicBezTo>
                    <a:pt x="144" y="603"/>
                    <a:pt x="36" y="395"/>
                    <a:pt x="1" y="156"/>
                  </a:cubicBezTo>
                  <a:lnTo>
                    <a:pt x="14" y="0"/>
                  </a:lnTo>
                  <a:lnTo>
                    <a:pt x="2125" y="0"/>
                  </a:lnTo>
                  <a:close/>
                </a:path>
              </a:pathLst>
            </a:custGeom>
            <a:solidFill>
              <a:srgbClr val="FC70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7" name="Google Shape;385;p19">
              <a:extLst>
                <a:ext uri="{FF2B5EF4-FFF2-40B4-BE49-F238E27FC236}">
                  <a16:creationId xmlns:a16="http://schemas.microsoft.com/office/drawing/2014/main" id="{3B91A287-17F7-444B-A7F0-652B284EA11E}"/>
                </a:ext>
              </a:extLst>
            </p:cNvPr>
            <p:cNvSpPr/>
            <p:nvPr/>
          </p:nvSpPr>
          <p:spPr>
            <a:xfrm>
              <a:off x="6890227" y="3585148"/>
              <a:ext cx="222363" cy="247113"/>
            </a:xfrm>
            <a:custGeom>
              <a:avLst/>
              <a:gdLst/>
              <a:ahLst/>
              <a:cxnLst/>
              <a:rect l="l" t="t" r="r" b="b"/>
              <a:pathLst>
                <a:path w="1249" h="1388" extrusionOk="0">
                  <a:moveTo>
                    <a:pt x="1249" y="1388"/>
                  </a:moveTo>
                  <a:lnTo>
                    <a:pt x="1062" y="1388"/>
                  </a:lnTo>
                  <a:lnTo>
                    <a:pt x="1062" y="585"/>
                  </a:lnTo>
                  <a:cubicBezTo>
                    <a:pt x="1062" y="360"/>
                    <a:pt x="867" y="174"/>
                    <a:pt x="624" y="174"/>
                  </a:cubicBezTo>
                  <a:cubicBezTo>
                    <a:pt x="382" y="174"/>
                    <a:pt x="187" y="360"/>
                    <a:pt x="187" y="585"/>
                  </a:cubicBezTo>
                  <a:lnTo>
                    <a:pt x="187" y="1388"/>
                  </a:lnTo>
                  <a:lnTo>
                    <a:pt x="0" y="1388"/>
                  </a:lnTo>
                  <a:lnTo>
                    <a:pt x="0" y="585"/>
                  </a:lnTo>
                  <a:cubicBezTo>
                    <a:pt x="0" y="260"/>
                    <a:pt x="282" y="0"/>
                    <a:pt x="624" y="0"/>
                  </a:cubicBezTo>
                  <a:cubicBezTo>
                    <a:pt x="971" y="0"/>
                    <a:pt x="1249" y="260"/>
                    <a:pt x="1249" y="58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8" name="Google Shape;386;p19">
              <a:extLst>
                <a:ext uri="{FF2B5EF4-FFF2-40B4-BE49-F238E27FC236}">
                  <a16:creationId xmlns:a16="http://schemas.microsoft.com/office/drawing/2014/main" id="{06279613-80AC-4BD5-8A61-192EF7B15969}"/>
                </a:ext>
              </a:extLst>
            </p:cNvPr>
            <p:cNvSpPr/>
            <p:nvPr/>
          </p:nvSpPr>
          <p:spPr>
            <a:xfrm>
              <a:off x="6811358" y="3785787"/>
              <a:ext cx="379209" cy="191566"/>
            </a:xfrm>
            <a:custGeom>
              <a:avLst/>
              <a:gdLst/>
              <a:ahLst/>
              <a:cxnLst/>
              <a:rect l="l" t="t" r="r" b="b"/>
              <a:pathLst>
                <a:path w="2130" h="1076" extrusionOk="0">
                  <a:moveTo>
                    <a:pt x="2130" y="18"/>
                  </a:moveTo>
                  <a:cubicBezTo>
                    <a:pt x="2125" y="603"/>
                    <a:pt x="1648" y="1076"/>
                    <a:pt x="1059" y="1076"/>
                  </a:cubicBezTo>
                  <a:cubicBezTo>
                    <a:pt x="764" y="1076"/>
                    <a:pt x="495" y="959"/>
                    <a:pt x="304" y="764"/>
                  </a:cubicBezTo>
                  <a:cubicBezTo>
                    <a:pt x="144" y="603"/>
                    <a:pt x="36" y="395"/>
                    <a:pt x="1" y="157"/>
                  </a:cubicBezTo>
                  <a:lnTo>
                    <a:pt x="14" y="0"/>
                  </a:lnTo>
                  <a:lnTo>
                    <a:pt x="2125" y="0"/>
                  </a:lnTo>
                  <a:close/>
                </a:path>
              </a:pathLst>
            </a:custGeom>
            <a:solidFill>
              <a:srgbClr val="FC70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9" name="Google Shape;387;p19">
              <a:extLst>
                <a:ext uri="{FF2B5EF4-FFF2-40B4-BE49-F238E27FC236}">
                  <a16:creationId xmlns:a16="http://schemas.microsoft.com/office/drawing/2014/main" id="{BA9D1D65-D77F-4127-87B1-C20E099E3176}"/>
                </a:ext>
              </a:extLst>
            </p:cNvPr>
            <p:cNvSpPr/>
            <p:nvPr/>
          </p:nvSpPr>
          <p:spPr>
            <a:xfrm>
              <a:off x="6976573" y="3896165"/>
              <a:ext cx="47357" cy="47179"/>
            </a:xfrm>
            <a:custGeom>
              <a:avLst/>
              <a:gdLst/>
              <a:ahLst/>
              <a:cxnLst/>
              <a:rect l="l" t="t" r="r" b="b"/>
              <a:pathLst>
                <a:path w="266" h="265" extrusionOk="0">
                  <a:moveTo>
                    <a:pt x="265" y="131"/>
                  </a:moveTo>
                  <a:cubicBezTo>
                    <a:pt x="265" y="204"/>
                    <a:pt x="209" y="265"/>
                    <a:pt x="135" y="265"/>
                  </a:cubicBezTo>
                  <a:cubicBezTo>
                    <a:pt x="61" y="265"/>
                    <a:pt x="1" y="204"/>
                    <a:pt x="1" y="131"/>
                  </a:cubicBezTo>
                  <a:cubicBezTo>
                    <a:pt x="1" y="57"/>
                    <a:pt x="61" y="0"/>
                    <a:pt x="135" y="0"/>
                  </a:cubicBezTo>
                  <a:cubicBezTo>
                    <a:pt x="209" y="0"/>
                    <a:pt x="265" y="57"/>
                    <a:pt x="265" y="1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0" name="Google Shape;388;p19">
              <a:extLst>
                <a:ext uri="{FF2B5EF4-FFF2-40B4-BE49-F238E27FC236}">
                  <a16:creationId xmlns:a16="http://schemas.microsoft.com/office/drawing/2014/main" id="{1F45113A-C6A4-4D84-BE42-C4206FF9F6A9}"/>
                </a:ext>
              </a:extLst>
            </p:cNvPr>
            <p:cNvSpPr/>
            <p:nvPr/>
          </p:nvSpPr>
          <p:spPr>
            <a:xfrm>
              <a:off x="6116675" y="4290679"/>
              <a:ext cx="748093" cy="430845"/>
            </a:xfrm>
            <a:custGeom>
              <a:avLst/>
              <a:gdLst/>
              <a:ahLst/>
              <a:cxnLst/>
              <a:rect l="l" t="t" r="r" b="b"/>
              <a:pathLst>
                <a:path w="4202" h="2420" extrusionOk="0">
                  <a:moveTo>
                    <a:pt x="4202" y="2419"/>
                  </a:moveTo>
                  <a:lnTo>
                    <a:pt x="1" y="2419"/>
                  </a:lnTo>
                  <a:lnTo>
                    <a:pt x="1" y="0"/>
                  </a:lnTo>
                  <a:lnTo>
                    <a:pt x="42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1" name="Google Shape;389;p19">
              <a:extLst>
                <a:ext uri="{FF2B5EF4-FFF2-40B4-BE49-F238E27FC236}">
                  <a16:creationId xmlns:a16="http://schemas.microsoft.com/office/drawing/2014/main" id="{0C1B561D-1B90-4C7E-B0F5-A70E50C83DF4}"/>
                </a:ext>
              </a:extLst>
            </p:cNvPr>
            <p:cNvSpPr/>
            <p:nvPr/>
          </p:nvSpPr>
          <p:spPr>
            <a:xfrm>
              <a:off x="6116675" y="4290679"/>
              <a:ext cx="748093" cy="102726"/>
            </a:xfrm>
            <a:custGeom>
              <a:avLst/>
              <a:gdLst/>
              <a:ahLst/>
              <a:cxnLst/>
              <a:rect l="l" t="t" r="r" b="b"/>
              <a:pathLst>
                <a:path w="4202" h="577" extrusionOk="0">
                  <a:moveTo>
                    <a:pt x="4202" y="577"/>
                  </a:moveTo>
                  <a:lnTo>
                    <a:pt x="1" y="577"/>
                  </a:lnTo>
                  <a:lnTo>
                    <a:pt x="1" y="0"/>
                  </a:lnTo>
                  <a:lnTo>
                    <a:pt x="4202" y="0"/>
                  </a:lnTo>
                  <a:close/>
                </a:path>
              </a:pathLst>
            </a:custGeom>
            <a:solidFill>
              <a:srgbClr val="04A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2" name="Google Shape;390;p19">
              <a:extLst>
                <a:ext uri="{FF2B5EF4-FFF2-40B4-BE49-F238E27FC236}">
                  <a16:creationId xmlns:a16="http://schemas.microsoft.com/office/drawing/2014/main" id="{9EBC0CC5-CF17-4C35-8C0D-229BE74B0800}"/>
                </a:ext>
              </a:extLst>
            </p:cNvPr>
            <p:cNvSpPr/>
            <p:nvPr/>
          </p:nvSpPr>
          <p:spPr>
            <a:xfrm>
              <a:off x="7415067" y="4502000"/>
              <a:ext cx="642341" cy="219517"/>
            </a:xfrm>
            <a:custGeom>
              <a:avLst/>
              <a:gdLst/>
              <a:ahLst/>
              <a:cxnLst/>
              <a:rect l="l" t="t" r="r" b="b"/>
              <a:pathLst>
                <a:path w="3608" h="1233" extrusionOk="0">
                  <a:moveTo>
                    <a:pt x="3608" y="1232"/>
                  </a:moveTo>
                  <a:lnTo>
                    <a:pt x="0" y="1232"/>
                  </a:lnTo>
                  <a:lnTo>
                    <a:pt x="0" y="1"/>
                  </a:lnTo>
                  <a:lnTo>
                    <a:pt x="36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3" name="Google Shape;391;p19">
              <a:extLst>
                <a:ext uri="{FF2B5EF4-FFF2-40B4-BE49-F238E27FC236}">
                  <a16:creationId xmlns:a16="http://schemas.microsoft.com/office/drawing/2014/main" id="{478CE596-229A-4871-9D77-C590C8792CA6}"/>
                </a:ext>
              </a:extLst>
            </p:cNvPr>
            <p:cNvSpPr/>
            <p:nvPr/>
          </p:nvSpPr>
          <p:spPr>
            <a:xfrm>
              <a:off x="7415067" y="4502000"/>
              <a:ext cx="642341" cy="71214"/>
            </a:xfrm>
            <a:custGeom>
              <a:avLst/>
              <a:gdLst/>
              <a:ahLst/>
              <a:cxnLst/>
              <a:rect l="l" t="t" r="r" b="b"/>
              <a:pathLst>
                <a:path w="3608" h="400" extrusionOk="0">
                  <a:moveTo>
                    <a:pt x="3608" y="400"/>
                  </a:moveTo>
                  <a:lnTo>
                    <a:pt x="0" y="400"/>
                  </a:lnTo>
                  <a:lnTo>
                    <a:pt x="0" y="1"/>
                  </a:lnTo>
                  <a:lnTo>
                    <a:pt x="3608" y="1"/>
                  </a:lnTo>
                  <a:close/>
                </a:path>
              </a:pathLst>
            </a:custGeom>
            <a:solidFill>
              <a:srgbClr val="FC70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4" name="Google Shape;392;p19">
              <a:extLst>
                <a:ext uri="{FF2B5EF4-FFF2-40B4-BE49-F238E27FC236}">
                  <a16:creationId xmlns:a16="http://schemas.microsoft.com/office/drawing/2014/main" id="{C3CD78A6-4A36-4AED-BA96-28F5F07CCCF1}"/>
                </a:ext>
              </a:extLst>
            </p:cNvPr>
            <p:cNvSpPr/>
            <p:nvPr/>
          </p:nvSpPr>
          <p:spPr>
            <a:xfrm>
              <a:off x="7415067" y="4563064"/>
              <a:ext cx="642341" cy="27239"/>
            </a:xfrm>
            <a:custGeom>
              <a:avLst/>
              <a:gdLst/>
              <a:ahLst/>
              <a:cxnLst/>
              <a:rect l="l" t="t" r="r" b="b"/>
              <a:pathLst>
                <a:path w="3608" h="153" extrusionOk="0">
                  <a:moveTo>
                    <a:pt x="3608" y="152"/>
                  </a:moveTo>
                  <a:lnTo>
                    <a:pt x="0" y="152"/>
                  </a:lnTo>
                  <a:lnTo>
                    <a:pt x="0" y="1"/>
                  </a:lnTo>
                  <a:lnTo>
                    <a:pt x="3608" y="1"/>
                  </a:lnTo>
                  <a:close/>
                </a:path>
              </a:pathLst>
            </a:custGeom>
            <a:solidFill>
              <a:srgbClr val="FC70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5" name="Google Shape;393;p19">
              <a:extLst>
                <a:ext uri="{FF2B5EF4-FFF2-40B4-BE49-F238E27FC236}">
                  <a16:creationId xmlns:a16="http://schemas.microsoft.com/office/drawing/2014/main" id="{B9BBC00B-52F8-4BBA-8ED6-7D688903EF7B}"/>
                </a:ext>
              </a:extLst>
            </p:cNvPr>
            <p:cNvSpPr/>
            <p:nvPr/>
          </p:nvSpPr>
          <p:spPr>
            <a:xfrm>
              <a:off x="6771301" y="1435442"/>
              <a:ext cx="630057" cy="92044"/>
            </a:xfrm>
            <a:custGeom>
              <a:avLst/>
              <a:gdLst/>
              <a:ahLst/>
              <a:cxnLst/>
              <a:rect l="l" t="t" r="r" b="b"/>
              <a:pathLst>
                <a:path w="3539" h="517" extrusionOk="0">
                  <a:moveTo>
                    <a:pt x="3278" y="516"/>
                  </a:moveTo>
                  <a:lnTo>
                    <a:pt x="256" y="516"/>
                  </a:lnTo>
                  <a:cubicBezTo>
                    <a:pt x="113" y="516"/>
                    <a:pt x="0" y="399"/>
                    <a:pt x="0" y="260"/>
                  </a:cubicBezTo>
                  <a:cubicBezTo>
                    <a:pt x="0" y="117"/>
                    <a:pt x="113" y="0"/>
                    <a:pt x="256" y="0"/>
                  </a:cubicBezTo>
                  <a:lnTo>
                    <a:pt x="3278" y="0"/>
                  </a:lnTo>
                  <a:cubicBezTo>
                    <a:pt x="3421" y="0"/>
                    <a:pt x="3538" y="117"/>
                    <a:pt x="3538" y="260"/>
                  </a:cubicBezTo>
                  <a:cubicBezTo>
                    <a:pt x="3538" y="399"/>
                    <a:pt x="3421" y="516"/>
                    <a:pt x="3278" y="51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37" name="Google Shape;396;p19">
            <a:extLst>
              <a:ext uri="{FF2B5EF4-FFF2-40B4-BE49-F238E27FC236}">
                <a16:creationId xmlns:a16="http://schemas.microsoft.com/office/drawing/2014/main" id="{B6BC8F28-E323-4EAD-8D8D-1FD7977664CE}"/>
              </a:ext>
            </a:extLst>
          </p:cNvPr>
          <p:cNvSpPr txBox="1"/>
          <p:nvPr/>
        </p:nvSpPr>
        <p:spPr>
          <a:xfrm>
            <a:off x="2718366" y="3446304"/>
            <a:ext cx="1980300" cy="423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100"/>
            </a:pPr>
            <a:r>
              <a:rPr lang="en-US" sz="1800" b="1" dirty="0">
                <a:latin typeface="Times New Roman" panose="02020603050405020304" pitchFamily="18" charset="0"/>
                <a:ea typeface="Fira Sans Extra Condensed"/>
                <a:cs typeface="Times New Roman" panose="02020603050405020304" pitchFamily="18" charset="0"/>
                <a:sym typeface="Fira Sans Extra Condensed"/>
              </a:rPr>
              <a:t>Tools and platform used</a:t>
            </a:r>
            <a:endParaRPr lang="en-US" sz="1800" b="1" dirty="0">
              <a:solidFill>
                <a:srgbClr val="000000"/>
              </a:solidFill>
              <a:latin typeface="Times New Roman" panose="02020603050405020304" pitchFamily="18" charset="0"/>
              <a:ea typeface="Fira Sans Extra Condensed"/>
              <a:cs typeface="Times New Roman" panose="02020603050405020304" pitchFamily="18" charset="0"/>
              <a:sym typeface="Fira Sans Extra Condensed"/>
            </a:endParaRPr>
          </a:p>
        </p:txBody>
      </p:sp>
      <p:sp>
        <p:nvSpPr>
          <p:cNvPr id="440" name="Google Shape;401;p19">
            <a:extLst>
              <a:ext uri="{FF2B5EF4-FFF2-40B4-BE49-F238E27FC236}">
                <a16:creationId xmlns:a16="http://schemas.microsoft.com/office/drawing/2014/main" id="{70313FE3-87CF-46E3-A61A-26300ABC036D}"/>
              </a:ext>
            </a:extLst>
          </p:cNvPr>
          <p:cNvSpPr txBox="1"/>
          <p:nvPr/>
        </p:nvSpPr>
        <p:spPr>
          <a:xfrm>
            <a:off x="41221" y="3555770"/>
            <a:ext cx="1928543" cy="20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Fira Sans Extra Condensed"/>
                <a:cs typeface="Times New Roman" panose="02020603050405020304" pitchFamily="18" charset="0"/>
                <a:sym typeface="Fira Sans Extra Condensed"/>
              </a:rPr>
              <a:t>DFD</a:t>
            </a:r>
            <a:endParaRPr sz="1800" b="1" dirty="0">
              <a:solidFill>
                <a:srgbClr val="000000"/>
              </a:solidFill>
              <a:latin typeface="Times New Roman" panose="02020603050405020304" pitchFamily="18" charset="0"/>
              <a:ea typeface="Fira Sans Extra Condensed"/>
              <a:cs typeface="Times New Roman" panose="02020603050405020304" pitchFamily="18" charset="0"/>
              <a:sym typeface="Fira Sans Extra Condensed"/>
            </a:endParaRPr>
          </a:p>
        </p:txBody>
      </p:sp>
      <p:sp>
        <p:nvSpPr>
          <p:cNvPr id="443" name="Google Shape;406;p19">
            <a:extLst>
              <a:ext uri="{FF2B5EF4-FFF2-40B4-BE49-F238E27FC236}">
                <a16:creationId xmlns:a16="http://schemas.microsoft.com/office/drawing/2014/main" id="{27E8F68B-3A1E-4C8A-B6D3-EEE5FA398A4F}"/>
              </a:ext>
            </a:extLst>
          </p:cNvPr>
          <p:cNvSpPr txBox="1"/>
          <p:nvPr/>
        </p:nvSpPr>
        <p:spPr>
          <a:xfrm>
            <a:off x="2635766" y="2544521"/>
            <a:ext cx="2062400" cy="327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100"/>
            </a:pPr>
            <a:endParaRPr lang="en-US" sz="1800" b="1" dirty="0">
              <a:latin typeface="Times New Roman" panose="02020603050405020304" pitchFamily="18" charset="0"/>
              <a:ea typeface="Fira Sans Extra Condensed"/>
              <a:cs typeface="Times New Roman" panose="02020603050405020304" pitchFamily="18" charset="0"/>
              <a:sym typeface="Fira Sans Extra Condensed"/>
            </a:endParaRPr>
          </a:p>
          <a:p>
            <a:pPr algn="ctr">
              <a:buSzPts val="1100"/>
            </a:pPr>
            <a:r>
              <a:rPr lang="en-US" sz="1800" b="1" dirty="0">
                <a:latin typeface="Times New Roman" panose="02020603050405020304" pitchFamily="18" charset="0"/>
                <a:ea typeface="Fira Sans Extra Condensed"/>
                <a:cs typeface="Times New Roman" panose="02020603050405020304" pitchFamily="18" charset="0"/>
                <a:sym typeface="Fira Sans Extra Condensed"/>
              </a:rPr>
              <a:t>Functional Requirement</a:t>
            </a:r>
            <a:endParaRPr lang="en-US" sz="1800" b="1" dirty="0">
              <a:solidFill>
                <a:srgbClr val="000000"/>
              </a:solidFill>
              <a:latin typeface="Times New Roman" panose="02020603050405020304" pitchFamily="18" charset="0"/>
              <a:ea typeface="Fira Sans Extra Condensed"/>
              <a:cs typeface="Times New Roman" panose="02020603050405020304" pitchFamily="18" charset="0"/>
              <a:sym typeface="Fira Sans Extra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1" dirty="0">
              <a:solidFill>
                <a:srgbClr val="000000"/>
              </a:solidFill>
              <a:latin typeface="Times New Roman" panose="02020603050405020304" pitchFamily="18" charset="0"/>
              <a:ea typeface="Fira Sans Extra Condensed"/>
              <a:cs typeface="Times New Roman" panose="02020603050405020304" pitchFamily="18" charset="0"/>
              <a:sym typeface="Fira Sans Extra Condensed"/>
            </a:endParaRPr>
          </a:p>
        </p:txBody>
      </p:sp>
      <p:sp>
        <p:nvSpPr>
          <p:cNvPr id="446" name="Google Shape;411;p19">
            <a:extLst>
              <a:ext uri="{FF2B5EF4-FFF2-40B4-BE49-F238E27FC236}">
                <a16:creationId xmlns:a16="http://schemas.microsoft.com/office/drawing/2014/main" id="{A739BB3B-B7C9-4611-B7EE-92ADC1AFD5A0}"/>
              </a:ext>
            </a:extLst>
          </p:cNvPr>
          <p:cNvSpPr txBox="1"/>
          <p:nvPr/>
        </p:nvSpPr>
        <p:spPr>
          <a:xfrm>
            <a:off x="258303" y="2614112"/>
            <a:ext cx="1980300" cy="239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 dirty="0">
                <a:latin typeface="Times New Roman" panose="02020603050405020304" pitchFamily="18" charset="0"/>
                <a:ea typeface="Fira Sans Extra Condensed"/>
                <a:cs typeface="Times New Roman" panose="02020603050405020304" pitchFamily="18" charset="0"/>
                <a:sym typeface="Fira Sans Extra Condensed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Fira Sans Extra Condensed"/>
                <a:cs typeface="Times New Roman" panose="02020603050405020304" pitchFamily="18" charset="0"/>
                <a:sym typeface="Fira Sans Extra Condensed"/>
              </a:rPr>
              <a:t>Objectives</a:t>
            </a:r>
            <a:endParaRPr sz="1800" b="1" dirty="0">
              <a:solidFill>
                <a:srgbClr val="000000"/>
              </a:solidFill>
              <a:latin typeface="Times New Roman" panose="02020603050405020304" pitchFamily="18" charset="0"/>
              <a:ea typeface="Fira Sans Extra Condensed"/>
              <a:cs typeface="Times New Roman" panose="02020603050405020304" pitchFamily="18" charset="0"/>
              <a:sym typeface="Fira Sans Extra Condensed"/>
            </a:endParaRPr>
          </a:p>
        </p:txBody>
      </p:sp>
      <p:sp>
        <p:nvSpPr>
          <p:cNvPr id="449" name="Google Shape;416;p19">
            <a:extLst>
              <a:ext uri="{FF2B5EF4-FFF2-40B4-BE49-F238E27FC236}">
                <a16:creationId xmlns:a16="http://schemas.microsoft.com/office/drawing/2014/main" id="{96101FF2-DE08-4DAA-B4D0-083975DF4E24}"/>
              </a:ext>
            </a:extLst>
          </p:cNvPr>
          <p:cNvSpPr txBox="1"/>
          <p:nvPr/>
        </p:nvSpPr>
        <p:spPr>
          <a:xfrm>
            <a:off x="2532604" y="1595348"/>
            <a:ext cx="1980300" cy="185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sz="1800" b="1" dirty="0">
              <a:solidFill>
                <a:srgbClr val="000000"/>
              </a:solidFill>
              <a:latin typeface="Times New Roman" panose="02020603050405020304" pitchFamily="18" charset="0"/>
              <a:ea typeface="Fira Sans Extra Condensed"/>
              <a:cs typeface="Times New Roman" panose="02020603050405020304" pitchFamily="18" charset="0"/>
              <a:sym typeface="Fira Sans Extra Condensed"/>
            </a:endParaRPr>
          </a:p>
          <a:p>
            <a:pPr algn="ctr">
              <a:buSzPts val="1100"/>
            </a:pP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Fira Sans Extra Condensed"/>
                <a:cs typeface="Times New Roman" panose="02020603050405020304" pitchFamily="18" charset="0"/>
                <a:sym typeface="Fira Sans Extra Condensed"/>
              </a:rPr>
              <a:t>Problem statement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1" dirty="0">
              <a:solidFill>
                <a:srgbClr val="000000"/>
              </a:solidFill>
              <a:latin typeface="Times New Roman" panose="02020603050405020304" pitchFamily="18" charset="0"/>
              <a:ea typeface="Fira Sans Extra Condensed"/>
              <a:cs typeface="Times New Roman" panose="02020603050405020304" pitchFamily="18" charset="0"/>
              <a:sym typeface="Fira Sans Extra Condensed"/>
            </a:endParaRPr>
          </a:p>
        </p:txBody>
      </p:sp>
      <p:grpSp>
        <p:nvGrpSpPr>
          <p:cNvPr id="451" name="Google Shape;419;p19">
            <a:extLst>
              <a:ext uri="{FF2B5EF4-FFF2-40B4-BE49-F238E27FC236}">
                <a16:creationId xmlns:a16="http://schemas.microsoft.com/office/drawing/2014/main" id="{5EC9D871-116B-42B3-B6E0-4751D3DE840E}"/>
              </a:ext>
            </a:extLst>
          </p:cNvPr>
          <p:cNvGrpSpPr/>
          <p:nvPr/>
        </p:nvGrpSpPr>
        <p:grpSpPr>
          <a:xfrm>
            <a:off x="301422" y="1513729"/>
            <a:ext cx="1989379" cy="432658"/>
            <a:chOff x="4633619" y="4262360"/>
            <a:chExt cx="1989379" cy="319800"/>
          </a:xfrm>
        </p:grpSpPr>
        <p:sp>
          <p:nvSpPr>
            <p:cNvPr id="452" name="Google Shape;421;p19">
              <a:extLst>
                <a:ext uri="{FF2B5EF4-FFF2-40B4-BE49-F238E27FC236}">
                  <a16:creationId xmlns:a16="http://schemas.microsoft.com/office/drawing/2014/main" id="{75E5B980-4687-4265-87C2-23DD3B0A7E58}"/>
                </a:ext>
              </a:extLst>
            </p:cNvPr>
            <p:cNvSpPr txBox="1"/>
            <p:nvPr/>
          </p:nvSpPr>
          <p:spPr>
            <a:xfrm>
              <a:off x="4642698" y="4376106"/>
              <a:ext cx="1980300" cy="171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Fira Sans Extra Condensed"/>
                  <a:cs typeface="Times New Roman" panose="02020603050405020304" pitchFamily="18" charset="0"/>
                  <a:sym typeface="Fira Sans Extra Condensed"/>
                </a:rPr>
                <a:t>  Introduction</a:t>
              </a:r>
              <a:endParaRPr sz="1800" b="1" dirty="0">
                <a:solidFill>
                  <a:srgbClr val="000000"/>
                </a:solidFill>
                <a:latin typeface="Times New Roman" panose="02020603050405020304" pitchFamily="18" charset="0"/>
                <a:ea typeface="Fira Sans Extra Condensed"/>
                <a:cs typeface="Times New Roman" panose="02020603050405020304" pitchFamily="18" charset="0"/>
                <a:sym typeface="Fira Sans Extra Condensed"/>
              </a:endParaRPr>
            </a:p>
          </p:txBody>
        </p:sp>
        <p:sp>
          <p:nvSpPr>
            <p:cNvPr id="453" name="Google Shape;423;p19">
              <a:extLst>
                <a:ext uri="{FF2B5EF4-FFF2-40B4-BE49-F238E27FC236}">
                  <a16:creationId xmlns:a16="http://schemas.microsoft.com/office/drawing/2014/main" id="{64C8D9A4-14C5-4EFB-8880-B40877845646}"/>
                </a:ext>
              </a:extLst>
            </p:cNvPr>
            <p:cNvSpPr/>
            <p:nvPr/>
          </p:nvSpPr>
          <p:spPr>
            <a:xfrm>
              <a:off x="4633619" y="4262360"/>
              <a:ext cx="358631" cy="319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Times New Roman" panose="02020603050405020304" pitchFamily="18" charset="0"/>
                  <a:ea typeface="Fira Sans Extra Condensed"/>
                  <a:cs typeface="Times New Roman" panose="02020603050405020304" pitchFamily="18" charset="0"/>
                  <a:sym typeface="Fira Sans Extra Condensed"/>
                </a:rPr>
                <a:t>1</a:t>
              </a: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55" name="TextBox 454">
            <a:extLst>
              <a:ext uri="{FF2B5EF4-FFF2-40B4-BE49-F238E27FC236}">
                <a16:creationId xmlns:a16="http://schemas.microsoft.com/office/drawing/2014/main" id="{208C3D2D-A99D-4BCE-AAAB-6AD0A403D3AD}"/>
              </a:ext>
            </a:extLst>
          </p:cNvPr>
          <p:cNvSpPr txBox="1"/>
          <p:nvPr/>
        </p:nvSpPr>
        <p:spPr>
          <a:xfrm>
            <a:off x="1055950" y="4560692"/>
            <a:ext cx="5387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sz="1400" b="1" dirty="0">
              <a:solidFill>
                <a:srgbClr val="000000"/>
              </a:solidFill>
              <a:latin typeface="Times New Roman" panose="02020603050405020304" pitchFamily="18" charset="0"/>
              <a:ea typeface="Fira Sans Extra Condensed"/>
              <a:cs typeface="Times New Roman" panose="02020603050405020304" pitchFamily="18" charset="0"/>
              <a:sym typeface="Fira Sans Extra Condensed"/>
            </a:endParaRP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6FF65EA1-37B9-4B83-A2B7-B95866171B18}"/>
              </a:ext>
            </a:extLst>
          </p:cNvPr>
          <p:cNvSpPr txBox="1"/>
          <p:nvPr/>
        </p:nvSpPr>
        <p:spPr>
          <a:xfrm>
            <a:off x="632602" y="4320024"/>
            <a:ext cx="12317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SzPts val="1100"/>
            </a:pPr>
            <a:r>
              <a:rPr lang="en-US" sz="1800" b="1" dirty="0">
                <a:latin typeface="Times New Roman" panose="02020603050405020304" pitchFamily="18" charset="0"/>
                <a:ea typeface="Fira Sans Extra Condensed"/>
                <a:cs typeface="Times New Roman" panose="02020603050405020304" pitchFamily="18" charset="0"/>
                <a:sym typeface="Fira Sans Extra Condensed"/>
              </a:rPr>
              <a:t>Summary</a:t>
            </a:r>
            <a:endParaRPr lang="en-US" sz="1800" b="1" dirty="0">
              <a:solidFill>
                <a:srgbClr val="000000"/>
              </a:solidFill>
              <a:latin typeface="Times New Roman" panose="02020603050405020304" pitchFamily="18" charset="0"/>
              <a:ea typeface="Fira Sans Extra Condensed"/>
              <a:cs typeface="Times New Roman" panose="02020603050405020304" pitchFamily="18" charset="0"/>
              <a:sym typeface="Fira Sans Extra Condensed"/>
            </a:endParaRPr>
          </a:p>
        </p:txBody>
      </p:sp>
      <p:sp>
        <p:nvSpPr>
          <p:cNvPr id="497" name="Google Shape;423;p19">
            <a:extLst>
              <a:ext uri="{FF2B5EF4-FFF2-40B4-BE49-F238E27FC236}">
                <a16:creationId xmlns:a16="http://schemas.microsoft.com/office/drawing/2014/main" id="{99D787ED-0E7B-4134-A311-88CDA9438015}"/>
              </a:ext>
            </a:extLst>
          </p:cNvPr>
          <p:cNvSpPr/>
          <p:nvPr/>
        </p:nvSpPr>
        <p:spPr>
          <a:xfrm>
            <a:off x="2532604" y="1526487"/>
            <a:ext cx="358631" cy="379467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Fira Sans Extra Condensed"/>
              </a:rPr>
              <a:t>2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8" name="Google Shape;423;p19">
            <a:extLst>
              <a:ext uri="{FF2B5EF4-FFF2-40B4-BE49-F238E27FC236}">
                <a16:creationId xmlns:a16="http://schemas.microsoft.com/office/drawing/2014/main" id="{960165AF-F1D4-49AC-9112-DCFA20D23E52}"/>
              </a:ext>
            </a:extLst>
          </p:cNvPr>
          <p:cNvSpPr/>
          <p:nvPr/>
        </p:nvSpPr>
        <p:spPr>
          <a:xfrm>
            <a:off x="303899" y="2537957"/>
            <a:ext cx="358631" cy="432658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Fira Sans Extra Condensed"/>
              </a:rPr>
              <a:t>3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9" name="Google Shape;423;p19">
            <a:extLst>
              <a:ext uri="{FF2B5EF4-FFF2-40B4-BE49-F238E27FC236}">
                <a16:creationId xmlns:a16="http://schemas.microsoft.com/office/drawing/2014/main" id="{74D96AE3-9F32-454A-B5A5-2B3F69E9D119}"/>
              </a:ext>
            </a:extLst>
          </p:cNvPr>
          <p:cNvSpPr/>
          <p:nvPr/>
        </p:nvSpPr>
        <p:spPr>
          <a:xfrm>
            <a:off x="2532604" y="2516330"/>
            <a:ext cx="358631" cy="432658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Fira Sans Extra Condensed"/>
              </a:rPr>
              <a:t>4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0" name="Google Shape;423;p19">
            <a:extLst>
              <a:ext uri="{FF2B5EF4-FFF2-40B4-BE49-F238E27FC236}">
                <a16:creationId xmlns:a16="http://schemas.microsoft.com/office/drawing/2014/main" id="{3D3DF78F-7CF0-47CB-9E46-782AFF7F3EEA}"/>
              </a:ext>
            </a:extLst>
          </p:cNvPr>
          <p:cNvSpPr/>
          <p:nvPr/>
        </p:nvSpPr>
        <p:spPr>
          <a:xfrm>
            <a:off x="303899" y="3485743"/>
            <a:ext cx="358631" cy="425931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Fira Sans Extra Condensed"/>
              </a:rPr>
              <a:t>5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1" name="Google Shape;423;p19">
            <a:extLst>
              <a:ext uri="{FF2B5EF4-FFF2-40B4-BE49-F238E27FC236}">
                <a16:creationId xmlns:a16="http://schemas.microsoft.com/office/drawing/2014/main" id="{BBF3AE86-5AED-4662-B539-F9251B64F832}"/>
              </a:ext>
            </a:extLst>
          </p:cNvPr>
          <p:cNvSpPr/>
          <p:nvPr/>
        </p:nvSpPr>
        <p:spPr>
          <a:xfrm>
            <a:off x="2539051" y="3492375"/>
            <a:ext cx="358631" cy="432658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Fira Sans Extra Condensed"/>
              </a:rPr>
              <a:t>6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2" name="Google Shape;423;p19">
            <a:extLst>
              <a:ext uri="{FF2B5EF4-FFF2-40B4-BE49-F238E27FC236}">
                <a16:creationId xmlns:a16="http://schemas.microsoft.com/office/drawing/2014/main" id="{030ABC44-44C2-4939-ABE2-1440569027DA}"/>
              </a:ext>
            </a:extLst>
          </p:cNvPr>
          <p:cNvSpPr/>
          <p:nvPr/>
        </p:nvSpPr>
        <p:spPr>
          <a:xfrm>
            <a:off x="304276" y="4281922"/>
            <a:ext cx="358631" cy="432658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Fira Sans Extra Condensed"/>
              </a:rPr>
              <a:t>7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8" name="Google Shape;588;p21"/>
          <p:cNvGrpSpPr/>
          <p:nvPr/>
        </p:nvGrpSpPr>
        <p:grpSpPr>
          <a:xfrm>
            <a:off x="6537256" y="1217391"/>
            <a:ext cx="2430567" cy="2798355"/>
            <a:chOff x="5151300" y="1201450"/>
            <a:chExt cx="3535497" cy="3506719"/>
          </a:xfrm>
        </p:grpSpPr>
        <p:grpSp>
          <p:nvGrpSpPr>
            <p:cNvPr id="589" name="Google Shape;589;p21"/>
            <p:cNvGrpSpPr/>
            <p:nvPr/>
          </p:nvGrpSpPr>
          <p:grpSpPr>
            <a:xfrm>
              <a:off x="5469911" y="1228361"/>
              <a:ext cx="1932075" cy="3479808"/>
              <a:chOff x="5469911" y="1228361"/>
              <a:chExt cx="1932075" cy="3479808"/>
            </a:xfrm>
          </p:grpSpPr>
          <p:sp>
            <p:nvSpPr>
              <p:cNvPr id="590" name="Google Shape;590;p21"/>
              <p:cNvSpPr/>
              <p:nvPr/>
            </p:nvSpPr>
            <p:spPr>
              <a:xfrm>
                <a:off x="5469911" y="1228361"/>
                <a:ext cx="1863713" cy="3479808"/>
              </a:xfrm>
              <a:custGeom>
                <a:avLst/>
                <a:gdLst/>
                <a:ahLst/>
                <a:cxnLst/>
                <a:rect l="l" t="t" r="r" b="b"/>
                <a:pathLst>
                  <a:path w="12050" h="22499" extrusionOk="0">
                    <a:moveTo>
                      <a:pt x="12049" y="954"/>
                    </a:moveTo>
                    <a:lnTo>
                      <a:pt x="12049" y="22498"/>
                    </a:lnTo>
                    <a:lnTo>
                      <a:pt x="0" y="22498"/>
                    </a:lnTo>
                    <a:lnTo>
                      <a:pt x="0" y="954"/>
                    </a:lnTo>
                    <a:cubicBezTo>
                      <a:pt x="0" y="425"/>
                      <a:pt x="429" y="0"/>
                      <a:pt x="954" y="0"/>
                    </a:cubicBezTo>
                    <a:lnTo>
                      <a:pt x="11095" y="0"/>
                    </a:lnTo>
                    <a:cubicBezTo>
                      <a:pt x="11412" y="0"/>
                      <a:pt x="11689" y="152"/>
                      <a:pt x="11863" y="390"/>
                    </a:cubicBezTo>
                    <a:cubicBezTo>
                      <a:pt x="11980" y="546"/>
                      <a:pt x="12049" y="742"/>
                      <a:pt x="12049" y="9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1"/>
              <p:cNvSpPr/>
              <p:nvPr/>
            </p:nvSpPr>
            <p:spPr>
              <a:xfrm>
                <a:off x="5538892" y="1228361"/>
                <a:ext cx="1863095" cy="3479808"/>
              </a:xfrm>
              <a:custGeom>
                <a:avLst/>
                <a:gdLst/>
                <a:ahLst/>
                <a:cxnLst/>
                <a:rect l="l" t="t" r="r" b="b"/>
                <a:pathLst>
                  <a:path w="12046" h="22499" extrusionOk="0">
                    <a:moveTo>
                      <a:pt x="12045" y="954"/>
                    </a:moveTo>
                    <a:lnTo>
                      <a:pt x="12045" y="22498"/>
                    </a:lnTo>
                    <a:lnTo>
                      <a:pt x="1" y="22498"/>
                    </a:lnTo>
                    <a:lnTo>
                      <a:pt x="1" y="954"/>
                    </a:lnTo>
                    <a:cubicBezTo>
                      <a:pt x="1" y="425"/>
                      <a:pt x="426" y="0"/>
                      <a:pt x="955" y="0"/>
                    </a:cubicBezTo>
                    <a:lnTo>
                      <a:pt x="11092" y="0"/>
                    </a:lnTo>
                    <a:cubicBezTo>
                      <a:pt x="11621" y="0"/>
                      <a:pt x="12045" y="425"/>
                      <a:pt x="12045" y="95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1"/>
              <p:cNvSpPr/>
              <p:nvPr/>
            </p:nvSpPr>
            <p:spPr>
              <a:xfrm>
                <a:off x="5585137" y="1275225"/>
                <a:ext cx="1770605" cy="3432944"/>
              </a:xfrm>
              <a:custGeom>
                <a:avLst/>
                <a:gdLst/>
                <a:ahLst/>
                <a:cxnLst/>
                <a:rect l="l" t="t" r="r" b="b"/>
                <a:pathLst>
                  <a:path w="11448" h="22196" extrusionOk="0">
                    <a:moveTo>
                      <a:pt x="11447" y="22195"/>
                    </a:moveTo>
                    <a:lnTo>
                      <a:pt x="11447" y="651"/>
                    </a:lnTo>
                    <a:cubicBezTo>
                      <a:pt x="11447" y="291"/>
                      <a:pt x="11152" y="1"/>
                      <a:pt x="10793" y="1"/>
                    </a:cubicBezTo>
                    <a:lnTo>
                      <a:pt x="656" y="1"/>
                    </a:lnTo>
                    <a:cubicBezTo>
                      <a:pt x="296" y="1"/>
                      <a:pt x="1" y="291"/>
                      <a:pt x="1" y="651"/>
                    </a:cubicBezTo>
                    <a:lnTo>
                      <a:pt x="1" y="2219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1"/>
              <p:cNvSpPr/>
              <p:nvPr/>
            </p:nvSpPr>
            <p:spPr>
              <a:xfrm>
                <a:off x="5620710" y="1310179"/>
                <a:ext cx="1699459" cy="3397990"/>
              </a:xfrm>
              <a:custGeom>
                <a:avLst/>
                <a:gdLst/>
                <a:ahLst/>
                <a:cxnLst/>
                <a:rect l="l" t="t" r="r" b="b"/>
                <a:pathLst>
                  <a:path w="10988" h="21970" extrusionOk="0">
                    <a:moveTo>
                      <a:pt x="10987" y="21969"/>
                    </a:moveTo>
                    <a:lnTo>
                      <a:pt x="10987" y="425"/>
                    </a:lnTo>
                    <a:cubicBezTo>
                      <a:pt x="10987" y="191"/>
                      <a:pt x="10797" y="0"/>
                      <a:pt x="10563" y="0"/>
                    </a:cubicBezTo>
                    <a:lnTo>
                      <a:pt x="426" y="0"/>
                    </a:lnTo>
                    <a:cubicBezTo>
                      <a:pt x="192" y="0"/>
                      <a:pt x="1" y="191"/>
                      <a:pt x="1" y="425"/>
                    </a:cubicBezTo>
                    <a:lnTo>
                      <a:pt x="1" y="2196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4" name="Google Shape;594;p21"/>
            <p:cNvSpPr/>
            <p:nvPr/>
          </p:nvSpPr>
          <p:spPr>
            <a:xfrm>
              <a:off x="5740738" y="1676113"/>
              <a:ext cx="547500" cy="54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1"/>
            <p:cNvSpPr/>
            <p:nvPr/>
          </p:nvSpPr>
          <p:spPr>
            <a:xfrm>
              <a:off x="5740738" y="2436288"/>
              <a:ext cx="547500" cy="54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1"/>
            <p:cNvSpPr/>
            <p:nvPr/>
          </p:nvSpPr>
          <p:spPr>
            <a:xfrm>
              <a:off x="5740738" y="3196225"/>
              <a:ext cx="547500" cy="54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1"/>
            <p:cNvSpPr/>
            <p:nvPr/>
          </p:nvSpPr>
          <p:spPr>
            <a:xfrm>
              <a:off x="5740738" y="3956175"/>
              <a:ext cx="547500" cy="547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1"/>
            <p:cNvSpPr/>
            <p:nvPr/>
          </p:nvSpPr>
          <p:spPr>
            <a:xfrm>
              <a:off x="6115021" y="1257747"/>
              <a:ext cx="710995" cy="193950"/>
            </a:xfrm>
            <a:custGeom>
              <a:avLst/>
              <a:gdLst/>
              <a:ahLst/>
              <a:cxnLst/>
              <a:rect l="l" t="t" r="r" b="b"/>
              <a:pathLst>
                <a:path w="4597" h="1254" extrusionOk="0">
                  <a:moveTo>
                    <a:pt x="3677" y="1254"/>
                  </a:moveTo>
                  <a:lnTo>
                    <a:pt x="919" y="1254"/>
                  </a:lnTo>
                  <a:cubicBezTo>
                    <a:pt x="690" y="1254"/>
                    <a:pt x="477" y="1115"/>
                    <a:pt x="386" y="903"/>
                  </a:cubicBezTo>
                  <a:lnTo>
                    <a:pt x="0" y="1"/>
                  </a:lnTo>
                  <a:lnTo>
                    <a:pt x="4596" y="1"/>
                  </a:lnTo>
                  <a:lnTo>
                    <a:pt x="4210" y="903"/>
                  </a:lnTo>
                  <a:cubicBezTo>
                    <a:pt x="4119" y="1115"/>
                    <a:pt x="3907" y="1254"/>
                    <a:pt x="3677" y="1254"/>
                  </a:cubicBezTo>
                  <a:close/>
                </a:path>
              </a:pathLst>
            </a:custGeom>
            <a:solidFill>
              <a:srgbClr val="4F4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1"/>
            <p:cNvSpPr/>
            <p:nvPr/>
          </p:nvSpPr>
          <p:spPr>
            <a:xfrm>
              <a:off x="6222977" y="1310179"/>
              <a:ext cx="63877" cy="63722"/>
            </a:xfrm>
            <a:custGeom>
              <a:avLst/>
              <a:gdLst/>
              <a:ahLst/>
              <a:cxnLst/>
              <a:rect l="l" t="t" r="r" b="b"/>
              <a:pathLst>
                <a:path w="413" h="412" extrusionOk="0">
                  <a:moveTo>
                    <a:pt x="412" y="208"/>
                  </a:moveTo>
                  <a:cubicBezTo>
                    <a:pt x="412" y="321"/>
                    <a:pt x="321" y="412"/>
                    <a:pt x="208" y="412"/>
                  </a:cubicBezTo>
                  <a:cubicBezTo>
                    <a:pt x="91" y="412"/>
                    <a:pt x="0" y="321"/>
                    <a:pt x="0" y="208"/>
                  </a:cubicBezTo>
                  <a:cubicBezTo>
                    <a:pt x="0" y="91"/>
                    <a:pt x="91" y="0"/>
                    <a:pt x="208" y="0"/>
                  </a:cubicBezTo>
                  <a:cubicBezTo>
                    <a:pt x="321" y="0"/>
                    <a:pt x="412" y="91"/>
                    <a:pt x="412" y="208"/>
                  </a:cubicBezTo>
                  <a:close/>
                </a:path>
              </a:pathLst>
            </a:custGeom>
            <a:solidFill>
              <a:srgbClr val="383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1"/>
            <p:cNvSpPr/>
            <p:nvPr/>
          </p:nvSpPr>
          <p:spPr>
            <a:xfrm>
              <a:off x="6326139" y="1310179"/>
              <a:ext cx="391766" cy="63722"/>
            </a:xfrm>
            <a:custGeom>
              <a:avLst/>
              <a:gdLst/>
              <a:ahLst/>
              <a:cxnLst/>
              <a:rect l="l" t="t" r="r" b="b"/>
              <a:pathLst>
                <a:path w="2533" h="412" extrusionOk="0">
                  <a:moveTo>
                    <a:pt x="2325" y="412"/>
                  </a:moveTo>
                  <a:lnTo>
                    <a:pt x="209" y="412"/>
                  </a:lnTo>
                  <a:cubicBezTo>
                    <a:pt x="92" y="412"/>
                    <a:pt x="1" y="321"/>
                    <a:pt x="1" y="208"/>
                  </a:cubicBezTo>
                  <a:cubicBezTo>
                    <a:pt x="1" y="91"/>
                    <a:pt x="92" y="0"/>
                    <a:pt x="209" y="0"/>
                  </a:cubicBezTo>
                  <a:lnTo>
                    <a:pt x="2325" y="0"/>
                  </a:lnTo>
                  <a:cubicBezTo>
                    <a:pt x="2442" y="0"/>
                    <a:pt x="2533" y="91"/>
                    <a:pt x="2533" y="208"/>
                  </a:cubicBezTo>
                  <a:cubicBezTo>
                    <a:pt x="2533" y="321"/>
                    <a:pt x="2442" y="412"/>
                    <a:pt x="2325" y="412"/>
                  </a:cubicBezTo>
                  <a:close/>
                </a:path>
              </a:pathLst>
            </a:custGeom>
            <a:solidFill>
              <a:srgbClr val="383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1"/>
            <p:cNvSpPr/>
            <p:nvPr/>
          </p:nvSpPr>
          <p:spPr>
            <a:xfrm>
              <a:off x="6373776" y="1676270"/>
              <a:ext cx="427339" cy="136260"/>
            </a:xfrm>
            <a:custGeom>
              <a:avLst/>
              <a:gdLst/>
              <a:ahLst/>
              <a:cxnLst/>
              <a:rect l="l" t="t" r="r" b="b"/>
              <a:pathLst>
                <a:path w="2763" h="881" extrusionOk="0">
                  <a:moveTo>
                    <a:pt x="2763" y="881"/>
                  </a:moveTo>
                  <a:lnTo>
                    <a:pt x="1" y="881"/>
                  </a:lnTo>
                  <a:lnTo>
                    <a:pt x="1" y="0"/>
                  </a:lnTo>
                  <a:lnTo>
                    <a:pt x="27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1"/>
            <p:cNvSpPr/>
            <p:nvPr/>
          </p:nvSpPr>
          <p:spPr>
            <a:xfrm>
              <a:off x="6955937" y="2125571"/>
              <a:ext cx="245608" cy="98058"/>
            </a:xfrm>
            <a:custGeom>
              <a:avLst/>
              <a:gdLst/>
              <a:ahLst/>
              <a:cxnLst/>
              <a:rect l="l" t="t" r="r" b="b"/>
              <a:pathLst>
                <a:path w="1588" h="634" extrusionOk="0">
                  <a:moveTo>
                    <a:pt x="1587" y="633"/>
                  </a:moveTo>
                  <a:lnTo>
                    <a:pt x="0" y="633"/>
                  </a:lnTo>
                  <a:lnTo>
                    <a:pt x="0" y="0"/>
                  </a:lnTo>
                  <a:lnTo>
                    <a:pt x="1587" y="0"/>
                  </a:lnTo>
                  <a:close/>
                </a:path>
              </a:pathLst>
            </a:custGeom>
            <a:solidFill>
              <a:srgbClr val="0EDB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1"/>
            <p:cNvSpPr/>
            <p:nvPr/>
          </p:nvSpPr>
          <p:spPr>
            <a:xfrm>
              <a:off x="6373776" y="1883521"/>
              <a:ext cx="827767" cy="26293"/>
            </a:xfrm>
            <a:custGeom>
              <a:avLst/>
              <a:gdLst/>
              <a:ahLst/>
              <a:cxnLst/>
              <a:rect l="l" t="t" r="r" b="b"/>
              <a:pathLst>
                <a:path w="5352" h="170" extrusionOk="0">
                  <a:moveTo>
                    <a:pt x="5351" y="169"/>
                  </a:moveTo>
                  <a:lnTo>
                    <a:pt x="1" y="169"/>
                  </a:lnTo>
                  <a:lnTo>
                    <a:pt x="1" y="0"/>
                  </a:lnTo>
                  <a:lnTo>
                    <a:pt x="5351" y="0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1"/>
            <p:cNvSpPr/>
            <p:nvPr/>
          </p:nvSpPr>
          <p:spPr>
            <a:xfrm>
              <a:off x="6373776" y="1941829"/>
              <a:ext cx="827767" cy="26293"/>
            </a:xfrm>
            <a:custGeom>
              <a:avLst/>
              <a:gdLst/>
              <a:ahLst/>
              <a:cxnLst/>
              <a:rect l="l" t="t" r="r" b="b"/>
              <a:pathLst>
                <a:path w="5352" h="170" extrusionOk="0">
                  <a:moveTo>
                    <a:pt x="5351" y="169"/>
                  </a:moveTo>
                  <a:lnTo>
                    <a:pt x="1" y="169"/>
                  </a:lnTo>
                  <a:lnTo>
                    <a:pt x="1" y="0"/>
                  </a:lnTo>
                  <a:lnTo>
                    <a:pt x="5351" y="0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1"/>
            <p:cNvSpPr/>
            <p:nvPr/>
          </p:nvSpPr>
          <p:spPr>
            <a:xfrm>
              <a:off x="6373776" y="2000138"/>
              <a:ext cx="827767" cy="26293"/>
            </a:xfrm>
            <a:custGeom>
              <a:avLst/>
              <a:gdLst/>
              <a:ahLst/>
              <a:cxnLst/>
              <a:rect l="l" t="t" r="r" b="b"/>
              <a:pathLst>
                <a:path w="5352" h="170" extrusionOk="0">
                  <a:moveTo>
                    <a:pt x="5351" y="170"/>
                  </a:moveTo>
                  <a:lnTo>
                    <a:pt x="1" y="170"/>
                  </a:lnTo>
                  <a:lnTo>
                    <a:pt x="1" y="1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1"/>
            <p:cNvSpPr/>
            <p:nvPr/>
          </p:nvSpPr>
          <p:spPr>
            <a:xfrm>
              <a:off x="6373776" y="2058447"/>
              <a:ext cx="827767" cy="26293"/>
            </a:xfrm>
            <a:custGeom>
              <a:avLst/>
              <a:gdLst/>
              <a:ahLst/>
              <a:cxnLst/>
              <a:rect l="l" t="t" r="r" b="b"/>
              <a:pathLst>
                <a:path w="5352" h="170" extrusionOk="0">
                  <a:moveTo>
                    <a:pt x="5351" y="170"/>
                  </a:moveTo>
                  <a:lnTo>
                    <a:pt x="1" y="170"/>
                  </a:lnTo>
                  <a:lnTo>
                    <a:pt x="1" y="1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1"/>
            <p:cNvSpPr/>
            <p:nvPr/>
          </p:nvSpPr>
          <p:spPr>
            <a:xfrm>
              <a:off x="6373776" y="2435983"/>
              <a:ext cx="427339" cy="136260"/>
            </a:xfrm>
            <a:custGeom>
              <a:avLst/>
              <a:gdLst/>
              <a:ahLst/>
              <a:cxnLst/>
              <a:rect l="l" t="t" r="r" b="b"/>
              <a:pathLst>
                <a:path w="2763" h="881" extrusionOk="0">
                  <a:moveTo>
                    <a:pt x="2763" y="881"/>
                  </a:moveTo>
                  <a:lnTo>
                    <a:pt x="1" y="881"/>
                  </a:lnTo>
                  <a:lnTo>
                    <a:pt x="1" y="1"/>
                  </a:lnTo>
                  <a:lnTo>
                    <a:pt x="27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1"/>
            <p:cNvSpPr/>
            <p:nvPr/>
          </p:nvSpPr>
          <p:spPr>
            <a:xfrm>
              <a:off x="6955937" y="2885284"/>
              <a:ext cx="245608" cy="98831"/>
            </a:xfrm>
            <a:custGeom>
              <a:avLst/>
              <a:gdLst/>
              <a:ahLst/>
              <a:cxnLst/>
              <a:rect l="l" t="t" r="r" b="b"/>
              <a:pathLst>
                <a:path w="1588" h="639" extrusionOk="0">
                  <a:moveTo>
                    <a:pt x="1587" y="638"/>
                  </a:moveTo>
                  <a:lnTo>
                    <a:pt x="0" y="638"/>
                  </a:lnTo>
                  <a:lnTo>
                    <a:pt x="0" y="1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rgbClr val="0EDB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1"/>
            <p:cNvSpPr/>
            <p:nvPr/>
          </p:nvSpPr>
          <p:spPr>
            <a:xfrm>
              <a:off x="6373776" y="2643234"/>
              <a:ext cx="827767" cy="26293"/>
            </a:xfrm>
            <a:custGeom>
              <a:avLst/>
              <a:gdLst/>
              <a:ahLst/>
              <a:cxnLst/>
              <a:rect l="l" t="t" r="r" b="b"/>
              <a:pathLst>
                <a:path w="5352" h="170" extrusionOk="0">
                  <a:moveTo>
                    <a:pt x="5351" y="170"/>
                  </a:moveTo>
                  <a:lnTo>
                    <a:pt x="1" y="170"/>
                  </a:lnTo>
                  <a:lnTo>
                    <a:pt x="1" y="0"/>
                  </a:lnTo>
                  <a:lnTo>
                    <a:pt x="5351" y="0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1"/>
            <p:cNvSpPr/>
            <p:nvPr/>
          </p:nvSpPr>
          <p:spPr>
            <a:xfrm>
              <a:off x="6373776" y="2701542"/>
              <a:ext cx="827767" cy="26293"/>
            </a:xfrm>
            <a:custGeom>
              <a:avLst/>
              <a:gdLst/>
              <a:ahLst/>
              <a:cxnLst/>
              <a:rect l="l" t="t" r="r" b="b"/>
              <a:pathLst>
                <a:path w="5352" h="170" extrusionOk="0">
                  <a:moveTo>
                    <a:pt x="5351" y="170"/>
                  </a:moveTo>
                  <a:lnTo>
                    <a:pt x="1" y="170"/>
                  </a:lnTo>
                  <a:lnTo>
                    <a:pt x="1" y="1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1"/>
            <p:cNvSpPr/>
            <p:nvPr/>
          </p:nvSpPr>
          <p:spPr>
            <a:xfrm>
              <a:off x="6373776" y="2760624"/>
              <a:ext cx="827767" cy="25520"/>
            </a:xfrm>
            <a:custGeom>
              <a:avLst/>
              <a:gdLst/>
              <a:ahLst/>
              <a:cxnLst/>
              <a:rect l="l" t="t" r="r" b="b"/>
              <a:pathLst>
                <a:path w="5352" h="165" extrusionOk="0">
                  <a:moveTo>
                    <a:pt x="5351" y="165"/>
                  </a:moveTo>
                  <a:lnTo>
                    <a:pt x="1" y="165"/>
                  </a:lnTo>
                  <a:lnTo>
                    <a:pt x="1" y="0"/>
                  </a:lnTo>
                  <a:lnTo>
                    <a:pt x="5351" y="0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1"/>
            <p:cNvSpPr/>
            <p:nvPr/>
          </p:nvSpPr>
          <p:spPr>
            <a:xfrm>
              <a:off x="6373776" y="2818933"/>
              <a:ext cx="827767" cy="25674"/>
            </a:xfrm>
            <a:custGeom>
              <a:avLst/>
              <a:gdLst/>
              <a:ahLst/>
              <a:cxnLst/>
              <a:rect l="l" t="t" r="r" b="b"/>
              <a:pathLst>
                <a:path w="5352" h="166" extrusionOk="0">
                  <a:moveTo>
                    <a:pt x="5351" y="165"/>
                  </a:moveTo>
                  <a:lnTo>
                    <a:pt x="1" y="165"/>
                  </a:lnTo>
                  <a:lnTo>
                    <a:pt x="1" y="0"/>
                  </a:lnTo>
                  <a:lnTo>
                    <a:pt x="5351" y="0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1"/>
            <p:cNvSpPr/>
            <p:nvPr/>
          </p:nvSpPr>
          <p:spPr>
            <a:xfrm>
              <a:off x="6373776" y="3196469"/>
              <a:ext cx="427339" cy="136260"/>
            </a:xfrm>
            <a:custGeom>
              <a:avLst/>
              <a:gdLst/>
              <a:ahLst/>
              <a:cxnLst/>
              <a:rect l="l" t="t" r="r" b="b"/>
              <a:pathLst>
                <a:path w="2763" h="881" extrusionOk="0">
                  <a:moveTo>
                    <a:pt x="2763" y="881"/>
                  </a:moveTo>
                  <a:lnTo>
                    <a:pt x="1" y="881"/>
                  </a:lnTo>
                  <a:lnTo>
                    <a:pt x="1" y="0"/>
                  </a:lnTo>
                  <a:lnTo>
                    <a:pt x="2763" y="0"/>
                  </a:lnTo>
                  <a:close/>
                </a:path>
              </a:pathLst>
            </a:custGeom>
            <a:solidFill>
              <a:srgbClr val="0EDB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1"/>
            <p:cNvSpPr/>
            <p:nvPr/>
          </p:nvSpPr>
          <p:spPr>
            <a:xfrm>
              <a:off x="6955937" y="3645152"/>
              <a:ext cx="245608" cy="98676"/>
            </a:xfrm>
            <a:custGeom>
              <a:avLst/>
              <a:gdLst/>
              <a:ahLst/>
              <a:cxnLst/>
              <a:rect l="l" t="t" r="r" b="b"/>
              <a:pathLst>
                <a:path w="1588" h="638" extrusionOk="0">
                  <a:moveTo>
                    <a:pt x="1587" y="637"/>
                  </a:moveTo>
                  <a:lnTo>
                    <a:pt x="0" y="637"/>
                  </a:lnTo>
                  <a:lnTo>
                    <a:pt x="0" y="0"/>
                  </a:lnTo>
                  <a:lnTo>
                    <a:pt x="1587" y="0"/>
                  </a:lnTo>
                  <a:close/>
                </a:path>
              </a:pathLst>
            </a:custGeom>
            <a:solidFill>
              <a:srgbClr val="0EDB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1"/>
            <p:cNvSpPr/>
            <p:nvPr/>
          </p:nvSpPr>
          <p:spPr>
            <a:xfrm>
              <a:off x="6373776" y="3402947"/>
              <a:ext cx="827767" cy="26293"/>
            </a:xfrm>
            <a:custGeom>
              <a:avLst/>
              <a:gdLst/>
              <a:ahLst/>
              <a:cxnLst/>
              <a:rect l="l" t="t" r="r" b="b"/>
              <a:pathLst>
                <a:path w="5352" h="170" extrusionOk="0">
                  <a:moveTo>
                    <a:pt x="5351" y="170"/>
                  </a:moveTo>
                  <a:lnTo>
                    <a:pt x="1" y="170"/>
                  </a:lnTo>
                  <a:lnTo>
                    <a:pt x="1" y="1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1"/>
            <p:cNvSpPr/>
            <p:nvPr/>
          </p:nvSpPr>
          <p:spPr>
            <a:xfrm>
              <a:off x="6373776" y="3462029"/>
              <a:ext cx="827767" cy="25674"/>
            </a:xfrm>
            <a:custGeom>
              <a:avLst/>
              <a:gdLst/>
              <a:ahLst/>
              <a:cxnLst/>
              <a:rect l="l" t="t" r="r" b="b"/>
              <a:pathLst>
                <a:path w="5352" h="166" extrusionOk="0">
                  <a:moveTo>
                    <a:pt x="5351" y="165"/>
                  </a:moveTo>
                  <a:lnTo>
                    <a:pt x="1" y="165"/>
                  </a:lnTo>
                  <a:lnTo>
                    <a:pt x="1" y="0"/>
                  </a:lnTo>
                  <a:lnTo>
                    <a:pt x="5351" y="0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1"/>
            <p:cNvSpPr/>
            <p:nvPr/>
          </p:nvSpPr>
          <p:spPr>
            <a:xfrm>
              <a:off x="6373776" y="3520337"/>
              <a:ext cx="827767" cy="25674"/>
            </a:xfrm>
            <a:custGeom>
              <a:avLst/>
              <a:gdLst/>
              <a:ahLst/>
              <a:cxnLst/>
              <a:rect l="l" t="t" r="r" b="b"/>
              <a:pathLst>
                <a:path w="5352" h="166" extrusionOk="0">
                  <a:moveTo>
                    <a:pt x="5351" y="165"/>
                  </a:moveTo>
                  <a:lnTo>
                    <a:pt x="1" y="165"/>
                  </a:lnTo>
                  <a:lnTo>
                    <a:pt x="1" y="1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1"/>
            <p:cNvSpPr/>
            <p:nvPr/>
          </p:nvSpPr>
          <p:spPr>
            <a:xfrm>
              <a:off x="6373776" y="3578646"/>
              <a:ext cx="827767" cy="26293"/>
            </a:xfrm>
            <a:custGeom>
              <a:avLst/>
              <a:gdLst/>
              <a:ahLst/>
              <a:cxnLst/>
              <a:rect l="l" t="t" r="r" b="b"/>
              <a:pathLst>
                <a:path w="5352" h="170" extrusionOk="0">
                  <a:moveTo>
                    <a:pt x="5351" y="170"/>
                  </a:moveTo>
                  <a:lnTo>
                    <a:pt x="1" y="170"/>
                  </a:lnTo>
                  <a:lnTo>
                    <a:pt x="1" y="1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1"/>
            <p:cNvSpPr/>
            <p:nvPr/>
          </p:nvSpPr>
          <p:spPr>
            <a:xfrm>
              <a:off x="6373776" y="3956182"/>
              <a:ext cx="427339" cy="136260"/>
            </a:xfrm>
            <a:custGeom>
              <a:avLst/>
              <a:gdLst/>
              <a:ahLst/>
              <a:cxnLst/>
              <a:rect l="l" t="t" r="r" b="b"/>
              <a:pathLst>
                <a:path w="2763" h="881" extrusionOk="0">
                  <a:moveTo>
                    <a:pt x="2763" y="881"/>
                  </a:moveTo>
                  <a:lnTo>
                    <a:pt x="1" y="881"/>
                  </a:lnTo>
                  <a:lnTo>
                    <a:pt x="1" y="1"/>
                  </a:lnTo>
                  <a:lnTo>
                    <a:pt x="27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1"/>
            <p:cNvSpPr/>
            <p:nvPr/>
          </p:nvSpPr>
          <p:spPr>
            <a:xfrm>
              <a:off x="6955937" y="4404864"/>
              <a:ext cx="245608" cy="98676"/>
            </a:xfrm>
            <a:custGeom>
              <a:avLst/>
              <a:gdLst/>
              <a:ahLst/>
              <a:cxnLst/>
              <a:rect l="l" t="t" r="r" b="b"/>
              <a:pathLst>
                <a:path w="1588" h="638" extrusionOk="0">
                  <a:moveTo>
                    <a:pt x="1587" y="638"/>
                  </a:moveTo>
                  <a:lnTo>
                    <a:pt x="0" y="638"/>
                  </a:lnTo>
                  <a:lnTo>
                    <a:pt x="0" y="0"/>
                  </a:lnTo>
                  <a:lnTo>
                    <a:pt x="1587" y="0"/>
                  </a:lnTo>
                  <a:close/>
                </a:path>
              </a:pathLst>
            </a:custGeom>
            <a:solidFill>
              <a:srgbClr val="0EDB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1"/>
            <p:cNvSpPr/>
            <p:nvPr/>
          </p:nvSpPr>
          <p:spPr>
            <a:xfrm>
              <a:off x="6373776" y="4163433"/>
              <a:ext cx="827767" cy="25674"/>
            </a:xfrm>
            <a:custGeom>
              <a:avLst/>
              <a:gdLst/>
              <a:ahLst/>
              <a:cxnLst/>
              <a:rect l="l" t="t" r="r" b="b"/>
              <a:pathLst>
                <a:path w="5352" h="166" extrusionOk="0">
                  <a:moveTo>
                    <a:pt x="5351" y="165"/>
                  </a:moveTo>
                  <a:lnTo>
                    <a:pt x="1" y="165"/>
                  </a:lnTo>
                  <a:lnTo>
                    <a:pt x="1" y="1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1"/>
            <p:cNvSpPr/>
            <p:nvPr/>
          </p:nvSpPr>
          <p:spPr>
            <a:xfrm>
              <a:off x="6373776" y="4221741"/>
              <a:ext cx="827767" cy="26293"/>
            </a:xfrm>
            <a:custGeom>
              <a:avLst/>
              <a:gdLst/>
              <a:ahLst/>
              <a:cxnLst/>
              <a:rect l="l" t="t" r="r" b="b"/>
              <a:pathLst>
                <a:path w="5352" h="170" extrusionOk="0">
                  <a:moveTo>
                    <a:pt x="5351" y="170"/>
                  </a:moveTo>
                  <a:lnTo>
                    <a:pt x="1" y="170"/>
                  </a:lnTo>
                  <a:lnTo>
                    <a:pt x="1" y="1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1"/>
            <p:cNvSpPr/>
            <p:nvPr/>
          </p:nvSpPr>
          <p:spPr>
            <a:xfrm>
              <a:off x="6373776" y="4280050"/>
              <a:ext cx="827767" cy="26448"/>
            </a:xfrm>
            <a:custGeom>
              <a:avLst/>
              <a:gdLst/>
              <a:ahLst/>
              <a:cxnLst/>
              <a:rect l="l" t="t" r="r" b="b"/>
              <a:pathLst>
                <a:path w="5352" h="171" extrusionOk="0">
                  <a:moveTo>
                    <a:pt x="5351" y="170"/>
                  </a:moveTo>
                  <a:lnTo>
                    <a:pt x="1" y="170"/>
                  </a:lnTo>
                  <a:lnTo>
                    <a:pt x="1" y="1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1"/>
            <p:cNvSpPr/>
            <p:nvPr/>
          </p:nvSpPr>
          <p:spPr>
            <a:xfrm>
              <a:off x="6373776" y="4338513"/>
              <a:ext cx="827767" cy="26293"/>
            </a:xfrm>
            <a:custGeom>
              <a:avLst/>
              <a:gdLst/>
              <a:ahLst/>
              <a:cxnLst/>
              <a:rect l="l" t="t" r="r" b="b"/>
              <a:pathLst>
                <a:path w="5352" h="170" extrusionOk="0">
                  <a:moveTo>
                    <a:pt x="5351" y="169"/>
                  </a:moveTo>
                  <a:lnTo>
                    <a:pt x="1" y="169"/>
                  </a:lnTo>
                  <a:lnTo>
                    <a:pt x="1" y="0"/>
                  </a:lnTo>
                  <a:lnTo>
                    <a:pt x="5351" y="0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1"/>
            <p:cNvSpPr/>
            <p:nvPr/>
          </p:nvSpPr>
          <p:spPr>
            <a:xfrm>
              <a:off x="5151300" y="1688334"/>
              <a:ext cx="331447" cy="152964"/>
            </a:xfrm>
            <a:custGeom>
              <a:avLst/>
              <a:gdLst/>
              <a:ahLst/>
              <a:cxnLst/>
              <a:rect l="l" t="t" r="r" b="b"/>
              <a:pathLst>
                <a:path w="2143" h="989" extrusionOk="0">
                  <a:moveTo>
                    <a:pt x="2078" y="0"/>
                  </a:moveTo>
                  <a:lnTo>
                    <a:pt x="1" y="0"/>
                  </a:lnTo>
                  <a:lnTo>
                    <a:pt x="22" y="135"/>
                  </a:lnTo>
                  <a:cubicBezTo>
                    <a:pt x="87" y="612"/>
                    <a:pt x="517" y="989"/>
                    <a:pt x="981" y="989"/>
                  </a:cubicBezTo>
                  <a:lnTo>
                    <a:pt x="1340" y="989"/>
                  </a:lnTo>
                  <a:cubicBezTo>
                    <a:pt x="1804" y="989"/>
                    <a:pt x="2143" y="612"/>
                    <a:pt x="2091" y="13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1"/>
            <p:cNvSpPr/>
            <p:nvPr/>
          </p:nvSpPr>
          <p:spPr>
            <a:xfrm>
              <a:off x="5472540" y="1688334"/>
              <a:ext cx="328044" cy="152964"/>
            </a:xfrm>
            <a:custGeom>
              <a:avLst/>
              <a:gdLst/>
              <a:ahLst/>
              <a:cxnLst/>
              <a:rect l="l" t="t" r="r" b="b"/>
              <a:pathLst>
                <a:path w="2121" h="989" extrusionOk="0">
                  <a:moveTo>
                    <a:pt x="2077" y="0"/>
                  </a:moveTo>
                  <a:lnTo>
                    <a:pt x="1" y="0"/>
                  </a:lnTo>
                  <a:lnTo>
                    <a:pt x="14" y="135"/>
                  </a:lnTo>
                  <a:cubicBezTo>
                    <a:pt x="66" y="612"/>
                    <a:pt x="482" y="989"/>
                    <a:pt x="946" y="989"/>
                  </a:cubicBezTo>
                  <a:lnTo>
                    <a:pt x="1306" y="989"/>
                  </a:lnTo>
                  <a:cubicBezTo>
                    <a:pt x="1770" y="989"/>
                    <a:pt x="2121" y="612"/>
                    <a:pt x="2086" y="1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1"/>
            <p:cNvSpPr/>
            <p:nvPr/>
          </p:nvSpPr>
          <p:spPr>
            <a:xfrm>
              <a:off x="5793781" y="1688334"/>
              <a:ext cx="324642" cy="152964"/>
            </a:xfrm>
            <a:custGeom>
              <a:avLst/>
              <a:gdLst/>
              <a:ahLst/>
              <a:cxnLst/>
              <a:rect l="l" t="t" r="r" b="b"/>
              <a:pathLst>
                <a:path w="2099" h="989" extrusionOk="0">
                  <a:moveTo>
                    <a:pt x="2077" y="0"/>
                  </a:moveTo>
                  <a:lnTo>
                    <a:pt x="0" y="0"/>
                  </a:lnTo>
                  <a:lnTo>
                    <a:pt x="9" y="135"/>
                  </a:lnTo>
                  <a:cubicBezTo>
                    <a:pt x="44" y="612"/>
                    <a:pt x="447" y="989"/>
                    <a:pt x="911" y="989"/>
                  </a:cubicBezTo>
                  <a:lnTo>
                    <a:pt x="1271" y="989"/>
                  </a:lnTo>
                  <a:cubicBezTo>
                    <a:pt x="1735" y="989"/>
                    <a:pt x="2099" y="612"/>
                    <a:pt x="2082" y="13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1"/>
            <p:cNvSpPr/>
            <p:nvPr/>
          </p:nvSpPr>
          <p:spPr>
            <a:xfrm>
              <a:off x="6115021" y="1688334"/>
              <a:ext cx="321239" cy="152964"/>
            </a:xfrm>
            <a:custGeom>
              <a:avLst/>
              <a:gdLst/>
              <a:ahLst/>
              <a:cxnLst/>
              <a:rect l="l" t="t" r="r" b="b"/>
              <a:pathLst>
                <a:path w="2077" h="989" extrusionOk="0">
                  <a:moveTo>
                    <a:pt x="2077" y="0"/>
                  </a:moveTo>
                  <a:lnTo>
                    <a:pt x="0" y="0"/>
                  </a:lnTo>
                  <a:lnTo>
                    <a:pt x="5" y="135"/>
                  </a:lnTo>
                  <a:cubicBezTo>
                    <a:pt x="22" y="612"/>
                    <a:pt x="412" y="989"/>
                    <a:pt x="876" y="989"/>
                  </a:cubicBezTo>
                  <a:lnTo>
                    <a:pt x="1236" y="989"/>
                  </a:lnTo>
                  <a:cubicBezTo>
                    <a:pt x="1700" y="989"/>
                    <a:pt x="2077" y="612"/>
                    <a:pt x="2077" y="1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1"/>
            <p:cNvSpPr/>
            <p:nvPr/>
          </p:nvSpPr>
          <p:spPr>
            <a:xfrm>
              <a:off x="6436106" y="1688334"/>
              <a:ext cx="321394" cy="152964"/>
            </a:xfrm>
            <a:custGeom>
              <a:avLst/>
              <a:gdLst/>
              <a:ahLst/>
              <a:cxnLst/>
              <a:rect l="l" t="t" r="r" b="b"/>
              <a:pathLst>
                <a:path w="2078" h="989" extrusionOk="0">
                  <a:moveTo>
                    <a:pt x="2078" y="0"/>
                  </a:moveTo>
                  <a:lnTo>
                    <a:pt x="1" y="0"/>
                  </a:lnTo>
                  <a:lnTo>
                    <a:pt x="1" y="135"/>
                  </a:lnTo>
                  <a:cubicBezTo>
                    <a:pt x="1" y="612"/>
                    <a:pt x="378" y="989"/>
                    <a:pt x="842" y="989"/>
                  </a:cubicBezTo>
                  <a:lnTo>
                    <a:pt x="1198" y="989"/>
                  </a:lnTo>
                  <a:cubicBezTo>
                    <a:pt x="1666" y="989"/>
                    <a:pt x="2056" y="612"/>
                    <a:pt x="2073" y="13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1"/>
            <p:cNvSpPr/>
            <p:nvPr/>
          </p:nvSpPr>
          <p:spPr>
            <a:xfrm>
              <a:off x="6754099" y="1688334"/>
              <a:ext cx="324642" cy="152964"/>
            </a:xfrm>
            <a:custGeom>
              <a:avLst/>
              <a:gdLst/>
              <a:ahLst/>
              <a:cxnLst/>
              <a:rect l="l" t="t" r="r" b="b"/>
              <a:pathLst>
                <a:path w="2099" h="989" extrusionOk="0">
                  <a:moveTo>
                    <a:pt x="2099" y="0"/>
                  </a:moveTo>
                  <a:lnTo>
                    <a:pt x="22" y="0"/>
                  </a:lnTo>
                  <a:lnTo>
                    <a:pt x="17" y="135"/>
                  </a:lnTo>
                  <a:cubicBezTo>
                    <a:pt x="0" y="612"/>
                    <a:pt x="364" y="989"/>
                    <a:pt x="828" y="989"/>
                  </a:cubicBezTo>
                  <a:lnTo>
                    <a:pt x="1184" y="989"/>
                  </a:lnTo>
                  <a:cubicBezTo>
                    <a:pt x="1652" y="989"/>
                    <a:pt x="2055" y="612"/>
                    <a:pt x="2090" y="1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1"/>
            <p:cNvSpPr/>
            <p:nvPr/>
          </p:nvSpPr>
          <p:spPr>
            <a:xfrm>
              <a:off x="7071936" y="1688334"/>
              <a:ext cx="328044" cy="152964"/>
            </a:xfrm>
            <a:custGeom>
              <a:avLst/>
              <a:gdLst/>
              <a:ahLst/>
              <a:cxnLst/>
              <a:rect l="l" t="t" r="r" b="b"/>
              <a:pathLst>
                <a:path w="2121" h="989" extrusionOk="0">
                  <a:moveTo>
                    <a:pt x="2120" y="0"/>
                  </a:moveTo>
                  <a:lnTo>
                    <a:pt x="44" y="0"/>
                  </a:lnTo>
                  <a:lnTo>
                    <a:pt x="35" y="135"/>
                  </a:lnTo>
                  <a:cubicBezTo>
                    <a:pt x="0" y="612"/>
                    <a:pt x="351" y="989"/>
                    <a:pt x="815" y="989"/>
                  </a:cubicBezTo>
                  <a:lnTo>
                    <a:pt x="1171" y="989"/>
                  </a:lnTo>
                  <a:cubicBezTo>
                    <a:pt x="1639" y="989"/>
                    <a:pt x="2055" y="612"/>
                    <a:pt x="2103" y="13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1"/>
            <p:cNvSpPr/>
            <p:nvPr/>
          </p:nvSpPr>
          <p:spPr>
            <a:xfrm>
              <a:off x="7389774" y="1688334"/>
              <a:ext cx="331447" cy="152964"/>
            </a:xfrm>
            <a:custGeom>
              <a:avLst/>
              <a:gdLst/>
              <a:ahLst/>
              <a:cxnLst/>
              <a:rect l="l" t="t" r="r" b="b"/>
              <a:pathLst>
                <a:path w="2143" h="989" extrusionOk="0">
                  <a:moveTo>
                    <a:pt x="2142" y="0"/>
                  </a:moveTo>
                  <a:lnTo>
                    <a:pt x="65" y="0"/>
                  </a:lnTo>
                  <a:lnTo>
                    <a:pt x="48" y="135"/>
                  </a:lnTo>
                  <a:cubicBezTo>
                    <a:pt x="0" y="612"/>
                    <a:pt x="339" y="989"/>
                    <a:pt x="803" y="989"/>
                  </a:cubicBezTo>
                  <a:lnTo>
                    <a:pt x="1158" y="989"/>
                  </a:lnTo>
                  <a:cubicBezTo>
                    <a:pt x="1626" y="989"/>
                    <a:pt x="2056" y="612"/>
                    <a:pt x="2121" y="1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1"/>
            <p:cNvSpPr/>
            <p:nvPr/>
          </p:nvSpPr>
          <p:spPr>
            <a:xfrm>
              <a:off x="5151300" y="1228361"/>
              <a:ext cx="574890" cy="460128"/>
            </a:xfrm>
            <a:custGeom>
              <a:avLst/>
              <a:gdLst/>
              <a:ahLst/>
              <a:cxnLst/>
              <a:rect l="l" t="t" r="r" b="b"/>
              <a:pathLst>
                <a:path w="3717" h="2975" extrusionOk="0">
                  <a:moveTo>
                    <a:pt x="3716" y="0"/>
                  </a:moveTo>
                  <a:lnTo>
                    <a:pt x="2190" y="0"/>
                  </a:lnTo>
                  <a:lnTo>
                    <a:pt x="1" y="2974"/>
                  </a:lnTo>
                  <a:lnTo>
                    <a:pt x="2078" y="2974"/>
                  </a:lnTo>
                  <a:close/>
                </a:path>
              </a:pathLst>
            </a:custGeom>
            <a:solidFill>
              <a:srgbClr val="940A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1"/>
            <p:cNvSpPr/>
            <p:nvPr/>
          </p:nvSpPr>
          <p:spPr>
            <a:xfrm>
              <a:off x="5472540" y="1228361"/>
              <a:ext cx="490288" cy="460128"/>
            </a:xfrm>
            <a:custGeom>
              <a:avLst/>
              <a:gdLst/>
              <a:ahLst/>
              <a:cxnLst/>
              <a:rect l="l" t="t" r="r" b="b"/>
              <a:pathLst>
                <a:path w="3170" h="2975" extrusionOk="0">
                  <a:moveTo>
                    <a:pt x="3170" y="0"/>
                  </a:moveTo>
                  <a:lnTo>
                    <a:pt x="1639" y="0"/>
                  </a:lnTo>
                  <a:lnTo>
                    <a:pt x="1" y="2974"/>
                  </a:lnTo>
                  <a:lnTo>
                    <a:pt x="2077" y="2974"/>
                  </a:lnTo>
                  <a:close/>
                </a:path>
              </a:pathLst>
            </a:custGeom>
            <a:solidFill>
              <a:srgbClr val="3438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1"/>
            <p:cNvSpPr/>
            <p:nvPr/>
          </p:nvSpPr>
          <p:spPr>
            <a:xfrm>
              <a:off x="5793781" y="1228361"/>
              <a:ext cx="405841" cy="460128"/>
            </a:xfrm>
            <a:custGeom>
              <a:avLst/>
              <a:gdLst/>
              <a:ahLst/>
              <a:cxnLst/>
              <a:rect l="l" t="t" r="r" b="b"/>
              <a:pathLst>
                <a:path w="2624" h="2975" extrusionOk="0">
                  <a:moveTo>
                    <a:pt x="2623" y="0"/>
                  </a:moveTo>
                  <a:lnTo>
                    <a:pt x="1093" y="0"/>
                  </a:lnTo>
                  <a:lnTo>
                    <a:pt x="0" y="2974"/>
                  </a:lnTo>
                  <a:lnTo>
                    <a:pt x="2077" y="2974"/>
                  </a:lnTo>
                  <a:close/>
                </a:path>
              </a:pathLst>
            </a:custGeom>
            <a:solidFill>
              <a:srgbClr val="940A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1"/>
            <p:cNvSpPr/>
            <p:nvPr/>
          </p:nvSpPr>
          <p:spPr>
            <a:xfrm>
              <a:off x="6115021" y="1228361"/>
              <a:ext cx="321239" cy="460128"/>
            </a:xfrm>
            <a:custGeom>
              <a:avLst/>
              <a:gdLst/>
              <a:ahLst/>
              <a:cxnLst/>
              <a:rect l="l" t="t" r="r" b="b"/>
              <a:pathLst>
                <a:path w="2077" h="2975" extrusionOk="0">
                  <a:moveTo>
                    <a:pt x="2077" y="0"/>
                  </a:moveTo>
                  <a:lnTo>
                    <a:pt x="546" y="0"/>
                  </a:lnTo>
                  <a:lnTo>
                    <a:pt x="0" y="2974"/>
                  </a:lnTo>
                  <a:lnTo>
                    <a:pt x="2077" y="2974"/>
                  </a:lnTo>
                  <a:close/>
                </a:path>
              </a:pathLst>
            </a:custGeom>
            <a:solidFill>
              <a:srgbClr val="3438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1"/>
            <p:cNvSpPr/>
            <p:nvPr/>
          </p:nvSpPr>
          <p:spPr>
            <a:xfrm>
              <a:off x="6436106" y="1228361"/>
              <a:ext cx="321394" cy="460128"/>
            </a:xfrm>
            <a:custGeom>
              <a:avLst/>
              <a:gdLst/>
              <a:ahLst/>
              <a:cxnLst/>
              <a:rect l="l" t="t" r="r" b="b"/>
              <a:pathLst>
                <a:path w="2078" h="2975" extrusionOk="0">
                  <a:moveTo>
                    <a:pt x="1532" y="0"/>
                  </a:moveTo>
                  <a:lnTo>
                    <a:pt x="1" y="0"/>
                  </a:lnTo>
                  <a:lnTo>
                    <a:pt x="1" y="2974"/>
                  </a:lnTo>
                  <a:lnTo>
                    <a:pt x="2078" y="2974"/>
                  </a:lnTo>
                  <a:close/>
                </a:path>
              </a:pathLst>
            </a:custGeom>
            <a:solidFill>
              <a:srgbClr val="940A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1"/>
            <p:cNvSpPr/>
            <p:nvPr/>
          </p:nvSpPr>
          <p:spPr>
            <a:xfrm>
              <a:off x="6672899" y="1228361"/>
              <a:ext cx="405841" cy="460128"/>
            </a:xfrm>
            <a:custGeom>
              <a:avLst/>
              <a:gdLst/>
              <a:ahLst/>
              <a:cxnLst/>
              <a:rect l="l" t="t" r="r" b="b"/>
              <a:pathLst>
                <a:path w="2624" h="2975" extrusionOk="0">
                  <a:moveTo>
                    <a:pt x="1527" y="0"/>
                  </a:moveTo>
                  <a:lnTo>
                    <a:pt x="1" y="0"/>
                  </a:lnTo>
                  <a:lnTo>
                    <a:pt x="547" y="2974"/>
                  </a:lnTo>
                  <a:lnTo>
                    <a:pt x="2624" y="2974"/>
                  </a:lnTo>
                  <a:close/>
                </a:path>
              </a:pathLst>
            </a:custGeom>
            <a:solidFill>
              <a:srgbClr val="3438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1"/>
            <p:cNvSpPr/>
            <p:nvPr/>
          </p:nvSpPr>
          <p:spPr>
            <a:xfrm>
              <a:off x="6908919" y="1228361"/>
              <a:ext cx="491061" cy="460128"/>
            </a:xfrm>
            <a:custGeom>
              <a:avLst/>
              <a:gdLst/>
              <a:ahLst/>
              <a:cxnLst/>
              <a:rect l="l" t="t" r="r" b="b"/>
              <a:pathLst>
                <a:path w="3175" h="2975" extrusionOk="0">
                  <a:moveTo>
                    <a:pt x="1531" y="0"/>
                  </a:moveTo>
                  <a:lnTo>
                    <a:pt x="1" y="0"/>
                  </a:lnTo>
                  <a:lnTo>
                    <a:pt x="1098" y="2974"/>
                  </a:lnTo>
                  <a:lnTo>
                    <a:pt x="3174" y="2974"/>
                  </a:lnTo>
                  <a:close/>
                </a:path>
              </a:pathLst>
            </a:custGeom>
            <a:solidFill>
              <a:srgbClr val="940A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1"/>
            <p:cNvSpPr/>
            <p:nvPr/>
          </p:nvSpPr>
          <p:spPr>
            <a:xfrm>
              <a:off x="7145712" y="1228361"/>
              <a:ext cx="575508" cy="460128"/>
            </a:xfrm>
            <a:custGeom>
              <a:avLst/>
              <a:gdLst/>
              <a:ahLst/>
              <a:cxnLst/>
              <a:rect l="l" t="t" r="r" b="b"/>
              <a:pathLst>
                <a:path w="3721" h="2975" extrusionOk="0">
                  <a:moveTo>
                    <a:pt x="1531" y="0"/>
                  </a:moveTo>
                  <a:lnTo>
                    <a:pt x="0" y="0"/>
                  </a:lnTo>
                  <a:lnTo>
                    <a:pt x="1643" y="2974"/>
                  </a:lnTo>
                  <a:lnTo>
                    <a:pt x="3720" y="2974"/>
                  </a:lnTo>
                  <a:close/>
                </a:path>
              </a:pathLst>
            </a:custGeom>
            <a:solidFill>
              <a:srgbClr val="3438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1"/>
            <p:cNvSpPr/>
            <p:nvPr/>
          </p:nvSpPr>
          <p:spPr>
            <a:xfrm>
              <a:off x="7945642" y="2616477"/>
              <a:ext cx="430742" cy="857772"/>
            </a:xfrm>
            <a:custGeom>
              <a:avLst/>
              <a:gdLst/>
              <a:ahLst/>
              <a:cxnLst/>
              <a:rect l="l" t="t" r="r" b="b"/>
              <a:pathLst>
                <a:path w="2785" h="5546" extrusionOk="0">
                  <a:moveTo>
                    <a:pt x="1588" y="5181"/>
                  </a:moveTo>
                  <a:cubicBezTo>
                    <a:pt x="1358" y="5056"/>
                    <a:pt x="1141" y="4847"/>
                    <a:pt x="955" y="4609"/>
                  </a:cubicBezTo>
                  <a:cubicBezTo>
                    <a:pt x="911" y="4557"/>
                    <a:pt x="872" y="4501"/>
                    <a:pt x="833" y="4444"/>
                  </a:cubicBezTo>
                  <a:cubicBezTo>
                    <a:pt x="547" y="4037"/>
                    <a:pt x="335" y="3564"/>
                    <a:pt x="231" y="3217"/>
                  </a:cubicBezTo>
                  <a:cubicBezTo>
                    <a:pt x="92" y="2749"/>
                    <a:pt x="31" y="1539"/>
                    <a:pt x="9" y="997"/>
                  </a:cubicBezTo>
                  <a:cubicBezTo>
                    <a:pt x="1" y="833"/>
                    <a:pt x="1" y="728"/>
                    <a:pt x="1" y="728"/>
                  </a:cubicBezTo>
                  <a:lnTo>
                    <a:pt x="668" y="399"/>
                  </a:lnTo>
                  <a:lnTo>
                    <a:pt x="1475" y="0"/>
                  </a:lnTo>
                  <a:cubicBezTo>
                    <a:pt x="1475" y="0"/>
                    <a:pt x="1544" y="156"/>
                    <a:pt x="1648" y="403"/>
                  </a:cubicBezTo>
                  <a:cubicBezTo>
                    <a:pt x="1674" y="455"/>
                    <a:pt x="1696" y="516"/>
                    <a:pt x="1722" y="577"/>
                  </a:cubicBezTo>
                  <a:cubicBezTo>
                    <a:pt x="1731" y="590"/>
                    <a:pt x="1735" y="607"/>
                    <a:pt x="1744" y="624"/>
                  </a:cubicBezTo>
                  <a:cubicBezTo>
                    <a:pt x="1809" y="780"/>
                    <a:pt x="1882" y="963"/>
                    <a:pt x="1956" y="1158"/>
                  </a:cubicBezTo>
                  <a:cubicBezTo>
                    <a:pt x="2277" y="1973"/>
                    <a:pt x="2645" y="3048"/>
                    <a:pt x="2693" y="3737"/>
                  </a:cubicBezTo>
                  <a:cubicBezTo>
                    <a:pt x="2784" y="4977"/>
                    <a:pt x="2242" y="5545"/>
                    <a:pt x="1588" y="5181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1"/>
            <p:cNvSpPr/>
            <p:nvPr/>
          </p:nvSpPr>
          <p:spPr>
            <a:xfrm>
              <a:off x="7945642" y="2678033"/>
              <a:ext cx="128991" cy="625929"/>
            </a:xfrm>
            <a:custGeom>
              <a:avLst/>
              <a:gdLst/>
              <a:ahLst/>
              <a:cxnLst/>
              <a:rect l="l" t="t" r="r" b="b"/>
              <a:pathLst>
                <a:path w="834" h="4047" extrusionOk="0">
                  <a:moveTo>
                    <a:pt x="833" y="4046"/>
                  </a:moveTo>
                  <a:cubicBezTo>
                    <a:pt x="547" y="3639"/>
                    <a:pt x="335" y="3166"/>
                    <a:pt x="231" y="2819"/>
                  </a:cubicBezTo>
                  <a:cubicBezTo>
                    <a:pt x="92" y="2351"/>
                    <a:pt x="31" y="1141"/>
                    <a:pt x="9" y="599"/>
                  </a:cubicBezTo>
                  <a:cubicBezTo>
                    <a:pt x="1" y="435"/>
                    <a:pt x="1" y="330"/>
                    <a:pt x="1" y="330"/>
                  </a:cubicBezTo>
                  <a:lnTo>
                    <a:pt x="668" y="1"/>
                  </a:lnTo>
                  <a:cubicBezTo>
                    <a:pt x="703" y="738"/>
                    <a:pt x="738" y="1557"/>
                    <a:pt x="738" y="1748"/>
                  </a:cubicBezTo>
                  <a:cubicBezTo>
                    <a:pt x="738" y="1956"/>
                    <a:pt x="794" y="3205"/>
                    <a:pt x="833" y="4046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1"/>
            <p:cNvSpPr/>
            <p:nvPr/>
          </p:nvSpPr>
          <p:spPr>
            <a:xfrm>
              <a:off x="8086542" y="2705564"/>
              <a:ext cx="289842" cy="768685"/>
            </a:xfrm>
            <a:custGeom>
              <a:avLst/>
              <a:gdLst/>
              <a:ahLst/>
              <a:cxnLst/>
              <a:rect l="l" t="t" r="r" b="b"/>
              <a:pathLst>
                <a:path w="1874" h="4970" extrusionOk="0">
                  <a:moveTo>
                    <a:pt x="677" y="4605"/>
                  </a:moveTo>
                  <a:cubicBezTo>
                    <a:pt x="447" y="4480"/>
                    <a:pt x="230" y="4271"/>
                    <a:pt x="44" y="4033"/>
                  </a:cubicBezTo>
                  <a:cubicBezTo>
                    <a:pt x="13" y="3786"/>
                    <a:pt x="0" y="3474"/>
                    <a:pt x="18" y="3079"/>
                  </a:cubicBezTo>
                  <a:cubicBezTo>
                    <a:pt x="65" y="2112"/>
                    <a:pt x="494" y="833"/>
                    <a:pt x="811" y="1"/>
                  </a:cubicBezTo>
                  <a:cubicBezTo>
                    <a:pt x="820" y="14"/>
                    <a:pt x="824" y="31"/>
                    <a:pt x="833" y="48"/>
                  </a:cubicBezTo>
                  <a:cubicBezTo>
                    <a:pt x="1171" y="868"/>
                    <a:pt x="1721" y="2307"/>
                    <a:pt x="1782" y="3161"/>
                  </a:cubicBezTo>
                  <a:cubicBezTo>
                    <a:pt x="1873" y="4401"/>
                    <a:pt x="1331" y="4969"/>
                    <a:pt x="677" y="4605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1"/>
            <p:cNvSpPr/>
            <p:nvPr/>
          </p:nvSpPr>
          <p:spPr>
            <a:xfrm>
              <a:off x="7969770" y="2678807"/>
              <a:ext cx="278552" cy="169049"/>
            </a:xfrm>
            <a:custGeom>
              <a:avLst/>
              <a:gdLst/>
              <a:ahLst/>
              <a:cxnLst/>
              <a:rect l="l" t="t" r="r" b="b"/>
              <a:pathLst>
                <a:path w="1801" h="1093" extrusionOk="0">
                  <a:moveTo>
                    <a:pt x="1800" y="755"/>
                  </a:moveTo>
                  <a:cubicBezTo>
                    <a:pt x="1111" y="937"/>
                    <a:pt x="361" y="1045"/>
                    <a:pt x="14" y="1093"/>
                  </a:cubicBezTo>
                  <a:cubicBezTo>
                    <a:pt x="5" y="876"/>
                    <a:pt x="1" y="737"/>
                    <a:pt x="1" y="737"/>
                  </a:cubicBezTo>
                  <a:lnTo>
                    <a:pt x="1492" y="0"/>
                  </a:lnTo>
                  <a:cubicBezTo>
                    <a:pt x="1518" y="52"/>
                    <a:pt x="1540" y="113"/>
                    <a:pt x="1566" y="174"/>
                  </a:cubicBezTo>
                  <a:cubicBezTo>
                    <a:pt x="1575" y="187"/>
                    <a:pt x="1579" y="204"/>
                    <a:pt x="1588" y="221"/>
                  </a:cubicBezTo>
                  <a:cubicBezTo>
                    <a:pt x="1653" y="377"/>
                    <a:pt x="1726" y="560"/>
                    <a:pt x="1800" y="755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1"/>
            <p:cNvSpPr/>
            <p:nvPr/>
          </p:nvSpPr>
          <p:spPr>
            <a:xfrm>
              <a:off x="7955076" y="2131603"/>
              <a:ext cx="296493" cy="692126"/>
            </a:xfrm>
            <a:custGeom>
              <a:avLst/>
              <a:gdLst/>
              <a:ahLst/>
              <a:cxnLst/>
              <a:rect l="l" t="t" r="r" b="b"/>
              <a:pathLst>
                <a:path w="1917" h="4475" extrusionOk="0">
                  <a:moveTo>
                    <a:pt x="1717" y="3889"/>
                  </a:moveTo>
                  <a:cubicBezTo>
                    <a:pt x="1496" y="3994"/>
                    <a:pt x="1132" y="4158"/>
                    <a:pt x="720" y="4293"/>
                  </a:cubicBezTo>
                  <a:cubicBezTo>
                    <a:pt x="703" y="4301"/>
                    <a:pt x="685" y="4306"/>
                    <a:pt x="668" y="4310"/>
                  </a:cubicBezTo>
                  <a:cubicBezTo>
                    <a:pt x="464" y="4375"/>
                    <a:pt x="252" y="4431"/>
                    <a:pt x="35" y="4475"/>
                  </a:cubicBezTo>
                  <a:cubicBezTo>
                    <a:pt x="35" y="4475"/>
                    <a:pt x="0" y="3178"/>
                    <a:pt x="48" y="1960"/>
                  </a:cubicBezTo>
                  <a:cubicBezTo>
                    <a:pt x="48" y="1934"/>
                    <a:pt x="48" y="1908"/>
                    <a:pt x="48" y="1882"/>
                  </a:cubicBezTo>
                  <a:cubicBezTo>
                    <a:pt x="78" y="1132"/>
                    <a:pt x="139" y="425"/>
                    <a:pt x="256" y="83"/>
                  </a:cubicBezTo>
                  <a:cubicBezTo>
                    <a:pt x="261" y="74"/>
                    <a:pt x="265" y="65"/>
                    <a:pt x="269" y="52"/>
                  </a:cubicBezTo>
                  <a:cubicBezTo>
                    <a:pt x="269" y="48"/>
                    <a:pt x="274" y="44"/>
                    <a:pt x="274" y="35"/>
                  </a:cubicBezTo>
                  <a:cubicBezTo>
                    <a:pt x="278" y="31"/>
                    <a:pt x="278" y="26"/>
                    <a:pt x="282" y="22"/>
                  </a:cubicBezTo>
                  <a:cubicBezTo>
                    <a:pt x="282" y="13"/>
                    <a:pt x="287" y="9"/>
                    <a:pt x="291" y="0"/>
                  </a:cubicBezTo>
                  <a:cubicBezTo>
                    <a:pt x="291" y="0"/>
                    <a:pt x="1340" y="581"/>
                    <a:pt x="1891" y="3525"/>
                  </a:cubicBezTo>
                  <a:cubicBezTo>
                    <a:pt x="1917" y="3673"/>
                    <a:pt x="1852" y="3824"/>
                    <a:pt x="1717" y="3889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1"/>
            <p:cNvSpPr/>
            <p:nvPr/>
          </p:nvSpPr>
          <p:spPr>
            <a:xfrm>
              <a:off x="7955076" y="2131603"/>
              <a:ext cx="103471" cy="692126"/>
            </a:xfrm>
            <a:custGeom>
              <a:avLst/>
              <a:gdLst/>
              <a:ahLst/>
              <a:cxnLst/>
              <a:rect l="l" t="t" r="r" b="b"/>
              <a:pathLst>
                <a:path w="669" h="4475" extrusionOk="0">
                  <a:moveTo>
                    <a:pt x="668" y="4310"/>
                  </a:moveTo>
                  <a:cubicBezTo>
                    <a:pt x="464" y="4375"/>
                    <a:pt x="252" y="4431"/>
                    <a:pt x="35" y="4475"/>
                  </a:cubicBezTo>
                  <a:cubicBezTo>
                    <a:pt x="35" y="4475"/>
                    <a:pt x="0" y="3178"/>
                    <a:pt x="48" y="1960"/>
                  </a:cubicBezTo>
                  <a:cubicBezTo>
                    <a:pt x="48" y="1934"/>
                    <a:pt x="48" y="1908"/>
                    <a:pt x="48" y="1882"/>
                  </a:cubicBezTo>
                  <a:cubicBezTo>
                    <a:pt x="87" y="1110"/>
                    <a:pt x="148" y="412"/>
                    <a:pt x="256" y="83"/>
                  </a:cubicBezTo>
                  <a:cubicBezTo>
                    <a:pt x="261" y="74"/>
                    <a:pt x="265" y="65"/>
                    <a:pt x="269" y="52"/>
                  </a:cubicBezTo>
                  <a:cubicBezTo>
                    <a:pt x="269" y="48"/>
                    <a:pt x="274" y="44"/>
                    <a:pt x="274" y="35"/>
                  </a:cubicBezTo>
                  <a:cubicBezTo>
                    <a:pt x="278" y="31"/>
                    <a:pt x="278" y="26"/>
                    <a:pt x="282" y="22"/>
                  </a:cubicBezTo>
                  <a:cubicBezTo>
                    <a:pt x="282" y="13"/>
                    <a:pt x="287" y="9"/>
                    <a:pt x="291" y="0"/>
                  </a:cubicBezTo>
                  <a:cubicBezTo>
                    <a:pt x="291" y="0"/>
                    <a:pt x="495" y="1852"/>
                    <a:pt x="538" y="2389"/>
                  </a:cubicBezTo>
                  <a:cubicBezTo>
                    <a:pt x="555" y="2589"/>
                    <a:pt x="625" y="3599"/>
                    <a:pt x="668" y="431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1"/>
            <p:cNvSpPr/>
            <p:nvPr/>
          </p:nvSpPr>
          <p:spPr>
            <a:xfrm>
              <a:off x="8114691" y="2535896"/>
              <a:ext cx="403830" cy="958459"/>
            </a:xfrm>
            <a:custGeom>
              <a:avLst/>
              <a:gdLst/>
              <a:ahLst/>
              <a:cxnLst/>
              <a:rect l="l" t="t" r="r" b="b"/>
              <a:pathLst>
                <a:path w="2611" h="6197" extrusionOk="0">
                  <a:moveTo>
                    <a:pt x="2610" y="521"/>
                  </a:moveTo>
                  <a:cubicBezTo>
                    <a:pt x="2610" y="521"/>
                    <a:pt x="2606" y="781"/>
                    <a:pt x="2593" y="1163"/>
                  </a:cubicBezTo>
                  <a:cubicBezTo>
                    <a:pt x="2563" y="1987"/>
                    <a:pt x="2480" y="3387"/>
                    <a:pt x="2294" y="4068"/>
                  </a:cubicBezTo>
                  <a:cubicBezTo>
                    <a:pt x="1934" y="5394"/>
                    <a:pt x="1240" y="6197"/>
                    <a:pt x="620" y="5763"/>
                  </a:cubicBezTo>
                  <a:cubicBezTo>
                    <a:pt x="0" y="5329"/>
                    <a:pt x="200" y="4163"/>
                    <a:pt x="321" y="3066"/>
                  </a:cubicBezTo>
                  <a:cubicBezTo>
                    <a:pt x="421" y="2169"/>
                    <a:pt x="880" y="694"/>
                    <a:pt x="1045" y="183"/>
                  </a:cubicBezTo>
                  <a:cubicBezTo>
                    <a:pt x="1084" y="66"/>
                    <a:pt x="1106" y="1"/>
                    <a:pt x="1106" y="1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1"/>
            <p:cNvSpPr/>
            <p:nvPr/>
          </p:nvSpPr>
          <p:spPr>
            <a:xfrm>
              <a:off x="8276317" y="2535896"/>
              <a:ext cx="242205" cy="197971"/>
            </a:xfrm>
            <a:custGeom>
              <a:avLst/>
              <a:gdLst/>
              <a:ahLst/>
              <a:cxnLst/>
              <a:rect l="l" t="t" r="r" b="b"/>
              <a:pathLst>
                <a:path w="1566" h="1280" extrusionOk="0">
                  <a:moveTo>
                    <a:pt x="1565" y="521"/>
                  </a:moveTo>
                  <a:cubicBezTo>
                    <a:pt x="1565" y="521"/>
                    <a:pt x="1561" y="781"/>
                    <a:pt x="1548" y="1163"/>
                  </a:cubicBezTo>
                  <a:cubicBezTo>
                    <a:pt x="616" y="1280"/>
                    <a:pt x="390" y="573"/>
                    <a:pt x="265" y="473"/>
                  </a:cubicBezTo>
                  <a:cubicBezTo>
                    <a:pt x="191" y="417"/>
                    <a:pt x="87" y="291"/>
                    <a:pt x="0" y="183"/>
                  </a:cubicBezTo>
                  <a:cubicBezTo>
                    <a:pt x="39" y="66"/>
                    <a:pt x="61" y="1"/>
                    <a:pt x="61" y="1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1"/>
            <p:cNvSpPr/>
            <p:nvPr/>
          </p:nvSpPr>
          <p:spPr>
            <a:xfrm>
              <a:off x="8293639" y="1791650"/>
              <a:ext cx="330210" cy="584170"/>
            </a:xfrm>
            <a:custGeom>
              <a:avLst/>
              <a:gdLst/>
              <a:ahLst/>
              <a:cxnLst/>
              <a:rect l="l" t="t" r="r" b="b"/>
              <a:pathLst>
                <a:path w="2135" h="3777" extrusionOk="0">
                  <a:moveTo>
                    <a:pt x="2004" y="169"/>
                  </a:moveTo>
                  <a:lnTo>
                    <a:pt x="1154" y="44"/>
                  </a:lnTo>
                  <a:cubicBezTo>
                    <a:pt x="1141" y="44"/>
                    <a:pt x="1128" y="39"/>
                    <a:pt x="1115" y="39"/>
                  </a:cubicBezTo>
                  <a:cubicBezTo>
                    <a:pt x="885" y="0"/>
                    <a:pt x="794" y="104"/>
                    <a:pt x="794" y="104"/>
                  </a:cubicBezTo>
                  <a:lnTo>
                    <a:pt x="846" y="312"/>
                  </a:lnTo>
                  <a:lnTo>
                    <a:pt x="907" y="308"/>
                  </a:lnTo>
                  <a:lnTo>
                    <a:pt x="23" y="3235"/>
                  </a:lnTo>
                  <a:cubicBezTo>
                    <a:pt x="1" y="3304"/>
                    <a:pt x="40" y="3373"/>
                    <a:pt x="105" y="3399"/>
                  </a:cubicBezTo>
                  <a:lnTo>
                    <a:pt x="703" y="3603"/>
                  </a:lnTo>
                  <a:lnTo>
                    <a:pt x="764" y="3725"/>
                  </a:lnTo>
                  <a:cubicBezTo>
                    <a:pt x="764" y="3725"/>
                    <a:pt x="898" y="3777"/>
                    <a:pt x="1068" y="3685"/>
                  </a:cubicBezTo>
                  <a:lnTo>
                    <a:pt x="1068" y="3685"/>
                  </a:lnTo>
                  <a:cubicBezTo>
                    <a:pt x="1068" y="3685"/>
                    <a:pt x="1068" y="3685"/>
                    <a:pt x="1068" y="3685"/>
                  </a:cubicBezTo>
                  <a:lnTo>
                    <a:pt x="1068" y="3685"/>
                  </a:lnTo>
                  <a:cubicBezTo>
                    <a:pt x="1098" y="3672"/>
                    <a:pt x="1124" y="3642"/>
                    <a:pt x="1133" y="3607"/>
                  </a:cubicBezTo>
                  <a:lnTo>
                    <a:pt x="2112" y="338"/>
                  </a:lnTo>
                  <a:cubicBezTo>
                    <a:pt x="2134" y="260"/>
                    <a:pt x="2082" y="182"/>
                    <a:pt x="2004" y="169"/>
                  </a:cubicBezTo>
                  <a:close/>
                </a:path>
              </a:pathLst>
            </a:custGeom>
            <a:solidFill>
              <a:srgbClr val="4F4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1"/>
            <p:cNvSpPr/>
            <p:nvPr/>
          </p:nvSpPr>
          <p:spPr>
            <a:xfrm>
              <a:off x="8263479" y="1800311"/>
              <a:ext cx="330055" cy="570869"/>
            </a:xfrm>
            <a:custGeom>
              <a:avLst/>
              <a:gdLst/>
              <a:ahLst/>
              <a:cxnLst/>
              <a:rect l="l" t="t" r="r" b="b"/>
              <a:pathLst>
                <a:path w="2134" h="3691" extrusionOk="0">
                  <a:moveTo>
                    <a:pt x="959" y="105"/>
                  </a:moveTo>
                  <a:lnTo>
                    <a:pt x="23" y="3205"/>
                  </a:lnTo>
                  <a:cubicBezTo>
                    <a:pt x="1" y="3274"/>
                    <a:pt x="40" y="3348"/>
                    <a:pt x="105" y="3369"/>
                  </a:cubicBezTo>
                  <a:lnTo>
                    <a:pt x="959" y="3669"/>
                  </a:lnTo>
                  <a:cubicBezTo>
                    <a:pt x="1033" y="3690"/>
                    <a:pt x="1111" y="3651"/>
                    <a:pt x="1132" y="3577"/>
                  </a:cubicBezTo>
                  <a:lnTo>
                    <a:pt x="2112" y="313"/>
                  </a:lnTo>
                  <a:cubicBezTo>
                    <a:pt x="2134" y="235"/>
                    <a:pt x="2082" y="152"/>
                    <a:pt x="2004" y="144"/>
                  </a:cubicBezTo>
                  <a:lnTo>
                    <a:pt x="1106" y="9"/>
                  </a:lnTo>
                  <a:cubicBezTo>
                    <a:pt x="1037" y="1"/>
                    <a:pt x="976" y="40"/>
                    <a:pt x="959" y="1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1"/>
            <p:cNvSpPr/>
            <p:nvPr/>
          </p:nvSpPr>
          <p:spPr>
            <a:xfrm>
              <a:off x="8248786" y="2006789"/>
              <a:ext cx="438011" cy="663358"/>
            </a:xfrm>
            <a:custGeom>
              <a:avLst/>
              <a:gdLst/>
              <a:ahLst/>
              <a:cxnLst/>
              <a:rect l="l" t="t" r="r" b="b"/>
              <a:pathLst>
                <a:path w="2832" h="4289" extrusionOk="0">
                  <a:moveTo>
                    <a:pt x="2689" y="2750"/>
                  </a:moveTo>
                  <a:cubicBezTo>
                    <a:pt x="2689" y="2750"/>
                    <a:pt x="2806" y="2338"/>
                    <a:pt x="2758" y="2060"/>
                  </a:cubicBezTo>
                  <a:cubicBezTo>
                    <a:pt x="2715" y="1783"/>
                    <a:pt x="2619" y="1609"/>
                    <a:pt x="2619" y="1609"/>
                  </a:cubicBezTo>
                  <a:cubicBezTo>
                    <a:pt x="2619" y="1609"/>
                    <a:pt x="2715" y="1167"/>
                    <a:pt x="2459" y="1011"/>
                  </a:cubicBezTo>
                  <a:cubicBezTo>
                    <a:pt x="2459" y="1011"/>
                    <a:pt x="2498" y="608"/>
                    <a:pt x="2363" y="369"/>
                  </a:cubicBezTo>
                  <a:cubicBezTo>
                    <a:pt x="2229" y="127"/>
                    <a:pt x="2017" y="1"/>
                    <a:pt x="1882" y="140"/>
                  </a:cubicBezTo>
                  <a:cubicBezTo>
                    <a:pt x="1748" y="283"/>
                    <a:pt x="1917" y="565"/>
                    <a:pt x="1917" y="565"/>
                  </a:cubicBezTo>
                  <a:cubicBezTo>
                    <a:pt x="1917" y="565"/>
                    <a:pt x="1943" y="699"/>
                    <a:pt x="1930" y="855"/>
                  </a:cubicBezTo>
                  <a:cubicBezTo>
                    <a:pt x="1895" y="894"/>
                    <a:pt x="1852" y="942"/>
                    <a:pt x="1817" y="994"/>
                  </a:cubicBezTo>
                  <a:cubicBezTo>
                    <a:pt x="1691" y="998"/>
                    <a:pt x="1457" y="1024"/>
                    <a:pt x="1253" y="1146"/>
                  </a:cubicBezTo>
                  <a:cubicBezTo>
                    <a:pt x="967" y="1319"/>
                    <a:pt x="937" y="1354"/>
                    <a:pt x="946" y="1462"/>
                  </a:cubicBezTo>
                  <a:cubicBezTo>
                    <a:pt x="950" y="1570"/>
                    <a:pt x="1097" y="1727"/>
                    <a:pt x="1475" y="1635"/>
                  </a:cubicBezTo>
                  <a:lnTo>
                    <a:pt x="1609" y="1592"/>
                  </a:lnTo>
                  <a:lnTo>
                    <a:pt x="1509" y="1935"/>
                  </a:lnTo>
                  <a:cubicBezTo>
                    <a:pt x="1509" y="1935"/>
                    <a:pt x="1193" y="2039"/>
                    <a:pt x="1123" y="2043"/>
                  </a:cubicBezTo>
                  <a:cubicBezTo>
                    <a:pt x="1058" y="2052"/>
                    <a:pt x="915" y="2147"/>
                    <a:pt x="993" y="2308"/>
                  </a:cubicBezTo>
                  <a:lnTo>
                    <a:pt x="230" y="2043"/>
                  </a:lnTo>
                  <a:cubicBezTo>
                    <a:pt x="230" y="2043"/>
                    <a:pt x="78" y="1995"/>
                    <a:pt x="118" y="1870"/>
                  </a:cubicBezTo>
                  <a:lnTo>
                    <a:pt x="529" y="508"/>
                  </a:lnTo>
                  <a:cubicBezTo>
                    <a:pt x="534" y="487"/>
                    <a:pt x="356" y="283"/>
                    <a:pt x="222" y="413"/>
                  </a:cubicBezTo>
                  <a:cubicBezTo>
                    <a:pt x="87" y="543"/>
                    <a:pt x="61" y="768"/>
                    <a:pt x="35" y="885"/>
                  </a:cubicBezTo>
                  <a:cubicBezTo>
                    <a:pt x="5" y="1002"/>
                    <a:pt x="13" y="1202"/>
                    <a:pt x="35" y="1375"/>
                  </a:cubicBezTo>
                  <a:cubicBezTo>
                    <a:pt x="57" y="1553"/>
                    <a:pt x="0" y="1891"/>
                    <a:pt x="13" y="2017"/>
                  </a:cubicBezTo>
                  <a:cubicBezTo>
                    <a:pt x="31" y="2138"/>
                    <a:pt x="26" y="2407"/>
                    <a:pt x="13" y="2633"/>
                  </a:cubicBezTo>
                  <a:cubicBezTo>
                    <a:pt x="0" y="2858"/>
                    <a:pt x="65" y="3361"/>
                    <a:pt x="308" y="3565"/>
                  </a:cubicBezTo>
                  <a:cubicBezTo>
                    <a:pt x="547" y="3769"/>
                    <a:pt x="599" y="3769"/>
                    <a:pt x="655" y="3864"/>
                  </a:cubicBezTo>
                  <a:cubicBezTo>
                    <a:pt x="712" y="3959"/>
                    <a:pt x="915" y="4233"/>
                    <a:pt x="1227" y="4259"/>
                  </a:cubicBezTo>
                  <a:cubicBezTo>
                    <a:pt x="1540" y="4289"/>
                    <a:pt x="1926" y="4102"/>
                    <a:pt x="2086" y="3877"/>
                  </a:cubicBezTo>
                  <a:cubicBezTo>
                    <a:pt x="2242" y="3647"/>
                    <a:pt x="2697" y="3430"/>
                    <a:pt x="2762" y="3209"/>
                  </a:cubicBezTo>
                  <a:cubicBezTo>
                    <a:pt x="2832" y="2988"/>
                    <a:pt x="2762" y="2819"/>
                    <a:pt x="2689" y="2750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1"/>
            <p:cNvSpPr/>
            <p:nvPr/>
          </p:nvSpPr>
          <p:spPr>
            <a:xfrm>
              <a:off x="7584344" y="2662357"/>
              <a:ext cx="88167" cy="17659"/>
            </a:xfrm>
            <a:custGeom>
              <a:avLst/>
              <a:gdLst/>
              <a:ahLst/>
              <a:cxnLst/>
              <a:rect l="l" t="t" r="r" b="b"/>
              <a:pathLst>
                <a:path w="694" h="139" extrusionOk="0">
                  <a:moveTo>
                    <a:pt x="668" y="139"/>
                  </a:moveTo>
                  <a:cubicBezTo>
                    <a:pt x="663" y="139"/>
                    <a:pt x="655" y="134"/>
                    <a:pt x="650" y="130"/>
                  </a:cubicBezTo>
                  <a:cubicBezTo>
                    <a:pt x="585" y="69"/>
                    <a:pt x="234" y="91"/>
                    <a:pt x="26" y="121"/>
                  </a:cubicBezTo>
                  <a:cubicBezTo>
                    <a:pt x="13" y="121"/>
                    <a:pt x="4" y="113"/>
                    <a:pt x="0" y="104"/>
                  </a:cubicBezTo>
                  <a:cubicBezTo>
                    <a:pt x="0" y="91"/>
                    <a:pt x="9" y="78"/>
                    <a:pt x="22" y="78"/>
                  </a:cubicBezTo>
                  <a:cubicBezTo>
                    <a:pt x="78" y="69"/>
                    <a:pt x="581" y="0"/>
                    <a:pt x="685" y="100"/>
                  </a:cubicBezTo>
                  <a:cubicBezTo>
                    <a:pt x="694" y="108"/>
                    <a:pt x="694" y="121"/>
                    <a:pt x="685" y="130"/>
                  </a:cubicBezTo>
                  <a:cubicBezTo>
                    <a:pt x="681" y="134"/>
                    <a:pt x="672" y="139"/>
                    <a:pt x="668" y="139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1"/>
            <p:cNvSpPr/>
            <p:nvPr/>
          </p:nvSpPr>
          <p:spPr>
            <a:xfrm>
              <a:off x="7545215" y="2728419"/>
              <a:ext cx="141652" cy="68984"/>
            </a:xfrm>
            <a:custGeom>
              <a:avLst/>
              <a:gdLst/>
              <a:ahLst/>
              <a:cxnLst/>
              <a:rect l="l" t="t" r="r" b="b"/>
              <a:pathLst>
                <a:path w="1115" h="543" extrusionOk="0">
                  <a:moveTo>
                    <a:pt x="26" y="542"/>
                  </a:moveTo>
                  <a:cubicBezTo>
                    <a:pt x="13" y="542"/>
                    <a:pt x="5" y="538"/>
                    <a:pt x="5" y="525"/>
                  </a:cubicBezTo>
                  <a:cubicBezTo>
                    <a:pt x="0" y="516"/>
                    <a:pt x="5" y="503"/>
                    <a:pt x="18" y="499"/>
                  </a:cubicBezTo>
                  <a:cubicBezTo>
                    <a:pt x="22" y="499"/>
                    <a:pt x="252" y="425"/>
                    <a:pt x="490" y="282"/>
                  </a:cubicBezTo>
                  <a:lnTo>
                    <a:pt x="551" y="243"/>
                  </a:lnTo>
                  <a:cubicBezTo>
                    <a:pt x="768" y="113"/>
                    <a:pt x="954" y="0"/>
                    <a:pt x="1106" y="152"/>
                  </a:cubicBezTo>
                  <a:cubicBezTo>
                    <a:pt x="1115" y="161"/>
                    <a:pt x="1115" y="174"/>
                    <a:pt x="1106" y="182"/>
                  </a:cubicBezTo>
                  <a:cubicBezTo>
                    <a:pt x="1097" y="191"/>
                    <a:pt x="1080" y="191"/>
                    <a:pt x="1071" y="182"/>
                  </a:cubicBezTo>
                  <a:cubicBezTo>
                    <a:pt x="945" y="57"/>
                    <a:pt x="781" y="156"/>
                    <a:pt x="577" y="282"/>
                  </a:cubicBezTo>
                  <a:lnTo>
                    <a:pt x="512" y="321"/>
                  </a:lnTo>
                  <a:cubicBezTo>
                    <a:pt x="269" y="469"/>
                    <a:pt x="35" y="542"/>
                    <a:pt x="31" y="542"/>
                  </a:cubicBezTo>
                  <a:cubicBezTo>
                    <a:pt x="31" y="542"/>
                    <a:pt x="26" y="542"/>
                    <a:pt x="26" y="542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1"/>
            <p:cNvSpPr/>
            <p:nvPr/>
          </p:nvSpPr>
          <p:spPr>
            <a:xfrm>
              <a:off x="7557792" y="2744426"/>
              <a:ext cx="87786" cy="11688"/>
            </a:xfrm>
            <a:custGeom>
              <a:avLst/>
              <a:gdLst/>
              <a:ahLst/>
              <a:cxnLst/>
              <a:rect l="l" t="t" r="r" b="b"/>
              <a:pathLst>
                <a:path w="691" h="92" extrusionOk="0">
                  <a:moveTo>
                    <a:pt x="27" y="78"/>
                  </a:moveTo>
                  <a:cubicBezTo>
                    <a:pt x="18" y="78"/>
                    <a:pt x="10" y="69"/>
                    <a:pt x="5" y="56"/>
                  </a:cubicBezTo>
                  <a:cubicBezTo>
                    <a:pt x="1" y="48"/>
                    <a:pt x="10" y="35"/>
                    <a:pt x="23" y="30"/>
                  </a:cubicBezTo>
                  <a:lnTo>
                    <a:pt x="157" y="0"/>
                  </a:lnTo>
                  <a:cubicBezTo>
                    <a:pt x="161" y="0"/>
                    <a:pt x="161" y="0"/>
                    <a:pt x="166" y="0"/>
                  </a:cubicBezTo>
                  <a:cubicBezTo>
                    <a:pt x="170" y="0"/>
                    <a:pt x="469" y="48"/>
                    <a:pt x="660" y="0"/>
                  </a:cubicBezTo>
                  <a:cubicBezTo>
                    <a:pt x="673" y="0"/>
                    <a:pt x="686" y="4"/>
                    <a:pt x="686" y="17"/>
                  </a:cubicBezTo>
                  <a:cubicBezTo>
                    <a:pt x="690" y="30"/>
                    <a:pt x="682" y="43"/>
                    <a:pt x="669" y="48"/>
                  </a:cubicBezTo>
                  <a:cubicBezTo>
                    <a:pt x="482" y="91"/>
                    <a:pt x="205" y="52"/>
                    <a:pt x="166" y="48"/>
                  </a:cubicBezTo>
                  <a:lnTo>
                    <a:pt x="31" y="74"/>
                  </a:lnTo>
                  <a:cubicBezTo>
                    <a:pt x="31" y="78"/>
                    <a:pt x="27" y="78"/>
                    <a:pt x="27" y="78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1"/>
            <p:cNvSpPr/>
            <p:nvPr/>
          </p:nvSpPr>
          <p:spPr>
            <a:xfrm>
              <a:off x="8398348" y="2328800"/>
              <a:ext cx="226739" cy="63722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339" y="412"/>
                  </a:moveTo>
                  <a:cubicBezTo>
                    <a:pt x="273" y="412"/>
                    <a:pt x="217" y="403"/>
                    <a:pt x="165" y="382"/>
                  </a:cubicBezTo>
                  <a:cubicBezTo>
                    <a:pt x="39" y="330"/>
                    <a:pt x="5" y="239"/>
                    <a:pt x="5" y="234"/>
                  </a:cubicBezTo>
                  <a:cubicBezTo>
                    <a:pt x="0" y="226"/>
                    <a:pt x="5" y="212"/>
                    <a:pt x="18" y="208"/>
                  </a:cubicBezTo>
                  <a:cubicBezTo>
                    <a:pt x="26" y="204"/>
                    <a:pt x="39" y="208"/>
                    <a:pt x="44" y="221"/>
                  </a:cubicBezTo>
                  <a:cubicBezTo>
                    <a:pt x="48" y="221"/>
                    <a:pt x="78" y="299"/>
                    <a:pt x="182" y="343"/>
                  </a:cubicBezTo>
                  <a:cubicBezTo>
                    <a:pt x="282" y="382"/>
                    <a:pt x="469" y="395"/>
                    <a:pt x="794" y="243"/>
                  </a:cubicBezTo>
                  <a:cubicBezTo>
                    <a:pt x="798" y="243"/>
                    <a:pt x="798" y="243"/>
                    <a:pt x="802" y="243"/>
                  </a:cubicBezTo>
                  <a:cubicBezTo>
                    <a:pt x="802" y="243"/>
                    <a:pt x="1132" y="247"/>
                    <a:pt x="1427" y="9"/>
                  </a:cubicBezTo>
                  <a:cubicBezTo>
                    <a:pt x="1435" y="0"/>
                    <a:pt x="1448" y="0"/>
                    <a:pt x="1457" y="9"/>
                  </a:cubicBezTo>
                  <a:cubicBezTo>
                    <a:pt x="1466" y="22"/>
                    <a:pt x="1466" y="35"/>
                    <a:pt x="1453" y="43"/>
                  </a:cubicBezTo>
                  <a:cubicBezTo>
                    <a:pt x="1162" y="278"/>
                    <a:pt x="854" y="286"/>
                    <a:pt x="807" y="286"/>
                  </a:cubicBezTo>
                  <a:cubicBezTo>
                    <a:pt x="625" y="373"/>
                    <a:pt x="469" y="412"/>
                    <a:pt x="339" y="412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1"/>
            <p:cNvSpPr/>
            <p:nvPr/>
          </p:nvSpPr>
          <p:spPr>
            <a:xfrm>
              <a:off x="8420465" y="2362208"/>
              <a:ext cx="248237" cy="116153"/>
            </a:xfrm>
            <a:custGeom>
              <a:avLst/>
              <a:gdLst/>
              <a:ahLst/>
              <a:cxnLst/>
              <a:rect l="l" t="t" r="r" b="b"/>
              <a:pathLst>
                <a:path w="1605" h="751" extrusionOk="0">
                  <a:moveTo>
                    <a:pt x="230" y="751"/>
                  </a:moveTo>
                  <a:cubicBezTo>
                    <a:pt x="152" y="751"/>
                    <a:pt x="83" y="716"/>
                    <a:pt x="44" y="647"/>
                  </a:cubicBezTo>
                  <a:cubicBezTo>
                    <a:pt x="5" y="582"/>
                    <a:pt x="0" y="491"/>
                    <a:pt x="31" y="439"/>
                  </a:cubicBezTo>
                  <a:cubicBezTo>
                    <a:pt x="83" y="361"/>
                    <a:pt x="274" y="222"/>
                    <a:pt x="391" y="192"/>
                  </a:cubicBezTo>
                  <a:cubicBezTo>
                    <a:pt x="421" y="187"/>
                    <a:pt x="473" y="166"/>
                    <a:pt x="529" y="148"/>
                  </a:cubicBezTo>
                  <a:cubicBezTo>
                    <a:pt x="698" y="88"/>
                    <a:pt x="928" y="1"/>
                    <a:pt x="1076" y="27"/>
                  </a:cubicBezTo>
                  <a:cubicBezTo>
                    <a:pt x="1275" y="62"/>
                    <a:pt x="1583" y="421"/>
                    <a:pt x="1596" y="439"/>
                  </a:cubicBezTo>
                  <a:cubicBezTo>
                    <a:pt x="1605" y="447"/>
                    <a:pt x="1605" y="460"/>
                    <a:pt x="1596" y="469"/>
                  </a:cubicBezTo>
                  <a:cubicBezTo>
                    <a:pt x="1587" y="478"/>
                    <a:pt x="1570" y="478"/>
                    <a:pt x="1561" y="469"/>
                  </a:cubicBezTo>
                  <a:cubicBezTo>
                    <a:pt x="1561" y="465"/>
                    <a:pt x="1249" y="101"/>
                    <a:pt x="1067" y="70"/>
                  </a:cubicBezTo>
                  <a:cubicBezTo>
                    <a:pt x="933" y="49"/>
                    <a:pt x="698" y="135"/>
                    <a:pt x="547" y="187"/>
                  </a:cubicBezTo>
                  <a:cubicBezTo>
                    <a:pt x="486" y="213"/>
                    <a:pt x="434" y="231"/>
                    <a:pt x="404" y="235"/>
                  </a:cubicBezTo>
                  <a:cubicBezTo>
                    <a:pt x="291" y="265"/>
                    <a:pt x="113" y="400"/>
                    <a:pt x="70" y="465"/>
                  </a:cubicBezTo>
                  <a:cubicBezTo>
                    <a:pt x="48" y="495"/>
                    <a:pt x="52" y="569"/>
                    <a:pt x="83" y="625"/>
                  </a:cubicBezTo>
                  <a:cubicBezTo>
                    <a:pt x="109" y="664"/>
                    <a:pt x="156" y="712"/>
                    <a:pt x="248" y="708"/>
                  </a:cubicBezTo>
                  <a:cubicBezTo>
                    <a:pt x="438" y="695"/>
                    <a:pt x="577" y="630"/>
                    <a:pt x="581" y="630"/>
                  </a:cubicBezTo>
                  <a:cubicBezTo>
                    <a:pt x="581" y="630"/>
                    <a:pt x="586" y="630"/>
                    <a:pt x="590" y="630"/>
                  </a:cubicBezTo>
                  <a:cubicBezTo>
                    <a:pt x="594" y="630"/>
                    <a:pt x="872" y="647"/>
                    <a:pt x="1067" y="569"/>
                  </a:cubicBezTo>
                  <a:cubicBezTo>
                    <a:pt x="1080" y="564"/>
                    <a:pt x="1093" y="569"/>
                    <a:pt x="1097" y="577"/>
                  </a:cubicBezTo>
                  <a:cubicBezTo>
                    <a:pt x="1102" y="590"/>
                    <a:pt x="1097" y="603"/>
                    <a:pt x="1084" y="608"/>
                  </a:cubicBezTo>
                  <a:cubicBezTo>
                    <a:pt x="894" y="690"/>
                    <a:pt x="638" y="677"/>
                    <a:pt x="594" y="673"/>
                  </a:cubicBezTo>
                  <a:cubicBezTo>
                    <a:pt x="564" y="686"/>
                    <a:pt x="430" y="742"/>
                    <a:pt x="248" y="751"/>
                  </a:cubicBezTo>
                  <a:cubicBezTo>
                    <a:pt x="243" y="751"/>
                    <a:pt x="239" y="751"/>
                    <a:pt x="230" y="751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1"/>
            <p:cNvSpPr/>
            <p:nvPr/>
          </p:nvSpPr>
          <p:spPr>
            <a:xfrm>
              <a:off x="7612420" y="2917330"/>
              <a:ext cx="60091" cy="37605"/>
            </a:xfrm>
            <a:custGeom>
              <a:avLst/>
              <a:gdLst/>
              <a:ahLst/>
              <a:cxnLst/>
              <a:rect l="l" t="t" r="r" b="b"/>
              <a:pathLst>
                <a:path w="473" h="296" extrusionOk="0">
                  <a:moveTo>
                    <a:pt x="447" y="295"/>
                  </a:moveTo>
                  <a:cubicBezTo>
                    <a:pt x="442" y="295"/>
                    <a:pt x="442" y="295"/>
                    <a:pt x="438" y="295"/>
                  </a:cubicBezTo>
                  <a:cubicBezTo>
                    <a:pt x="122" y="187"/>
                    <a:pt x="13" y="48"/>
                    <a:pt x="9" y="40"/>
                  </a:cubicBezTo>
                  <a:cubicBezTo>
                    <a:pt x="0" y="31"/>
                    <a:pt x="5" y="18"/>
                    <a:pt x="13" y="9"/>
                  </a:cubicBezTo>
                  <a:cubicBezTo>
                    <a:pt x="22" y="0"/>
                    <a:pt x="39" y="5"/>
                    <a:pt x="44" y="14"/>
                  </a:cubicBezTo>
                  <a:cubicBezTo>
                    <a:pt x="48" y="14"/>
                    <a:pt x="148" y="148"/>
                    <a:pt x="455" y="252"/>
                  </a:cubicBezTo>
                  <a:cubicBezTo>
                    <a:pt x="464" y="256"/>
                    <a:pt x="473" y="269"/>
                    <a:pt x="468" y="282"/>
                  </a:cubicBezTo>
                  <a:cubicBezTo>
                    <a:pt x="464" y="291"/>
                    <a:pt x="455" y="295"/>
                    <a:pt x="447" y="295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1"/>
            <p:cNvSpPr/>
            <p:nvPr/>
          </p:nvSpPr>
          <p:spPr>
            <a:xfrm>
              <a:off x="7596921" y="2919490"/>
              <a:ext cx="40400" cy="70636"/>
            </a:xfrm>
            <a:custGeom>
              <a:avLst/>
              <a:gdLst/>
              <a:ahLst/>
              <a:cxnLst/>
              <a:rect l="l" t="t" r="r" b="b"/>
              <a:pathLst>
                <a:path w="318" h="556" extrusionOk="0">
                  <a:moveTo>
                    <a:pt x="291" y="556"/>
                  </a:moveTo>
                  <a:cubicBezTo>
                    <a:pt x="287" y="556"/>
                    <a:pt x="283" y="556"/>
                    <a:pt x="278" y="551"/>
                  </a:cubicBezTo>
                  <a:cubicBezTo>
                    <a:pt x="1" y="313"/>
                    <a:pt x="31" y="36"/>
                    <a:pt x="36" y="23"/>
                  </a:cubicBezTo>
                  <a:cubicBezTo>
                    <a:pt x="36" y="10"/>
                    <a:pt x="49" y="1"/>
                    <a:pt x="62" y="1"/>
                  </a:cubicBezTo>
                  <a:cubicBezTo>
                    <a:pt x="75" y="5"/>
                    <a:pt x="83" y="14"/>
                    <a:pt x="79" y="27"/>
                  </a:cubicBezTo>
                  <a:cubicBezTo>
                    <a:pt x="79" y="31"/>
                    <a:pt x="49" y="296"/>
                    <a:pt x="309" y="517"/>
                  </a:cubicBezTo>
                  <a:cubicBezTo>
                    <a:pt x="317" y="525"/>
                    <a:pt x="317" y="538"/>
                    <a:pt x="309" y="547"/>
                  </a:cubicBezTo>
                  <a:cubicBezTo>
                    <a:pt x="304" y="551"/>
                    <a:pt x="300" y="556"/>
                    <a:pt x="291" y="556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1"/>
            <p:cNvSpPr/>
            <p:nvPr/>
          </p:nvSpPr>
          <p:spPr>
            <a:xfrm>
              <a:off x="6632068" y="3914577"/>
              <a:ext cx="1489424" cy="793586"/>
            </a:xfrm>
            <a:custGeom>
              <a:avLst/>
              <a:gdLst/>
              <a:ahLst/>
              <a:cxnLst/>
              <a:rect l="l" t="t" r="r" b="b"/>
              <a:pathLst>
                <a:path w="9630" h="5131" extrusionOk="0">
                  <a:moveTo>
                    <a:pt x="0" y="5130"/>
                  </a:moveTo>
                  <a:lnTo>
                    <a:pt x="269" y="3279"/>
                  </a:lnTo>
                  <a:cubicBezTo>
                    <a:pt x="238" y="2646"/>
                    <a:pt x="451" y="1302"/>
                    <a:pt x="581" y="547"/>
                  </a:cubicBezTo>
                  <a:cubicBezTo>
                    <a:pt x="637" y="218"/>
                    <a:pt x="676" y="1"/>
                    <a:pt x="676" y="1"/>
                  </a:cubicBezTo>
                  <a:lnTo>
                    <a:pt x="9088" y="1"/>
                  </a:lnTo>
                  <a:lnTo>
                    <a:pt x="9205" y="1120"/>
                  </a:lnTo>
                  <a:lnTo>
                    <a:pt x="9630" y="51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1"/>
            <p:cNvSpPr/>
            <p:nvPr/>
          </p:nvSpPr>
          <p:spPr>
            <a:xfrm>
              <a:off x="7010844" y="1201450"/>
              <a:ext cx="583551" cy="555402"/>
            </a:xfrm>
            <a:custGeom>
              <a:avLst/>
              <a:gdLst/>
              <a:ahLst/>
              <a:cxnLst/>
              <a:rect l="l" t="t" r="r" b="b"/>
              <a:pathLst>
                <a:path w="3773" h="3591" extrusionOk="0">
                  <a:moveTo>
                    <a:pt x="538" y="3448"/>
                  </a:moveTo>
                  <a:lnTo>
                    <a:pt x="66" y="2086"/>
                  </a:lnTo>
                  <a:cubicBezTo>
                    <a:pt x="5" y="1921"/>
                    <a:pt x="1" y="1739"/>
                    <a:pt x="53" y="1570"/>
                  </a:cubicBezTo>
                  <a:cubicBezTo>
                    <a:pt x="178" y="1150"/>
                    <a:pt x="530" y="400"/>
                    <a:pt x="1414" y="235"/>
                  </a:cubicBezTo>
                  <a:cubicBezTo>
                    <a:pt x="2663" y="1"/>
                    <a:pt x="3066" y="521"/>
                    <a:pt x="3331" y="538"/>
                  </a:cubicBezTo>
                  <a:cubicBezTo>
                    <a:pt x="3591" y="551"/>
                    <a:pt x="3773" y="1570"/>
                    <a:pt x="3109" y="2030"/>
                  </a:cubicBezTo>
                  <a:cubicBezTo>
                    <a:pt x="2450" y="2489"/>
                    <a:pt x="1323" y="3183"/>
                    <a:pt x="1323" y="3183"/>
                  </a:cubicBezTo>
                  <a:lnTo>
                    <a:pt x="1037" y="3591"/>
                  </a:lnTo>
                  <a:close/>
                </a:path>
              </a:pathLst>
            </a:custGeom>
            <a:solidFill>
              <a:srgbClr val="8D4C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1"/>
            <p:cNvSpPr/>
            <p:nvPr/>
          </p:nvSpPr>
          <p:spPr>
            <a:xfrm>
              <a:off x="7486285" y="4190190"/>
              <a:ext cx="46399" cy="517973"/>
            </a:xfrm>
            <a:custGeom>
              <a:avLst/>
              <a:gdLst/>
              <a:ahLst/>
              <a:cxnLst/>
              <a:rect l="l" t="t" r="r" b="b"/>
              <a:pathLst>
                <a:path w="300" h="3349" extrusionOk="0">
                  <a:moveTo>
                    <a:pt x="300" y="3348"/>
                  </a:moveTo>
                  <a:lnTo>
                    <a:pt x="1" y="3348"/>
                  </a:lnTo>
                  <a:lnTo>
                    <a:pt x="174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1"/>
            <p:cNvSpPr/>
            <p:nvPr/>
          </p:nvSpPr>
          <p:spPr>
            <a:xfrm>
              <a:off x="6721928" y="3914577"/>
              <a:ext cx="1333831" cy="173225"/>
            </a:xfrm>
            <a:custGeom>
              <a:avLst/>
              <a:gdLst/>
              <a:ahLst/>
              <a:cxnLst/>
              <a:rect l="l" t="t" r="r" b="b"/>
              <a:pathLst>
                <a:path w="8624" h="1120" extrusionOk="0">
                  <a:moveTo>
                    <a:pt x="8624" y="1120"/>
                  </a:moveTo>
                  <a:cubicBezTo>
                    <a:pt x="7050" y="1063"/>
                    <a:pt x="1054" y="842"/>
                    <a:pt x="317" y="647"/>
                  </a:cubicBezTo>
                  <a:cubicBezTo>
                    <a:pt x="191" y="612"/>
                    <a:pt x="87" y="582"/>
                    <a:pt x="0" y="547"/>
                  </a:cubicBezTo>
                  <a:cubicBezTo>
                    <a:pt x="56" y="218"/>
                    <a:pt x="95" y="1"/>
                    <a:pt x="95" y="1"/>
                  </a:cubicBezTo>
                  <a:lnTo>
                    <a:pt x="8507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1"/>
            <p:cNvSpPr/>
            <p:nvPr/>
          </p:nvSpPr>
          <p:spPr>
            <a:xfrm>
              <a:off x="6611188" y="2019626"/>
              <a:ext cx="1499632" cy="1971669"/>
            </a:xfrm>
            <a:custGeom>
              <a:avLst/>
              <a:gdLst/>
              <a:ahLst/>
              <a:cxnLst/>
              <a:rect l="l" t="t" r="r" b="b"/>
              <a:pathLst>
                <a:path w="9696" h="12748" extrusionOk="0">
                  <a:moveTo>
                    <a:pt x="8989" y="12747"/>
                  </a:moveTo>
                  <a:lnTo>
                    <a:pt x="1015" y="12747"/>
                  </a:lnTo>
                  <a:cubicBezTo>
                    <a:pt x="1015" y="12747"/>
                    <a:pt x="521" y="12570"/>
                    <a:pt x="699" y="11910"/>
                  </a:cubicBezTo>
                  <a:cubicBezTo>
                    <a:pt x="881" y="11256"/>
                    <a:pt x="1106" y="7007"/>
                    <a:pt x="1106" y="7007"/>
                  </a:cubicBezTo>
                  <a:lnTo>
                    <a:pt x="1" y="1019"/>
                  </a:lnTo>
                  <a:cubicBezTo>
                    <a:pt x="1" y="1019"/>
                    <a:pt x="2077" y="386"/>
                    <a:pt x="2845" y="226"/>
                  </a:cubicBezTo>
                  <a:cubicBezTo>
                    <a:pt x="3617" y="70"/>
                    <a:pt x="5876" y="0"/>
                    <a:pt x="6374" y="113"/>
                  </a:cubicBezTo>
                  <a:cubicBezTo>
                    <a:pt x="6868" y="226"/>
                    <a:pt x="8980" y="724"/>
                    <a:pt x="8980" y="724"/>
                  </a:cubicBezTo>
                  <a:cubicBezTo>
                    <a:pt x="8980" y="724"/>
                    <a:pt x="9132" y="10467"/>
                    <a:pt x="9197" y="10918"/>
                  </a:cubicBezTo>
                  <a:cubicBezTo>
                    <a:pt x="9266" y="11369"/>
                    <a:pt x="9626" y="11845"/>
                    <a:pt x="9652" y="12002"/>
                  </a:cubicBezTo>
                  <a:cubicBezTo>
                    <a:pt x="9652" y="12010"/>
                    <a:pt x="9652" y="12015"/>
                    <a:pt x="9652" y="12023"/>
                  </a:cubicBezTo>
                  <a:cubicBezTo>
                    <a:pt x="9695" y="12413"/>
                    <a:pt x="9379" y="12747"/>
                    <a:pt x="8989" y="12747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1"/>
            <p:cNvSpPr/>
            <p:nvPr/>
          </p:nvSpPr>
          <p:spPr>
            <a:xfrm>
              <a:off x="7400446" y="2215431"/>
              <a:ext cx="118164" cy="1781895"/>
            </a:xfrm>
            <a:custGeom>
              <a:avLst/>
              <a:gdLst/>
              <a:ahLst/>
              <a:cxnLst/>
              <a:rect l="l" t="t" r="r" b="b"/>
              <a:pathLst>
                <a:path w="764" h="11521" extrusionOk="0">
                  <a:moveTo>
                    <a:pt x="707" y="11520"/>
                  </a:moveTo>
                  <a:lnTo>
                    <a:pt x="707" y="11520"/>
                  </a:lnTo>
                  <a:cubicBezTo>
                    <a:pt x="686" y="11520"/>
                    <a:pt x="668" y="11503"/>
                    <a:pt x="668" y="11481"/>
                  </a:cubicBezTo>
                  <a:cubicBezTo>
                    <a:pt x="668" y="11429"/>
                    <a:pt x="690" y="6014"/>
                    <a:pt x="551" y="4002"/>
                  </a:cubicBezTo>
                  <a:cubicBezTo>
                    <a:pt x="413" y="1995"/>
                    <a:pt x="9" y="65"/>
                    <a:pt x="5" y="44"/>
                  </a:cubicBezTo>
                  <a:cubicBezTo>
                    <a:pt x="1" y="26"/>
                    <a:pt x="14" y="5"/>
                    <a:pt x="31" y="5"/>
                  </a:cubicBezTo>
                  <a:cubicBezTo>
                    <a:pt x="53" y="0"/>
                    <a:pt x="70" y="9"/>
                    <a:pt x="74" y="31"/>
                  </a:cubicBezTo>
                  <a:cubicBezTo>
                    <a:pt x="79" y="48"/>
                    <a:pt x="486" y="1986"/>
                    <a:pt x="625" y="3998"/>
                  </a:cubicBezTo>
                  <a:cubicBezTo>
                    <a:pt x="764" y="6010"/>
                    <a:pt x="742" y="11429"/>
                    <a:pt x="742" y="11481"/>
                  </a:cubicBezTo>
                  <a:cubicBezTo>
                    <a:pt x="742" y="11503"/>
                    <a:pt x="725" y="11520"/>
                    <a:pt x="707" y="1152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1"/>
            <p:cNvSpPr/>
            <p:nvPr/>
          </p:nvSpPr>
          <p:spPr>
            <a:xfrm>
              <a:off x="6611188" y="2177229"/>
              <a:ext cx="1352700" cy="1814066"/>
            </a:xfrm>
            <a:custGeom>
              <a:avLst/>
              <a:gdLst/>
              <a:ahLst/>
              <a:cxnLst/>
              <a:rect l="l" t="t" r="r" b="b"/>
              <a:pathLst>
                <a:path w="8746" h="11729" extrusionOk="0">
                  <a:moveTo>
                    <a:pt x="8520" y="1500"/>
                  </a:moveTo>
                  <a:lnTo>
                    <a:pt x="6964" y="2571"/>
                  </a:lnTo>
                  <a:lnTo>
                    <a:pt x="6270" y="2589"/>
                  </a:lnTo>
                  <a:cubicBezTo>
                    <a:pt x="6270" y="2589"/>
                    <a:pt x="5910" y="2554"/>
                    <a:pt x="5555" y="2662"/>
                  </a:cubicBezTo>
                  <a:cubicBezTo>
                    <a:pt x="5203" y="2775"/>
                    <a:pt x="5017" y="3161"/>
                    <a:pt x="5017" y="3161"/>
                  </a:cubicBezTo>
                  <a:lnTo>
                    <a:pt x="5290" y="5069"/>
                  </a:lnTo>
                  <a:lnTo>
                    <a:pt x="1826" y="8355"/>
                  </a:lnTo>
                  <a:cubicBezTo>
                    <a:pt x="1835" y="6816"/>
                    <a:pt x="1587" y="5533"/>
                    <a:pt x="1696" y="5520"/>
                  </a:cubicBezTo>
                  <a:cubicBezTo>
                    <a:pt x="1830" y="5502"/>
                    <a:pt x="1943" y="5259"/>
                    <a:pt x="1943" y="5259"/>
                  </a:cubicBezTo>
                  <a:cubicBezTo>
                    <a:pt x="1943" y="5259"/>
                    <a:pt x="2034" y="4314"/>
                    <a:pt x="1696" y="2359"/>
                  </a:cubicBezTo>
                  <a:cubicBezTo>
                    <a:pt x="1353" y="403"/>
                    <a:pt x="1" y="0"/>
                    <a:pt x="1" y="0"/>
                  </a:cubicBezTo>
                  <a:lnTo>
                    <a:pt x="1106" y="5988"/>
                  </a:lnTo>
                  <a:cubicBezTo>
                    <a:pt x="1106" y="5988"/>
                    <a:pt x="881" y="10237"/>
                    <a:pt x="699" y="10891"/>
                  </a:cubicBezTo>
                  <a:cubicBezTo>
                    <a:pt x="521" y="11551"/>
                    <a:pt x="1015" y="11728"/>
                    <a:pt x="1015" y="11728"/>
                  </a:cubicBezTo>
                  <a:lnTo>
                    <a:pt x="1748" y="11728"/>
                  </a:lnTo>
                  <a:cubicBezTo>
                    <a:pt x="1666" y="11290"/>
                    <a:pt x="1627" y="10657"/>
                    <a:pt x="1735" y="9799"/>
                  </a:cubicBezTo>
                  <a:cubicBezTo>
                    <a:pt x="2064" y="9617"/>
                    <a:pt x="2702" y="9240"/>
                    <a:pt x="3105" y="8858"/>
                  </a:cubicBezTo>
                  <a:cubicBezTo>
                    <a:pt x="3673" y="8329"/>
                    <a:pt x="5650" y="5931"/>
                    <a:pt x="5815" y="5771"/>
                  </a:cubicBezTo>
                  <a:cubicBezTo>
                    <a:pt x="5980" y="5615"/>
                    <a:pt x="6925" y="5242"/>
                    <a:pt x="7246" y="4882"/>
                  </a:cubicBezTo>
                  <a:cubicBezTo>
                    <a:pt x="7562" y="4518"/>
                    <a:pt x="7605" y="3490"/>
                    <a:pt x="7605" y="3417"/>
                  </a:cubicBezTo>
                  <a:cubicBezTo>
                    <a:pt x="7605" y="3339"/>
                    <a:pt x="7731" y="3005"/>
                    <a:pt x="7762" y="2905"/>
                  </a:cubicBezTo>
                  <a:cubicBezTo>
                    <a:pt x="7796" y="2810"/>
                    <a:pt x="8295" y="2372"/>
                    <a:pt x="8520" y="2012"/>
                  </a:cubicBezTo>
                  <a:cubicBezTo>
                    <a:pt x="8746" y="1648"/>
                    <a:pt x="8520" y="1500"/>
                    <a:pt x="8520" y="150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1"/>
            <p:cNvSpPr/>
            <p:nvPr/>
          </p:nvSpPr>
          <p:spPr>
            <a:xfrm>
              <a:off x="6341606" y="2373035"/>
              <a:ext cx="1617023" cy="1443179"/>
            </a:xfrm>
            <a:custGeom>
              <a:avLst/>
              <a:gdLst/>
              <a:ahLst/>
              <a:cxnLst/>
              <a:rect l="l" t="t" r="r" b="b"/>
              <a:pathLst>
                <a:path w="10455" h="9331" extrusionOk="0">
                  <a:moveTo>
                    <a:pt x="7614" y="1739"/>
                  </a:moveTo>
                  <a:cubicBezTo>
                    <a:pt x="7514" y="1713"/>
                    <a:pt x="7436" y="1734"/>
                    <a:pt x="7389" y="1739"/>
                  </a:cubicBezTo>
                  <a:cubicBezTo>
                    <a:pt x="7341" y="1743"/>
                    <a:pt x="7298" y="1704"/>
                    <a:pt x="7298" y="1704"/>
                  </a:cubicBezTo>
                  <a:cubicBezTo>
                    <a:pt x="7363" y="1691"/>
                    <a:pt x="7610" y="1435"/>
                    <a:pt x="7610" y="1435"/>
                  </a:cubicBezTo>
                  <a:cubicBezTo>
                    <a:pt x="7640" y="1435"/>
                    <a:pt x="7723" y="1409"/>
                    <a:pt x="7723" y="1409"/>
                  </a:cubicBezTo>
                  <a:cubicBezTo>
                    <a:pt x="7679" y="1565"/>
                    <a:pt x="7814" y="1604"/>
                    <a:pt x="7814" y="1604"/>
                  </a:cubicBezTo>
                  <a:close/>
                  <a:moveTo>
                    <a:pt x="10250" y="100"/>
                  </a:moveTo>
                  <a:cubicBezTo>
                    <a:pt x="10051" y="0"/>
                    <a:pt x="9609" y="304"/>
                    <a:pt x="9335" y="516"/>
                  </a:cubicBezTo>
                  <a:cubicBezTo>
                    <a:pt x="9067" y="733"/>
                    <a:pt x="8672" y="1093"/>
                    <a:pt x="8672" y="1093"/>
                  </a:cubicBezTo>
                  <a:cubicBezTo>
                    <a:pt x="8672" y="1093"/>
                    <a:pt x="8295" y="1119"/>
                    <a:pt x="8173" y="1127"/>
                  </a:cubicBezTo>
                  <a:cubicBezTo>
                    <a:pt x="8048" y="1140"/>
                    <a:pt x="7913" y="1197"/>
                    <a:pt x="7913" y="1197"/>
                  </a:cubicBezTo>
                  <a:cubicBezTo>
                    <a:pt x="7913" y="1197"/>
                    <a:pt x="7983" y="880"/>
                    <a:pt x="7779" y="880"/>
                  </a:cubicBezTo>
                  <a:cubicBezTo>
                    <a:pt x="7575" y="880"/>
                    <a:pt x="7423" y="898"/>
                    <a:pt x="7350" y="919"/>
                  </a:cubicBezTo>
                  <a:cubicBezTo>
                    <a:pt x="7259" y="950"/>
                    <a:pt x="6626" y="1288"/>
                    <a:pt x="6465" y="1695"/>
                  </a:cubicBezTo>
                  <a:cubicBezTo>
                    <a:pt x="6309" y="2099"/>
                    <a:pt x="6162" y="2970"/>
                    <a:pt x="6162" y="2970"/>
                  </a:cubicBezTo>
                  <a:cubicBezTo>
                    <a:pt x="6162" y="2970"/>
                    <a:pt x="4159" y="4913"/>
                    <a:pt x="2750" y="5368"/>
                  </a:cubicBezTo>
                  <a:lnTo>
                    <a:pt x="2893" y="4254"/>
                  </a:lnTo>
                  <a:lnTo>
                    <a:pt x="2975" y="3616"/>
                  </a:lnTo>
                  <a:cubicBezTo>
                    <a:pt x="2975" y="3616"/>
                    <a:pt x="1618" y="3096"/>
                    <a:pt x="183" y="3525"/>
                  </a:cubicBezTo>
                  <a:cubicBezTo>
                    <a:pt x="183" y="3525"/>
                    <a:pt x="170" y="3664"/>
                    <a:pt x="157" y="3898"/>
                  </a:cubicBezTo>
                  <a:cubicBezTo>
                    <a:pt x="105" y="4887"/>
                    <a:pt x="1" y="7557"/>
                    <a:pt x="469" y="8529"/>
                  </a:cubicBezTo>
                  <a:cubicBezTo>
                    <a:pt x="855" y="9331"/>
                    <a:pt x="3439" y="8225"/>
                    <a:pt x="4748" y="7050"/>
                  </a:cubicBezTo>
                  <a:cubicBezTo>
                    <a:pt x="6058" y="5875"/>
                    <a:pt x="7358" y="4202"/>
                    <a:pt x="7358" y="4202"/>
                  </a:cubicBezTo>
                  <a:cubicBezTo>
                    <a:pt x="7358" y="4202"/>
                    <a:pt x="8555" y="3660"/>
                    <a:pt x="8772" y="3399"/>
                  </a:cubicBezTo>
                  <a:cubicBezTo>
                    <a:pt x="8984" y="3139"/>
                    <a:pt x="9166" y="2133"/>
                    <a:pt x="9110" y="2055"/>
                  </a:cubicBezTo>
                  <a:lnTo>
                    <a:pt x="9301" y="1457"/>
                  </a:lnTo>
                  <a:cubicBezTo>
                    <a:pt x="9301" y="1457"/>
                    <a:pt x="10151" y="564"/>
                    <a:pt x="10250" y="473"/>
                  </a:cubicBezTo>
                  <a:cubicBezTo>
                    <a:pt x="10354" y="382"/>
                    <a:pt x="10454" y="200"/>
                    <a:pt x="10250" y="100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1"/>
            <p:cNvSpPr/>
            <p:nvPr/>
          </p:nvSpPr>
          <p:spPr>
            <a:xfrm>
              <a:off x="6365734" y="2851722"/>
              <a:ext cx="436001" cy="179257"/>
            </a:xfrm>
            <a:custGeom>
              <a:avLst/>
              <a:gdLst/>
              <a:ahLst/>
              <a:cxnLst/>
              <a:rect l="l" t="t" r="r" b="b"/>
              <a:pathLst>
                <a:path w="2819" h="1159" extrusionOk="0">
                  <a:moveTo>
                    <a:pt x="2819" y="521"/>
                  </a:moveTo>
                  <a:lnTo>
                    <a:pt x="2737" y="1159"/>
                  </a:lnTo>
                  <a:cubicBezTo>
                    <a:pt x="1917" y="781"/>
                    <a:pt x="560" y="781"/>
                    <a:pt x="1" y="803"/>
                  </a:cubicBezTo>
                  <a:cubicBezTo>
                    <a:pt x="14" y="569"/>
                    <a:pt x="27" y="430"/>
                    <a:pt x="27" y="430"/>
                  </a:cubicBezTo>
                  <a:cubicBezTo>
                    <a:pt x="1462" y="1"/>
                    <a:pt x="2819" y="521"/>
                    <a:pt x="2819" y="521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1"/>
            <p:cNvSpPr/>
            <p:nvPr/>
          </p:nvSpPr>
          <p:spPr>
            <a:xfrm>
              <a:off x="6326913" y="2177229"/>
              <a:ext cx="532512" cy="806887"/>
            </a:xfrm>
            <a:custGeom>
              <a:avLst/>
              <a:gdLst/>
              <a:ahLst/>
              <a:cxnLst/>
              <a:rect l="l" t="t" r="r" b="b"/>
              <a:pathLst>
                <a:path w="3443" h="5217" extrusionOk="0">
                  <a:moveTo>
                    <a:pt x="1839" y="0"/>
                  </a:moveTo>
                  <a:cubicBezTo>
                    <a:pt x="1839" y="0"/>
                    <a:pt x="0" y="226"/>
                    <a:pt x="0" y="4800"/>
                  </a:cubicBezTo>
                  <a:cubicBezTo>
                    <a:pt x="0" y="4939"/>
                    <a:pt x="117" y="5051"/>
                    <a:pt x="256" y="5030"/>
                  </a:cubicBezTo>
                  <a:cubicBezTo>
                    <a:pt x="846" y="4947"/>
                    <a:pt x="2385" y="4874"/>
                    <a:pt x="3126" y="5160"/>
                  </a:cubicBezTo>
                  <a:cubicBezTo>
                    <a:pt x="3269" y="5216"/>
                    <a:pt x="3430" y="5108"/>
                    <a:pt x="3430" y="4952"/>
                  </a:cubicBezTo>
                  <a:cubicBezTo>
                    <a:pt x="3443" y="3829"/>
                    <a:pt x="3347" y="577"/>
                    <a:pt x="1839" y="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1"/>
            <p:cNvSpPr/>
            <p:nvPr/>
          </p:nvSpPr>
          <p:spPr>
            <a:xfrm>
              <a:off x="7531912" y="2553992"/>
              <a:ext cx="37738" cy="41141"/>
            </a:xfrm>
            <a:custGeom>
              <a:avLst/>
              <a:gdLst/>
              <a:ahLst/>
              <a:cxnLst/>
              <a:rect l="l" t="t" r="r" b="b"/>
              <a:pathLst>
                <a:path w="244" h="266" extrusionOk="0">
                  <a:moveTo>
                    <a:pt x="27" y="265"/>
                  </a:moveTo>
                  <a:cubicBezTo>
                    <a:pt x="18" y="265"/>
                    <a:pt x="9" y="261"/>
                    <a:pt x="5" y="252"/>
                  </a:cubicBezTo>
                  <a:cubicBezTo>
                    <a:pt x="1" y="239"/>
                    <a:pt x="5" y="226"/>
                    <a:pt x="14" y="222"/>
                  </a:cubicBezTo>
                  <a:cubicBezTo>
                    <a:pt x="170" y="144"/>
                    <a:pt x="196" y="27"/>
                    <a:pt x="196" y="23"/>
                  </a:cubicBezTo>
                  <a:cubicBezTo>
                    <a:pt x="196" y="10"/>
                    <a:pt x="209" y="1"/>
                    <a:pt x="222" y="5"/>
                  </a:cubicBezTo>
                  <a:cubicBezTo>
                    <a:pt x="235" y="5"/>
                    <a:pt x="243" y="18"/>
                    <a:pt x="239" y="31"/>
                  </a:cubicBezTo>
                  <a:cubicBezTo>
                    <a:pt x="239" y="36"/>
                    <a:pt x="209" y="174"/>
                    <a:pt x="35" y="261"/>
                  </a:cubicBezTo>
                  <a:cubicBezTo>
                    <a:pt x="31" y="261"/>
                    <a:pt x="27" y="265"/>
                    <a:pt x="27" y="265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1"/>
            <p:cNvSpPr/>
            <p:nvPr/>
          </p:nvSpPr>
          <p:spPr>
            <a:xfrm>
              <a:off x="7442670" y="2632562"/>
              <a:ext cx="31706" cy="20880"/>
            </a:xfrm>
            <a:custGeom>
              <a:avLst/>
              <a:gdLst/>
              <a:ahLst/>
              <a:cxnLst/>
              <a:rect l="l" t="t" r="r" b="b"/>
              <a:pathLst>
                <a:path w="205" h="135" extrusionOk="0">
                  <a:moveTo>
                    <a:pt x="27" y="135"/>
                  </a:moveTo>
                  <a:cubicBezTo>
                    <a:pt x="18" y="135"/>
                    <a:pt x="14" y="135"/>
                    <a:pt x="10" y="130"/>
                  </a:cubicBezTo>
                  <a:cubicBezTo>
                    <a:pt x="1" y="122"/>
                    <a:pt x="1" y="104"/>
                    <a:pt x="10" y="96"/>
                  </a:cubicBezTo>
                  <a:cubicBezTo>
                    <a:pt x="79" y="30"/>
                    <a:pt x="170" y="4"/>
                    <a:pt x="174" y="4"/>
                  </a:cubicBezTo>
                  <a:cubicBezTo>
                    <a:pt x="187" y="0"/>
                    <a:pt x="200" y="9"/>
                    <a:pt x="200" y="22"/>
                  </a:cubicBezTo>
                  <a:cubicBezTo>
                    <a:pt x="205" y="35"/>
                    <a:pt x="196" y="43"/>
                    <a:pt x="187" y="48"/>
                  </a:cubicBezTo>
                  <a:cubicBezTo>
                    <a:pt x="183" y="48"/>
                    <a:pt x="101" y="69"/>
                    <a:pt x="40" y="130"/>
                  </a:cubicBezTo>
                  <a:cubicBezTo>
                    <a:pt x="36" y="135"/>
                    <a:pt x="31" y="135"/>
                    <a:pt x="27" y="135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1"/>
            <p:cNvSpPr/>
            <p:nvPr/>
          </p:nvSpPr>
          <p:spPr>
            <a:xfrm>
              <a:off x="7545986" y="2538680"/>
              <a:ext cx="140281" cy="85994"/>
            </a:xfrm>
            <a:custGeom>
              <a:avLst/>
              <a:gdLst/>
              <a:ahLst/>
              <a:cxnLst/>
              <a:rect l="l" t="t" r="r" b="b"/>
              <a:pathLst>
                <a:path w="907" h="556" extrusionOk="0">
                  <a:moveTo>
                    <a:pt x="27" y="555"/>
                  </a:moveTo>
                  <a:cubicBezTo>
                    <a:pt x="22" y="555"/>
                    <a:pt x="14" y="551"/>
                    <a:pt x="9" y="546"/>
                  </a:cubicBezTo>
                  <a:cubicBezTo>
                    <a:pt x="1" y="533"/>
                    <a:pt x="5" y="520"/>
                    <a:pt x="14" y="512"/>
                  </a:cubicBezTo>
                  <a:cubicBezTo>
                    <a:pt x="31" y="503"/>
                    <a:pt x="400" y="260"/>
                    <a:pt x="547" y="213"/>
                  </a:cubicBezTo>
                  <a:cubicBezTo>
                    <a:pt x="690" y="165"/>
                    <a:pt x="868" y="9"/>
                    <a:pt x="868" y="4"/>
                  </a:cubicBezTo>
                  <a:cubicBezTo>
                    <a:pt x="876" y="0"/>
                    <a:pt x="889" y="0"/>
                    <a:pt x="898" y="9"/>
                  </a:cubicBezTo>
                  <a:cubicBezTo>
                    <a:pt x="907" y="17"/>
                    <a:pt x="907" y="30"/>
                    <a:pt x="898" y="39"/>
                  </a:cubicBezTo>
                  <a:cubicBezTo>
                    <a:pt x="889" y="48"/>
                    <a:pt x="712" y="204"/>
                    <a:pt x="564" y="256"/>
                  </a:cubicBezTo>
                  <a:cubicBezTo>
                    <a:pt x="421" y="299"/>
                    <a:pt x="44" y="546"/>
                    <a:pt x="40" y="551"/>
                  </a:cubicBezTo>
                  <a:cubicBezTo>
                    <a:pt x="35" y="555"/>
                    <a:pt x="31" y="555"/>
                    <a:pt x="27" y="555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1"/>
            <p:cNvSpPr/>
            <p:nvPr/>
          </p:nvSpPr>
          <p:spPr>
            <a:xfrm>
              <a:off x="7684102" y="2594205"/>
              <a:ext cx="100068" cy="101460"/>
            </a:xfrm>
            <a:custGeom>
              <a:avLst/>
              <a:gdLst/>
              <a:ahLst/>
              <a:cxnLst/>
              <a:rect l="l" t="t" r="r" b="b"/>
              <a:pathLst>
                <a:path w="647" h="656" extrusionOk="0">
                  <a:moveTo>
                    <a:pt x="27" y="656"/>
                  </a:moveTo>
                  <a:cubicBezTo>
                    <a:pt x="22" y="656"/>
                    <a:pt x="22" y="656"/>
                    <a:pt x="18" y="651"/>
                  </a:cubicBezTo>
                  <a:cubicBezTo>
                    <a:pt x="5" y="647"/>
                    <a:pt x="1" y="634"/>
                    <a:pt x="5" y="621"/>
                  </a:cubicBezTo>
                  <a:cubicBezTo>
                    <a:pt x="9" y="617"/>
                    <a:pt x="57" y="513"/>
                    <a:pt x="114" y="456"/>
                  </a:cubicBezTo>
                  <a:cubicBezTo>
                    <a:pt x="166" y="404"/>
                    <a:pt x="590" y="27"/>
                    <a:pt x="608" y="10"/>
                  </a:cubicBezTo>
                  <a:cubicBezTo>
                    <a:pt x="616" y="1"/>
                    <a:pt x="629" y="1"/>
                    <a:pt x="638" y="10"/>
                  </a:cubicBezTo>
                  <a:cubicBezTo>
                    <a:pt x="647" y="18"/>
                    <a:pt x="647" y="36"/>
                    <a:pt x="638" y="44"/>
                  </a:cubicBezTo>
                  <a:cubicBezTo>
                    <a:pt x="634" y="49"/>
                    <a:pt x="196" y="439"/>
                    <a:pt x="144" y="491"/>
                  </a:cubicBezTo>
                  <a:cubicBezTo>
                    <a:pt x="96" y="539"/>
                    <a:pt x="48" y="643"/>
                    <a:pt x="48" y="643"/>
                  </a:cubicBezTo>
                  <a:cubicBezTo>
                    <a:pt x="44" y="651"/>
                    <a:pt x="35" y="656"/>
                    <a:pt x="27" y="656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1"/>
            <p:cNvSpPr/>
            <p:nvPr/>
          </p:nvSpPr>
          <p:spPr>
            <a:xfrm>
              <a:off x="7709004" y="2686849"/>
              <a:ext cx="45626" cy="90634"/>
            </a:xfrm>
            <a:custGeom>
              <a:avLst/>
              <a:gdLst/>
              <a:ahLst/>
              <a:cxnLst/>
              <a:rect l="l" t="t" r="r" b="b"/>
              <a:pathLst>
                <a:path w="295" h="586" extrusionOk="0">
                  <a:moveTo>
                    <a:pt x="26" y="586"/>
                  </a:moveTo>
                  <a:cubicBezTo>
                    <a:pt x="22" y="586"/>
                    <a:pt x="18" y="581"/>
                    <a:pt x="13" y="581"/>
                  </a:cubicBezTo>
                  <a:cubicBezTo>
                    <a:pt x="5" y="573"/>
                    <a:pt x="0" y="560"/>
                    <a:pt x="5" y="551"/>
                  </a:cubicBezTo>
                  <a:cubicBezTo>
                    <a:pt x="5" y="551"/>
                    <a:pt x="52" y="464"/>
                    <a:pt x="91" y="339"/>
                  </a:cubicBezTo>
                  <a:cubicBezTo>
                    <a:pt x="126" y="208"/>
                    <a:pt x="247" y="22"/>
                    <a:pt x="252" y="13"/>
                  </a:cubicBezTo>
                  <a:cubicBezTo>
                    <a:pt x="256" y="5"/>
                    <a:pt x="269" y="0"/>
                    <a:pt x="282" y="9"/>
                  </a:cubicBezTo>
                  <a:cubicBezTo>
                    <a:pt x="291" y="13"/>
                    <a:pt x="295" y="26"/>
                    <a:pt x="291" y="39"/>
                  </a:cubicBezTo>
                  <a:cubicBezTo>
                    <a:pt x="286" y="39"/>
                    <a:pt x="169" y="230"/>
                    <a:pt x="135" y="352"/>
                  </a:cubicBezTo>
                  <a:cubicBezTo>
                    <a:pt x="96" y="482"/>
                    <a:pt x="48" y="568"/>
                    <a:pt x="44" y="573"/>
                  </a:cubicBezTo>
                  <a:cubicBezTo>
                    <a:pt x="39" y="581"/>
                    <a:pt x="31" y="586"/>
                    <a:pt x="26" y="586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1"/>
            <p:cNvSpPr/>
            <p:nvPr/>
          </p:nvSpPr>
          <p:spPr>
            <a:xfrm>
              <a:off x="7597644" y="2553992"/>
              <a:ext cx="39749" cy="38357"/>
            </a:xfrm>
            <a:custGeom>
              <a:avLst/>
              <a:gdLst/>
              <a:ahLst/>
              <a:cxnLst/>
              <a:rect l="l" t="t" r="r" b="b"/>
              <a:pathLst>
                <a:path w="257" h="248" extrusionOk="0">
                  <a:moveTo>
                    <a:pt x="26" y="248"/>
                  </a:moveTo>
                  <a:cubicBezTo>
                    <a:pt x="22" y="248"/>
                    <a:pt x="13" y="248"/>
                    <a:pt x="9" y="239"/>
                  </a:cubicBezTo>
                  <a:cubicBezTo>
                    <a:pt x="0" y="231"/>
                    <a:pt x="5" y="218"/>
                    <a:pt x="13" y="209"/>
                  </a:cubicBezTo>
                  <a:cubicBezTo>
                    <a:pt x="61" y="179"/>
                    <a:pt x="183" y="79"/>
                    <a:pt x="209" y="18"/>
                  </a:cubicBezTo>
                  <a:cubicBezTo>
                    <a:pt x="213" y="5"/>
                    <a:pt x="226" y="1"/>
                    <a:pt x="239" y="5"/>
                  </a:cubicBezTo>
                  <a:cubicBezTo>
                    <a:pt x="248" y="10"/>
                    <a:pt x="256" y="23"/>
                    <a:pt x="248" y="36"/>
                  </a:cubicBezTo>
                  <a:cubicBezTo>
                    <a:pt x="213" y="122"/>
                    <a:pt x="48" y="239"/>
                    <a:pt x="39" y="244"/>
                  </a:cubicBezTo>
                  <a:cubicBezTo>
                    <a:pt x="35" y="248"/>
                    <a:pt x="31" y="248"/>
                    <a:pt x="26" y="248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1"/>
            <p:cNvSpPr/>
            <p:nvPr/>
          </p:nvSpPr>
          <p:spPr>
            <a:xfrm>
              <a:off x="6484517" y="3181003"/>
              <a:ext cx="285821" cy="200755"/>
            </a:xfrm>
            <a:custGeom>
              <a:avLst/>
              <a:gdLst/>
              <a:ahLst/>
              <a:cxnLst/>
              <a:rect l="l" t="t" r="r" b="b"/>
              <a:pathLst>
                <a:path w="1848" h="1298" extrusionOk="0">
                  <a:moveTo>
                    <a:pt x="26" y="1297"/>
                  </a:moveTo>
                  <a:cubicBezTo>
                    <a:pt x="22" y="1297"/>
                    <a:pt x="13" y="1293"/>
                    <a:pt x="9" y="1288"/>
                  </a:cubicBezTo>
                  <a:cubicBezTo>
                    <a:pt x="0" y="1280"/>
                    <a:pt x="0" y="1267"/>
                    <a:pt x="13" y="1258"/>
                  </a:cubicBezTo>
                  <a:cubicBezTo>
                    <a:pt x="18" y="1249"/>
                    <a:pt x="733" y="573"/>
                    <a:pt x="1730" y="157"/>
                  </a:cubicBezTo>
                  <a:cubicBezTo>
                    <a:pt x="1505" y="139"/>
                    <a:pt x="889" y="131"/>
                    <a:pt x="390" y="465"/>
                  </a:cubicBezTo>
                  <a:cubicBezTo>
                    <a:pt x="382" y="473"/>
                    <a:pt x="364" y="469"/>
                    <a:pt x="360" y="460"/>
                  </a:cubicBezTo>
                  <a:cubicBezTo>
                    <a:pt x="351" y="452"/>
                    <a:pt x="356" y="434"/>
                    <a:pt x="364" y="430"/>
                  </a:cubicBezTo>
                  <a:cubicBezTo>
                    <a:pt x="997" y="1"/>
                    <a:pt x="1817" y="118"/>
                    <a:pt x="1826" y="122"/>
                  </a:cubicBezTo>
                  <a:cubicBezTo>
                    <a:pt x="1839" y="122"/>
                    <a:pt x="1847" y="131"/>
                    <a:pt x="1847" y="139"/>
                  </a:cubicBezTo>
                  <a:cubicBezTo>
                    <a:pt x="1847" y="148"/>
                    <a:pt x="1843" y="161"/>
                    <a:pt x="1834" y="165"/>
                  </a:cubicBezTo>
                  <a:cubicBezTo>
                    <a:pt x="798" y="573"/>
                    <a:pt x="48" y="1280"/>
                    <a:pt x="44" y="1288"/>
                  </a:cubicBezTo>
                  <a:cubicBezTo>
                    <a:pt x="39" y="1293"/>
                    <a:pt x="31" y="1297"/>
                    <a:pt x="26" y="1297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1"/>
            <p:cNvSpPr/>
            <p:nvPr/>
          </p:nvSpPr>
          <p:spPr>
            <a:xfrm>
              <a:off x="7164426" y="1726536"/>
              <a:ext cx="293863" cy="513178"/>
            </a:xfrm>
            <a:custGeom>
              <a:avLst/>
              <a:gdLst/>
              <a:ahLst/>
              <a:cxnLst/>
              <a:rect l="l" t="t" r="r" b="b"/>
              <a:pathLst>
                <a:path w="1900" h="3318" extrusionOk="0">
                  <a:moveTo>
                    <a:pt x="1869" y="1457"/>
                  </a:moveTo>
                  <a:lnTo>
                    <a:pt x="1657" y="412"/>
                  </a:lnTo>
                  <a:lnTo>
                    <a:pt x="274" y="70"/>
                  </a:lnTo>
                  <a:lnTo>
                    <a:pt x="1" y="1"/>
                  </a:lnTo>
                  <a:lnTo>
                    <a:pt x="40" y="178"/>
                  </a:lnTo>
                  <a:lnTo>
                    <a:pt x="139" y="647"/>
                  </a:lnTo>
                  <a:lnTo>
                    <a:pt x="313" y="1453"/>
                  </a:lnTo>
                  <a:lnTo>
                    <a:pt x="1206" y="2121"/>
                  </a:lnTo>
                  <a:lnTo>
                    <a:pt x="1635" y="3317"/>
                  </a:lnTo>
                  <a:lnTo>
                    <a:pt x="1653" y="2073"/>
                  </a:lnTo>
                  <a:lnTo>
                    <a:pt x="1900" y="1600"/>
                  </a:ln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1"/>
            <p:cNvSpPr/>
            <p:nvPr/>
          </p:nvSpPr>
          <p:spPr>
            <a:xfrm>
              <a:off x="7170458" y="1737208"/>
              <a:ext cx="283192" cy="238339"/>
            </a:xfrm>
            <a:custGeom>
              <a:avLst/>
              <a:gdLst/>
              <a:ahLst/>
              <a:cxnLst/>
              <a:rect l="l" t="t" r="r" b="b"/>
              <a:pathLst>
                <a:path w="1831" h="1541" extrusionOk="0">
                  <a:moveTo>
                    <a:pt x="1" y="109"/>
                  </a:moveTo>
                  <a:lnTo>
                    <a:pt x="235" y="1"/>
                  </a:lnTo>
                  <a:lnTo>
                    <a:pt x="1618" y="343"/>
                  </a:lnTo>
                  <a:lnTo>
                    <a:pt x="1830" y="1388"/>
                  </a:lnTo>
                  <a:cubicBezTo>
                    <a:pt x="920" y="1540"/>
                    <a:pt x="373" y="989"/>
                    <a:pt x="100" y="578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1"/>
            <p:cNvSpPr/>
            <p:nvPr/>
          </p:nvSpPr>
          <p:spPr>
            <a:xfrm>
              <a:off x="7049819" y="1678281"/>
              <a:ext cx="142292" cy="116153"/>
            </a:xfrm>
            <a:custGeom>
              <a:avLst/>
              <a:gdLst/>
              <a:ahLst/>
              <a:cxnLst/>
              <a:rect l="l" t="t" r="r" b="b"/>
              <a:pathLst>
                <a:path w="920" h="751" extrusionOk="0">
                  <a:moveTo>
                    <a:pt x="625" y="716"/>
                  </a:moveTo>
                  <a:cubicBezTo>
                    <a:pt x="716" y="742"/>
                    <a:pt x="815" y="750"/>
                    <a:pt x="919" y="729"/>
                  </a:cubicBezTo>
                  <a:lnTo>
                    <a:pt x="572" y="139"/>
                  </a:lnTo>
                  <a:cubicBezTo>
                    <a:pt x="572" y="139"/>
                    <a:pt x="412" y="13"/>
                    <a:pt x="269" y="5"/>
                  </a:cubicBezTo>
                  <a:cubicBezTo>
                    <a:pt x="213" y="0"/>
                    <a:pt x="156" y="18"/>
                    <a:pt x="113" y="65"/>
                  </a:cubicBezTo>
                  <a:cubicBezTo>
                    <a:pt x="0" y="204"/>
                    <a:pt x="243" y="616"/>
                    <a:pt x="625" y="716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1"/>
            <p:cNvSpPr/>
            <p:nvPr/>
          </p:nvSpPr>
          <p:spPr>
            <a:xfrm>
              <a:off x="7091270" y="1678899"/>
              <a:ext cx="100842" cy="115535"/>
            </a:xfrm>
            <a:custGeom>
              <a:avLst/>
              <a:gdLst/>
              <a:ahLst/>
              <a:cxnLst/>
              <a:rect l="l" t="t" r="r" b="b"/>
              <a:pathLst>
                <a:path w="652" h="747" extrusionOk="0">
                  <a:moveTo>
                    <a:pt x="1" y="1"/>
                  </a:moveTo>
                  <a:cubicBezTo>
                    <a:pt x="57" y="192"/>
                    <a:pt x="170" y="512"/>
                    <a:pt x="357" y="712"/>
                  </a:cubicBezTo>
                  <a:cubicBezTo>
                    <a:pt x="448" y="738"/>
                    <a:pt x="547" y="746"/>
                    <a:pt x="651" y="725"/>
                  </a:cubicBezTo>
                  <a:lnTo>
                    <a:pt x="304" y="135"/>
                  </a:lnTo>
                  <a:cubicBezTo>
                    <a:pt x="304" y="135"/>
                    <a:pt x="144" y="9"/>
                    <a:pt x="1" y="1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1"/>
            <p:cNvSpPr/>
            <p:nvPr/>
          </p:nvSpPr>
          <p:spPr>
            <a:xfrm>
              <a:off x="7103488" y="1358434"/>
              <a:ext cx="461366" cy="549370"/>
            </a:xfrm>
            <a:custGeom>
              <a:avLst/>
              <a:gdLst/>
              <a:ahLst/>
              <a:cxnLst/>
              <a:rect l="l" t="t" r="r" b="b"/>
              <a:pathLst>
                <a:path w="2983" h="3552" extrusionOk="0">
                  <a:moveTo>
                    <a:pt x="2198" y="3334"/>
                  </a:moveTo>
                  <a:cubicBezTo>
                    <a:pt x="2086" y="3408"/>
                    <a:pt x="1964" y="3465"/>
                    <a:pt x="1830" y="3495"/>
                  </a:cubicBezTo>
                  <a:cubicBezTo>
                    <a:pt x="1583" y="3551"/>
                    <a:pt x="1335" y="3525"/>
                    <a:pt x="1101" y="3430"/>
                  </a:cubicBezTo>
                  <a:cubicBezTo>
                    <a:pt x="815" y="3317"/>
                    <a:pt x="555" y="3096"/>
                    <a:pt x="356" y="2801"/>
                  </a:cubicBezTo>
                  <a:cubicBezTo>
                    <a:pt x="225" y="2606"/>
                    <a:pt x="121" y="2376"/>
                    <a:pt x="61" y="2125"/>
                  </a:cubicBezTo>
                  <a:cubicBezTo>
                    <a:pt x="61" y="2120"/>
                    <a:pt x="61" y="2116"/>
                    <a:pt x="56" y="2107"/>
                  </a:cubicBezTo>
                  <a:cubicBezTo>
                    <a:pt x="56" y="2107"/>
                    <a:pt x="56" y="2107"/>
                    <a:pt x="56" y="2103"/>
                  </a:cubicBezTo>
                  <a:cubicBezTo>
                    <a:pt x="17" y="1938"/>
                    <a:pt x="0" y="1774"/>
                    <a:pt x="0" y="1609"/>
                  </a:cubicBezTo>
                  <a:cubicBezTo>
                    <a:pt x="0" y="1596"/>
                    <a:pt x="0" y="1583"/>
                    <a:pt x="0" y="1570"/>
                  </a:cubicBezTo>
                  <a:cubicBezTo>
                    <a:pt x="0" y="1513"/>
                    <a:pt x="4" y="1461"/>
                    <a:pt x="9" y="1405"/>
                  </a:cubicBezTo>
                  <a:cubicBezTo>
                    <a:pt x="39" y="1106"/>
                    <a:pt x="134" y="833"/>
                    <a:pt x="286" y="607"/>
                  </a:cubicBezTo>
                  <a:cubicBezTo>
                    <a:pt x="438" y="382"/>
                    <a:pt x="642" y="208"/>
                    <a:pt x="889" y="117"/>
                  </a:cubicBezTo>
                  <a:cubicBezTo>
                    <a:pt x="932" y="100"/>
                    <a:pt x="980" y="87"/>
                    <a:pt x="1028" y="74"/>
                  </a:cubicBezTo>
                  <a:cubicBezTo>
                    <a:pt x="1348" y="0"/>
                    <a:pt x="1674" y="65"/>
                    <a:pt x="1960" y="239"/>
                  </a:cubicBezTo>
                  <a:cubicBezTo>
                    <a:pt x="2229" y="404"/>
                    <a:pt x="2467" y="664"/>
                    <a:pt x="2627" y="989"/>
                  </a:cubicBezTo>
                  <a:cubicBezTo>
                    <a:pt x="2632" y="993"/>
                    <a:pt x="2636" y="997"/>
                    <a:pt x="2636" y="1002"/>
                  </a:cubicBezTo>
                  <a:cubicBezTo>
                    <a:pt x="2658" y="1050"/>
                    <a:pt x="2680" y="1093"/>
                    <a:pt x="2701" y="1145"/>
                  </a:cubicBezTo>
                  <a:cubicBezTo>
                    <a:pt x="2740" y="1245"/>
                    <a:pt x="2775" y="1353"/>
                    <a:pt x="2801" y="1461"/>
                  </a:cubicBezTo>
                  <a:cubicBezTo>
                    <a:pt x="2983" y="2238"/>
                    <a:pt x="2719" y="2992"/>
                    <a:pt x="2198" y="3334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1"/>
            <p:cNvSpPr/>
            <p:nvPr/>
          </p:nvSpPr>
          <p:spPr>
            <a:xfrm>
              <a:off x="7104725" y="1358434"/>
              <a:ext cx="301906" cy="243597"/>
            </a:xfrm>
            <a:custGeom>
              <a:avLst/>
              <a:gdLst/>
              <a:ahLst/>
              <a:cxnLst/>
              <a:rect l="l" t="t" r="r" b="b"/>
              <a:pathLst>
                <a:path w="1952" h="1575" extrusionOk="0">
                  <a:moveTo>
                    <a:pt x="204" y="1574"/>
                  </a:moveTo>
                  <a:lnTo>
                    <a:pt x="1" y="1405"/>
                  </a:lnTo>
                  <a:cubicBezTo>
                    <a:pt x="31" y="1106"/>
                    <a:pt x="126" y="833"/>
                    <a:pt x="278" y="607"/>
                  </a:cubicBezTo>
                  <a:cubicBezTo>
                    <a:pt x="430" y="382"/>
                    <a:pt x="634" y="208"/>
                    <a:pt x="881" y="117"/>
                  </a:cubicBezTo>
                  <a:cubicBezTo>
                    <a:pt x="924" y="100"/>
                    <a:pt x="972" y="87"/>
                    <a:pt x="1020" y="74"/>
                  </a:cubicBezTo>
                  <a:cubicBezTo>
                    <a:pt x="1340" y="0"/>
                    <a:pt x="1666" y="65"/>
                    <a:pt x="1952" y="239"/>
                  </a:cubicBezTo>
                  <a:cubicBezTo>
                    <a:pt x="157" y="299"/>
                    <a:pt x="204" y="1561"/>
                    <a:pt x="204" y="1574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1"/>
            <p:cNvSpPr/>
            <p:nvPr/>
          </p:nvSpPr>
          <p:spPr>
            <a:xfrm>
              <a:off x="7119573" y="1951264"/>
              <a:ext cx="297885" cy="322631"/>
            </a:xfrm>
            <a:custGeom>
              <a:avLst/>
              <a:gdLst/>
              <a:ahLst/>
              <a:cxnLst/>
              <a:rect l="l" t="t" r="r" b="b"/>
              <a:pathLst>
                <a:path w="1926" h="2086" extrusionOk="0">
                  <a:moveTo>
                    <a:pt x="603" y="0"/>
                  </a:moveTo>
                  <a:lnTo>
                    <a:pt x="0" y="603"/>
                  </a:lnTo>
                  <a:lnTo>
                    <a:pt x="802" y="2086"/>
                  </a:lnTo>
                  <a:lnTo>
                    <a:pt x="1153" y="1041"/>
                  </a:lnTo>
                  <a:lnTo>
                    <a:pt x="1327" y="850"/>
                  </a:lnTo>
                  <a:lnTo>
                    <a:pt x="1925" y="1864"/>
                  </a:lnTo>
                  <a:lnTo>
                    <a:pt x="1496" y="668"/>
                  </a:lnTo>
                  <a:close/>
                </a:path>
              </a:pathLst>
            </a:custGeom>
            <a:solidFill>
              <a:srgbClr val="FFD4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1"/>
            <p:cNvSpPr/>
            <p:nvPr/>
          </p:nvSpPr>
          <p:spPr>
            <a:xfrm>
              <a:off x="7417304" y="1974000"/>
              <a:ext cx="148324" cy="265714"/>
            </a:xfrm>
            <a:custGeom>
              <a:avLst/>
              <a:gdLst/>
              <a:ahLst/>
              <a:cxnLst/>
              <a:rect l="l" t="t" r="r" b="b"/>
              <a:pathLst>
                <a:path w="959" h="1718" extrusionOk="0">
                  <a:moveTo>
                    <a:pt x="0" y="1717"/>
                  </a:moveTo>
                  <a:lnTo>
                    <a:pt x="18" y="473"/>
                  </a:lnTo>
                  <a:lnTo>
                    <a:pt x="265" y="0"/>
                  </a:lnTo>
                  <a:lnTo>
                    <a:pt x="811" y="352"/>
                  </a:lnTo>
                  <a:lnTo>
                    <a:pt x="958" y="1470"/>
                  </a:lnTo>
                  <a:lnTo>
                    <a:pt x="265" y="633"/>
                  </a:lnTo>
                  <a:close/>
                </a:path>
              </a:pathLst>
            </a:custGeom>
            <a:solidFill>
              <a:srgbClr val="FFD4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1"/>
            <p:cNvSpPr/>
            <p:nvPr/>
          </p:nvSpPr>
          <p:spPr>
            <a:xfrm>
              <a:off x="7055851" y="1334306"/>
              <a:ext cx="325415" cy="534522"/>
            </a:xfrm>
            <a:custGeom>
              <a:avLst/>
              <a:gdLst/>
              <a:ahLst/>
              <a:cxnLst/>
              <a:rect l="l" t="t" r="r" b="b"/>
              <a:pathLst>
                <a:path w="2104" h="3456" extrusionOk="0">
                  <a:moveTo>
                    <a:pt x="2103" y="226"/>
                  </a:moveTo>
                  <a:cubicBezTo>
                    <a:pt x="2103" y="226"/>
                    <a:pt x="902" y="451"/>
                    <a:pt x="677" y="1093"/>
                  </a:cubicBezTo>
                  <a:cubicBezTo>
                    <a:pt x="547" y="1474"/>
                    <a:pt x="677" y="1604"/>
                    <a:pt x="720" y="1791"/>
                  </a:cubicBezTo>
                  <a:cubicBezTo>
                    <a:pt x="768" y="1973"/>
                    <a:pt x="555" y="2133"/>
                    <a:pt x="555" y="2133"/>
                  </a:cubicBezTo>
                  <a:cubicBezTo>
                    <a:pt x="555" y="2133"/>
                    <a:pt x="724" y="2740"/>
                    <a:pt x="963" y="2914"/>
                  </a:cubicBezTo>
                  <a:cubicBezTo>
                    <a:pt x="984" y="2931"/>
                    <a:pt x="1010" y="2948"/>
                    <a:pt x="1032" y="2961"/>
                  </a:cubicBezTo>
                  <a:cubicBezTo>
                    <a:pt x="1197" y="3070"/>
                    <a:pt x="1253" y="3282"/>
                    <a:pt x="1162" y="3456"/>
                  </a:cubicBezTo>
                  <a:cubicBezTo>
                    <a:pt x="1162" y="3456"/>
                    <a:pt x="486" y="3113"/>
                    <a:pt x="243" y="2047"/>
                  </a:cubicBezTo>
                  <a:cubicBezTo>
                    <a:pt x="0" y="980"/>
                    <a:pt x="599" y="347"/>
                    <a:pt x="599" y="347"/>
                  </a:cubicBezTo>
                  <a:lnTo>
                    <a:pt x="1461" y="0"/>
                  </a:lnTo>
                  <a:close/>
                </a:path>
              </a:pathLst>
            </a:custGeom>
            <a:solidFill>
              <a:srgbClr val="8D4C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5" name="Google Shape;685;p21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6" name="Google Shape;686;p21"/>
          <p:cNvSpPr/>
          <p:nvPr/>
        </p:nvSpPr>
        <p:spPr>
          <a:xfrm>
            <a:off x="5810485" y="1789639"/>
            <a:ext cx="405841" cy="321239"/>
          </a:xfrm>
          <a:custGeom>
            <a:avLst/>
            <a:gdLst/>
            <a:ahLst/>
            <a:cxnLst/>
            <a:rect l="l" t="t" r="r" b="b"/>
            <a:pathLst>
              <a:path w="2624" h="2077" extrusionOk="0">
                <a:moveTo>
                  <a:pt x="2624" y="460"/>
                </a:moveTo>
                <a:lnTo>
                  <a:pt x="2385" y="954"/>
                </a:lnTo>
                <a:lnTo>
                  <a:pt x="1939" y="681"/>
                </a:lnTo>
                <a:lnTo>
                  <a:pt x="1939" y="2077"/>
                </a:lnTo>
                <a:lnTo>
                  <a:pt x="686" y="2077"/>
                </a:lnTo>
                <a:lnTo>
                  <a:pt x="686" y="681"/>
                </a:lnTo>
                <a:lnTo>
                  <a:pt x="239" y="954"/>
                </a:lnTo>
                <a:lnTo>
                  <a:pt x="1" y="460"/>
                </a:lnTo>
                <a:lnTo>
                  <a:pt x="651" y="0"/>
                </a:lnTo>
                <a:lnTo>
                  <a:pt x="985" y="0"/>
                </a:lnTo>
                <a:cubicBezTo>
                  <a:pt x="1041" y="126"/>
                  <a:pt x="1167" y="213"/>
                  <a:pt x="1310" y="213"/>
                </a:cubicBezTo>
                <a:cubicBezTo>
                  <a:pt x="1458" y="213"/>
                  <a:pt x="1583" y="126"/>
                  <a:pt x="1640" y="0"/>
                </a:cubicBezTo>
                <a:lnTo>
                  <a:pt x="19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7" name="Google Shape;687;p21"/>
          <p:cNvGrpSpPr/>
          <p:nvPr/>
        </p:nvGrpSpPr>
        <p:grpSpPr>
          <a:xfrm>
            <a:off x="6099115" y="2542386"/>
            <a:ext cx="396406" cy="321393"/>
            <a:chOff x="5815279" y="2549352"/>
            <a:chExt cx="396406" cy="321393"/>
          </a:xfrm>
        </p:grpSpPr>
        <p:sp>
          <p:nvSpPr>
            <p:cNvPr id="688" name="Google Shape;688;p21"/>
            <p:cNvSpPr/>
            <p:nvPr/>
          </p:nvSpPr>
          <p:spPr>
            <a:xfrm>
              <a:off x="5946590" y="2824965"/>
              <a:ext cx="133631" cy="45781"/>
            </a:xfrm>
            <a:custGeom>
              <a:avLst/>
              <a:gdLst/>
              <a:ahLst/>
              <a:cxnLst/>
              <a:rect l="l" t="t" r="r" b="b"/>
              <a:pathLst>
                <a:path w="864" h="296" extrusionOk="0">
                  <a:moveTo>
                    <a:pt x="864" y="243"/>
                  </a:moveTo>
                  <a:lnTo>
                    <a:pt x="864" y="295"/>
                  </a:lnTo>
                  <a:lnTo>
                    <a:pt x="1" y="295"/>
                  </a:lnTo>
                  <a:lnTo>
                    <a:pt x="1" y="243"/>
                  </a:lnTo>
                  <a:cubicBezTo>
                    <a:pt x="62" y="213"/>
                    <a:pt x="96" y="148"/>
                    <a:pt x="96" y="148"/>
                  </a:cubicBezTo>
                  <a:lnTo>
                    <a:pt x="96" y="0"/>
                  </a:lnTo>
                  <a:lnTo>
                    <a:pt x="768" y="0"/>
                  </a:lnTo>
                  <a:lnTo>
                    <a:pt x="768" y="148"/>
                  </a:lnTo>
                  <a:cubicBezTo>
                    <a:pt x="768" y="148"/>
                    <a:pt x="803" y="213"/>
                    <a:pt x="864" y="2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1"/>
            <p:cNvSpPr/>
            <p:nvPr/>
          </p:nvSpPr>
          <p:spPr>
            <a:xfrm>
              <a:off x="5939940" y="2861156"/>
              <a:ext cx="146313" cy="9589"/>
            </a:xfrm>
            <a:custGeom>
              <a:avLst/>
              <a:gdLst/>
              <a:ahLst/>
              <a:cxnLst/>
              <a:rect l="l" t="t" r="r" b="b"/>
              <a:pathLst>
                <a:path w="946" h="62" extrusionOk="0">
                  <a:moveTo>
                    <a:pt x="946" y="27"/>
                  </a:moveTo>
                  <a:lnTo>
                    <a:pt x="946" y="35"/>
                  </a:lnTo>
                  <a:cubicBezTo>
                    <a:pt x="946" y="48"/>
                    <a:pt x="937" y="61"/>
                    <a:pt x="920" y="61"/>
                  </a:cubicBezTo>
                  <a:lnTo>
                    <a:pt x="27" y="61"/>
                  </a:lnTo>
                  <a:cubicBezTo>
                    <a:pt x="14" y="61"/>
                    <a:pt x="1" y="48"/>
                    <a:pt x="1" y="35"/>
                  </a:cubicBezTo>
                  <a:lnTo>
                    <a:pt x="1" y="27"/>
                  </a:lnTo>
                  <a:cubicBezTo>
                    <a:pt x="1" y="14"/>
                    <a:pt x="14" y="1"/>
                    <a:pt x="27" y="1"/>
                  </a:cubicBezTo>
                  <a:lnTo>
                    <a:pt x="920" y="1"/>
                  </a:lnTo>
                  <a:cubicBezTo>
                    <a:pt x="937" y="1"/>
                    <a:pt x="946" y="14"/>
                    <a:pt x="946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1"/>
            <p:cNvSpPr/>
            <p:nvPr/>
          </p:nvSpPr>
          <p:spPr>
            <a:xfrm>
              <a:off x="5961438" y="2824965"/>
              <a:ext cx="104090" cy="14848"/>
            </a:xfrm>
            <a:custGeom>
              <a:avLst/>
              <a:gdLst/>
              <a:ahLst/>
              <a:cxnLst/>
              <a:rect l="l" t="t" r="r" b="b"/>
              <a:pathLst>
                <a:path w="673" h="96" extrusionOk="0">
                  <a:moveTo>
                    <a:pt x="672" y="96"/>
                  </a:moveTo>
                  <a:lnTo>
                    <a:pt x="0" y="96"/>
                  </a:lnTo>
                  <a:lnTo>
                    <a:pt x="0" y="0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1"/>
            <p:cNvSpPr/>
            <p:nvPr/>
          </p:nvSpPr>
          <p:spPr>
            <a:xfrm>
              <a:off x="5815279" y="2549352"/>
              <a:ext cx="396406" cy="283810"/>
            </a:xfrm>
            <a:custGeom>
              <a:avLst/>
              <a:gdLst/>
              <a:ahLst/>
              <a:cxnLst/>
              <a:rect l="l" t="t" r="r" b="b"/>
              <a:pathLst>
                <a:path w="2563" h="1835" extrusionOk="0">
                  <a:moveTo>
                    <a:pt x="2563" y="217"/>
                  </a:moveTo>
                  <a:lnTo>
                    <a:pt x="2563" y="1639"/>
                  </a:lnTo>
                  <a:cubicBezTo>
                    <a:pt x="2563" y="1743"/>
                    <a:pt x="2467" y="1834"/>
                    <a:pt x="2354" y="1834"/>
                  </a:cubicBezTo>
                  <a:lnTo>
                    <a:pt x="208" y="1834"/>
                  </a:lnTo>
                  <a:cubicBezTo>
                    <a:pt x="96" y="1834"/>
                    <a:pt x="0" y="1743"/>
                    <a:pt x="0" y="1639"/>
                  </a:cubicBezTo>
                  <a:lnTo>
                    <a:pt x="0" y="217"/>
                  </a:lnTo>
                  <a:cubicBezTo>
                    <a:pt x="0" y="96"/>
                    <a:pt x="91" y="0"/>
                    <a:pt x="208" y="0"/>
                  </a:cubicBezTo>
                  <a:lnTo>
                    <a:pt x="2354" y="0"/>
                  </a:lnTo>
                  <a:cubicBezTo>
                    <a:pt x="2471" y="0"/>
                    <a:pt x="2563" y="96"/>
                    <a:pt x="2563" y="2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1"/>
            <p:cNvSpPr/>
            <p:nvPr/>
          </p:nvSpPr>
          <p:spPr>
            <a:xfrm>
              <a:off x="5819300" y="2553374"/>
              <a:ext cx="388364" cy="276386"/>
            </a:xfrm>
            <a:custGeom>
              <a:avLst/>
              <a:gdLst/>
              <a:ahLst/>
              <a:cxnLst/>
              <a:rect l="l" t="t" r="r" b="b"/>
              <a:pathLst>
                <a:path w="2511" h="1787" extrusionOk="0">
                  <a:moveTo>
                    <a:pt x="2511" y="191"/>
                  </a:moveTo>
                  <a:lnTo>
                    <a:pt x="2511" y="1613"/>
                  </a:lnTo>
                  <a:cubicBezTo>
                    <a:pt x="2511" y="1704"/>
                    <a:pt x="2428" y="1787"/>
                    <a:pt x="2328" y="1787"/>
                  </a:cubicBezTo>
                  <a:lnTo>
                    <a:pt x="182" y="1787"/>
                  </a:lnTo>
                  <a:cubicBezTo>
                    <a:pt x="83" y="1787"/>
                    <a:pt x="0" y="1704"/>
                    <a:pt x="0" y="1613"/>
                  </a:cubicBezTo>
                  <a:lnTo>
                    <a:pt x="0" y="191"/>
                  </a:lnTo>
                  <a:cubicBezTo>
                    <a:pt x="0" y="83"/>
                    <a:pt x="83" y="1"/>
                    <a:pt x="182" y="1"/>
                  </a:cubicBezTo>
                  <a:lnTo>
                    <a:pt x="2328" y="1"/>
                  </a:lnTo>
                  <a:cubicBezTo>
                    <a:pt x="2428" y="1"/>
                    <a:pt x="2511" y="83"/>
                    <a:pt x="2511" y="1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1"/>
            <p:cNvSpPr/>
            <p:nvPr/>
          </p:nvSpPr>
          <p:spPr>
            <a:xfrm>
              <a:off x="5831364" y="2566056"/>
              <a:ext cx="363617" cy="199363"/>
            </a:xfrm>
            <a:custGeom>
              <a:avLst/>
              <a:gdLst/>
              <a:ahLst/>
              <a:cxnLst/>
              <a:rect l="l" t="t" r="r" b="b"/>
              <a:pathLst>
                <a:path w="2351" h="1289" extrusionOk="0">
                  <a:moveTo>
                    <a:pt x="2350" y="101"/>
                  </a:moveTo>
                  <a:lnTo>
                    <a:pt x="2350" y="1289"/>
                  </a:lnTo>
                  <a:lnTo>
                    <a:pt x="0" y="1289"/>
                  </a:lnTo>
                  <a:lnTo>
                    <a:pt x="0" y="101"/>
                  </a:lnTo>
                  <a:cubicBezTo>
                    <a:pt x="0" y="44"/>
                    <a:pt x="48" y="1"/>
                    <a:pt x="104" y="1"/>
                  </a:cubicBezTo>
                  <a:lnTo>
                    <a:pt x="2250" y="1"/>
                  </a:lnTo>
                  <a:cubicBezTo>
                    <a:pt x="2307" y="1"/>
                    <a:pt x="2350" y="44"/>
                    <a:pt x="2350" y="10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1"/>
            <p:cNvSpPr/>
            <p:nvPr/>
          </p:nvSpPr>
          <p:spPr>
            <a:xfrm>
              <a:off x="5815279" y="2778720"/>
              <a:ext cx="396406" cy="54442"/>
            </a:xfrm>
            <a:custGeom>
              <a:avLst/>
              <a:gdLst/>
              <a:ahLst/>
              <a:cxnLst/>
              <a:rect l="l" t="t" r="r" b="b"/>
              <a:pathLst>
                <a:path w="2563" h="352" extrusionOk="0">
                  <a:moveTo>
                    <a:pt x="2563" y="0"/>
                  </a:moveTo>
                  <a:lnTo>
                    <a:pt x="2563" y="156"/>
                  </a:lnTo>
                  <a:cubicBezTo>
                    <a:pt x="2563" y="260"/>
                    <a:pt x="2467" y="351"/>
                    <a:pt x="2354" y="351"/>
                  </a:cubicBezTo>
                  <a:lnTo>
                    <a:pt x="208" y="351"/>
                  </a:lnTo>
                  <a:cubicBezTo>
                    <a:pt x="96" y="351"/>
                    <a:pt x="0" y="260"/>
                    <a:pt x="0" y="1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5" name="Google Shape;695;p21"/>
          <p:cNvGrpSpPr/>
          <p:nvPr/>
        </p:nvGrpSpPr>
        <p:grpSpPr>
          <a:xfrm>
            <a:off x="5866164" y="3309065"/>
            <a:ext cx="293864" cy="321394"/>
            <a:chOff x="5866164" y="3309065"/>
            <a:chExt cx="293864" cy="321394"/>
          </a:xfrm>
        </p:grpSpPr>
        <p:sp>
          <p:nvSpPr>
            <p:cNvPr id="696" name="Google Shape;696;p21"/>
            <p:cNvSpPr/>
            <p:nvPr/>
          </p:nvSpPr>
          <p:spPr>
            <a:xfrm>
              <a:off x="5866164" y="3309065"/>
              <a:ext cx="293864" cy="321394"/>
            </a:xfrm>
            <a:custGeom>
              <a:avLst/>
              <a:gdLst/>
              <a:ahLst/>
              <a:cxnLst/>
              <a:rect l="l" t="t" r="r" b="b"/>
              <a:pathLst>
                <a:path w="1900" h="2078" extrusionOk="0">
                  <a:moveTo>
                    <a:pt x="1900" y="2078"/>
                  </a:moveTo>
                  <a:lnTo>
                    <a:pt x="1375" y="2078"/>
                  </a:lnTo>
                  <a:lnTo>
                    <a:pt x="1353" y="1991"/>
                  </a:lnTo>
                  <a:lnTo>
                    <a:pt x="985" y="651"/>
                  </a:lnTo>
                  <a:lnTo>
                    <a:pt x="920" y="651"/>
                  </a:lnTo>
                  <a:lnTo>
                    <a:pt x="551" y="1991"/>
                  </a:lnTo>
                  <a:lnTo>
                    <a:pt x="525" y="2078"/>
                  </a:lnTo>
                  <a:lnTo>
                    <a:pt x="1" y="2078"/>
                  </a:lnTo>
                  <a:lnTo>
                    <a:pt x="18" y="1991"/>
                  </a:lnTo>
                  <a:lnTo>
                    <a:pt x="369" y="105"/>
                  </a:lnTo>
                  <a:lnTo>
                    <a:pt x="391" y="1"/>
                  </a:lnTo>
                  <a:lnTo>
                    <a:pt x="1514" y="1"/>
                  </a:lnTo>
                  <a:lnTo>
                    <a:pt x="1535" y="105"/>
                  </a:lnTo>
                  <a:lnTo>
                    <a:pt x="1887" y="19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1"/>
            <p:cNvSpPr/>
            <p:nvPr/>
          </p:nvSpPr>
          <p:spPr>
            <a:xfrm>
              <a:off x="5923236" y="3309065"/>
              <a:ext cx="180494" cy="16240"/>
            </a:xfrm>
            <a:custGeom>
              <a:avLst/>
              <a:gdLst/>
              <a:ahLst/>
              <a:cxnLst/>
              <a:rect l="l" t="t" r="r" b="b"/>
              <a:pathLst>
                <a:path w="1167" h="105" extrusionOk="0">
                  <a:moveTo>
                    <a:pt x="1166" y="105"/>
                  </a:moveTo>
                  <a:lnTo>
                    <a:pt x="0" y="105"/>
                  </a:lnTo>
                  <a:lnTo>
                    <a:pt x="22" y="1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8" name="Google Shape;698;p21"/>
          <p:cNvGrpSpPr/>
          <p:nvPr/>
        </p:nvGrpSpPr>
        <p:grpSpPr>
          <a:xfrm>
            <a:off x="6379065" y="3560064"/>
            <a:ext cx="249629" cy="321393"/>
            <a:chOff x="5888281" y="4068933"/>
            <a:chExt cx="249629" cy="321393"/>
          </a:xfrm>
        </p:grpSpPr>
        <p:sp>
          <p:nvSpPr>
            <p:cNvPr id="699" name="Google Shape;699;p21"/>
            <p:cNvSpPr/>
            <p:nvPr/>
          </p:nvSpPr>
          <p:spPr>
            <a:xfrm>
              <a:off x="5897097" y="4194985"/>
              <a:ext cx="232771" cy="173070"/>
            </a:xfrm>
            <a:custGeom>
              <a:avLst/>
              <a:gdLst/>
              <a:ahLst/>
              <a:cxnLst/>
              <a:rect l="l" t="t" r="r" b="b"/>
              <a:pathLst>
                <a:path w="1505" h="1119" extrusionOk="0">
                  <a:moveTo>
                    <a:pt x="1505" y="1119"/>
                  </a:moveTo>
                  <a:lnTo>
                    <a:pt x="0" y="1119"/>
                  </a:lnTo>
                  <a:lnTo>
                    <a:pt x="0" y="0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1"/>
            <p:cNvSpPr/>
            <p:nvPr/>
          </p:nvSpPr>
          <p:spPr>
            <a:xfrm>
              <a:off x="5890292" y="4068933"/>
              <a:ext cx="246227" cy="246227"/>
            </a:xfrm>
            <a:custGeom>
              <a:avLst/>
              <a:gdLst/>
              <a:ahLst/>
              <a:cxnLst/>
              <a:rect l="l" t="t" r="r" b="b"/>
              <a:pathLst>
                <a:path w="1592" h="1592" extrusionOk="0">
                  <a:moveTo>
                    <a:pt x="1592" y="798"/>
                  </a:moveTo>
                  <a:cubicBezTo>
                    <a:pt x="1588" y="1240"/>
                    <a:pt x="1232" y="1591"/>
                    <a:pt x="794" y="1591"/>
                  </a:cubicBezTo>
                  <a:cubicBezTo>
                    <a:pt x="356" y="1591"/>
                    <a:pt x="1" y="1236"/>
                    <a:pt x="1" y="798"/>
                  </a:cubicBezTo>
                  <a:cubicBezTo>
                    <a:pt x="1" y="356"/>
                    <a:pt x="361" y="0"/>
                    <a:pt x="798" y="5"/>
                  </a:cubicBezTo>
                  <a:cubicBezTo>
                    <a:pt x="1236" y="5"/>
                    <a:pt x="1592" y="360"/>
                    <a:pt x="1592" y="7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1"/>
            <p:cNvSpPr/>
            <p:nvPr/>
          </p:nvSpPr>
          <p:spPr>
            <a:xfrm>
              <a:off x="5922462" y="4101103"/>
              <a:ext cx="181886" cy="182505"/>
            </a:xfrm>
            <a:custGeom>
              <a:avLst/>
              <a:gdLst/>
              <a:ahLst/>
              <a:cxnLst/>
              <a:rect l="l" t="t" r="r" b="b"/>
              <a:pathLst>
                <a:path w="1176" h="1180" extrusionOk="0">
                  <a:moveTo>
                    <a:pt x="1176" y="590"/>
                  </a:moveTo>
                  <a:cubicBezTo>
                    <a:pt x="1176" y="915"/>
                    <a:pt x="911" y="1180"/>
                    <a:pt x="586" y="1175"/>
                  </a:cubicBezTo>
                  <a:cubicBezTo>
                    <a:pt x="261" y="1175"/>
                    <a:pt x="1" y="911"/>
                    <a:pt x="1" y="590"/>
                  </a:cubicBezTo>
                  <a:cubicBezTo>
                    <a:pt x="1" y="265"/>
                    <a:pt x="265" y="0"/>
                    <a:pt x="590" y="5"/>
                  </a:cubicBezTo>
                  <a:cubicBezTo>
                    <a:pt x="911" y="5"/>
                    <a:pt x="1176" y="265"/>
                    <a:pt x="1176" y="59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1"/>
            <p:cNvSpPr/>
            <p:nvPr/>
          </p:nvSpPr>
          <p:spPr>
            <a:xfrm>
              <a:off x="6007064" y="4133892"/>
              <a:ext cx="32325" cy="61247"/>
            </a:xfrm>
            <a:custGeom>
              <a:avLst/>
              <a:gdLst/>
              <a:ahLst/>
              <a:cxnLst/>
              <a:rect l="l" t="t" r="r" b="b"/>
              <a:pathLst>
                <a:path w="209" h="396" extrusionOk="0">
                  <a:moveTo>
                    <a:pt x="83" y="395"/>
                  </a:moveTo>
                  <a:lnTo>
                    <a:pt x="39" y="378"/>
                  </a:lnTo>
                  <a:lnTo>
                    <a:pt x="0" y="361"/>
                  </a:lnTo>
                  <a:lnTo>
                    <a:pt x="70" y="174"/>
                  </a:lnTo>
                  <a:lnTo>
                    <a:pt x="122" y="27"/>
                  </a:lnTo>
                  <a:lnTo>
                    <a:pt x="161" y="9"/>
                  </a:lnTo>
                  <a:cubicBezTo>
                    <a:pt x="174" y="1"/>
                    <a:pt x="187" y="9"/>
                    <a:pt x="191" y="18"/>
                  </a:cubicBezTo>
                  <a:lnTo>
                    <a:pt x="208" y="57"/>
                  </a:lnTo>
                  <a:lnTo>
                    <a:pt x="152" y="2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1"/>
            <p:cNvSpPr/>
            <p:nvPr/>
          </p:nvSpPr>
          <p:spPr>
            <a:xfrm>
              <a:off x="5952003" y="4189571"/>
              <a:ext cx="61866" cy="8816"/>
            </a:xfrm>
            <a:custGeom>
              <a:avLst/>
              <a:gdLst/>
              <a:ahLst/>
              <a:cxnLst/>
              <a:rect l="l" t="t" r="r" b="b"/>
              <a:pathLst>
                <a:path w="400" h="57" extrusionOk="0">
                  <a:moveTo>
                    <a:pt x="395" y="1"/>
                  </a:moveTo>
                  <a:lnTo>
                    <a:pt x="395" y="18"/>
                  </a:lnTo>
                  <a:lnTo>
                    <a:pt x="399" y="35"/>
                  </a:lnTo>
                  <a:lnTo>
                    <a:pt x="196" y="48"/>
                  </a:lnTo>
                  <a:lnTo>
                    <a:pt x="40" y="57"/>
                  </a:lnTo>
                  <a:lnTo>
                    <a:pt x="9" y="48"/>
                  </a:lnTo>
                  <a:cubicBezTo>
                    <a:pt x="1" y="44"/>
                    <a:pt x="1" y="40"/>
                    <a:pt x="9" y="35"/>
                  </a:cubicBezTo>
                  <a:lnTo>
                    <a:pt x="40" y="22"/>
                  </a:lnTo>
                  <a:lnTo>
                    <a:pt x="196" y="14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1"/>
            <p:cNvSpPr/>
            <p:nvPr/>
          </p:nvSpPr>
          <p:spPr>
            <a:xfrm>
              <a:off x="5997011" y="4176115"/>
              <a:ext cx="32325" cy="32480"/>
            </a:xfrm>
            <a:custGeom>
              <a:avLst/>
              <a:gdLst/>
              <a:ahLst/>
              <a:cxnLst/>
              <a:rect l="l" t="t" r="r" b="b"/>
              <a:pathLst>
                <a:path w="209" h="210" extrusionOk="0">
                  <a:moveTo>
                    <a:pt x="208" y="105"/>
                  </a:moveTo>
                  <a:cubicBezTo>
                    <a:pt x="208" y="161"/>
                    <a:pt x="165" y="209"/>
                    <a:pt x="104" y="209"/>
                  </a:cubicBezTo>
                  <a:cubicBezTo>
                    <a:pt x="48" y="209"/>
                    <a:pt x="0" y="161"/>
                    <a:pt x="0" y="105"/>
                  </a:cubicBezTo>
                  <a:cubicBezTo>
                    <a:pt x="4" y="49"/>
                    <a:pt x="48" y="1"/>
                    <a:pt x="104" y="1"/>
                  </a:cubicBezTo>
                  <a:cubicBezTo>
                    <a:pt x="165" y="1"/>
                    <a:pt x="208" y="49"/>
                    <a:pt x="208" y="1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1"/>
            <p:cNvSpPr/>
            <p:nvPr/>
          </p:nvSpPr>
          <p:spPr>
            <a:xfrm>
              <a:off x="6011086" y="4108527"/>
              <a:ext cx="4795" cy="16240"/>
            </a:xfrm>
            <a:custGeom>
              <a:avLst/>
              <a:gdLst/>
              <a:ahLst/>
              <a:cxnLst/>
              <a:rect l="l" t="t" r="r" b="b"/>
              <a:pathLst>
                <a:path w="31" h="105" extrusionOk="0">
                  <a:moveTo>
                    <a:pt x="17" y="104"/>
                  </a:moveTo>
                  <a:lnTo>
                    <a:pt x="17" y="104"/>
                  </a:lnTo>
                  <a:cubicBezTo>
                    <a:pt x="9" y="104"/>
                    <a:pt x="0" y="100"/>
                    <a:pt x="0" y="91"/>
                  </a:cubicBezTo>
                  <a:lnTo>
                    <a:pt x="0" y="13"/>
                  </a:lnTo>
                  <a:cubicBezTo>
                    <a:pt x="0" y="4"/>
                    <a:pt x="9" y="0"/>
                    <a:pt x="17" y="0"/>
                  </a:cubicBezTo>
                  <a:cubicBezTo>
                    <a:pt x="22" y="0"/>
                    <a:pt x="30" y="4"/>
                    <a:pt x="30" y="13"/>
                  </a:cubicBezTo>
                  <a:lnTo>
                    <a:pt x="30" y="91"/>
                  </a:lnTo>
                  <a:cubicBezTo>
                    <a:pt x="30" y="100"/>
                    <a:pt x="22" y="104"/>
                    <a:pt x="17" y="104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1"/>
            <p:cNvSpPr/>
            <p:nvPr/>
          </p:nvSpPr>
          <p:spPr>
            <a:xfrm>
              <a:off x="6011086" y="4259944"/>
              <a:ext cx="4176" cy="16240"/>
            </a:xfrm>
            <a:custGeom>
              <a:avLst/>
              <a:gdLst/>
              <a:ahLst/>
              <a:cxnLst/>
              <a:rect l="l" t="t" r="r" b="b"/>
              <a:pathLst>
                <a:path w="27" h="105" extrusionOk="0">
                  <a:moveTo>
                    <a:pt x="13" y="105"/>
                  </a:moveTo>
                  <a:lnTo>
                    <a:pt x="13" y="105"/>
                  </a:lnTo>
                  <a:cubicBezTo>
                    <a:pt x="4" y="105"/>
                    <a:pt x="0" y="101"/>
                    <a:pt x="0" y="92"/>
                  </a:cubicBezTo>
                  <a:lnTo>
                    <a:pt x="0" y="14"/>
                  </a:lnTo>
                  <a:cubicBezTo>
                    <a:pt x="0" y="5"/>
                    <a:pt x="4" y="1"/>
                    <a:pt x="13" y="1"/>
                  </a:cubicBezTo>
                  <a:cubicBezTo>
                    <a:pt x="22" y="1"/>
                    <a:pt x="26" y="5"/>
                    <a:pt x="26" y="14"/>
                  </a:cubicBezTo>
                  <a:lnTo>
                    <a:pt x="26" y="92"/>
                  </a:lnTo>
                  <a:cubicBezTo>
                    <a:pt x="26" y="101"/>
                    <a:pt x="22" y="105"/>
                    <a:pt x="13" y="105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1"/>
            <p:cNvSpPr/>
            <p:nvPr/>
          </p:nvSpPr>
          <p:spPr>
            <a:xfrm>
              <a:off x="6080840" y="4190190"/>
              <a:ext cx="16858" cy="4176"/>
            </a:xfrm>
            <a:custGeom>
              <a:avLst/>
              <a:gdLst/>
              <a:ahLst/>
              <a:cxnLst/>
              <a:rect l="l" t="t" r="r" b="b"/>
              <a:pathLst>
                <a:path w="109" h="27" extrusionOk="0">
                  <a:moveTo>
                    <a:pt x="0" y="14"/>
                  </a:moveTo>
                  <a:lnTo>
                    <a:pt x="0" y="14"/>
                  </a:lnTo>
                  <a:cubicBezTo>
                    <a:pt x="0" y="5"/>
                    <a:pt x="9" y="1"/>
                    <a:pt x="17" y="1"/>
                  </a:cubicBezTo>
                  <a:lnTo>
                    <a:pt x="95" y="1"/>
                  </a:lnTo>
                  <a:cubicBezTo>
                    <a:pt x="100" y="1"/>
                    <a:pt x="108" y="5"/>
                    <a:pt x="108" y="14"/>
                  </a:cubicBezTo>
                  <a:cubicBezTo>
                    <a:pt x="108" y="23"/>
                    <a:pt x="100" y="27"/>
                    <a:pt x="91" y="27"/>
                  </a:cubicBezTo>
                  <a:lnTo>
                    <a:pt x="17" y="27"/>
                  </a:lnTo>
                  <a:cubicBezTo>
                    <a:pt x="9" y="27"/>
                    <a:pt x="0" y="23"/>
                    <a:pt x="0" y="14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1"/>
            <p:cNvSpPr/>
            <p:nvPr/>
          </p:nvSpPr>
          <p:spPr>
            <a:xfrm>
              <a:off x="5929268" y="4189571"/>
              <a:ext cx="16240" cy="4795"/>
            </a:xfrm>
            <a:custGeom>
              <a:avLst/>
              <a:gdLst/>
              <a:ahLst/>
              <a:cxnLst/>
              <a:rect l="l" t="t" r="r" b="b"/>
              <a:pathLst>
                <a:path w="105" h="31" extrusionOk="0">
                  <a:moveTo>
                    <a:pt x="0" y="18"/>
                  </a:moveTo>
                  <a:lnTo>
                    <a:pt x="0" y="18"/>
                  </a:lnTo>
                  <a:cubicBezTo>
                    <a:pt x="0" y="9"/>
                    <a:pt x="9" y="1"/>
                    <a:pt x="13" y="1"/>
                  </a:cubicBezTo>
                  <a:lnTo>
                    <a:pt x="91" y="5"/>
                  </a:lnTo>
                  <a:cubicBezTo>
                    <a:pt x="100" y="5"/>
                    <a:pt x="104" y="9"/>
                    <a:pt x="104" y="18"/>
                  </a:cubicBezTo>
                  <a:cubicBezTo>
                    <a:pt x="104" y="22"/>
                    <a:pt x="100" y="31"/>
                    <a:pt x="91" y="31"/>
                  </a:cubicBezTo>
                  <a:lnTo>
                    <a:pt x="13" y="31"/>
                  </a:lnTo>
                  <a:cubicBezTo>
                    <a:pt x="9" y="31"/>
                    <a:pt x="0" y="22"/>
                    <a:pt x="0" y="18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1"/>
            <p:cNvSpPr/>
            <p:nvPr/>
          </p:nvSpPr>
          <p:spPr>
            <a:xfrm>
              <a:off x="6060579" y="4131881"/>
              <a:ext cx="12992" cy="13611"/>
            </a:xfrm>
            <a:custGeom>
              <a:avLst/>
              <a:gdLst/>
              <a:ahLst/>
              <a:cxnLst/>
              <a:rect l="l" t="t" r="r" b="b"/>
              <a:pathLst>
                <a:path w="84" h="88" extrusionOk="0">
                  <a:moveTo>
                    <a:pt x="5" y="83"/>
                  </a:moveTo>
                  <a:lnTo>
                    <a:pt x="5" y="83"/>
                  </a:lnTo>
                  <a:cubicBezTo>
                    <a:pt x="1" y="74"/>
                    <a:pt x="1" y="66"/>
                    <a:pt x="5" y="61"/>
                  </a:cubicBezTo>
                  <a:lnTo>
                    <a:pt x="62" y="9"/>
                  </a:lnTo>
                  <a:cubicBezTo>
                    <a:pt x="66" y="1"/>
                    <a:pt x="75" y="1"/>
                    <a:pt x="79" y="9"/>
                  </a:cubicBezTo>
                  <a:cubicBezTo>
                    <a:pt x="83" y="14"/>
                    <a:pt x="83" y="22"/>
                    <a:pt x="79" y="27"/>
                  </a:cubicBezTo>
                  <a:lnTo>
                    <a:pt x="23" y="83"/>
                  </a:lnTo>
                  <a:cubicBezTo>
                    <a:pt x="18" y="87"/>
                    <a:pt x="10" y="87"/>
                    <a:pt x="5" y="83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1"/>
            <p:cNvSpPr/>
            <p:nvPr/>
          </p:nvSpPr>
          <p:spPr>
            <a:xfrm>
              <a:off x="5952622" y="4239219"/>
              <a:ext cx="13611" cy="13611"/>
            </a:xfrm>
            <a:custGeom>
              <a:avLst/>
              <a:gdLst/>
              <a:ahLst/>
              <a:cxnLst/>
              <a:rect l="l" t="t" r="r" b="b"/>
              <a:pathLst>
                <a:path w="88" h="88" extrusionOk="0">
                  <a:moveTo>
                    <a:pt x="10" y="79"/>
                  </a:moveTo>
                  <a:lnTo>
                    <a:pt x="10" y="79"/>
                  </a:lnTo>
                  <a:cubicBezTo>
                    <a:pt x="1" y="74"/>
                    <a:pt x="1" y="66"/>
                    <a:pt x="10" y="61"/>
                  </a:cubicBezTo>
                  <a:lnTo>
                    <a:pt x="62" y="5"/>
                  </a:lnTo>
                  <a:cubicBezTo>
                    <a:pt x="70" y="0"/>
                    <a:pt x="79" y="0"/>
                    <a:pt x="83" y="5"/>
                  </a:cubicBezTo>
                  <a:cubicBezTo>
                    <a:pt x="88" y="9"/>
                    <a:pt x="88" y="18"/>
                    <a:pt x="83" y="26"/>
                  </a:cubicBezTo>
                  <a:lnTo>
                    <a:pt x="27" y="79"/>
                  </a:lnTo>
                  <a:cubicBezTo>
                    <a:pt x="23" y="87"/>
                    <a:pt x="14" y="87"/>
                    <a:pt x="10" y="79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1"/>
            <p:cNvSpPr/>
            <p:nvPr/>
          </p:nvSpPr>
          <p:spPr>
            <a:xfrm>
              <a:off x="6059960" y="4239219"/>
              <a:ext cx="13611" cy="13611"/>
            </a:xfrm>
            <a:custGeom>
              <a:avLst/>
              <a:gdLst/>
              <a:ahLst/>
              <a:cxnLst/>
              <a:rect l="l" t="t" r="r" b="b"/>
              <a:pathLst>
                <a:path w="88" h="88" extrusionOk="0">
                  <a:moveTo>
                    <a:pt x="9" y="5"/>
                  </a:moveTo>
                  <a:lnTo>
                    <a:pt x="9" y="5"/>
                  </a:lnTo>
                  <a:cubicBezTo>
                    <a:pt x="14" y="0"/>
                    <a:pt x="22" y="0"/>
                    <a:pt x="27" y="9"/>
                  </a:cubicBezTo>
                  <a:lnTo>
                    <a:pt x="83" y="61"/>
                  </a:lnTo>
                  <a:cubicBezTo>
                    <a:pt x="87" y="66"/>
                    <a:pt x="87" y="79"/>
                    <a:pt x="83" y="83"/>
                  </a:cubicBezTo>
                  <a:cubicBezTo>
                    <a:pt x="79" y="87"/>
                    <a:pt x="66" y="87"/>
                    <a:pt x="61" y="83"/>
                  </a:cubicBezTo>
                  <a:lnTo>
                    <a:pt x="9" y="26"/>
                  </a:lnTo>
                  <a:cubicBezTo>
                    <a:pt x="1" y="22"/>
                    <a:pt x="1" y="13"/>
                    <a:pt x="9" y="5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1"/>
            <p:cNvSpPr/>
            <p:nvPr/>
          </p:nvSpPr>
          <p:spPr>
            <a:xfrm>
              <a:off x="5953395" y="4131881"/>
              <a:ext cx="12837" cy="13611"/>
            </a:xfrm>
            <a:custGeom>
              <a:avLst/>
              <a:gdLst/>
              <a:ahLst/>
              <a:cxnLst/>
              <a:rect l="l" t="t" r="r" b="b"/>
              <a:pathLst>
                <a:path w="83" h="88" extrusionOk="0">
                  <a:moveTo>
                    <a:pt x="5" y="5"/>
                  </a:moveTo>
                  <a:lnTo>
                    <a:pt x="5" y="5"/>
                  </a:lnTo>
                  <a:cubicBezTo>
                    <a:pt x="9" y="1"/>
                    <a:pt x="18" y="1"/>
                    <a:pt x="22" y="5"/>
                  </a:cubicBezTo>
                  <a:lnTo>
                    <a:pt x="78" y="61"/>
                  </a:lnTo>
                  <a:cubicBezTo>
                    <a:pt x="83" y="66"/>
                    <a:pt x="83" y="74"/>
                    <a:pt x="78" y="79"/>
                  </a:cubicBezTo>
                  <a:cubicBezTo>
                    <a:pt x="74" y="87"/>
                    <a:pt x="65" y="87"/>
                    <a:pt x="61" y="79"/>
                  </a:cubicBezTo>
                  <a:lnTo>
                    <a:pt x="5" y="27"/>
                  </a:lnTo>
                  <a:cubicBezTo>
                    <a:pt x="0" y="18"/>
                    <a:pt x="0" y="9"/>
                    <a:pt x="5" y="5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1"/>
            <p:cNvSpPr/>
            <p:nvPr/>
          </p:nvSpPr>
          <p:spPr>
            <a:xfrm>
              <a:off x="5888281" y="4343153"/>
              <a:ext cx="249629" cy="47173"/>
            </a:xfrm>
            <a:custGeom>
              <a:avLst/>
              <a:gdLst/>
              <a:ahLst/>
              <a:cxnLst/>
              <a:rect l="l" t="t" r="r" b="b"/>
              <a:pathLst>
                <a:path w="1614" h="305" extrusionOk="0">
                  <a:moveTo>
                    <a:pt x="1614" y="304"/>
                  </a:moveTo>
                  <a:lnTo>
                    <a:pt x="1" y="304"/>
                  </a:lnTo>
                  <a:lnTo>
                    <a:pt x="1" y="1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1" name="Google Shape;731;p21"/>
          <p:cNvSpPr/>
          <p:nvPr/>
        </p:nvSpPr>
        <p:spPr>
          <a:xfrm>
            <a:off x="457199" y="1148500"/>
            <a:ext cx="5594381" cy="3311533"/>
          </a:xfrm>
          <a:prstGeom prst="roundRect">
            <a:avLst>
              <a:gd name="adj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1" indent="-171450" algn="just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Marketplace provides a platform where registered users can buy and sell products or items online.</a:t>
            </a:r>
          </a:p>
          <a:p>
            <a:pPr lvl="1"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171450" lvl="1" indent="-171450" algn="just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University marketplace exclusively for universities would be a platform where university students, faculty, and staff can buy and sell goods and services within the university community.</a:t>
            </a:r>
          </a:p>
          <a:p>
            <a:pPr lvl="1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sz="2000" dirty="0">
              <a:solidFill>
                <a:schemeClr val="dk1"/>
              </a:solidFill>
              <a:latin typeface="Times New Roman" pitchFamily="18" charset="0"/>
              <a:ea typeface="Roboto"/>
              <a:cs typeface="Times New Roman" pitchFamily="18" charset="0"/>
              <a:sym typeface="Roboto"/>
            </a:endParaRPr>
          </a:p>
        </p:txBody>
      </p:sp>
      <p:grpSp>
        <p:nvGrpSpPr>
          <p:cNvPr id="149" name="Google Shape;554;p20"/>
          <p:cNvGrpSpPr/>
          <p:nvPr/>
        </p:nvGrpSpPr>
        <p:grpSpPr>
          <a:xfrm>
            <a:off x="457200" y="4083058"/>
            <a:ext cx="751410" cy="802010"/>
            <a:chOff x="5012545" y="3781557"/>
            <a:chExt cx="751410" cy="802010"/>
          </a:xfrm>
        </p:grpSpPr>
        <p:sp>
          <p:nvSpPr>
            <p:cNvPr id="150" name="Google Shape;555;p20"/>
            <p:cNvSpPr/>
            <p:nvPr/>
          </p:nvSpPr>
          <p:spPr>
            <a:xfrm>
              <a:off x="5012545" y="4017664"/>
              <a:ext cx="445349" cy="425861"/>
            </a:xfrm>
            <a:custGeom>
              <a:avLst/>
              <a:gdLst/>
              <a:ahLst/>
              <a:cxnLst/>
              <a:rect l="l" t="t" r="r" b="b"/>
              <a:pathLst>
                <a:path w="3565" h="3409" extrusionOk="0">
                  <a:moveTo>
                    <a:pt x="733" y="1"/>
                  </a:moveTo>
                  <a:lnTo>
                    <a:pt x="0" y="2620"/>
                  </a:lnTo>
                  <a:lnTo>
                    <a:pt x="2832" y="3409"/>
                  </a:lnTo>
                  <a:lnTo>
                    <a:pt x="3564" y="790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8D4C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556;p20"/>
            <p:cNvSpPr/>
            <p:nvPr/>
          </p:nvSpPr>
          <p:spPr>
            <a:xfrm>
              <a:off x="5158206" y="4041025"/>
              <a:ext cx="64085" cy="120300"/>
            </a:xfrm>
            <a:custGeom>
              <a:avLst/>
              <a:gdLst/>
              <a:ahLst/>
              <a:cxnLst/>
              <a:rect l="l" t="t" r="r" b="b"/>
              <a:pathLst>
                <a:path w="513" h="963" extrusionOk="0">
                  <a:moveTo>
                    <a:pt x="248" y="0"/>
                  </a:moveTo>
                  <a:lnTo>
                    <a:pt x="1" y="889"/>
                  </a:lnTo>
                  <a:lnTo>
                    <a:pt x="265" y="963"/>
                  </a:lnTo>
                  <a:lnTo>
                    <a:pt x="512" y="74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557;p20"/>
            <p:cNvSpPr/>
            <p:nvPr/>
          </p:nvSpPr>
          <p:spPr>
            <a:xfrm>
              <a:off x="5179943" y="3781557"/>
              <a:ext cx="349408" cy="334792"/>
            </a:xfrm>
            <a:custGeom>
              <a:avLst/>
              <a:gdLst/>
              <a:ahLst/>
              <a:cxnLst/>
              <a:rect l="l" t="t" r="r" b="b"/>
              <a:pathLst>
                <a:path w="2797" h="2680" extrusionOk="0">
                  <a:moveTo>
                    <a:pt x="577" y="0"/>
                  </a:moveTo>
                  <a:lnTo>
                    <a:pt x="0" y="2060"/>
                  </a:lnTo>
                  <a:lnTo>
                    <a:pt x="2224" y="2680"/>
                  </a:lnTo>
                  <a:lnTo>
                    <a:pt x="2797" y="6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7B32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558;p20"/>
            <p:cNvSpPr/>
            <p:nvPr/>
          </p:nvSpPr>
          <p:spPr>
            <a:xfrm>
              <a:off x="5301744" y="3815162"/>
              <a:ext cx="106309" cy="267084"/>
            </a:xfrm>
            <a:custGeom>
              <a:avLst/>
              <a:gdLst/>
              <a:ahLst/>
              <a:cxnLst/>
              <a:rect l="l" t="t" r="r" b="b"/>
              <a:pathLst>
                <a:path w="851" h="2138" extrusionOk="0">
                  <a:moveTo>
                    <a:pt x="577" y="0"/>
                  </a:moveTo>
                  <a:lnTo>
                    <a:pt x="1" y="2060"/>
                  </a:lnTo>
                  <a:lnTo>
                    <a:pt x="274" y="2138"/>
                  </a:lnTo>
                  <a:lnTo>
                    <a:pt x="851" y="78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559;p20"/>
            <p:cNvSpPr/>
            <p:nvPr/>
          </p:nvSpPr>
          <p:spPr>
            <a:xfrm>
              <a:off x="5086750" y="3852264"/>
              <a:ext cx="677205" cy="641852"/>
            </a:xfrm>
            <a:custGeom>
              <a:avLst/>
              <a:gdLst/>
              <a:ahLst/>
              <a:cxnLst/>
              <a:rect l="l" t="t" r="r" b="b"/>
              <a:pathLst>
                <a:path w="5421" h="5138" extrusionOk="0">
                  <a:moveTo>
                    <a:pt x="4122" y="0"/>
                  </a:moveTo>
                  <a:cubicBezTo>
                    <a:pt x="3797" y="0"/>
                    <a:pt x="3498" y="217"/>
                    <a:pt x="3408" y="544"/>
                  </a:cubicBezTo>
                  <a:lnTo>
                    <a:pt x="2238" y="4733"/>
                  </a:lnTo>
                  <a:lnTo>
                    <a:pt x="252" y="4178"/>
                  </a:lnTo>
                  <a:cubicBezTo>
                    <a:pt x="236" y="4173"/>
                    <a:pt x="220" y="4171"/>
                    <a:pt x="205" y="4171"/>
                  </a:cubicBezTo>
                  <a:cubicBezTo>
                    <a:pt x="126" y="4171"/>
                    <a:pt x="53" y="4224"/>
                    <a:pt x="31" y="4303"/>
                  </a:cubicBezTo>
                  <a:cubicBezTo>
                    <a:pt x="0" y="4403"/>
                    <a:pt x="57" y="4503"/>
                    <a:pt x="157" y="4529"/>
                  </a:cubicBezTo>
                  <a:lnTo>
                    <a:pt x="2316" y="5132"/>
                  </a:lnTo>
                  <a:cubicBezTo>
                    <a:pt x="2331" y="5136"/>
                    <a:pt x="2347" y="5138"/>
                    <a:pt x="2363" y="5138"/>
                  </a:cubicBezTo>
                  <a:cubicBezTo>
                    <a:pt x="2442" y="5138"/>
                    <a:pt x="2515" y="5086"/>
                    <a:pt x="2537" y="5006"/>
                  </a:cubicBezTo>
                  <a:lnTo>
                    <a:pt x="3755" y="640"/>
                  </a:lnTo>
                  <a:cubicBezTo>
                    <a:pt x="3802" y="471"/>
                    <a:pt x="3956" y="361"/>
                    <a:pt x="4124" y="361"/>
                  </a:cubicBezTo>
                  <a:cubicBezTo>
                    <a:pt x="4158" y="361"/>
                    <a:pt x="4193" y="366"/>
                    <a:pt x="4228" y="375"/>
                  </a:cubicBezTo>
                  <a:lnTo>
                    <a:pt x="5173" y="640"/>
                  </a:lnTo>
                  <a:cubicBezTo>
                    <a:pt x="5189" y="644"/>
                    <a:pt x="5205" y="646"/>
                    <a:pt x="5220" y="646"/>
                  </a:cubicBezTo>
                  <a:cubicBezTo>
                    <a:pt x="5299" y="646"/>
                    <a:pt x="5372" y="594"/>
                    <a:pt x="5394" y="514"/>
                  </a:cubicBezTo>
                  <a:cubicBezTo>
                    <a:pt x="5420" y="419"/>
                    <a:pt x="5364" y="319"/>
                    <a:pt x="5268" y="289"/>
                  </a:cubicBezTo>
                  <a:lnTo>
                    <a:pt x="4323" y="28"/>
                  </a:lnTo>
                  <a:cubicBezTo>
                    <a:pt x="4256" y="9"/>
                    <a:pt x="4188" y="0"/>
                    <a:pt x="4122" y="0"/>
                  </a:cubicBezTo>
                  <a:close/>
                </a:path>
              </a:pathLst>
            </a:custGeom>
            <a:solidFill>
              <a:srgbClr val="9364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560;p20"/>
            <p:cNvSpPr/>
            <p:nvPr/>
          </p:nvSpPr>
          <p:spPr>
            <a:xfrm>
              <a:off x="5257896" y="4360706"/>
              <a:ext cx="247596" cy="222862"/>
            </a:xfrm>
            <a:custGeom>
              <a:avLst/>
              <a:gdLst/>
              <a:ahLst/>
              <a:cxnLst/>
              <a:rect l="l" t="t" r="r" b="b"/>
              <a:pathLst>
                <a:path w="1982" h="1784" extrusionOk="0">
                  <a:moveTo>
                    <a:pt x="990" y="0"/>
                  </a:moveTo>
                  <a:cubicBezTo>
                    <a:pt x="601" y="0"/>
                    <a:pt x="243" y="259"/>
                    <a:pt x="135" y="654"/>
                  </a:cubicBezTo>
                  <a:cubicBezTo>
                    <a:pt x="1" y="1127"/>
                    <a:pt x="278" y="1617"/>
                    <a:pt x="751" y="1751"/>
                  </a:cubicBezTo>
                  <a:cubicBezTo>
                    <a:pt x="831" y="1773"/>
                    <a:pt x="912" y="1783"/>
                    <a:pt x="991" y="1783"/>
                  </a:cubicBezTo>
                  <a:cubicBezTo>
                    <a:pt x="1382" y="1783"/>
                    <a:pt x="1740" y="1528"/>
                    <a:pt x="1852" y="1131"/>
                  </a:cubicBezTo>
                  <a:cubicBezTo>
                    <a:pt x="1982" y="658"/>
                    <a:pt x="1704" y="164"/>
                    <a:pt x="1232" y="34"/>
                  </a:cubicBezTo>
                  <a:cubicBezTo>
                    <a:pt x="1151" y="11"/>
                    <a:pt x="1070" y="0"/>
                    <a:pt x="9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561;p20"/>
            <p:cNvSpPr/>
            <p:nvPr/>
          </p:nvSpPr>
          <p:spPr>
            <a:xfrm>
              <a:off x="5307241" y="4405054"/>
              <a:ext cx="149033" cy="134042"/>
            </a:xfrm>
            <a:custGeom>
              <a:avLst/>
              <a:gdLst/>
              <a:ahLst/>
              <a:cxnLst/>
              <a:rect l="l" t="t" r="r" b="b"/>
              <a:pathLst>
                <a:path w="1193" h="1073" extrusionOk="0">
                  <a:moveTo>
                    <a:pt x="595" y="1"/>
                  </a:moveTo>
                  <a:cubicBezTo>
                    <a:pt x="361" y="1"/>
                    <a:pt x="147" y="157"/>
                    <a:pt x="82" y="394"/>
                  </a:cubicBezTo>
                  <a:cubicBezTo>
                    <a:pt x="0" y="681"/>
                    <a:pt x="169" y="975"/>
                    <a:pt x="451" y="1053"/>
                  </a:cubicBezTo>
                  <a:cubicBezTo>
                    <a:pt x="499" y="1067"/>
                    <a:pt x="547" y="1073"/>
                    <a:pt x="595" y="1073"/>
                  </a:cubicBezTo>
                  <a:cubicBezTo>
                    <a:pt x="830" y="1073"/>
                    <a:pt x="1046" y="919"/>
                    <a:pt x="1114" y="681"/>
                  </a:cubicBezTo>
                  <a:cubicBezTo>
                    <a:pt x="1192" y="394"/>
                    <a:pt x="1028" y="100"/>
                    <a:pt x="742" y="22"/>
                  </a:cubicBezTo>
                  <a:cubicBezTo>
                    <a:pt x="692" y="7"/>
                    <a:pt x="643" y="1"/>
                    <a:pt x="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3039;p44"/>
          <p:cNvGrpSpPr/>
          <p:nvPr/>
        </p:nvGrpSpPr>
        <p:grpSpPr>
          <a:xfrm>
            <a:off x="1412524" y="4113130"/>
            <a:ext cx="599531" cy="593425"/>
            <a:chOff x="4003272" y="1259809"/>
            <a:chExt cx="599531" cy="593425"/>
          </a:xfrm>
        </p:grpSpPr>
        <p:sp>
          <p:nvSpPr>
            <p:cNvPr id="168" name="Google Shape;3040;p44"/>
            <p:cNvSpPr/>
            <p:nvPr/>
          </p:nvSpPr>
          <p:spPr>
            <a:xfrm>
              <a:off x="4352155" y="1456870"/>
              <a:ext cx="250649" cy="235666"/>
            </a:xfrm>
            <a:custGeom>
              <a:avLst/>
              <a:gdLst/>
              <a:ahLst/>
              <a:cxnLst/>
              <a:rect l="l" t="t" r="r" b="b"/>
              <a:pathLst>
                <a:path w="4266" h="4011" extrusionOk="0">
                  <a:moveTo>
                    <a:pt x="371" y="0"/>
                  </a:moveTo>
                  <a:lnTo>
                    <a:pt x="0" y="4010"/>
                  </a:lnTo>
                  <a:lnTo>
                    <a:pt x="3573" y="4010"/>
                  </a:lnTo>
                  <a:cubicBezTo>
                    <a:pt x="3955" y="4010"/>
                    <a:pt x="4266" y="3702"/>
                    <a:pt x="4266" y="3321"/>
                  </a:cubicBezTo>
                  <a:lnTo>
                    <a:pt x="4266" y="689"/>
                  </a:lnTo>
                  <a:cubicBezTo>
                    <a:pt x="4266" y="308"/>
                    <a:pt x="3955" y="0"/>
                    <a:pt x="3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041;p44"/>
            <p:cNvSpPr/>
            <p:nvPr/>
          </p:nvSpPr>
          <p:spPr>
            <a:xfrm>
              <a:off x="4358442" y="1509514"/>
              <a:ext cx="244362" cy="49295"/>
            </a:xfrm>
            <a:custGeom>
              <a:avLst/>
              <a:gdLst/>
              <a:ahLst/>
              <a:cxnLst/>
              <a:rect l="l" t="t" r="r" b="b"/>
              <a:pathLst>
                <a:path w="4159" h="839" extrusionOk="0">
                  <a:moveTo>
                    <a:pt x="267" y="1"/>
                  </a:moveTo>
                  <a:lnTo>
                    <a:pt x="1" y="839"/>
                  </a:lnTo>
                  <a:lnTo>
                    <a:pt x="4159" y="839"/>
                  </a:lnTo>
                  <a:lnTo>
                    <a:pt x="4159" y="1"/>
                  </a:lnTo>
                  <a:close/>
                </a:path>
              </a:pathLst>
            </a:custGeom>
            <a:solidFill>
              <a:srgbClr val="2D3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042;p44"/>
            <p:cNvSpPr/>
            <p:nvPr/>
          </p:nvSpPr>
          <p:spPr>
            <a:xfrm>
              <a:off x="4003272" y="1259809"/>
              <a:ext cx="370685" cy="593425"/>
            </a:xfrm>
            <a:custGeom>
              <a:avLst/>
              <a:gdLst/>
              <a:ahLst/>
              <a:cxnLst/>
              <a:rect l="l" t="t" r="r" b="b"/>
              <a:pathLst>
                <a:path w="6309" h="10100" extrusionOk="0">
                  <a:moveTo>
                    <a:pt x="742" y="0"/>
                  </a:moveTo>
                  <a:cubicBezTo>
                    <a:pt x="331" y="0"/>
                    <a:pt x="1" y="330"/>
                    <a:pt x="1" y="738"/>
                  </a:cubicBezTo>
                  <a:lnTo>
                    <a:pt x="1" y="9362"/>
                  </a:lnTo>
                  <a:cubicBezTo>
                    <a:pt x="1" y="9769"/>
                    <a:pt x="331" y="10099"/>
                    <a:pt x="742" y="10099"/>
                  </a:cubicBezTo>
                  <a:lnTo>
                    <a:pt x="5571" y="10099"/>
                  </a:lnTo>
                  <a:cubicBezTo>
                    <a:pt x="5979" y="10099"/>
                    <a:pt x="6309" y="9769"/>
                    <a:pt x="6309" y="9362"/>
                  </a:cubicBezTo>
                  <a:lnTo>
                    <a:pt x="6309" y="738"/>
                  </a:lnTo>
                  <a:cubicBezTo>
                    <a:pt x="6309" y="330"/>
                    <a:pt x="5979" y="0"/>
                    <a:pt x="5571" y="0"/>
                  </a:cubicBezTo>
                  <a:close/>
                </a:path>
              </a:pathLst>
            </a:custGeom>
            <a:solidFill>
              <a:srgbClr val="3C3F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043;p44"/>
            <p:cNvSpPr/>
            <p:nvPr/>
          </p:nvSpPr>
          <p:spPr>
            <a:xfrm>
              <a:off x="4144635" y="1290244"/>
              <a:ext cx="88250" cy="18802"/>
            </a:xfrm>
            <a:custGeom>
              <a:avLst/>
              <a:gdLst/>
              <a:ahLst/>
              <a:cxnLst/>
              <a:rect l="l" t="t" r="r" b="b"/>
              <a:pathLst>
                <a:path w="1502" h="320" extrusionOk="0">
                  <a:moveTo>
                    <a:pt x="186" y="1"/>
                  </a:moveTo>
                  <a:cubicBezTo>
                    <a:pt x="82" y="1"/>
                    <a:pt x="0" y="101"/>
                    <a:pt x="34" y="212"/>
                  </a:cubicBezTo>
                  <a:cubicBezTo>
                    <a:pt x="56" y="275"/>
                    <a:pt x="119" y="320"/>
                    <a:pt x="186" y="320"/>
                  </a:cubicBezTo>
                  <a:lnTo>
                    <a:pt x="1316" y="320"/>
                  </a:lnTo>
                  <a:cubicBezTo>
                    <a:pt x="1420" y="320"/>
                    <a:pt x="1501" y="220"/>
                    <a:pt x="1468" y="108"/>
                  </a:cubicBezTo>
                  <a:cubicBezTo>
                    <a:pt x="1446" y="42"/>
                    <a:pt x="1383" y="1"/>
                    <a:pt x="13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044;p44"/>
            <p:cNvSpPr/>
            <p:nvPr/>
          </p:nvSpPr>
          <p:spPr>
            <a:xfrm>
              <a:off x="4161615" y="1787597"/>
              <a:ext cx="54055" cy="54055"/>
            </a:xfrm>
            <a:custGeom>
              <a:avLst/>
              <a:gdLst/>
              <a:ahLst/>
              <a:cxnLst/>
              <a:rect l="l" t="t" r="r" b="b"/>
              <a:pathLst>
                <a:path w="920" h="920" extrusionOk="0">
                  <a:moveTo>
                    <a:pt x="460" y="1"/>
                  </a:moveTo>
                  <a:cubicBezTo>
                    <a:pt x="208" y="1"/>
                    <a:pt x="0" y="204"/>
                    <a:pt x="0" y="460"/>
                  </a:cubicBezTo>
                  <a:cubicBezTo>
                    <a:pt x="0" y="712"/>
                    <a:pt x="208" y="920"/>
                    <a:pt x="460" y="920"/>
                  </a:cubicBezTo>
                  <a:cubicBezTo>
                    <a:pt x="716" y="920"/>
                    <a:pt x="919" y="712"/>
                    <a:pt x="919" y="460"/>
                  </a:cubicBezTo>
                  <a:cubicBezTo>
                    <a:pt x="919" y="204"/>
                    <a:pt x="716" y="1"/>
                    <a:pt x="4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045;p44"/>
            <p:cNvSpPr/>
            <p:nvPr/>
          </p:nvSpPr>
          <p:spPr>
            <a:xfrm>
              <a:off x="4039641" y="1336013"/>
              <a:ext cx="297947" cy="441015"/>
            </a:xfrm>
            <a:custGeom>
              <a:avLst/>
              <a:gdLst/>
              <a:ahLst/>
              <a:cxnLst/>
              <a:rect l="l" t="t" r="r" b="b"/>
              <a:pathLst>
                <a:path w="5071" h="7506" extrusionOk="0">
                  <a:moveTo>
                    <a:pt x="375" y="0"/>
                  </a:moveTo>
                  <a:cubicBezTo>
                    <a:pt x="168" y="0"/>
                    <a:pt x="1" y="167"/>
                    <a:pt x="1" y="371"/>
                  </a:cubicBezTo>
                  <a:lnTo>
                    <a:pt x="1" y="7134"/>
                  </a:lnTo>
                  <a:cubicBezTo>
                    <a:pt x="1" y="7338"/>
                    <a:pt x="168" y="7505"/>
                    <a:pt x="375" y="7505"/>
                  </a:cubicBezTo>
                  <a:lnTo>
                    <a:pt x="4700" y="7505"/>
                  </a:lnTo>
                  <a:cubicBezTo>
                    <a:pt x="4904" y="7505"/>
                    <a:pt x="5071" y="7338"/>
                    <a:pt x="5071" y="7134"/>
                  </a:cubicBezTo>
                  <a:lnTo>
                    <a:pt x="5071" y="371"/>
                  </a:lnTo>
                  <a:cubicBezTo>
                    <a:pt x="5071" y="167"/>
                    <a:pt x="4904" y="0"/>
                    <a:pt x="47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046;p44"/>
            <p:cNvSpPr/>
            <p:nvPr/>
          </p:nvSpPr>
          <p:spPr>
            <a:xfrm>
              <a:off x="4101744" y="1406342"/>
              <a:ext cx="235843" cy="336666"/>
            </a:xfrm>
            <a:custGeom>
              <a:avLst/>
              <a:gdLst/>
              <a:ahLst/>
              <a:cxnLst/>
              <a:rect l="l" t="t" r="r" b="b"/>
              <a:pathLst>
                <a:path w="4014" h="5730" extrusionOk="0">
                  <a:moveTo>
                    <a:pt x="990" y="0"/>
                  </a:moveTo>
                  <a:cubicBezTo>
                    <a:pt x="445" y="0"/>
                    <a:pt x="0" y="441"/>
                    <a:pt x="0" y="990"/>
                  </a:cubicBezTo>
                  <a:lnTo>
                    <a:pt x="0" y="4740"/>
                  </a:lnTo>
                  <a:cubicBezTo>
                    <a:pt x="0" y="5289"/>
                    <a:pt x="445" y="5730"/>
                    <a:pt x="990" y="5730"/>
                  </a:cubicBezTo>
                  <a:lnTo>
                    <a:pt x="4014" y="5730"/>
                  </a:lnTo>
                  <a:lnTo>
                    <a:pt x="40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047;p44"/>
            <p:cNvSpPr/>
            <p:nvPr/>
          </p:nvSpPr>
          <p:spPr>
            <a:xfrm>
              <a:off x="4101744" y="1481430"/>
              <a:ext cx="235843" cy="70388"/>
            </a:xfrm>
            <a:custGeom>
              <a:avLst/>
              <a:gdLst/>
              <a:ahLst/>
              <a:cxnLst/>
              <a:rect l="l" t="t" r="r" b="b"/>
              <a:pathLst>
                <a:path w="4014" h="1198" extrusionOk="0">
                  <a:moveTo>
                    <a:pt x="0" y="1"/>
                  </a:moveTo>
                  <a:lnTo>
                    <a:pt x="0" y="1198"/>
                  </a:lnTo>
                  <a:lnTo>
                    <a:pt x="4014" y="1198"/>
                  </a:lnTo>
                  <a:lnTo>
                    <a:pt x="4014" y="1"/>
                  </a:lnTo>
                  <a:close/>
                </a:path>
              </a:pathLst>
            </a:custGeom>
            <a:solidFill>
              <a:srgbClr val="2D3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048;p44"/>
            <p:cNvSpPr/>
            <p:nvPr/>
          </p:nvSpPr>
          <p:spPr>
            <a:xfrm>
              <a:off x="4388700" y="1592945"/>
              <a:ext cx="78908" cy="18802"/>
            </a:xfrm>
            <a:custGeom>
              <a:avLst/>
              <a:gdLst/>
              <a:ahLst/>
              <a:cxnLst/>
              <a:rect l="l" t="t" r="r" b="b"/>
              <a:pathLst>
                <a:path w="1343" h="320" extrusionOk="0">
                  <a:moveTo>
                    <a:pt x="186" y="0"/>
                  </a:moveTo>
                  <a:cubicBezTo>
                    <a:pt x="79" y="0"/>
                    <a:pt x="1" y="100"/>
                    <a:pt x="34" y="208"/>
                  </a:cubicBezTo>
                  <a:cubicBezTo>
                    <a:pt x="53" y="275"/>
                    <a:pt x="116" y="319"/>
                    <a:pt x="186" y="319"/>
                  </a:cubicBezTo>
                  <a:lnTo>
                    <a:pt x="1157" y="319"/>
                  </a:lnTo>
                  <a:cubicBezTo>
                    <a:pt x="1261" y="319"/>
                    <a:pt x="1342" y="215"/>
                    <a:pt x="1309" y="108"/>
                  </a:cubicBezTo>
                  <a:cubicBezTo>
                    <a:pt x="1290" y="41"/>
                    <a:pt x="1224" y="0"/>
                    <a:pt x="1157" y="0"/>
                  </a:cubicBezTo>
                  <a:close/>
                </a:path>
              </a:pathLst>
            </a:custGeom>
            <a:solidFill>
              <a:srgbClr val="2D3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049;p44"/>
            <p:cNvSpPr/>
            <p:nvPr/>
          </p:nvSpPr>
          <p:spPr>
            <a:xfrm>
              <a:off x="4475362" y="1592945"/>
              <a:ext cx="79143" cy="18802"/>
            </a:xfrm>
            <a:custGeom>
              <a:avLst/>
              <a:gdLst/>
              <a:ahLst/>
              <a:cxnLst/>
              <a:rect l="l" t="t" r="r" b="b"/>
              <a:pathLst>
                <a:path w="1347" h="320" extrusionOk="0">
                  <a:moveTo>
                    <a:pt x="186" y="0"/>
                  </a:moveTo>
                  <a:cubicBezTo>
                    <a:pt x="82" y="0"/>
                    <a:pt x="1" y="100"/>
                    <a:pt x="34" y="208"/>
                  </a:cubicBezTo>
                  <a:cubicBezTo>
                    <a:pt x="56" y="275"/>
                    <a:pt x="119" y="319"/>
                    <a:pt x="186" y="319"/>
                  </a:cubicBezTo>
                  <a:lnTo>
                    <a:pt x="1157" y="319"/>
                  </a:lnTo>
                  <a:cubicBezTo>
                    <a:pt x="1265" y="319"/>
                    <a:pt x="1346" y="215"/>
                    <a:pt x="1309" y="108"/>
                  </a:cubicBezTo>
                  <a:cubicBezTo>
                    <a:pt x="1290" y="41"/>
                    <a:pt x="1227" y="0"/>
                    <a:pt x="1157" y="0"/>
                  </a:cubicBezTo>
                  <a:close/>
                </a:path>
              </a:pathLst>
            </a:custGeom>
            <a:solidFill>
              <a:srgbClr val="2D3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3050;p44"/>
            <p:cNvSpPr/>
            <p:nvPr/>
          </p:nvSpPr>
          <p:spPr>
            <a:xfrm>
              <a:off x="4297455" y="1602287"/>
              <a:ext cx="40130" cy="24677"/>
            </a:xfrm>
            <a:custGeom>
              <a:avLst/>
              <a:gdLst/>
              <a:ahLst/>
              <a:cxnLst/>
              <a:rect l="l" t="t" r="r" b="b"/>
              <a:pathLst>
                <a:path w="683" h="420" extrusionOk="0">
                  <a:moveTo>
                    <a:pt x="231" y="1"/>
                  </a:moveTo>
                  <a:cubicBezTo>
                    <a:pt x="101" y="1"/>
                    <a:pt x="1" y="112"/>
                    <a:pt x="23" y="245"/>
                  </a:cubicBezTo>
                  <a:cubicBezTo>
                    <a:pt x="38" y="345"/>
                    <a:pt x="131" y="420"/>
                    <a:pt x="234" y="420"/>
                  </a:cubicBezTo>
                  <a:lnTo>
                    <a:pt x="683" y="420"/>
                  </a:lnTo>
                  <a:lnTo>
                    <a:pt x="683" y="1"/>
                  </a:lnTo>
                  <a:close/>
                </a:path>
              </a:pathLst>
            </a:custGeom>
            <a:solidFill>
              <a:srgbClr val="2D3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3051;p44"/>
            <p:cNvSpPr/>
            <p:nvPr/>
          </p:nvSpPr>
          <p:spPr>
            <a:xfrm>
              <a:off x="4173366" y="1602287"/>
              <a:ext cx="107815" cy="24677"/>
            </a:xfrm>
            <a:custGeom>
              <a:avLst/>
              <a:gdLst/>
              <a:ahLst/>
              <a:cxnLst/>
              <a:rect l="l" t="t" r="r" b="b"/>
              <a:pathLst>
                <a:path w="1835" h="420" extrusionOk="0">
                  <a:moveTo>
                    <a:pt x="234" y="1"/>
                  </a:moveTo>
                  <a:cubicBezTo>
                    <a:pt x="104" y="1"/>
                    <a:pt x="0" y="123"/>
                    <a:pt x="30" y="260"/>
                  </a:cubicBezTo>
                  <a:cubicBezTo>
                    <a:pt x="52" y="353"/>
                    <a:pt x="141" y="420"/>
                    <a:pt x="238" y="420"/>
                  </a:cubicBezTo>
                  <a:lnTo>
                    <a:pt x="1601" y="420"/>
                  </a:lnTo>
                  <a:cubicBezTo>
                    <a:pt x="1731" y="420"/>
                    <a:pt x="1835" y="297"/>
                    <a:pt x="1805" y="160"/>
                  </a:cubicBezTo>
                  <a:cubicBezTo>
                    <a:pt x="1783" y="64"/>
                    <a:pt x="1694" y="1"/>
                    <a:pt x="1598" y="1"/>
                  </a:cubicBezTo>
                  <a:close/>
                </a:path>
              </a:pathLst>
            </a:custGeom>
            <a:solidFill>
              <a:srgbClr val="2D3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052;p44"/>
            <p:cNvSpPr/>
            <p:nvPr/>
          </p:nvSpPr>
          <p:spPr>
            <a:xfrm>
              <a:off x="4408735" y="1290714"/>
              <a:ext cx="162281" cy="129379"/>
            </a:xfrm>
            <a:custGeom>
              <a:avLst/>
              <a:gdLst/>
              <a:ahLst/>
              <a:cxnLst/>
              <a:rect l="l" t="t" r="r" b="b"/>
              <a:pathLst>
                <a:path w="2762" h="2202" extrusionOk="0">
                  <a:moveTo>
                    <a:pt x="1105" y="0"/>
                  </a:moveTo>
                  <a:lnTo>
                    <a:pt x="1" y="1101"/>
                  </a:lnTo>
                  <a:lnTo>
                    <a:pt x="1105" y="2202"/>
                  </a:lnTo>
                  <a:lnTo>
                    <a:pt x="1105" y="1627"/>
                  </a:lnTo>
                  <a:lnTo>
                    <a:pt x="2762" y="1627"/>
                  </a:lnTo>
                  <a:lnTo>
                    <a:pt x="2762" y="571"/>
                  </a:lnTo>
                  <a:lnTo>
                    <a:pt x="1105" y="571"/>
                  </a:lnTo>
                  <a:lnTo>
                    <a:pt x="11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25"/>
          <p:cNvSpPr txBox="1">
            <a:spLocks noGrp="1"/>
          </p:cNvSpPr>
          <p:nvPr>
            <p:ph type="title"/>
          </p:nvPr>
        </p:nvSpPr>
        <p:spPr>
          <a:xfrm>
            <a:off x="428428" y="11237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2" name="Google Shape;1032;p25"/>
          <p:cNvSpPr/>
          <p:nvPr/>
        </p:nvSpPr>
        <p:spPr>
          <a:xfrm>
            <a:off x="4376250" y="224827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25"/>
          <p:cNvSpPr/>
          <p:nvPr/>
        </p:nvSpPr>
        <p:spPr>
          <a:xfrm>
            <a:off x="5027375" y="1365300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25"/>
          <p:cNvSpPr/>
          <p:nvPr/>
        </p:nvSpPr>
        <p:spPr>
          <a:xfrm>
            <a:off x="3793538" y="3437450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25"/>
          <p:cNvSpPr/>
          <p:nvPr/>
        </p:nvSpPr>
        <p:spPr>
          <a:xfrm>
            <a:off x="4932300" y="369647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25"/>
          <p:cNvSpPr/>
          <p:nvPr/>
        </p:nvSpPr>
        <p:spPr>
          <a:xfrm>
            <a:off x="4110525" y="413562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3078588" y="757789"/>
            <a:ext cx="5933178" cy="378565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1" algn="just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171450" lvl="1" indent="-171450" algn="just">
              <a:buFont typeface="Arial" pitchFamily="34" charset="0"/>
              <a:buChar char="•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University students and staff often face challenges in buying and selling goods and services within their campus. While there are existing online marketplaces that cater to general audiences, there is a lack of dedicated platforms that specifically address the unique needs and preferences of universities. </a:t>
            </a:r>
          </a:p>
          <a:p>
            <a:pPr marL="171450" lvl="1" indent="-171450" algn="just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171450" lvl="1" indent="-171450" algn="just">
              <a:buFont typeface="Arial" pitchFamily="34" charset="0"/>
              <a:buChar char="•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As a result, there is a need for an online marketplace exclusively for universities that can provide a secure, convenient, and cost-effective way for members of the university to buy and sell goods and services within their campus network. </a:t>
            </a:r>
          </a:p>
          <a:p>
            <a:pPr marL="171450" lvl="1" indent="-171450" algn="just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171450" lvl="1" indent="-171450" algn="just">
              <a:buFont typeface="Arial" pitchFamily="34" charset="0"/>
              <a:buChar char="•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 platform should address issues such as user authentication, trust and transparency, and easy communication between buyers and sellers.</a:t>
            </a:r>
            <a:endParaRPr lang="en-US" sz="1600" dirty="0">
              <a:solidFill>
                <a:schemeClr val="dk1"/>
              </a:solidFill>
              <a:latin typeface="Times New Roman" pitchFamily="18" charset="0"/>
              <a:ea typeface="Roboto"/>
              <a:cs typeface="Times New Roman" pitchFamily="18" charset="0"/>
              <a:sym typeface="Roboto"/>
            </a:endParaRPr>
          </a:p>
        </p:txBody>
      </p:sp>
      <p:grpSp>
        <p:nvGrpSpPr>
          <p:cNvPr id="219" name="Google Shape;554;p20"/>
          <p:cNvGrpSpPr/>
          <p:nvPr/>
        </p:nvGrpSpPr>
        <p:grpSpPr>
          <a:xfrm>
            <a:off x="8260356" y="4382571"/>
            <a:ext cx="751410" cy="802011"/>
            <a:chOff x="5012545" y="3781557"/>
            <a:chExt cx="751410" cy="802011"/>
          </a:xfrm>
        </p:grpSpPr>
        <p:sp>
          <p:nvSpPr>
            <p:cNvPr id="220" name="Google Shape;555;p20"/>
            <p:cNvSpPr/>
            <p:nvPr/>
          </p:nvSpPr>
          <p:spPr>
            <a:xfrm>
              <a:off x="5012545" y="4017664"/>
              <a:ext cx="445349" cy="425861"/>
            </a:xfrm>
            <a:custGeom>
              <a:avLst/>
              <a:gdLst/>
              <a:ahLst/>
              <a:cxnLst/>
              <a:rect l="l" t="t" r="r" b="b"/>
              <a:pathLst>
                <a:path w="3565" h="3409" extrusionOk="0">
                  <a:moveTo>
                    <a:pt x="733" y="1"/>
                  </a:moveTo>
                  <a:lnTo>
                    <a:pt x="0" y="2620"/>
                  </a:lnTo>
                  <a:lnTo>
                    <a:pt x="2832" y="3409"/>
                  </a:lnTo>
                  <a:lnTo>
                    <a:pt x="3564" y="790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8D4C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" name="Google Shape;556;p20"/>
            <p:cNvSpPr/>
            <p:nvPr/>
          </p:nvSpPr>
          <p:spPr>
            <a:xfrm>
              <a:off x="5158206" y="4041025"/>
              <a:ext cx="64085" cy="120300"/>
            </a:xfrm>
            <a:custGeom>
              <a:avLst/>
              <a:gdLst/>
              <a:ahLst/>
              <a:cxnLst/>
              <a:rect l="l" t="t" r="r" b="b"/>
              <a:pathLst>
                <a:path w="513" h="963" extrusionOk="0">
                  <a:moveTo>
                    <a:pt x="248" y="0"/>
                  </a:moveTo>
                  <a:lnTo>
                    <a:pt x="1" y="889"/>
                  </a:lnTo>
                  <a:lnTo>
                    <a:pt x="265" y="963"/>
                  </a:lnTo>
                  <a:lnTo>
                    <a:pt x="512" y="74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557;p20"/>
            <p:cNvSpPr/>
            <p:nvPr/>
          </p:nvSpPr>
          <p:spPr>
            <a:xfrm>
              <a:off x="5179943" y="3781557"/>
              <a:ext cx="349408" cy="334792"/>
            </a:xfrm>
            <a:custGeom>
              <a:avLst/>
              <a:gdLst/>
              <a:ahLst/>
              <a:cxnLst/>
              <a:rect l="l" t="t" r="r" b="b"/>
              <a:pathLst>
                <a:path w="2797" h="2680" extrusionOk="0">
                  <a:moveTo>
                    <a:pt x="577" y="0"/>
                  </a:moveTo>
                  <a:lnTo>
                    <a:pt x="0" y="2060"/>
                  </a:lnTo>
                  <a:lnTo>
                    <a:pt x="2224" y="2680"/>
                  </a:lnTo>
                  <a:lnTo>
                    <a:pt x="2797" y="6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7B32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558;p20"/>
            <p:cNvSpPr/>
            <p:nvPr/>
          </p:nvSpPr>
          <p:spPr>
            <a:xfrm>
              <a:off x="5301744" y="3815162"/>
              <a:ext cx="106309" cy="267084"/>
            </a:xfrm>
            <a:custGeom>
              <a:avLst/>
              <a:gdLst/>
              <a:ahLst/>
              <a:cxnLst/>
              <a:rect l="l" t="t" r="r" b="b"/>
              <a:pathLst>
                <a:path w="851" h="2138" extrusionOk="0">
                  <a:moveTo>
                    <a:pt x="577" y="0"/>
                  </a:moveTo>
                  <a:lnTo>
                    <a:pt x="1" y="2060"/>
                  </a:lnTo>
                  <a:lnTo>
                    <a:pt x="274" y="2138"/>
                  </a:lnTo>
                  <a:lnTo>
                    <a:pt x="851" y="78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559;p20"/>
            <p:cNvSpPr/>
            <p:nvPr/>
          </p:nvSpPr>
          <p:spPr>
            <a:xfrm>
              <a:off x="5086750" y="3852264"/>
              <a:ext cx="677205" cy="641852"/>
            </a:xfrm>
            <a:custGeom>
              <a:avLst/>
              <a:gdLst/>
              <a:ahLst/>
              <a:cxnLst/>
              <a:rect l="l" t="t" r="r" b="b"/>
              <a:pathLst>
                <a:path w="5421" h="5138" extrusionOk="0">
                  <a:moveTo>
                    <a:pt x="4122" y="0"/>
                  </a:moveTo>
                  <a:cubicBezTo>
                    <a:pt x="3797" y="0"/>
                    <a:pt x="3498" y="217"/>
                    <a:pt x="3408" y="544"/>
                  </a:cubicBezTo>
                  <a:lnTo>
                    <a:pt x="2238" y="4733"/>
                  </a:lnTo>
                  <a:lnTo>
                    <a:pt x="252" y="4178"/>
                  </a:lnTo>
                  <a:cubicBezTo>
                    <a:pt x="236" y="4173"/>
                    <a:pt x="220" y="4171"/>
                    <a:pt x="205" y="4171"/>
                  </a:cubicBezTo>
                  <a:cubicBezTo>
                    <a:pt x="126" y="4171"/>
                    <a:pt x="53" y="4224"/>
                    <a:pt x="31" y="4303"/>
                  </a:cubicBezTo>
                  <a:cubicBezTo>
                    <a:pt x="0" y="4403"/>
                    <a:pt x="57" y="4503"/>
                    <a:pt x="157" y="4529"/>
                  </a:cubicBezTo>
                  <a:lnTo>
                    <a:pt x="2316" y="5132"/>
                  </a:lnTo>
                  <a:cubicBezTo>
                    <a:pt x="2331" y="5136"/>
                    <a:pt x="2347" y="5138"/>
                    <a:pt x="2363" y="5138"/>
                  </a:cubicBezTo>
                  <a:cubicBezTo>
                    <a:pt x="2442" y="5138"/>
                    <a:pt x="2515" y="5086"/>
                    <a:pt x="2537" y="5006"/>
                  </a:cubicBezTo>
                  <a:lnTo>
                    <a:pt x="3755" y="640"/>
                  </a:lnTo>
                  <a:cubicBezTo>
                    <a:pt x="3802" y="471"/>
                    <a:pt x="3956" y="361"/>
                    <a:pt x="4124" y="361"/>
                  </a:cubicBezTo>
                  <a:cubicBezTo>
                    <a:pt x="4158" y="361"/>
                    <a:pt x="4193" y="366"/>
                    <a:pt x="4228" y="375"/>
                  </a:cubicBezTo>
                  <a:lnTo>
                    <a:pt x="5173" y="640"/>
                  </a:lnTo>
                  <a:cubicBezTo>
                    <a:pt x="5189" y="644"/>
                    <a:pt x="5205" y="646"/>
                    <a:pt x="5220" y="646"/>
                  </a:cubicBezTo>
                  <a:cubicBezTo>
                    <a:pt x="5299" y="646"/>
                    <a:pt x="5372" y="594"/>
                    <a:pt x="5394" y="514"/>
                  </a:cubicBezTo>
                  <a:cubicBezTo>
                    <a:pt x="5420" y="419"/>
                    <a:pt x="5364" y="319"/>
                    <a:pt x="5268" y="289"/>
                  </a:cubicBezTo>
                  <a:lnTo>
                    <a:pt x="4323" y="28"/>
                  </a:lnTo>
                  <a:cubicBezTo>
                    <a:pt x="4256" y="9"/>
                    <a:pt x="4188" y="0"/>
                    <a:pt x="4122" y="0"/>
                  </a:cubicBezTo>
                  <a:close/>
                </a:path>
              </a:pathLst>
            </a:custGeom>
            <a:solidFill>
              <a:srgbClr val="9364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560;p20"/>
            <p:cNvSpPr/>
            <p:nvPr/>
          </p:nvSpPr>
          <p:spPr>
            <a:xfrm>
              <a:off x="5257896" y="4360706"/>
              <a:ext cx="247596" cy="222862"/>
            </a:xfrm>
            <a:custGeom>
              <a:avLst/>
              <a:gdLst/>
              <a:ahLst/>
              <a:cxnLst/>
              <a:rect l="l" t="t" r="r" b="b"/>
              <a:pathLst>
                <a:path w="1982" h="1784" extrusionOk="0">
                  <a:moveTo>
                    <a:pt x="990" y="0"/>
                  </a:moveTo>
                  <a:cubicBezTo>
                    <a:pt x="601" y="0"/>
                    <a:pt x="243" y="259"/>
                    <a:pt x="135" y="654"/>
                  </a:cubicBezTo>
                  <a:cubicBezTo>
                    <a:pt x="1" y="1127"/>
                    <a:pt x="278" y="1617"/>
                    <a:pt x="751" y="1751"/>
                  </a:cubicBezTo>
                  <a:cubicBezTo>
                    <a:pt x="831" y="1773"/>
                    <a:pt x="912" y="1783"/>
                    <a:pt x="991" y="1783"/>
                  </a:cubicBezTo>
                  <a:cubicBezTo>
                    <a:pt x="1382" y="1783"/>
                    <a:pt x="1740" y="1528"/>
                    <a:pt x="1852" y="1131"/>
                  </a:cubicBezTo>
                  <a:cubicBezTo>
                    <a:pt x="1982" y="658"/>
                    <a:pt x="1704" y="164"/>
                    <a:pt x="1232" y="34"/>
                  </a:cubicBezTo>
                  <a:cubicBezTo>
                    <a:pt x="1151" y="11"/>
                    <a:pt x="1070" y="0"/>
                    <a:pt x="9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561;p20"/>
            <p:cNvSpPr/>
            <p:nvPr/>
          </p:nvSpPr>
          <p:spPr>
            <a:xfrm>
              <a:off x="5307241" y="4405054"/>
              <a:ext cx="149033" cy="134042"/>
            </a:xfrm>
            <a:custGeom>
              <a:avLst/>
              <a:gdLst/>
              <a:ahLst/>
              <a:cxnLst/>
              <a:rect l="l" t="t" r="r" b="b"/>
              <a:pathLst>
                <a:path w="1193" h="1073" extrusionOk="0">
                  <a:moveTo>
                    <a:pt x="595" y="1"/>
                  </a:moveTo>
                  <a:cubicBezTo>
                    <a:pt x="361" y="1"/>
                    <a:pt x="147" y="157"/>
                    <a:pt x="82" y="394"/>
                  </a:cubicBezTo>
                  <a:cubicBezTo>
                    <a:pt x="0" y="681"/>
                    <a:pt x="169" y="975"/>
                    <a:pt x="451" y="1053"/>
                  </a:cubicBezTo>
                  <a:cubicBezTo>
                    <a:pt x="499" y="1067"/>
                    <a:pt x="547" y="1073"/>
                    <a:pt x="595" y="1073"/>
                  </a:cubicBezTo>
                  <a:cubicBezTo>
                    <a:pt x="830" y="1073"/>
                    <a:pt x="1046" y="919"/>
                    <a:pt x="1114" y="681"/>
                  </a:cubicBezTo>
                  <a:cubicBezTo>
                    <a:pt x="1192" y="394"/>
                    <a:pt x="1028" y="100"/>
                    <a:pt x="742" y="22"/>
                  </a:cubicBezTo>
                  <a:cubicBezTo>
                    <a:pt x="692" y="7"/>
                    <a:pt x="643" y="1"/>
                    <a:pt x="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119;p27">
            <a:extLst>
              <a:ext uri="{FF2B5EF4-FFF2-40B4-BE49-F238E27FC236}">
                <a16:creationId xmlns:a16="http://schemas.microsoft.com/office/drawing/2014/main" id="{CE1FFADC-D19A-4350-AE7B-D7A11DC1A86E}"/>
              </a:ext>
            </a:extLst>
          </p:cNvPr>
          <p:cNvGrpSpPr/>
          <p:nvPr/>
        </p:nvGrpSpPr>
        <p:grpSpPr>
          <a:xfrm>
            <a:off x="221014" y="881371"/>
            <a:ext cx="2717396" cy="3599446"/>
            <a:chOff x="2246675" y="1122243"/>
            <a:chExt cx="4699527" cy="2598349"/>
          </a:xfrm>
        </p:grpSpPr>
        <p:sp>
          <p:nvSpPr>
            <p:cNvPr id="103" name="Google Shape;1120;p27">
              <a:extLst>
                <a:ext uri="{FF2B5EF4-FFF2-40B4-BE49-F238E27FC236}">
                  <a16:creationId xmlns:a16="http://schemas.microsoft.com/office/drawing/2014/main" id="{B81E3C74-28ED-4320-A841-7E19BAD00F01}"/>
                </a:ext>
              </a:extLst>
            </p:cNvPr>
            <p:cNvSpPr/>
            <p:nvPr/>
          </p:nvSpPr>
          <p:spPr>
            <a:xfrm>
              <a:off x="2246675" y="2706726"/>
              <a:ext cx="1219147" cy="967918"/>
            </a:xfrm>
            <a:custGeom>
              <a:avLst/>
              <a:gdLst/>
              <a:ahLst/>
              <a:cxnLst/>
              <a:rect l="l" t="t" r="r" b="b"/>
              <a:pathLst>
                <a:path w="8963" h="7116" extrusionOk="0">
                  <a:moveTo>
                    <a:pt x="0" y="7090"/>
                  </a:moveTo>
                  <a:lnTo>
                    <a:pt x="8941" y="7116"/>
                  </a:lnTo>
                  <a:lnTo>
                    <a:pt x="8962" y="27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121;p27">
              <a:extLst>
                <a:ext uri="{FF2B5EF4-FFF2-40B4-BE49-F238E27FC236}">
                  <a16:creationId xmlns:a16="http://schemas.microsoft.com/office/drawing/2014/main" id="{2213BB66-7CB6-48A4-9E50-71F6AFEEBCB0}"/>
                </a:ext>
              </a:extLst>
            </p:cNvPr>
            <p:cNvSpPr/>
            <p:nvPr/>
          </p:nvSpPr>
          <p:spPr>
            <a:xfrm>
              <a:off x="2717302" y="3408588"/>
              <a:ext cx="274896" cy="264967"/>
            </a:xfrm>
            <a:custGeom>
              <a:avLst/>
              <a:gdLst/>
              <a:ahLst/>
              <a:cxnLst/>
              <a:rect l="l" t="t" r="r" b="b"/>
              <a:pathLst>
                <a:path w="2021" h="1948" extrusionOk="0">
                  <a:moveTo>
                    <a:pt x="0" y="1939"/>
                  </a:moveTo>
                  <a:lnTo>
                    <a:pt x="2021" y="1947"/>
                  </a:lnTo>
                  <a:lnTo>
                    <a:pt x="2021" y="5"/>
                  </a:lnTo>
                  <a:lnTo>
                    <a:pt x="1951" y="57"/>
                  </a:lnTo>
                  <a:lnTo>
                    <a:pt x="1886" y="5"/>
                  </a:lnTo>
                  <a:lnTo>
                    <a:pt x="1817" y="57"/>
                  </a:lnTo>
                  <a:lnTo>
                    <a:pt x="1752" y="5"/>
                  </a:lnTo>
                  <a:lnTo>
                    <a:pt x="1683" y="57"/>
                  </a:lnTo>
                  <a:lnTo>
                    <a:pt x="1617" y="5"/>
                  </a:lnTo>
                  <a:lnTo>
                    <a:pt x="1552" y="57"/>
                  </a:lnTo>
                  <a:lnTo>
                    <a:pt x="1483" y="5"/>
                  </a:lnTo>
                  <a:lnTo>
                    <a:pt x="1418" y="57"/>
                  </a:lnTo>
                  <a:lnTo>
                    <a:pt x="1349" y="5"/>
                  </a:lnTo>
                  <a:lnTo>
                    <a:pt x="1284" y="57"/>
                  </a:lnTo>
                  <a:lnTo>
                    <a:pt x="1214" y="5"/>
                  </a:lnTo>
                  <a:lnTo>
                    <a:pt x="1149" y="57"/>
                  </a:lnTo>
                  <a:lnTo>
                    <a:pt x="1080" y="5"/>
                  </a:lnTo>
                  <a:lnTo>
                    <a:pt x="1015" y="57"/>
                  </a:lnTo>
                  <a:lnTo>
                    <a:pt x="945" y="5"/>
                  </a:lnTo>
                  <a:lnTo>
                    <a:pt x="880" y="57"/>
                  </a:lnTo>
                  <a:lnTo>
                    <a:pt x="811" y="5"/>
                  </a:lnTo>
                  <a:lnTo>
                    <a:pt x="746" y="52"/>
                  </a:lnTo>
                  <a:lnTo>
                    <a:pt x="681" y="5"/>
                  </a:lnTo>
                  <a:lnTo>
                    <a:pt x="612" y="52"/>
                  </a:lnTo>
                  <a:lnTo>
                    <a:pt x="547" y="0"/>
                  </a:lnTo>
                  <a:lnTo>
                    <a:pt x="477" y="52"/>
                  </a:lnTo>
                  <a:lnTo>
                    <a:pt x="412" y="0"/>
                  </a:lnTo>
                  <a:lnTo>
                    <a:pt x="343" y="52"/>
                  </a:lnTo>
                  <a:lnTo>
                    <a:pt x="278" y="0"/>
                  </a:lnTo>
                  <a:lnTo>
                    <a:pt x="208" y="52"/>
                  </a:lnTo>
                  <a:lnTo>
                    <a:pt x="143" y="0"/>
                  </a:lnTo>
                  <a:lnTo>
                    <a:pt x="74" y="5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E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122;p27">
              <a:extLst>
                <a:ext uri="{FF2B5EF4-FFF2-40B4-BE49-F238E27FC236}">
                  <a16:creationId xmlns:a16="http://schemas.microsoft.com/office/drawing/2014/main" id="{74A912A1-BA42-44AD-8A64-79B5A8E2E68E}"/>
                </a:ext>
              </a:extLst>
            </p:cNvPr>
            <p:cNvSpPr/>
            <p:nvPr/>
          </p:nvSpPr>
          <p:spPr>
            <a:xfrm>
              <a:off x="2250212" y="2616000"/>
              <a:ext cx="1215611" cy="94398"/>
            </a:xfrm>
            <a:custGeom>
              <a:avLst/>
              <a:gdLst/>
              <a:ahLst/>
              <a:cxnLst/>
              <a:rect l="l" t="t" r="r" b="b"/>
              <a:pathLst>
                <a:path w="8937" h="694" extrusionOk="0">
                  <a:moveTo>
                    <a:pt x="898" y="0"/>
                  </a:moveTo>
                  <a:lnTo>
                    <a:pt x="0" y="668"/>
                  </a:lnTo>
                  <a:lnTo>
                    <a:pt x="8936" y="694"/>
                  </a:lnTo>
                  <a:lnTo>
                    <a:pt x="7766" y="0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123;p27">
              <a:extLst>
                <a:ext uri="{FF2B5EF4-FFF2-40B4-BE49-F238E27FC236}">
                  <a16:creationId xmlns:a16="http://schemas.microsoft.com/office/drawing/2014/main" id="{AB5FC0C7-0DEE-40E5-8AD9-F9562BC892BA}"/>
                </a:ext>
              </a:extLst>
            </p:cNvPr>
            <p:cNvSpPr/>
            <p:nvPr/>
          </p:nvSpPr>
          <p:spPr>
            <a:xfrm>
              <a:off x="2317949" y="3507611"/>
              <a:ext cx="115209" cy="115753"/>
            </a:xfrm>
            <a:custGeom>
              <a:avLst/>
              <a:gdLst/>
              <a:ahLst/>
              <a:cxnLst/>
              <a:rect l="l" t="t" r="r" b="b"/>
              <a:pathLst>
                <a:path w="847" h="851" extrusionOk="0">
                  <a:moveTo>
                    <a:pt x="846" y="1"/>
                  </a:moveTo>
                  <a:lnTo>
                    <a:pt x="1" y="1"/>
                  </a:lnTo>
                  <a:lnTo>
                    <a:pt x="1" y="851"/>
                  </a:lnTo>
                  <a:lnTo>
                    <a:pt x="846" y="8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124;p27">
              <a:extLst>
                <a:ext uri="{FF2B5EF4-FFF2-40B4-BE49-F238E27FC236}">
                  <a16:creationId xmlns:a16="http://schemas.microsoft.com/office/drawing/2014/main" id="{7C758A0F-9AB7-4354-85B9-B6CA9EF5F5A2}"/>
                </a:ext>
              </a:extLst>
            </p:cNvPr>
            <p:cNvSpPr/>
            <p:nvPr/>
          </p:nvSpPr>
          <p:spPr>
            <a:xfrm>
              <a:off x="2468386" y="3507611"/>
              <a:ext cx="80388" cy="115753"/>
            </a:xfrm>
            <a:custGeom>
              <a:avLst/>
              <a:gdLst/>
              <a:ahLst/>
              <a:cxnLst/>
              <a:rect l="l" t="t" r="r" b="b"/>
              <a:pathLst>
                <a:path w="591" h="851" extrusionOk="0">
                  <a:moveTo>
                    <a:pt x="590" y="1"/>
                  </a:moveTo>
                  <a:lnTo>
                    <a:pt x="1" y="1"/>
                  </a:lnTo>
                  <a:lnTo>
                    <a:pt x="1" y="851"/>
                  </a:lnTo>
                  <a:lnTo>
                    <a:pt x="590" y="8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125;p27">
              <a:extLst>
                <a:ext uri="{FF2B5EF4-FFF2-40B4-BE49-F238E27FC236}">
                  <a16:creationId xmlns:a16="http://schemas.microsoft.com/office/drawing/2014/main" id="{65771D19-CFB8-4830-B3FB-7CF4334B30D4}"/>
                </a:ext>
              </a:extLst>
            </p:cNvPr>
            <p:cNvSpPr/>
            <p:nvPr/>
          </p:nvSpPr>
          <p:spPr>
            <a:xfrm>
              <a:off x="3198537" y="3507611"/>
              <a:ext cx="115617" cy="115753"/>
            </a:xfrm>
            <a:custGeom>
              <a:avLst/>
              <a:gdLst/>
              <a:ahLst/>
              <a:cxnLst/>
              <a:rect l="l" t="t" r="r" b="b"/>
              <a:pathLst>
                <a:path w="850" h="851" extrusionOk="0">
                  <a:moveTo>
                    <a:pt x="850" y="1"/>
                  </a:moveTo>
                  <a:lnTo>
                    <a:pt x="0" y="1"/>
                  </a:lnTo>
                  <a:lnTo>
                    <a:pt x="0" y="851"/>
                  </a:lnTo>
                  <a:lnTo>
                    <a:pt x="850" y="85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126;p27">
              <a:extLst>
                <a:ext uri="{FF2B5EF4-FFF2-40B4-BE49-F238E27FC236}">
                  <a16:creationId xmlns:a16="http://schemas.microsoft.com/office/drawing/2014/main" id="{E80717AE-D6C9-48C1-9075-366F50AC3A85}"/>
                </a:ext>
              </a:extLst>
            </p:cNvPr>
            <p:cNvSpPr/>
            <p:nvPr/>
          </p:nvSpPr>
          <p:spPr>
            <a:xfrm>
              <a:off x="2720838" y="2616000"/>
              <a:ext cx="274896" cy="121058"/>
            </a:xfrm>
            <a:custGeom>
              <a:avLst/>
              <a:gdLst/>
              <a:ahLst/>
              <a:cxnLst/>
              <a:rect l="l" t="t" r="r" b="b"/>
              <a:pathLst>
                <a:path w="2021" h="890" extrusionOk="0">
                  <a:moveTo>
                    <a:pt x="377" y="0"/>
                  </a:moveTo>
                  <a:lnTo>
                    <a:pt x="0" y="677"/>
                  </a:lnTo>
                  <a:lnTo>
                    <a:pt x="317" y="889"/>
                  </a:lnTo>
                  <a:lnTo>
                    <a:pt x="2021" y="685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rgbClr val="FFE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27;p27">
              <a:extLst>
                <a:ext uri="{FF2B5EF4-FFF2-40B4-BE49-F238E27FC236}">
                  <a16:creationId xmlns:a16="http://schemas.microsoft.com/office/drawing/2014/main" id="{DC81C932-AE74-4111-9CC4-6FB3441BA5BE}"/>
                </a:ext>
              </a:extLst>
            </p:cNvPr>
            <p:cNvSpPr/>
            <p:nvPr/>
          </p:nvSpPr>
          <p:spPr>
            <a:xfrm>
              <a:off x="2720838" y="2707950"/>
              <a:ext cx="274896" cy="342770"/>
            </a:xfrm>
            <a:custGeom>
              <a:avLst/>
              <a:gdLst/>
              <a:ahLst/>
              <a:cxnLst/>
              <a:rect l="l" t="t" r="r" b="b"/>
              <a:pathLst>
                <a:path w="2021" h="2520" extrusionOk="0">
                  <a:moveTo>
                    <a:pt x="0" y="2515"/>
                  </a:moveTo>
                  <a:lnTo>
                    <a:pt x="65" y="2450"/>
                  </a:lnTo>
                  <a:lnTo>
                    <a:pt x="135" y="2515"/>
                  </a:lnTo>
                  <a:lnTo>
                    <a:pt x="200" y="2450"/>
                  </a:lnTo>
                  <a:lnTo>
                    <a:pt x="269" y="2515"/>
                  </a:lnTo>
                  <a:lnTo>
                    <a:pt x="334" y="2450"/>
                  </a:lnTo>
                  <a:lnTo>
                    <a:pt x="399" y="2515"/>
                  </a:lnTo>
                  <a:lnTo>
                    <a:pt x="469" y="2450"/>
                  </a:lnTo>
                  <a:lnTo>
                    <a:pt x="534" y="2515"/>
                  </a:lnTo>
                  <a:lnTo>
                    <a:pt x="603" y="2450"/>
                  </a:lnTo>
                  <a:lnTo>
                    <a:pt x="668" y="2515"/>
                  </a:lnTo>
                  <a:lnTo>
                    <a:pt x="737" y="2450"/>
                  </a:lnTo>
                  <a:lnTo>
                    <a:pt x="802" y="2520"/>
                  </a:lnTo>
                  <a:lnTo>
                    <a:pt x="872" y="2450"/>
                  </a:lnTo>
                  <a:lnTo>
                    <a:pt x="937" y="2520"/>
                  </a:lnTo>
                  <a:lnTo>
                    <a:pt x="1006" y="2450"/>
                  </a:lnTo>
                  <a:lnTo>
                    <a:pt x="1071" y="2520"/>
                  </a:lnTo>
                  <a:lnTo>
                    <a:pt x="1141" y="2450"/>
                  </a:lnTo>
                  <a:lnTo>
                    <a:pt x="1206" y="2520"/>
                  </a:lnTo>
                  <a:lnTo>
                    <a:pt x="1271" y="2455"/>
                  </a:lnTo>
                  <a:lnTo>
                    <a:pt x="1340" y="2520"/>
                  </a:lnTo>
                  <a:lnTo>
                    <a:pt x="1405" y="2455"/>
                  </a:lnTo>
                  <a:lnTo>
                    <a:pt x="1474" y="2520"/>
                  </a:lnTo>
                  <a:lnTo>
                    <a:pt x="1539" y="2455"/>
                  </a:lnTo>
                  <a:lnTo>
                    <a:pt x="1609" y="2520"/>
                  </a:lnTo>
                  <a:lnTo>
                    <a:pt x="1674" y="2455"/>
                  </a:lnTo>
                  <a:lnTo>
                    <a:pt x="1743" y="2520"/>
                  </a:lnTo>
                  <a:lnTo>
                    <a:pt x="1808" y="2455"/>
                  </a:lnTo>
                  <a:lnTo>
                    <a:pt x="1878" y="2520"/>
                  </a:lnTo>
                  <a:lnTo>
                    <a:pt x="1947" y="2455"/>
                  </a:lnTo>
                  <a:lnTo>
                    <a:pt x="2012" y="2520"/>
                  </a:lnTo>
                  <a:lnTo>
                    <a:pt x="2021" y="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E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1" name="Google Shape;1128;p27">
              <a:extLst>
                <a:ext uri="{FF2B5EF4-FFF2-40B4-BE49-F238E27FC236}">
                  <a16:creationId xmlns:a16="http://schemas.microsoft.com/office/drawing/2014/main" id="{358DC057-0B75-4F44-A69B-6E2A3CE8B44C}"/>
                </a:ext>
              </a:extLst>
            </p:cNvPr>
            <p:cNvGrpSpPr/>
            <p:nvPr/>
          </p:nvGrpSpPr>
          <p:grpSpPr>
            <a:xfrm>
              <a:off x="5128671" y="1793276"/>
              <a:ext cx="1817531" cy="1927303"/>
              <a:chOff x="7026508" y="2860076"/>
              <a:chExt cx="1817531" cy="1927303"/>
            </a:xfrm>
          </p:grpSpPr>
          <p:sp>
            <p:nvSpPr>
              <p:cNvPr id="263" name="Google Shape;1129;p27">
                <a:extLst>
                  <a:ext uri="{FF2B5EF4-FFF2-40B4-BE49-F238E27FC236}">
                    <a16:creationId xmlns:a16="http://schemas.microsoft.com/office/drawing/2014/main" id="{0A49EB48-4946-487B-AED7-769754DC1392}"/>
                  </a:ext>
                </a:extLst>
              </p:cNvPr>
              <p:cNvSpPr/>
              <p:nvPr/>
            </p:nvSpPr>
            <p:spPr>
              <a:xfrm>
                <a:off x="7487983" y="2954923"/>
                <a:ext cx="751621" cy="684139"/>
              </a:xfrm>
              <a:custGeom>
                <a:avLst/>
                <a:gdLst/>
                <a:ahLst/>
                <a:cxnLst/>
                <a:rect l="l" t="t" r="r" b="b"/>
                <a:pathLst>
                  <a:path w="7251" h="6600" extrusionOk="0">
                    <a:moveTo>
                      <a:pt x="1" y="2285"/>
                    </a:moveTo>
                    <a:lnTo>
                      <a:pt x="1809" y="6599"/>
                    </a:lnTo>
                    <a:lnTo>
                      <a:pt x="7250" y="4315"/>
                    </a:lnTo>
                    <a:lnTo>
                      <a:pt x="5442" y="0"/>
                    </a:lnTo>
                    <a:close/>
                  </a:path>
                </a:pathLst>
              </a:custGeom>
              <a:solidFill>
                <a:srgbClr val="FF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1130;p27">
                <a:extLst>
                  <a:ext uri="{FF2B5EF4-FFF2-40B4-BE49-F238E27FC236}">
                    <a16:creationId xmlns:a16="http://schemas.microsoft.com/office/drawing/2014/main" id="{81ECAC23-2091-4411-A78C-C83A992B92A0}"/>
                  </a:ext>
                </a:extLst>
              </p:cNvPr>
              <p:cNvSpPr/>
              <p:nvPr/>
            </p:nvSpPr>
            <p:spPr>
              <a:xfrm>
                <a:off x="7487983" y="2954923"/>
                <a:ext cx="751621" cy="684139"/>
              </a:xfrm>
              <a:custGeom>
                <a:avLst/>
                <a:gdLst/>
                <a:ahLst/>
                <a:cxnLst/>
                <a:rect l="l" t="t" r="r" b="b"/>
                <a:pathLst>
                  <a:path w="7251" h="6600" extrusionOk="0">
                    <a:moveTo>
                      <a:pt x="5442" y="0"/>
                    </a:moveTo>
                    <a:lnTo>
                      <a:pt x="1" y="2285"/>
                    </a:lnTo>
                    <a:lnTo>
                      <a:pt x="1809" y="6599"/>
                    </a:lnTo>
                    <a:lnTo>
                      <a:pt x="7250" y="4315"/>
                    </a:lnTo>
                    <a:close/>
                  </a:path>
                </a:pathLst>
              </a:custGeom>
              <a:solidFill>
                <a:srgbClr val="8D4C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1131;p27">
                <a:extLst>
                  <a:ext uri="{FF2B5EF4-FFF2-40B4-BE49-F238E27FC236}">
                    <a16:creationId xmlns:a16="http://schemas.microsoft.com/office/drawing/2014/main" id="{466C71A8-1C77-4114-BFFE-D1A6DBE0FDBB}"/>
                  </a:ext>
                </a:extLst>
              </p:cNvPr>
              <p:cNvSpPr/>
              <p:nvPr/>
            </p:nvSpPr>
            <p:spPr>
              <a:xfrm>
                <a:off x="7676326" y="3527008"/>
                <a:ext cx="76085" cy="76085"/>
              </a:xfrm>
              <a:custGeom>
                <a:avLst/>
                <a:gdLst/>
                <a:ahLst/>
                <a:cxnLst/>
                <a:rect l="l" t="t" r="r" b="b"/>
                <a:pathLst>
                  <a:path w="734" h="734" extrusionOk="0">
                    <a:moveTo>
                      <a:pt x="516" y="1"/>
                    </a:moveTo>
                    <a:lnTo>
                      <a:pt x="0" y="218"/>
                    </a:lnTo>
                    <a:lnTo>
                      <a:pt x="217" y="734"/>
                    </a:lnTo>
                    <a:lnTo>
                      <a:pt x="733" y="51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1132;p27">
                <a:extLst>
                  <a:ext uri="{FF2B5EF4-FFF2-40B4-BE49-F238E27FC236}">
                    <a16:creationId xmlns:a16="http://schemas.microsoft.com/office/drawing/2014/main" id="{24A58061-5DDC-40E9-AB49-C6350A917E46}"/>
                  </a:ext>
                </a:extLst>
              </p:cNvPr>
              <p:cNvSpPr/>
              <p:nvPr/>
            </p:nvSpPr>
            <p:spPr>
              <a:xfrm>
                <a:off x="7745982" y="3504100"/>
                <a:ext cx="59914" cy="69347"/>
              </a:xfrm>
              <a:custGeom>
                <a:avLst/>
                <a:gdLst/>
                <a:ahLst/>
                <a:cxnLst/>
                <a:rect l="l" t="t" r="r" b="b"/>
                <a:pathLst>
                  <a:path w="578" h="669" extrusionOk="0">
                    <a:moveTo>
                      <a:pt x="360" y="1"/>
                    </a:moveTo>
                    <a:lnTo>
                      <a:pt x="1" y="152"/>
                    </a:lnTo>
                    <a:lnTo>
                      <a:pt x="222" y="668"/>
                    </a:lnTo>
                    <a:lnTo>
                      <a:pt x="577" y="51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1133;p27">
                <a:extLst>
                  <a:ext uri="{FF2B5EF4-FFF2-40B4-BE49-F238E27FC236}">
                    <a16:creationId xmlns:a16="http://schemas.microsoft.com/office/drawing/2014/main" id="{6FED1BE7-BC72-4D23-8DE6-275408EB1E7C}"/>
                  </a:ext>
                </a:extLst>
              </p:cNvPr>
              <p:cNvSpPr/>
              <p:nvPr/>
            </p:nvSpPr>
            <p:spPr>
              <a:xfrm>
                <a:off x="8056949" y="3278541"/>
                <a:ext cx="111121" cy="111535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076" extrusionOk="0">
                    <a:moveTo>
                      <a:pt x="751" y="0"/>
                    </a:moveTo>
                    <a:lnTo>
                      <a:pt x="1" y="321"/>
                    </a:lnTo>
                    <a:lnTo>
                      <a:pt x="317" y="1075"/>
                    </a:lnTo>
                    <a:lnTo>
                      <a:pt x="1072" y="75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1134;p27">
                <a:extLst>
                  <a:ext uri="{FF2B5EF4-FFF2-40B4-BE49-F238E27FC236}">
                    <a16:creationId xmlns:a16="http://schemas.microsoft.com/office/drawing/2014/main" id="{0730BCFC-8B6C-409F-93AC-B4B2F2CD1783}"/>
                  </a:ext>
                </a:extLst>
              </p:cNvPr>
              <p:cNvSpPr/>
              <p:nvPr/>
            </p:nvSpPr>
            <p:spPr>
              <a:xfrm>
                <a:off x="7706386" y="3046556"/>
                <a:ext cx="315222" cy="500355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4827" extrusionOk="0">
                    <a:moveTo>
                      <a:pt x="1" y="517"/>
                    </a:moveTo>
                    <a:lnTo>
                      <a:pt x="1813" y="4827"/>
                    </a:lnTo>
                    <a:lnTo>
                      <a:pt x="1809" y="4697"/>
                    </a:lnTo>
                    <a:lnTo>
                      <a:pt x="1896" y="4796"/>
                    </a:lnTo>
                    <a:lnTo>
                      <a:pt x="1891" y="4662"/>
                    </a:lnTo>
                    <a:lnTo>
                      <a:pt x="1978" y="4762"/>
                    </a:lnTo>
                    <a:lnTo>
                      <a:pt x="1969" y="4632"/>
                    </a:lnTo>
                    <a:lnTo>
                      <a:pt x="2060" y="4727"/>
                    </a:lnTo>
                    <a:lnTo>
                      <a:pt x="2052" y="4597"/>
                    </a:lnTo>
                    <a:lnTo>
                      <a:pt x="2143" y="4692"/>
                    </a:lnTo>
                    <a:lnTo>
                      <a:pt x="2134" y="4562"/>
                    </a:lnTo>
                    <a:lnTo>
                      <a:pt x="2221" y="4658"/>
                    </a:lnTo>
                    <a:lnTo>
                      <a:pt x="2217" y="4527"/>
                    </a:lnTo>
                    <a:lnTo>
                      <a:pt x="2303" y="4623"/>
                    </a:lnTo>
                    <a:lnTo>
                      <a:pt x="2299" y="4493"/>
                    </a:lnTo>
                    <a:lnTo>
                      <a:pt x="2386" y="4588"/>
                    </a:lnTo>
                    <a:lnTo>
                      <a:pt x="2377" y="4458"/>
                    </a:lnTo>
                    <a:lnTo>
                      <a:pt x="2468" y="4553"/>
                    </a:lnTo>
                    <a:lnTo>
                      <a:pt x="2459" y="4423"/>
                    </a:lnTo>
                    <a:lnTo>
                      <a:pt x="2550" y="4519"/>
                    </a:lnTo>
                    <a:lnTo>
                      <a:pt x="2542" y="4389"/>
                    </a:lnTo>
                    <a:lnTo>
                      <a:pt x="2628" y="4488"/>
                    </a:lnTo>
                    <a:lnTo>
                      <a:pt x="2624" y="4354"/>
                    </a:lnTo>
                    <a:lnTo>
                      <a:pt x="2711" y="4454"/>
                    </a:lnTo>
                    <a:lnTo>
                      <a:pt x="2706" y="4319"/>
                    </a:lnTo>
                    <a:lnTo>
                      <a:pt x="2793" y="4419"/>
                    </a:lnTo>
                    <a:lnTo>
                      <a:pt x="2789" y="4285"/>
                    </a:lnTo>
                    <a:lnTo>
                      <a:pt x="2876" y="4384"/>
                    </a:lnTo>
                    <a:lnTo>
                      <a:pt x="2867" y="4254"/>
                    </a:lnTo>
                    <a:lnTo>
                      <a:pt x="2958" y="4350"/>
                    </a:lnTo>
                    <a:lnTo>
                      <a:pt x="2949" y="4220"/>
                    </a:lnTo>
                    <a:lnTo>
                      <a:pt x="3040" y="4315"/>
                    </a:lnTo>
                    <a:lnTo>
                      <a:pt x="1228" y="1"/>
                    </a:lnTo>
                    <a:close/>
                  </a:path>
                </a:pathLst>
              </a:custGeom>
              <a:solidFill>
                <a:srgbClr val="FFEE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1135;p27">
                <a:extLst>
                  <a:ext uri="{FF2B5EF4-FFF2-40B4-BE49-F238E27FC236}">
                    <a16:creationId xmlns:a16="http://schemas.microsoft.com/office/drawing/2014/main" id="{5BF3D712-B8D7-47D3-86DB-650863891B68}"/>
                  </a:ext>
                </a:extLst>
              </p:cNvPr>
              <p:cNvSpPr/>
              <p:nvPr/>
            </p:nvSpPr>
            <p:spPr>
              <a:xfrm>
                <a:off x="7026508" y="2860076"/>
                <a:ext cx="1817531" cy="1673758"/>
              </a:xfrm>
              <a:custGeom>
                <a:avLst/>
                <a:gdLst/>
                <a:ahLst/>
                <a:cxnLst/>
                <a:rect l="l" t="t" r="r" b="b"/>
                <a:pathLst>
                  <a:path w="17534" h="16147" extrusionOk="0">
                    <a:moveTo>
                      <a:pt x="0" y="356"/>
                    </a:moveTo>
                    <a:lnTo>
                      <a:pt x="2944" y="924"/>
                    </a:lnTo>
                    <a:lnTo>
                      <a:pt x="9409" y="15978"/>
                    </a:lnTo>
                    <a:lnTo>
                      <a:pt x="9478" y="16147"/>
                    </a:lnTo>
                    <a:lnTo>
                      <a:pt x="17534" y="12613"/>
                    </a:lnTo>
                    <a:lnTo>
                      <a:pt x="17391" y="12279"/>
                    </a:lnTo>
                    <a:lnTo>
                      <a:pt x="9669" y="15670"/>
                    </a:lnTo>
                    <a:lnTo>
                      <a:pt x="3239" y="694"/>
                    </a:lnTo>
                    <a:lnTo>
                      <a:pt x="3204" y="608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1136;p27">
                <a:extLst>
                  <a:ext uri="{FF2B5EF4-FFF2-40B4-BE49-F238E27FC236}">
                    <a16:creationId xmlns:a16="http://schemas.microsoft.com/office/drawing/2014/main" id="{70AB72FE-981F-495B-924D-BF4E798C07F0}"/>
                  </a:ext>
                </a:extLst>
              </p:cNvPr>
              <p:cNvSpPr/>
              <p:nvPr/>
            </p:nvSpPr>
            <p:spPr>
              <a:xfrm>
                <a:off x="7712294" y="3426772"/>
                <a:ext cx="1094001" cy="1050465"/>
              </a:xfrm>
              <a:custGeom>
                <a:avLst/>
                <a:gdLst/>
                <a:ahLst/>
                <a:cxnLst/>
                <a:rect l="l" t="t" r="r" b="b"/>
                <a:pathLst>
                  <a:path w="10554" h="10134" extrusionOk="0">
                    <a:moveTo>
                      <a:pt x="0" y="3231"/>
                    </a:moveTo>
                    <a:lnTo>
                      <a:pt x="2918" y="10134"/>
                    </a:lnTo>
                    <a:lnTo>
                      <a:pt x="10553" y="6903"/>
                    </a:lnTo>
                    <a:lnTo>
                      <a:pt x="76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1137;p27">
                <a:extLst>
                  <a:ext uri="{FF2B5EF4-FFF2-40B4-BE49-F238E27FC236}">
                    <a16:creationId xmlns:a16="http://schemas.microsoft.com/office/drawing/2014/main" id="{F71B3D02-30CB-4DB3-BEDF-9BF22DFA332D}"/>
                  </a:ext>
                </a:extLst>
              </p:cNvPr>
              <p:cNvSpPr/>
              <p:nvPr/>
            </p:nvSpPr>
            <p:spPr>
              <a:xfrm>
                <a:off x="8018286" y="3556654"/>
                <a:ext cx="481489" cy="790699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7628" extrusionOk="0">
                    <a:moveTo>
                      <a:pt x="1" y="729"/>
                    </a:moveTo>
                    <a:lnTo>
                      <a:pt x="2928" y="7628"/>
                    </a:lnTo>
                    <a:lnTo>
                      <a:pt x="2906" y="7419"/>
                    </a:lnTo>
                    <a:lnTo>
                      <a:pt x="3040" y="7580"/>
                    </a:lnTo>
                    <a:lnTo>
                      <a:pt x="3023" y="7372"/>
                    </a:lnTo>
                    <a:lnTo>
                      <a:pt x="3157" y="7532"/>
                    </a:lnTo>
                    <a:lnTo>
                      <a:pt x="3136" y="7324"/>
                    </a:lnTo>
                    <a:lnTo>
                      <a:pt x="3270" y="7480"/>
                    </a:lnTo>
                    <a:lnTo>
                      <a:pt x="3248" y="7276"/>
                    </a:lnTo>
                    <a:lnTo>
                      <a:pt x="3383" y="7432"/>
                    </a:lnTo>
                    <a:lnTo>
                      <a:pt x="3365" y="7229"/>
                    </a:lnTo>
                    <a:lnTo>
                      <a:pt x="3500" y="7385"/>
                    </a:lnTo>
                    <a:lnTo>
                      <a:pt x="3478" y="7177"/>
                    </a:lnTo>
                    <a:lnTo>
                      <a:pt x="3613" y="7337"/>
                    </a:lnTo>
                    <a:lnTo>
                      <a:pt x="3595" y="7129"/>
                    </a:lnTo>
                    <a:lnTo>
                      <a:pt x="3730" y="7289"/>
                    </a:lnTo>
                    <a:lnTo>
                      <a:pt x="3708" y="7081"/>
                    </a:lnTo>
                    <a:lnTo>
                      <a:pt x="3842" y="7237"/>
                    </a:lnTo>
                    <a:lnTo>
                      <a:pt x="3821" y="7034"/>
                    </a:lnTo>
                    <a:lnTo>
                      <a:pt x="3955" y="7190"/>
                    </a:lnTo>
                    <a:lnTo>
                      <a:pt x="3938" y="6986"/>
                    </a:lnTo>
                    <a:lnTo>
                      <a:pt x="4072" y="7142"/>
                    </a:lnTo>
                    <a:lnTo>
                      <a:pt x="4051" y="6934"/>
                    </a:lnTo>
                    <a:lnTo>
                      <a:pt x="4185" y="7094"/>
                    </a:lnTo>
                    <a:lnTo>
                      <a:pt x="4168" y="6886"/>
                    </a:lnTo>
                    <a:lnTo>
                      <a:pt x="4302" y="7047"/>
                    </a:lnTo>
                    <a:lnTo>
                      <a:pt x="4280" y="6838"/>
                    </a:lnTo>
                    <a:lnTo>
                      <a:pt x="4415" y="6999"/>
                    </a:lnTo>
                    <a:lnTo>
                      <a:pt x="4397" y="6791"/>
                    </a:lnTo>
                    <a:lnTo>
                      <a:pt x="4532" y="6947"/>
                    </a:lnTo>
                    <a:lnTo>
                      <a:pt x="4510" y="6743"/>
                    </a:lnTo>
                    <a:lnTo>
                      <a:pt x="4645" y="6899"/>
                    </a:lnTo>
                    <a:lnTo>
                      <a:pt x="1727" y="1"/>
                    </a:lnTo>
                    <a:close/>
                  </a:path>
                </a:pathLst>
              </a:custGeom>
              <a:solidFill>
                <a:srgbClr val="FFCF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1138;p27">
                <a:extLst>
                  <a:ext uri="{FF2B5EF4-FFF2-40B4-BE49-F238E27FC236}">
                    <a16:creationId xmlns:a16="http://schemas.microsoft.com/office/drawing/2014/main" id="{93D714DC-DAAB-4312-85C1-01C247A669E9}"/>
                  </a:ext>
                </a:extLst>
              </p:cNvPr>
              <p:cNvSpPr/>
              <p:nvPr/>
            </p:nvSpPr>
            <p:spPr>
              <a:xfrm>
                <a:off x="7712294" y="3426772"/>
                <a:ext cx="818998" cy="401051"/>
              </a:xfrm>
              <a:custGeom>
                <a:avLst/>
                <a:gdLst/>
                <a:ahLst/>
                <a:cxnLst/>
                <a:rect l="l" t="t" r="r" b="b"/>
                <a:pathLst>
                  <a:path w="7901" h="3869" extrusionOk="0">
                    <a:moveTo>
                      <a:pt x="7631" y="1"/>
                    </a:moveTo>
                    <a:lnTo>
                      <a:pt x="0" y="3231"/>
                    </a:lnTo>
                    <a:lnTo>
                      <a:pt x="269" y="3868"/>
                    </a:lnTo>
                    <a:lnTo>
                      <a:pt x="7900" y="638"/>
                    </a:lnTo>
                    <a:close/>
                  </a:path>
                </a:pathLst>
              </a:custGeom>
              <a:solidFill>
                <a:srgbClr val="EFBB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1139;p27">
                <a:extLst>
                  <a:ext uri="{FF2B5EF4-FFF2-40B4-BE49-F238E27FC236}">
                    <a16:creationId xmlns:a16="http://schemas.microsoft.com/office/drawing/2014/main" id="{34D39A1E-9D6E-453D-B869-4A965B499182}"/>
                  </a:ext>
                </a:extLst>
              </p:cNvPr>
              <p:cNvSpPr/>
              <p:nvPr/>
            </p:nvSpPr>
            <p:spPr>
              <a:xfrm>
                <a:off x="8490230" y="3923913"/>
                <a:ext cx="266607" cy="288168"/>
              </a:xfrm>
              <a:custGeom>
                <a:avLst/>
                <a:gdLst/>
                <a:ahLst/>
                <a:cxnLst/>
                <a:rect l="l" t="t" r="r" b="b"/>
                <a:pathLst>
                  <a:path w="2572" h="2780" extrusionOk="0">
                    <a:moveTo>
                      <a:pt x="2572" y="2060"/>
                    </a:moveTo>
                    <a:lnTo>
                      <a:pt x="872" y="2779"/>
                    </a:lnTo>
                    <a:lnTo>
                      <a:pt x="0" y="720"/>
                    </a:lnTo>
                    <a:lnTo>
                      <a:pt x="1700" y="0"/>
                    </a:lnTo>
                    <a:close/>
                  </a:path>
                </a:pathLst>
              </a:custGeom>
              <a:solidFill>
                <a:srgbClr val="EFBB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1140;p27">
                <a:extLst>
                  <a:ext uri="{FF2B5EF4-FFF2-40B4-BE49-F238E27FC236}">
                    <a16:creationId xmlns:a16="http://schemas.microsoft.com/office/drawing/2014/main" id="{7209C4FE-63CD-4D8B-A050-90D99BD056A7}"/>
                  </a:ext>
                </a:extLst>
              </p:cNvPr>
              <p:cNvSpPr/>
              <p:nvPr/>
            </p:nvSpPr>
            <p:spPr>
              <a:xfrm>
                <a:off x="7989988" y="4273549"/>
                <a:ext cx="154242" cy="166370"/>
              </a:xfrm>
              <a:custGeom>
                <a:avLst/>
                <a:gdLst/>
                <a:ahLst/>
                <a:cxnLst/>
                <a:rect l="l" t="t" r="r" b="b"/>
                <a:pathLst>
                  <a:path w="1488" h="1605" extrusionOk="0">
                    <a:moveTo>
                      <a:pt x="1488" y="1188"/>
                    </a:moveTo>
                    <a:lnTo>
                      <a:pt x="504" y="1605"/>
                    </a:lnTo>
                    <a:lnTo>
                      <a:pt x="1" y="417"/>
                    </a:lnTo>
                    <a:lnTo>
                      <a:pt x="985" y="0"/>
                    </a:lnTo>
                    <a:close/>
                  </a:path>
                </a:pathLst>
              </a:custGeom>
              <a:solidFill>
                <a:srgbClr val="EFBB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1141;p27">
                <a:extLst>
                  <a:ext uri="{FF2B5EF4-FFF2-40B4-BE49-F238E27FC236}">
                    <a16:creationId xmlns:a16="http://schemas.microsoft.com/office/drawing/2014/main" id="{5CDC9D7D-0788-4DA5-A62E-FACDAE52CF73}"/>
                  </a:ext>
                </a:extLst>
              </p:cNvPr>
              <p:cNvSpPr/>
              <p:nvPr/>
            </p:nvSpPr>
            <p:spPr>
              <a:xfrm>
                <a:off x="7632687" y="3292017"/>
                <a:ext cx="934991" cy="533111"/>
              </a:xfrm>
              <a:custGeom>
                <a:avLst/>
                <a:gdLst/>
                <a:ahLst/>
                <a:cxnLst/>
                <a:rect l="l" t="t" r="r" b="b"/>
                <a:pathLst>
                  <a:path w="9020" h="5143" extrusionOk="0">
                    <a:moveTo>
                      <a:pt x="1" y="3530"/>
                    </a:moveTo>
                    <a:lnTo>
                      <a:pt x="682" y="5142"/>
                    </a:lnTo>
                    <a:lnTo>
                      <a:pt x="9019" y="1617"/>
                    </a:lnTo>
                    <a:lnTo>
                      <a:pt x="8334" y="0"/>
                    </a:lnTo>
                    <a:close/>
                  </a:path>
                </a:pathLst>
              </a:custGeom>
              <a:solidFill>
                <a:srgbClr val="FF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1142;p27">
                <a:extLst>
                  <a:ext uri="{FF2B5EF4-FFF2-40B4-BE49-F238E27FC236}">
                    <a16:creationId xmlns:a16="http://schemas.microsoft.com/office/drawing/2014/main" id="{64BE611A-CA6D-46C5-A2D1-372F801409EA}"/>
                  </a:ext>
                </a:extLst>
              </p:cNvPr>
              <p:cNvSpPr/>
              <p:nvPr/>
            </p:nvSpPr>
            <p:spPr>
              <a:xfrm>
                <a:off x="7740592" y="4230843"/>
                <a:ext cx="556537" cy="556537"/>
              </a:xfrm>
              <a:custGeom>
                <a:avLst/>
                <a:gdLst/>
                <a:ahLst/>
                <a:cxnLst/>
                <a:rect l="l" t="t" r="r" b="b"/>
                <a:pathLst>
                  <a:path w="5369" h="5369" extrusionOk="0">
                    <a:moveTo>
                      <a:pt x="2684" y="1"/>
                    </a:moveTo>
                    <a:cubicBezTo>
                      <a:pt x="1201" y="1"/>
                      <a:pt x="0" y="1202"/>
                      <a:pt x="0" y="2684"/>
                    </a:cubicBezTo>
                    <a:cubicBezTo>
                      <a:pt x="0" y="4167"/>
                      <a:pt x="1201" y="5368"/>
                      <a:pt x="2684" y="5368"/>
                    </a:cubicBezTo>
                    <a:cubicBezTo>
                      <a:pt x="4167" y="5368"/>
                      <a:pt x="5368" y="4167"/>
                      <a:pt x="5368" y="2684"/>
                    </a:cubicBezTo>
                    <a:cubicBezTo>
                      <a:pt x="5368" y="1202"/>
                      <a:pt x="4167" y="1"/>
                      <a:pt x="26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1143;p27">
                <a:extLst>
                  <a:ext uri="{FF2B5EF4-FFF2-40B4-BE49-F238E27FC236}">
                    <a16:creationId xmlns:a16="http://schemas.microsoft.com/office/drawing/2014/main" id="{AD448071-6677-466C-8856-DFDB39329577}"/>
                  </a:ext>
                </a:extLst>
              </p:cNvPr>
              <p:cNvSpPr/>
              <p:nvPr/>
            </p:nvSpPr>
            <p:spPr>
              <a:xfrm>
                <a:off x="7880320" y="4370158"/>
                <a:ext cx="276973" cy="277387"/>
              </a:xfrm>
              <a:custGeom>
                <a:avLst/>
                <a:gdLst/>
                <a:ahLst/>
                <a:cxnLst/>
                <a:rect l="l" t="t" r="r" b="b"/>
                <a:pathLst>
                  <a:path w="2672" h="2676" extrusionOk="0">
                    <a:moveTo>
                      <a:pt x="1" y="1340"/>
                    </a:moveTo>
                    <a:cubicBezTo>
                      <a:pt x="1" y="2077"/>
                      <a:pt x="599" y="2676"/>
                      <a:pt x="1336" y="2676"/>
                    </a:cubicBezTo>
                    <a:lnTo>
                      <a:pt x="1336" y="2676"/>
                    </a:lnTo>
                    <a:cubicBezTo>
                      <a:pt x="2073" y="2676"/>
                      <a:pt x="2672" y="2077"/>
                      <a:pt x="2672" y="1340"/>
                    </a:cubicBezTo>
                    <a:lnTo>
                      <a:pt x="2672" y="1340"/>
                    </a:lnTo>
                    <a:cubicBezTo>
                      <a:pt x="2672" y="603"/>
                      <a:pt x="2073" y="1"/>
                      <a:pt x="1336" y="1"/>
                    </a:cubicBezTo>
                    <a:lnTo>
                      <a:pt x="1336" y="1"/>
                    </a:lnTo>
                    <a:cubicBezTo>
                      <a:pt x="599" y="1"/>
                      <a:pt x="1" y="603"/>
                      <a:pt x="1" y="134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1144;p27">
                <a:extLst>
                  <a:ext uri="{FF2B5EF4-FFF2-40B4-BE49-F238E27FC236}">
                    <a16:creationId xmlns:a16="http://schemas.microsoft.com/office/drawing/2014/main" id="{A1684FDA-68A6-4F20-BD2D-1722A1E9C738}"/>
                  </a:ext>
                </a:extLst>
              </p:cNvPr>
              <p:cNvSpPr/>
              <p:nvPr/>
            </p:nvSpPr>
            <p:spPr>
              <a:xfrm>
                <a:off x="7261689" y="3653528"/>
                <a:ext cx="526787" cy="526891"/>
              </a:xfrm>
              <a:custGeom>
                <a:avLst/>
                <a:gdLst/>
                <a:ahLst/>
                <a:cxnLst/>
                <a:rect l="l" t="t" r="r" b="b"/>
                <a:pathLst>
                  <a:path w="5082" h="5083" extrusionOk="0">
                    <a:moveTo>
                      <a:pt x="0" y="2542"/>
                    </a:moveTo>
                    <a:cubicBezTo>
                      <a:pt x="0" y="3946"/>
                      <a:pt x="1141" y="5082"/>
                      <a:pt x="2541" y="5082"/>
                    </a:cubicBezTo>
                    <a:lnTo>
                      <a:pt x="2541" y="5082"/>
                    </a:lnTo>
                    <a:cubicBezTo>
                      <a:pt x="3946" y="5082"/>
                      <a:pt x="5082" y="3946"/>
                      <a:pt x="5082" y="2542"/>
                    </a:cubicBezTo>
                    <a:lnTo>
                      <a:pt x="5082" y="2542"/>
                    </a:lnTo>
                    <a:cubicBezTo>
                      <a:pt x="5082" y="1137"/>
                      <a:pt x="3946" y="1"/>
                      <a:pt x="2541" y="1"/>
                    </a:cubicBezTo>
                    <a:lnTo>
                      <a:pt x="2541" y="1"/>
                    </a:lnTo>
                    <a:cubicBezTo>
                      <a:pt x="1141" y="1"/>
                      <a:pt x="0" y="1137"/>
                      <a:pt x="0" y="254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1145;p27">
                <a:extLst>
                  <a:ext uri="{FF2B5EF4-FFF2-40B4-BE49-F238E27FC236}">
                    <a16:creationId xmlns:a16="http://schemas.microsoft.com/office/drawing/2014/main" id="{6744BE69-3164-4657-8B96-58A457DCD608}"/>
                  </a:ext>
                </a:extLst>
              </p:cNvPr>
              <p:cNvSpPr/>
              <p:nvPr/>
            </p:nvSpPr>
            <p:spPr>
              <a:xfrm>
                <a:off x="7388460" y="3823008"/>
                <a:ext cx="273345" cy="195602"/>
              </a:xfrm>
              <a:custGeom>
                <a:avLst/>
                <a:gdLst/>
                <a:ahLst/>
                <a:cxnLst/>
                <a:rect l="l" t="t" r="r" b="b"/>
                <a:pathLst>
                  <a:path w="2637" h="1887" extrusionOk="0">
                    <a:moveTo>
                      <a:pt x="906" y="1579"/>
                    </a:moveTo>
                    <a:lnTo>
                      <a:pt x="156" y="829"/>
                    </a:lnTo>
                    <a:lnTo>
                      <a:pt x="0" y="980"/>
                    </a:lnTo>
                    <a:lnTo>
                      <a:pt x="906" y="1886"/>
                    </a:lnTo>
                    <a:lnTo>
                      <a:pt x="2636" y="157"/>
                    </a:lnTo>
                    <a:lnTo>
                      <a:pt x="2485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" name="Google Shape;1146;p27">
              <a:extLst>
                <a:ext uri="{FF2B5EF4-FFF2-40B4-BE49-F238E27FC236}">
                  <a16:creationId xmlns:a16="http://schemas.microsoft.com/office/drawing/2014/main" id="{FAE25FC3-5C0C-49E0-B4A5-EAC9698EB160}"/>
                </a:ext>
              </a:extLst>
            </p:cNvPr>
            <p:cNvGrpSpPr/>
            <p:nvPr/>
          </p:nvGrpSpPr>
          <p:grpSpPr>
            <a:xfrm>
              <a:off x="2692843" y="1831611"/>
              <a:ext cx="405941" cy="576651"/>
              <a:chOff x="4245994" y="2496065"/>
              <a:chExt cx="364563" cy="517873"/>
            </a:xfrm>
          </p:grpSpPr>
          <p:sp>
            <p:nvSpPr>
              <p:cNvPr id="260" name="Google Shape;1147;p27">
                <a:extLst>
                  <a:ext uri="{FF2B5EF4-FFF2-40B4-BE49-F238E27FC236}">
                    <a16:creationId xmlns:a16="http://schemas.microsoft.com/office/drawing/2014/main" id="{1F31A25F-CBD7-4275-BFAB-FDB142B80947}"/>
                  </a:ext>
                </a:extLst>
              </p:cNvPr>
              <p:cNvSpPr/>
              <p:nvPr/>
            </p:nvSpPr>
            <p:spPr>
              <a:xfrm>
                <a:off x="4245994" y="2681715"/>
                <a:ext cx="364563" cy="332222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205" extrusionOk="0">
                    <a:moveTo>
                      <a:pt x="217" y="1"/>
                    </a:moveTo>
                    <a:cubicBezTo>
                      <a:pt x="96" y="1"/>
                      <a:pt x="1" y="100"/>
                      <a:pt x="1" y="217"/>
                    </a:cubicBezTo>
                    <a:lnTo>
                      <a:pt x="1" y="2983"/>
                    </a:lnTo>
                    <a:cubicBezTo>
                      <a:pt x="1" y="3105"/>
                      <a:pt x="96" y="3205"/>
                      <a:pt x="217" y="3205"/>
                    </a:cubicBezTo>
                    <a:lnTo>
                      <a:pt x="3296" y="3205"/>
                    </a:lnTo>
                    <a:cubicBezTo>
                      <a:pt x="3417" y="3205"/>
                      <a:pt x="3517" y="3105"/>
                      <a:pt x="3517" y="2983"/>
                    </a:cubicBezTo>
                    <a:lnTo>
                      <a:pt x="3517" y="217"/>
                    </a:lnTo>
                    <a:cubicBezTo>
                      <a:pt x="3517" y="100"/>
                      <a:pt x="3417" y="1"/>
                      <a:pt x="32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1148;p27">
                <a:extLst>
                  <a:ext uri="{FF2B5EF4-FFF2-40B4-BE49-F238E27FC236}">
                    <a16:creationId xmlns:a16="http://schemas.microsoft.com/office/drawing/2014/main" id="{D274C876-85B6-4E08-9D40-067FC464C03F}"/>
                  </a:ext>
                </a:extLst>
              </p:cNvPr>
              <p:cNvSpPr/>
              <p:nvPr/>
            </p:nvSpPr>
            <p:spPr>
              <a:xfrm>
                <a:off x="4302176" y="2496065"/>
                <a:ext cx="251784" cy="371405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3583" extrusionOk="0">
                    <a:moveTo>
                      <a:pt x="1214" y="378"/>
                    </a:moveTo>
                    <a:cubicBezTo>
                      <a:pt x="1678" y="378"/>
                      <a:pt x="2051" y="755"/>
                      <a:pt x="2051" y="1215"/>
                    </a:cubicBezTo>
                    <a:lnTo>
                      <a:pt x="2051" y="2368"/>
                    </a:lnTo>
                    <a:cubicBezTo>
                      <a:pt x="2051" y="2828"/>
                      <a:pt x="1678" y="3205"/>
                      <a:pt x="1214" y="3205"/>
                    </a:cubicBezTo>
                    <a:cubicBezTo>
                      <a:pt x="755" y="3205"/>
                      <a:pt x="378" y="2828"/>
                      <a:pt x="378" y="2368"/>
                    </a:cubicBezTo>
                    <a:lnTo>
                      <a:pt x="378" y="1215"/>
                    </a:lnTo>
                    <a:cubicBezTo>
                      <a:pt x="378" y="755"/>
                      <a:pt x="755" y="378"/>
                      <a:pt x="1214" y="378"/>
                    </a:cubicBezTo>
                    <a:close/>
                    <a:moveTo>
                      <a:pt x="1214" y="1"/>
                    </a:moveTo>
                    <a:cubicBezTo>
                      <a:pt x="547" y="1"/>
                      <a:pt x="0" y="543"/>
                      <a:pt x="0" y="1215"/>
                    </a:cubicBezTo>
                    <a:lnTo>
                      <a:pt x="0" y="2368"/>
                    </a:lnTo>
                    <a:cubicBezTo>
                      <a:pt x="0" y="3036"/>
                      <a:pt x="547" y="3582"/>
                      <a:pt x="1214" y="3582"/>
                    </a:cubicBezTo>
                    <a:cubicBezTo>
                      <a:pt x="1887" y="3582"/>
                      <a:pt x="2428" y="3036"/>
                      <a:pt x="2428" y="2368"/>
                    </a:cubicBezTo>
                    <a:lnTo>
                      <a:pt x="2428" y="1215"/>
                    </a:lnTo>
                    <a:cubicBezTo>
                      <a:pt x="2428" y="543"/>
                      <a:pt x="1887" y="1"/>
                      <a:pt x="12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1149;p27">
                <a:extLst>
                  <a:ext uri="{FF2B5EF4-FFF2-40B4-BE49-F238E27FC236}">
                    <a16:creationId xmlns:a16="http://schemas.microsoft.com/office/drawing/2014/main" id="{B682BC1F-E4F0-4683-A3EA-2CE7C50C22CE}"/>
                  </a:ext>
                </a:extLst>
              </p:cNvPr>
              <p:cNvSpPr/>
              <p:nvPr/>
            </p:nvSpPr>
            <p:spPr>
              <a:xfrm>
                <a:off x="4376808" y="2763086"/>
                <a:ext cx="103036" cy="186998"/>
              </a:xfrm>
              <a:custGeom>
                <a:avLst/>
                <a:gdLst/>
                <a:ahLst/>
                <a:cxnLst/>
                <a:rect l="l" t="t" r="r" b="b"/>
                <a:pathLst>
                  <a:path w="994" h="1804" extrusionOk="0">
                    <a:moveTo>
                      <a:pt x="494" y="0"/>
                    </a:moveTo>
                    <a:cubicBezTo>
                      <a:pt x="221" y="0"/>
                      <a:pt x="0" y="221"/>
                      <a:pt x="0" y="495"/>
                    </a:cubicBezTo>
                    <a:cubicBezTo>
                      <a:pt x="0" y="711"/>
                      <a:pt x="139" y="898"/>
                      <a:pt x="330" y="963"/>
                    </a:cubicBezTo>
                    <a:lnTo>
                      <a:pt x="330" y="1644"/>
                    </a:lnTo>
                    <a:cubicBezTo>
                      <a:pt x="330" y="1735"/>
                      <a:pt x="403" y="1804"/>
                      <a:pt x="494" y="1804"/>
                    </a:cubicBezTo>
                    <a:cubicBezTo>
                      <a:pt x="586" y="1804"/>
                      <a:pt x="659" y="1735"/>
                      <a:pt x="659" y="1644"/>
                    </a:cubicBezTo>
                    <a:lnTo>
                      <a:pt x="659" y="963"/>
                    </a:lnTo>
                    <a:cubicBezTo>
                      <a:pt x="854" y="898"/>
                      <a:pt x="993" y="711"/>
                      <a:pt x="993" y="495"/>
                    </a:cubicBezTo>
                    <a:cubicBezTo>
                      <a:pt x="993" y="221"/>
                      <a:pt x="768" y="0"/>
                      <a:pt x="49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3" name="Google Shape;1150;p27">
              <a:extLst>
                <a:ext uri="{FF2B5EF4-FFF2-40B4-BE49-F238E27FC236}">
                  <a16:creationId xmlns:a16="http://schemas.microsoft.com/office/drawing/2014/main" id="{4043030F-CD14-4471-8B50-48DCE17A0CF4}"/>
                </a:ext>
              </a:extLst>
            </p:cNvPr>
            <p:cNvSpPr/>
            <p:nvPr/>
          </p:nvSpPr>
          <p:spPr>
            <a:xfrm>
              <a:off x="5132964" y="1866843"/>
              <a:ext cx="255407" cy="330416"/>
            </a:xfrm>
            <a:custGeom>
              <a:avLst/>
              <a:gdLst/>
              <a:ahLst/>
              <a:cxnLst/>
              <a:rect l="l" t="t" r="r" b="b"/>
              <a:pathLst>
                <a:path w="2186" h="2828" extrusionOk="0">
                  <a:moveTo>
                    <a:pt x="0" y="1"/>
                  </a:moveTo>
                  <a:lnTo>
                    <a:pt x="26" y="1765"/>
                  </a:lnTo>
                  <a:cubicBezTo>
                    <a:pt x="35" y="2355"/>
                    <a:pt x="516" y="2828"/>
                    <a:pt x="1106" y="2828"/>
                  </a:cubicBezTo>
                  <a:lnTo>
                    <a:pt x="1106" y="2828"/>
                  </a:lnTo>
                  <a:cubicBezTo>
                    <a:pt x="1700" y="2828"/>
                    <a:pt x="2185" y="2346"/>
                    <a:pt x="2185" y="1748"/>
                  </a:cubicBezTo>
                  <a:lnTo>
                    <a:pt x="2185" y="1748"/>
                  </a:lnTo>
                  <a:lnTo>
                    <a:pt x="21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51;p27">
              <a:extLst>
                <a:ext uri="{FF2B5EF4-FFF2-40B4-BE49-F238E27FC236}">
                  <a16:creationId xmlns:a16="http://schemas.microsoft.com/office/drawing/2014/main" id="{A226F00C-1F11-43E4-941E-F1D58039C1D9}"/>
                </a:ext>
              </a:extLst>
            </p:cNvPr>
            <p:cNvSpPr/>
            <p:nvPr/>
          </p:nvSpPr>
          <p:spPr>
            <a:xfrm>
              <a:off x="3479979" y="2304362"/>
              <a:ext cx="280293" cy="207387"/>
            </a:xfrm>
            <a:custGeom>
              <a:avLst/>
              <a:gdLst/>
              <a:ahLst/>
              <a:cxnLst/>
              <a:rect l="l" t="t" r="r" b="b"/>
              <a:pathLst>
                <a:path w="2399" h="1775" extrusionOk="0">
                  <a:moveTo>
                    <a:pt x="1805" y="1"/>
                  </a:moveTo>
                  <a:cubicBezTo>
                    <a:pt x="1193" y="14"/>
                    <a:pt x="1198" y="582"/>
                    <a:pt x="1198" y="582"/>
                  </a:cubicBezTo>
                  <a:lnTo>
                    <a:pt x="1198" y="582"/>
                  </a:lnTo>
                  <a:lnTo>
                    <a:pt x="1193" y="564"/>
                  </a:lnTo>
                  <a:cubicBezTo>
                    <a:pt x="1193" y="564"/>
                    <a:pt x="1041" y="14"/>
                    <a:pt x="447" y="166"/>
                  </a:cubicBezTo>
                  <a:lnTo>
                    <a:pt x="447" y="166"/>
                  </a:lnTo>
                  <a:cubicBezTo>
                    <a:pt x="92" y="257"/>
                    <a:pt x="1" y="768"/>
                    <a:pt x="248" y="1119"/>
                  </a:cubicBezTo>
                  <a:lnTo>
                    <a:pt x="248" y="1119"/>
                  </a:lnTo>
                  <a:cubicBezTo>
                    <a:pt x="426" y="1380"/>
                    <a:pt x="829" y="1666"/>
                    <a:pt x="1362" y="1774"/>
                  </a:cubicBezTo>
                  <a:lnTo>
                    <a:pt x="1362" y="1774"/>
                  </a:lnTo>
                  <a:cubicBezTo>
                    <a:pt x="1852" y="1527"/>
                    <a:pt x="2160" y="1141"/>
                    <a:pt x="2260" y="851"/>
                  </a:cubicBezTo>
                  <a:lnTo>
                    <a:pt x="2260" y="851"/>
                  </a:lnTo>
                  <a:cubicBezTo>
                    <a:pt x="2399" y="452"/>
                    <a:pt x="2182" y="1"/>
                    <a:pt x="1818" y="1"/>
                  </a:cubicBezTo>
                  <a:lnTo>
                    <a:pt x="1818" y="1"/>
                  </a:lnTo>
                  <a:cubicBezTo>
                    <a:pt x="1813" y="1"/>
                    <a:pt x="1809" y="1"/>
                    <a:pt x="1805" y="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2;p27">
              <a:extLst>
                <a:ext uri="{FF2B5EF4-FFF2-40B4-BE49-F238E27FC236}">
                  <a16:creationId xmlns:a16="http://schemas.microsoft.com/office/drawing/2014/main" id="{9CC4DB86-0C59-485B-BB96-09A3CB44023E}"/>
                </a:ext>
              </a:extLst>
            </p:cNvPr>
            <p:cNvSpPr/>
            <p:nvPr/>
          </p:nvSpPr>
          <p:spPr>
            <a:xfrm>
              <a:off x="2425362" y="1458151"/>
              <a:ext cx="403393" cy="403970"/>
            </a:xfrm>
            <a:custGeom>
              <a:avLst/>
              <a:gdLst/>
              <a:ahLst/>
              <a:cxnLst/>
              <a:rect l="l" t="t" r="r" b="b"/>
              <a:pathLst>
                <a:path w="3495" h="3500" extrusionOk="0">
                  <a:moveTo>
                    <a:pt x="0" y="1747"/>
                  </a:moveTo>
                  <a:cubicBezTo>
                    <a:pt x="963" y="1747"/>
                    <a:pt x="1747" y="2532"/>
                    <a:pt x="1747" y="3499"/>
                  </a:cubicBezTo>
                  <a:lnTo>
                    <a:pt x="1747" y="3499"/>
                  </a:lnTo>
                  <a:cubicBezTo>
                    <a:pt x="1747" y="2532"/>
                    <a:pt x="2528" y="1747"/>
                    <a:pt x="3495" y="1747"/>
                  </a:cubicBezTo>
                  <a:lnTo>
                    <a:pt x="3495" y="1747"/>
                  </a:lnTo>
                  <a:cubicBezTo>
                    <a:pt x="2528" y="1747"/>
                    <a:pt x="1747" y="967"/>
                    <a:pt x="1747" y="0"/>
                  </a:cubicBezTo>
                  <a:lnTo>
                    <a:pt x="1747" y="0"/>
                  </a:lnTo>
                  <a:cubicBezTo>
                    <a:pt x="1747" y="967"/>
                    <a:pt x="963" y="1747"/>
                    <a:pt x="0" y="17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53;p27">
              <a:extLst>
                <a:ext uri="{FF2B5EF4-FFF2-40B4-BE49-F238E27FC236}">
                  <a16:creationId xmlns:a16="http://schemas.microsoft.com/office/drawing/2014/main" id="{5A7C440F-C4B6-4139-B36A-C48805B0276B}"/>
                </a:ext>
              </a:extLst>
            </p:cNvPr>
            <p:cNvSpPr/>
            <p:nvPr/>
          </p:nvSpPr>
          <p:spPr>
            <a:xfrm>
              <a:off x="2367769" y="1846998"/>
              <a:ext cx="211334" cy="210757"/>
            </a:xfrm>
            <a:custGeom>
              <a:avLst/>
              <a:gdLst/>
              <a:ahLst/>
              <a:cxnLst/>
              <a:rect l="l" t="t" r="r" b="b"/>
              <a:pathLst>
                <a:path w="1831" h="1826" extrusionOk="0">
                  <a:moveTo>
                    <a:pt x="1" y="911"/>
                  </a:moveTo>
                  <a:cubicBezTo>
                    <a:pt x="508" y="911"/>
                    <a:pt x="915" y="1322"/>
                    <a:pt x="915" y="1825"/>
                  </a:cubicBezTo>
                  <a:lnTo>
                    <a:pt x="915" y="1825"/>
                  </a:lnTo>
                  <a:cubicBezTo>
                    <a:pt x="915" y="1322"/>
                    <a:pt x="1323" y="911"/>
                    <a:pt x="1830" y="911"/>
                  </a:cubicBezTo>
                  <a:lnTo>
                    <a:pt x="1830" y="911"/>
                  </a:lnTo>
                  <a:cubicBezTo>
                    <a:pt x="1323" y="911"/>
                    <a:pt x="915" y="503"/>
                    <a:pt x="915" y="0"/>
                  </a:cubicBezTo>
                  <a:lnTo>
                    <a:pt x="915" y="0"/>
                  </a:lnTo>
                  <a:cubicBezTo>
                    <a:pt x="915" y="503"/>
                    <a:pt x="508" y="911"/>
                    <a:pt x="1" y="9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" name="Google Shape;1154;p27">
              <a:extLst>
                <a:ext uri="{FF2B5EF4-FFF2-40B4-BE49-F238E27FC236}">
                  <a16:creationId xmlns:a16="http://schemas.microsoft.com/office/drawing/2014/main" id="{573F7C71-9554-4C45-B6FE-E3F95DFC98DC}"/>
                </a:ext>
              </a:extLst>
            </p:cNvPr>
            <p:cNvGrpSpPr/>
            <p:nvPr/>
          </p:nvGrpSpPr>
          <p:grpSpPr>
            <a:xfrm>
              <a:off x="3676564" y="1122243"/>
              <a:ext cx="1790879" cy="2598349"/>
              <a:chOff x="3597526" y="2189043"/>
              <a:chExt cx="1790879" cy="2598349"/>
            </a:xfrm>
          </p:grpSpPr>
          <p:sp>
            <p:nvSpPr>
              <p:cNvPr id="120" name="Google Shape;1155;p27">
                <a:extLst>
                  <a:ext uri="{FF2B5EF4-FFF2-40B4-BE49-F238E27FC236}">
                    <a16:creationId xmlns:a16="http://schemas.microsoft.com/office/drawing/2014/main" id="{0F12AC12-A6D7-4445-A150-72E287E42FAF}"/>
                  </a:ext>
                </a:extLst>
              </p:cNvPr>
              <p:cNvSpPr/>
              <p:nvPr/>
            </p:nvSpPr>
            <p:spPr>
              <a:xfrm>
                <a:off x="3806777" y="2189043"/>
                <a:ext cx="1371906" cy="2598349"/>
              </a:xfrm>
              <a:custGeom>
                <a:avLst/>
                <a:gdLst/>
                <a:ahLst/>
                <a:cxnLst/>
                <a:rect l="l" t="t" r="r" b="b"/>
                <a:pathLst>
                  <a:path w="11742" h="22239" extrusionOk="0">
                    <a:moveTo>
                      <a:pt x="1084" y="0"/>
                    </a:moveTo>
                    <a:cubicBezTo>
                      <a:pt x="486" y="0"/>
                      <a:pt x="0" y="486"/>
                      <a:pt x="0" y="1084"/>
                    </a:cubicBezTo>
                    <a:lnTo>
                      <a:pt x="0" y="21159"/>
                    </a:lnTo>
                    <a:cubicBezTo>
                      <a:pt x="0" y="21753"/>
                      <a:pt x="486" y="22238"/>
                      <a:pt x="1084" y="22238"/>
                    </a:cubicBezTo>
                    <a:lnTo>
                      <a:pt x="10662" y="22238"/>
                    </a:lnTo>
                    <a:cubicBezTo>
                      <a:pt x="11260" y="22238"/>
                      <a:pt x="11741" y="21753"/>
                      <a:pt x="11741" y="21159"/>
                    </a:cubicBezTo>
                    <a:lnTo>
                      <a:pt x="11741" y="1084"/>
                    </a:lnTo>
                    <a:cubicBezTo>
                      <a:pt x="11741" y="486"/>
                      <a:pt x="11260" y="0"/>
                      <a:pt x="106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156;p27">
                <a:extLst>
                  <a:ext uri="{FF2B5EF4-FFF2-40B4-BE49-F238E27FC236}">
                    <a16:creationId xmlns:a16="http://schemas.microsoft.com/office/drawing/2014/main" id="{585B9712-93A4-431E-9DFA-E0057363D084}"/>
                  </a:ext>
                </a:extLst>
              </p:cNvPr>
              <p:cNvSpPr/>
              <p:nvPr/>
            </p:nvSpPr>
            <p:spPr>
              <a:xfrm>
                <a:off x="3875592" y="2260430"/>
                <a:ext cx="1234155" cy="2456041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21021" extrusionOk="0">
                    <a:moveTo>
                      <a:pt x="721" y="1"/>
                    </a:moveTo>
                    <a:cubicBezTo>
                      <a:pt x="322" y="1"/>
                      <a:pt x="1" y="321"/>
                      <a:pt x="1" y="716"/>
                    </a:cubicBezTo>
                    <a:lnTo>
                      <a:pt x="1" y="716"/>
                    </a:lnTo>
                    <a:lnTo>
                      <a:pt x="1" y="20300"/>
                    </a:lnTo>
                    <a:cubicBezTo>
                      <a:pt x="1" y="20699"/>
                      <a:pt x="322" y="21020"/>
                      <a:pt x="721" y="21020"/>
                    </a:cubicBezTo>
                    <a:lnTo>
                      <a:pt x="721" y="21020"/>
                    </a:lnTo>
                    <a:lnTo>
                      <a:pt x="9847" y="21020"/>
                    </a:lnTo>
                    <a:cubicBezTo>
                      <a:pt x="10242" y="21020"/>
                      <a:pt x="10563" y="20699"/>
                      <a:pt x="10563" y="20300"/>
                    </a:cubicBezTo>
                    <a:lnTo>
                      <a:pt x="10563" y="20300"/>
                    </a:lnTo>
                    <a:lnTo>
                      <a:pt x="10563" y="716"/>
                    </a:lnTo>
                    <a:cubicBezTo>
                      <a:pt x="10563" y="321"/>
                      <a:pt x="10242" y="1"/>
                      <a:pt x="9847" y="1"/>
                    </a:cubicBezTo>
                    <a:lnTo>
                      <a:pt x="984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157;p27">
                <a:extLst>
                  <a:ext uri="{FF2B5EF4-FFF2-40B4-BE49-F238E27FC236}">
                    <a16:creationId xmlns:a16="http://schemas.microsoft.com/office/drawing/2014/main" id="{B0851C7A-F48B-4FC6-987B-BF4B25C58EF8}"/>
                  </a:ext>
                </a:extLst>
              </p:cNvPr>
              <p:cNvSpPr/>
              <p:nvPr/>
            </p:nvSpPr>
            <p:spPr>
              <a:xfrm>
                <a:off x="3852342" y="2386613"/>
                <a:ext cx="1536063" cy="547150"/>
              </a:xfrm>
              <a:custGeom>
                <a:avLst/>
                <a:gdLst/>
                <a:ahLst/>
                <a:cxnLst/>
                <a:rect l="l" t="t" r="r" b="b"/>
                <a:pathLst>
                  <a:path w="13147" h="4683" extrusionOk="0">
                    <a:moveTo>
                      <a:pt x="1288" y="0"/>
                    </a:moveTo>
                    <a:lnTo>
                      <a:pt x="1" y="4683"/>
                    </a:lnTo>
                    <a:lnTo>
                      <a:pt x="13146" y="4683"/>
                    </a:lnTo>
                    <a:lnTo>
                      <a:pt x="11347" y="0"/>
                    </a:lnTo>
                    <a:close/>
                  </a:path>
                </a:pathLst>
              </a:custGeom>
              <a:solidFill>
                <a:srgbClr val="B0BE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158;p27">
                <a:extLst>
                  <a:ext uri="{FF2B5EF4-FFF2-40B4-BE49-F238E27FC236}">
                    <a16:creationId xmlns:a16="http://schemas.microsoft.com/office/drawing/2014/main" id="{6C1B6BC4-66E3-4198-AD22-A06D8245D801}"/>
                  </a:ext>
                </a:extLst>
              </p:cNvPr>
              <p:cNvSpPr/>
              <p:nvPr/>
            </p:nvSpPr>
            <p:spPr>
              <a:xfrm>
                <a:off x="3852342" y="2386613"/>
                <a:ext cx="1536063" cy="547150"/>
              </a:xfrm>
              <a:custGeom>
                <a:avLst/>
                <a:gdLst/>
                <a:ahLst/>
                <a:cxnLst/>
                <a:rect l="l" t="t" r="r" b="b"/>
                <a:pathLst>
                  <a:path w="13147" h="4683" extrusionOk="0">
                    <a:moveTo>
                      <a:pt x="1288" y="0"/>
                    </a:moveTo>
                    <a:lnTo>
                      <a:pt x="11347" y="0"/>
                    </a:lnTo>
                    <a:lnTo>
                      <a:pt x="13146" y="4683"/>
                    </a:lnTo>
                    <a:lnTo>
                      <a:pt x="1" y="468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159;p27">
                <a:extLst>
                  <a:ext uri="{FF2B5EF4-FFF2-40B4-BE49-F238E27FC236}">
                    <a16:creationId xmlns:a16="http://schemas.microsoft.com/office/drawing/2014/main" id="{8165609A-3EAD-4114-AB31-E9A7BB5643E0}"/>
                  </a:ext>
                </a:extLst>
              </p:cNvPr>
              <p:cNvSpPr/>
              <p:nvPr/>
            </p:nvSpPr>
            <p:spPr>
              <a:xfrm>
                <a:off x="3597526" y="2386613"/>
                <a:ext cx="405426" cy="547150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4683" extrusionOk="0">
                    <a:moveTo>
                      <a:pt x="1796" y="0"/>
                    </a:moveTo>
                    <a:lnTo>
                      <a:pt x="1" y="4683"/>
                    </a:lnTo>
                    <a:lnTo>
                      <a:pt x="2182" y="4683"/>
                    </a:lnTo>
                    <a:lnTo>
                      <a:pt x="3469" y="0"/>
                    </a:lnTo>
                    <a:close/>
                  </a:path>
                </a:pathLst>
              </a:custGeom>
              <a:solidFill>
                <a:srgbClr val="FF8B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160;p27">
                <a:extLst>
                  <a:ext uri="{FF2B5EF4-FFF2-40B4-BE49-F238E27FC236}">
                    <a16:creationId xmlns:a16="http://schemas.microsoft.com/office/drawing/2014/main" id="{30150355-40B3-4027-92F3-F2BBF44C2CDD}"/>
                  </a:ext>
                </a:extLst>
              </p:cNvPr>
              <p:cNvSpPr/>
              <p:nvPr/>
            </p:nvSpPr>
            <p:spPr>
              <a:xfrm>
                <a:off x="4107625" y="2386613"/>
                <a:ext cx="281812" cy="547150"/>
              </a:xfrm>
              <a:custGeom>
                <a:avLst/>
                <a:gdLst/>
                <a:ahLst/>
                <a:cxnLst/>
                <a:rect l="l" t="t" r="r" b="b"/>
                <a:pathLst>
                  <a:path w="2412" h="4683" extrusionOk="0">
                    <a:moveTo>
                      <a:pt x="777" y="0"/>
                    </a:moveTo>
                    <a:lnTo>
                      <a:pt x="1" y="4683"/>
                    </a:lnTo>
                    <a:lnTo>
                      <a:pt x="2203" y="4683"/>
                    </a:lnTo>
                    <a:lnTo>
                      <a:pt x="2411" y="0"/>
                    </a:lnTo>
                    <a:close/>
                  </a:path>
                </a:pathLst>
              </a:custGeom>
              <a:solidFill>
                <a:srgbClr val="FF8B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161;p27">
                <a:extLst>
                  <a:ext uri="{FF2B5EF4-FFF2-40B4-BE49-F238E27FC236}">
                    <a16:creationId xmlns:a16="http://schemas.microsoft.com/office/drawing/2014/main" id="{466B7D38-F473-48E1-AF56-8B41C12285E9}"/>
                  </a:ext>
                </a:extLst>
              </p:cNvPr>
              <p:cNvSpPr/>
              <p:nvPr/>
            </p:nvSpPr>
            <p:spPr>
              <a:xfrm>
                <a:off x="3597526" y="2933643"/>
                <a:ext cx="254939" cy="330416"/>
              </a:xfrm>
              <a:custGeom>
                <a:avLst/>
                <a:gdLst/>
                <a:ahLst/>
                <a:cxnLst/>
                <a:rect l="l" t="t" r="r" b="b"/>
                <a:pathLst>
                  <a:path w="2182" h="2828" extrusionOk="0">
                    <a:moveTo>
                      <a:pt x="1" y="1"/>
                    </a:moveTo>
                    <a:lnTo>
                      <a:pt x="1" y="1748"/>
                    </a:lnTo>
                    <a:cubicBezTo>
                      <a:pt x="1" y="2346"/>
                      <a:pt x="482" y="2828"/>
                      <a:pt x="1080" y="2828"/>
                    </a:cubicBezTo>
                    <a:lnTo>
                      <a:pt x="1080" y="2828"/>
                    </a:lnTo>
                    <a:cubicBezTo>
                      <a:pt x="1670" y="2828"/>
                      <a:pt x="2151" y="2355"/>
                      <a:pt x="2160" y="1765"/>
                    </a:cubicBezTo>
                    <a:lnTo>
                      <a:pt x="2160" y="1765"/>
                    </a:lnTo>
                    <a:lnTo>
                      <a:pt x="218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162;p27">
                <a:extLst>
                  <a:ext uri="{FF2B5EF4-FFF2-40B4-BE49-F238E27FC236}">
                    <a16:creationId xmlns:a16="http://schemas.microsoft.com/office/drawing/2014/main" id="{25BC3FE3-6E01-454B-B10E-36E1E99D3F0B}"/>
                  </a:ext>
                </a:extLst>
              </p:cNvPr>
              <p:cNvSpPr/>
              <p:nvPr/>
            </p:nvSpPr>
            <p:spPr>
              <a:xfrm>
                <a:off x="3852342" y="2933643"/>
                <a:ext cx="255407" cy="330416"/>
              </a:xfrm>
              <a:custGeom>
                <a:avLst/>
                <a:gdLst/>
                <a:ahLst/>
                <a:cxnLst/>
                <a:rect l="l" t="t" r="r" b="b"/>
                <a:pathLst>
                  <a:path w="2186" h="2828" extrusionOk="0">
                    <a:moveTo>
                      <a:pt x="1" y="1"/>
                    </a:moveTo>
                    <a:lnTo>
                      <a:pt x="1" y="1748"/>
                    </a:lnTo>
                    <a:cubicBezTo>
                      <a:pt x="1" y="2346"/>
                      <a:pt x="486" y="2828"/>
                      <a:pt x="1080" y="2828"/>
                    </a:cubicBezTo>
                    <a:lnTo>
                      <a:pt x="1080" y="2828"/>
                    </a:lnTo>
                    <a:cubicBezTo>
                      <a:pt x="1670" y="2828"/>
                      <a:pt x="2151" y="2355"/>
                      <a:pt x="2160" y="1765"/>
                    </a:cubicBezTo>
                    <a:lnTo>
                      <a:pt x="2160" y="1765"/>
                    </a:lnTo>
                    <a:lnTo>
                      <a:pt x="2186" y="1"/>
                    </a:lnTo>
                    <a:close/>
                  </a:path>
                </a:pathLst>
              </a:custGeom>
              <a:solidFill>
                <a:srgbClr val="B0BE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163;p27">
                <a:extLst>
                  <a:ext uri="{FF2B5EF4-FFF2-40B4-BE49-F238E27FC236}">
                    <a16:creationId xmlns:a16="http://schemas.microsoft.com/office/drawing/2014/main" id="{EDE0030F-C75F-456D-912A-D2C335B412CB}"/>
                  </a:ext>
                </a:extLst>
              </p:cNvPr>
              <p:cNvSpPr/>
              <p:nvPr/>
            </p:nvSpPr>
            <p:spPr>
              <a:xfrm>
                <a:off x="4365012" y="2933643"/>
                <a:ext cx="255407" cy="330416"/>
              </a:xfrm>
              <a:custGeom>
                <a:avLst/>
                <a:gdLst/>
                <a:ahLst/>
                <a:cxnLst/>
                <a:rect l="l" t="t" r="r" b="b"/>
                <a:pathLst>
                  <a:path w="2186" h="2828" extrusionOk="0">
                    <a:moveTo>
                      <a:pt x="0" y="1"/>
                    </a:moveTo>
                    <a:lnTo>
                      <a:pt x="0" y="1748"/>
                    </a:lnTo>
                    <a:cubicBezTo>
                      <a:pt x="0" y="2346"/>
                      <a:pt x="486" y="2828"/>
                      <a:pt x="1080" y="2828"/>
                    </a:cubicBezTo>
                    <a:lnTo>
                      <a:pt x="1080" y="2828"/>
                    </a:lnTo>
                    <a:cubicBezTo>
                      <a:pt x="1670" y="2828"/>
                      <a:pt x="2151" y="2355"/>
                      <a:pt x="2159" y="1765"/>
                    </a:cubicBezTo>
                    <a:lnTo>
                      <a:pt x="2159" y="1765"/>
                    </a:lnTo>
                    <a:lnTo>
                      <a:pt x="2186" y="1"/>
                    </a:lnTo>
                    <a:close/>
                  </a:path>
                </a:pathLst>
              </a:custGeom>
              <a:solidFill>
                <a:srgbClr val="B0BE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164;p27">
                <a:extLst>
                  <a:ext uri="{FF2B5EF4-FFF2-40B4-BE49-F238E27FC236}">
                    <a16:creationId xmlns:a16="http://schemas.microsoft.com/office/drawing/2014/main" id="{20D6E51D-7A73-4109-AA16-6E8459D5FCA8}"/>
                  </a:ext>
                </a:extLst>
              </p:cNvPr>
              <p:cNvSpPr/>
              <p:nvPr/>
            </p:nvSpPr>
            <p:spPr>
              <a:xfrm>
                <a:off x="4878148" y="2933643"/>
                <a:ext cx="254939" cy="330416"/>
              </a:xfrm>
              <a:custGeom>
                <a:avLst/>
                <a:gdLst/>
                <a:ahLst/>
                <a:cxnLst/>
                <a:rect l="l" t="t" r="r" b="b"/>
                <a:pathLst>
                  <a:path w="2182" h="2828" extrusionOk="0">
                    <a:moveTo>
                      <a:pt x="0" y="1"/>
                    </a:moveTo>
                    <a:lnTo>
                      <a:pt x="0" y="1748"/>
                    </a:lnTo>
                    <a:cubicBezTo>
                      <a:pt x="0" y="2346"/>
                      <a:pt x="482" y="2828"/>
                      <a:pt x="1076" y="2828"/>
                    </a:cubicBezTo>
                    <a:lnTo>
                      <a:pt x="1076" y="2828"/>
                    </a:lnTo>
                    <a:cubicBezTo>
                      <a:pt x="1670" y="2828"/>
                      <a:pt x="2147" y="2355"/>
                      <a:pt x="2155" y="1765"/>
                    </a:cubicBezTo>
                    <a:lnTo>
                      <a:pt x="2155" y="1765"/>
                    </a:lnTo>
                    <a:lnTo>
                      <a:pt x="2181" y="1"/>
                    </a:lnTo>
                    <a:close/>
                  </a:path>
                </a:pathLst>
              </a:custGeom>
              <a:solidFill>
                <a:srgbClr val="B0BE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165;p27">
                <a:extLst>
                  <a:ext uri="{FF2B5EF4-FFF2-40B4-BE49-F238E27FC236}">
                    <a16:creationId xmlns:a16="http://schemas.microsoft.com/office/drawing/2014/main" id="{0AC0FAE7-3BC1-47B2-B040-E146854B0A1C}"/>
                  </a:ext>
                </a:extLst>
              </p:cNvPr>
              <p:cNvSpPr/>
              <p:nvPr/>
            </p:nvSpPr>
            <p:spPr>
              <a:xfrm>
                <a:off x="3852342" y="2933643"/>
                <a:ext cx="255407" cy="330416"/>
              </a:xfrm>
              <a:custGeom>
                <a:avLst/>
                <a:gdLst/>
                <a:ahLst/>
                <a:cxnLst/>
                <a:rect l="l" t="t" r="r" b="b"/>
                <a:pathLst>
                  <a:path w="2186" h="2828" extrusionOk="0">
                    <a:moveTo>
                      <a:pt x="1" y="1748"/>
                    </a:moveTo>
                    <a:cubicBezTo>
                      <a:pt x="1" y="2346"/>
                      <a:pt x="486" y="2828"/>
                      <a:pt x="1080" y="2828"/>
                    </a:cubicBezTo>
                    <a:cubicBezTo>
                      <a:pt x="1670" y="2828"/>
                      <a:pt x="2151" y="2355"/>
                      <a:pt x="2160" y="1765"/>
                    </a:cubicBezTo>
                    <a:lnTo>
                      <a:pt x="218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EE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166;p27">
                <a:extLst>
                  <a:ext uri="{FF2B5EF4-FFF2-40B4-BE49-F238E27FC236}">
                    <a16:creationId xmlns:a16="http://schemas.microsoft.com/office/drawing/2014/main" id="{5BA44D5C-6C61-4A7E-946A-B31A9D7352D6}"/>
                  </a:ext>
                </a:extLst>
              </p:cNvPr>
              <p:cNvSpPr/>
              <p:nvPr/>
            </p:nvSpPr>
            <p:spPr>
              <a:xfrm>
                <a:off x="4365012" y="2933643"/>
                <a:ext cx="255407" cy="330416"/>
              </a:xfrm>
              <a:custGeom>
                <a:avLst/>
                <a:gdLst/>
                <a:ahLst/>
                <a:cxnLst/>
                <a:rect l="l" t="t" r="r" b="b"/>
                <a:pathLst>
                  <a:path w="2186" h="2828" extrusionOk="0">
                    <a:moveTo>
                      <a:pt x="0" y="1748"/>
                    </a:moveTo>
                    <a:cubicBezTo>
                      <a:pt x="0" y="2346"/>
                      <a:pt x="486" y="2828"/>
                      <a:pt x="1080" y="2828"/>
                    </a:cubicBezTo>
                    <a:cubicBezTo>
                      <a:pt x="1670" y="2828"/>
                      <a:pt x="2151" y="2355"/>
                      <a:pt x="2159" y="1765"/>
                    </a:cubicBezTo>
                    <a:lnTo>
                      <a:pt x="218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EE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167;p27">
                <a:extLst>
                  <a:ext uri="{FF2B5EF4-FFF2-40B4-BE49-F238E27FC236}">
                    <a16:creationId xmlns:a16="http://schemas.microsoft.com/office/drawing/2014/main" id="{7677AE26-E5C4-4DD1-AF51-D9984DA59D42}"/>
                  </a:ext>
                </a:extLst>
              </p:cNvPr>
              <p:cNvSpPr/>
              <p:nvPr/>
            </p:nvSpPr>
            <p:spPr>
              <a:xfrm>
                <a:off x="4878148" y="2933643"/>
                <a:ext cx="254939" cy="330416"/>
              </a:xfrm>
              <a:custGeom>
                <a:avLst/>
                <a:gdLst/>
                <a:ahLst/>
                <a:cxnLst/>
                <a:rect l="l" t="t" r="r" b="b"/>
                <a:pathLst>
                  <a:path w="2182" h="2828" extrusionOk="0">
                    <a:moveTo>
                      <a:pt x="0" y="1"/>
                    </a:moveTo>
                    <a:lnTo>
                      <a:pt x="0" y="1748"/>
                    </a:lnTo>
                    <a:cubicBezTo>
                      <a:pt x="0" y="2346"/>
                      <a:pt x="482" y="2828"/>
                      <a:pt x="1076" y="2828"/>
                    </a:cubicBezTo>
                    <a:cubicBezTo>
                      <a:pt x="1670" y="2828"/>
                      <a:pt x="2147" y="2355"/>
                      <a:pt x="2155" y="1765"/>
                    </a:cubicBezTo>
                    <a:lnTo>
                      <a:pt x="2181" y="1"/>
                    </a:lnTo>
                    <a:close/>
                  </a:path>
                </a:pathLst>
              </a:custGeom>
              <a:solidFill>
                <a:srgbClr val="FFEE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1168;p27">
                <a:extLst>
                  <a:ext uri="{FF2B5EF4-FFF2-40B4-BE49-F238E27FC236}">
                    <a16:creationId xmlns:a16="http://schemas.microsoft.com/office/drawing/2014/main" id="{C704DBC9-0D32-4187-8B80-AD236A7C7A32}"/>
                  </a:ext>
                </a:extLst>
              </p:cNvPr>
              <p:cNvSpPr/>
              <p:nvPr/>
            </p:nvSpPr>
            <p:spPr>
              <a:xfrm>
                <a:off x="4982949" y="2386613"/>
                <a:ext cx="405426" cy="547150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4683" extrusionOk="0">
                    <a:moveTo>
                      <a:pt x="1" y="0"/>
                    </a:moveTo>
                    <a:lnTo>
                      <a:pt x="1284" y="4683"/>
                    </a:lnTo>
                    <a:lnTo>
                      <a:pt x="3469" y="4683"/>
                    </a:lnTo>
                    <a:lnTo>
                      <a:pt x="1670" y="0"/>
                    </a:lnTo>
                    <a:close/>
                  </a:path>
                </a:pathLst>
              </a:custGeom>
              <a:solidFill>
                <a:srgbClr val="FF8B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1169;p27">
                <a:extLst>
                  <a:ext uri="{FF2B5EF4-FFF2-40B4-BE49-F238E27FC236}">
                    <a16:creationId xmlns:a16="http://schemas.microsoft.com/office/drawing/2014/main" id="{A86DFDA9-3E3D-4C04-AD6A-18EFEC991D01}"/>
                  </a:ext>
                </a:extLst>
              </p:cNvPr>
              <p:cNvSpPr/>
              <p:nvPr/>
            </p:nvSpPr>
            <p:spPr>
              <a:xfrm>
                <a:off x="4107625" y="2933643"/>
                <a:ext cx="257510" cy="330416"/>
              </a:xfrm>
              <a:custGeom>
                <a:avLst/>
                <a:gdLst/>
                <a:ahLst/>
                <a:cxnLst/>
                <a:rect l="l" t="t" r="r" b="b"/>
                <a:pathLst>
                  <a:path w="2204" h="2828" extrusionOk="0">
                    <a:moveTo>
                      <a:pt x="1" y="1"/>
                    </a:moveTo>
                    <a:lnTo>
                      <a:pt x="1" y="1748"/>
                    </a:lnTo>
                    <a:cubicBezTo>
                      <a:pt x="1" y="2346"/>
                      <a:pt x="486" y="2828"/>
                      <a:pt x="1080" y="2828"/>
                    </a:cubicBezTo>
                    <a:lnTo>
                      <a:pt x="1080" y="2828"/>
                    </a:lnTo>
                    <a:lnTo>
                      <a:pt x="1128" y="2828"/>
                    </a:lnTo>
                    <a:cubicBezTo>
                      <a:pt x="1722" y="2828"/>
                      <a:pt x="2203" y="2346"/>
                      <a:pt x="2203" y="1748"/>
                    </a:cubicBezTo>
                    <a:lnTo>
                      <a:pt x="2203" y="1748"/>
                    </a:lnTo>
                    <a:lnTo>
                      <a:pt x="220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1170;p27">
                <a:extLst>
                  <a:ext uri="{FF2B5EF4-FFF2-40B4-BE49-F238E27FC236}">
                    <a16:creationId xmlns:a16="http://schemas.microsoft.com/office/drawing/2014/main" id="{54CCC3D8-58D7-4F10-BA41-A19B3AE9BA2A}"/>
                  </a:ext>
                </a:extLst>
              </p:cNvPr>
              <p:cNvSpPr/>
              <p:nvPr/>
            </p:nvSpPr>
            <p:spPr>
              <a:xfrm>
                <a:off x="4596461" y="2386613"/>
                <a:ext cx="281812" cy="547150"/>
              </a:xfrm>
              <a:custGeom>
                <a:avLst/>
                <a:gdLst/>
                <a:ahLst/>
                <a:cxnLst/>
                <a:rect l="l" t="t" r="r" b="b"/>
                <a:pathLst>
                  <a:path w="2412" h="4683" extrusionOk="0">
                    <a:moveTo>
                      <a:pt x="1" y="0"/>
                    </a:moveTo>
                    <a:lnTo>
                      <a:pt x="205" y="4683"/>
                    </a:lnTo>
                    <a:lnTo>
                      <a:pt x="2411" y="4683"/>
                    </a:lnTo>
                    <a:lnTo>
                      <a:pt x="1635" y="0"/>
                    </a:lnTo>
                    <a:close/>
                  </a:path>
                </a:pathLst>
              </a:custGeom>
              <a:solidFill>
                <a:srgbClr val="FF8B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1171;p27">
                <a:extLst>
                  <a:ext uri="{FF2B5EF4-FFF2-40B4-BE49-F238E27FC236}">
                    <a16:creationId xmlns:a16="http://schemas.microsoft.com/office/drawing/2014/main" id="{7BFA7B2D-4320-4AC1-B27E-E3FA38B09496}"/>
                  </a:ext>
                </a:extLst>
              </p:cNvPr>
              <p:cNvSpPr/>
              <p:nvPr/>
            </p:nvSpPr>
            <p:spPr>
              <a:xfrm>
                <a:off x="4620295" y="2933643"/>
                <a:ext cx="257977" cy="330416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2828" extrusionOk="0">
                    <a:moveTo>
                      <a:pt x="1" y="1"/>
                    </a:moveTo>
                    <a:lnTo>
                      <a:pt x="1" y="1748"/>
                    </a:lnTo>
                    <a:cubicBezTo>
                      <a:pt x="1" y="2346"/>
                      <a:pt x="486" y="2828"/>
                      <a:pt x="1080" y="2828"/>
                    </a:cubicBezTo>
                    <a:lnTo>
                      <a:pt x="1080" y="2828"/>
                    </a:lnTo>
                    <a:lnTo>
                      <a:pt x="1128" y="2828"/>
                    </a:lnTo>
                    <a:cubicBezTo>
                      <a:pt x="1722" y="2828"/>
                      <a:pt x="2207" y="2346"/>
                      <a:pt x="2207" y="1748"/>
                    </a:cubicBezTo>
                    <a:lnTo>
                      <a:pt x="2207" y="1748"/>
                    </a:lnTo>
                    <a:lnTo>
                      <a:pt x="220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1172;p27">
                <a:extLst>
                  <a:ext uri="{FF2B5EF4-FFF2-40B4-BE49-F238E27FC236}">
                    <a16:creationId xmlns:a16="http://schemas.microsoft.com/office/drawing/2014/main" id="{16FB939A-21D1-495A-BB9C-47C6A65AB5A4}"/>
                  </a:ext>
                </a:extLst>
              </p:cNvPr>
              <p:cNvSpPr/>
              <p:nvPr/>
            </p:nvSpPr>
            <p:spPr>
              <a:xfrm>
                <a:off x="3694849" y="4261375"/>
                <a:ext cx="1596234" cy="371426"/>
              </a:xfrm>
              <a:custGeom>
                <a:avLst/>
                <a:gdLst/>
                <a:ahLst/>
                <a:cxnLst/>
                <a:rect l="l" t="t" r="r" b="b"/>
                <a:pathLst>
                  <a:path w="13662" h="3179" extrusionOk="0">
                    <a:moveTo>
                      <a:pt x="182" y="1"/>
                    </a:moveTo>
                    <a:cubicBezTo>
                      <a:pt x="83" y="1"/>
                      <a:pt x="0" y="83"/>
                      <a:pt x="0" y="183"/>
                    </a:cubicBezTo>
                    <a:lnTo>
                      <a:pt x="0" y="183"/>
                    </a:lnTo>
                    <a:lnTo>
                      <a:pt x="0" y="2997"/>
                    </a:lnTo>
                    <a:cubicBezTo>
                      <a:pt x="0" y="3096"/>
                      <a:pt x="83" y="3179"/>
                      <a:pt x="182" y="3179"/>
                    </a:cubicBezTo>
                    <a:lnTo>
                      <a:pt x="182" y="3179"/>
                    </a:lnTo>
                    <a:lnTo>
                      <a:pt x="13476" y="3179"/>
                    </a:lnTo>
                    <a:cubicBezTo>
                      <a:pt x="13580" y="3179"/>
                      <a:pt x="13662" y="3096"/>
                      <a:pt x="13662" y="2997"/>
                    </a:cubicBezTo>
                    <a:lnTo>
                      <a:pt x="13662" y="2997"/>
                    </a:lnTo>
                    <a:lnTo>
                      <a:pt x="13662" y="183"/>
                    </a:lnTo>
                    <a:cubicBezTo>
                      <a:pt x="13662" y="83"/>
                      <a:pt x="13580" y="1"/>
                      <a:pt x="13476" y="1"/>
                    </a:cubicBezTo>
                    <a:lnTo>
                      <a:pt x="1347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1" name="Google Shape;1173;p27">
                <a:extLst>
                  <a:ext uri="{FF2B5EF4-FFF2-40B4-BE49-F238E27FC236}">
                    <a16:creationId xmlns:a16="http://schemas.microsoft.com/office/drawing/2014/main" id="{778009E2-B347-4C2F-8448-E2D55689F847}"/>
                  </a:ext>
                </a:extLst>
              </p:cNvPr>
              <p:cNvSpPr/>
              <p:nvPr/>
            </p:nvSpPr>
            <p:spPr>
              <a:xfrm>
                <a:off x="3774881" y="4385455"/>
                <a:ext cx="86693" cy="114618"/>
              </a:xfrm>
              <a:custGeom>
                <a:avLst/>
                <a:gdLst/>
                <a:ahLst/>
                <a:cxnLst/>
                <a:rect l="l" t="t" r="r" b="b"/>
                <a:pathLst>
                  <a:path w="742" h="981" extrusionOk="0">
                    <a:moveTo>
                      <a:pt x="403" y="200"/>
                    </a:moveTo>
                    <a:cubicBezTo>
                      <a:pt x="416" y="200"/>
                      <a:pt x="429" y="200"/>
                      <a:pt x="442" y="205"/>
                    </a:cubicBezTo>
                    <a:cubicBezTo>
                      <a:pt x="455" y="213"/>
                      <a:pt x="468" y="218"/>
                      <a:pt x="477" y="231"/>
                    </a:cubicBezTo>
                    <a:cubicBezTo>
                      <a:pt x="486" y="244"/>
                      <a:pt x="494" y="257"/>
                      <a:pt x="503" y="274"/>
                    </a:cubicBezTo>
                    <a:cubicBezTo>
                      <a:pt x="507" y="287"/>
                      <a:pt x="512" y="309"/>
                      <a:pt x="512" y="330"/>
                    </a:cubicBezTo>
                    <a:cubicBezTo>
                      <a:pt x="512" y="374"/>
                      <a:pt x="499" y="409"/>
                      <a:pt x="481" y="430"/>
                    </a:cubicBezTo>
                    <a:cubicBezTo>
                      <a:pt x="464" y="456"/>
                      <a:pt x="438" y="465"/>
                      <a:pt x="412" y="465"/>
                    </a:cubicBezTo>
                    <a:lnTo>
                      <a:pt x="226" y="465"/>
                    </a:lnTo>
                    <a:lnTo>
                      <a:pt x="226" y="200"/>
                    </a:lnTo>
                    <a:close/>
                    <a:moveTo>
                      <a:pt x="0" y="1"/>
                    </a:moveTo>
                    <a:lnTo>
                      <a:pt x="0" y="981"/>
                    </a:lnTo>
                    <a:lnTo>
                      <a:pt x="226" y="981"/>
                    </a:lnTo>
                    <a:lnTo>
                      <a:pt x="226" y="664"/>
                    </a:lnTo>
                    <a:lnTo>
                      <a:pt x="425" y="664"/>
                    </a:lnTo>
                    <a:cubicBezTo>
                      <a:pt x="473" y="664"/>
                      <a:pt x="516" y="656"/>
                      <a:pt x="555" y="638"/>
                    </a:cubicBezTo>
                    <a:cubicBezTo>
                      <a:pt x="594" y="617"/>
                      <a:pt x="625" y="595"/>
                      <a:pt x="655" y="560"/>
                    </a:cubicBezTo>
                    <a:cubicBezTo>
                      <a:pt x="681" y="530"/>
                      <a:pt x="703" y="495"/>
                      <a:pt x="716" y="456"/>
                    </a:cubicBezTo>
                    <a:cubicBezTo>
                      <a:pt x="733" y="417"/>
                      <a:pt x="742" y="374"/>
                      <a:pt x="742" y="330"/>
                    </a:cubicBezTo>
                    <a:cubicBezTo>
                      <a:pt x="742" y="291"/>
                      <a:pt x="733" y="252"/>
                      <a:pt x="716" y="213"/>
                    </a:cubicBezTo>
                    <a:cubicBezTo>
                      <a:pt x="698" y="170"/>
                      <a:pt x="677" y="135"/>
                      <a:pt x="651" y="105"/>
                    </a:cubicBezTo>
                    <a:cubicBezTo>
                      <a:pt x="620" y="75"/>
                      <a:pt x="586" y="49"/>
                      <a:pt x="546" y="27"/>
                    </a:cubicBezTo>
                    <a:cubicBezTo>
                      <a:pt x="507" y="10"/>
                      <a:pt x="468" y="1"/>
                      <a:pt x="4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1174;p27">
                <a:extLst>
                  <a:ext uri="{FF2B5EF4-FFF2-40B4-BE49-F238E27FC236}">
                    <a16:creationId xmlns:a16="http://schemas.microsoft.com/office/drawing/2014/main" id="{60944C84-A209-4F98-A8E0-B7911686BBFB}"/>
                  </a:ext>
                </a:extLst>
              </p:cNvPr>
              <p:cNvSpPr/>
              <p:nvPr/>
            </p:nvSpPr>
            <p:spPr>
              <a:xfrm>
                <a:off x="3878163" y="4385455"/>
                <a:ext cx="95924" cy="114618"/>
              </a:xfrm>
              <a:custGeom>
                <a:avLst/>
                <a:gdLst/>
                <a:ahLst/>
                <a:cxnLst/>
                <a:rect l="l" t="t" r="r" b="b"/>
                <a:pathLst>
                  <a:path w="821" h="981" extrusionOk="0">
                    <a:moveTo>
                      <a:pt x="426" y="200"/>
                    </a:moveTo>
                    <a:cubicBezTo>
                      <a:pt x="452" y="200"/>
                      <a:pt x="478" y="209"/>
                      <a:pt x="499" y="235"/>
                    </a:cubicBezTo>
                    <a:cubicBezTo>
                      <a:pt x="521" y="257"/>
                      <a:pt x="534" y="291"/>
                      <a:pt x="534" y="330"/>
                    </a:cubicBezTo>
                    <a:cubicBezTo>
                      <a:pt x="534" y="369"/>
                      <a:pt x="521" y="404"/>
                      <a:pt x="504" y="430"/>
                    </a:cubicBezTo>
                    <a:cubicBezTo>
                      <a:pt x="482" y="456"/>
                      <a:pt x="460" y="465"/>
                      <a:pt x="434" y="465"/>
                    </a:cubicBezTo>
                    <a:lnTo>
                      <a:pt x="226" y="465"/>
                    </a:lnTo>
                    <a:lnTo>
                      <a:pt x="226" y="200"/>
                    </a:lnTo>
                    <a:close/>
                    <a:moveTo>
                      <a:pt x="1" y="1"/>
                    </a:moveTo>
                    <a:lnTo>
                      <a:pt x="1" y="981"/>
                    </a:lnTo>
                    <a:lnTo>
                      <a:pt x="226" y="981"/>
                    </a:lnTo>
                    <a:lnTo>
                      <a:pt x="226" y="664"/>
                    </a:lnTo>
                    <a:lnTo>
                      <a:pt x="374" y="664"/>
                    </a:lnTo>
                    <a:lnTo>
                      <a:pt x="564" y="981"/>
                    </a:lnTo>
                    <a:lnTo>
                      <a:pt x="820" y="981"/>
                    </a:lnTo>
                    <a:lnTo>
                      <a:pt x="603" y="617"/>
                    </a:lnTo>
                    <a:cubicBezTo>
                      <a:pt x="629" y="604"/>
                      <a:pt x="651" y="586"/>
                      <a:pt x="668" y="565"/>
                    </a:cubicBezTo>
                    <a:cubicBezTo>
                      <a:pt x="690" y="547"/>
                      <a:pt x="707" y="521"/>
                      <a:pt x="720" y="500"/>
                    </a:cubicBezTo>
                    <a:cubicBezTo>
                      <a:pt x="733" y="474"/>
                      <a:pt x="746" y="448"/>
                      <a:pt x="751" y="417"/>
                    </a:cubicBezTo>
                    <a:cubicBezTo>
                      <a:pt x="759" y="391"/>
                      <a:pt x="764" y="361"/>
                      <a:pt x="764" y="330"/>
                    </a:cubicBezTo>
                    <a:cubicBezTo>
                      <a:pt x="764" y="291"/>
                      <a:pt x="755" y="252"/>
                      <a:pt x="738" y="213"/>
                    </a:cubicBezTo>
                    <a:cubicBezTo>
                      <a:pt x="720" y="170"/>
                      <a:pt x="699" y="135"/>
                      <a:pt x="673" y="105"/>
                    </a:cubicBezTo>
                    <a:cubicBezTo>
                      <a:pt x="642" y="75"/>
                      <a:pt x="608" y="49"/>
                      <a:pt x="569" y="27"/>
                    </a:cubicBezTo>
                    <a:cubicBezTo>
                      <a:pt x="530" y="10"/>
                      <a:pt x="491" y="1"/>
                      <a:pt x="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1175;p27">
                <a:extLst>
                  <a:ext uri="{FF2B5EF4-FFF2-40B4-BE49-F238E27FC236}">
                    <a16:creationId xmlns:a16="http://schemas.microsoft.com/office/drawing/2014/main" id="{CB16DB6C-AF36-45FA-9E58-DB09465B00E7}"/>
                  </a:ext>
                </a:extLst>
              </p:cNvPr>
              <p:cNvSpPr/>
              <p:nvPr/>
            </p:nvSpPr>
            <p:spPr>
              <a:xfrm>
                <a:off x="3989155" y="4385455"/>
                <a:ext cx="80618" cy="114618"/>
              </a:xfrm>
              <a:custGeom>
                <a:avLst/>
                <a:gdLst/>
                <a:ahLst/>
                <a:cxnLst/>
                <a:rect l="l" t="t" r="r" b="b"/>
                <a:pathLst>
                  <a:path w="690" h="981" extrusionOk="0">
                    <a:moveTo>
                      <a:pt x="0" y="1"/>
                    </a:moveTo>
                    <a:lnTo>
                      <a:pt x="0" y="981"/>
                    </a:lnTo>
                    <a:lnTo>
                      <a:pt x="690" y="981"/>
                    </a:lnTo>
                    <a:lnTo>
                      <a:pt x="690" y="781"/>
                    </a:lnTo>
                    <a:lnTo>
                      <a:pt x="226" y="781"/>
                    </a:lnTo>
                    <a:lnTo>
                      <a:pt x="226" y="573"/>
                    </a:lnTo>
                    <a:lnTo>
                      <a:pt x="612" y="573"/>
                    </a:lnTo>
                    <a:lnTo>
                      <a:pt x="612" y="391"/>
                    </a:lnTo>
                    <a:lnTo>
                      <a:pt x="226" y="391"/>
                    </a:lnTo>
                    <a:lnTo>
                      <a:pt x="226" y="200"/>
                    </a:lnTo>
                    <a:lnTo>
                      <a:pt x="677" y="200"/>
                    </a:lnTo>
                    <a:lnTo>
                      <a:pt x="6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1176;p27">
                <a:extLst>
                  <a:ext uri="{FF2B5EF4-FFF2-40B4-BE49-F238E27FC236}">
                    <a16:creationId xmlns:a16="http://schemas.microsoft.com/office/drawing/2014/main" id="{44DCA0AA-D306-43DB-95E7-2EAACA3E234E}"/>
                  </a:ext>
                </a:extLst>
              </p:cNvPr>
              <p:cNvSpPr/>
              <p:nvPr/>
            </p:nvSpPr>
            <p:spPr>
              <a:xfrm>
                <a:off x="4083324" y="4443757"/>
                <a:ext cx="49773" cy="23368"/>
              </a:xfrm>
              <a:custGeom>
                <a:avLst/>
                <a:gdLst/>
                <a:ahLst/>
                <a:cxnLst/>
                <a:rect l="l" t="t" r="r" b="b"/>
                <a:pathLst>
                  <a:path w="426" h="200" extrusionOk="0">
                    <a:moveTo>
                      <a:pt x="1" y="1"/>
                    </a:moveTo>
                    <a:lnTo>
                      <a:pt x="1" y="200"/>
                    </a:lnTo>
                    <a:lnTo>
                      <a:pt x="426" y="200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1177;p27">
                <a:extLst>
                  <a:ext uri="{FF2B5EF4-FFF2-40B4-BE49-F238E27FC236}">
                    <a16:creationId xmlns:a16="http://schemas.microsoft.com/office/drawing/2014/main" id="{374C4086-3ADF-478D-A653-EEAC0539CED2}"/>
                  </a:ext>
                </a:extLst>
              </p:cNvPr>
              <p:cNvSpPr/>
              <p:nvPr/>
            </p:nvSpPr>
            <p:spPr>
              <a:xfrm>
                <a:off x="4189176" y="4384988"/>
                <a:ext cx="114150" cy="116136"/>
              </a:xfrm>
              <a:custGeom>
                <a:avLst/>
                <a:gdLst/>
                <a:ahLst/>
                <a:cxnLst/>
                <a:rect l="l" t="t" r="r" b="b"/>
                <a:pathLst>
                  <a:path w="977" h="994" extrusionOk="0">
                    <a:moveTo>
                      <a:pt x="486" y="200"/>
                    </a:moveTo>
                    <a:cubicBezTo>
                      <a:pt x="530" y="200"/>
                      <a:pt x="564" y="209"/>
                      <a:pt x="595" y="226"/>
                    </a:cubicBezTo>
                    <a:cubicBezTo>
                      <a:pt x="629" y="239"/>
                      <a:pt x="655" y="261"/>
                      <a:pt x="677" y="291"/>
                    </a:cubicBezTo>
                    <a:cubicBezTo>
                      <a:pt x="699" y="317"/>
                      <a:pt x="716" y="347"/>
                      <a:pt x="729" y="382"/>
                    </a:cubicBezTo>
                    <a:cubicBezTo>
                      <a:pt x="738" y="417"/>
                      <a:pt x="742" y="456"/>
                      <a:pt x="742" y="495"/>
                    </a:cubicBezTo>
                    <a:cubicBezTo>
                      <a:pt x="742" y="530"/>
                      <a:pt x="738" y="564"/>
                      <a:pt x="729" y="603"/>
                    </a:cubicBezTo>
                    <a:cubicBezTo>
                      <a:pt x="716" y="638"/>
                      <a:pt x="703" y="668"/>
                      <a:pt x="682" y="694"/>
                    </a:cubicBezTo>
                    <a:cubicBezTo>
                      <a:pt x="660" y="725"/>
                      <a:pt x="634" y="746"/>
                      <a:pt x="599" y="764"/>
                    </a:cubicBezTo>
                    <a:cubicBezTo>
                      <a:pt x="569" y="781"/>
                      <a:pt x="530" y="790"/>
                      <a:pt x="486" y="790"/>
                    </a:cubicBezTo>
                    <a:cubicBezTo>
                      <a:pt x="447" y="790"/>
                      <a:pt x="408" y="781"/>
                      <a:pt x="378" y="768"/>
                    </a:cubicBezTo>
                    <a:cubicBezTo>
                      <a:pt x="343" y="751"/>
                      <a:pt x="317" y="729"/>
                      <a:pt x="296" y="699"/>
                    </a:cubicBezTo>
                    <a:cubicBezTo>
                      <a:pt x="274" y="673"/>
                      <a:pt x="257" y="642"/>
                      <a:pt x="248" y="603"/>
                    </a:cubicBezTo>
                    <a:cubicBezTo>
                      <a:pt x="235" y="569"/>
                      <a:pt x="231" y="534"/>
                      <a:pt x="231" y="495"/>
                    </a:cubicBezTo>
                    <a:cubicBezTo>
                      <a:pt x="231" y="460"/>
                      <a:pt x="235" y="421"/>
                      <a:pt x="248" y="386"/>
                    </a:cubicBezTo>
                    <a:cubicBezTo>
                      <a:pt x="257" y="352"/>
                      <a:pt x="274" y="321"/>
                      <a:pt x="296" y="291"/>
                    </a:cubicBezTo>
                    <a:cubicBezTo>
                      <a:pt x="317" y="265"/>
                      <a:pt x="343" y="243"/>
                      <a:pt x="374" y="226"/>
                    </a:cubicBezTo>
                    <a:cubicBezTo>
                      <a:pt x="408" y="209"/>
                      <a:pt x="443" y="200"/>
                      <a:pt x="486" y="200"/>
                    </a:cubicBezTo>
                    <a:close/>
                    <a:moveTo>
                      <a:pt x="491" y="1"/>
                    </a:moveTo>
                    <a:cubicBezTo>
                      <a:pt x="417" y="1"/>
                      <a:pt x="352" y="14"/>
                      <a:pt x="296" y="40"/>
                    </a:cubicBezTo>
                    <a:cubicBezTo>
                      <a:pt x="235" y="66"/>
                      <a:pt x="183" y="105"/>
                      <a:pt x="140" y="148"/>
                    </a:cubicBezTo>
                    <a:cubicBezTo>
                      <a:pt x="96" y="196"/>
                      <a:pt x="62" y="248"/>
                      <a:pt x="35" y="308"/>
                    </a:cubicBezTo>
                    <a:cubicBezTo>
                      <a:pt x="14" y="365"/>
                      <a:pt x="1" y="430"/>
                      <a:pt x="1" y="495"/>
                    </a:cubicBezTo>
                    <a:cubicBezTo>
                      <a:pt x="1" y="556"/>
                      <a:pt x="9" y="616"/>
                      <a:pt x="35" y="677"/>
                    </a:cubicBezTo>
                    <a:cubicBezTo>
                      <a:pt x="57" y="738"/>
                      <a:pt x="92" y="790"/>
                      <a:pt x="135" y="837"/>
                    </a:cubicBezTo>
                    <a:cubicBezTo>
                      <a:pt x="174" y="885"/>
                      <a:pt x="226" y="920"/>
                      <a:pt x="287" y="950"/>
                    </a:cubicBezTo>
                    <a:cubicBezTo>
                      <a:pt x="348" y="980"/>
                      <a:pt x="413" y="993"/>
                      <a:pt x="486" y="993"/>
                    </a:cubicBezTo>
                    <a:cubicBezTo>
                      <a:pt x="556" y="993"/>
                      <a:pt x="621" y="980"/>
                      <a:pt x="682" y="950"/>
                    </a:cubicBezTo>
                    <a:cubicBezTo>
                      <a:pt x="742" y="924"/>
                      <a:pt x="794" y="885"/>
                      <a:pt x="838" y="842"/>
                    </a:cubicBezTo>
                    <a:cubicBezTo>
                      <a:pt x="881" y="794"/>
                      <a:pt x="916" y="742"/>
                      <a:pt x="937" y="681"/>
                    </a:cubicBezTo>
                    <a:cubicBezTo>
                      <a:pt x="963" y="625"/>
                      <a:pt x="976" y="560"/>
                      <a:pt x="976" y="495"/>
                    </a:cubicBezTo>
                    <a:cubicBezTo>
                      <a:pt x="976" y="434"/>
                      <a:pt x="963" y="373"/>
                      <a:pt x="942" y="313"/>
                    </a:cubicBezTo>
                    <a:cubicBezTo>
                      <a:pt x="916" y="256"/>
                      <a:pt x="885" y="200"/>
                      <a:pt x="842" y="152"/>
                    </a:cubicBezTo>
                    <a:cubicBezTo>
                      <a:pt x="799" y="109"/>
                      <a:pt x="747" y="70"/>
                      <a:pt x="690" y="40"/>
                    </a:cubicBezTo>
                    <a:cubicBezTo>
                      <a:pt x="629" y="14"/>
                      <a:pt x="564" y="1"/>
                      <a:pt x="4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1178;p27">
                <a:extLst>
                  <a:ext uri="{FF2B5EF4-FFF2-40B4-BE49-F238E27FC236}">
                    <a16:creationId xmlns:a16="http://schemas.microsoft.com/office/drawing/2014/main" id="{4D0628F7-9D80-434E-A410-E8E2212702FF}"/>
                  </a:ext>
                </a:extLst>
              </p:cNvPr>
              <p:cNvSpPr/>
              <p:nvPr/>
            </p:nvSpPr>
            <p:spPr>
              <a:xfrm>
                <a:off x="4320965" y="4385455"/>
                <a:ext cx="95807" cy="114618"/>
              </a:xfrm>
              <a:custGeom>
                <a:avLst/>
                <a:gdLst/>
                <a:ahLst/>
                <a:cxnLst/>
                <a:rect l="l" t="t" r="r" b="b"/>
                <a:pathLst>
                  <a:path w="820" h="981" extrusionOk="0">
                    <a:moveTo>
                      <a:pt x="429" y="200"/>
                    </a:moveTo>
                    <a:cubicBezTo>
                      <a:pt x="455" y="200"/>
                      <a:pt x="477" y="209"/>
                      <a:pt x="499" y="235"/>
                    </a:cubicBezTo>
                    <a:cubicBezTo>
                      <a:pt x="520" y="257"/>
                      <a:pt x="533" y="291"/>
                      <a:pt x="533" y="330"/>
                    </a:cubicBezTo>
                    <a:cubicBezTo>
                      <a:pt x="533" y="369"/>
                      <a:pt x="525" y="404"/>
                      <a:pt x="503" y="430"/>
                    </a:cubicBezTo>
                    <a:cubicBezTo>
                      <a:pt x="486" y="456"/>
                      <a:pt x="460" y="465"/>
                      <a:pt x="434" y="465"/>
                    </a:cubicBezTo>
                    <a:lnTo>
                      <a:pt x="226" y="465"/>
                    </a:lnTo>
                    <a:lnTo>
                      <a:pt x="226" y="200"/>
                    </a:lnTo>
                    <a:close/>
                    <a:moveTo>
                      <a:pt x="0" y="1"/>
                    </a:moveTo>
                    <a:lnTo>
                      <a:pt x="0" y="981"/>
                    </a:lnTo>
                    <a:lnTo>
                      <a:pt x="226" y="981"/>
                    </a:lnTo>
                    <a:lnTo>
                      <a:pt x="226" y="664"/>
                    </a:lnTo>
                    <a:lnTo>
                      <a:pt x="377" y="664"/>
                    </a:lnTo>
                    <a:lnTo>
                      <a:pt x="564" y="981"/>
                    </a:lnTo>
                    <a:lnTo>
                      <a:pt x="820" y="981"/>
                    </a:lnTo>
                    <a:lnTo>
                      <a:pt x="603" y="617"/>
                    </a:lnTo>
                    <a:cubicBezTo>
                      <a:pt x="629" y="604"/>
                      <a:pt x="650" y="586"/>
                      <a:pt x="672" y="565"/>
                    </a:cubicBezTo>
                    <a:cubicBezTo>
                      <a:pt x="689" y="547"/>
                      <a:pt x="707" y="521"/>
                      <a:pt x="720" y="500"/>
                    </a:cubicBezTo>
                    <a:cubicBezTo>
                      <a:pt x="733" y="474"/>
                      <a:pt x="746" y="448"/>
                      <a:pt x="755" y="417"/>
                    </a:cubicBezTo>
                    <a:cubicBezTo>
                      <a:pt x="759" y="391"/>
                      <a:pt x="763" y="361"/>
                      <a:pt x="763" y="330"/>
                    </a:cubicBezTo>
                    <a:cubicBezTo>
                      <a:pt x="763" y="291"/>
                      <a:pt x="755" y="252"/>
                      <a:pt x="737" y="213"/>
                    </a:cubicBezTo>
                    <a:cubicBezTo>
                      <a:pt x="724" y="170"/>
                      <a:pt x="702" y="135"/>
                      <a:pt x="672" y="105"/>
                    </a:cubicBezTo>
                    <a:cubicBezTo>
                      <a:pt x="642" y="75"/>
                      <a:pt x="611" y="49"/>
                      <a:pt x="572" y="27"/>
                    </a:cubicBezTo>
                    <a:cubicBezTo>
                      <a:pt x="533" y="10"/>
                      <a:pt x="490" y="1"/>
                      <a:pt x="4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1179;p27">
                <a:extLst>
                  <a:ext uri="{FF2B5EF4-FFF2-40B4-BE49-F238E27FC236}">
                    <a16:creationId xmlns:a16="http://schemas.microsoft.com/office/drawing/2014/main" id="{E41D1C19-54EE-44CB-8844-9354ABCC5E24}"/>
                  </a:ext>
                </a:extLst>
              </p:cNvPr>
              <p:cNvSpPr/>
              <p:nvPr/>
            </p:nvSpPr>
            <p:spPr>
              <a:xfrm>
                <a:off x="4431841" y="4385455"/>
                <a:ext cx="99896" cy="114618"/>
              </a:xfrm>
              <a:custGeom>
                <a:avLst/>
                <a:gdLst/>
                <a:ahLst/>
                <a:cxnLst/>
                <a:rect l="l" t="t" r="r" b="b"/>
                <a:pathLst>
                  <a:path w="855" h="981" extrusionOk="0">
                    <a:moveTo>
                      <a:pt x="365" y="200"/>
                    </a:moveTo>
                    <a:cubicBezTo>
                      <a:pt x="408" y="200"/>
                      <a:pt x="443" y="205"/>
                      <a:pt x="478" y="218"/>
                    </a:cubicBezTo>
                    <a:cubicBezTo>
                      <a:pt x="508" y="235"/>
                      <a:pt x="534" y="252"/>
                      <a:pt x="556" y="278"/>
                    </a:cubicBezTo>
                    <a:cubicBezTo>
                      <a:pt x="577" y="304"/>
                      <a:pt x="595" y="335"/>
                      <a:pt x="608" y="369"/>
                    </a:cubicBezTo>
                    <a:cubicBezTo>
                      <a:pt x="621" y="404"/>
                      <a:pt x="625" y="448"/>
                      <a:pt x="625" y="491"/>
                    </a:cubicBezTo>
                    <a:cubicBezTo>
                      <a:pt x="625" y="530"/>
                      <a:pt x="621" y="569"/>
                      <a:pt x="608" y="604"/>
                    </a:cubicBezTo>
                    <a:cubicBezTo>
                      <a:pt x="595" y="643"/>
                      <a:pt x="582" y="673"/>
                      <a:pt x="560" y="699"/>
                    </a:cubicBezTo>
                    <a:cubicBezTo>
                      <a:pt x="538" y="725"/>
                      <a:pt x="508" y="747"/>
                      <a:pt x="478" y="760"/>
                    </a:cubicBezTo>
                    <a:cubicBezTo>
                      <a:pt x="443" y="773"/>
                      <a:pt x="408" y="781"/>
                      <a:pt x="365" y="781"/>
                    </a:cubicBezTo>
                    <a:lnTo>
                      <a:pt x="226" y="781"/>
                    </a:lnTo>
                    <a:lnTo>
                      <a:pt x="226" y="200"/>
                    </a:lnTo>
                    <a:close/>
                    <a:moveTo>
                      <a:pt x="1" y="1"/>
                    </a:moveTo>
                    <a:lnTo>
                      <a:pt x="1" y="981"/>
                    </a:lnTo>
                    <a:lnTo>
                      <a:pt x="365" y="981"/>
                    </a:lnTo>
                    <a:cubicBezTo>
                      <a:pt x="439" y="981"/>
                      <a:pt x="508" y="968"/>
                      <a:pt x="569" y="946"/>
                    </a:cubicBezTo>
                    <a:cubicBezTo>
                      <a:pt x="629" y="920"/>
                      <a:pt x="681" y="890"/>
                      <a:pt x="720" y="846"/>
                    </a:cubicBezTo>
                    <a:cubicBezTo>
                      <a:pt x="764" y="803"/>
                      <a:pt x="798" y="751"/>
                      <a:pt x="820" y="690"/>
                    </a:cubicBezTo>
                    <a:cubicBezTo>
                      <a:pt x="846" y="630"/>
                      <a:pt x="855" y="565"/>
                      <a:pt x="855" y="491"/>
                    </a:cubicBezTo>
                    <a:cubicBezTo>
                      <a:pt x="855" y="422"/>
                      <a:pt x="846" y="356"/>
                      <a:pt x="824" y="300"/>
                    </a:cubicBezTo>
                    <a:cubicBezTo>
                      <a:pt x="803" y="239"/>
                      <a:pt x="772" y="187"/>
                      <a:pt x="733" y="144"/>
                    </a:cubicBezTo>
                    <a:cubicBezTo>
                      <a:pt x="690" y="101"/>
                      <a:pt x="642" y="66"/>
                      <a:pt x="577" y="40"/>
                    </a:cubicBezTo>
                    <a:cubicBezTo>
                      <a:pt x="517" y="14"/>
                      <a:pt x="447" y="1"/>
                      <a:pt x="3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1180;p27">
                <a:extLst>
                  <a:ext uri="{FF2B5EF4-FFF2-40B4-BE49-F238E27FC236}">
                    <a16:creationId xmlns:a16="http://schemas.microsoft.com/office/drawing/2014/main" id="{86685C10-00B0-4E07-8091-A5A543F5F457}"/>
                  </a:ext>
                </a:extLst>
              </p:cNvPr>
              <p:cNvSpPr/>
              <p:nvPr/>
            </p:nvSpPr>
            <p:spPr>
              <a:xfrm>
                <a:off x="4549844" y="4385455"/>
                <a:ext cx="80735" cy="114618"/>
              </a:xfrm>
              <a:custGeom>
                <a:avLst/>
                <a:gdLst/>
                <a:ahLst/>
                <a:cxnLst/>
                <a:rect l="l" t="t" r="r" b="b"/>
                <a:pathLst>
                  <a:path w="691" h="981" extrusionOk="0">
                    <a:moveTo>
                      <a:pt x="1" y="1"/>
                    </a:moveTo>
                    <a:lnTo>
                      <a:pt x="1" y="981"/>
                    </a:lnTo>
                    <a:lnTo>
                      <a:pt x="690" y="981"/>
                    </a:lnTo>
                    <a:lnTo>
                      <a:pt x="690" y="781"/>
                    </a:lnTo>
                    <a:lnTo>
                      <a:pt x="231" y="781"/>
                    </a:lnTo>
                    <a:lnTo>
                      <a:pt x="231" y="573"/>
                    </a:lnTo>
                    <a:lnTo>
                      <a:pt x="617" y="573"/>
                    </a:lnTo>
                    <a:lnTo>
                      <a:pt x="617" y="391"/>
                    </a:lnTo>
                    <a:lnTo>
                      <a:pt x="231" y="391"/>
                    </a:lnTo>
                    <a:lnTo>
                      <a:pt x="231" y="200"/>
                    </a:lnTo>
                    <a:lnTo>
                      <a:pt x="682" y="200"/>
                    </a:lnTo>
                    <a:lnTo>
                      <a:pt x="68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1181;p27">
                <a:extLst>
                  <a:ext uri="{FF2B5EF4-FFF2-40B4-BE49-F238E27FC236}">
                    <a16:creationId xmlns:a16="http://schemas.microsoft.com/office/drawing/2014/main" id="{F480B7C0-C741-4B26-8586-03967A5E5C5C}"/>
                  </a:ext>
                </a:extLst>
              </p:cNvPr>
              <p:cNvSpPr/>
              <p:nvPr/>
            </p:nvSpPr>
            <p:spPr>
              <a:xfrm>
                <a:off x="4649620" y="4385455"/>
                <a:ext cx="100480" cy="114618"/>
              </a:xfrm>
              <a:custGeom>
                <a:avLst/>
                <a:gdLst/>
                <a:ahLst/>
                <a:cxnLst/>
                <a:rect l="l" t="t" r="r" b="b"/>
                <a:pathLst>
                  <a:path w="860" h="981" extrusionOk="0">
                    <a:moveTo>
                      <a:pt x="1" y="1"/>
                    </a:moveTo>
                    <a:lnTo>
                      <a:pt x="1" y="981"/>
                    </a:lnTo>
                    <a:lnTo>
                      <a:pt x="226" y="981"/>
                    </a:lnTo>
                    <a:lnTo>
                      <a:pt x="226" y="422"/>
                    </a:lnTo>
                    <a:lnTo>
                      <a:pt x="677" y="981"/>
                    </a:lnTo>
                    <a:lnTo>
                      <a:pt x="859" y="981"/>
                    </a:lnTo>
                    <a:lnTo>
                      <a:pt x="859" y="1"/>
                    </a:lnTo>
                    <a:lnTo>
                      <a:pt x="634" y="1"/>
                    </a:lnTo>
                    <a:lnTo>
                      <a:pt x="634" y="578"/>
                    </a:lnTo>
                    <a:lnTo>
                      <a:pt x="1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1182;p27">
                <a:extLst>
                  <a:ext uri="{FF2B5EF4-FFF2-40B4-BE49-F238E27FC236}">
                    <a16:creationId xmlns:a16="http://schemas.microsoft.com/office/drawing/2014/main" id="{37487F9A-CBF7-4CC7-9B21-F017EA6378EF}"/>
                  </a:ext>
                </a:extLst>
              </p:cNvPr>
              <p:cNvSpPr/>
              <p:nvPr/>
            </p:nvSpPr>
            <p:spPr>
              <a:xfrm>
                <a:off x="4814824" y="4385455"/>
                <a:ext cx="100948" cy="114618"/>
              </a:xfrm>
              <a:custGeom>
                <a:avLst/>
                <a:gdLst/>
                <a:ahLst/>
                <a:cxnLst/>
                <a:rect l="l" t="t" r="r" b="b"/>
                <a:pathLst>
                  <a:path w="864" h="981" extrusionOk="0">
                    <a:moveTo>
                      <a:pt x="0" y="1"/>
                    </a:moveTo>
                    <a:lnTo>
                      <a:pt x="0" y="981"/>
                    </a:lnTo>
                    <a:lnTo>
                      <a:pt x="230" y="981"/>
                    </a:lnTo>
                    <a:lnTo>
                      <a:pt x="230" y="422"/>
                    </a:lnTo>
                    <a:lnTo>
                      <a:pt x="681" y="981"/>
                    </a:lnTo>
                    <a:lnTo>
                      <a:pt x="863" y="981"/>
                    </a:lnTo>
                    <a:lnTo>
                      <a:pt x="863" y="1"/>
                    </a:lnTo>
                    <a:lnTo>
                      <a:pt x="638" y="1"/>
                    </a:lnTo>
                    <a:lnTo>
                      <a:pt x="638" y="578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1183;p27">
                <a:extLst>
                  <a:ext uri="{FF2B5EF4-FFF2-40B4-BE49-F238E27FC236}">
                    <a16:creationId xmlns:a16="http://schemas.microsoft.com/office/drawing/2014/main" id="{E96D32E4-8F31-4815-BEB1-F30C9E689766}"/>
                  </a:ext>
                </a:extLst>
              </p:cNvPr>
              <p:cNvSpPr/>
              <p:nvPr/>
            </p:nvSpPr>
            <p:spPr>
              <a:xfrm>
                <a:off x="4933878" y="4384988"/>
                <a:ext cx="113566" cy="116136"/>
              </a:xfrm>
              <a:custGeom>
                <a:avLst/>
                <a:gdLst/>
                <a:ahLst/>
                <a:cxnLst/>
                <a:rect l="l" t="t" r="r" b="b"/>
                <a:pathLst>
                  <a:path w="972" h="994" extrusionOk="0">
                    <a:moveTo>
                      <a:pt x="486" y="200"/>
                    </a:moveTo>
                    <a:cubicBezTo>
                      <a:pt x="529" y="200"/>
                      <a:pt x="564" y="209"/>
                      <a:pt x="594" y="226"/>
                    </a:cubicBezTo>
                    <a:cubicBezTo>
                      <a:pt x="629" y="239"/>
                      <a:pt x="655" y="261"/>
                      <a:pt x="677" y="291"/>
                    </a:cubicBezTo>
                    <a:cubicBezTo>
                      <a:pt x="698" y="317"/>
                      <a:pt x="716" y="347"/>
                      <a:pt x="724" y="382"/>
                    </a:cubicBezTo>
                    <a:cubicBezTo>
                      <a:pt x="737" y="417"/>
                      <a:pt x="742" y="456"/>
                      <a:pt x="742" y="495"/>
                    </a:cubicBezTo>
                    <a:cubicBezTo>
                      <a:pt x="742" y="530"/>
                      <a:pt x="737" y="564"/>
                      <a:pt x="729" y="603"/>
                    </a:cubicBezTo>
                    <a:cubicBezTo>
                      <a:pt x="716" y="638"/>
                      <a:pt x="698" y="668"/>
                      <a:pt x="681" y="694"/>
                    </a:cubicBezTo>
                    <a:cubicBezTo>
                      <a:pt x="659" y="725"/>
                      <a:pt x="629" y="746"/>
                      <a:pt x="599" y="764"/>
                    </a:cubicBezTo>
                    <a:cubicBezTo>
                      <a:pt x="568" y="781"/>
                      <a:pt x="529" y="790"/>
                      <a:pt x="486" y="790"/>
                    </a:cubicBezTo>
                    <a:cubicBezTo>
                      <a:pt x="443" y="790"/>
                      <a:pt x="408" y="781"/>
                      <a:pt x="373" y="768"/>
                    </a:cubicBezTo>
                    <a:cubicBezTo>
                      <a:pt x="343" y="751"/>
                      <a:pt x="317" y="729"/>
                      <a:pt x="295" y="699"/>
                    </a:cubicBezTo>
                    <a:cubicBezTo>
                      <a:pt x="273" y="673"/>
                      <a:pt x="256" y="642"/>
                      <a:pt x="247" y="603"/>
                    </a:cubicBezTo>
                    <a:cubicBezTo>
                      <a:pt x="234" y="569"/>
                      <a:pt x="230" y="534"/>
                      <a:pt x="230" y="495"/>
                    </a:cubicBezTo>
                    <a:cubicBezTo>
                      <a:pt x="230" y="460"/>
                      <a:pt x="234" y="421"/>
                      <a:pt x="243" y="386"/>
                    </a:cubicBezTo>
                    <a:cubicBezTo>
                      <a:pt x="256" y="352"/>
                      <a:pt x="273" y="321"/>
                      <a:pt x="295" y="291"/>
                    </a:cubicBezTo>
                    <a:cubicBezTo>
                      <a:pt x="312" y="265"/>
                      <a:pt x="343" y="243"/>
                      <a:pt x="373" y="226"/>
                    </a:cubicBezTo>
                    <a:cubicBezTo>
                      <a:pt x="404" y="209"/>
                      <a:pt x="443" y="200"/>
                      <a:pt x="486" y="200"/>
                    </a:cubicBezTo>
                    <a:close/>
                    <a:moveTo>
                      <a:pt x="490" y="1"/>
                    </a:moveTo>
                    <a:cubicBezTo>
                      <a:pt x="417" y="1"/>
                      <a:pt x="352" y="14"/>
                      <a:pt x="291" y="40"/>
                    </a:cubicBezTo>
                    <a:cubicBezTo>
                      <a:pt x="234" y="66"/>
                      <a:pt x="182" y="105"/>
                      <a:pt x="139" y="148"/>
                    </a:cubicBezTo>
                    <a:cubicBezTo>
                      <a:pt x="91" y="196"/>
                      <a:pt x="61" y="248"/>
                      <a:pt x="35" y="308"/>
                    </a:cubicBezTo>
                    <a:cubicBezTo>
                      <a:pt x="9" y="365"/>
                      <a:pt x="0" y="430"/>
                      <a:pt x="0" y="495"/>
                    </a:cubicBezTo>
                    <a:cubicBezTo>
                      <a:pt x="0" y="556"/>
                      <a:pt x="9" y="616"/>
                      <a:pt x="35" y="677"/>
                    </a:cubicBezTo>
                    <a:cubicBezTo>
                      <a:pt x="57" y="738"/>
                      <a:pt x="91" y="790"/>
                      <a:pt x="130" y="837"/>
                    </a:cubicBezTo>
                    <a:cubicBezTo>
                      <a:pt x="174" y="885"/>
                      <a:pt x="226" y="920"/>
                      <a:pt x="286" y="950"/>
                    </a:cubicBezTo>
                    <a:cubicBezTo>
                      <a:pt x="347" y="980"/>
                      <a:pt x="412" y="993"/>
                      <a:pt x="486" y="993"/>
                    </a:cubicBezTo>
                    <a:cubicBezTo>
                      <a:pt x="555" y="993"/>
                      <a:pt x="620" y="980"/>
                      <a:pt x="681" y="950"/>
                    </a:cubicBezTo>
                    <a:cubicBezTo>
                      <a:pt x="742" y="924"/>
                      <a:pt x="794" y="885"/>
                      <a:pt x="837" y="842"/>
                    </a:cubicBezTo>
                    <a:cubicBezTo>
                      <a:pt x="880" y="794"/>
                      <a:pt x="911" y="742"/>
                      <a:pt x="937" y="681"/>
                    </a:cubicBezTo>
                    <a:cubicBezTo>
                      <a:pt x="963" y="625"/>
                      <a:pt x="972" y="560"/>
                      <a:pt x="972" y="495"/>
                    </a:cubicBezTo>
                    <a:cubicBezTo>
                      <a:pt x="972" y="434"/>
                      <a:pt x="963" y="373"/>
                      <a:pt x="937" y="313"/>
                    </a:cubicBezTo>
                    <a:cubicBezTo>
                      <a:pt x="915" y="256"/>
                      <a:pt x="885" y="200"/>
                      <a:pt x="841" y="152"/>
                    </a:cubicBezTo>
                    <a:cubicBezTo>
                      <a:pt x="798" y="109"/>
                      <a:pt x="746" y="70"/>
                      <a:pt x="685" y="40"/>
                    </a:cubicBezTo>
                    <a:cubicBezTo>
                      <a:pt x="629" y="14"/>
                      <a:pt x="560" y="1"/>
                      <a:pt x="4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1184;p27">
                <a:extLst>
                  <a:ext uri="{FF2B5EF4-FFF2-40B4-BE49-F238E27FC236}">
                    <a16:creationId xmlns:a16="http://schemas.microsoft.com/office/drawing/2014/main" id="{0DFC5AC0-4D67-48AB-A6EC-8196A6076553}"/>
                  </a:ext>
                </a:extLst>
              </p:cNvPr>
              <p:cNvSpPr/>
              <p:nvPr/>
            </p:nvSpPr>
            <p:spPr>
              <a:xfrm>
                <a:off x="5049311" y="4385455"/>
                <a:ext cx="172335" cy="114618"/>
              </a:xfrm>
              <a:custGeom>
                <a:avLst/>
                <a:gdLst/>
                <a:ahLst/>
                <a:cxnLst/>
                <a:rect l="l" t="t" r="r" b="b"/>
                <a:pathLst>
                  <a:path w="1475" h="981" extrusionOk="0">
                    <a:moveTo>
                      <a:pt x="1" y="1"/>
                    </a:moveTo>
                    <a:lnTo>
                      <a:pt x="391" y="981"/>
                    </a:lnTo>
                    <a:lnTo>
                      <a:pt x="582" y="981"/>
                    </a:lnTo>
                    <a:lnTo>
                      <a:pt x="738" y="595"/>
                    </a:lnTo>
                    <a:lnTo>
                      <a:pt x="894" y="981"/>
                    </a:lnTo>
                    <a:lnTo>
                      <a:pt x="1085" y="981"/>
                    </a:lnTo>
                    <a:lnTo>
                      <a:pt x="1475" y="1"/>
                    </a:lnTo>
                    <a:lnTo>
                      <a:pt x="1228" y="1"/>
                    </a:lnTo>
                    <a:lnTo>
                      <a:pt x="981" y="721"/>
                    </a:lnTo>
                    <a:lnTo>
                      <a:pt x="881" y="456"/>
                    </a:lnTo>
                    <a:lnTo>
                      <a:pt x="1046" y="1"/>
                    </a:lnTo>
                    <a:lnTo>
                      <a:pt x="838" y="1"/>
                    </a:lnTo>
                    <a:lnTo>
                      <a:pt x="738" y="313"/>
                    </a:lnTo>
                    <a:lnTo>
                      <a:pt x="638" y="1"/>
                    </a:lnTo>
                    <a:lnTo>
                      <a:pt x="430" y="1"/>
                    </a:lnTo>
                    <a:lnTo>
                      <a:pt x="591" y="456"/>
                    </a:lnTo>
                    <a:lnTo>
                      <a:pt x="495" y="721"/>
                    </a:lnTo>
                    <a:lnTo>
                      <a:pt x="2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1185;p27">
                <a:extLst>
                  <a:ext uri="{FF2B5EF4-FFF2-40B4-BE49-F238E27FC236}">
                    <a16:creationId xmlns:a16="http://schemas.microsoft.com/office/drawing/2014/main" id="{41B9BE6E-F593-4C32-B988-8C2FF4446107}"/>
                  </a:ext>
                </a:extLst>
              </p:cNvPr>
              <p:cNvSpPr/>
              <p:nvPr/>
            </p:nvSpPr>
            <p:spPr>
              <a:xfrm>
                <a:off x="3896389" y="3936218"/>
                <a:ext cx="316746" cy="316630"/>
              </a:xfrm>
              <a:custGeom>
                <a:avLst/>
                <a:gdLst/>
                <a:ahLst/>
                <a:cxnLst/>
                <a:rect l="l" t="t" r="r" b="b"/>
                <a:pathLst>
                  <a:path w="2711" h="2710" extrusionOk="0">
                    <a:moveTo>
                      <a:pt x="2711" y="1353"/>
                    </a:moveTo>
                    <a:cubicBezTo>
                      <a:pt x="2711" y="2103"/>
                      <a:pt x="2104" y="2710"/>
                      <a:pt x="1354" y="2710"/>
                    </a:cubicBezTo>
                    <a:cubicBezTo>
                      <a:pt x="608" y="2710"/>
                      <a:pt x="1" y="2103"/>
                      <a:pt x="1" y="1353"/>
                    </a:cubicBezTo>
                    <a:cubicBezTo>
                      <a:pt x="1" y="607"/>
                      <a:pt x="608" y="0"/>
                      <a:pt x="1354" y="0"/>
                    </a:cubicBezTo>
                    <a:cubicBezTo>
                      <a:pt x="2104" y="0"/>
                      <a:pt x="2711" y="607"/>
                      <a:pt x="2711" y="13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1186;p27">
                <a:extLst>
                  <a:ext uri="{FF2B5EF4-FFF2-40B4-BE49-F238E27FC236}">
                    <a16:creationId xmlns:a16="http://schemas.microsoft.com/office/drawing/2014/main" id="{851EF1A0-FDA4-4CB1-BA38-6C74DF4CBBF2}"/>
                  </a:ext>
                </a:extLst>
              </p:cNvPr>
              <p:cNvSpPr/>
              <p:nvPr/>
            </p:nvSpPr>
            <p:spPr>
              <a:xfrm>
                <a:off x="4248528" y="3996973"/>
                <a:ext cx="714812" cy="34000"/>
              </a:xfrm>
              <a:custGeom>
                <a:avLst/>
                <a:gdLst/>
                <a:ahLst/>
                <a:cxnLst/>
                <a:rect l="l" t="t" r="r" b="b"/>
                <a:pathLst>
                  <a:path w="6118" h="291" extrusionOk="0">
                    <a:moveTo>
                      <a:pt x="6118" y="291"/>
                    </a:moveTo>
                    <a:lnTo>
                      <a:pt x="0" y="291"/>
                    </a:lnTo>
                    <a:lnTo>
                      <a:pt x="0" y="0"/>
                    </a:lnTo>
                    <a:lnTo>
                      <a:pt x="61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1187;p27">
                <a:extLst>
                  <a:ext uri="{FF2B5EF4-FFF2-40B4-BE49-F238E27FC236}">
                    <a16:creationId xmlns:a16="http://schemas.microsoft.com/office/drawing/2014/main" id="{E9C368A7-F81E-48E5-8909-A2BDC1F80F05}"/>
                  </a:ext>
                </a:extLst>
              </p:cNvPr>
              <p:cNvSpPr/>
              <p:nvPr/>
            </p:nvSpPr>
            <p:spPr>
              <a:xfrm>
                <a:off x="4248528" y="4077474"/>
                <a:ext cx="814591" cy="34117"/>
              </a:xfrm>
              <a:custGeom>
                <a:avLst/>
                <a:gdLst/>
                <a:ahLst/>
                <a:cxnLst/>
                <a:rect l="l" t="t" r="r" b="b"/>
                <a:pathLst>
                  <a:path w="6972" h="292" extrusionOk="0">
                    <a:moveTo>
                      <a:pt x="6972" y="291"/>
                    </a:moveTo>
                    <a:lnTo>
                      <a:pt x="0" y="291"/>
                    </a:lnTo>
                    <a:lnTo>
                      <a:pt x="0" y="1"/>
                    </a:lnTo>
                    <a:lnTo>
                      <a:pt x="69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1188;p27">
                <a:extLst>
                  <a:ext uri="{FF2B5EF4-FFF2-40B4-BE49-F238E27FC236}">
                    <a16:creationId xmlns:a16="http://schemas.microsoft.com/office/drawing/2014/main" id="{B8D34DEC-356D-49F5-A7FF-6016E58B8646}"/>
                  </a:ext>
                </a:extLst>
              </p:cNvPr>
              <p:cNvSpPr/>
              <p:nvPr/>
            </p:nvSpPr>
            <p:spPr>
              <a:xfrm>
                <a:off x="4248528" y="4158091"/>
                <a:ext cx="479852" cy="34000"/>
              </a:xfrm>
              <a:custGeom>
                <a:avLst/>
                <a:gdLst/>
                <a:ahLst/>
                <a:cxnLst/>
                <a:rect l="l" t="t" r="r" b="b"/>
                <a:pathLst>
                  <a:path w="4107" h="291" extrusionOk="0">
                    <a:moveTo>
                      <a:pt x="4106" y="291"/>
                    </a:moveTo>
                    <a:lnTo>
                      <a:pt x="0" y="291"/>
                    </a:lnTo>
                    <a:lnTo>
                      <a:pt x="0" y="0"/>
                    </a:lnTo>
                    <a:lnTo>
                      <a:pt x="41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1189;p27">
                <a:extLst>
                  <a:ext uri="{FF2B5EF4-FFF2-40B4-BE49-F238E27FC236}">
                    <a16:creationId xmlns:a16="http://schemas.microsoft.com/office/drawing/2014/main" id="{58230FF0-D175-4EB4-8EEE-B7578AFAA373}"/>
                  </a:ext>
                </a:extLst>
              </p:cNvPr>
              <p:cNvSpPr/>
              <p:nvPr/>
            </p:nvSpPr>
            <p:spPr>
              <a:xfrm>
                <a:off x="4148634" y="2305996"/>
                <a:ext cx="688056" cy="33065"/>
              </a:xfrm>
              <a:custGeom>
                <a:avLst/>
                <a:gdLst/>
                <a:ahLst/>
                <a:cxnLst/>
                <a:rect l="l" t="t" r="r" b="b"/>
                <a:pathLst>
                  <a:path w="5889" h="283" extrusionOk="0">
                    <a:moveTo>
                      <a:pt x="5793" y="283"/>
                    </a:moveTo>
                    <a:lnTo>
                      <a:pt x="101" y="283"/>
                    </a:lnTo>
                    <a:cubicBezTo>
                      <a:pt x="44" y="283"/>
                      <a:pt x="1" y="244"/>
                      <a:pt x="1" y="187"/>
                    </a:cubicBezTo>
                    <a:lnTo>
                      <a:pt x="1" y="96"/>
                    </a:lnTo>
                    <a:cubicBezTo>
                      <a:pt x="1" y="44"/>
                      <a:pt x="44" y="1"/>
                      <a:pt x="101" y="1"/>
                    </a:cubicBezTo>
                    <a:lnTo>
                      <a:pt x="5793" y="1"/>
                    </a:lnTo>
                    <a:cubicBezTo>
                      <a:pt x="5845" y="1"/>
                      <a:pt x="5889" y="44"/>
                      <a:pt x="5889" y="96"/>
                    </a:cubicBezTo>
                    <a:lnTo>
                      <a:pt x="5889" y="187"/>
                    </a:lnTo>
                    <a:cubicBezTo>
                      <a:pt x="5889" y="244"/>
                      <a:pt x="5845" y="283"/>
                      <a:pt x="5793" y="2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1190;p27">
                <a:extLst>
                  <a:ext uri="{FF2B5EF4-FFF2-40B4-BE49-F238E27FC236}">
                    <a16:creationId xmlns:a16="http://schemas.microsoft.com/office/drawing/2014/main" id="{649EA197-4F48-4ADB-BA2D-9D0A2033B625}"/>
                  </a:ext>
                </a:extLst>
              </p:cNvPr>
              <p:cNvSpPr/>
              <p:nvPr/>
            </p:nvSpPr>
            <p:spPr>
              <a:xfrm>
                <a:off x="4148634" y="4662592"/>
                <a:ext cx="688056" cy="33065"/>
              </a:xfrm>
              <a:custGeom>
                <a:avLst/>
                <a:gdLst/>
                <a:ahLst/>
                <a:cxnLst/>
                <a:rect l="l" t="t" r="r" b="b"/>
                <a:pathLst>
                  <a:path w="5889" h="283" extrusionOk="0">
                    <a:moveTo>
                      <a:pt x="5793" y="282"/>
                    </a:moveTo>
                    <a:lnTo>
                      <a:pt x="101" y="282"/>
                    </a:lnTo>
                    <a:cubicBezTo>
                      <a:pt x="44" y="282"/>
                      <a:pt x="1" y="239"/>
                      <a:pt x="1" y="187"/>
                    </a:cubicBezTo>
                    <a:lnTo>
                      <a:pt x="1" y="96"/>
                    </a:lnTo>
                    <a:cubicBezTo>
                      <a:pt x="1" y="44"/>
                      <a:pt x="44" y="1"/>
                      <a:pt x="101" y="1"/>
                    </a:cubicBezTo>
                    <a:lnTo>
                      <a:pt x="5793" y="1"/>
                    </a:lnTo>
                    <a:cubicBezTo>
                      <a:pt x="5845" y="1"/>
                      <a:pt x="5889" y="44"/>
                      <a:pt x="5889" y="96"/>
                    </a:cubicBezTo>
                    <a:lnTo>
                      <a:pt x="5889" y="187"/>
                    </a:lnTo>
                    <a:cubicBezTo>
                      <a:pt x="5889" y="239"/>
                      <a:pt x="5845" y="282"/>
                      <a:pt x="5793" y="282"/>
                    </a:cubicBezTo>
                    <a:close/>
                  </a:path>
                </a:pathLst>
              </a:custGeom>
              <a:solidFill>
                <a:srgbClr val="3636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1191;p27">
                <a:extLst>
                  <a:ext uri="{FF2B5EF4-FFF2-40B4-BE49-F238E27FC236}">
                    <a16:creationId xmlns:a16="http://schemas.microsoft.com/office/drawing/2014/main" id="{2EE69DCD-2F10-4FCE-9837-AD6949A5F643}"/>
                  </a:ext>
                </a:extLst>
              </p:cNvPr>
              <p:cNvSpPr/>
              <p:nvPr/>
            </p:nvSpPr>
            <p:spPr>
              <a:xfrm>
                <a:off x="3927817" y="3285204"/>
                <a:ext cx="1129819" cy="606503"/>
              </a:xfrm>
              <a:custGeom>
                <a:avLst/>
                <a:gdLst/>
                <a:ahLst/>
                <a:cxnLst/>
                <a:rect l="l" t="t" r="r" b="b"/>
                <a:pathLst>
                  <a:path w="9670" h="5191" extrusionOk="0">
                    <a:moveTo>
                      <a:pt x="9413" y="5191"/>
                    </a:moveTo>
                    <a:lnTo>
                      <a:pt x="261" y="5191"/>
                    </a:lnTo>
                    <a:cubicBezTo>
                      <a:pt x="118" y="5191"/>
                      <a:pt x="1" y="5074"/>
                      <a:pt x="1" y="4935"/>
                    </a:cubicBezTo>
                    <a:lnTo>
                      <a:pt x="1" y="257"/>
                    </a:lnTo>
                    <a:cubicBezTo>
                      <a:pt x="1" y="114"/>
                      <a:pt x="118" y="1"/>
                      <a:pt x="261" y="1"/>
                    </a:cubicBezTo>
                    <a:lnTo>
                      <a:pt x="9413" y="1"/>
                    </a:lnTo>
                    <a:cubicBezTo>
                      <a:pt x="9556" y="1"/>
                      <a:pt x="9669" y="114"/>
                      <a:pt x="9669" y="257"/>
                    </a:cubicBezTo>
                    <a:lnTo>
                      <a:pt x="9669" y="4935"/>
                    </a:lnTo>
                    <a:cubicBezTo>
                      <a:pt x="9669" y="5074"/>
                      <a:pt x="9556" y="5191"/>
                      <a:pt x="9413" y="519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0" name="Google Shape;1192;p27">
                <a:extLst>
                  <a:ext uri="{FF2B5EF4-FFF2-40B4-BE49-F238E27FC236}">
                    <a16:creationId xmlns:a16="http://schemas.microsoft.com/office/drawing/2014/main" id="{17F71644-52F5-4C24-BBEF-619D714F05EF}"/>
                  </a:ext>
                </a:extLst>
              </p:cNvPr>
              <p:cNvGrpSpPr/>
              <p:nvPr/>
            </p:nvGrpSpPr>
            <p:grpSpPr>
              <a:xfrm>
                <a:off x="4207776" y="3418950"/>
                <a:ext cx="544673" cy="437771"/>
                <a:chOff x="5275165" y="3573448"/>
                <a:chExt cx="483251" cy="388405"/>
              </a:xfrm>
            </p:grpSpPr>
            <p:sp>
              <p:nvSpPr>
                <p:cNvPr id="253" name="Google Shape;1193;p27">
                  <a:extLst>
                    <a:ext uri="{FF2B5EF4-FFF2-40B4-BE49-F238E27FC236}">
                      <a16:creationId xmlns:a16="http://schemas.microsoft.com/office/drawing/2014/main" id="{23164B84-966C-456A-8E0E-8466C159D67C}"/>
                    </a:ext>
                  </a:extLst>
                </p:cNvPr>
                <p:cNvSpPr/>
                <p:nvPr/>
              </p:nvSpPr>
              <p:spPr>
                <a:xfrm>
                  <a:off x="5275165" y="3573448"/>
                  <a:ext cx="483251" cy="300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2" h="2897" extrusionOk="0">
                      <a:moveTo>
                        <a:pt x="1054" y="924"/>
                      </a:moveTo>
                      <a:lnTo>
                        <a:pt x="4496" y="933"/>
                      </a:lnTo>
                      <a:lnTo>
                        <a:pt x="4067" y="2754"/>
                      </a:lnTo>
                      <a:lnTo>
                        <a:pt x="1539" y="2754"/>
                      </a:lnTo>
                      <a:lnTo>
                        <a:pt x="1054" y="924"/>
                      </a:lnTo>
                      <a:close/>
                      <a:moveTo>
                        <a:pt x="74" y="1"/>
                      </a:moveTo>
                      <a:cubicBezTo>
                        <a:pt x="31" y="1"/>
                        <a:pt x="0" y="35"/>
                        <a:pt x="0" y="74"/>
                      </a:cubicBezTo>
                      <a:cubicBezTo>
                        <a:pt x="0" y="113"/>
                        <a:pt x="31" y="144"/>
                        <a:pt x="74" y="144"/>
                      </a:cubicBezTo>
                      <a:lnTo>
                        <a:pt x="694" y="144"/>
                      </a:lnTo>
                      <a:lnTo>
                        <a:pt x="1414" y="2841"/>
                      </a:lnTo>
                      <a:cubicBezTo>
                        <a:pt x="1422" y="2875"/>
                        <a:pt x="1453" y="2897"/>
                        <a:pt x="1483" y="2897"/>
                      </a:cubicBezTo>
                      <a:lnTo>
                        <a:pt x="4123" y="2897"/>
                      </a:lnTo>
                      <a:cubicBezTo>
                        <a:pt x="4158" y="2897"/>
                        <a:pt x="4189" y="2875"/>
                        <a:pt x="4193" y="2841"/>
                      </a:cubicBezTo>
                      <a:lnTo>
                        <a:pt x="4657" y="877"/>
                      </a:lnTo>
                      <a:cubicBezTo>
                        <a:pt x="4661" y="859"/>
                        <a:pt x="4657" y="833"/>
                        <a:pt x="4644" y="816"/>
                      </a:cubicBezTo>
                      <a:cubicBezTo>
                        <a:pt x="4631" y="798"/>
                        <a:pt x="4609" y="790"/>
                        <a:pt x="4587" y="790"/>
                      </a:cubicBezTo>
                      <a:lnTo>
                        <a:pt x="1015" y="781"/>
                      </a:lnTo>
                      <a:lnTo>
                        <a:pt x="820" y="57"/>
                      </a:lnTo>
                      <a:cubicBezTo>
                        <a:pt x="811" y="22"/>
                        <a:pt x="781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1194;p27">
                  <a:extLst>
                    <a:ext uri="{FF2B5EF4-FFF2-40B4-BE49-F238E27FC236}">
                      <a16:creationId xmlns:a16="http://schemas.microsoft.com/office/drawing/2014/main" id="{E296C432-A583-4309-8E01-4AC059745BCD}"/>
                    </a:ext>
                  </a:extLst>
                </p:cNvPr>
                <p:cNvSpPr/>
                <p:nvPr/>
              </p:nvSpPr>
              <p:spPr>
                <a:xfrm>
                  <a:off x="5443709" y="3884005"/>
                  <a:ext cx="78261" cy="77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" h="751" extrusionOk="0">
                      <a:moveTo>
                        <a:pt x="377" y="144"/>
                      </a:moveTo>
                      <a:cubicBezTo>
                        <a:pt x="503" y="144"/>
                        <a:pt x="607" y="248"/>
                        <a:pt x="607" y="378"/>
                      </a:cubicBezTo>
                      <a:cubicBezTo>
                        <a:pt x="607" y="504"/>
                        <a:pt x="503" y="608"/>
                        <a:pt x="377" y="608"/>
                      </a:cubicBezTo>
                      <a:cubicBezTo>
                        <a:pt x="247" y="608"/>
                        <a:pt x="143" y="504"/>
                        <a:pt x="143" y="378"/>
                      </a:cubicBezTo>
                      <a:cubicBezTo>
                        <a:pt x="143" y="248"/>
                        <a:pt x="247" y="144"/>
                        <a:pt x="377" y="144"/>
                      </a:cubicBezTo>
                      <a:close/>
                      <a:moveTo>
                        <a:pt x="377" y="1"/>
                      </a:moveTo>
                      <a:cubicBezTo>
                        <a:pt x="169" y="1"/>
                        <a:pt x="0" y="170"/>
                        <a:pt x="0" y="378"/>
                      </a:cubicBezTo>
                      <a:cubicBezTo>
                        <a:pt x="0" y="582"/>
                        <a:pt x="169" y="751"/>
                        <a:pt x="377" y="751"/>
                      </a:cubicBezTo>
                      <a:cubicBezTo>
                        <a:pt x="585" y="751"/>
                        <a:pt x="755" y="582"/>
                        <a:pt x="755" y="378"/>
                      </a:cubicBezTo>
                      <a:cubicBezTo>
                        <a:pt x="755" y="170"/>
                        <a:pt x="585" y="1"/>
                        <a:pt x="37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1195;p27">
                  <a:extLst>
                    <a:ext uri="{FF2B5EF4-FFF2-40B4-BE49-F238E27FC236}">
                      <a16:creationId xmlns:a16="http://schemas.microsoft.com/office/drawing/2014/main" id="{E78E4B11-D852-47F1-B989-7B27C6FFE8B1}"/>
                    </a:ext>
                  </a:extLst>
                </p:cNvPr>
                <p:cNvSpPr/>
                <p:nvPr/>
              </p:nvSpPr>
              <p:spPr>
                <a:xfrm>
                  <a:off x="5589242" y="3884005"/>
                  <a:ext cx="78365" cy="77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" h="751" extrusionOk="0">
                      <a:moveTo>
                        <a:pt x="378" y="144"/>
                      </a:moveTo>
                      <a:cubicBezTo>
                        <a:pt x="508" y="144"/>
                        <a:pt x="612" y="248"/>
                        <a:pt x="612" y="378"/>
                      </a:cubicBezTo>
                      <a:cubicBezTo>
                        <a:pt x="612" y="504"/>
                        <a:pt x="508" y="608"/>
                        <a:pt x="378" y="608"/>
                      </a:cubicBezTo>
                      <a:cubicBezTo>
                        <a:pt x="252" y="608"/>
                        <a:pt x="148" y="504"/>
                        <a:pt x="148" y="378"/>
                      </a:cubicBezTo>
                      <a:cubicBezTo>
                        <a:pt x="148" y="248"/>
                        <a:pt x="252" y="144"/>
                        <a:pt x="378" y="144"/>
                      </a:cubicBezTo>
                      <a:close/>
                      <a:moveTo>
                        <a:pt x="378" y="1"/>
                      </a:moveTo>
                      <a:cubicBezTo>
                        <a:pt x="170" y="1"/>
                        <a:pt x="1" y="170"/>
                        <a:pt x="1" y="378"/>
                      </a:cubicBezTo>
                      <a:cubicBezTo>
                        <a:pt x="1" y="582"/>
                        <a:pt x="170" y="751"/>
                        <a:pt x="378" y="751"/>
                      </a:cubicBezTo>
                      <a:cubicBezTo>
                        <a:pt x="586" y="751"/>
                        <a:pt x="755" y="582"/>
                        <a:pt x="755" y="378"/>
                      </a:cubicBezTo>
                      <a:cubicBezTo>
                        <a:pt x="755" y="170"/>
                        <a:pt x="586" y="1"/>
                        <a:pt x="37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1196;p27">
                  <a:extLst>
                    <a:ext uri="{FF2B5EF4-FFF2-40B4-BE49-F238E27FC236}">
                      <a16:creationId xmlns:a16="http://schemas.microsoft.com/office/drawing/2014/main" id="{95F791F9-00D0-4BB2-9EE4-BD15B4846C7C}"/>
                    </a:ext>
                  </a:extLst>
                </p:cNvPr>
                <p:cNvSpPr/>
                <p:nvPr/>
              </p:nvSpPr>
              <p:spPr>
                <a:xfrm>
                  <a:off x="5484550" y="3661971"/>
                  <a:ext cx="37420" cy="2050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" h="1978" extrusionOk="0">
                      <a:moveTo>
                        <a:pt x="144" y="1"/>
                      </a:moveTo>
                      <a:lnTo>
                        <a:pt x="1" y="14"/>
                      </a:lnTo>
                      <a:lnTo>
                        <a:pt x="213" y="1978"/>
                      </a:lnTo>
                      <a:lnTo>
                        <a:pt x="361" y="1961"/>
                      </a:lnTo>
                      <a:lnTo>
                        <a:pt x="14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1197;p27">
                  <a:extLst>
                    <a:ext uri="{FF2B5EF4-FFF2-40B4-BE49-F238E27FC236}">
                      <a16:creationId xmlns:a16="http://schemas.microsoft.com/office/drawing/2014/main" id="{C9DE8E10-3645-4197-B89B-953CD6A1E2F0}"/>
                    </a:ext>
                  </a:extLst>
                </p:cNvPr>
                <p:cNvSpPr/>
                <p:nvPr/>
              </p:nvSpPr>
              <p:spPr>
                <a:xfrm>
                  <a:off x="5603235" y="3671404"/>
                  <a:ext cx="23945" cy="1897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1831" extrusionOk="0">
                      <a:moveTo>
                        <a:pt x="87" y="1"/>
                      </a:moveTo>
                      <a:lnTo>
                        <a:pt x="0" y="1822"/>
                      </a:lnTo>
                      <a:lnTo>
                        <a:pt x="143" y="1831"/>
                      </a:lnTo>
                      <a:lnTo>
                        <a:pt x="230" y="10"/>
                      </a:lnTo>
                      <a:lnTo>
                        <a:pt x="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1198;p27">
                  <a:extLst>
                    <a:ext uri="{FF2B5EF4-FFF2-40B4-BE49-F238E27FC236}">
                      <a16:creationId xmlns:a16="http://schemas.microsoft.com/office/drawing/2014/main" id="{894297F3-0FFA-4652-A284-962CC18809AA}"/>
                    </a:ext>
                  </a:extLst>
                </p:cNvPr>
                <p:cNvSpPr/>
                <p:nvPr/>
              </p:nvSpPr>
              <p:spPr>
                <a:xfrm>
                  <a:off x="5393747" y="3720434"/>
                  <a:ext cx="338545" cy="149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6" h="144" extrusionOk="0">
                      <a:moveTo>
                        <a:pt x="1" y="0"/>
                      </a:moveTo>
                      <a:lnTo>
                        <a:pt x="1" y="144"/>
                      </a:lnTo>
                      <a:lnTo>
                        <a:pt x="3266" y="144"/>
                      </a:lnTo>
                      <a:lnTo>
                        <a:pt x="326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1199;p27">
                  <a:extLst>
                    <a:ext uri="{FF2B5EF4-FFF2-40B4-BE49-F238E27FC236}">
                      <a16:creationId xmlns:a16="http://schemas.microsoft.com/office/drawing/2014/main" id="{5AC13A59-5D17-4508-9824-715F0781C1C6}"/>
                    </a:ext>
                  </a:extLst>
                </p:cNvPr>
                <p:cNvSpPr/>
                <p:nvPr/>
              </p:nvSpPr>
              <p:spPr>
                <a:xfrm>
                  <a:off x="5412613" y="3790092"/>
                  <a:ext cx="306619" cy="149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8" h="144" extrusionOk="0">
                      <a:moveTo>
                        <a:pt x="1" y="1"/>
                      </a:moveTo>
                      <a:lnTo>
                        <a:pt x="1" y="144"/>
                      </a:lnTo>
                      <a:lnTo>
                        <a:pt x="2958" y="144"/>
                      </a:lnTo>
                      <a:lnTo>
                        <a:pt x="295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51" name="Google Shape;1200;p27">
                <a:extLst>
                  <a:ext uri="{FF2B5EF4-FFF2-40B4-BE49-F238E27FC236}">
                    <a16:creationId xmlns:a16="http://schemas.microsoft.com/office/drawing/2014/main" id="{838A328D-127D-49BF-8E5B-AA362873E393}"/>
                  </a:ext>
                </a:extLst>
              </p:cNvPr>
              <p:cNvSpPr/>
              <p:nvPr/>
            </p:nvSpPr>
            <p:spPr>
              <a:xfrm>
                <a:off x="4380200" y="3327275"/>
                <a:ext cx="304595" cy="305063"/>
              </a:xfrm>
              <a:custGeom>
                <a:avLst/>
                <a:gdLst/>
                <a:ahLst/>
                <a:cxnLst/>
                <a:rect l="l" t="t" r="r" b="b"/>
                <a:pathLst>
                  <a:path w="2607" h="2611" extrusionOk="0">
                    <a:moveTo>
                      <a:pt x="0" y="1305"/>
                    </a:moveTo>
                    <a:cubicBezTo>
                      <a:pt x="0" y="2025"/>
                      <a:pt x="581" y="2610"/>
                      <a:pt x="1301" y="2610"/>
                    </a:cubicBezTo>
                    <a:lnTo>
                      <a:pt x="1301" y="2610"/>
                    </a:lnTo>
                    <a:cubicBezTo>
                      <a:pt x="2021" y="2610"/>
                      <a:pt x="2606" y="2025"/>
                      <a:pt x="2606" y="1305"/>
                    </a:cubicBezTo>
                    <a:lnTo>
                      <a:pt x="2606" y="1305"/>
                    </a:lnTo>
                    <a:cubicBezTo>
                      <a:pt x="2606" y="586"/>
                      <a:pt x="2021" y="0"/>
                      <a:pt x="1301" y="0"/>
                    </a:cubicBezTo>
                    <a:lnTo>
                      <a:pt x="1301" y="0"/>
                    </a:lnTo>
                    <a:cubicBezTo>
                      <a:pt x="581" y="0"/>
                      <a:pt x="0" y="586"/>
                      <a:pt x="0" y="13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1201;p27">
                <a:extLst>
                  <a:ext uri="{FF2B5EF4-FFF2-40B4-BE49-F238E27FC236}">
                    <a16:creationId xmlns:a16="http://schemas.microsoft.com/office/drawing/2014/main" id="{BF8D0023-F474-49FE-A4F2-F8BABF0D8079}"/>
                  </a:ext>
                </a:extLst>
              </p:cNvPr>
              <p:cNvSpPr/>
              <p:nvPr/>
            </p:nvSpPr>
            <p:spPr>
              <a:xfrm>
                <a:off x="4467826" y="3386511"/>
                <a:ext cx="118123" cy="154109"/>
              </a:xfrm>
              <a:custGeom>
                <a:avLst/>
                <a:gdLst/>
                <a:ahLst/>
                <a:cxnLst/>
                <a:rect l="l" t="t" r="r" b="b"/>
                <a:pathLst>
                  <a:path w="1011" h="1319" extrusionOk="0">
                    <a:moveTo>
                      <a:pt x="495" y="1"/>
                    </a:moveTo>
                    <a:cubicBezTo>
                      <a:pt x="282" y="1"/>
                      <a:pt x="100" y="79"/>
                      <a:pt x="0" y="217"/>
                    </a:cubicBezTo>
                    <a:lnTo>
                      <a:pt x="170" y="348"/>
                    </a:lnTo>
                    <a:cubicBezTo>
                      <a:pt x="243" y="252"/>
                      <a:pt x="347" y="209"/>
                      <a:pt x="473" y="209"/>
                    </a:cubicBezTo>
                    <a:cubicBezTo>
                      <a:pt x="633" y="209"/>
                      <a:pt x="716" y="278"/>
                      <a:pt x="716" y="400"/>
                    </a:cubicBezTo>
                    <a:cubicBezTo>
                      <a:pt x="716" y="469"/>
                      <a:pt x="694" y="547"/>
                      <a:pt x="568" y="668"/>
                    </a:cubicBezTo>
                    <a:lnTo>
                      <a:pt x="52" y="1154"/>
                    </a:lnTo>
                    <a:lnTo>
                      <a:pt x="52" y="1319"/>
                    </a:lnTo>
                    <a:lnTo>
                      <a:pt x="1011" y="1319"/>
                    </a:lnTo>
                    <a:lnTo>
                      <a:pt x="1011" y="1115"/>
                    </a:lnTo>
                    <a:lnTo>
                      <a:pt x="395" y="1115"/>
                    </a:lnTo>
                    <a:lnTo>
                      <a:pt x="742" y="785"/>
                    </a:lnTo>
                    <a:cubicBezTo>
                      <a:pt x="924" y="616"/>
                      <a:pt x="959" y="499"/>
                      <a:pt x="959" y="374"/>
                    </a:cubicBezTo>
                    <a:cubicBezTo>
                      <a:pt x="959" y="144"/>
                      <a:pt x="777" y="1"/>
                      <a:pt x="4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8" name="Google Shape;1202;p27">
              <a:extLst>
                <a:ext uri="{FF2B5EF4-FFF2-40B4-BE49-F238E27FC236}">
                  <a16:creationId xmlns:a16="http://schemas.microsoft.com/office/drawing/2014/main" id="{EE0CB357-BD37-41A2-A227-E8FAD85ABE79}"/>
                </a:ext>
              </a:extLst>
            </p:cNvPr>
            <p:cNvSpPr/>
            <p:nvPr/>
          </p:nvSpPr>
          <p:spPr>
            <a:xfrm>
              <a:off x="3273173" y="1509970"/>
              <a:ext cx="403393" cy="403970"/>
            </a:xfrm>
            <a:custGeom>
              <a:avLst/>
              <a:gdLst/>
              <a:ahLst/>
              <a:cxnLst/>
              <a:rect l="l" t="t" r="r" b="b"/>
              <a:pathLst>
                <a:path w="3495" h="3500" extrusionOk="0">
                  <a:moveTo>
                    <a:pt x="0" y="1747"/>
                  </a:moveTo>
                  <a:cubicBezTo>
                    <a:pt x="963" y="1747"/>
                    <a:pt x="1747" y="2532"/>
                    <a:pt x="1747" y="3499"/>
                  </a:cubicBezTo>
                  <a:lnTo>
                    <a:pt x="1747" y="3499"/>
                  </a:lnTo>
                  <a:cubicBezTo>
                    <a:pt x="1747" y="2532"/>
                    <a:pt x="2528" y="1747"/>
                    <a:pt x="3495" y="1747"/>
                  </a:cubicBezTo>
                  <a:lnTo>
                    <a:pt x="3495" y="1747"/>
                  </a:lnTo>
                  <a:cubicBezTo>
                    <a:pt x="2528" y="1747"/>
                    <a:pt x="1747" y="967"/>
                    <a:pt x="1747" y="0"/>
                  </a:cubicBezTo>
                  <a:lnTo>
                    <a:pt x="1747" y="0"/>
                  </a:lnTo>
                  <a:cubicBezTo>
                    <a:pt x="1747" y="967"/>
                    <a:pt x="963" y="1747"/>
                    <a:pt x="0" y="17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203;p27">
              <a:extLst>
                <a:ext uri="{FF2B5EF4-FFF2-40B4-BE49-F238E27FC236}">
                  <a16:creationId xmlns:a16="http://schemas.microsoft.com/office/drawing/2014/main" id="{C7B4A8ED-BA17-4FFE-95A9-13226D1BC81B}"/>
                </a:ext>
              </a:extLst>
            </p:cNvPr>
            <p:cNvSpPr/>
            <p:nvPr/>
          </p:nvSpPr>
          <p:spPr>
            <a:xfrm>
              <a:off x="3587793" y="1327613"/>
              <a:ext cx="211334" cy="210757"/>
            </a:xfrm>
            <a:custGeom>
              <a:avLst/>
              <a:gdLst/>
              <a:ahLst/>
              <a:cxnLst/>
              <a:rect l="l" t="t" r="r" b="b"/>
              <a:pathLst>
                <a:path w="1831" h="1826" extrusionOk="0">
                  <a:moveTo>
                    <a:pt x="1" y="911"/>
                  </a:moveTo>
                  <a:cubicBezTo>
                    <a:pt x="508" y="911"/>
                    <a:pt x="915" y="1322"/>
                    <a:pt x="915" y="1825"/>
                  </a:cubicBezTo>
                  <a:lnTo>
                    <a:pt x="915" y="1825"/>
                  </a:lnTo>
                  <a:cubicBezTo>
                    <a:pt x="915" y="1322"/>
                    <a:pt x="1323" y="911"/>
                    <a:pt x="1830" y="911"/>
                  </a:cubicBezTo>
                  <a:lnTo>
                    <a:pt x="1830" y="911"/>
                  </a:lnTo>
                  <a:cubicBezTo>
                    <a:pt x="1323" y="911"/>
                    <a:pt x="915" y="503"/>
                    <a:pt x="915" y="0"/>
                  </a:cubicBezTo>
                  <a:lnTo>
                    <a:pt x="915" y="0"/>
                  </a:lnTo>
                  <a:cubicBezTo>
                    <a:pt x="915" y="503"/>
                    <a:pt x="508" y="911"/>
                    <a:pt x="1" y="9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24"/>
          <p:cNvSpPr txBox="1">
            <a:spLocks noGrp="1"/>
          </p:cNvSpPr>
          <p:nvPr>
            <p:ph type="title"/>
          </p:nvPr>
        </p:nvSpPr>
        <p:spPr>
          <a:xfrm>
            <a:off x="1278624" y="446147"/>
            <a:ext cx="4809459" cy="5887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3033" y="1005674"/>
            <a:ext cx="6328430" cy="378565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71450" lvl="1" indent="-17145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171450" lvl="1" indent="-1714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provide a user-friendly platform exclusive for university members to buy/sell goods within the university!</a:t>
            </a:r>
          </a:p>
          <a:p>
            <a:pPr lvl="1"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171450" lvl="1" indent="-1714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provide a trusted and reliable source for university members to buy/sell goods within their campus. </a:t>
            </a:r>
            <a:endParaRPr lang="en-US" sz="2000" dirty="0">
              <a:solidFill>
                <a:schemeClr val="dk1"/>
              </a:solidFill>
              <a:latin typeface="Times New Roman" pitchFamily="18" charset="0"/>
              <a:ea typeface="Roboto"/>
              <a:cs typeface="Times New Roman" pitchFamily="18" charset="0"/>
              <a:sym typeface="Roboto"/>
            </a:endParaRPr>
          </a:p>
          <a:p>
            <a:pPr lvl="1" algn="just"/>
            <a:endParaRPr lang="en-US" sz="2000" dirty="0">
              <a:solidFill>
                <a:schemeClr val="dk1"/>
              </a:solidFill>
              <a:latin typeface="Times New Roman" pitchFamily="18" charset="0"/>
              <a:ea typeface="Roboto"/>
              <a:cs typeface="Times New Roman" pitchFamily="18" charset="0"/>
              <a:sym typeface="Roboto"/>
            </a:endParaRPr>
          </a:p>
          <a:p>
            <a:pPr lvl="1" algn="just"/>
            <a:endParaRPr lang="en-US" sz="2000" dirty="0">
              <a:solidFill>
                <a:schemeClr val="dk1"/>
              </a:solidFill>
              <a:latin typeface="Times New Roman" pitchFamily="18" charset="0"/>
              <a:ea typeface="Roboto"/>
              <a:cs typeface="Times New Roman" pitchFamily="18" charset="0"/>
              <a:sym typeface="Roboto"/>
            </a:endParaRPr>
          </a:p>
          <a:p>
            <a:pPr lvl="1" algn="just"/>
            <a:endParaRPr lang="en-US" sz="2000" dirty="0">
              <a:solidFill>
                <a:schemeClr val="dk1"/>
              </a:solidFill>
              <a:latin typeface="Times New Roman" pitchFamily="18" charset="0"/>
              <a:ea typeface="Roboto"/>
              <a:cs typeface="Times New Roman" pitchFamily="18" charset="0"/>
              <a:sym typeface="Roboto"/>
            </a:endParaRPr>
          </a:p>
          <a:p>
            <a:pPr lvl="1" algn="just"/>
            <a:endParaRPr lang="en-US" sz="2000" dirty="0">
              <a:solidFill>
                <a:schemeClr val="dk1"/>
              </a:solidFill>
              <a:latin typeface="Times New Roman" pitchFamily="18" charset="0"/>
              <a:ea typeface="Roboto"/>
              <a:cs typeface="Times New Roman" pitchFamily="18" charset="0"/>
              <a:sym typeface="Roboto"/>
            </a:endParaRPr>
          </a:p>
        </p:txBody>
      </p:sp>
      <p:grpSp>
        <p:nvGrpSpPr>
          <p:cNvPr id="43" name="Google Shape;554;p20"/>
          <p:cNvGrpSpPr/>
          <p:nvPr/>
        </p:nvGrpSpPr>
        <p:grpSpPr>
          <a:xfrm>
            <a:off x="230031" y="4385961"/>
            <a:ext cx="861578" cy="757539"/>
            <a:chOff x="5012545" y="3781557"/>
            <a:chExt cx="751410" cy="802010"/>
          </a:xfrm>
        </p:grpSpPr>
        <p:sp>
          <p:nvSpPr>
            <p:cNvPr id="44" name="Google Shape;555;p20"/>
            <p:cNvSpPr/>
            <p:nvPr/>
          </p:nvSpPr>
          <p:spPr>
            <a:xfrm>
              <a:off x="5012545" y="4017664"/>
              <a:ext cx="445349" cy="425861"/>
            </a:xfrm>
            <a:custGeom>
              <a:avLst/>
              <a:gdLst/>
              <a:ahLst/>
              <a:cxnLst/>
              <a:rect l="l" t="t" r="r" b="b"/>
              <a:pathLst>
                <a:path w="3565" h="3409" extrusionOk="0">
                  <a:moveTo>
                    <a:pt x="733" y="1"/>
                  </a:moveTo>
                  <a:lnTo>
                    <a:pt x="0" y="2620"/>
                  </a:lnTo>
                  <a:lnTo>
                    <a:pt x="2832" y="3409"/>
                  </a:lnTo>
                  <a:lnTo>
                    <a:pt x="3564" y="790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8D4C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56;p20"/>
            <p:cNvSpPr/>
            <p:nvPr/>
          </p:nvSpPr>
          <p:spPr>
            <a:xfrm>
              <a:off x="5158206" y="4041025"/>
              <a:ext cx="64085" cy="120300"/>
            </a:xfrm>
            <a:custGeom>
              <a:avLst/>
              <a:gdLst/>
              <a:ahLst/>
              <a:cxnLst/>
              <a:rect l="l" t="t" r="r" b="b"/>
              <a:pathLst>
                <a:path w="513" h="963" extrusionOk="0">
                  <a:moveTo>
                    <a:pt x="248" y="0"/>
                  </a:moveTo>
                  <a:lnTo>
                    <a:pt x="1" y="889"/>
                  </a:lnTo>
                  <a:lnTo>
                    <a:pt x="265" y="963"/>
                  </a:lnTo>
                  <a:lnTo>
                    <a:pt x="512" y="74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57;p20"/>
            <p:cNvSpPr/>
            <p:nvPr/>
          </p:nvSpPr>
          <p:spPr>
            <a:xfrm>
              <a:off x="5179943" y="3781557"/>
              <a:ext cx="349408" cy="334792"/>
            </a:xfrm>
            <a:custGeom>
              <a:avLst/>
              <a:gdLst/>
              <a:ahLst/>
              <a:cxnLst/>
              <a:rect l="l" t="t" r="r" b="b"/>
              <a:pathLst>
                <a:path w="2797" h="2680" extrusionOk="0">
                  <a:moveTo>
                    <a:pt x="577" y="0"/>
                  </a:moveTo>
                  <a:lnTo>
                    <a:pt x="0" y="2060"/>
                  </a:lnTo>
                  <a:lnTo>
                    <a:pt x="2224" y="2680"/>
                  </a:lnTo>
                  <a:lnTo>
                    <a:pt x="2797" y="6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7B32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58;p20"/>
            <p:cNvSpPr/>
            <p:nvPr/>
          </p:nvSpPr>
          <p:spPr>
            <a:xfrm>
              <a:off x="5301744" y="3815162"/>
              <a:ext cx="106309" cy="267084"/>
            </a:xfrm>
            <a:custGeom>
              <a:avLst/>
              <a:gdLst/>
              <a:ahLst/>
              <a:cxnLst/>
              <a:rect l="l" t="t" r="r" b="b"/>
              <a:pathLst>
                <a:path w="851" h="2138" extrusionOk="0">
                  <a:moveTo>
                    <a:pt x="577" y="0"/>
                  </a:moveTo>
                  <a:lnTo>
                    <a:pt x="1" y="2060"/>
                  </a:lnTo>
                  <a:lnTo>
                    <a:pt x="274" y="2138"/>
                  </a:lnTo>
                  <a:lnTo>
                    <a:pt x="851" y="78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59;p20"/>
            <p:cNvSpPr/>
            <p:nvPr/>
          </p:nvSpPr>
          <p:spPr>
            <a:xfrm>
              <a:off x="5086750" y="3852264"/>
              <a:ext cx="677205" cy="641852"/>
            </a:xfrm>
            <a:custGeom>
              <a:avLst/>
              <a:gdLst/>
              <a:ahLst/>
              <a:cxnLst/>
              <a:rect l="l" t="t" r="r" b="b"/>
              <a:pathLst>
                <a:path w="5421" h="5138" extrusionOk="0">
                  <a:moveTo>
                    <a:pt x="4122" y="0"/>
                  </a:moveTo>
                  <a:cubicBezTo>
                    <a:pt x="3797" y="0"/>
                    <a:pt x="3498" y="217"/>
                    <a:pt x="3408" y="544"/>
                  </a:cubicBezTo>
                  <a:lnTo>
                    <a:pt x="2238" y="4733"/>
                  </a:lnTo>
                  <a:lnTo>
                    <a:pt x="252" y="4178"/>
                  </a:lnTo>
                  <a:cubicBezTo>
                    <a:pt x="236" y="4173"/>
                    <a:pt x="220" y="4171"/>
                    <a:pt x="205" y="4171"/>
                  </a:cubicBezTo>
                  <a:cubicBezTo>
                    <a:pt x="126" y="4171"/>
                    <a:pt x="53" y="4224"/>
                    <a:pt x="31" y="4303"/>
                  </a:cubicBezTo>
                  <a:cubicBezTo>
                    <a:pt x="0" y="4403"/>
                    <a:pt x="57" y="4503"/>
                    <a:pt x="157" y="4529"/>
                  </a:cubicBezTo>
                  <a:lnTo>
                    <a:pt x="2316" y="5132"/>
                  </a:lnTo>
                  <a:cubicBezTo>
                    <a:pt x="2331" y="5136"/>
                    <a:pt x="2347" y="5138"/>
                    <a:pt x="2363" y="5138"/>
                  </a:cubicBezTo>
                  <a:cubicBezTo>
                    <a:pt x="2442" y="5138"/>
                    <a:pt x="2515" y="5086"/>
                    <a:pt x="2537" y="5006"/>
                  </a:cubicBezTo>
                  <a:lnTo>
                    <a:pt x="3755" y="640"/>
                  </a:lnTo>
                  <a:cubicBezTo>
                    <a:pt x="3802" y="471"/>
                    <a:pt x="3956" y="361"/>
                    <a:pt x="4124" y="361"/>
                  </a:cubicBezTo>
                  <a:cubicBezTo>
                    <a:pt x="4158" y="361"/>
                    <a:pt x="4193" y="366"/>
                    <a:pt x="4228" y="375"/>
                  </a:cubicBezTo>
                  <a:lnTo>
                    <a:pt x="5173" y="640"/>
                  </a:lnTo>
                  <a:cubicBezTo>
                    <a:pt x="5189" y="644"/>
                    <a:pt x="5205" y="646"/>
                    <a:pt x="5220" y="646"/>
                  </a:cubicBezTo>
                  <a:cubicBezTo>
                    <a:pt x="5299" y="646"/>
                    <a:pt x="5372" y="594"/>
                    <a:pt x="5394" y="514"/>
                  </a:cubicBezTo>
                  <a:cubicBezTo>
                    <a:pt x="5420" y="419"/>
                    <a:pt x="5364" y="319"/>
                    <a:pt x="5268" y="289"/>
                  </a:cubicBezTo>
                  <a:lnTo>
                    <a:pt x="4323" y="28"/>
                  </a:lnTo>
                  <a:cubicBezTo>
                    <a:pt x="4256" y="9"/>
                    <a:pt x="4188" y="0"/>
                    <a:pt x="4122" y="0"/>
                  </a:cubicBezTo>
                  <a:close/>
                </a:path>
              </a:pathLst>
            </a:custGeom>
            <a:solidFill>
              <a:srgbClr val="9364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60;p20"/>
            <p:cNvSpPr/>
            <p:nvPr/>
          </p:nvSpPr>
          <p:spPr>
            <a:xfrm>
              <a:off x="5257896" y="4360706"/>
              <a:ext cx="247596" cy="222862"/>
            </a:xfrm>
            <a:custGeom>
              <a:avLst/>
              <a:gdLst/>
              <a:ahLst/>
              <a:cxnLst/>
              <a:rect l="l" t="t" r="r" b="b"/>
              <a:pathLst>
                <a:path w="1982" h="1784" extrusionOk="0">
                  <a:moveTo>
                    <a:pt x="990" y="0"/>
                  </a:moveTo>
                  <a:cubicBezTo>
                    <a:pt x="601" y="0"/>
                    <a:pt x="243" y="259"/>
                    <a:pt x="135" y="654"/>
                  </a:cubicBezTo>
                  <a:cubicBezTo>
                    <a:pt x="1" y="1127"/>
                    <a:pt x="278" y="1617"/>
                    <a:pt x="751" y="1751"/>
                  </a:cubicBezTo>
                  <a:cubicBezTo>
                    <a:pt x="831" y="1773"/>
                    <a:pt x="912" y="1783"/>
                    <a:pt x="991" y="1783"/>
                  </a:cubicBezTo>
                  <a:cubicBezTo>
                    <a:pt x="1382" y="1783"/>
                    <a:pt x="1740" y="1528"/>
                    <a:pt x="1852" y="1131"/>
                  </a:cubicBezTo>
                  <a:cubicBezTo>
                    <a:pt x="1982" y="658"/>
                    <a:pt x="1704" y="164"/>
                    <a:pt x="1232" y="34"/>
                  </a:cubicBezTo>
                  <a:cubicBezTo>
                    <a:pt x="1151" y="11"/>
                    <a:pt x="1070" y="0"/>
                    <a:pt x="9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61;p20"/>
            <p:cNvSpPr/>
            <p:nvPr/>
          </p:nvSpPr>
          <p:spPr>
            <a:xfrm>
              <a:off x="5307241" y="4405054"/>
              <a:ext cx="149033" cy="134042"/>
            </a:xfrm>
            <a:custGeom>
              <a:avLst/>
              <a:gdLst/>
              <a:ahLst/>
              <a:cxnLst/>
              <a:rect l="l" t="t" r="r" b="b"/>
              <a:pathLst>
                <a:path w="1193" h="1073" extrusionOk="0">
                  <a:moveTo>
                    <a:pt x="595" y="1"/>
                  </a:moveTo>
                  <a:cubicBezTo>
                    <a:pt x="361" y="1"/>
                    <a:pt x="147" y="157"/>
                    <a:pt x="82" y="394"/>
                  </a:cubicBezTo>
                  <a:cubicBezTo>
                    <a:pt x="0" y="681"/>
                    <a:pt x="169" y="975"/>
                    <a:pt x="451" y="1053"/>
                  </a:cubicBezTo>
                  <a:cubicBezTo>
                    <a:pt x="499" y="1067"/>
                    <a:pt x="547" y="1073"/>
                    <a:pt x="595" y="1073"/>
                  </a:cubicBezTo>
                  <a:cubicBezTo>
                    <a:pt x="830" y="1073"/>
                    <a:pt x="1046" y="919"/>
                    <a:pt x="1114" y="681"/>
                  </a:cubicBezTo>
                  <a:cubicBezTo>
                    <a:pt x="1192" y="394"/>
                    <a:pt x="1028" y="100"/>
                    <a:pt x="742" y="22"/>
                  </a:cubicBezTo>
                  <a:cubicBezTo>
                    <a:pt x="692" y="7"/>
                    <a:pt x="643" y="1"/>
                    <a:pt x="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896;p24">
            <a:extLst>
              <a:ext uri="{FF2B5EF4-FFF2-40B4-BE49-F238E27FC236}">
                <a16:creationId xmlns:a16="http://schemas.microsoft.com/office/drawing/2014/main" id="{FD065AB3-D5B2-4F2B-8B49-9636C773438A}"/>
              </a:ext>
            </a:extLst>
          </p:cNvPr>
          <p:cNvGrpSpPr/>
          <p:nvPr/>
        </p:nvGrpSpPr>
        <p:grpSpPr>
          <a:xfrm>
            <a:off x="6746719" y="916948"/>
            <a:ext cx="2108750" cy="3427486"/>
            <a:chOff x="435975" y="1257900"/>
            <a:chExt cx="3657135" cy="3427486"/>
          </a:xfrm>
        </p:grpSpPr>
        <p:sp>
          <p:nvSpPr>
            <p:cNvPr id="52" name="Google Shape;897;p24">
              <a:extLst>
                <a:ext uri="{FF2B5EF4-FFF2-40B4-BE49-F238E27FC236}">
                  <a16:creationId xmlns:a16="http://schemas.microsoft.com/office/drawing/2014/main" id="{78C72893-3B4F-47FA-8D28-BF0296040E9A}"/>
                </a:ext>
              </a:extLst>
            </p:cNvPr>
            <p:cNvSpPr/>
            <p:nvPr/>
          </p:nvSpPr>
          <p:spPr>
            <a:xfrm>
              <a:off x="435975" y="2695671"/>
              <a:ext cx="2214807" cy="1989716"/>
            </a:xfrm>
            <a:custGeom>
              <a:avLst/>
              <a:gdLst/>
              <a:ahLst/>
              <a:cxnLst/>
              <a:rect l="l" t="t" r="r" b="b"/>
              <a:pathLst>
                <a:path w="12757" h="11461" extrusionOk="0">
                  <a:moveTo>
                    <a:pt x="673" y="4601"/>
                  </a:moveTo>
                  <a:cubicBezTo>
                    <a:pt x="1345" y="5160"/>
                    <a:pt x="7801" y="10931"/>
                    <a:pt x="8312" y="11196"/>
                  </a:cubicBezTo>
                  <a:cubicBezTo>
                    <a:pt x="8824" y="11460"/>
                    <a:pt x="9140" y="11230"/>
                    <a:pt x="10034" y="10381"/>
                  </a:cubicBezTo>
                  <a:cubicBezTo>
                    <a:pt x="10550" y="9891"/>
                    <a:pt x="11447" y="9054"/>
                    <a:pt x="12041" y="8308"/>
                  </a:cubicBezTo>
                  <a:cubicBezTo>
                    <a:pt x="12483" y="7749"/>
                    <a:pt x="12756" y="7242"/>
                    <a:pt x="12583" y="6955"/>
                  </a:cubicBezTo>
                  <a:cubicBezTo>
                    <a:pt x="12175" y="6288"/>
                    <a:pt x="7194" y="2021"/>
                    <a:pt x="6387" y="1397"/>
                  </a:cubicBezTo>
                  <a:cubicBezTo>
                    <a:pt x="5923" y="1042"/>
                    <a:pt x="5312" y="578"/>
                    <a:pt x="4874" y="244"/>
                  </a:cubicBezTo>
                  <a:cubicBezTo>
                    <a:pt x="4553" y="1"/>
                    <a:pt x="4098" y="31"/>
                    <a:pt x="3812" y="313"/>
                  </a:cubicBezTo>
                  <a:lnTo>
                    <a:pt x="3703" y="417"/>
                  </a:lnTo>
                  <a:cubicBezTo>
                    <a:pt x="3703" y="417"/>
                    <a:pt x="3703" y="417"/>
                    <a:pt x="3703" y="417"/>
                  </a:cubicBezTo>
                  <a:lnTo>
                    <a:pt x="1445" y="2646"/>
                  </a:lnTo>
                  <a:cubicBezTo>
                    <a:pt x="1445" y="2646"/>
                    <a:pt x="1445" y="2646"/>
                    <a:pt x="1445" y="2646"/>
                  </a:cubicBezTo>
                  <a:lnTo>
                    <a:pt x="798" y="3287"/>
                  </a:lnTo>
                  <a:lnTo>
                    <a:pt x="452" y="3626"/>
                  </a:lnTo>
                  <a:cubicBezTo>
                    <a:pt x="452" y="3626"/>
                    <a:pt x="1" y="4038"/>
                    <a:pt x="673" y="46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98;p24">
              <a:extLst>
                <a:ext uri="{FF2B5EF4-FFF2-40B4-BE49-F238E27FC236}">
                  <a16:creationId xmlns:a16="http://schemas.microsoft.com/office/drawing/2014/main" id="{FD556241-8FF1-4521-80E4-7433E70EEC57}"/>
                </a:ext>
              </a:extLst>
            </p:cNvPr>
            <p:cNvSpPr/>
            <p:nvPr/>
          </p:nvSpPr>
          <p:spPr>
            <a:xfrm>
              <a:off x="554910" y="2683551"/>
              <a:ext cx="2085984" cy="1894752"/>
            </a:xfrm>
            <a:custGeom>
              <a:avLst/>
              <a:gdLst/>
              <a:ahLst/>
              <a:cxnLst/>
              <a:rect l="l" t="t" r="r" b="b"/>
              <a:pathLst>
                <a:path w="12015" h="10914" extrusionOk="0">
                  <a:moveTo>
                    <a:pt x="399" y="4055"/>
                  </a:moveTo>
                  <a:cubicBezTo>
                    <a:pt x="1071" y="4614"/>
                    <a:pt x="7527" y="10385"/>
                    <a:pt x="8039" y="10649"/>
                  </a:cubicBezTo>
                  <a:cubicBezTo>
                    <a:pt x="8550" y="10914"/>
                    <a:pt x="8867" y="10684"/>
                    <a:pt x="9760" y="9834"/>
                  </a:cubicBezTo>
                  <a:cubicBezTo>
                    <a:pt x="10154" y="9462"/>
                    <a:pt x="10766" y="8889"/>
                    <a:pt x="11299" y="8308"/>
                  </a:cubicBezTo>
                  <a:cubicBezTo>
                    <a:pt x="11741" y="7749"/>
                    <a:pt x="12014" y="7242"/>
                    <a:pt x="11841" y="6955"/>
                  </a:cubicBezTo>
                  <a:cubicBezTo>
                    <a:pt x="11433" y="6288"/>
                    <a:pt x="6452" y="2021"/>
                    <a:pt x="5645" y="1397"/>
                  </a:cubicBezTo>
                  <a:cubicBezTo>
                    <a:pt x="5181" y="1042"/>
                    <a:pt x="4570" y="578"/>
                    <a:pt x="4132" y="244"/>
                  </a:cubicBezTo>
                  <a:cubicBezTo>
                    <a:pt x="3811" y="1"/>
                    <a:pt x="3356" y="31"/>
                    <a:pt x="3070" y="313"/>
                  </a:cubicBezTo>
                  <a:lnTo>
                    <a:pt x="56" y="3287"/>
                  </a:lnTo>
                  <a:cubicBezTo>
                    <a:pt x="0" y="3461"/>
                    <a:pt x="17" y="3734"/>
                    <a:pt x="399" y="40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99;p24">
              <a:extLst>
                <a:ext uri="{FF2B5EF4-FFF2-40B4-BE49-F238E27FC236}">
                  <a16:creationId xmlns:a16="http://schemas.microsoft.com/office/drawing/2014/main" id="{AFB070AC-C8BE-42EA-984A-892AAC66ABDE}"/>
                </a:ext>
              </a:extLst>
            </p:cNvPr>
            <p:cNvSpPr/>
            <p:nvPr/>
          </p:nvSpPr>
          <p:spPr>
            <a:xfrm>
              <a:off x="554910" y="2697266"/>
              <a:ext cx="2085984" cy="1853260"/>
            </a:xfrm>
            <a:custGeom>
              <a:avLst/>
              <a:gdLst/>
              <a:ahLst/>
              <a:cxnLst/>
              <a:rect l="l" t="t" r="r" b="b"/>
              <a:pathLst>
                <a:path w="12015" h="10675" extrusionOk="0">
                  <a:moveTo>
                    <a:pt x="3642" y="0"/>
                  </a:moveTo>
                  <a:cubicBezTo>
                    <a:pt x="3434" y="0"/>
                    <a:pt x="3226" y="78"/>
                    <a:pt x="3070" y="234"/>
                  </a:cubicBezTo>
                  <a:lnTo>
                    <a:pt x="56" y="3208"/>
                  </a:lnTo>
                  <a:cubicBezTo>
                    <a:pt x="0" y="3382"/>
                    <a:pt x="17" y="3655"/>
                    <a:pt x="399" y="3976"/>
                  </a:cubicBezTo>
                  <a:cubicBezTo>
                    <a:pt x="1071" y="4535"/>
                    <a:pt x="7527" y="10306"/>
                    <a:pt x="8039" y="10570"/>
                  </a:cubicBezTo>
                  <a:cubicBezTo>
                    <a:pt x="8169" y="10640"/>
                    <a:pt x="8290" y="10675"/>
                    <a:pt x="8407" y="10675"/>
                  </a:cubicBezTo>
                  <a:cubicBezTo>
                    <a:pt x="8750" y="10675"/>
                    <a:pt x="9096" y="10384"/>
                    <a:pt x="9760" y="9755"/>
                  </a:cubicBezTo>
                  <a:cubicBezTo>
                    <a:pt x="10154" y="9383"/>
                    <a:pt x="10766" y="8810"/>
                    <a:pt x="11299" y="8229"/>
                  </a:cubicBezTo>
                  <a:cubicBezTo>
                    <a:pt x="11741" y="7670"/>
                    <a:pt x="12014" y="7163"/>
                    <a:pt x="11841" y="6876"/>
                  </a:cubicBezTo>
                  <a:cubicBezTo>
                    <a:pt x="11433" y="6209"/>
                    <a:pt x="6452" y="1942"/>
                    <a:pt x="5645" y="1318"/>
                  </a:cubicBezTo>
                  <a:cubicBezTo>
                    <a:pt x="5181" y="963"/>
                    <a:pt x="4570" y="499"/>
                    <a:pt x="4132" y="165"/>
                  </a:cubicBezTo>
                  <a:cubicBezTo>
                    <a:pt x="3985" y="56"/>
                    <a:pt x="3811" y="0"/>
                    <a:pt x="3642" y="0"/>
                  </a:cubicBezTo>
                  <a:close/>
                  <a:moveTo>
                    <a:pt x="3642" y="104"/>
                  </a:moveTo>
                  <a:cubicBezTo>
                    <a:pt x="3798" y="104"/>
                    <a:pt x="3946" y="152"/>
                    <a:pt x="4071" y="247"/>
                  </a:cubicBezTo>
                  <a:cubicBezTo>
                    <a:pt x="4696" y="724"/>
                    <a:pt x="5220" y="1123"/>
                    <a:pt x="5580" y="1400"/>
                  </a:cubicBezTo>
                  <a:cubicBezTo>
                    <a:pt x="6495" y="2107"/>
                    <a:pt x="11368" y="6300"/>
                    <a:pt x="11754" y="6933"/>
                  </a:cubicBezTo>
                  <a:cubicBezTo>
                    <a:pt x="11841" y="7076"/>
                    <a:pt x="11819" y="7405"/>
                    <a:pt x="11221" y="8160"/>
                  </a:cubicBezTo>
                  <a:cubicBezTo>
                    <a:pt x="10744" y="8680"/>
                    <a:pt x="10211" y="9187"/>
                    <a:pt x="9816" y="9556"/>
                  </a:cubicBezTo>
                  <a:lnTo>
                    <a:pt x="9690" y="9677"/>
                  </a:lnTo>
                  <a:cubicBezTo>
                    <a:pt x="9027" y="10310"/>
                    <a:pt x="8702" y="10570"/>
                    <a:pt x="8407" y="10570"/>
                  </a:cubicBezTo>
                  <a:cubicBezTo>
                    <a:pt x="8307" y="10570"/>
                    <a:pt x="8208" y="10544"/>
                    <a:pt x="8086" y="10479"/>
                  </a:cubicBezTo>
                  <a:cubicBezTo>
                    <a:pt x="7735" y="10297"/>
                    <a:pt x="4292" y="7262"/>
                    <a:pt x="2237" y="5450"/>
                  </a:cubicBezTo>
                  <a:cubicBezTo>
                    <a:pt x="1357" y="4674"/>
                    <a:pt x="663" y="4058"/>
                    <a:pt x="464" y="3893"/>
                  </a:cubicBezTo>
                  <a:cubicBezTo>
                    <a:pt x="204" y="3677"/>
                    <a:pt x="96" y="3460"/>
                    <a:pt x="148" y="3260"/>
                  </a:cubicBezTo>
                  <a:lnTo>
                    <a:pt x="3139" y="308"/>
                  </a:lnTo>
                  <a:cubicBezTo>
                    <a:pt x="3274" y="178"/>
                    <a:pt x="3451" y="104"/>
                    <a:pt x="3642" y="104"/>
                  </a:cubicBezTo>
                  <a:close/>
                </a:path>
              </a:pathLst>
            </a:custGeom>
            <a:solidFill>
              <a:srgbClr val="2838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00;p24">
              <a:extLst>
                <a:ext uri="{FF2B5EF4-FFF2-40B4-BE49-F238E27FC236}">
                  <a16:creationId xmlns:a16="http://schemas.microsoft.com/office/drawing/2014/main" id="{1610D1A3-B583-4362-915B-28439CA815F8}"/>
                </a:ext>
              </a:extLst>
            </p:cNvPr>
            <p:cNvSpPr/>
            <p:nvPr/>
          </p:nvSpPr>
          <p:spPr>
            <a:xfrm>
              <a:off x="676784" y="2755945"/>
              <a:ext cx="474490" cy="456241"/>
            </a:xfrm>
            <a:custGeom>
              <a:avLst/>
              <a:gdLst/>
              <a:ahLst/>
              <a:cxnLst/>
              <a:rect l="l" t="t" r="r" b="b"/>
              <a:pathLst>
                <a:path w="2733" h="2628" extrusionOk="0">
                  <a:moveTo>
                    <a:pt x="1" y="2229"/>
                  </a:moveTo>
                  <a:cubicBezTo>
                    <a:pt x="295" y="2008"/>
                    <a:pt x="612" y="2628"/>
                    <a:pt x="772" y="2615"/>
                  </a:cubicBezTo>
                  <a:cubicBezTo>
                    <a:pt x="937" y="2606"/>
                    <a:pt x="1973" y="1591"/>
                    <a:pt x="2350" y="1171"/>
                  </a:cubicBezTo>
                  <a:cubicBezTo>
                    <a:pt x="2732" y="746"/>
                    <a:pt x="2637" y="616"/>
                    <a:pt x="2398" y="395"/>
                  </a:cubicBezTo>
                  <a:cubicBezTo>
                    <a:pt x="2164" y="178"/>
                    <a:pt x="2255" y="9"/>
                    <a:pt x="2259" y="0"/>
                  </a:cubicBezTo>
                  <a:close/>
                </a:path>
              </a:pathLst>
            </a:custGeom>
            <a:solidFill>
              <a:srgbClr val="2838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01;p24">
              <a:extLst>
                <a:ext uri="{FF2B5EF4-FFF2-40B4-BE49-F238E27FC236}">
                  <a16:creationId xmlns:a16="http://schemas.microsoft.com/office/drawing/2014/main" id="{D5015A79-00DD-47FD-AD41-0061CA9FD947}"/>
                </a:ext>
              </a:extLst>
            </p:cNvPr>
            <p:cNvSpPr/>
            <p:nvPr/>
          </p:nvSpPr>
          <p:spPr>
            <a:xfrm>
              <a:off x="971052" y="2886844"/>
              <a:ext cx="77085" cy="76908"/>
            </a:xfrm>
            <a:custGeom>
              <a:avLst/>
              <a:gdLst/>
              <a:ahLst/>
              <a:cxnLst/>
              <a:rect l="l" t="t" r="r" b="b"/>
              <a:pathLst>
                <a:path w="444" h="443" extrusionOk="0">
                  <a:moveTo>
                    <a:pt x="48" y="304"/>
                  </a:moveTo>
                  <a:cubicBezTo>
                    <a:pt x="96" y="404"/>
                    <a:pt x="209" y="443"/>
                    <a:pt x="304" y="400"/>
                  </a:cubicBezTo>
                  <a:cubicBezTo>
                    <a:pt x="404" y="352"/>
                    <a:pt x="443" y="235"/>
                    <a:pt x="400" y="139"/>
                  </a:cubicBezTo>
                  <a:cubicBezTo>
                    <a:pt x="352" y="44"/>
                    <a:pt x="235" y="1"/>
                    <a:pt x="140" y="48"/>
                  </a:cubicBezTo>
                  <a:cubicBezTo>
                    <a:pt x="44" y="92"/>
                    <a:pt x="1" y="209"/>
                    <a:pt x="48" y="304"/>
                  </a:cubicBezTo>
                  <a:close/>
                </a:path>
              </a:pathLst>
            </a:custGeom>
            <a:solidFill>
              <a:srgbClr val="2838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02;p24">
              <a:extLst>
                <a:ext uri="{FF2B5EF4-FFF2-40B4-BE49-F238E27FC236}">
                  <a16:creationId xmlns:a16="http://schemas.microsoft.com/office/drawing/2014/main" id="{51787D71-A126-454A-9C22-9648267BA791}"/>
                </a:ext>
              </a:extLst>
            </p:cNvPr>
            <p:cNvSpPr/>
            <p:nvPr/>
          </p:nvSpPr>
          <p:spPr>
            <a:xfrm>
              <a:off x="827303" y="3035105"/>
              <a:ext cx="76911" cy="76908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44" y="304"/>
                  </a:moveTo>
                  <a:cubicBezTo>
                    <a:pt x="92" y="404"/>
                    <a:pt x="209" y="443"/>
                    <a:pt x="304" y="395"/>
                  </a:cubicBezTo>
                  <a:cubicBezTo>
                    <a:pt x="400" y="352"/>
                    <a:pt x="443" y="235"/>
                    <a:pt x="395" y="140"/>
                  </a:cubicBezTo>
                  <a:cubicBezTo>
                    <a:pt x="352" y="44"/>
                    <a:pt x="235" y="1"/>
                    <a:pt x="139" y="48"/>
                  </a:cubicBezTo>
                  <a:cubicBezTo>
                    <a:pt x="40" y="92"/>
                    <a:pt x="1" y="209"/>
                    <a:pt x="44" y="304"/>
                  </a:cubicBezTo>
                  <a:close/>
                </a:path>
              </a:pathLst>
            </a:custGeom>
            <a:solidFill>
              <a:srgbClr val="2838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03;p24">
              <a:extLst>
                <a:ext uri="{FF2B5EF4-FFF2-40B4-BE49-F238E27FC236}">
                  <a16:creationId xmlns:a16="http://schemas.microsoft.com/office/drawing/2014/main" id="{B3F85EB4-53A0-437A-A11F-29E627E267D2}"/>
                </a:ext>
              </a:extLst>
            </p:cNvPr>
            <p:cNvSpPr/>
            <p:nvPr/>
          </p:nvSpPr>
          <p:spPr>
            <a:xfrm>
              <a:off x="1185250" y="3436556"/>
              <a:ext cx="961159" cy="602796"/>
            </a:xfrm>
            <a:custGeom>
              <a:avLst/>
              <a:gdLst/>
              <a:ahLst/>
              <a:cxnLst/>
              <a:rect l="l" t="t" r="r" b="b"/>
              <a:pathLst>
                <a:path w="5386" h="3378" extrusionOk="0">
                  <a:moveTo>
                    <a:pt x="5273" y="3174"/>
                  </a:moveTo>
                  <a:cubicBezTo>
                    <a:pt x="5156" y="3378"/>
                    <a:pt x="3907" y="2875"/>
                    <a:pt x="2485" y="2051"/>
                  </a:cubicBezTo>
                  <a:cubicBezTo>
                    <a:pt x="1058" y="1232"/>
                    <a:pt x="1" y="399"/>
                    <a:pt x="118" y="200"/>
                  </a:cubicBezTo>
                  <a:cubicBezTo>
                    <a:pt x="235" y="0"/>
                    <a:pt x="1483" y="503"/>
                    <a:pt x="2905" y="1323"/>
                  </a:cubicBezTo>
                  <a:cubicBezTo>
                    <a:pt x="4328" y="2147"/>
                    <a:pt x="5385" y="2975"/>
                    <a:pt x="5273" y="3174"/>
                  </a:cubicBezTo>
                  <a:close/>
                </a:path>
              </a:pathLst>
            </a:custGeom>
            <a:solidFill>
              <a:srgbClr val="BACC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04;p24">
              <a:extLst>
                <a:ext uri="{FF2B5EF4-FFF2-40B4-BE49-F238E27FC236}">
                  <a16:creationId xmlns:a16="http://schemas.microsoft.com/office/drawing/2014/main" id="{D7E190C0-C415-422E-806F-8E12368B23DF}"/>
                </a:ext>
              </a:extLst>
            </p:cNvPr>
            <p:cNvSpPr/>
            <p:nvPr/>
          </p:nvSpPr>
          <p:spPr>
            <a:xfrm>
              <a:off x="1925631" y="2558420"/>
              <a:ext cx="1805429" cy="1001269"/>
            </a:xfrm>
            <a:custGeom>
              <a:avLst/>
              <a:gdLst/>
              <a:ahLst/>
              <a:cxnLst/>
              <a:rect l="l" t="t" r="r" b="b"/>
              <a:pathLst>
                <a:path w="10117" h="5611" extrusionOk="0">
                  <a:moveTo>
                    <a:pt x="1380" y="2094"/>
                  </a:moveTo>
                  <a:cubicBezTo>
                    <a:pt x="1380" y="2094"/>
                    <a:pt x="2099" y="3282"/>
                    <a:pt x="2693" y="3326"/>
                  </a:cubicBezTo>
                  <a:cubicBezTo>
                    <a:pt x="3287" y="3365"/>
                    <a:pt x="6400" y="2155"/>
                    <a:pt x="6400" y="2155"/>
                  </a:cubicBezTo>
                  <a:cubicBezTo>
                    <a:pt x="6400" y="2155"/>
                    <a:pt x="6947" y="243"/>
                    <a:pt x="7224" y="317"/>
                  </a:cubicBezTo>
                  <a:cubicBezTo>
                    <a:pt x="7502" y="386"/>
                    <a:pt x="7090" y="1448"/>
                    <a:pt x="7293" y="1527"/>
                  </a:cubicBezTo>
                  <a:cubicBezTo>
                    <a:pt x="7502" y="1605"/>
                    <a:pt x="9045" y="0"/>
                    <a:pt x="9232" y="130"/>
                  </a:cubicBezTo>
                  <a:cubicBezTo>
                    <a:pt x="9414" y="265"/>
                    <a:pt x="8429" y="1327"/>
                    <a:pt x="8429" y="1327"/>
                  </a:cubicBezTo>
                  <a:cubicBezTo>
                    <a:pt x="8429" y="1327"/>
                    <a:pt x="9813" y="347"/>
                    <a:pt x="9956" y="512"/>
                  </a:cubicBezTo>
                  <a:cubicBezTo>
                    <a:pt x="10099" y="672"/>
                    <a:pt x="8833" y="1605"/>
                    <a:pt x="8833" y="1605"/>
                  </a:cubicBezTo>
                  <a:cubicBezTo>
                    <a:pt x="8833" y="1605"/>
                    <a:pt x="9921" y="937"/>
                    <a:pt x="10016" y="1115"/>
                  </a:cubicBezTo>
                  <a:cubicBezTo>
                    <a:pt x="10116" y="1297"/>
                    <a:pt x="8954" y="2094"/>
                    <a:pt x="8954" y="2094"/>
                  </a:cubicBezTo>
                  <a:cubicBezTo>
                    <a:pt x="8954" y="2094"/>
                    <a:pt x="9834" y="1678"/>
                    <a:pt x="9947" y="1839"/>
                  </a:cubicBezTo>
                  <a:cubicBezTo>
                    <a:pt x="10060" y="2003"/>
                    <a:pt x="8880" y="2710"/>
                    <a:pt x="7111" y="3092"/>
                  </a:cubicBezTo>
                  <a:cubicBezTo>
                    <a:pt x="7111" y="3092"/>
                    <a:pt x="3188" y="5611"/>
                    <a:pt x="2082" y="5173"/>
                  </a:cubicBezTo>
                  <a:cubicBezTo>
                    <a:pt x="972" y="4731"/>
                    <a:pt x="1" y="3746"/>
                    <a:pt x="1" y="3746"/>
                  </a:cubicBezTo>
                  <a:close/>
                </a:path>
              </a:pathLst>
            </a:custGeom>
            <a:solidFill>
              <a:srgbClr val="E373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05;p24">
              <a:extLst>
                <a:ext uri="{FF2B5EF4-FFF2-40B4-BE49-F238E27FC236}">
                  <a16:creationId xmlns:a16="http://schemas.microsoft.com/office/drawing/2014/main" id="{8C730FD5-EFFC-4B0A-92D3-604AD5DE19B2}"/>
                </a:ext>
              </a:extLst>
            </p:cNvPr>
            <p:cNvSpPr/>
            <p:nvPr/>
          </p:nvSpPr>
          <p:spPr>
            <a:xfrm>
              <a:off x="1572839" y="2527370"/>
              <a:ext cx="650112" cy="776960"/>
            </a:xfrm>
            <a:custGeom>
              <a:avLst/>
              <a:gdLst/>
              <a:ahLst/>
              <a:cxnLst/>
              <a:rect l="l" t="t" r="r" b="b"/>
              <a:pathLst>
                <a:path w="3643" h="4354" extrusionOk="0">
                  <a:moveTo>
                    <a:pt x="3643" y="2416"/>
                  </a:moveTo>
                  <a:lnTo>
                    <a:pt x="2195" y="4354"/>
                  </a:lnTo>
                  <a:cubicBezTo>
                    <a:pt x="2195" y="4354"/>
                    <a:pt x="391" y="2767"/>
                    <a:pt x="217" y="2203"/>
                  </a:cubicBezTo>
                  <a:cubicBezTo>
                    <a:pt x="48" y="1640"/>
                    <a:pt x="1" y="573"/>
                    <a:pt x="751" y="339"/>
                  </a:cubicBezTo>
                  <a:cubicBezTo>
                    <a:pt x="1839" y="1"/>
                    <a:pt x="3643" y="2416"/>
                    <a:pt x="3643" y="24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06;p24">
              <a:extLst>
                <a:ext uri="{FF2B5EF4-FFF2-40B4-BE49-F238E27FC236}">
                  <a16:creationId xmlns:a16="http://schemas.microsoft.com/office/drawing/2014/main" id="{A7D95A9D-7095-4B75-915C-E5C7E9375AE2}"/>
                </a:ext>
              </a:extLst>
            </p:cNvPr>
            <p:cNvSpPr/>
            <p:nvPr/>
          </p:nvSpPr>
          <p:spPr>
            <a:xfrm>
              <a:off x="2827864" y="2176187"/>
              <a:ext cx="1265246" cy="1249668"/>
            </a:xfrm>
            <a:custGeom>
              <a:avLst/>
              <a:gdLst/>
              <a:ahLst/>
              <a:cxnLst/>
              <a:rect l="l" t="t" r="r" b="b"/>
              <a:pathLst>
                <a:path w="7090" h="7003" extrusionOk="0">
                  <a:moveTo>
                    <a:pt x="7089" y="5923"/>
                  </a:moveTo>
                  <a:lnTo>
                    <a:pt x="4336" y="6439"/>
                  </a:lnTo>
                  <a:lnTo>
                    <a:pt x="4336" y="6439"/>
                  </a:lnTo>
                  <a:lnTo>
                    <a:pt x="3508" y="6595"/>
                  </a:lnTo>
                  <a:lnTo>
                    <a:pt x="1331" y="7003"/>
                  </a:lnTo>
                  <a:lnTo>
                    <a:pt x="0" y="1457"/>
                  </a:lnTo>
                  <a:lnTo>
                    <a:pt x="2623" y="833"/>
                  </a:lnTo>
                  <a:lnTo>
                    <a:pt x="3447" y="638"/>
                  </a:lnTo>
                  <a:lnTo>
                    <a:pt x="61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907;p24">
              <a:extLst>
                <a:ext uri="{FF2B5EF4-FFF2-40B4-BE49-F238E27FC236}">
                  <a16:creationId xmlns:a16="http://schemas.microsoft.com/office/drawing/2014/main" id="{607EF594-AA12-4A68-AB0E-C26C70BCDB4D}"/>
                </a:ext>
              </a:extLst>
            </p:cNvPr>
            <p:cNvSpPr/>
            <p:nvPr/>
          </p:nvSpPr>
          <p:spPr>
            <a:xfrm>
              <a:off x="3295934" y="2289857"/>
              <a:ext cx="307300" cy="1063369"/>
            </a:xfrm>
            <a:custGeom>
              <a:avLst/>
              <a:gdLst/>
              <a:ahLst/>
              <a:cxnLst/>
              <a:rect l="l" t="t" r="r" b="b"/>
              <a:pathLst>
                <a:path w="1722" h="5959" extrusionOk="0">
                  <a:moveTo>
                    <a:pt x="1722" y="5867"/>
                  </a:moveTo>
                  <a:lnTo>
                    <a:pt x="1713" y="5802"/>
                  </a:lnTo>
                  <a:lnTo>
                    <a:pt x="885" y="5958"/>
                  </a:lnTo>
                  <a:lnTo>
                    <a:pt x="876" y="5902"/>
                  </a:lnTo>
                  <a:lnTo>
                    <a:pt x="815" y="5494"/>
                  </a:lnTo>
                  <a:lnTo>
                    <a:pt x="742" y="5009"/>
                  </a:lnTo>
                  <a:lnTo>
                    <a:pt x="677" y="4605"/>
                  </a:lnTo>
                  <a:lnTo>
                    <a:pt x="603" y="4120"/>
                  </a:lnTo>
                  <a:lnTo>
                    <a:pt x="542" y="3717"/>
                  </a:lnTo>
                  <a:lnTo>
                    <a:pt x="469" y="3231"/>
                  </a:lnTo>
                  <a:lnTo>
                    <a:pt x="404" y="2828"/>
                  </a:lnTo>
                  <a:lnTo>
                    <a:pt x="330" y="2342"/>
                  </a:lnTo>
                  <a:lnTo>
                    <a:pt x="269" y="1939"/>
                  </a:lnTo>
                  <a:lnTo>
                    <a:pt x="195" y="1453"/>
                  </a:lnTo>
                  <a:lnTo>
                    <a:pt x="130" y="1050"/>
                  </a:lnTo>
                  <a:lnTo>
                    <a:pt x="57" y="564"/>
                  </a:lnTo>
                  <a:lnTo>
                    <a:pt x="0" y="196"/>
                  </a:lnTo>
                  <a:lnTo>
                    <a:pt x="824" y="1"/>
                  </a:lnTo>
                  <a:lnTo>
                    <a:pt x="828" y="44"/>
                  </a:lnTo>
                  <a:lnTo>
                    <a:pt x="902" y="530"/>
                  </a:lnTo>
                  <a:lnTo>
                    <a:pt x="967" y="937"/>
                  </a:lnTo>
                  <a:lnTo>
                    <a:pt x="1041" y="1419"/>
                  </a:lnTo>
                  <a:lnTo>
                    <a:pt x="1102" y="1826"/>
                  </a:lnTo>
                  <a:lnTo>
                    <a:pt x="1175" y="2307"/>
                  </a:lnTo>
                  <a:lnTo>
                    <a:pt x="1240" y="2715"/>
                  </a:lnTo>
                  <a:lnTo>
                    <a:pt x="1314" y="3201"/>
                  </a:lnTo>
                  <a:lnTo>
                    <a:pt x="1375" y="3604"/>
                  </a:lnTo>
                  <a:lnTo>
                    <a:pt x="1448" y="4089"/>
                  </a:lnTo>
                  <a:lnTo>
                    <a:pt x="1514" y="4493"/>
                  </a:lnTo>
                  <a:lnTo>
                    <a:pt x="1587" y="4978"/>
                  </a:lnTo>
                  <a:lnTo>
                    <a:pt x="1713" y="58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08;p24">
              <a:extLst>
                <a:ext uri="{FF2B5EF4-FFF2-40B4-BE49-F238E27FC236}">
                  <a16:creationId xmlns:a16="http://schemas.microsoft.com/office/drawing/2014/main" id="{0C436193-FBF4-4095-8D70-BDEFF2FF88C0}"/>
                </a:ext>
              </a:extLst>
            </p:cNvPr>
            <p:cNvSpPr/>
            <p:nvPr/>
          </p:nvSpPr>
          <p:spPr>
            <a:xfrm>
              <a:off x="3305927" y="2298423"/>
              <a:ext cx="151151" cy="178983"/>
            </a:xfrm>
            <a:custGeom>
              <a:avLst/>
              <a:gdLst/>
              <a:ahLst/>
              <a:cxnLst/>
              <a:rect l="l" t="t" r="r" b="b"/>
              <a:pathLst>
                <a:path w="847" h="1003" extrusionOk="0">
                  <a:moveTo>
                    <a:pt x="74" y="1002"/>
                  </a:moveTo>
                  <a:lnTo>
                    <a:pt x="846" y="482"/>
                  </a:lnTo>
                  <a:lnTo>
                    <a:pt x="772" y="1"/>
                  </a:lnTo>
                  <a:lnTo>
                    <a:pt x="1" y="5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909;p24">
              <a:extLst>
                <a:ext uri="{FF2B5EF4-FFF2-40B4-BE49-F238E27FC236}">
                  <a16:creationId xmlns:a16="http://schemas.microsoft.com/office/drawing/2014/main" id="{0395C7E3-8BD6-4D0F-A208-3DD22D3EAE6B}"/>
                </a:ext>
              </a:extLst>
            </p:cNvPr>
            <p:cNvSpPr/>
            <p:nvPr/>
          </p:nvSpPr>
          <p:spPr>
            <a:xfrm>
              <a:off x="3330731" y="2457062"/>
              <a:ext cx="150973" cy="178804"/>
            </a:xfrm>
            <a:custGeom>
              <a:avLst/>
              <a:gdLst/>
              <a:ahLst/>
              <a:cxnLst/>
              <a:rect l="l" t="t" r="r" b="b"/>
              <a:pathLst>
                <a:path w="846" h="1002" extrusionOk="0">
                  <a:moveTo>
                    <a:pt x="74" y="1002"/>
                  </a:moveTo>
                  <a:lnTo>
                    <a:pt x="846" y="482"/>
                  </a:lnTo>
                  <a:lnTo>
                    <a:pt x="772" y="0"/>
                  </a:lnTo>
                  <a:lnTo>
                    <a:pt x="0" y="5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910;p24">
              <a:extLst>
                <a:ext uri="{FF2B5EF4-FFF2-40B4-BE49-F238E27FC236}">
                  <a16:creationId xmlns:a16="http://schemas.microsoft.com/office/drawing/2014/main" id="{5DFFD99B-A541-42A0-B789-7670FA2F0157}"/>
                </a:ext>
              </a:extLst>
            </p:cNvPr>
            <p:cNvSpPr/>
            <p:nvPr/>
          </p:nvSpPr>
          <p:spPr>
            <a:xfrm>
              <a:off x="3354643" y="2615701"/>
              <a:ext cx="151151" cy="178804"/>
            </a:xfrm>
            <a:custGeom>
              <a:avLst/>
              <a:gdLst/>
              <a:ahLst/>
              <a:cxnLst/>
              <a:rect l="l" t="t" r="r" b="b"/>
              <a:pathLst>
                <a:path w="847" h="1002" extrusionOk="0">
                  <a:moveTo>
                    <a:pt x="75" y="1002"/>
                  </a:moveTo>
                  <a:lnTo>
                    <a:pt x="846" y="481"/>
                  </a:lnTo>
                  <a:lnTo>
                    <a:pt x="773" y="0"/>
                  </a:lnTo>
                  <a:lnTo>
                    <a:pt x="1" y="5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11;p24">
              <a:extLst>
                <a:ext uri="{FF2B5EF4-FFF2-40B4-BE49-F238E27FC236}">
                  <a16:creationId xmlns:a16="http://schemas.microsoft.com/office/drawing/2014/main" id="{F2CC9A2C-6D1B-405E-9010-468350D2D1AD}"/>
                </a:ext>
              </a:extLst>
            </p:cNvPr>
            <p:cNvSpPr/>
            <p:nvPr/>
          </p:nvSpPr>
          <p:spPr>
            <a:xfrm>
              <a:off x="3379447" y="2774340"/>
              <a:ext cx="151151" cy="178804"/>
            </a:xfrm>
            <a:custGeom>
              <a:avLst/>
              <a:gdLst/>
              <a:ahLst/>
              <a:cxnLst/>
              <a:rect l="l" t="t" r="r" b="b"/>
              <a:pathLst>
                <a:path w="847" h="1002" extrusionOk="0">
                  <a:moveTo>
                    <a:pt x="74" y="1002"/>
                  </a:moveTo>
                  <a:lnTo>
                    <a:pt x="846" y="486"/>
                  </a:lnTo>
                  <a:lnTo>
                    <a:pt x="772" y="0"/>
                  </a:lnTo>
                  <a:lnTo>
                    <a:pt x="1" y="5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912;p24">
              <a:extLst>
                <a:ext uri="{FF2B5EF4-FFF2-40B4-BE49-F238E27FC236}">
                  <a16:creationId xmlns:a16="http://schemas.microsoft.com/office/drawing/2014/main" id="{12636A78-3460-4D60-83BB-1C94B95266B9}"/>
                </a:ext>
              </a:extLst>
            </p:cNvPr>
            <p:cNvSpPr/>
            <p:nvPr/>
          </p:nvSpPr>
          <p:spPr>
            <a:xfrm>
              <a:off x="3403538" y="2932801"/>
              <a:ext cx="150973" cy="178983"/>
            </a:xfrm>
            <a:custGeom>
              <a:avLst/>
              <a:gdLst/>
              <a:ahLst/>
              <a:cxnLst/>
              <a:rect l="l" t="t" r="r" b="b"/>
              <a:pathLst>
                <a:path w="846" h="1003" extrusionOk="0">
                  <a:moveTo>
                    <a:pt x="74" y="1002"/>
                  </a:moveTo>
                  <a:lnTo>
                    <a:pt x="845" y="486"/>
                  </a:lnTo>
                  <a:lnTo>
                    <a:pt x="772" y="1"/>
                  </a:lnTo>
                  <a:lnTo>
                    <a:pt x="0" y="51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913;p24">
              <a:extLst>
                <a:ext uri="{FF2B5EF4-FFF2-40B4-BE49-F238E27FC236}">
                  <a16:creationId xmlns:a16="http://schemas.microsoft.com/office/drawing/2014/main" id="{5E7315AC-1902-4311-A5DF-A494906E5488}"/>
                </a:ext>
              </a:extLst>
            </p:cNvPr>
            <p:cNvSpPr/>
            <p:nvPr/>
          </p:nvSpPr>
          <p:spPr>
            <a:xfrm>
              <a:off x="3428164" y="3091440"/>
              <a:ext cx="151151" cy="178983"/>
            </a:xfrm>
            <a:custGeom>
              <a:avLst/>
              <a:gdLst/>
              <a:ahLst/>
              <a:cxnLst/>
              <a:rect l="l" t="t" r="r" b="b"/>
              <a:pathLst>
                <a:path w="847" h="1003" extrusionOk="0">
                  <a:moveTo>
                    <a:pt x="74" y="1002"/>
                  </a:moveTo>
                  <a:lnTo>
                    <a:pt x="846" y="486"/>
                  </a:lnTo>
                  <a:lnTo>
                    <a:pt x="773" y="1"/>
                  </a:lnTo>
                  <a:lnTo>
                    <a:pt x="1" y="51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914;p24">
              <a:extLst>
                <a:ext uri="{FF2B5EF4-FFF2-40B4-BE49-F238E27FC236}">
                  <a16:creationId xmlns:a16="http://schemas.microsoft.com/office/drawing/2014/main" id="{F61006FC-5A62-42D9-882E-3BF10A04908C}"/>
                </a:ext>
              </a:extLst>
            </p:cNvPr>
            <p:cNvSpPr/>
            <p:nvPr/>
          </p:nvSpPr>
          <p:spPr>
            <a:xfrm>
              <a:off x="3452254" y="3250079"/>
              <a:ext cx="149367" cy="103143"/>
            </a:xfrm>
            <a:custGeom>
              <a:avLst/>
              <a:gdLst/>
              <a:ahLst/>
              <a:cxnLst/>
              <a:rect l="l" t="t" r="r" b="b"/>
              <a:pathLst>
                <a:path w="837" h="578" extrusionOk="0">
                  <a:moveTo>
                    <a:pt x="837" y="421"/>
                  </a:moveTo>
                  <a:lnTo>
                    <a:pt x="9" y="577"/>
                  </a:lnTo>
                  <a:lnTo>
                    <a:pt x="0" y="521"/>
                  </a:lnTo>
                  <a:lnTo>
                    <a:pt x="7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915;p24">
              <a:extLst>
                <a:ext uri="{FF2B5EF4-FFF2-40B4-BE49-F238E27FC236}">
                  <a16:creationId xmlns:a16="http://schemas.microsoft.com/office/drawing/2014/main" id="{B51AA9D7-3849-447D-A474-5D627037F41E}"/>
                </a:ext>
              </a:extLst>
            </p:cNvPr>
            <p:cNvSpPr/>
            <p:nvPr/>
          </p:nvSpPr>
          <p:spPr>
            <a:xfrm>
              <a:off x="2898173" y="2469375"/>
              <a:ext cx="114747" cy="114028"/>
            </a:xfrm>
            <a:custGeom>
              <a:avLst/>
              <a:gdLst/>
              <a:ahLst/>
              <a:cxnLst/>
              <a:rect l="l" t="t" r="r" b="b"/>
              <a:pathLst>
                <a:path w="643" h="639" extrusionOk="0">
                  <a:moveTo>
                    <a:pt x="543" y="551"/>
                  </a:moveTo>
                  <a:lnTo>
                    <a:pt x="226" y="625"/>
                  </a:lnTo>
                  <a:cubicBezTo>
                    <a:pt x="166" y="638"/>
                    <a:pt x="105" y="603"/>
                    <a:pt x="88" y="538"/>
                  </a:cubicBezTo>
                  <a:lnTo>
                    <a:pt x="18" y="222"/>
                  </a:lnTo>
                  <a:cubicBezTo>
                    <a:pt x="1" y="161"/>
                    <a:pt x="40" y="100"/>
                    <a:pt x="101" y="87"/>
                  </a:cubicBezTo>
                  <a:lnTo>
                    <a:pt x="421" y="14"/>
                  </a:lnTo>
                  <a:cubicBezTo>
                    <a:pt x="482" y="1"/>
                    <a:pt x="543" y="35"/>
                    <a:pt x="556" y="100"/>
                  </a:cubicBezTo>
                  <a:lnTo>
                    <a:pt x="629" y="417"/>
                  </a:lnTo>
                  <a:cubicBezTo>
                    <a:pt x="642" y="478"/>
                    <a:pt x="603" y="538"/>
                    <a:pt x="543" y="551"/>
                  </a:cubicBezTo>
                  <a:close/>
                </a:path>
              </a:pathLst>
            </a:custGeom>
            <a:solidFill>
              <a:srgbClr val="FEB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916;p24">
              <a:extLst>
                <a:ext uri="{FF2B5EF4-FFF2-40B4-BE49-F238E27FC236}">
                  <a16:creationId xmlns:a16="http://schemas.microsoft.com/office/drawing/2014/main" id="{01FC5A8D-E0AF-4553-88B5-7C4E7DC837BD}"/>
                </a:ext>
              </a:extLst>
            </p:cNvPr>
            <p:cNvSpPr/>
            <p:nvPr/>
          </p:nvSpPr>
          <p:spPr>
            <a:xfrm>
              <a:off x="2932256" y="2617129"/>
              <a:ext cx="114747" cy="114742"/>
            </a:xfrm>
            <a:custGeom>
              <a:avLst/>
              <a:gdLst/>
              <a:ahLst/>
              <a:cxnLst/>
              <a:rect l="l" t="t" r="r" b="b"/>
              <a:pathLst>
                <a:path w="643" h="643" extrusionOk="0">
                  <a:moveTo>
                    <a:pt x="543" y="556"/>
                  </a:moveTo>
                  <a:lnTo>
                    <a:pt x="226" y="625"/>
                  </a:lnTo>
                  <a:cubicBezTo>
                    <a:pt x="165" y="643"/>
                    <a:pt x="100" y="604"/>
                    <a:pt x="87" y="543"/>
                  </a:cubicBezTo>
                  <a:lnTo>
                    <a:pt x="14" y="222"/>
                  </a:lnTo>
                  <a:cubicBezTo>
                    <a:pt x="1" y="161"/>
                    <a:pt x="40" y="101"/>
                    <a:pt x="100" y="88"/>
                  </a:cubicBezTo>
                  <a:lnTo>
                    <a:pt x="417" y="14"/>
                  </a:lnTo>
                  <a:cubicBezTo>
                    <a:pt x="482" y="1"/>
                    <a:pt x="543" y="40"/>
                    <a:pt x="556" y="101"/>
                  </a:cubicBezTo>
                  <a:lnTo>
                    <a:pt x="629" y="417"/>
                  </a:lnTo>
                  <a:cubicBezTo>
                    <a:pt x="642" y="478"/>
                    <a:pt x="603" y="538"/>
                    <a:pt x="543" y="556"/>
                  </a:cubicBezTo>
                  <a:close/>
                </a:path>
              </a:pathLst>
            </a:custGeom>
            <a:solidFill>
              <a:srgbClr val="FEB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917;p24">
              <a:extLst>
                <a:ext uri="{FF2B5EF4-FFF2-40B4-BE49-F238E27FC236}">
                  <a16:creationId xmlns:a16="http://schemas.microsoft.com/office/drawing/2014/main" id="{B5C08869-B1CA-4A86-96D7-86B2D999D380}"/>
                </a:ext>
              </a:extLst>
            </p:cNvPr>
            <p:cNvSpPr/>
            <p:nvPr/>
          </p:nvSpPr>
          <p:spPr>
            <a:xfrm>
              <a:off x="2966340" y="2764169"/>
              <a:ext cx="114747" cy="114742"/>
            </a:xfrm>
            <a:custGeom>
              <a:avLst/>
              <a:gdLst/>
              <a:ahLst/>
              <a:cxnLst/>
              <a:rect l="l" t="t" r="r" b="b"/>
              <a:pathLst>
                <a:path w="643" h="643" extrusionOk="0">
                  <a:moveTo>
                    <a:pt x="538" y="556"/>
                  </a:moveTo>
                  <a:lnTo>
                    <a:pt x="221" y="629"/>
                  </a:lnTo>
                  <a:cubicBezTo>
                    <a:pt x="161" y="642"/>
                    <a:pt x="100" y="603"/>
                    <a:pt x="87" y="543"/>
                  </a:cubicBezTo>
                  <a:lnTo>
                    <a:pt x="13" y="226"/>
                  </a:lnTo>
                  <a:cubicBezTo>
                    <a:pt x="0" y="161"/>
                    <a:pt x="39" y="100"/>
                    <a:pt x="100" y="87"/>
                  </a:cubicBezTo>
                  <a:lnTo>
                    <a:pt x="417" y="14"/>
                  </a:lnTo>
                  <a:cubicBezTo>
                    <a:pt x="477" y="1"/>
                    <a:pt x="538" y="40"/>
                    <a:pt x="555" y="100"/>
                  </a:cubicBezTo>
                  <a:lnTo>
                    <a:pt x="625" y="417"/>
                  </a:lnTo>
                  <a:cubicBezTo>
                    <a:pt x="642" y="482"/>
                    <a:pt x="603" y="543"/>
                    <a:pt x="538" y="556"/>
                  </a:cubicBezTo>
                  <a:close/>
                </a:path>
              </a:pathLst>
            </a:custGeom>
            <a:solidFill>
              <a:srgbClr val="FEB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918;p24">
              <a:extLst>
                <a:ext uri="{FF2B5EF4-FFF2-40B4-BE49-F238E27FC236}">
                  <a16:creationId xmlns:a16="http://schemas.microsoft.com/office/drawing/2014/main" id="{C854543F-3C03-492E-92C6-B2D3FCBDD36A}"/>
                </a:ext>
              </a:extLst>
            </p:cNvPr>
            <p:cNvSpPr/>
            <p:nvPr/>
          </p:nvSpPr>
          <p:spPr>
            <a:xfrm>
              <a:off x="1623161" y="1531637"/>
              <a:ext cx="841951" cy="1078001"/>
            </a:xfrm>
            <a:custGeom>
              <a:avLst/>
              <a:gdLst/>
              <a:ahLst/>
              <a:cxnLst/>
              <a:rect l="l" t="t" r="r" b="b"/>
              <a:pathLst>
                <a:path w="4718" h="6041" extrusionOk="0">
                  <a:moveTo>
                    <a:pt x="2892" y="1"/>
                  </a:moveTo>
                  <a:cubicBezTo>
                    <a:pt x="2892" y="1"/>
                    <a:pt x="3443" y="31"/>
                    <a:pt x="3721" y="868"/>
                  </a:cubicBezTo>
                  <a:cubicBezTo>
                    <a:pt x="3994" y="1705"/>
                    <a:pt x="3881" y="1800"/>
                    <a:pt x="4215" y="1969"/>
                  </a:cubicBezTo>
                  <a:cubicBezTo>
                    <a:pt x="4549" y="2143"/>
                    <a:pt x="4718" y="2429"/>
                    <a:pt x="4622" y="2845"/>
                  </a:cubicBezTo>
                  <a:cubicBezTo>
                    <a:pt x="4527" y="3261"/>
                    <a:pt x="4280" y="4679"/>
                    <a:pt x="2684" y="4735"/>
                  </a:cubicBezTo>
                  <a:lnTo>
                    <a:pt x="2407" y="6040"/>
                  </a:lnTo>
                  <a:lnTo>
                    <a:pt x="764" y="5546"/>
                  </a:lnTo>
                  <a:lnTo>
                    <a:pt x="1050" y="3864"/>
                  </a:lnTo>
                  <a:lnTo>
                    <a:pt x="1" y="3309"/>
                  </a:lnTo>
                  <a:lnTo>
                    <a:pt x="1" y="2273"/>
                  </a:lnTo>
                  <a:lnTo>
                    <a:pt x="668" y="1631"/>
                  </a:lnTo>
                  <a:lnTo>
                    <a:pt x="2086" y="127"/>
                  </a:lnTo>
                  <a:close/>
                </a:path>
              </a:pathLst>
            </a:custGeom>
            <a:solidFill>
              <a:srgbClr val="F799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919;p24">
              <a:extLst>
                <a:ext uri="{FF2B5EF4-FFF2-40B4-BE49-F238E27FC236}">
                  <a16:creationId xmlns:a16="http://schemas.microsoft.com/office/drawing/2014/main" id="{219817C9-A6DD-483A-96C0-EC2ADA878BFC}"/>
                </a:ext>
              </a:extLst>
            </p:cNvPr>
            <p:cNvSpPr/>
            <p:nvPr/>
          </p:nvSpPr>
          <p:spPr>
            <a:xfrm>
              <a:off x="1760923" y="1941708"/>
              <a:ext cx="103861" cy="98503"/>
            </a:xfrm>
            <a:custGeom>
              <a:avLst/>
              <a:gdLst/>
              <a:ahLst/>
              <a:cxnLst/>
              <a:rect l="l" t="t" r="r" b="b"/>
              <a:pathLst>
                <a:path w="582" h="552" extrusionOk="0">
                  <a:moveTo>
                    <a:pt x="581" y="486"/>
                  </a:moveTo>
                  <a:cubicBezTo>
                    <a:pt x="581" y="499"/>
                    <a:pt x="581" y="508"/>
                    <a:pt x="581" y="517"/>
                  </a:cubicBezTo>
                  <a:cubicBezTo>
                    <a:pt x="581" y="525"/>
                    <a:pt x="577" y="534"/>
                    <a:pt x="577" y="543"/>
                  </a:cubicBezTo>
                  <a:cubicBezTo>
                    <a:pt x="573" y="547"/>
                    <a:pt x="568" y="551"/>
                    <a:pt x="564" y="551"/>
                  </a:cubicBezTo>
                  <a:cubicBezTo>
                    <a:pt x="560" y="551"/>
                    <a:pt x="555" y="551"/>
                    <a:pt x="551" y="551"/>
                  </a:cubicBezTo>
                  <a:cubicBezTo>
                    <a:pt x="547" y="551"/>
                    <a:pt x="547" y="547"/>
                    <a:pt x="542" y="543"/>
                  </a:cubicBezTo>
                  <a:cubicBezTo>
                    <a:pt x="542" y="543"/>
                    <a:pt x="538" y="538"/>
                    <a:pt x="538" y="534"/>
                  </a:cubicBezTo>
                  <a:cubicBezTo>
                    <a:pt x="538" y="530"/>
                    <a:pt x="534" y="521"/>
                    <a:pt x="534" y="517"/>
                  </a:cubicBezTo>
                  <a:cubicBezTo>
                    <a:pt x="534" y="508"/>
                    <a:pt x="529" y="495"/>
                    <a:pt x="521" y="469"/>
                  </a:cubicBezTo>
                  <a:cubicBezTo>
                    <a:pt x="512" y="447"/>
                    <a:pt x="499" y="417"/>
                    <a:pt x="482" y="382"/>
                  </a:cubicBezTo>
                  <a:cubicBezTo>
                    <a:pt x="469" y="352"/>
                    <a:pt x="447" y="317"/>
                    <a:pt x="417" y="278"/>
                  </a:cubicBezTo>
                  <a:cubicBezTo>
                    <a:pt x="391" y="244"/>
                    <a:pt x="360" y="209"/>
                    <a:pt x="325" y="179"/>
                  </a:cubicBezTo>
                  <a:cubicBezTo>
                    <a:pt x="291" y="148"/>
                    <a:pt x="252" y="122"/>
                    <a:pt x="213" y="101"/>
                  </a:cubicBezTo>
                  <a:cubicBezTo>
                    <a:pt x="178" y="79"/>
                    <a:pt x="139" y="61"/>
                    <a:pt x="109" y="48"/>
                  </a:cubicBezTo>
                  <a:cubicBezTo>
                    <a:pt x="78" y="40"/>
                    <a:pt x="52" y="27"/>
                    <a:pt x="31" y="22"/>
                  </a:cubicBezTo>
                  <a:cubicBezTo>
                    <a:pt x="9" y="14"/>
                    <a:pt x="0" y="9"/>
                    <a:pt x="0" y="5"/>
                  </a:cubicBezTo>
                  <a:cubicBezTo>
                    <a:pt x="0" y="1"/>
                    <a:pt x="13" y="1"/>
                    <a:pt x="35" y="1"/>
                  </a:cubicBezTo>
                  <a:cubicBezTo>
                    <a:pt x="57" y="5"/>
                    <a:pt x="83" y="9"/>
                    <a:pt x="117" y="18"/>
                  </a:cubicBezTo>
                  <a:cubicBezTo>
                    <a:pt x="152" y="27"/>
                    <a:pt x="191" y="40"/>
                    <a:pt x="230" y="61"/>
                  </a:cubicBezTo>
                  <a:cubicBezTo>
                    <a:pt x="269" y="79"/>
                    <a:pt x="312" y="105"/>
                    <a:pt x="347" y="135"/>
                  </a:cubicBezTo>
                  <a:cubicBezTo>
                    <a:pt x="386" y="166"/>
                    <a:pt x="421" y="196"/>
                    <a:pt x="451" y="235"/>
                  </a:cubicBezTo>
                  <a:cubicBezTo>
                    <a:pt x="482" y="270"/>
                    <a:pt x="503" y="304"/>
                    <a:pt x="521" y="339"/>
                  </a:cubicBezTo>
                  <a:cubicBezTo>
                    <a:pt x="538" y="369"/>
                    <a:pt x="551" y="400"/>
                    <a:pt x="560" y="421"/>
                  </a:cubicBezTo>
                  <a:cubicBezTo>
                    <a:pt x="568" y="443"/>
                    <a:pt x="573" y="456"/>
                    <a:pt x="573" y="460"/>
                  </a:cubicBezTo>
                  <a:cubicBezTo>
                    <a:pt x="577" y="469"/>
                    <a:pt x="577" y="478"/>
                    <a:pt x="581" y="486"/>
                  </a:cubicBezTo>
                  <a:close/>
                </a:path>
              </a:pathLst>
            </a:custGeom>
            <a:solidFill>
              <a:srgbClr val="A35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920;p24">
              <a:extLst>
                <a:ext uri="{FF2B5EF4-FFF2-40B4-BE49-F238E27FC236}">
                  <a16:creationId xmlns:a16="http://schemas.microsoft.com/office/drawing/2014/main" id="{93175EBB-4E08-409E-BA78-B8DCB8958B70}"/>
                </a:ext>
              </a:extLst>
            </p:cNvPr>
            <p:cNvSpPr/>
            <p:nvPr/>
          </p:nvSpPr>
          <p:spPr>
            <a:xfrm>
              <a:off x="2160112" y="1833391"/>
              <a:ext cx="86015" cy="127055"/>
            </a:xfrm>
            <a:custGeom>
              <a:avLst/>
              <a:gdLst/>
              <a:ahLst/>
              <a:cxnLst/>
              <a:rect l="l" t="t" r="r" b="b"/>
              <a:pathLst>
                <a:path w="482" h="712" extrusionOk="0">
                  <a:moveTo>
                    <a:pt x="434" y="304"/>
                  </a:moveTo>
                  <a:cubicBezTo>
                    <a:pt x="482" y="486"/>
                    <a:pt x="438" y="655"/>
                    <a:pt x="330" y="686"/>
                  </a:cubicBezTo>
                  <a:cubicBezTo>
                    <a:pt x="226" y="712"/>
                    <a:pt x="100" y="590"/>
                    <a:pt x="48" y="408"/>
                  </a:cubicBezTo>
                  <a:cubicBezTo>
                    <a:pt x="1" y="231"/>
                    <a:pt x="44" y="61"/>
                    <a:pt x="152" y="31"/>
                  </a:cubicBezTo>
                  <a:cubicBezTo>
                    <a:pt x="256" y="1"/>
                    <a:pt x="382" y="122"/>
                    <a:pt x="434" y="304"/>
                  </a:cubicBezTo>
                  <a:close/>
                </a:path>
              </a:pathLst>
            </a:custGeom>
            <a:solidFill>
              <a:srgbClr val="4429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921;p24">
              <a:extLst>
                <a:ext uri="{FF2B5EF4-FFF2-40B4-BE49-F238E27FC236}">
                  <a16:creationId xmlns:a16="http://schemas.microsoft.com/office/drawing/2014/main" id="{58775936-4601-44FB-BD8B-281D07DAB9A8}"/>
                </a:ext>
              </a:extLst>
            </p:cNvPr>
            <p:cNvSpPr/>
            <p:nvPr/>
          </p:nvSpPr>
          <p:spPr>
            <a:xfrm>
              <a:off x="1980593" y="1916190"/>
              <a:ext cx="216823" cy="216100"/>
            </a:xfrm>
            <a:custGeom>
              <a:avLst/>
              <a:gdLst/>
              <a:ahLst/>
              <a:cxnLst/>
              <a:rect l="l" t="t" r="r" b="b"/>
              <a:pathLst>
                <a:path w="1215" h="1211" extrusionOk="0">
                  <a:moveTo>
                    <a:pt x="1215" y="603"/>
                  </a:moveTo>
                  <a:cubicBezTo>
                    <a:pt x="1215" y="942"/>
                    <a:pt x="941" y="1210"/>
                    <a:pt x="608" y="1210"/>
                  </a:cubicBezTo>
                  <a:cubicBezTo>
                    <a:pt x="274" y="1210"/>
                    <a:pt x="1" y="942"/>
                    <a:pt x="1" y="603"/>
                  </a:cubicBezTo>
                  <a:cubicBezTo>
                    <a:pt x="1" y="270"/>
                    <a:pt x="274" y="1"/>
                    <a:pt x="608" y="1"/>
                  </a:cubicBezTo>
                  <a:cubicBezTo>
                    <a:pt x="941" y="1"/>
                    <a:pt x="1215" y="270"/>
                    <a:pt x="1215" y="603"/>
                  </a:cubicBezTo>
                  <a:close/>
                </a:path>
              </a:pathLst>
            </a:custGeom>
            <a:solidFill>
              <a:srgbClr val="F78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922;p24">
              <a:extLst>
                <a:ext uri="{FF2B5EF4-FFF2-40B4-BE49-F238E27FC236}">
                  <a16:creationId xmlns:a16="http://schemas.microsoft.com/office/drawing/2014/main" id="{AC41C820-C341-4F15-8715-B21B30992A0E}"/>
                </a:ext>
              </a:extLst>
            </p:cNvPr>
            <p:cNvSpPr/>
            <p:nvPr/>
          </p:nvSpPr>
          <p:spPr>
            <a:xfrm>
              <a:off x="2182596" y="2129791"/>
              <a:ext cx="130808" cy="53534"/>
            </a:xfrm>
            <a:custGeom>
              <a:avLst/>
              <a:gdLst/>
              <a:ahLst/>
              <a:cxnLst/>
              <a:rect l="l" t="t" r="r" b="b"/>
              <a:pathLst>
                <a:path w="733" h="300" extrusionOk="0">
                  <a:moveTo>
                    <a:pt x="685" y="243"/>
                  </a:moveTo>
                  <a:cubicBezTo>
                    <a:pt x="694" y="243"/>
                    <a:pt x="698" y="247"/>
                    <a:pt x="707" y="252"/>
                  </a:cubicBezTo>
                  <a:cubicBezTo>
                    <a:pt x="716" y="256"/>
                    <a:pt x="720" y="261"/>
                    <a:pt x="724" y="265"/>
                  </a:cubicBezTo>
                  <a:cubicBezTo>
                    <a:pt x="729" y="269"/>
                    <a:pt x="733" y="274"/>
                    <a:pt x="733" y="282"/>
                  </a:cubicBezTo>
                  <a:cubicBezTo>
                    <a:pt x="733" y="287"/>
                    <a:pt x="729" y="291"/>
                    <a:pt x="729" y="291"/>
                  </a:cubicBezTo>
                  <a:cubicBezTo>
                    <a:pt x="724" y="295"/>
                    <a:pt x="724" y="295"/>
                    <a:pt x="720" y="295"/>
                  </a:cubicBezTo>
                  <a:cubicBezTo>
                    <a:pt x="716" y="300"/>
                    <a:pt x="711" y="300"/>
                    <a:pt x="707" y="295"/>
                  </a:cubicBezTo>
                  <a:cubicBezTo>
                    <a:pt x="703" y="295"/>
                    <a:pt x="698" y="295"/>
                    <a:pt x="690" y="295"/>
                  </a:cubicBezTo>
                  <a:cubicBezTo>
                    <a:pt x="685" y="295"/>
                    <a:pt x="668" y="291"/>
                    <a:pt x="642" y="287"/>
                  </a:cubicBezTo>
                  <a:cubicBezTo>
                    <a:pt x="620" y="282"/>
                    <a:pt x="590" y="278"/>
                    <a:pt x="551" y="269"/>
                  </a:cubicBezTo>
                  <a:cubicBezTo>
                    <a:pt x="516" y="261"/>
                    <a:pt x="477" y="252"/>
                    <a:pt x="434" y="239"/>
                  </a:cubicBezTo>
                  <a:cubicBezTo>
                    <a:pt x="395" y="221"/>
                    <a:pt x="351" y="208"/>
                    <a:pt x="308" y="191"/>
                  </a:cubicBezTo>
                  <a:cubicBezTo>
                    <a:pt x="265" y="174"/>
                    <a:pt x="226" y="156"/>
                    <a:pt x="187" y="135"/>
                  </a:cubicBezTo>
                  <a:cubicBezTo>
                    <a:pt x="148" y="117"/>
                    <a:pt x="117" y="96"/>
                    <a:pt x="87" y="78"/>
                  </a:cubicBezTo>
                  <a:cubicBezTo>
                    <a:pt x="61" y="61"/>
                    <a:pt x="39" y="44"/>
                    <a:pt x="22" y="31"/>
                  </a:cubicBezTo>
                  <a:cubicBezTo>
                    <a:pt x="9" y="18"/>
                    <a:pt x="0" y="9"/>
                    <a:pt x="5" y="5"/>
                  </a:cubicBezTo>
                  <a:cubicBezTo>
                    <a:pt x="5" y="0"/>
                    <a:pt x="18" y="5"/>
                    <a:pt x="35" y="13"/>
                  </a:cubicBezTo>
                  <a:cubicBezTo>
                    <a:pt x="52" y="22"/>
                    <a:pt x="74" y="35"/>
                    <a:pt x="104" y="48"/>
                  </a:cubicBezTo>
                  <a:cubicBezTo>
                    <a:pt x="130" y="61"/>
                    <a:pt x="165" y="78"/>
                    <a:pt x="200" y="91"/>
                  </a:cubicBezTo>
                  <a:cubicBezTo>
                    <a:pt x="239" y="109"/>
                    <a:pt x="278" y="126"/>
                    <a:pt x="317" y="139"/>
                  </a:cubicBezTo>
                  <a:cubicBezTo>
                    <a:pt x="356" y="156"/>
                    <a:pt x="399" y="169"/>
                    <a:pt x="438" y="182"/>
                  </a:cubicBezTo>
                  <a:cubicBezTo>
                    <a:pt x="477" y="191"/>
                    <a:pt x="512" y="204"/>
                    <a:pt x="542" y="208"/>
                  </a:cubicBezTo>
                  <a:cubicBezTo>
                    <a:pt x="577" y="217"/>
                    <a:pt x="603" y="221"/>
                    <a:pt x="625" y="226"/>
                  </a:cubicBezTo>
                  <a:cubicBezTo>
                    <a:pt x="646" y="230"/>
                    <a:pt x="655" y="234"/>
                    <a:pt x="659" y="234"/>
                  </a:cubicBezTo>
                  <a:cubicBezTo>
                    <a:pt x="668" y="234"/>
                    <a:pt x="672" y="239"/>
                    <a:pt x="685" y="243"/>
                  </a:cubicBezTo>
                  <a:close/>
                </a:path>
              </a:pathLst>
            </a:custGeom>
            <a:solidFill>
              <a:srgbClr val="A35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923;p24">
              <a:extLst>
                <a:ext uri="{FF2B5EF4-FFF2-40B4-BE49-F238E27FC236}">
                  <a16:creationId xmlns:a16="http://schemas.microsoft.com/office/drawing/2014/main" id="{491FADCC-DEDA-4214-99A4-25C4CEA1DE7B}"/>
                </a:ext>
              </a:extLst>
            </p:cNvPr>
            <p:cNvSpPr/>
            <p:nvPr/>
          </p:nvSpPr>
          <p:spPr>
            <a:xfrm>
              <a:off x="1950435" y="2351065"/>
              <a:ext cx="151865" cy="106890"/>
            </a:xfrm>
            <a:custGeom>
              <a:avLst/>
              <a:gdLst/>
              <a:ahLst/>
              <a:cxnLst/>
              <a:rect l="l" t="t" r="r" b="b"/>
              <a:pathLst>
                <a:path w="851" h="599" extrusionOk="0">
                  <a:moveTo>
                    <a:pt x="850" y="143"/>
                  </a:moveTo>
                  <a:cubicBezTo>
                    <a:pt x="850" y="143"/>
                    <a:pt x="352" y="96"/>
                    <a:pt x="1" y="0"/>
                  </a:cubicBezTo>
                  <a:lnTo>
                    <a:pt x="755" y="599"/>
                  </a:lnTo>
                  <a:close/>
                </a:path>
              </a:pathLst>
            </a:custGeom>
            <a:solidFill>
              <a:srgbClr val="E373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924;p24">
              <a:extLst>
                <a:ext uri="{FF2B5EF4-FFF2-40B4-BE49-F238E27FC236}">
                  <a16:creationId xmlns:a16="http://schemas.microsoft.com/office/drawing/2014/main" id="{5A017B1E-CFCF-4322-8859-B4EEA55CAE64}"/>
                </a:ext>
              </a:extLst>
            </p:cNvPr>
            <p:cNvSpPr/>
            <p:nvPr/>
          </p:nvSpPr>
          <p:spPr>
            <a:xfrm>
              <a:off x="2072672" y="1685637"/>
              <a:ext cx="154185" cy="82264"/>
            </a:xfrm>
            <a:custGeom>
              <a:avLst/>
              <a:gdLst/>
              <a:ahLst/>
              <a:cxnLst/>
              <a:rect l="l" t="t" r="r" b="b"/>
              <a:pathLst>
                <a:path w="864" h="461" extrusionOk="0">
                  <a:moveTo>
                    <a:pt x="746" y="1"/>
                  </a:moveTo>
                  <a:cubicBezTo>
                    <a:pt x="759" y="5"/>
                    <a:pt x="772" y="9"/>
                    <a:pt x="785" y="18"/>
                  </a:cubicBezTo>
                  <a:cubicBezTo>
                    <a:pt x="798" y="27"/>
                    <a:pt x="811" y="35"/>
                    <a:pt x="820" y="48"/>
                  </a:cubicBezTo>
                  <a:cubicBezTo>
                    <a:pt x="833" y="61"/>
                    <a:pt x="842" y="79"/>
                    <a:pt x="850" y="100"/>
                  </a:cubicBezTo>
                  <a:cubicBezTo>
                    <a:pt x="855" y="118"/>
                    <a:pt x="859" y="135"/>
                    <a:pt x="859" y="144"/>
                  </a:cubicBezTo>
                  <a:cubicBezTo>
                    <a:pt x="863" y="157"/>
                    <a:pt x="863" y="165"/>
                    <a:pt x="863" y="174"/>
                  </a:cubicBezTo>
                  <a:cubicBezTo>
                    <a:pt x="859" y="178"/>
                    <a:pt x="855" y="183"/>
                    <a:pt x="850" y="187"/>
                  </a:cubicBezTo>
                  <a:cubicBezTo>
                    <a:pt x="846" y="187"/>
                    <a:pt x="842" y="191"/>
                    <a:pt x="833" y="191"/>
                  </a:cubicBezTo>
                  <a:cubicBezTo>
                    <a:pt x="829" y="196"/>
                    <a:pt x="811" y="204"/>
                    <a:pt x="785" y="213"/>
                  </a:cubicBezTo>
                  <a:cubicBezTo>
                    <a:pt x="759" y="222"/>
                    <a:pt x="725" y="235"/>
                    <a:pt x="690" y="252"/>
                  </a:cubicBezTo>
                  <a:cubicBezTo>
                    <a:pt x="651" y="265"/>
                    <a:pt x="608" y="282"/>
                    <a:pt x="560" y="300"/>
                  </a:cubicBezTo>
                  <a:cubicBezTo>
                    <a:pt x="517" y="322"/>
                    <a:pt x="469" y="339"/>
                    <a:pt x="421" y="356"/>
                  </a:cubicBezTo>
                  <a:cubicBezTo>
                    <a:pt x="373" y="378"/>
                    <a:pt x="326" y="395"/>
                    <a:pt x="278" y="408"/>
                  </a:cubicBezTo>
                  <a:cubicBezTo>
                    <a:pt x="235" y="426"/>
                    <a:pt x="191" y="439"/>
                    <a:pt x="157" y="447"/>
                  </a:cubicBezTo>
                  <a:cubicBezTo>
                    <a:pt x="118" y="456"/>
                    <a:pt x="83" y="460"/>
                    <a:pt x="57" y="456"/>
                  </a:cubicBezTo>
                  <a:cubicBezTo>
                    <a:pt x="31" y="456"/>
                    <a:pt x="14" y="447"/>
                    <a:pt x="5" y="430"/>
                  </a:cubicBezTo>
                  <a:cubicBezTo>
                    <a:pt x="1" y="417"/>
                    <a:pt x="5" y="404"/>
                    <a:pt x="22" y="387"/>
                  </a:cubicBezTo>
                  <a:cubicBezTo>
                    <a:pt x="40" y="369"/>
                    <a:pt x="61" y="348"/>
                    <a:pt x="92" y="322"/>
                  </a:cubicBezTo>
                  <a:cubicBezTo>
                    <a:pt x="122" y="300"/>
                    <a:pt x="161" y="274"/>
                    <a:pt x="200" y="252"/>
                  </a:cubicBezTo>
                  <a:cubicBezTo>
                    <a:pt x="243" y="226"/>
                    <a:pt x="287" y="200"/>
                    <a:pt x="330" y="178"/>
                  </a:cubicBezTo>
                  <a:cubicBezTo>
                    <a:pt x="373" y="152"/>
                    <a:pt x="421" y="131"/>
                    <a:pt x="465" y="109"/>
                  </a:cubicBezTo>
                  <a:cubicBezTo>
                    <a:pt x="508" y="87"/>
                    <a:pt x="547" y="70"/>
                    <a:pt x="586" y="57"/>
                  </a:cubicBezTo>
                  <a:cubicBezTo>
                    <a:pt x="621" y="40"/>
                    <a:pt x="651" y="27"/>
                    <a:pt x="677" y="18"/>
                  </a:cubicBezTo>
                  <a:cubicBezTo>
                    <a:pt x="699" y="9"/>
                    <a:pt x="712" y="5"/>
                    <a:pt x="716" y="5"/>
                  </a:cubicBezTo>
                  <a:cubicBezTo>
                    <a:pt x="725" y="1"/>
                    <a:pt x="733" y="1"/>
                    <a:pt x="746" y="1"/>
                  </a:cubicBezTo>
                  <a:close/>
                </a:path>
              </a:pathLst>
            </a:custGeom>
            <a:solidFill>
              <a:srgbClr val="A95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925;p24">
              <a:extLst>
                <a:ext uri="{FF2B5EF4-FFF2-40B4-BE49-F238E27FC236}">
                  <a16:creationId xmlns:a16="http://schemas.microsoft.com/office/drawing/2014/main" id="{143D74AD-4324-47F5-A1C6-E41D95E4EB7A}"/>
                </a:ext>
              </a:extLst>
            </p:cNvPr>
            <p:cNvSpPr/>
            <p:nvPr/>
          </p:nvSpPr>
          <p:spPr>
            <a:xfrm>
              <a:off x="1478440" y="1468289"/>
              <a:ext cx="995957" cy="1014474"/>
            </a:xfrm>
            <a:custGeom>
              <a:avLst/>
              <a:gdLst/>
              <a:ahLst/>
              <a:cxnLst/>
              <a:rect l="l" t="t" r="r" b="b"/>
              <a:pathLst>
                <a:path w="5581" h="5685" extrusionOk="0">
                  <a:moveTo>
                    <a:pt x="2407" y="2823"/>
                  </a:moveTo>
                  <a:cubicBezTo>
                    <a:pt x="2407" y="2823"/>
                    <a:pt x="3101" y="2255"/>
                    <a:pt x="2897" y="1136"/>
                  </a:cubicBezTo>
                  <a:cubicBezTo>
                    <a:pt x="2897" y="1136"/>
                    <a:pt x="3673" y="1787"/>
                    <a:pt x="4016" y="1557"/>
                  </a:cubicBezTo>
                  <a:cubicBezTo>
                    <a:pt x="4354" y="1327"/>
                    <a:pt x="3716" y="789"/>
                    <a:pt x="3716" y="789"/>
                  </a:cubicBezTo>
                  <a:cubicBezTo>
                    <a:pt x="3716" y="789"/>
                    <a:pt x="5082" y="1180"/>
                    <a:pt x="5334" y="920"/>
                  </a:cubicBezTo>
                  <a:cubicBezTo>
                    <a:pt x="5581" y="659"/>
                    <a:pt x="5173" y="0"/>
                    <a:pt x="3868" y="130"/>
                  </a:cubicBezTo>
                  <a:cubicBezTo>
                    <a:pt x="2567" y="260"/>
                    <a:pt x="512" y="1470"/>
                    <a:pt x="512" y="1470"/>
                  </a:cubicBezTo>
                  <a:lnTo>
                    <a:pt x="1" y="2910"/>
                  </a:lnTo>
                  <a:cubicBezTo>
                    <a:pt x="1" y="2910"/>
                    <a:pt x="291" y="3681"/>
                    <a:pt x="859" y="4323"/>
                  </a:cubicBezTo>
                  <a:cubicBezTo>
                    <a:pt x="1427" y="4960"/>
                    <a:pt x="1583" y="5381"/>
                    <a:pt x="1609" y="5684"/>
                  </a:cubicBezTo>
                  <a:cubicBezTo>
                    <a:pt x="1609" y="5684"/>
                    <a:pt x="2117" y="4414"/>
                    <a:pt x="2169" y="3994"/>
                  </a:cubicBezTo>
                  <a:cubicBezTo>
                    <a:pt x="2169" y="3994"/>
                    <a:pt x="1193" y="3907"/>
                    <a:pt x="1089" y="3183"/>
                  </a:cubicBezTo>
                  <a:cubicBezTo>
                    <a:pt x="985" y="2463"/>
                    <a:pt x="1900" y="1579"/>
                    <a:pt x="2407" y="2823"/>
                  </a:cubicBezTo>
                  <a:close/>
                </a:path>
              </a:pathLst>
            </a:custGeom>
            <a:solidFill>
              <a:srgbClr val="8B3C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926;p24">
              <a:extLst>
                <a:ext uri="{FF2B5EF4-FFF2-40B4-BE49-F238E27FC236}">
                  <a16:creationId xmlns:a16="http://schemas.microsoft.com/office/drawing/2014/main" id="{F3F30C3D-172B-4867-ADE9-9C486FD7B255}"/>
                </a:ext>
              </a:extLst>
            </p:cNvPr>
            <p:cNvSpPr/>
            <p:nvPr/>
          </p:nvSpPr>
          <p:spPr>
            <a:xfrm>
              <a:off x="1374048" y="1257900"/>
              <a:ext cx="1231875" cy="729672"/>
            </a:xfrm>
            <a:custGeom>
              <a:avLst/>
              <a:gdLst/>
              <a:ahLst/>
              <a:cxnLst/>
              <a:rect l="l" t="t" r="r" b="b"/>
              <a:pathLst>
                <a:path w="6903" h="4089" extrusionOk="0">
                  <a:moveTo>
                    <a:pt x="6903" y="108"/>
                  </a:moveTo>
                  <a:lnTo>
                    <a:pt x="5026" y="1309"/>
                  </a:lnTo>
                  <a:lnTo>
                    <a:pt x="586" y="4089"/>
                  </a:lnTo>
                  <a:cubicBezTo>
                    <a:pt x="586" y="4089"/>
                    <a:pt x="0" y="3187"/>
                    <a:pt x="65" y="2480"/>
                  </a:cubicBezTo>
                  <a:cubicBezTo>
                    <a:pt x="130" y="1769"/>
                    <a:pt x="1397" y="464"/>
                    <a:pt x="2563" y="351"/>
                  </a:cubicBezTo>
                  <a:cubicBezTo>
                    <a:pt x="2970" y="312"/>
                    <a:pt x="3339" y="382"/>
                    <a:pt x="3642" y="490"/>
                  </a:cubicBezTo>
                  <a:cubicBezTo>
                    <a:pt x="3777" y="538"/>
                    <a:pt x="3898" y="594"/>
                    <a:pt x="4007" y="650"/>
                  </a:cubicBezTo>
                  <a:cubicBezTo>
                    <a:pt x="4362" y="832"/>
                    <a:pt x="4570" y="1028"/>
                    <a:pt x="4570" y="1028"/>
                  </a:cubicBezTo>
                  <a:cubicBezTo>
                    <a:pt x="6482" y="0"/>
                    <a:pt x="6903" y="108"/>
                    <a:pt x="6903" y="10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927;p24">
              <a:extLst>
                <a:ext uri="{FF2B5EF4-FFF2-40B4-BE49-F238E27FC236}">
                  <a16:creationId xmlns:a16="http://schemas.microsoft.com/office/drawing/2014/main" id="{284F11FB-08DF-44D8-9DB4-7CDF3CC099C3}"/>
                </a:ext>
              </a:extLst>
            </p:cNvPr>
            <p:cNvSpPr/>
            <p:nvPr/>
          </p:nvSpPr>
          <p:spPr>
            <a:xfrm>
              <a:off x="1890120" y="1345161"/>
              <a:ext cx="198977" cy="131873"/>
            </a:xfrm>
            <a:custGeom>
              <a:avLst/>
              <a:gdLst/>
              <a:ahLst/>
              <a:cxnLst/>
              <a:rect l="l" t="t" r="r" b="b"/>
              <a:pathLst>
                <a:path w="1115" h="739" extrusionOk="0">
                  <a:moveTo>
                    <a:pt x="1115" y="161"/>
                  </a:moveTo>
                  <a:lnTo>
                    <a:pt x="191" y="738"/>
                  </a:lnTo>
                  <a:lnTo>
                    <a:pt x="0" y="469"/>
                  </a:lnTo>
                  <a:lnTo>
                    <a:pt x="750" y="1"/>
                  </a:lnTo>
                  <a:cubicBezTo>
                    <a:pt x="885" y="49"/>
                    <a:pt x="1006" y="105"/>
                    <a:pt x="1115" y="1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928;p24">
              <a:extLst>
                <a:ext uri="{FF2B5EF4-FFF2-40B4-BE49-F238E27FC236}">
                  <a16:creationId xmlns:a16="http://schemas.microsoft.com/office/drawing/2014/main" id="{A8F3D407-C976-476E-AF84-3C191AD3ECF1}"/>
                </a:ext>
              </a:extLst>
            </p:cNvPr>
            <p:cNvSpPr/>
            <p:nvPr/>
          </p:nvSpPr>
          <p:spPr>
            <a:xfrm>
              <a:off x="1502531" y="1363005"/>
              <a:ext cx="96009" cy="68345"/>
            </a:xfrm>
            <a:custGeom>
              <a:avLst/>
              <a:gdLst/>
              <a:ahLst/>
              <a:cxnLst/>
              <a:rect l="l" t="t" r="r" b="b"/>
              <a:pathLst>
                <a:path w="538" h="383" extrusionOk="0">
                  <a:moveTo>
                    <a:pt x="503" y="61"/>
                  </a:moveTo>
                  <a:cubicBezTo>
                    <a:pt x="538" y="122"/>
                    <a:pt x="460" y="230"/>
                    <a:pt x="330" y="300"/>
                  </a:cubicBezTo>
                  <a:cubicBezTo>
                    <a:pt x="200" y="374"/>
                    <a:pt x="70" y="382"/>
                    <a:pt x="35" y="326"/>
                  </a:cubicBezTo>
                  <a:cubicBezTo>
                    <a:pt x="0" y="265"/>
                    <a:pt x="78" y="157"/>
                    <a:pt x="208" y="83"/>
                  </a:cubicBezTo>
                  <a:cubicBezTo>
                    <a:pt x="334" y="9"/>
                    <a:pt x="468" y="1"/>
                    <a:pt x="503" y="61"/>
                  </a:cubicBezTo>
                  <a:close/>
                </a:path>
              </a:pathLst>
            </a:custGeom>
            <a:solidFill>
              <a:srgbClr val="D445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929;p24">
              <a:extLst>
                <a:ext uri="{FF2B5EF4-FFF2-40B4-BE49-F238E27FC236}">
                  <a16:creationId xmlns:a16="http://schemas.microsoft.com/office/drawing/2014/main" id="{8F857F7C-A3B7-4E00-A874-F4208C7CAEDE}"/>
                </a:ext>
              </a:extLst>
            </p:cNvPr>
            <p:cNvSpPr/>
            <p:nvPr/>
          </p:nvSpPr>
          <p:spPr>
            <a:xfrm>
              <a:off x="1403492" y="2521303"/>
              <a:ext cx="873716" cy="1390463"/>
            </a:xfrm>
            <a:custGeom>
              <a:avLst/>
              <a:gdLst/>
              <a:ahLst/>
              <a:cxnLst/>
              <a:rect l="l" t="t" r="r" b="b"/>
              <a:pathLst>
                <a:path w="4896" h="7792" extrusionOk="0">
                  <a:moveTo>
                    <a:pt x="1995" y="0"/>
                  </a:moveTo>
                  <a:cubicBezTo>
                    <a:pt x="1995" y="0"/>
                    <a:pt x="672" y="481"/>
                    <a:pt x="421" y="1331"/>
                  </a:cubicBezTo>
                  <a:cubicBezTo>
                    <a:pt x="169" y="2185"/>
                    <a:pt x="230" y="3282"/>
                    <a:pt x="191" y="4249"/>
                  </a:cubicBezTo>
                  <a:cubicBezTo>
                    <a:pt x="148" y="5220"/>
                    <a:pt x="0" y="5918"/>
                    <a:pt x="0" y="5918"/>
                  </a:cubicBezTo>
                  <a:lnTo>
                    <a:pt x="3066" y="7791"/>
                  </a:lnTo>
                  <a:cubicBezTo>
                    <a:pt x="3066" y="7791"/>
                    <a:pt x="4895" y="3209"/>
                    <a:pt x="3638" y="4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930;p24">
              <a:extLst>
                <a:ext uri="{FF2B5EF4-FFF2-40B4-BE49-F238E27FC236}">
                  <a16:creationId xmlns:a16="http://schemas.microsoft.com/office/drawing/2014/main" id="{64BC18AB-A875-4373-94CE-AC78C3B6BC17}"/>
                </a:ext>
              </a:extLst>
            </p:cNvPr>
            <p:cNvSpPr/>
            <p:nvPr/>
          </p:nvSpPr>
          <p:spPr>
            <a:xfrm>
              <a:off x="1593004" y="2544501"/>
              <a:ext cx="259295" cy="175771"/>
            </a:xfrm>
            <a:custGeom>
              <a:avLst/>
              <a:gdLst/>
              <a:ahLst/>
              <a:cxnLst/>
              <a:rect l="l" t="t" r="r" b="b"/>
              <a:pathLst>
                <a:path w="1453" h="985" extrusionOk="0">
                  <a:moveTo>
                    <a:pt x="1327" y="39"/>
                  </a:moveTo>
                  <a:cubicBezTo>
                    <a:pt x="1349" y="31"/>
                    <a:pt x="1366" y="22"/>
                    <a:pt x="1384" y="13"/>
                  </a:cubicBezTo>
                  <a:cubicBezTo>
                    <a:pt x="1401" y="9"/>
                    <a:pt x="1414" y="5"/>
                    <a:pt x="1427" y="0"/>
                  </a:cubicBezTo>
                  <a:cubicBezTo>
                    <a:pt x="1440" y="0"/>
                    <a:pt x="1444" y="0"/>
                    <a:pt x="1449" y="5"/>
                  </a:cubicBezTo>
                  <a:cubicBezTo>
                    <a:pt x="1453" y="9"/>
                    <a:pt x="1453" y="13"/>
                    <a:pt x="1449" y="18"/>
                  </a:cubicBezTo>
                  <a:cubicBezTo>
                    <a:pt x="1449" y="22"/>
                    <a:pt x="1444" y="26"/>
                    <a:pt x="1436" y="35"/>
                  </a:cubicBezTo>
                  <a:cubicBezTo>
                    <a:pt x="1431" y="39"/>
                    <a:pt x="1423" y="44"/>
                    <a:pt x="1414" y="48"/>
                  </a:cubicBezTo>
                  <a:cubicBezTo>
                    <a:pt x="1405" y="52"/>
                    <a:pt x="1397" y="61"/>
                    <a:pt x="1384" y="65"/>
                  </a:cubicBezTo>
                  <a:cubicBezTo>
                    <a:pt x="1371" y="74"/>
                    <a:pt x="1340" y="91"/>
                    <a:pt x="1297" y="122"/>
                  </a:cubicBezTo>
                  <a:cubicBezTo>
                    <a:pt x="1249" y="148"/>
                    <a:pt x="1188" y="182"/>
                    <a:pt x="1123" y="226"/>
                  </a:cubicBezTo>
                  <a:cubicBezTo>
                    <a:pt x="1054" y="269"/>
                    <a:pt x="980" y="317"/>
                    <a:pt x="898" y="369"/>
                  </a:cubicBezTo>
                  <a:cubicBezTo>
                    <a:pt x="816" y="421"/>
                    <a:pt x="733" y="477"/>
                    <a:pt x="651" y="534"/>
                  </a:cubicBezTo>
                  <a:cubicBezTo>
                    <a:pt x="568" y="590"/>
                    <a:pt x="486" y="646"/>
                    <a:pt x="412" y="698"/>
                  </a:cubicBezTo>
                  <a:cubicBezTo>
                    <a:pt x="334" y="755"/>
                    <a:pt x="265" y="802"/>
                    <a:pt x="204" y="846"/>
                  </a:cubicBezTo>
                  <a:cubicBezTo>
                    <a:pt x="148" y="889"/>
                    <a:pt x="100" y="924"/>
                    <a:pt x="61" y="950"/>
                  </a:cubicBezTo>
                  <a:cubicBezTo>
                    <a:pt x="22" y="971"/>
                    <a:pt x="5" y="985"/>
                    <a:pt x="0" y="980"/>
                  </a:cubicBezTo>
                  <a:cubicBezTo>
                    <a:pt x="0" y="980"/>
                    <a:pt x="13" y="963"/>
                    <a:pt x="48" y="932"/>
                  </a:cubicBezTo>
                  <a:cubicBezTo>
                    <a:pt x="78" y="906"/>
                    <a:pt x="126" y="867"/>
                    <a:pt x="178" y="824"/>
                  </a:cubicBezTo>
                  <a:cubicBezTo>
                    <a:pt x="235" y="776"/>
                    <a:pt x="300" y="729"/>
                    <a:pt x="373" y="672"/>
                  </a:cubicBezTo>
                  <a:cubicBezTo>
                    <a:pt x="447" y="616"/>
                    <a:pt x="525" y="560"/>
                    <a:pt x="603" y="503"/>
                  </a:cubicBezTo>
                  <a:cubicBezTo>
                    <a:pt x="681" y="447"/>
                    <a:pt x="759" y="395"/>
                    <a:pt x="837" y="343"/>
                  </a:cubicBezTo>
                  <a:cubicBezTo>
                    <a:pt x="915" y="291"/>
                    <a:pt x="985" y="247"/>
                    <a:pt x="1050" y="204"/>
                  </a:cubicBezTo>
                  <a:cubicBezTo>
                    <a:pt x="1115" y="165"/>
                    <a:pt x="1167" y="135"/>
                    <a:pt x="1206" y="109"/>
                  </a:cubicBezTo>
                  <a:cubicBezTo>
                    <a:pt x="1249" y="83"/>
                    <a:pt x="1271" y="70"/>
                    <a:pt x="1279" y="65"/>
                  </a:cubicBezTo>
                  <a:cubicBezTo>
                    <a:pt x="1292" y="57"/>
                    <a:pt x="1310" y="48"/>
                    <a:pt x="1327" y="39"/>
                  </a:cubicBezTo>
                  <a:close/>
                </a:path>
              </a:pathLst>
            </a:custGeom>
            <a:solidFill>
              <a:srgbClr val="BACC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931;p24">
              <a:extLst>
                <a:ext uri="{FF2B5EF4-FFF2-40B4-BE49-F238E27FC236}">
                  <a16:creationId xmlns:a16="http://schemas.microsoft.com/office/drawing/2014/main" id="{85801705-FA98-4219-BC51-A19C74BAECAA}"/>
                </a:ext>
              </a:extLst>
            </p:cNvPr>
            <p:cNvSpPr/>
            <p:nvPr/>
          </p:nvSpPr>
          <p:spPr>
            <a:xfrm>
              <a:off x="1540362" y="3035051"/>
              <a:ext cx="57463" cy="627600"/>
            </a:xfrm>
            <a:custGeom>
              <a:avLst/>
              <a:gdLst/>
              <a:ahLst/>
              <a:cxnLst/>
              <a:rect l="l" t="t" r="r" b="b"/>
              <a:pathLst>
                <a:path w="322" h="3517" extrusionOk="0">
                  <a:moveTo>
                    <a:pt x="239" y="247"/>
                  </a:moveTo>
                  <a:cubicBezTo>
                    <a:pt x="239" y="208"/>
                    <a:pt x="239" y="169"/>
                    <a:pt x="239" y="130"/>
                  </a:cubicBezTo>
                  <a:cubicBezTo>
                    <a:pt x="239" y="91"/>
                    <a:pt x="239" y="61"/>
                    <a:pt x="243" y="39"/>
                  </a:cubicBezTo>
                  <a:cubicBezTo>
                    <a:pt x="243" y="13"/>
                    <a:pt x="248" y="4"/>
                    <a:pt x="252" y="0"/>
                  </a:cubicBezTo>
                  <a:cubicBezTo>
                    <a:pt x="261" y="0"/>
                    <a:pt x="265" y="4"/>
                    <a:pt x="265" y="13"/>
                  </a:cubicBezTo>
                  <a:cubicBezTo>
                    <a:pt x="269" y="22"/>
                    <a:pt x="274" y="35"/>
                    <a:pt x="278" y="48"/>
                  </a:cubicBezTo>
                  <a:cubicBezTo>
                    <a:pt x="278" y="65"/>
                    <a:pt x="282" y="83"/>
                    <a:pt x="282" y="104"/>
                  </a:cubicBezTo>
                  <a:cubicBezTo>
                    <a:pt x="282" y="122"/>
                    <a:pt x="287" y="148"/>
                    <a:pt x="287" y="174"/>
                  </a:cubicBezTo>
                  <a:cubicBezTo>
                    <a:pt x="291" y="204"/>
                    <a:pt x="295" y="273"/>
                    <a:pt x="300" y="386"/>
                  </a:cubicBezTo>
                  <a:cubicBezTo>
                    <a:pt x="308" y="499"/>
                    <a:pt x="313" y="637"/>
                    <a:pt x="317" y="798"/>
                  </a:cubicBezTo>
                  <a:cubicBezTo>
                    <a:pt x="321" y="963"/>
                    <a:pt x="317" y="1140"/>
                    <a:pt x="313" y="1340"/>
                  </a:cubicBezTo>
                  <a:cubicBezTo>
                    <a:pt x="304" y="1539"/>
                    <a:pt x="295" y="1739"/>
                    <a:pt x="278" y="1943"/>
                  </a:cubicBezTo>
                  <a:cubicBezTo>
                    <a:pt x="261" y="2146"/>
                    <a:pt x="239" y="2341"/>
                    <a:pt x="209" y="2532"/>
                  </a:cubicBezTo>
                  <a:cubicBezTo>
                    <a:pt x="183" y="2719"/>
                    <a:pt x="152" y="2888"/>
                    <a:pt x="122" y="3035"/>
                  </a:cubicBezTo>
                  <a:cubicBezTo>
                    <a:pt x="96" y="3178"/>
                    <a:pt x="70" y="3295"/>
                    <a:pt x="44" y="3382"/>
                  </a:cubicBezTo>
                  <a:cubicBezTo>
                    <a:pt x="22" y="3473"/>
                    <a:pt x="9" y="3516"/>
                    <a:pt x="5" y="3512"/>
                  </a:cubicBezTo>
                  <a:cubicBezTo>
                    <a:pt x="1" y="3512"/>
                    <a:pt x="9" y="3469"/>
                    <a:pt x="27" y="3382"/>
                  </a:cubicBezTo>
                  <a:cubicBezTo>
                    <a:pt x="44" y="3295"/>
                    <a:pt x="61" y="3183"/>
                    <a:pt x="87" y="3039"/>
                  </a:cubicBezTo>
                  <a:cubicBezTo>
                    <a:pt x="113" y="2896"/>
                    <a:pt x="139" y="2736"/>
                    <a:pt x="161" y="2550"/>
                  </a:cubicBezTo>
                  <a:cubicBezTo>
                    <a:pt x="187" y="2367"/>
                    <a:pt x="204" y="2177"/>
                    <a:pt x="222" y="1982"/>
                  </a:cubicBezTo>
                  <a:cubicBezTo>
                    <a:pt x="239" y="1786"/>
                    <a:pt x="252" y="1596"/>
                    <a:pt x="256" y="1409"/>
                  </a:cubicBezTo>
                  <a:cubicBezTo>
                    <a:pt x="265" y="1223"/>
                    <a:pt x="265" y="1054"/>
                    <a:pt x="261" y="902"/>
                  </a:cubicBezTo>
                  <a:cubicBezTo>
                    <a:pt x="261" y="750"/>
                    <a:pt x="256" y="624"/>
                    <a:pt x="252" y="529"/>
                  </a:cubicBezTo>
                  <a:cubicBezTo>
                    <a:pt x="252" y="429"/>
                    <a:pt x="248" y="377"/>
                    <a:pt x="243" y="364"/>
                  </a:cubicBezTo>
                  <a:cubicBezTo>
                    <a:pt x="243" y="330"/>
                    <a:pt x="243" y="291"/>
                    <a:pt x="239" y="247"/>
                  </a:cubicBezTo>
                  <a:close/>
                </a:path>
              </a:pathLst>
            </a:custGeom>
            <a:solidFill>
              <a:srgbClr val="BACC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932;p24">
              <a:extLst>
                <a:ext uri="{FF2B5EF4-FFF2-40B4-BE49-F238E27FC236}">
                  <a16:creationId xmlns:a16="http://schemas.microsoft.com/office/drawing/2014/main" id="{BB56FEB7-0184-4170-B58D-7FE4A90607B7}"/>
                </a:ext>
              </a:extLst>
            </p:cNvPr>
            <p:cNvSpPr/>
            <p:nvPr/>
          </p:nvSpPr>
          <p:spPr>
            <a:xfrm>
              <a:off x="1792687" y="2679942"/>
              <a:ext cx="1804359" cy="1001983"/>
            </a:xfrm>
            <a:custGeom>
              <a:avLst/>
              <a:gdLst/>
              <a:ahLst/>
              <a:cxnLst/>
              <a:rect l="l" t="t" r="r" b="b"/>
              <a:pathLst>
                <a:path w="10111" h="5615" extrusionOk="0">
                  <a:moveTo>
                    <a:pt x="1374" y="2094"/>
                  </a:moveTo>
                  <a:cubicBezTo>
                    <a:pt x="1374" y="2094"/>
                    <a:pt x="2094" y="3287"/>
                    <a:pt x="2688" y="3326"/>
                  </a:cubicBezTo>
                  <a:cubicBezTo>
                    <a:pt x="3287" y="3369"/>
                    <a:pt x="6400" y="2159"/>
                    <a:pt x="6400" y="2159"/>
                  </a:cubicBezTo>
                  <a:cubicBezTo>
                    <a:pt x="6400" y="2159"/>
                    <a:pt x="6946" y="247"/>
                    <a:pt x="7219" y="317"/>
                  </a:cubicBezTo>
                  <a:cubicBezTo>
                    <a:pt x="7497" y="390"/>
                    <a:pt x="7089" y="1453"/>
                    <a:pt x="7293" y="1531"/>
                  </a:cubicBezTo>
                  <a:cubicBezTo>
                    <a:pt x="7497" y="1609"/>
                    <a:pt x="9044" y="0"/>
                    <a:pt x="9226" y="134"/>
                  </a:cubicBezTo>
                  <a:cubicBezTo>
                    <a:pt x="9413" y="269"/>
                    <a:pt x="8429" y="1331"/>
                    <a:pt x="8429" y="1331"/>
                  </a:cubicBezTo>
                  <a:cubicBezTo>
                    <a:pt x="8429" y="1331"/>
                    <a:pt x="9812" y="351"/>
                    <a:pt x="9955" y="512"/>
                  </a:cubicBezTo>
                  <a:cubicBezTo>
                    <a:pt x="10098" y="676"/>
                    <a:pt x="8828" y="1609"/>
                    <a:pt x="8828" y="1609"/>
                  </a:cubicBezTo>
                  <a:cubicBezTo>
                    <a:pt x="8828" y="1609"/>
                    <a:pt x="9920" y="937"/>
                    <a:pt x="10016" y="1119"/>
                  </a:cubicBezTo>
                  <a:cubicBezTo>
                    <a:pt x="10111" y="1301"/>
                    <a:pt x="8949" y="2094"/>
                    <a:pt x="8949" y="2094"/>
                  </a:cubicBezTo>
                  <a:cubicBezTo>
                    <a:pt x="8949" y="2094"/>
                    <a:pt x="9829" y="1678"/>
                    <a:pt x="9942" y="1843"/>
                  </a:cubicBezTo>
                  <a:cubicBezTo>
                    <a:pt x="10055" y="2007"/>
                    <a:pt x="8880" y="2714"/>
                    <a:pt x="7106" y="3091"/>
                  </a:cubicBezTo>
                  <a:cubicBezTo>
                    <a:pt x="7106" y="3091"/>
                    <a:pt x="3182" y="5615"/>
                    <a:pt x="2077" y="5173"/>
                  </a:cubicBezTo>
                  <a:cubicBezTo>
                    <a:pt x="971" y="4735"/>
                    <a:pt x="0" y="3746"/>
                    <a:pt x="0" y="3746"/>
                  </a:cubicBezTo>
                  <a:close/>
                </a:path>
              </a:pathLst>
            </a:custGeom>
            <a:solidFill>
              <a:srgbClr val="F799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933;p24">
              <a:extLst>
                <a:ext uri="{FF2B5EF4-FFF2-40B4-BE49-F238E27FC236}">
                  <a16:creationId xmlns:a16="http://schemas.microsoft.com/office/drawing/2014/main" id="{954F601D-69DF-4182-A047-8F2C40DF193B}"/>
                </a:ext>
              </a:extLst>
            </p:cNvPr>
            <p:cNvSpPr/>
            <p:nvPr/>
          </p:nvSpPr>
          <p:spPr>
            <a:xfrm>
              <a:off x="1439003" y="2649606"/>
              <a:ext cx="650825" cy="776247"/>
            </a:xfrm>
            <a:custGeom>
              <a:avLst/>
              <a:gdLst/>
              <a:ahLst/>
              <a:cxnLst/>
              <a:rect l="l" t="t" r="r" b="b"/>
              <a:pathLst>
                <a:path w="3647" h="4350" extrusionOk="0">
                  <a:moveTo>
                    <a:pt x="3647" y="2416"/>
                  </a:moveTo>
                  <a:lnTo>
                    <a:pt x="2199" y="4350"/>
                  </a:lnTo>
                  <a:cubicBezTo>
                    <a:pt x="2199" y="4350"/>
                    <a:pt x="391" y="2763"/>
                    <a:pt x="222" y="2203"/>
                  </a:cubicBezTo>
                  <a:cubicBezTo>
                    <a:pt x="48" y="1640"/>
                    <a:pt x="1" y="569"/>
                    <a:pt x="751" y="339"/>
                  </a:cubicBezTo>
                  <a:cubicBezTo>
                    <a:pt x="1839" y="1"/>
                    <a:pt x="3647" y="2416"/>
                    <a:pt x="3647" y="24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9CFFC-4F90-445A-9AF8-106EA608F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572700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</a:t>
            </a:r>
          </a:p>
        </p:txBody>
      </p:sp>
      <p:grpSp>
        <p:nvGrpSpPr>
          <p:cNvPr id="5" name="Google Shape;554;p20">
            <a:extLst>
              <a:ext uri="{FF2B5EF4-FFF2-40B4-BE49-F238E27FC236}">
                <a16:creationId xmlns:a16="http://schemas.microsoft.com/office/drawing/2014/main" id="{66900034-A602-4492-BC26-F5A9929E310A}"/>
              </a:ext>
            </a:extLst>
          </p:cNvPr>
          <p:cNvGrpSpPr/>
          <p:nvPr/>
        </p:nvGrpSpPr>
        <p:grpSpPr>
          <a:xfrm>
            <a:off x="8025416" y="4389982"/>
            <a:ext cx="861578" cy="757539"/>
            <a:chOff x="5012545" y="3781557"/>
            <a:chExt cx="751410" cy="802010"/>
          </a:xfrm>
        </p:grpSpPr>
        <p:sp>
          <p:nvSpPr>
            <p:cNvPr id="6" name="Google Shape;555;p20">
              <a:extLst>
                <a:ext uri="{FF2B5EF4-FFF2-40B4-BE49-F238E27FC236}">
                  <a16:creationId xmlns:a16="http://schemas.microsoft.com/office/drawing/2014/main" id="{78E56D9B-3998-4878-BCC2-E2C1871FA15A}"/>
                </a:ext>
              </a:extLst>
            </p:cNvPr>
            <p:cNvSpPr/>
            <p:nvPr/>
          </p:nvSpPr>
          <p:spPr>
            <a:xfrm>
              <a:off x="5012545" y="4017664"/>
              <a:ext cx="445349" cy="425861"/>
            </a:xfrm>
            <a:custGeom>
              <a:avLst/>
              <a:gdLst/>
              <a:ahLst/>
              <a:cxnLst/>
              <a:rect l="l" t="t" r="r" b="b"/>
              <a:pathLst>
                <a:path w="3565" h="3409" extrusionOk="0">
                  <a:moveTo>
                    <a:pt x="733" y="1"/>
                  </a:moveTo>
                  <a:lnTo>
                    <a:pt x="0" y="2620"/>
                  </a:lnTo>
                  <a:lnTo>
                    <a:pt x="2832" y="3409"/>
                  </a:lnTo>
                  <a:lnTo>
                    <a:pt x="3564" y="790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8D4C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Google Shape;556;p20">
              <a:extLst>
                <a:ext uri="{FF2B5EF4-FFF2-40B4-BE49-F238E27FC236}">
                  <a16:creationId xmlns:a16="http://schemas.microsoft.com/office/drawing/2014/main" id="{47E423F0-996A-4122-8CBC-D5EB9272C6D1}"/>
                </a:ext>
              </a:extLst>
            </p:cNvPr>
            <p:cNvSpPr/>
            <p:nvPr/>
          </p:nvSpPr>
          <p:spPr>
            <a:xfrm>
              <a:off x="5158206" y="4041025"/>
              <a:ext cx="64085" cy="120300"/>
            </a:xfrm>
            <a:custGeom>
              <a:avLst/>
              <a:gdLst/>
              <a:ahLst/>
              <a:cxnLst/>
              <a:rect l="l" t="t" r="r" b="b"/>
              <a:pathLst>
                <a:path w="513" h="963" extrusionOk="0">
                  <a:moveTo>
                    <a:pt x="248" y="0"/>
                  </a:moveTo>
                  <a:lnTo>
                    <a:pt x="1" y="889"/>
                  </a:lnTo>
                  <a:lnTo>
                    <a:pt x="265" y="963"/>
                  </a:lnTo>
                  <a:lnTo>
                    <a:pt x="512" y="74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Google Shape;557;p20">
              <a:extLst>
                <a:ext uri="{FF2B5EF4-FFF2-40B4-BE49-F238E27FC236}">
                  <a16:creationId xmlns:a16="http://schemas.microsoft.com/office/drawing/2014/main" id="{53B92CF7-18CF-4B58-81DA-7882E0A795D8}"/>
                </a:ext>
              </a:extLst>
            </p:cNvPr>
            <p:cNvSpPr/>
            <p:nvPr/>
          </p:nvSpPr>
          <p:spPr>
            <a:xfrm>
              <a:off x="5179943" y="3781557"/>
              <a:ext cx="349408" cy="334792"/>
            </a:xfrm>
            <a:custGeom>
              <a:avLst/>
              <a:gdLst/>
              <a:ahLst/>
              <a:cxnLst/>
              <a:rect l="l" t="t" r="r" b="b"/>
              <a:pathLst>
                <a:path w="2797" h="2680" extrusionOk="0">
                  <a:moveTo>
                    <a:pt x="577" y="0"/>
                  </a:moveTo>
                  <a:lnTo>
                    <a:pt x="0" y="2060"/>
                  </a:lnTo>
                  <a:lnTo>
                    <a:pt x="2224" y="2680"/>
                  </a:lnTo>
                  <a:lnTo>
                    <a:pt x="2797" y="6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7B32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Google Shape;558;p20">
              <a:extLst>
                <a:ext uri="{FF2B5EF4-FFF2-40B4-BE49-F238E27FC236}">
                  <a16:creationId xmlns:a16="http://schemas.microsoft.com/office/drawing/2014/main" id="{92FE0A54-3B4A-4834-B27D-6165534C1264}"/>
                </a:ext>
              </a:extLst>
            </p:cNvPr>
            <p:cNvSpPr/>
            <p:nvPr/>
          </p:nvSpPr>
          <p:spPr>
            <a:xfrm>
              <a:off x="5301744" y="3815162"/>
              <a:ext cx="106309" cy="267084"/>
            </a:xfrm>
            <a:custGeom>
              <a:avLst/>
              <a:gdLst/>
              <a:ahLst/>
              <a:cxnLst/>
              <a:rect l="l" t="t" r="r" b="b"/>
              <a:pathLst>
                <a:path w="851" h="2138" extrusionOk="0">
                  <a:moveTo>
                    <a:pt x="577" y="0"/>
                  </a:moveTo>
                  <a:lnTo>
                    <a:pt x="1" y="2060"/>
                  </a:lnTo>
                  <a:lnTo>
                    <a:pt x="274" y="2138"/>
                  </a:lnTo>
                  <a:lnTo>
                    <a:pt x="851" y="78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Google Shape;559;p20">
              <a:extLst>
                <a:ext uri="{FF2B5EF4-FFF2-40B4-BE49-F238E27FC236}">
                  <a16:creationId xmlns:a16="http://schemas.microsoft.com/office/drawing/2014/main" id="{16956E8D-2F26-49AD-BBA5-570F483C7AB0}"/>
                </a:ext>
              </a:extLst>
            </p:cNvPr>
            <p:cNvSpPr/>
            <p:nvPr/>
          </p:nvSpPr>
          <p:spPr>
            <a:xfrm>
              <a:off x="5086750" y="3852264"/>
              <a:ext cx="677205" cy="641852"/>
            </a:xfrm>
            <a:custGeom>
              <a:avLst/>
              <a:gdLst/>
              <a:ahLst/>
              <a:cxnLst/>
              <a:rect l="l" t="t" r="r" b="b"/>
              <a:pathLst>
                <a:path w="5421" h="5138" extrusionOk="0">
                  <a:moveTo>
                    <a:pt x="4122" y="0"/>
                  </a:moveTo>
                  <a:cubicBezTo>
                    <a:pt x="3797" y="0"/>
                    <a:pt x="3498" y="217"/>
                    <a:pt x="3408" y="544"/>
                  </a:cubicBezTo>
                  <a:lnTo>
                    <a:pt x="2238" y="4733"/>
                  </a:lnTo>
                  <a:lnTo>
                    <a:pt x="252" y="4178"/>
                  </a:lnTo>
                  <a:cubicBezTo>
                    <a:pt x="236" y="4173"/>
                    <a:pt x="220" y="4171"/>
                    <a:pt x="205" y="4171"/>
                  </a:cubicBezTo>
                  <a:cubicBezTo>
                    <a:pt x="126" y="4171"/>
                    <a:pt x="53" y="4224"/>
                    <a:pt x="31" y="4303"/>
                  </a:cubicBezTo>
                  <a:cubicBezTo>
                    <a:pt x="0" y="4403"/>
                    <a:pt x="57" y="4503"/>
                    <a:pt x="157" y="4529"/>
                  </a:cubicBezTo>
                  <a:lnTo>
                    <a:pt x="2316" y="5132"/>
                  </a:lnTo>
                  <a:cubicBezTo>
                    <a:pt x="2331" y="5136"/>
                    <a:pt x="2347" y="5138"/>
                    <a:pt x="2363" y="5138"/>
                  </a:cubicBezTo>
                  <a:cubicBezTo>
                    <a:pt x="2442" y="5138"/>
                    <a:pt x="2515" y="5086"/>
                    <a:pt x="2537" y="5006"/>
                  </a:cubicBezTo>
                  <a:lnTo>
                    <a:pt x="3755" y="640"/>
                  </a:lnTo>
                  <a:cubicBezTo>
                    <a:pt x="3802" y="471"/>
                    <a:pt x="3956" y="361"/>
                    <a:pt x="4124" y="361"/>
                  </a:cubicBezTo>
                  <a:cubicBezTo>
                    <a:pt x="4158" y="361"/>
                    <a:pt x="4193" y="366"/>
                    <a:pt x="4228" y="375"/>
                  </a:cubicBezTo>
                  <a:lnTo>
                    <a:pt x="5173" y="640"/>
                  </a:lnTo>
                  <a:cubicBezTo>
                    <a:pt x="5189" y="644"/>
                    <a:pt x="5205" y="646"/>
                    <a:pt x="5220" y="646"/>
                  </a:cubicBezTo>
                  <a:cubicBezTo>
                    <a:pt x="5299" y="646"/>
                    <a:pt x="5372" y="594"/>
                    <a:pt x="5394" y="514"/>
                  </a:cubicBezTo>
                  <a:cubicBezTo>
                    <a:pt x="5420" y="419"/>
                    <a:pt x="5364" y="319"/>
                    <a:pt x="5268" y="289"/>
                  </a:cubicBezTo>
                  <a:lnTo>
                    <a:pt x="4323" y="28"/>
                  </a:lnTo>
                  <a:cubicBezTo>
                    <a:pt x="4256" y="9"/>
                    <a:pt x="4188" y="0"/>
                    <a:pt x="4122" y="0"/>
                  </a:cubicBezTo>
                  <a:close/>
                </a:path>
              </a:pathLst>
            </a:custGeom>
            <a:solidFill>
              <a:srgbClr val="9364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Google Shape;560;p20">
              <a:extLst>
                <a:ext uri="{FF2B5EF4-FFF2-40B4-BE49-F238E27FC236}">
                  <a16:creationId xmlns:a16="http://schemas.microsoft.com/office/drawing/2014/main" id="{8564B871-461D-46AA-843C-839CBA7C40A2}"/>
                </a:ext>
              </a:extLst>
            </p:cNvPr>
            <p:cNvSpPr/>
            <p:nvPr/>
          </p:nvSpPr>
          <p:spPr>
            <a:xfrm>
              <a:off x="5257896" y="4360706"/>
              <a:ext cx="247596" cy="222862"/>
            </a:xfrm>
            <a:custGeom>
              <a:avLst/>
              <a:gdLst/>
              <a:ahLst/>
              <a:cxnLst/>
              <a:rect l="l" t="t" r="r" b="b"/>
              <a:pathLst>
                <a:path w="1982" h="1784" extrusionOk="0">
                  <a:moveTo>
                    <a:pt x="990" y="0"/>
                  </a:moveTo>
                  <a:cubicBezTo>
                    <a:pt x="601" y="0"/>
                    <a:pt x="243" y="259"/>
                    <a:pt x="135" y="654"/>
                  </a:cubicBezTo>
                  <a:cubicBezTo>
                    <a:pt x="1" y="1127"/>
                    <a:pt x="278" y="1617"/>
                    <a:pt x="751" y="1751"/>
                  </a:cubicBezTo>
                  <a:cubicBezTo>
                    <a:pt x="831" y="1773"/>
                    <a:pt x="912" y="1783"/>
                    <a:pt x="991" y="1783"/>
                  </a:cubicBezTo>
                  <a:cubicBezTo>
                    <a:pt x="1382" y="1783"/>
                    <a:pt x="1740" y="1528"/>
                    <a:pt x="1852" y="1131"/>
                  </a:cubicBezTo>
                  <a:cubicBezTo>
                    <a:pt x="1982" y="658"/>
                    <a:pt x="1704" y="164"/>
                    <a:pt x="1232" y="34"/>
                  </a:cubicBezTo>
                  <a:cubicBezTo>
                    <a:pt x="1151" y="11"/>
                    <a:pt x="1070" y="0"/>
                    <a:pt x="9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Google Shape;561;p20">
              <a:extLst>
                <a:ext uri="{FF2B5EF4-FFF2-40B4-BE49-F238E27FC236}">
                  <a16:creationId xmlns:a16="http://schemas.microsoft.com/office/drawing/2014/main" id="{3D6AB84A-3606-4192-A95F-6FF2E6368B7E}"/>
                </a:ext>
              </a:extLst>
            </p:cNvPr>
            <p:cNvSpPr/>
            <p:nvPr/>
          </p:nvSpPr>
          <p:spPr>
            <a:xfrm>
              <a:off x="5307241" y="4405054"/>
              <a:ext cx="149033" cy="134042"/>
            </a:xfrm>
            <a:custGeom>
              <a:avLst/>
              <a:gdLst/>
              <a:ahLst/>
              <a:cxnLst/>
              <a:rect l="l" t="t" r="r" b="b"/>
              <a:pathLst>
                <a:path w="1193" h="1073" extrusionOk="0">
                  <a:moveTo>
                    <a:pt x="595" y="1"/>
                  </a:moveTo>
                  <a:cubicBezTo>
                    <a:pt x="361" y="1"/>
                    <a:pt x="147" y="157"/>
                    <a:pt x="82" y="394"/>
                  </a:cubicBezTo>
                  <a:cubicBezTo>
                    <a:pt x="0" y="681"/>
                    <a:pt x="169" y="975"/>
                    <a:pt x="451" y="1053"/>
                  </a:cubicBezTo>
                  <a:cubicBezTo>
                    <a:pt x="499" y="1067"/>
                    <a:pt x="547" y="1073"/>
                    <a:pt x="595" y="1073"/>
                  </a:cubicBezTo>
                  <a:cubicBezTo>
                    <a:pt x="830" y="1073"/>
                    <a:pt x="1046" y="919"/>
                    <a:pt x="1114" y="681"/>
                  </a:cubicBezTo>
                  <a:cubicBezTo>
                    <a:pt x="1192" y="394"/>
                    <a:pt x="1028" y="100"/>
                    <a:pt x="742" y="22"/>
                  </a:cubicBezTo>
                  <a:cubicBezTo>
                    <a:pt x="692" y="7"/>
                    <a:pt x="643" y="1"/>
                    <a:pt x="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3B415E8C-8985-403C-862B-5107020823F9}"/>
              </a:ext>
            </a:extLst>
          </p:cNvPr>
          <p:cNvSpPr txBox="1"/>
          <p:nvPr/>
        </p:nvSpPr>
        <p:spPr>
          <a:xfrm>
            <a:off x="2835496" y="760322"/>
            <a:ext cx="5476552" cy="3785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lvl="1"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system offers the following features;</a:t>
            </a:r>
          </a:p>
          <a:p>
            <a:pPr lvl="4" algn="just"/>
            <a:endParaRPr lang="en-US" sz="2000" dirty="0">
              <a:solidFill>
                <a:schemeClr val="dk1"/>
              </a:solidFill>
              <a:latin typeface="Times New Roman" pitchFamily="18" charset="0"/>
              <a:ea typeface="Roboto"/>
              <a:cs typeface="Times New Roman" pitchFamily="18" charset="0"/>
              <a:sym typeface="Roboto"/>
            </a:endParaRPr>
          </a:p>
          <a:p>
            <a:pPr lvl="4" algn="just"/>
            <a:endParaRPr lang="en-US" sz="2000" dirty="0">
              <a:solidFill>
                <a:schemeClr val="dk1"/>
              </a:solidFill>
              <a:latin typeface="Times New Roman" pitchFamily="18" charset="0"/>
              <a:ea typeface="Roboto"/>
              <a:cs typeface="Times New Roman" pitchFamily="18" charset="0"/>
              <a:sym typeface="Roboto"/>
            </a:endParaRPr>
          </a:p>
          <a:p>
            <a:pPr lvl="4" algn="just"/>
            <a:endParaRPr lang="en-US" sz="2000" dirty="0">
              <a:solidFill>
                <a:schemeClr val="dk1"/>
              </a:solidFill>
              <a:latin typeface="Times New Roman" pitchFamily="18" charset="0"/>
              <a:ea typeface="Roboto"/>
              <a:cs typeface="Times New Roman" pitchFamily="18" charset="0"/>
              <a:sym typeface="Roboto"/>
            </a:endParaRPr>
          </a:p>
          <a:p>
            <a:pPr lvl="4" algn="just"/>
            <a:endParaRPr lang="en-US" sz="2000" dirty="0">
              <a:solidFill>
                <a:schemeClr val="dk1"/>
              </a:solidFill>
              <a:latin typeface="Times New Roman" pitchFamily="18" charset="0"/>
              <a:ea typeface="Roboto"/>
              <a:cs typeface="Times New Roman" pitchFamily="18" charset="0"/>
              <a:sym typeface="Roboto"/>
            </a:endParaRPr>
          </a:p>
          <a:p>
            <a:pPr lvl="4" algn="just"/>
            <a:endParaRPr lang="en-US" sz="2000" dirty="0">
              <a:solidFill>
                <a:schemeClr val="dk1"/>
              </a:solidFill>
              <a:latin typeface="Times New Roman" pitchFamily="18" charset="0"/>
              <a:ea typeface="Roboto"/>
              <a:cs typeface="Times New Roman" pitchFamily="18" charset="0"/>
              <a:sym typeface="Roboto"/>
            </a:endParaRPr>
          </a:p>
          <a:p>
            <a:pPr lvl="4" algn="just"/>
            <a:endParaRPr lang="en-US" sz="2000" dirty="0">
              <a:solidFill>
                <a:schemeClr val="dk1"/>
              </a:solidFill>
              <a:latin typeface="Times New Roman" pitchFamily="18" charset="0"/>
              <a:ea typeface="Roboto"/>
              <a:cs typeface="Times New Roman" pitchFamily="18" charset="0"/>
              <a:sym typeface="Roboto"/>
            </a:endParaRPr>
          </a:p>
          <a:p>
            <a:pPr lvl="4" algn="just"/>
            <a:endParaRPr lang="en-US" sz="2000" dirty="0">
              <a:solidFill>
                <a:schemeClr val="dk1"/>
              </a:solidFill>
              <a:latin typeface="Times New Roman" pitchFamily="18" charset="0"/>
              <a:ea typeface="Roboto"/>
              <a:cs typeface="Times New Roman" pitchFamily="18" charset="0"/>
              <a:sym typeface="Roboto"/>
            </a:endParaRPr>
          </a:p>
          <a:p>
            <a:pPr lvl="4" algn="just"/>
            <a:endParaRPr lang="en-US" sz="2000" dirty="0">
              <a:solidFill>
                <a:schemeClr val="dk1"/>
              </a:solidFill>
              <a:latin typeface="Times New Roman" pitchFamily="18" charset="0"/>
              <a:ea typeface="Roboto"/>
              <a:cs typeface="Times New Roman" pitchFamily="18" charset="0"/>
              <a:sym typeface="Roboto"/>
            </a:endParaRPr>
          </a:p>
          <a:p>
            <a:pPr lvl="4" algn="just"/>
            <a:endParaRPr lang="en-US" sz="2000" dirty="0">
              <a:solidFill>
                <a:schemeClr val="dk1"/>
              </a:solidFill>
              <a:latin typeface="Times New Roman" pitchFamily="18" charset="0"/>
              <a:ea typeface="Roboto"/>
              <a:cs typeface="Times New Roman" pitchFamily="18" charset="0"/>
              <a:sym typeface="Roboto"/>
            </a:endParaRPr>
          </a:p>
          <a:p>
            <a:pPr lvl="4" algn="just"/>
            <a:endParaRPr lang="en-US" sz="2000" dirty="0">
              <a:solidFill>
                <a:schemeClr val="dk1"/>
              </a:solidFill>
              <a:latin typeface="Times New Roman" pitchFamily="18" charset="0"/>
              <a:ea typeface="Roboto"/>
              <a:cs typeface="Times New Roman" pitchFamily="18" charset="0"/>
              <a:sym typeface="Roboto"/>
            </a:endParaRPr>
          </a:p>
          <a:p>
            <a:pPr lvl="1" algn="just"/>
            <a:endParaRPr lang="en-US" sz="2000" dirty="0">
              <a:solidFill>
                <a:schemeClr val="dk1"/>
              </a:solidFill>
              <a:latin typeface="Times New Roman" pitchFamily="18" charset="0"/>
              <a:ea typeface="Roboto"/>
              <a:cs typeface="Times New Roman" pitchFamily="18" charset="0"/>
              <a:sym typeface="Roboto"/>
            </a:endParaRPr>
          </a:p>
        </p:txBody>
      </p:sp>
      <p:sp>
        <p:nvSpPr>
          <p:cNvPr id="33" name="Google Shape;2943;p43">
            <a:extLst>
              <a:ext uri="{FF2B5EF4-FFF2-40B4-BE49-F238E27FC236}">
                <a16:creationId xmlns:a16="http://schemas.microsoft.com/office/drawing/2014/main" id="{8B53E357-8F84-4A8D-85C6-249DF4290C05}"/>
              </a:ext>
            </a:extLst>
          </p:cNvPr>
          <p:cNvSpPr/>
          <p:nvPr/>
        </p:nvSpPr>
        <p:spPr>
          <a:xfrm>
            <a:off x="3019643" y="1196918"/>
            <a:ext cx="2746064" cy="4272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User registration</a:t>
            </a:r>
            <a:endParaRPr sz="20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4" name="Google Shape;2943;p43">
            <a:extLst>
              <a:ext uri="{FF2B5EF4-FFF2-40B4-BE49-F238E27FC236}">
                <a16:creationId xmlns:a16="http://schemas.microsoft.com/office/drawing/2014/main" id="{C1E94CE0-874E-4585-9CE4-0699C6D88303}"/>
              </a:ext>
            </a:extLst>
          </p:cNvPr>
          <p:cNvSpPr/>
          <p:nvPr/>
        </p:nvSpPr>
        <p:spPr>
          <a:xfrm>
            <a:off x="3019643" y="2390282"/>
            <a:ext cx="2746063" cy="619966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Admin has the rights to delete the product</a:t>
            </a:r>
            <a:endParaRPr sz="20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" name="Google Shape;2943;p43">
            <a:extLst>
              <a:ext uri="{FF2B5EF4-FFF2-40B4-BE49-F238E27FC236}">
                <a16:creationId xmlns:a16="http://schemas.microsoft.com/office/drawing/2014/main" id="{61ED3DF2-8F70-45D1-B51B-CF586ABDDA33}"/>
              </a:ext>
            </a:extLst>
          </p:cNvPr>
          <p:cNvSpPr/>
          <p:nvPr/>
        </p:nvSpPr>
        <p:spPr>
          <a:xfrm>
            <a:off x="3019644" y="1819137"/>
            <a:ext cx="2746063" cy="4272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Delete/Update Products</a:t>
            </a:r>
            <a:endParaRPr sz="20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6" name="Google Shape;2943;p43">
            <a:extLst>
              <a:ext uri="{FF2B5EF4-FFF2-40B4-BE49-F238E27FC236}">
                <a16:creationId xmlns:a16="http://schemas.microsoft.com/office/drawing/2014/main" id="{42739E29-E723-455A-95A8-6145B8797B75}"/>
              </a:ext>
            </a:extLst>
          </p:cNvPr>
          <p:cNvSpPr/>
          <p:nvPr/>
        </p:nvSpPr>
        <p:spPr>
          <a:xfrm>
            <a:off x="3019644" y="3139675"/>
            <a:ext cx="2746063" cy="4272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Listed Item</a:t>
            </a:r>
            <a:endParaRPr sz="20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7" name="Google Shape;2943;p43">
            <a:extLst>
              <a:ext uri="{FF2B5EF4-FFF2-40B4-BE49-F238E27FC236}">
                <a16:creationId xmlns:a16="http://schemas.microsoft.com/office/drawing/2014/main" id="{1A3B7AA7-3100-4FBC-8FDC-DF52FB2390F4}"/>
              </a:ext>
            </a:extLst>
          </p:cNvPr>
          <p:cNvSpPr/>
          <p:nvPr/>
        </p:nvSpPr>
        <p:spPr>
          <a:xfrm>
            <a:off x="3019644" y="3732982"/>
            <a:ext cx="2746063" cy="4272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1100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SzPts val="1100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Contact Us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60" name="Google Shape;1501;p30">
            <a:extLst>
              <a:ext uri="{FF2B5EF4-FFF2-40B4-BE49-F238E27FC236}">
                <a16:creationId xmlns:a16="http://schemas.microsoft.com/office/drawing/2014/main" id="{D67B869F-AC6D-4661-9593-F9DE64A6C803}"/>
              </a:ext>
            </a:extLst>
          </p:cNvPr>
          <p:cNvGrpSpPr/>
          <p:nvPr/>
        </p:nvGrpSpPr>
        <p:grpSpPr>
          <a:xfrm>
            <a:off x="241956" y="2622242"/>
            <a:ext cx="428637" cy="374265"/>
            <a:chOff x="10632113" y="2155650"/>
            <a:chExt cx="428637" cy="374265"/>
          </a:xfrm>
        </p:grpSpPr>
        <p:sp>
          <p:nvSpPr>
            <p:cNvPr id="89" name="Google Shape;1502;p30">
              <a:extLst>
                <a:ext uri="{FF2B5EF4-FFF2-40B4-BE49-F238E27FC236}">
                  <a16:creationId xmlns:a16="http://schemas.microsoft.com/office/drawing/2014/main" id="{F80B1BD5-5972-4D1A-A4B1-252638DCA313}"/>
                </a:ext>
              </a:extLst>
            </p:cNvPr>
            <p:cNvSpPr/>
            <p:nvPr/>
          </p:nvSpPr>
          <p:spPr>
            <a:xfrm>
              <a:off x="10673215" y="2262505"/>
              <a:ext cx="60062" cy="25197"/>
            </a:xfrm>
            <a:custGeom>
              <a:avLst/>
              <a:gdLst/>
              <a:ahLst/>
              <a:cxnLst/>
              <a:rect l="l" t="t" r="r" b="b"/>
              <a:pathLst>
                <a:path w="1435" h="602" extrusionOk="0">
                  <a:moveTo>
                    <a:pt x="323" y="1"/>
                  </a:moveTo>
                  <a:cubicBezTo>
                    <a:pt x="171" y="1"/>
                    <a:pt x="38" y="116"/>
                    <a:pt x="19" y="267"/>
                  </a:cubicBezTo>
                  <a:cubicBezTo>
                    <a:pt x="1" y="449"/>
                    <a:pt x="141" y="601"/>
                    <a:pt x="316" y="601"/>
                  </a:cubicBezTo>
                  <a:lnTo>
                    <a:pt x="1109" y="601"/>
                  </a:lnTo>
                  <a:cubicBezTo>
                    <a:pt x="1261" y="601"/>
                    <a:pt x="1398" y="486"/>
                    <a:pt x="1413" y="334"/>
                  </a:cubicBezTo>
                  <a:cubicBezTo>
                    <a:pt x="1435" y="153"/>
                    <a:pt x="1290" y="1"/>
                    <a:pt x="11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503;p30">
              <a:extLst>
                <a:ext uri="{FF2B5EF4-FFF2-40B4-BE49-F238E27FC236}">
                  <a16:creationId xmlns:a16="http://schemas.microsoft.com/office/drawing/2014/main" id="{5F5A5F6D-94A3-428D-AC22-62858B55D15A}"/>
                </a:ext>
              </a:extLst>
            </p:cNvPr>
            <p:cNvSpPr/>
            <p:nvPr/>
          </p:nvSpPr>
          <p:spPr>
            <a:xfrm>
              <a:off x="10646386" y="2369526"/>
              <a:ext cx="86891" cy="25029"/>
            </a:xfrm>
            <a:custGeom>
              <a:avLst/>
              <a:gdLst/>
              <a:ahLst/>
              <a:cxnLst/>
              <a:rect l="l" t="t" r="r" b="b"/>
              <a:pathLst>
                <a:path w="2076" h="598" extrusionOk="0">
                  <a:moveTo>
                    <a:pt x="327" y="1"/>
                  </a:moveTo>
                  <a:cubicBezTo>
                    <a:pt x="175" y="1"/>
                    <a:pt x="38" y="112"/>
                    <a:pt x="23" y="264"/>
                  </a:cubicBezTo>
                  <a:cubicBezTo>
                    <a:pt x="0" y="446"/>
                    <a:pt x="141" y="598"/>
                    <a:pt x="319" y="598"/>
                  </a:cubicBezTo>
                  <a:lnTo>
                    <a:pt x="1750" y="598"/>
                  </a:lnTo>
                  <a:cubicBezTo>
                    <a:pt x="1902" y="598"/>
                    <a:pt x="2039" y="486"/>
                    <a:pt x="2054" y="334"/>
                  </a:cubicBezTo>
                  <a:cubicBezTo>
                    <a:pt x="2076" y="153"/>
                    <a:pt x="1931" y="1"/>
                    <a:pt x="17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504;p30">
              <a:extLst>
                <a:ext uri="{FF2B5EF4-FFF2-40B4-BE49-F238E27FC236}">
                  <a16:creationId xmlns:a16="http://schemas.microsoft.com/office/drawing/2014/main" id="{3C10EBC1-4024-40D2-A96C-D5AC607D2566}"/>
                </a:ext>
              </a:extLst>
            </p:cNvPr>
            <p:cNvSpPr/>
            <p:nvPr/>
          </p:nvSpPr>
          <p:spPr>
            <a:xfrm>
              <a:off x="10659738" y="2316037"/>
              <a:ext cx="73539" cy="25155"/>
            </a:xfrm>
            <a:custGeom>
              <a:avLst/>
              <a:gdLst/>
              <a:ahLst/>
              <a:cxnLst/>
              <a:rect l="l" t="t" r="r" b="b"/>
              <a:pathLst>
                <a:path w="1757" h="601" extrusionOk="0">
                  <a:moveTo>
                    <a:pt x="326" y="0"/>
                  </a:moveTo>
                  <a:cubicBezTo>
                    <a:pt x="174" y="0"/>
                    <a:pt x="37" y="111"/>
                    <a:pt x="22" y="267"/>
                  </a:cubicBezTo>
                  <a:cubicBezTo>
                    <a:pt x="0" y="445"/>
                    <a:pt x="141" y="601"/>
                    <a:pt x="319" y="601"/>
                  </a:cubicBezTo>
                  <a:lnTo>
                    <a:pt x="1431" y="601"/>
                  </a:lnTo>
                  <a:cubicBezTo>
                    <a:pt x="1583" y="601"/>
                    <a:pt x="1720" y="486"/>
                    <a:pt x="1735" y="334"/>
                  </a:cubicBezTo>
                  <a:cubicBezTo>
                    <a:pt x="1757" y="152"/>
                    <a:pt x="1612" y="0"/>
                    <a:pt x="14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505;p30">
              <a:extLst>
                <a:ext uri="{FF2B5EF4-FFF2-40B4-BE49-F238E27FC236}">
                  <a16:creationId xmlns:a16="http://schemas.microsoft.com/office/drawing/2014/main" id="{EA1F8129-2DFA-43A7-BB75-28838C9319B6}"/>
                </a:ext>
              </a:extLst>
            </p:cNvPr>
            <p:cNvSpPr/>
            <p:nvPr/>
          </p:nvSpPr>
          <p:spPr>
            <a:xfrm>
              <a:off x="10632113" y="2423058"/>
              <a:ext cx="101164" cy="25029"/>
            </a:xfrm>
            <a:custGeom>
              <a:avLst/>
              <a:gdLst/>
              <a:ahLst/>
              <a:cxnLst/>
              <a:rect l="l" t="t" r="r" b="b"/>
              <a:pathLst>
                <a:path w="2417" h="598" extrusionOk="0">
                  <a:moveTo>
                    <a:pt x="327" y="0"/>
                  </a:moveTo>
                  <a:cubicBezTo>
                    <a:pt x="171" y="0"/>
                    <a:pt x="38" y="112"/>
                    <a:pt x="19" y="264"/>
                  </a:cubicBezTo>
                  <a:cubicBezTo>
                    <a:pt x="1" y="445"/>
                    <a:pt x="141" y="597"/>
                    <a:pt x="319" y="597"/>
                  </a:cubicBezTo>
                  <a:lnTo>
                    <a:pt x="2091" y="597"/>
                  </a:lnTo>
                  <a:cubicBezTo>
                    <a:pt x="2243" y="597"/>
                    <a:pt x="2380" y="486"/>
                    <a:pt x="2395" y="334"/>
                  </a:cubicBezTo>
                  <a:cubicBezTo>
                    <a:pt x="2417" y="152"/>
                    <a:pt x="2272" y="0"/>
                    <a:pt x="20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506;p30">
              <a:extLst>
                <a:ext uri="{FF2B5EF4-FFF2-40B4-BE49-F238E27FC236}">
                  <a16:creationId xmlns:a16="http://schemas.microsoft.com/office/drawing/2014/main" id="{E42FACB3-D968-466A-9C98-E70D50F8B0EE}"/>
                </a:ext>
              </a:extLst>
            </p:cNvPr>
            <p:cNvSpPr/>
            <p:nvPr/>
          </p:nvSpPr>
          <p:spPr>
            <a:xfrm>
              <a:off x="10822427" y="2383799"/>
              <a:ext cx="181065" cy="146116"/>
            </a:xfrm>
            <a:custGeom>
              <a:avLst/>
              <a:gdLst/>
              <a:ahLst/>
              <a:cxnLst/>
              <a:rect l="l" t="t" r="r" b="b"/>
              <a:pathLst>
                <a:path w="4326" h="3491" extrusionOk="0">
                  <a:moveTo>
                    <a:pt x="2313" y="1"/>
                  </a:moveTo>
                  <a:cubicBezTo>
                    <a:pt x="838" y="1"/>
                    <a:pt x="1" y="1754"/>
                    <a:pt x="998" y="2892"/>
                  </a:cubicBezTo>
                  <a:cubicBezTo>
                    <a:pt x="1353" y="3300"/>
                    <a:pt x="1832" y="3491"/>
                    <a:pt x="2307" y="3491"/>
                  </a:cubicBezTo>
                  <a:cubicBezTo>
                    <a:pt x="3037" y="3491"/>
                    <a:pt x="3755" y="3040"/>
                    <a:pt x="3989" y="2243"/>
                  </a:cubicBezTo>
                  <a:cubicBezTo>
                    <a:pt x="4326" y="1142"/>
                    <a:pt x="3488" y="1"/>
                    <a:pt x="23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507;p30">
              <a:extLst>
                <a:ext uri="{FF2B5EF4-FFF2-40B4-BE49-F238E27FC236}">
                  <a16:creationId xmlns:a16="http://schemas.microsoft.com/office/drawing/2014/main" id="{4D719505-EF2E-44A3-BECD-055990D71F6F}"/>
                </a:ext>
              </a:extLst>
            </p:cNvPr>
            <p:cNvSpPr/>
            <p:nvPr/>
          </p:nvSpPr>
          <p:spPr>
            <a:xfrm>
              <a:off x="10867756" y="2222492"/>
              <a:ext cx="53240" cy="81031"/>
            </a:xfrm>
            <a:custGeom>
              <a:avLst/>
              <a:gdLst/>
              <a:ahLst/>
              <a:cxnLst/>
              <a:rect l="l" t="t" r="r" b="b"/>
              <a:pathLst>
                <a:path w="1272" h="1936" extrusionOk="0">
                  <a:moveTo>
                    <a:pt x="360" y="0"/>
                  </a:moveTo>
                  <a:cubicBezTo>
                    <a:pt x="330" y="0"/>
                    <a:pt x="215" y="104"/>
                    <a:pt x="185" y="349"/>
                  </a:cubicBezTo>
                  <a:lnTo>
                    <a:pt x="0" y="1935"/>
                  </a:lnTo>
                  <a:lnTo>
                    <a:pt x="1271" y="1935"/>
                  </a:lnTo>
                  <a:lnTo>
                    <a:pt x="1149" y="379"/>
                  </a:lnTo>
                  <a:cubicBezTo>
                    <a:pt x="1127" y="115"/>
                    <a:pt x="1004" y="0"/>
                    <a:pt x="9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508;p30">
              <a:extLst>
                <a:ext uri="{FF2B5EF4-FFF2-40B4-BE49-F238E27FC236}">
                  <a16:creationId xmlns:a16="http://schemas.microsoft.com/office/drawing/2014/main" id="{E045C0A2-E40B-4381-83CF-BECA5123FC88}"/>
                </a:ext>
              </a:extLst>
            </p:cNvPr>
            <p:cNvSpPr/>
            <p:nvPr/>
          </p:nvSpPr>
          <p:spPr>
            <a:xfrm>
              <a:off x="10761152" y="2155650"/>
              <a:ext cx="299598" cy="312448"/>
            </a:xfrm>
            <a:custGeom>
              <a:avLst/>
              <a:gdLst/>
              <a:ahLst/>
              <a:cxnLst/>
              <a:rect l="l" t="t" r="r" b="b"/>
              <a:pathLst>
                <a:path w="7158" h="7465" extrusionOk="0">
                  <a:moveTo>
                    <a:pt x="3518" y="997"/>
                  </a:moveTo>
                  <a:cubicBezTo>
                    <a:pt x="3922" y="997"/>
                    <a:pt x="4248" y="1390"/>
                    <a:pt x="4293" y="1927"/>
                  </a:cubicBezTo>
                  <a:lnTo>
                    <a:pt x="4441" y="3810"/>
                  </a:lnTo>
                  <a:cubicBezTo>
                    <a:pt x="4456" y="3980"/>
                    <a:pt x="4319" y="4132"/>
                    <a:pt x="4144" y="4132"/>
                  </a:cubicBezTo>
                  <a:lnTo>
                    <a:pt x="2210" y="4132"/>
                  </a:lnTo>
                  <a:cubicBezTo>
                    <a:pt x="2032" y="4132"/>
                    <a:pt x="1895" y="3973"/>
                    <a:pt x="1913" y="3799"/>
                  </a:cubicBezTo>
                  <a:lnTo>
                    <a:pt x="2139" y="1875"/>
                  </a:lnTo>
                  <a:cubicBezTo>
                    <a:pt x="2199" y="1357"/>
                    <a:pt x="2514" y="997"/>
                    <a:pt x="2907" y="997"/>
                  </a:cubicBezTo>
                  <a:close/>
                  <a:moveTo>
                    <a:pt x="1858" y="0"/>
                  </a:moveTo>
                  <a:cubicBezTo>
                    <a:pt x="1450" y="0"/>
                    <a:pt x="1105" y="293"/>
                    <a:pt x="1039" y="697"/>
                  </a:cubicBezTo>
                  <a:lnTo>
                    <a:pt x="68" y="6660"/>
                  </a:lnTo>
                  <a:cubicBezTo>
                    <a:pt x="1" y="7082"/>
                    <a:pt x="327" y="7464"/>
                    <a:pt x="753" y="7464"/>
                  </a:cubicBezTo>
                  <a:lnTo>
                    <a:pt x="1446" y="7464"/>
                  </a:lnTo>
                  <a:cubicBezTo>
                    <a:pt x="1287" y="6078"/>
                    <a:pt x="2380" y="4851"/>
                    <a:pt x="3777" y="4851"/>
                  </a:cubicBezTo>
                  <a:cubicBezTo>
                    <a:pt x="5175" y="4851"/>
                    <a:pt x="6268" y="6078"/>
                    <a:pt x="6109" y="7464"/>
                  </a:cubicBezTo>
                  <a:lnTo>
                    <a:pt x="6464" y="7464"/>
                  </a:lnTo>
                  <a:cubicBezTo>
                    <a:pt x="6846" y="7464"/>
                    <a:pt x="7157" y="7157"/>
                    <a:pt x="7157" y="6775"/>
                  </a:cubicBezTo>
                  <a:lnTo>
                    <a:pt x="7157" y="4525"/>
                  </a:lnTo>
                  <a:cubicBezTo>
                    <a:pt x="7157" y="4147"/>
                    <a:pt x="6850" y="3840"/>
                    <a:pt x="6475" y="3832"/>
                  </a:cubicBezTo>
                  <a:lnTo>
                    <a:pt x="5890" y="3825"/>
                  </a:lnTo>
                  <a:cubicBezTo>
                    <a:pt x="5845" y="3821"/>
                    <a:pt x="5808" y="3791"/>
                    <a:pt x="5801" y="3747"/>
                  </a:cubicBezTo>
                  <a:lnTo>
                    <a:pt x="5290" y="693"/>
                  </a:lnTo>
                  <a:cubicBezTo>
                    <a:pt x="5219" y="293"/>
                    <a:pt x="4874" y="0"/>
                    <a:pt x="44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1514;p30">
            <a:extLst>
              <a:ext uri="{FF2B5EF4-FFF2-40B4-BE49-F238E27FC236}">
                <a16:creationId xmlns:a16="http://schemas.microsoft.com/office/drawing/2014/main" id="{C8C66AD8-948B-4C50-8E8C-938976C2DA8C}"/>
              </a:ext>
            </a:extLst>
          </p:cNvPr>
          <p:cNvGrpSpPr/>
          <p:nvPr/>
        </p:nvGrpSpPr>
        <p:grpSpPr>
          <a:xfrm>
            <a:off x="239549" y="1789988"/>
            <a:ext cx="433449" cy="399548"/>
            <a:chOff x="8079976" y="2263342"/>
            <a:chExt cx="433449" cy="399548"/>
          </a:xfrm>
        </p:grpSpPr>
        <p:sp>
          <p:nvSpPr>
            <p:cNvPr id="81" name="Google Shape;1515;p30">
              <a:extLst>
                <a:ext uri="{FF2B5EF4-FFF2-40B4-BE49-F238E27FC236}">
                  <a16:creationId xmlns:a16="http://schemas.microsoft.com/office/drawing/2014/main" id="{2CD8B8B8-7E68-41C4-A549-16B2797F6449}"/>
                </a:ext>
              </a:extLst>
            </p:cNvPr>
            <p:cNvSpPr/>
            <p:nvPr/>
          </p:nvSpPr>
          <p:spPr>
            <a:xfrm>
              <a:off x="8169796" y="2435447"/>
              <a:ext cx="28880" cy="37753"/>
            </a:xfrm>
            <a:custGeom>
              <a:avLst/>
              <a:gdLst/>
              <a:ahLst/>
              <a:cxnLst/>
              <a:rect l="l" t="t" r="r" b="b"/>
              <a:pathLst>
                <a:path w="690" h="902" extrusionOk="0">
                  <a:moveTo>
                    <a:pt x="345" y="1"/>
                  </a:moveTo>
                  <a:cubicBezTo>
                    <a:pt x="160" y="1"/>
                    <a:pt x="0" y="208"/>
                    <a:pt x="0" y="449"/>
                  </a:cubicBezTo>
                  <a:cubicBezTo>
                    <a:pt x="0" y="694"/>
                    <a:pt x="160" y="901"/>
                    <a:pt x="345" y="901"/>
                  </a:cubicBezTo>
                  <a:cubicBezTo>
                    <a:pt x="530" y="901"/>
                    <a:pt x="690" y="694"/>
                    <a:pt x="690" y="449"/>
                  </a:cubicBezTo>
                  <a:cubicBezTo>
                    <a:pt x="690" y="208"/>
                    <a:pt x="530" y="1"/>
                    <a:pt x="3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516;p30">
              <a:extLst>
                <a:ext uri="{FF2B5EF4-FFF2-40B4-BE49-F238E27FC236}">
                  <a16:creationId xmlns:a16="http://schemas.microsoft.com/office/drawing/2014/main" id="{83546DE1-AC47-49CE-ADDD-BFA047EB7300}"/>
                </a:ext>
              </a:extLst>
            </p:cNvPr>
            <p:cNvSpPr/>
            <p:nvPr/>
          </p:nvSpPr>
          <p:spPr>
            <a:xfrm>
              <a:off x="8296197" y="2534893"/>
              <a:ext cx="28880" cy="37753"/>
            </a:xfrm>
            <a:custGeom>
              <a:avLst/>
              <a:gdLst/>
              <a:ahLst/>
              <a:cxnLst/>
              <a:rect l="l" t="t" r="r" b="b"/>
              <a:pathLst>
                <a:path w="690" h="902" extrusionOk="0">
                  <a:moveTo>
                    <a:pt x="345" y="0"/>
                  </a:moveTo>
                  <a:cubicBezTo>
                    <a:pt x="160" y="0"/>
                    <a:pt x="1" y="208"/>
                    <a:pt x="1" y="453"/>
                  </a:cubicBezTo>
                  <a:cubicBezTo>
                    <a:pt x="1" y="694"/>
                    <a:pt x="160" y="901"/>
                    <a:pt x="345" y="901"/>
                  </a:cubicBezTo>
                  <a:cubicBezTo>
                    <a:pt x="534" y="901"/>
                    <a:pt x="690" y="694"/>
                    <a:pt x="690" y="453"/>
                  </a:cubicBezTo>
                  <a:cubicBezTo>
                    <a:pt x="690" y="208"/>
                    <a:pt x="534" y="0"/>
                    <a:pt x="3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517;p30">
              <a:extLst>
                <a:ext uri="{FF2B5EF4-FFF2-40B4-BE49-F238E27FC236}">
                  <a16:creationId xmlns:a16="http://schemas.microsoft.com/office/drawing/2014/main" id="{A7668D10-BDBC-4799-88EC-B0E2C55A9CB1}"/>
                </a:ext>
              </a:extLst>
            </p:cNvPr>
            <p:cNvSpPr/>
            <p:nvPr/>
          </p:nvSpPr>
          <p:spPr>
            <a:xfrm>
              <a:off x="8079976" y="2263342"/>
              <a:ext cx="333375" cy="399548"/>
            </a:xfrm>
            <a:custGeom>
              <a:avLst/>
              <a:gdLst/>
              <a:ahLst/>
              <a:cxnLst/>
              <a:rect l="l" t="t" r="r" b="b"/>
              <a:pathLst>
                <a:path w="7965" h="9546" extrusionOk="0">
                  <a:moveTo>
                    <a:pt x="3996" y="1598"/>
                  </a:moveTo>
                  <a:cubicBezTo>
                    <a:pt x="4015" y="1598"/>
                    <a:pt x="4035" y="1600"/>
                    <a:pt x="4055" y="1604"/>
                  </a:cubicBezTo>
                  <a:cubicBezTo>
                    <a:pt x="4225" y="1641"/>
                    <a:pt x="4322" y="1804"/>
                    <a:pt x="4288" y="1956"/>
                  </a:cubicBezTo>
                  <a:cubicBezTo>
                    <a:pt x="4259" y="2100"/>
                    <a:pt x="4136" y="2198"/>
                    <a:pt x="3993" y="2198"/>
                  </a:cubicBezTo>
                  <a:cubicBezTo>
                    <a:pt x="3974" y="2198"/>
                    <a:pt x="3955" y="2197"/>
                    <a:pt x="3936" y="2193"/>
                  </a:cubicBezTo>
                  <a:cubicBezTo>
                    <a:pt x="3781" y="2160"/>
                    <a:pt x="3684" y="2015"/>
                    <a:pt x="3699" y="1867"/>
                  </a:cubicBezTo>
                  <a:cubicBezTo>
                    <a:pt x="3715" y="1712"/>
                    <a:pt x="3843" y="1598"/>
                    <a:pt x="3996" y="1598"/>
                  </a:cubicBezTo>
                  <a:close/>
                  <a:moveTo>
                    <a:pt x="2491" y="3516"/>
                  </a:moveTo>
                  <a:cubicBezTo>
                    <a:pt x="3010" y="3516"/>
                    <a:pt x="3436" y="3987"/>
                    <a:pt x="3436" y="4561"/>
                  </a:cubicBezTo>
                  <a:cubicBezTo>
                    <a:pt x="3436" y="5139"/>
                    <a:pt x="3010" y="5610"/>
                    <a:pt x="2491" y="5610"/>
                  </a:cubicBezTo>
                  <a:cubicBezTo>
                    <a:pt x="1972" y="5610"/>
                    <a:pt x="1546" y="5139"/>
                    <a:pt x="1546" y="4561"/>
                  </a:cubicBezTo>
                  <a:cubicBezTo>
                    <a:pt x="1546" y="3987"/>
                    <a:pt x="1972" y="3516"/>
                    <a:pt x="2491" y="3516"/>
                  </a:cubicBezTo>
                  <a:close/>
                  <a:moveTo>
                    <a:pt x="4720" y="3677"/>
                  </a:moveTo>
                  <a:cubicBezTo>
                    <a:pt x="4759" y="3677"/>
                    <a:pt x="4799" y="3685"/>
                    <a:pt x="4837" y="3702"/>
                  </a:cubicBezTo>
                  <a:cubicBezTo>
                    <a:pt x="4989" y="3765"/>
                    <a:pt x="5063" y="3939"/>
                    <a:pt x="5000" y="4091"/>
                  </a:cubicBezTo>
                  <a:lnTo>
                    <a:pt x="3540" y="7567"/>
                  </a:lnTo>
                  <a:cubicBezTo>
                    <a:pt x="3491" y="7682"/>
                    <a:pt x="3380" y="7752"/>
                    <a:pt x="3265" y="7752"/>
                  </a:cubicBezTo>
                  <a:cubicBezTo>
                    <a:pt x="3050" y="7752"/>
                    <a:pt x="2906" y="7534"/>
                    <a:pt x="2987" y="7333"/>
                  </a:cubicBezTo>
                  <a:lnTo>
                    <a:pt x="4448" y="3861"/>
                  </a:lnTo>
                  <a:cubicBezTo>
                    <a:pt x="4495" y="3747"/>
                    <a:pt x="4604" y="3677"/>
                    <a:pt x="4720" y="3677"/>
                  </a:cubicBezTo>
                  <a:close/>
                  <a:moveTo>
                    <a:pt x="5511" y="5892"/>
                  </a:moveTo>
                  <a:cubicBezTo>
                    <a:pt x="6034" y="5892"/>
                    <a:pt x="6456" y="6362"/>
                    <a:pt x="6456" y="6941"/>
                  </a:cubicBezTo>
                  <a:cubicBezTo>
                    <a:pt x="6456" y="7519"/>
                    <a:pt x="6034" y="7986"/>
                    <a:pt x="5511" y="7986"/>
                  </a:cubicBezTo>
                  <a:cubicBezTo>
                    <a:pt x="4992" y="7986"/>
                    <a:pt x="4570" y="7519"/>
                    <a:pt x="4570" y="6941"/>
                  </a:cubicBezTo>
                  <a:cubicBezTo>
                    <a:pt x="4570" y="6362"/>
                    <a:pt x="4992" y="5892"/>
                    <a:pt x="5511" y="5892"/>
                  </a:cubicBezTo>
                  <a:close/>
                  <a:moveTo>
                    <a:pt x="3985" y="1"/>
                  </a:moveTo>
                  <a:cubicBezTo>
                    <a:pt x="3742" y="1"/>
                    <a:pt x="3497" y="90"/>
                    <a:pt x="3310" y="262"/>
                  </a:cubicBezTo>
                  <a:lnTo>
                    <a:pt x="497" y="2849"/>
                  </a:lnTo>
                  <a:cubicBezTo>
                    <a:pt x="182" y="3142"/>
                    <a:pt x="0" y="3553"/>
                    <a:pt x="0" y="3987"/>
                  </a:cubicBezTo>
                  <a:lnTo>
                    <a:pt x="0" y="8568"/>
                  </a:lnTo>
                  <a:cubicBezTo>
                    <a:pt x="0" y="9105"/>
                    <a:pt x="438" y="9546"/>
                    <a:pt x="975" y="9546"/>
                  </a:cubicBezTo>
                  <a:lnTo>
                    <a:pt x="6994" y="9546"/>
                  </a:lnTo>
                  <a:cubicBezTo>
                    <a:pt x="7527" y="9546"/>
                    <a:pt x="7965" y="9105"/>
                    <a:pt x="7965" y="8568"/>
                  </a:cubicBezTo>
                  <a:lnTo>
                    <a:pt x="7965" y="3987"/>
                  </a:lnTo>
                  <a:cubicBezTo>
                    <a:pt x="7965" y="3553"/>
                    <a:pt x="7783" y="3142"/>
                    <a:pt x="7468" y="2849"/>
                  </a:cubicBezTo>
                  <a:cubicBezTo>
                    <a:pt x="4429" y="55"/>
                    <a:pt x="4585" y="162"/>
                    <a:pt x="4344" y="70"/>
                  </a:cubicBezTo>
                  <a:cubicBezTo>
                    <a:pt x="4230" y="24"/>
                    <a:pt x="4107" y="1"/>
                    <a:pt x="39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518;p30">
              <a:extLst>
                <a:ext uri="{FF2B5EF4-FFF2-40B4-BE49-F238E27FC236}">
                  <a16:creationId xmlns:a16="http://schemas.microsoft.com/office/drawing/2014/main" id="{A78713C4-8533-4406-9012-21EA68171982}"/>
                </a:ext>
              </a:extLst>
            </p:cNvPr>
            <p:cNvSpPr/>
            <p:nvPr/>
          </p:nvSpPr>
          <p:spPr>
            <a:xfrm>
              <a:off x="8317125" y="2279121"/>
              <a:ext cx="196300" cy="313536"/>
            </a:xfrm>
            <a:custGeom>
              <a:avLst/>
              <a:gdLst/>
              <a:ahLst/>
              <a:cxnLst/>
              <a:rect l="l" t="t" r="r" b="b"/>
              <a:pathLst>
                <a:path w="4690" h="7491" extrusionOk="0">
                  <a:moveTo>
                    <a:pt x="1" y="0"/>
                  </a:moveTo>
                  <a:lnTo>
                    <a:pt x="2210" y="2031"/>
                  </a:lnTo>
                  <a:cubicBezTo>
                    <a:pt x="2647" y="2435"/>
                    <a:pt x="2899" y="3010"/>
                    <a:pt x="2899" y="3610"/>
                  </a:cubicBezTo>
                  <a:lnTo>
                    <a:pt x="2899" y="7490"/>
                  </a:lnTo>
                  <a:lnTo>
                    <a:pt x="3978" y="7027"/>
                  </a:lnTo>
                  <a:cubicBezTo>
                    <a:pt x="4463" y="6819"/>
                    <a:pt x="4689" y="6252"/>
                    <a:pt x="4485" y="5763"/>
                  </a:cubicBezTo>
                  <a:cubicBezTo>
                    <a:pt x="3511" y="2924"/>
                    <a:pt x="2970" y="1345"/>
                    <a:pt x="2962" y="1327"/>
                  </a:cubicBezTo>
                  <a:cubicBezTo>
                    <a:pt x="2792" y="934"/>
                    <a:pt x="2462" y="630"/>
                    <a:pt x="2058" y="489"/>
                  </a:cubicBezTo>
                  <a:cubicBezTo>
                    <a:pt x="2036" y="482"/>
                    <a:pt x="2173" y="51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1523;p30">
            <a:extLst>
              <a:ext uri="{FF2B5EF4-FFF2-40B4-BE49-F238E27FC236}">
                <a16:creationId xmlns:a16="http://schemas.microsoft.com/office/drawing/2014/main" id="{3C306B69-9AC5-4EED-BC66-295BDE5A108D}"/>
              </a:ext>
            </a:extLst>
          </p:cNvPr>
          <p:cNvGrpSpPr/>
          <p:nvPr/>
        </p:nvGrpSpPr>
        <p:grpSpPr>
          <a:xfrm>
            <a:off x="1393844" y="2595456"/>
            <a:ext cx="387535" cy="427838"/>
            <a:chOff x="11893198" y="3349715"/>
            <a:chExt cx="387535" cy="427838"/>
          </a:xfrm>
        </p:grpSpPr>
        <p:sp>
          <p:nvSpPr>
            <p:cNvPr id="73" name="Google Shape;1524;p30">
              <a:extLst>
                <a:ext uri="{FF2B5EF4-FFF2-40B4-BE49-F238E27FC236}">
                  <a16:creationId xmlns:a16="http://schemas.microsoft.com/office/drawing/2014/main" id="{B3314469-339D-41E8-AB47-D761CB35F4FB}"/>
                </a:ext>
              </a:extLst>
            </p:cNvPr>
            <p:cNvSpPr/>
            <p:nvPr/>
          </p:nvSpPr>
          <p:spPr>
            <a:xfrm>
              <a:off x="11954348" y="3349715"/>
              <a:ext cx="266198" cy="131425"/>
            </a:xfrm>
            <a:custGeom>
              <a:avLst/>
              <a:gdLst/>
              <a:ahLst/>
              <a:cxnLst/>
              <a:rect l="l" t="t" r="r" b="b"/>
              <a:pathLst>
                <a:path w="6360" h="3140" extrusionOk="0">
                  <a:moveTo>
                    <a:pt x="3180" y="0"/>
                  </a:moveTo>
                  <a:cubicBezTo>
                    <a:pt x="1442" y="0"/>
                    <a:pt x="26" y="1405"/>
                    <a:pt x="0" y="3139"/>
                  </a:cubicBezTo>
                  <a:cubicBezTo>
                    <a:pt x="222" y="3098"/>
                    <a:pt x="379" y="3095"/>
                    <a:pt x="531" y="3095"/>
                  </a:cubicBezTo>
                  <a:cubicBezTo>
                    <a:pt x="554" y="3095"/>
                    <a:pt x="577" y="3095"/>
                    <a:pt x="601" y="3095"/>
                  </a:cubicBezTo>
                  <a:cubicBezTo>
                    <a:pt x="649" y="1709"/>
                    <a:pt x="1786" y="601"/>
                    <a:pt x="3180" y="601"/>
                  </a:cubicBezTo>
                  <a:cubicBezTo>
                    <a:pt x="4573" y="601"/>
                    <a:pt x="5711" y="1709"/>
                    <a:pt x="5759" y="3095"/>
                  </a:cubicBezTo>
                  <a:cubicBezTo>
                    <a:pt x="5789" y="3095"/>
                    <a:pt x="5817" y="3095"/>
                    <a:pt x="5844" y="3095"/>
                  </a:cubicBezTo>
                  <a:cubicBezTo>
                    <a:pt x="6009" y="3095"/>
                    <a:pt x="6153" y="3098"/>
                    <a:pt x="6360" y="3136"/>
                  </a:cubicBezTo>
                  <a:cubicBezTo>
                    <a:pt x="6334" y="1401"/>
                    <a:pt x="4918" y="0"/>
                    <a:pt x="3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525;p30">
              <a:extLst>
                <a:ext uri="{FF2B5EF4-FFF2-40B4-BE49-F238E27FC236}">
                  <a16:creationId xmlns:a16="http://schemas.microsoft.com/office/drawing/2014/main" id="{24960CE9-E7C5-48DA-98DD-D7B5BF1A4AA3}"/>
                </a:ext>
              </a:extLst>
            </p:cNvPr>
            <p:cNvSpPr/>
            <p:nvPr/>
          </p:nvSpPr>
          <p:spPr>
            <a:xfrm>
              <a:off x="11893198" y="3504284"/>
              <a:ext cx="120124" cy="158798"/>
            </a:xfrm>
            <a:custGeom>
              <a:avLst/>
              <a:gdLst/>
              <a:ahLst/>
              <a:cxnLst/>
              <a:rect l="l" t="t" r="r" b="b"/>
              <a:pathLst>
                <a:path w="2870" h="3794" extrusionOk="0">
                  <a:moveTo>
                    <a:pt x="2064" y="1"/>
                  </a:moveTo>
                  <a:cubicBezTo>
                    <a:pt x="1809" y="1"/>
                    <a:pt x="1691" y="7"/>
                    <a:pt x="1520" y="47"/>
                  </a:cubicBezTo>
                  <a:cubicBezTo>
                    <a:pt x="646" y="240"/>
                    <a:pt x="1" y="1036"/>
                    <a:pt x="38" y="1978"/>
                  </a:cubicBezTo>
                  <a:cubicBezTo>
                    <a:pt x="79" y="2978"/>
                    <a:pt x="953" y="3794"/>
                    <a:pt x="1954" y="3794"/>
                  </a:cubicBezTo>
                  <a:lnTo>
                    <a:pt x="2573" y="3794"/>
                  </a:lnTo>
                  <a:cubicBezTo>
                    <a:pt x="2736" y="3794"/>
                    <a:pt x="2869" y="3660"/>
                    <a:pt x="2869" y="3494"/>
                  </a:cubicBezTo>
                  <a:lnTo>
                    <a:pt x="2869" y="299"/>
                  </a:lnTo>
                  <a:cubicBezTo>
                    <a:pt x="2869" y="136"/>
                    <a:pt x="2736" y="2"/>
                    <a:pt x="2573" y="2"/>
                  </a:cubicBezTo>
                  <a:cubicBezTo>
                    <a:pt x="2353" y="2"/>
                    <a:pt x="2191" y="1"/>
                    <a:pt x="2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526;p30">
              <a:extLst>
                <a:ext uri="{FF2B5EF4-FFF2-40B4-BE49-F238E27FC236}">
                  <a16:creationId xmlns:a16="http://schemas.microsoft.com/office/drawing/2014/main" id="{AE261BF3-F02F-44C5-AC0B-8A979EDC41D3}"/>
                </a:ext>
              </a:extLst>
            </p:cNvPr>
            <p:cNvSpPr/>
            <p:nvPr/>
          </p:nvSpPr>
          <p:spPr>
            <a:xfrm>
              <a:off x="12162032" y="3504284"/>
              <a:ext cx="118701" cy="158840"/>
            </a:xfrm>
            <a:custGeom>
              <a:avLst/>
              <a:gdLst/>
              <a:ahLst/>
              <a:cxnLst/>
              <a:rect l="l" t="t" r="r" b="b"/>
              <a:pathLst>
                <a:path w="2836" h="3795" extrusionOk="0">
                  <a:moveTo>
                    <a:pt x="877" y="1"/>
                  </a:moveTo>
                  <a:cubicBezTo>
                    <a:pt x="760" y="1"/>
                    <a:pt x="587" y="2"/>
                    <a:pt x="301" y="2"/>
                  </a:cubicBezTo>
                  <a:cubicBezTo>
                    <a:pt x="138" y="2"/>
                    <a:pt x="1" y="136"/>
                    <a:pt x="1" y="299"/>
                  </a:cubicBezTo>
                  <a:lnTo>
                    <a:pt x="1" y="3494"/>
                  </a:lnTo>
                  <a:cubicBezTo>
                    <a:pt x="1" y="3660"/>
                    <a:pt x="138" y="3794"/>
                    <a:pt x="301" y="3794"/>
                  </a:cubicBezTo>
                  <a:cubicBezTo>
                    <a:pt x="574" y="3794"/>
                    <a:pt x="739" y="3794"/>
                    <a:pt x="846" y="3794"/>
                  </a:cubicBezTo>
                  <a:cubicBezTo>
                    <a:pt x="1008" y="3794"/>
                    <a:pt x="1038" y="3793"/>
                    <a:pt x="1105" y="3786"/>
                  </a:cubicBezTo>
                  <a:cubicBezTo>
                    <a:pt x="2083" y="3701"/>
                    <a:pt x="2836" y="2878"/>
                    <a:pt x="2836" y="1896"/>
                  </a:cubicBezTo>
                  <a:cubicBezTo>
                    <a:pt x="2836" y="933"/>
                    <a:pt x="2109" y="132"/>
                    <a:pt x="1175" y="14"/>
                  </a:cubicBezTo>
                  <a:cubicBezTo>
                    <a:pt x="1085" y="3"/>
                    <a:pt x="1024" y="1"/>
                    <a:pt x="8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527;p30">
              <a:extLst>
                <a:ext uri="{FF2B5EF4-FFF2-40B4-BE49-F238E27FC236}">
                  <a16:creationId xmlns:a16="http://schemas.microsoft.com/office/drawing/2014/main" id="{4175A9AE-1E36-49DC-AE8C-DB9991234764}"/>
                </a:ext>
              </a:extLst>
            </p:cNvPr>
            <p:cNvSpPr/>
            <p:nvPr/>
          </p:nvSpPr>
          <p:spPr>
            <a:xfrm>
              <a:off x="12035002" y="3698112"/>
              <a:ext cx="110330" cy="79441"/>
            </a:xfrm>
            <a:custGeom>
              <a:avLst/>
              <a:gdLst/>
              <a:ahLst/>
              <a:cxnLst/>
              <a:rect l="l" t="t" r="r" b="b"/>
              <a:pathLst>
                <a:path w="2636" h="1898" extrusionOk="0">
                  <a:moveTo>
                    <a:pt x="938" y="0"/>
                  </a:moveTo>
                  <a:cubicBezTo>
                    <a:pt x="415" y="0"/>
                    <a:pt x="0" y="423"/>
                    <a:pt x="0" y="960"/>
                  </a:cubicBezTo>
                  <a:cubicBezTo>
                    <a:pt x="0" y="1479"/>
                    <a:pt x="423" y="1898"/>
                    <a:pt x="938" y="1898"/>
                  </a:cubicBezTo>
                  <a:lnTo>
                    <a:pt x="1579" y="1898"/>
                  </a:lnTo>
                  <a:cubicBezTo>
                    <a:pt x="2224" y="1898"/>
                    <a:pt x="2635" y="1283"/>
                    <a:pt x="2487" y="704"/>
                  </a:cubicBezTo>
                  <a:cubicBezTo>
                    <a:pt x="2383" y="297"/>
                    <a:pt x="2013" y="0"/>
                    <a:pt x="1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528;p30">
              <a:extLst>
                <a:ext uri="{FF2B5EF4-FFF2-40B4-BE49-F238E27FC236}">
                  <a16:creationId xmlns:a16="http://schemas.microsoft.com/office/drawing/2014/main" id="{FAD69D52-FE6D-45F5-ACE9-7CB5AF59BF3A}"/>
                </a:ext>
              </a:extLst>
            </p:cNvPr>
            <p:cNvSpPr/>
            <p:nvPr/>
          </p:nvSpPr>
          <p:spPr>
            <a:xfrm>
              <a:off x="12163748" y="3686309"/>
              <a:ext cx="56672" cy="62238"/>
            </a:xfrm>
            <a:custGeom>
              <a:avLst/>
              <a:gdLst/>
              <a:ahLst/>
              <a:cxnLst/>
              <a:rect l="l" t="t" r="r" b="b"/>
              <a:pathLst>
                <a:path w="1354" h="1487" extrusionOk="0">
                  <a:moveTo>
                    <a:pt x="1353" y="1"/>
                  </a:moveTo>
                  <a:lnTo>
                    <a:pt x="1353" y="1"/>
                  </a:lnTo>
                  <a:cubicBezTo>
                    <a:pt x="1135" y="42"/>
                    <a:pt x="975" y="45"/>
                    <a:pt x="820" y="45"/>
                  </a:cubicBezTo>
                  <a:cubicBezTo>
                    <a:pt x="796" y="45"/>
                    <a:pt x="773" y="45"/>
                    <a:pt x="749" y="45"/>
                  </a:cubicBezTo>
                  <a:cubicBezTo>
                    <a:pt x="690" y="449"/>
                    <a:pt x="390" y="779"/>
                    <a:pt x="0" y="879"/>
                  </a:cubicBezTo>
                  <a:cubicBezTo>
                    <a:pt x="49" y="1083"/>
                    <a:pt x="52" y="1294"/>
                    <a:pt x="19" y="1487"/>
                  </a:cubicBezTo>
                  <a:cubicBezTo>
                    <a:pt x="745" y="1364"/>
                    <a:pt x="1305" y="753"/>
                    <a:pt x="13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1529;p30">
            <a:extLst>
              <a:ext uri="{FF2B5EF4-FFF2-40B4-BE49-F238E27FC236}">
                <a16:creationId xmlns:a16="http://schemas.microsoft.com/office/drawing/2014/main" id="{65F213EE-1AFE-4D1E-9033-2F04CD92FEDF}"/>
              </a:ext>
            </a:extLst>
          </p:cNvPr>
          <p:cNvGrpSpPr/>
          <p:nvPr/>
        </p:nvGrpSpPr>
        <p:grpSpPr>
          <a:xfrm>
            <a:off x="1371369" y="1772646"/>
            <a:ext cx="433447" cy="434231"/>
            <a:chOff x="8693551" y="3267847"/>
            <a:chExt cx="433447" cy="434231"/>
          </a:xfrm>
        </p:grpSpPr>
        <p:sp>
          <p:nvSpPr>
            <p:cNvPr id="66" name="Google Shape;1530;p30">
              <a:extLst>
                <a:ext uri="{FF2B5EF4-FFF2-40B4-BE49-F238E27FC236}">
                  <a16:creationId xmlns:a16="http://schemas.microsoft.com/office/drawing/2014/main" id="{6A9D468A-76FD-42E6-BBF3-70615B3618E5}"/>
                </a:ext>
              </a:extLst>
            </p:cNvPr>
            <p:cNvSpPr/>
            <p:nvPr/>
          </p:nvSpPr>
          <p:spPr>
            <a:xfrm>
              <a:off x="8896810" y="3382288"/>
              <a:ext cx="680" cy="6032"/>
            </a:xfrm>
            <a:custGeom>
              <a:avLst/>
              <a:gdLst/>
              <a:ahLst/>
              <a:cxnLst/>
              <a:rect l="l" t="t" r="r" b="b"/>
              <a:pathLst>
                <a:path w="16" h="142" extrusionOk="0">
                  <a:moveTo>
                    <a:pt x="15" y="0"/>
                  </a:moveTo>
                  <a:cubicBezTo>
                    <a:pt x="4" y="49"/>
                    <a:pt x="0" y="97"/>
                    <a:pt x="15" y="141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531;p30">
              <a:extLst>
                <a:ext uri="{FF2B5EF4-FFF2-40B4-BE49-F238E27FC236}">
                  <a16:creationId xmlns:a16="http://schemas.microsoft.com/office/drawing/2014/main" id="{34097D03-BF60-4A5F-9DC8-360A4619A404}"/>
                </a:ext>
              </a:extLst>
            </p:cNvPr>
            <p:cNvSpPr/>
            <p:nvPr/>
          </p:nvSpPr>
          <p:spPr>
            <a:xfrm>
              <a:off x="8922764" y="3429993"/>
              <a:ext cx="7603" cy="22727"/>
            </a:xfrm>
            <a:custGeom>
              <a:avLst/>
              <a:gdLst/>
              <a:ahLst/>
              <a:cxnLst/>
              <a:rect l="l" t="t" r="r" b="b"/>
              <a:pathLst>
                <a:path w="179" h="535" extrusionOk="0">
                  <a:moveTo>
                    <a:pt x="1" y="0"/>
                  </a:moveTo>
                  <a:lnTo>
                    <a:pt x="1" y="534"/>
                  </a:lnTo>
                  <a:cubicBezTo>
                    <a:pt x="142" y="386"/>
                    <a:pt x="179" y="13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532;p30">
              <a:extLst>
                <a:ext uri="{FF2B5EF4-FFF2-40B4-BE49-F238E27FC236}">
                  <a16:creationId xmlns:a16="http://schemas.microsoft.com/office/drawing/2014/main" id="{EB809E3C-C035-4F35-94CC-134F336A9E16}"/>
                </a:ext>
              </a:extLst>
            </p:cNvPr>
            <p:cNvSpPr/>
            <p:nvPr/>
          </p:nvSpPr>
          <p:spPr>
            <a:xfrm>
              <a:off x="8764235" y="3267847"/>
              <a:ext cx="293520" cy="379007"/>
            </a:xfrm>
            <a:custGeom>
              <a:avLst/>
              <a:gdLst/>
              <a:ahLst/>
              <a:cxnLst/>
              <a:rect l="l" t="t" r="r" b="b"/>
              <a:pathLst>
                <a:path w="6910" h="8922" extrusionOk="0">
                  <a:moveTo>
                    <a:pt x="3438" y="1525"/>
                  </a:moveTo>
                  <a:cubicBezTo>
                    <a:pt x="3448" y="1525"/>
                    <a:pt x="3459" y="1526"/>
                    <a:pt x="3470" y="1527"/>
                  </a:cubicBezTo>
                  <a:cubicBezTo>
                    <a:pt x="3622" y="1546"/>
                    <a:pt x="3733" y="1679"/>
                    <a:pt x="3733" y="1835"/>
                  </a:cubicBezTo>
                  <a:lnTo>
                    <a:pt x="3733" y="1909"/>
                  </a:lnTo>
                  <a:cubicBezTo>
                    <a:pt x="3918" y="1953"/>
                    <a:pt x="4063" y="2038"/>
                    <a:pt x="4152" y="2113"/>
                  </a:cubicBezTo>
                  <a:cubicBezTo>
                    <a:pt x="4378" y="2287"/>
                    <a:pt x="4255" y="2657"/>
                    <a:pt x="3974" y="2657"/>
                  </a:cubicBezTo>
                  <a:cubicBezTo>
                    <a:pt x="3840" y="2657"/>
                    <a:pt x="3803" y="2594"/>
                    <a:pt x="3733" y="2546"/>
                  </a:cubicBezTo>
                  <a:lnTo>
                    <a:pt x="3733" y="3161"/>
                  </a:lnTo>
                  <a:cubicBezTo>
                    <a:pt x="3763" y="3172"/>
                    <a:pt x="3789" y="3184"/>
                    <a:pt x="3818" y="3195"/>
                  </a:cubicBezTo>
                  <a:cubicBezTo>
                    <a:pt x="4752" y="3521"/>
                    <a:pt x="4593" y="4770"/>
                    <a:pt x="3733" y="5033"/>
                  </a:cubicBezTo>
                  <a:lnTo>
                    <a:pt x="3733" y="5148"/>
                  </a:lnTo>
                  <a:cubicBezTo>
                    <a:pt x="3733" y="5300"/>
                    <a:pt x="3622" y="5437"/>
                    <a:pt x="3470" y="5452"/>
                  </a:cubicBezTo>
                  <a:cubicBezTo>
                    <a:pt x="3457" y="5453"/>
                    <a:pt x="3444" y="5454"/>
                    <a:pt x="3432" y="5454"/>
                  </a:cubicBezTo>
                  <a:cubicBezTo>
                    <a:pt x="3268" y="5454"/>
                    <a:pt x="3136" y="5321"/>
                    <a:pt x="3136" y="5155"/>
                  </a:cubicBezTo>
                  <a:lnTo>
                    <a:pt x="3136" y="5063"/>
                  </a:lnTo>
                  <a:cubicBezTo>
                    <a:pt x="2951" y="5040"/>
                    <a:pt x="2795" y="4981"/>
                    <a:pt x="2584" y="4844"/>
                  </a:cubicBezTo>
                  <a:cubicBezTo>
                    <a:pt x="2447" y="4751"/>
                    <a:pt x="2410" y="4566"/>
                    <a:pt x="2499" y="4429"/>
                  </a:cubicBezTo>
                  <a:cubicBezTo>
                    <a:pt x="2558" y="4342"/>
                    <a:pt x="2654" y="4294"/>
                    <a:pt x="2751" y="4294"/>
                  </a:cubicBezTo>
                  <a:cubicBezTo>
                    <a:pt x="2807" y="4294"/>
                    <a:pt x="2864" y="4310"/>
                    <a:pt x="2914" y="4344"/>
                  </a:cubicBezTo>
                  <a:cubicBezTo>
                    <a:pt x="3003" y="4399"/>
                    <a:pt x="3066" y="4433"/>
                    <a:pt x="3136" y="4455"/>
                  </a:cubicBezTo>
                  <a:lnTo>
                    <a:pt x="3136" y="3565"/>
                  </a:lnTo>
                  <a:cubicBezTo>
                    <a:pt x="3010" y="3506"/>
                    <a:pt x="2895" y="3439"/>
                    <a:pt x="2799" y="3365"/>
                  </a:cubicBezTo>
                  <a:cubicBezTo>
                    <a:pt x="2325" y="2991"/>
                    <a:pt x="2491" y="2120"/>
                    <a:pt x="3133" y="1927"/>
                  </a:cubicBezTo>
                  <a:cubicBezTo>
                    <a:pt x="3136" y="1927"/>
                    <a:pt x="3136" y="1912"/>
                    <a:pt x="3136" y="1827"/>
                  </a:cubicBezTo>
                  <a:cubicBezTo>
                    <a:pt x="3136" y="1660"/>
                    <a:pt x="3271" y="1525"/>
                    <a:pt x="3438" y="1525"/>
                  </a:cubicBezTo>
                  <a:close/>
                  <a:moveTo>
                    <a:pt x="3455" y="0"/>
                  </a:moveTo>
                  <a:cubicBezTo>
                    <a:pt x="1550" y="0"/>
                    <a:pt x="1" y="1553"/>
                    <a:pt x="1" y="3462"/>
                  </a:cubicBezTo>
                  <a:cubicBezTo>
                    <a:pt x="1" y="4851"/>
                    <a:pt x="1213" y="7042"/>
                    <a:pt x="2184" y="8113"/>
                  </a:cubicBezTo>
                  <a:cubicBezTo>
                    <a:pt x="2681" y="8664"/>
                    <a:pt x="3071" y="8921"/>
                    <a:pt x="3449" y="8921"/>
                  </a:cubicBezTo>
                  <a:cubicBezTo>
                    <a:pt x="3803" y="8921"/>
                    <a:pt x="4147" y="8695"/>
                    <a:pt x="4559" y="8272"/>
                  </a:cubicBezTo>
                  <a:cubicBezTo>
                    <a:pt x="5579" y="7231"/>
                    <a:pt x="6909" y="4914"/>
                    <a:pt x="6909" y="3462"/>
                  </a:cubicBezTo>
                  <a:cubicBezTo>
                    <a:pt x="6909" y="1553"/>
                    <a:pt x="5360" y="0"/>
                    <a:pt x="34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533;p30">
              <a:extLst>
                <a:ext uri="{FF2B5EF4-FFF2-40B4-BE49-F238E27FC236}">
                  <a16:creationId xmlns:a16="http://schemas.microsoft.com/office/drawing/2014/main" id="{F96BC8D2-1288-4414-B84B-D847E117361D}"/>
                </a:ext>
              </a:extLst>
            </p:cNvPr>
            <p:cNvSpPr/>
            <p:nvPr/>
          </p:nvSpPr>
          <p:spPr>
            <a:xfrm>
              <a:off x="8711179" y="3485854"/>
              <a:ext cx="61465" cy="100338"/>
            </a:xfrm>
            <a:custGeom>
              <a:avLst/>
              <a:gdLst/>
              <a:ahLst/>
              <a:cxnLst/>
              <a:rect l="l" t="t" r="r" b="b"/>
              <a:pathLst>
                <a:path w="1447" h="2362" extrusionOk="0">
                  <a:moveTo>
                    <a:pt x="994" y="1"/>
                  </a:moveTo>
                  <a:cubicBezTo>
                    <a:pt x="631" y="1"/>
                    <a:pt x="379" y="242"/>
                    <a:pt x="327" y="542"/>
                  </a:cubicBezTo>
                  <a:lnTo>
                    <a:pt x="1" y="2362"/>
                  </a:lnTo>
                  <a:lnTo>
                    <a:pt x="1446" y="1050"/>
                  </a:lnTo>
                  <a:cubicBezTo>
                    <a:pt x="1291" y="735"/>
                    <a:pt x="1128" y="375"/>
                    <a:pt x="9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534;p30">
              <a:extLst>
                <a:ext uri="{FF2B5EF4-FFF2-40B4-BE49-F238E27FC236}">
                  <a16:creationId xmlns:a16="http://schemas.microsoft.com/office/drawing/2014/main" id="{D73BB52C-4ECF-485C-A4AF-E51061D9767B}"/>
                </a:ext>
              </a:extLst>
            </p:cNvPr>
            <p:cNvSpPr/>
            <p:nvPr/>
          </p:nvSpPr>
          <p:spPr>
            <a:xfrm>
              <a:off x="8693551" y="3553567"/>
              <a:ext cx="142215" cy="148510"/>
            </a:xfrm>
            <a:custGeom>
              <a:avLst/>
              <a:gdLst/>
              <a:ahLst/>
              <a:cxnLst/>
              <a:rect l="l" t="t" r="r" b="b"/>
              <a:pathLst>
                <a:path w="3348" h="3496" extrusionOk="0">
                  <a:moveTo>
                    <a:pt x="2150" y="1"/>
                  </a:moveTo>
                  <a:lnTo>
                    <a:pt x="245" y="1735"/>
                  </a:lnTo>
                  <a:lnTo>
                    <a:pt x="68" y="2725"/>
                  </a:lnTo>
                  <a:cubicBezTo>
                    <a:pt x="1" y="3095"/>
                    <a:pt x="257" y="3495"/>
                    <a:pt x="753" y="3495"/>
                  </a:cubicBezTo>
                  <a:lnTo>
                    <a:pt x="3347" y="1728"/>
                  </a:lnTo>
                  <a:cubicBezTo>
                    <a:pt x="2899" y="1216"/>
                    <a:pt x="2480" y="590"/>
                    <a:pt x="2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535;p30">
              <a:extLst>
                <a:ext uri="{FF2B5EF4-FFF2-40B4-BE49-F238E27FC236}">
                  <a16:creationId xmlns:a16="http://schemas.microsoft.com/office/drawing/2014/main" id="{267F7A0E-D663-4F26-B912-427120BE8A9C}"/>
                </a:ext>
              </a:extLst>
            </p:cNvPr>
            <p:cNvSpPr/>
            <p:nvPr/>
          </p:nvSpPr>
          <p:spPr>
            <a:xfrm>
              <a:off x="8770692" y="3621111"/>
              <a:ext cx="253208" cy="80967"/>
            </a:xfrm>
            <a:custGeom>
              <a:avLst/>
              <a:gdLst/>
              <a:ahLst/>
              <a:cxnLst/>
              <a:rect l="l" t="t" r="r" b="b"/>
              <a:pathLst>
                <a:path w="5961" h="1906" extrusionOk="0">
                  <a:moveTo>
                    <a:pt x="5175" y="1"/>
                  </a:moveTo>
                  <a:cubicBezTo>
                    <a:pt x="4534" y="764"/>
                    <a:pt x="3935" y="1207"/>
                    <a:pt x="3302" y="1207"/>
                  </a:cubicBezTo>
                  <a:cubicBezTo>
                    <a:pt x="2877" y="1207"/>
                    <a:pt x="2437" y="1007"/>
                    <a:pt x="1958" y="571"/>
                  </a:cubicBezTo>
                  <a:lnTo>
                    <a:pt x="1" y="1905"/>
                  </a:lnTo>
                  <a:lnTo>
                    <a:pt x="5960" y="1905"/>
                  </a:lnTo>
                  <a:lnTo>
                    <a:pt x="51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536;p30">
              <a:extLst>
                <a:ext uri="{FF2B5EF4-FFF2-40B4-BE49-F238E27FC236}">
                  <a16:creationId xmlns:a16="http://schemas.microsoft.com/office/drawing/2014/main" id="{2CE8F7C8-24D9-4E91-B823-FA286EA62E2A}"/>
                </a:ext>
              </a:extLst>
            </p:cNvPr>
            <p:cNvSpPr/>
            <p:nvPr/>
          </p:nvSpPr>
          <p:spPr>
            <a:xfrm>
              <a:off x="9008443" y="3485854"/>
              <a:ext cx="118555" cy="216223"/>
            </a:xfrm>
            <a:custGeom>
              <a:avLst/>
              <a:gdLst/>
              <a:ahLst/>
              <a:cxnLst/>
              <a:rect l="l" t="t" r="r" b="b"/>
              <a:pathLst>
                <a:path w="2791" h="5090" extrusionOk="0">
                  <a:moveTo>
                    <a:pt x="1412" y="1"/>
                  </a:moveTo>
                  <a:cubicBezTo>
                    <a:pt x="1093" y="890"/>
                    <a:pt x="552" y="1865"/>
                    <a:pt x="0" y="2636"/>
                  </a:cubicBezTo>
                  <a:lnTo>
                    <a:pt x="1012" y="5089"/>
                  </a:lnTo>
                  <a:lnTo>
                    <a:pt x="2087" y="5089"/>
                  </a:lnTo>
                  <a:cubicBezTo>
                    <a:pt x="2487" y="5089"/>
                    <a:pt x="2791" y="4734"/>
                    <a:pt x="2735" y="4341"/>
                  </a:cubicBezTo>
                  <a:lnTo>
                    <a:pt x="2198" y="564"/>
                  </a:lnTo>
                  <a:cubicBezTo>
                    <a:pt x="2150" y="242"/>
                    <a:pt x="1872" y="1"/>
                    <a:pt x="15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2489;p39">
            <a:extLst>
              <a:ext uri="{FF2B5EF4-FFF2-40B4-BE49-F238E27FC236}">
                <a16:creationId xmlns:a16="http://schemas.microsoft.com/office/drawing/2014/main" id="{5BB03DEC-ADE6-4222-8AAF-997BAC0F50C4}"/>
              </a:ext>
            </a:extLst>
          </p:cNvPr>
          <p:cNvGrpSpPr/>
          <p:nvPr/>
        </p:nvGrpSpPr>
        <p:grpSpPr>
          <a:xfrm>
            <a:off x="167189" y="1990653"/>
            <a:ext cx="2549728" cy="1865774"/>
            <a:chOff x="457200" y="2091120"/>
            <a:chExt cx="2549728" cy="1693714"/>
          </a:xfrm>
        </p:grpSpPr>
        <p:sp>
          <p:nvSpPr>
            <p:cNvPr id="126" name="Google Shape;2490;p39">
              <a:extLst>
                <a:ext uri="{FF2B5EF4-FFF2-40B4-BE49-F238E27FC236}">
                  <a16:creationId xmlns:a16="http://schemas.microsoft.com/office/drawing/2014/main" id="{45E789BA-D242-4FF2-9BF4-081B4FD69871}"/>
                </a:ext>
              </a:extLst>
            </p:cNvPr>
            <p:cNvSpPr/>
            <p:nvPr/>
          </p:nvSpPr>
          <p:spPr>
            <a:xfrm flipH="1">
              <a:off x="1422523" y="3556237"/>
              <a:ext cx="619068" cy="219834"/>
            </a:xfrm>
            <a:custGeom>
              <a:avLst/>
              <a:gdLst/>
              <a:ahLst/>
              <a:cxnLst/>
              <a:rect l="l" t="t" r="r" b="b"/>
              <a:pathLst>
                <a:path w="4593" h="1631" extrusionOk="0">
                  <a:moveTo>
                    <a:pt x="1" y="0"/>
                  </a:moveTo>
                  <a:lnTo>
                    <a:pt x="1" y="1631"/>
                  </a:lnTo>
                  <a:lnTo>
                    <a:pt x="4592" y="1631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491;p39">
              <a:extLst>
                <a:ext uri="{FF2B5EF4-FFF2-40B4-BE49-F238E27FC236}">
                  <a16:creationId xmlns:a16="http://schemas.microsoft.com/office/drawing/2014/main" id="{F9D6641C-F015-4106-BD11-9836190161B9}"/>
                </a:ext>
              </a:extLst>
            </p:cNvPr>
            <p:cNvSpPr/>
            <p:nvPr/>
          </p:nvSpPr>
          <p:spPr>
            <a:xfrm flipH="1">
              <a:off x="1166029" y="3767177"/>
              <a:ext cx="1132733" cy="17657"/>
            </a:xfrm>
            <a:custGeom>
              <a:avLst/>
              <a:gdLst/>
              <a:ahLst/>
              <a:cxnLst/>
              <a:rect l="l" t="t" r="r" b="b"/>
              <a:pathLst>
                <a:path w="8404" h="131" extrusionOk="0">
                  <a:moveTo>
                    <a:pt x="1" y="1"/>
                  </a:moveTo>
                  <a:lnTo>
                    <a:pt x="1" y="131"/>
                  </a:lnTo>
                  <a:lnTo>
                    <a:pt x="8404" y="131"/>
                  </a:lnTo>
                  <a:lnTo>
                    <a:pt x="84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492;p39">
              <a:extLst>
                <a:ext uri="{FF2B5EF4-FFF2-40B4-BE49-F238E27FC236}">
                  <a16:creationId xmlns:a16="http://schemas.microsoft.com/office/drawing/2014/main" id="{BEFFBFA8-61EC-4A68-BE6B-05AA0A72FCE1}"/>
                </a:ext>
              </a:extLst>
            </p:cNvPr>
            <p:cNvSpPr/>
            <p:nvPr/>
          </p:nvSpPr>
          <p:spPr>
            <a:xfrm flipH="1">
              <a:off x="710190" y="3332359"/>
              <a:ext cx="2043745" cy="273074"/>
            </a:xfrm>
            <a:custGeom>
              <a:avLst/>
              <a:gdLst/>
              <a:ahLst/>
              <a:cxnLst/>
              <a:rect l="l" t="t" r="r" b="b"/>
              <a:pathLst>
                <a:path w="15163" h="2026" extrusionOk="0">
                  <a:moveTo>
                    <a:pt x="0" y="1"/>
                  </a:moveTo>
                  <a:lnTo>
                    <a:pt x="0" y="1341"/>
                  </a:lnTo>
                  <a:cubicBezTo>
                    <a:pt x="0" y="1718"/>
                    <a:pt x="308" y="2026"/>
                    <a:pt x="686" y="2026"/>
                  </a:cubicBezTo>
                  <a:lnTo>
                    <a:pt x="14477" y="2026"/>
                  </a:lnTo>
                  <a:cubicBezTo>
                    <a:pt x="14855" y="2026"/>
                    <a:pt x="15162" y="1718"/>
                    <a:pt x="15162" y="1341"/>
                  </a:cubicBezTo>
                  <a:lnTo>
                    <a:pt x="151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493;p39">
              <a:extLst>
                <a:ext uri="{FF2B5EF4-FFF2-40B4-BE49-F238E27FC236}">
                  <a16:creationId xmlns:a16="http://schemas.microsoft.com/office/drawing/2014/main" id="{498ECCE0-8AB5-4799-97BC-E286AFBAC5BA}"/>
                </a:ext>
              </a:extLst>
            </p:cNvPr>
            <p:cNvSpPr/>
            <p:nvPr/>
          </p:nvSpPr>
          <p:spPr>
            <a:xfrm flipH="1">
              <a:off x="710190" y="2227388"/>
              <a:ext cx="2043745" cy="1104563"/>
            </a:xfrm>
            <a:custGeom>
              <a:avLst/>
              <a:gdLst/>
              <a:ahLst/>
              <a:cxnLst/>
              <a:rect l="l" t="t" r="r" b="b"/>
              <a:pathLst>
                <a:path w="15163" h="8195" extrusionOk="0">
                  <a:moveTo>
                    <a:pt x="0" y="0"/>
                  </a:moveTo>
                  <a:lnTo>
                    <a:pt x="0" y="8195"/>
                  </a:lnTo>
                  <a:lnTo>
                    <a:pt x="15162" y="8195"/>
                  </a:lnTo>
                  <a:lnTo>
                    <a:pt x="151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494;p39">
              <a:extLst>
                <a:ext uri="{FF2B5EF4-FFF2-40B4-BE49-F238E27FC236}">
                  <a16:creationId xmlns:a16="http://schemas.microsoft.com/office/drawing/2014/main" id="{DB69455A-6BFD-455C-B76D-5BA1EAB141E4}"/>
                </a:ext>
              </a:extLst>
            </p:cNvPr>
            <p:cNvSpPr/>
            <p:nvPr/>
          </p:nvSpPr>
          <p:spPr>
            <a:xfrm flipH="1">
              <a:off x="1476302" y="2091120"/>
              <a:ext cx="511509" cy="697378"/>
            </a:xfrm>
            <a:custGeom>
              <a:avLst/>
              <a:gdLst/>
              <a:ahLst/>
              <a:cxnLst/>
              <a:rect l="l" t="t" r="r" b="b"/>
              <a:pathLst>
                <a:path w="3795" h="5174" extrusionOk="0">
                  <a:moveTo>
                    <a:pt x="486" y="1"/>
                  </a:moveTo>
                  <a:lnTo>
                    <a:pt x="1" y="3192"/>
                  </a:lnTo>
                  <a:lnTo>
                    <a:pt x="9" y="3192"/>
                  </a:lnTo>
                  <a:lnTo>
                    <a:pt x="9" y="3409"/>
                  </a:lnTo>
                  <a:cubicBezTo>
                    <a:pt x="9" y="4384"/>
                    <a:pt x="798" y="5173"/>
                    <a:pt x="1770" y="5173"/>
                  </a:cubicBezTo>
                  <a:lnTo>
                    <a:pt x="2025" y="5173"/>
                  </a:lnTo>
                  <a:cubicBezTo>
                    <a:pt x="2997" y="5173"/>
                    <a:pt x="3786" y="4384"/>
                    <a:pt x="3786" y="3409"/>
                  </a:cubicBezTo>
                  <a:lnTo>
                    <a:pt x="3786" y="3192"/>
                  </a:lnTo>
                  <a:lnTo>
                    <a:pt x="3794" y="3192"/>
                  </a:lnTo>
                  <a:lnTo>
                    <a:pt x="3309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495;p39">
              <a:extLst>
                <a:ext uri="{FF2B5EF4-FFF2-40B4-BE49-F238E27FC236}">
                  <a16:creationId xmlns:a16="http://schemas.microsoft.com/office/drawing/2014/main" id="{9853470A-3D05-4B52-90D3-D4EB5B1F7524}"/>
                </a:ext>
              </a:extLst>
            </p:cNvPr>
            <p:cNvSpPr/>
            <p:nvPr/>
          </p:nvSpPr>
          <p:spPr>
            <a:xfrm flipH="1">
              <a:off x="459477" y="2091120"/>
              <a:ext cx="701960" cy="697378"/>
            </a:xfrm>
            <a:custGeom>
              <a:avLst/>
              <a:gdLst/>
              <a:ahLst/>
              <a:cxnLst/>
              <a:rect l="l" t="t" r="r" b="b"/>
              <a:pathLst>
                <a:path w="5208" h="5174" extrusionOk="0">
                  <a:moveTo>
                    <a:pt x="0" y="1"/>
                  </a:moveTo>
                  <a:lnTo>
                    <a:pt x="1461" y="3192"/>
                  </a:lnTo>
                  <a:lnTo>
                    <a:pt x="1431" y="3192"/>
                  </a:lnTo>
                  <a:lnTo>
                    <a:pt x="1431" y="3409"/>
                  </a:lnTo>
                  <a:cubicBezTo>
                    <a:pt x="1431" y="4384"/>
                    <a:pt x="2220" y="5173"/>
                    <a:pt x="3191" y="5173"/>
                  </a:cubicBezTo>
                  <a:lnTo>
                    <a:pt x="3447" y="5173"/>
                  </a:lnTo>
                  <a:cubicBezTo>
                    <a:pt x="4418" y="5173"/>
                    <a:pt x="5208" y="4384"/>
                    <a:pt x="5208" y="3409"/>
                  </a:cubicBezTo>
                  <a:lnTo>
                    <a:pt x="5208" y="3192"/>
                  </a:lnTo>
                  <a:lnTo>
                    <a:pt x="2819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496;p39">
              <a:extLst>
                <a:ext uri="{FF2B5EF4-FFF2-40B4-BE49-F238E27FC236}">
                  <a16:creationId xmlns:a16="http://schemas.microsoft.com/office/drawing/2014/main" id="{52DD33F3-28E3-4FF5-8AAC-553408DCDC46}"/>
                </a:ext>
              </a:extLst>
            </p:cNvPr>
            <p:cNvSpPr/>
            <p:nvPr/>
          </p:nvSpPr>
          <p:spPr>
            <a:xfrm flipH="1">
              <a:off x="2302676" y="2091120"/>
              <a:ext cx="701960" cy="697378"/>
            </a:xfrm>
            <a:custGeom>
              <a:avLst/>
              <a:gdLst/>
              <a:ahLst/>
              <a:cxnLst/>
              <a:rect l="l" t="t" r="r" b="b"/>
              <a:pathLst>
                <a:path w="5208" h="5174" extrusionOk="0">
                  <a:moveTo>
                    <a:pt x="2385" y="1"/>
                  </a:moveTo>
                  <a:lnTo>
                    <a:pt x="0" y="3192"/>
                  </a:lnTo>
                  <a:lnTo>
                    <a:pt x="0" y="3409"/>
                  </a:lnTo>
                  <a:cubicBezTo>
                    <a:pt x="0" y="4384"/>
                    <a:pt x="790" y="5173"/>
                    <a:pt x="1761" y="5173"/>
                  </a:cubicBezTo>
                  <a:lnTo>
                    <a:pt x="2017" y="5173"/>
                  </a:lnTo>
                  <a:cubicBezTo>
                    <a:pt x="2988" y="5173"/>
                    <a:pt x="3777" y="4384"/>
                    <a:pt x="3777" y="3409"/>
                  </a:cubicBezTo>
                  <a:lnTo>
                    <a:pt x="3777" y="3192"/>
                  </a:lnTo>
                  <a:lnTo>
                    <a:pt x="3747" y="3192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497;p39">
              <a:extLst>
                <a:ext uri="{FF2B5EF4-FFF2-40B4-BE49-F238E27FC236}">
                  <a16:creationId xmlns:a16="http://schemas.microsoft.com/office/drawing/2014/main" id="{CD0F5F96-23DC-44D8-BFD9-148E0C67C853}"/>
                </a:ext>
              </a:extLst>
            </p:cNvPr>
            <p:cNvSpPr/>
            <p:nvPr/>
          </p:nvSpPr>
          <p:spPr>
            <a:xfrm flipH="1">
              <a:off x="968428" y="2091120"/>
              <a:ext cx="573510" cy="697378"/>
            </a:xfrm>
            <a:custGeom>
              <a:avLst/>
              <a:gdLst/>
              <a:ahLst/>
              <a:cxnLst/>
              <a:rect l="l" t="t" r="r" b="b"/>
              <a:pathLst>
                <a:path w="4255" h="5174" extrusionOk="0">
                  <a:moveTo>
                    <a:pt x="1" y="1"/>
                  </a:moveTo>
                  <a:lnTo>
                    <a:pt x="478" y="3192"/>
                  </a:lnTo>
                  <a:lnTo>
                    <a:pt x="478" y="3409"/>
                  </a:lnTo>
                  <a:cubicBezTo>
                    <a:pt x="478" y="4384"/>
                    <a:pt x="1267" y="5173"/>
                    <a:pt x="2238" y="5173"/>
                  </a:cubicBezTo>
                  <a:lnTo>
                    <a:pt x="2494" y="5173"/>
                  </a:lnTo>
                  <a:cubicBezTo>
                    <a:pt x="3465" y="5173"/>
                    <a:pt x="4254" y="4384"/>
                    <a:pt x="4254" y="3409"/>
                  </a:cubicBezTo>
                  <a:lnTo>
                    <a:pt x="4254" y="3192"/>
                  </a:lnTo>
                  <a:lnTo>
                    <a:pt x="28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498;p39">
              <a:extLst>
                <a:ext uri="{FF2B5EF4-FFF2-40B4-BE49-F238E27FC236}">
                  <a16:creationId xmlns:a16="http://schemas.microsoft.com/office/drawing/2014/main" id="{2371FDFF-2418-4EAB-B5EC-4769F9EFB527}"/>
                </a:ext>
              </a:extLst>
            </p:cNvPr>
            <p:cNvSpPr/>
            <p:nvPr/>
          </p:nvSpPr>
          <p:spPr>
            <a:xfrm flipH="1">
              <a:off x="1922174" y="2091120"/>
              <a:ext cx="573510" cy="697378"/>
            </a:xfrm>
            <a:custGeom>
              <a:avLst/>
              <a:gdLst/>
              <a:ahLst/>
              <a:cxnLst/>
              <a:rect l="l" t="t" r="r" b="b"/>
              <a:pathLst>
                <a:path w="4255" h="5174" extrusionOk="0">
                  <a:moveTo>
                    <a:pt x="1432" y="1"/>
                  </a:moveTo>
                  <a:lnTo>
                    <a:pt x="1" y="3192"/>
                  </a:lnTo>
                  <a:lnTo>
                    <a:pt x="1" y="3409"/>
                  </a:lnTo>
                  <a:cubicBezTo>
                    <a:pt x="1" y="4384"/>
                    <a:pt x="790" y="5173"/>
                    <a:pt x="1761" y="5173"/>
                  </a:cubicBezTo>
                  <a:lnTo>
                    <a:pt x="2017" y="5173"/>
                  </a:lnTo>
                  <a:cubicBezTo>
                    <a:pt x="2988" y="5173"/>
                    <a:pt x="3777" y="4384"/>
                    <a:pt x="3777" y="3409"/>
                  </a:cubicBezTo>
                  <a:lnTo>
                    <a:pt x="3777" y="3192"/>
                  </a:lnTo>
                  <a:lnTo>
                    <a:pt x="4254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499;p39">
              <a:extLst>
                <a:ext uri="{FF2B5EF4-FFF2-40B4-BE49-F238E27FC236}">
                  <a16:creationId xmlns:a16="http://schemas.microsoft.com/office/drawing/2014/main" id="{E8D33C8B-270A-459F-8B2F-D66ED48D2C89}"/>
                </a:ext>
              </a:extLst>
            </p:cNvPr>
            <p:cNvSpPr/>
            <p:nvPr/>
          </p:nvSpPr>
          <p:spPr>
            <a:xfrm flipH="1">
              <a:off x="457200" y="2515424"/>
              <a:ext cx="2549728" cy="18196"/>
            </a:xfrm>
            <a:custGeom>
              <a:avLst/>
              <a:gdLst/>
              <a:ahLst/>
              <a:cxnLst/>
              <a:rect l="l" t="t" r="r" b="b"/>
              <a:pathLst>
                <a:path w="18917" h="135" extrusionOk="0">
                  <a:moveTo>
                    <a:pt x="0" y="1"/>
                  </a:moveTo>
                  <a:lnTo>
                    <a:pt x="0" y="135"/>
                  </a:lnTo>
                  <a:lnTo>
                    <a:pt x="18917" y="135"/>
                  </a:lnTo>
                  <a:lnTo>
                    <a:pt x="189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500;p39">
              <a:extLst>
                <a:ext uri="{FF2B5EF4-FFF2-40B4-BE49-F238E27FC236}">
                  <a16:creationId xmlns:a16="http://schemas.microsoft.com/office/drawing/2014/main" id="{44F56EB6-7653-4FC3-9C3E-22C933284D53}"/>
                </a:ext>
              </a:extLst>
            </p:cNvPr>
            <p:cNvSpPr/>
            <p:nvPr/>
          </p:nvSpPr>
          <p:spPr>
            <a:xfrm flipH="1">
              <a:off x="1051463" y="2873684"/>
              <a:ext cx="1361733" cy="367693"/>
            </a:xfrm>
            <a:custGeom>
              <a:avLst/>
              <a:gdLst/>
              <a:ahLst/>
              <a:cxnLst/>
              <a:rect l="l" t="t" r="r" b="b"/>
              <a:pathLst>
                <a:path w="10103" h="2728" extrusionOk="0">
                  <a:moveTo>
                    <a:pt x="1366" y="0"/>
                  </a:moveTo>
                  <a:cubicBezTo>
                    <a:pt x="612" y="0"/>
                    <a:pt x="0" y="612"/>
                    <a:pt x="0" y="1366"/>
                  </a:cubicBezTo>
                  <a:cubicBezTo>
                    <a:pt x="0" y="2116"/>
                    <a:pt x="612" y="2728"/>
                    <a:pt x="1366" y="2728"/>
                  </a:cubicBezTo>
                  <a:lnTo>
                    <a:pt x="8737" y="2728"/>
                  </a:lnTo>
                  <a:cubicBezTo>
                    <a:pt x="9491" y="2728"/>
                    <a:pt x="10102" y="2116"/>
                    <a:pt x="10102" y="1366"/>
                  </a:cubicBezTo>
                  <a:cubicBezTo>
                    <a:pt x="10102" y="612"/>
                    <a:pt x="9491" y="0"/>
                    <a:pt x="87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" name="Google Shape;2501;p39">
              <a:extLst>
                <a:ext uri="{FF2B5EF4-FFF2-40B4-BE49-F238E27FC236}">
                  <a16:creationId xmlns:a16="http://schemas.microsoft.com/office/drawing/2014/main" id="{A12E5FA4-E050-4FB0-A076-EB1AC39A45B4}"/>
                </a:ext>
              </a:extLst>
            </p:cNvPr>
            <p:cNvGrpSpPr/>
            <p:nvPr/>
          </p:nvGrpSpPr>
          <p:grpSpPr>
            <a:xfrm flipH="1">
              <a:off x="1549996" y="2978908"/>
              <a:ext cx="364104" cy="586316"/>
              <a:chOff x="1538300" y="2978817"/>
              <a:chExt cx="387510" cy="586316"/>
            </a:xfrm>
          </p:grpSpPr>
          <p:sp>
            <p:nvSpPr>
              <p:cNvPr id="138" name="Google Shape;2502;p39">
                <a:extLst>
                  <a:ext uri="{FF2B5EF4-FFF2-40B4-BE49-F238E27FC236}">
                    <a16:creationId xmlns:a16="http://schemas.microsoft.com/office/drawing/2014/main" id="{7E6E47C6-209A-4420-8904-FFF64E103795}"/>
                  </a:ext>
                </a:extLst>
              </p:cNvPr>
              <p:cNvSpPr/>
              <p:nvPr/>
            </p:nvSpPr>
            <p:spPr>
              <a:xfrm flipH="1">
                <a:off x="1599090" y="3474962"/>
                <a:ext cx="265931" cy="81410"/>
              </a:xfrm>
              <a:custGeom>
                <a:avLst/>
                <a:gdLst/>
                <a:ahLst/>
                <a:cxnLst/>
                <a:rect l="l" t="t" r="r" b="b"/>
                <a:pathLst>
                  <a:path w="1973" h="604" extrusionOk="0">
                    <a:moveTo>
                      <a:pt x="299" y="1"/>
                    </a:moveTo>
                    <a:cubicBezTo>
                      <a:pt x="135" y="1"/>
                      <a:pt x="0" y="135"/>
                      <a:pt x="0" y="300"/>
                    </a:cubicBezTo>
                    <a:cubicBezTo>
                      <a:pt x="0" y="465"/>
                      <a:pt x="135" y="603"/>
                      <a:pt x="299" y="603"/>
                    </a:cubicBezTo>
                    <a:lnTo>
                      <a:pt x="1669" y="603"/>
                    </a:lnTo>
                    <a:cubicBezTo>
                      <a:pt x="1838" y="603"/>
                      <a:pt x="1973" y="465"/>
                      <a:pt x="1973" y="300"/>
                    </a:cubicBezTo>
                    <a:cubicBezTo>
                      <a:pt x="1973" y="135"/>
                      <a:pt x="1838" y="1"/>
                      <a:pt x="16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2503;p39">
                <a:extLst>
                  <a:ext uri="{FF2B5EF4-FFF2-40B4-BE49-F238E27FC236}">
                    <a16:creationId xmlns:a16="http://schemas.microsoft.com/office/drawing/2014/main" id="{EA1664C6-2991-4DC7-882F-0E437E9FB158}"/>
                  </a:ext>
                </a:extLst>
              </p:cNvPr>
              <p:cNvSpPr/>
              <p:nvPr/>
            </p:nvSpPr>
            <p:spPr>
              <a:xfrm flipH="1">
                <a:off x="1547602" y="2987578"/>
                <a:ext cx="368907" cy="487517"/>
              </a:xfrm>
              <a:custGeom>
                <a:avLst/>
                <a:gdLst/>
                <a:ahLst/>
                <a:cxnLst/>
                <a:rect l="l" t="t" r="r" b="b"/>
                <a:pathLst>
                  <a:path w="2737" h="3617" extrusionOk="0">
                    <a:moveTo>
                      <a:pt x="820" y="1"/>
                    </a:moveTo>
                    <a:cubicBezTo>
                      <a:pt x="668" y="1"/>
                      <a:pt x="547" y="122"/>
                      <a:pt x="547" y="274"/>
                    </a:cubicBezTo>
                    <a:lnTo>
                      <a:pt x="547" y="1974"/>
                    </a:lnTo>
                    <a:cubicBezTo>
                      <a:pt x="547" y="1822"/>
                      <a:pt x="425" y="1696"/>
                      <a:pt x="274" y="1696"/>
                    </a:cubicBezTo>
                    <a:cubicBezTo>
                      <a:pt x="122" y="1696"/>
                      <a:pt x="1" y="1822"/>
                      <a:pt x="1" y="1974"/>
                    </a:cubicBezTo>
                    <a:lnTo>
                      <a:pt x="1" y="2299"/>
                    </a:lnTo>
                    <a:lnTo>
                      <a:pt x="1" y="2949"/>
                    </a:lnTo>
                    <a:cubicBezTo>
                      <a:pt x="1" y="3318"/>
                      <a:pt x="295" y="3617"/>
                      <a:pt x="664" y="3617"/>
                    </a:cubicBezTo>
                    <a:lnTo>
                      <a:pt x="2069" y="3617"/>
                    </a:lnTo>
                    <a:cubicBezTo>
                      <a:pt x="2437" y="3617"/>
                      <a:pt x="2736" y="3318"/>
                      <a:pt x="2736" y="2949"/>
                    </a:cubicBezTo>
                    <a:lnTo>
                      <a:pt x="2736" y="2355"/>
                    </a:lnTo>
                    <a:lnTo>
                      <a:pt x="2736" y="2299"/>
                    </a:lnTo>
                    <a:lnTo>
                      <a:pt x="2736" y="1809"/>
                    </a:lnTo>
                    <a:cubicBezTo>
                      <a:pt x="2736" y="1657"/>
                      <a:pt x="2615" y="1536"/>
                      <a:pt x="2463" y="1536"/>
                    </a:cubicBezTo>
                    <a:cubicBezTo>
                      <a:pt x="2311" y="1536"/>
                      <a:pt x="2190" y="1657"/>
                      <a:pt x="2190" y="1809"/>
                    </a:cubicBezTo>
                    <a:lnTo>
                      <a:pt x="2190" y="1588"/>
                    </a:lnTo>
                    <a:cubicBezTo>
                      <a:pt x="2190" y="1436"/>
                      <a:pt x="2069" y="1315"/>
                      <a:pt x="1917" y="1315"/>
                    </a:cubicBezTo>
                    <a:cubicBezTo>
                      <a:pt x="1765" y="1315"/>
                      <a:pt x="1644" y="1436"/>
                      <a:pt x="1644" y="1588"/>
                    </a:cubicBezTo>
                    <a:lnTo>
                      <a:pt x="1644" y="1423"/>
                    </a:lnTo>
                    <a:cubicBezTo>
                      <a:pt x="1644" y="1271"/>
                      <a:pt x="1518" y="1150"/>
                      <a:pt x="1366" y="1150"/>
                    </a:cubicBezTo>
                    <a:cubicBezTo>
                      <a:pt x="1219" y="1150"/>
                      <a:pt x="1093" y="1271"/>
                      <a:pt x="1093" y="1423"/>
                    </a:cubicBezTo>
                    <a:lnTo>
                      <a:pt x="1093" y="274"/>
                    </a:lnTo>
                    <a:cubicBezTo>
                      <a:pt x="1093" y="122"/>
                      <a:pt x="972" y="1"/>
                      <a:pt x="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2504;p39">
                <a:extLst>
                  <a:ext uri="{FF2B5EF4-FFF2-40B4-BE49-F238E27FC236}">
                    <a16:creationId xmlns:a16="http://schemas.microsoft.com/office/drawing/2014/main" id="{00206763-5BEE-47B5-964A-B046CEDA8238}"/>
                  </a:ext>
                </a:extLst>
              </p:cNvPr>
              <p:cNvSpPr/>
              <p:nvPr/>
            </p:nvSpPr>
            <p:spPr>
              <a:xfrm flipH="1">
                <a:off x="1590329" y="3465662"/>
                <a:ext cx="283453" cy="99471"/>
              </a:xfrm>
              <a:custGeom>
                <a:avLst/>
                <a:gdLst/>
                <a:ahLst/>
                <a:cxnLst/>
                <a:rect l="l" t="t" r="r" b="b"/>
                <a:pathLst>
                  <a:path w="2103" h="738" extrusionOk="0">
                    <a:moveTo>
                      <a:pt x="1734" y="135"/>
                    </a:moveTo>
                    <a:cubicBezTo>
                      <a:pt x="1864" y="135"/>
                      <a:pt x="1968" y="239"/>
                      <a:pt x="1968" y="369"/>
                    </a:cubicBezTo>
                    <a:cubicBezTo>
                      <a:pt x="1968" y="499"/>
                      <a:pt x="1864" y="603"/>
                      <a:pt x="1734" y="603"/>
                    </a:cubicBezTo>
                    <a:lnTo>
                      <a:pt x="369" y="603"/>
                    </a:lnTo>
                    <a:cubicBezTo>
                      <a:pt x="239" y="603"/>
                      <a:pt x="130" y="499"/>
                      <a:pt x="130" y="369"/>
                    </a:cubicBezTo>
                    <a:cubicBezTo>
                      <a:pt x="130" y="239"/>
                      <a:pt x="239" y="135"/>
                      <a:pt x="369" y="135"/>
                    </a:cubicBezTo>
                    <a:close/>
                    <a:moveTo>
                      <a:pt x="369" y="0"/>
                    </a:moveTo>
                    <a:cubicBezTo>
                      <a:pt x="165" y="0"/>
                      <a:pt x="0" y="165"/>
                      <a:pt x="0" y="369"/>
                    </a:cubicBezTo>
                    <a:cubicBezTo>
                      <a:pt x="0" y="573"/>
                      <a:pt x="165" y="738"/>
                      <a:pt x="369" y="738"/>
                    </a:cubicBezTo>
                    <a:lnTo>
                      <a:pt x="1734" y="738"/>
                    </a:lnTo>
                    <a:cubicBezTo>
                      <a:pt x="1938" y="738"/>
                      <a:pt x="2103" y="573"/>
                      <a:pt x="2103" y="369"/>
                    </a:cubicBezTo>
                    <a:cubicBezTo>
                      <a:pt x="2103" y="165"/>
                      <a:pt x="1938" y="0"/>
                      <a:pt x="173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2505;p39">
                <a:extLst>
                  <a:ext uri="{FF2B5EF4-FFF2-40B4-BE49-F238E27FC236}">
                    <a16:creationId xmlns:a16="http://schemas.microsoft.com/office/drawing/2014/main" id="{41D7877A-498F-4943-B30E-D1303C63FEB4}"/>
                  </a:ext>
                </a:extLst>
              </p:cNvPr>
              <p:cNvSpPr/>
              <p:nvPr/>
            </p:nvSpPr>
            <p:spPr>
              <a:xfrm flipH="1">
                <a:off x="1759754" y="2978817"/>
                <a:ext cx="91923" cy="318632"/>
              </a:xfrm>
              <a:custGeom>
                <a:avLst/>
                <a:gdLst/>
                <a:ahLst/>
                <a:cxnLst/>
                <a:rect l="l" t="t" r="r" b="b"/>
                <a:pathLst>
                  <a:path w="682" h="2364" extrusionOk="0">
                    <a:moveTo>
                      <a:pt x="339" y="1"/>
                    </a:moveTo>
                    <a:cubicBezTo>
                      <a:pt x="153" y="1"/>
                      <a:pt x="1" y="153"/>
                      <a:pt x="1" y="339"/>
                    </a:cubicBezTo>
                    <a:lnTo>
                      <a:pt x="1" y="2364"/>
                    </a:lnTo>
                    <a:lnTo>
                      <a:pt x="131" y="2364"/>
                    </a:lnTo>
                    <a:lnTo>
                      <a:pt x="131" y="339"/>
                    </a:lnTo>
                    <a:cubicBezTo>
                      <a:pt x="131" y="226"/>
                      <a:pt x="226" y="131"/>
                      <a:pt x="339" y="131"/>
                    </a:cubicBezTo>
                    <a:cubicBezTo>
                      <a:pt x="452" y="131"/>
                      <a:pt x="547" y="226"/>
                      <a:pt x="547" y="339"/>
                    </a:cubicBezTo>
                    <a:lnTo>
                      <a:pt x="547" y="1926"/>
                    </a:lnTo>
                    <a:lnTo>
                      <a:pt x="682" y="1926"/>
                    </a:lnTo>
                    <a:lnTo>
                      <a:pt x="682" y="339"/>
                    </a:lnTo>
                    <a:cubicBezTo>
                      <a:pt x="682" y="153"/>
                      <a:pt x="525" y="1"/>
                      <a:pt x="33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2506;p39">
                <a:extLst>
                  <a:ext uri="{FF2B5EF4-FFF2-40B4-BE49-F238E27FC236}">
                    <a16:creationId xmlns:a16="http://schemas.microsoft.com/office/drawing/2014/main" id="{87CAFB65-46A7-4553-B11E-6A927B9B416A}"/>
                  </a:ext>
                </a:extLst>
              </p:cNvPr>
              <p:cNvSpPr/>
              <p:nvPr/>
            </p:nvSpPr>
            <p:spPr>
              <a:xfrm flipH="1">
                <a:off x="1686160" y="3133685"/>
                <a:ext cx="91789" cy="104728"/>
              </a:xfrm>
              <a:custGeom>
                <a:avLst/>
                <a:gdLst/>
                <a:ahLst/>
                <a:cxnLst/>
                <a:rect l="l" t="t" r="r" b="b"/>
                <a:pathLst>
                  <a:path w="681" h="777" extrusionOk="0">
                    <a:moveTo>
                      <a:pt x="338" y="1"/>
                    </a:moveTo>
                    <a:cubicBezTo>
                      <a:pt x="152" y="1"/>
                      <a:pt x="0" y="153"/>
                      <a:pt x="0" y="339"/>
                    </a:cubicBezTo>
                    <a:lnTo>
                      <a:pt x="0" y="777"/>
                    </a:lnTo>
                    <a:lnTo>
                      <a:pt x="135" y="777"/>
                    </a:lnTo>
                    <a:lnTo>
                      <a:pt x="135" y="339"/>
                    </a:lnTo>
                    <a:cubicBezTo>
                      <a:pt x="135" y="226"/>
                      <a:pt x="226" y="135"/>
                      <a:pt x="338" y="135"/>
                    </a:cubicBezTo>
                    <a:cubicBezTo>
                      <a:pt x="455" y="135"/>
                      <a:pt x="546" y="226"/>
                      <a:pt x="546" y="339"/>
                    </a:cubicBezTo>
                    <a:lnTo>
                      <a:pt x="546" y="560"/>
                    </a:lnTo>
                    <a:lnTo>
                      <a:pt x="681" y="560"/>
                    </a:lnTo>
                    <a:lnTo>
                      <a:pt x="681" y="339"/>
                    </a:lnTo>
                    <a:cubicBezTo>
                      <a:pt x="681" y="153"/>
                      <a:pt x="529" y="1"/>
                      <a:pt x="33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2507;p39">
                <a:extLst>
                  <a:ext uri="{FF2B5EF4-FFF2-40B4-BE49-F238E27FC236}">
                    <a16:creationId xmlns:a16="http://schemas.microsoft.com/office/drawing/2014/main" id="{693E8E7A-20E9-4D55-823C-7562003A7965}"/>
                  </a:ext>
                </a:extLst>
              </p:cNvPr>
              <p:cNvSpPr/>
              <p:nvPr/>
            </p:nvSpPr>
            <p:spPr>
              <a:xfrm flipH="1">
                <a:off x="1612432" y="3155925"/>
                <a:ext cx="91923" cy="82488"/>
              </a:xfrm>
              <a:custGeom>
                <a:avLst/>
                <a:gdLst/>
                <a:ahLst/>
                <a:cxnLst/>
                <a:rect l="l" t="t" r="r" b="b"/>
                <a:pathLst>
                  <a:path w="682" h="612" extrusionOk="0">
                    <a:moveTo>
                      <a:pt x="343" y="1"/>
                    </a:moveTo>
                    <a:cubicBezTo>
                      <a:pt x="152" y="1"/>
                      <a:pt x="0" y="152"/>
                      <a:pt x="0" y="339"/>
                    </a:cubicBezTo>
                    <a:lnTo>
                      <a:pt x="0" y="612"/>
                    </a:lnTo>
                    <a:lnTo>
                      <a:pt x="135" y="612"/>
                    </a:lnTo>
                    <a:lnTo>
                      <a:pt x="135" y="339"/>
                    </a:lnTo>
                    <a:cubicBezTo>
                      <a:pt x="135" y="226"/>
                      <a:pt x="226" y="131"/>
                      <a:pt x="343" y="131"/>
                    </a:cubicBezTo>
                    <a:cubicBezTo>
                      <a:pt x="456" y="131"/>
                      <a:pt x="547" y="226"/>
                      <a:pt x="547" y="339"/>
                    </a:cubicBezTo>
                    <a:lnTo>
                      <a:pt x="547" y="612"/>
                    </a:lnTo>
                    <a:lnTo>
                      <a:pt x="681" y="612"/>
                    </a:lnTo>
                    <a:lnTo>
                      <a:pt x="681" y="339"/>
                    </a:lnTo>
                    <a:cubicBezTo>
                      <a:pt x="681" y="152"/>
                      <a:pt x="529" y="1"/>
                      <a:pt x="34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2508;p39">
                <a:extLst>
                  <a:ext uri="{FF2B5EF4-FFF2-40B4-BE49-F238E27FC236}">
                    <a16:creationId xmlns:a16="http://schemas.microsoft.com/office/drawing/2014/main" id="{74D19D49-97A5-4BBA-8C65-20D103E28E39}"/>
                  </a:ext>
                </a:extLst>
              </p:cNvPr>
              <p:cNvSpPr/>
              <p:nvPr/>
            </p:nvSpPr>
            <p:spPr>
              <a:xfrm flipH="1">
                <a:off x="1834021" y="3207413"/>
                <a:ext cx="91789" cy="90036"/>
              </a:xfrm>
              <a:custGeom>
                <a:avLst/>
                <a:gdLst/>
                <a:ahLst/>
                <a:cxnLst/>
                <a:rect l="l" t="t" r="r" b="b"/>
                <a:pathLst>
                  <a:path w="681" h="668" extrusionOk="0">
                    <a:moveTo>
                      <a:pt x="343" y="0"/>
                    </a:moveTo>
                    <a:cubicBezTo>
                      <a:pt x="152" y="0"/>
                      <a:pt x="0" y="152"/>
                      <a:pt x="0" y="343"/>
                    </a:cubicBezTo>
                    <a:lnTo>
                      <a:pt x="0" y="668"/>
                    </a:lnTo>
                    <a:lnTo>
                      <a:pt x="135" y="668"/>
                    </a:lnTo>
                    <a:lnTo>
                      <a:pt x="135" y="343"/>
                    </a:lnTo>
                    <a:cubicBezTo>
                      <a:pt x="135" y="226"/>
                      <a:pt x="226" y="134"/>
                      <a:pt x="343" y="134"/>
                    </a:cubicBezTo>
                    <a:cubicBezTo>
                      <a:pt x="455" y="134"/>
                      <a:pt x="551" y="226"/>
                      <a:pt x="551" y="343"/>
                    </a:cubicBezTo>
                    <a:lnTo>
                      <a:pt x="551" y="668"/>
                    </a:lnTo>
                    <a:lnTo>
                      <a:pt x="681" y="668"/>
                    </a:lnTo>
                    <a:lnTo>
                      <a:pt x="681" y="343"/>
                    </a:lnTo>
                    <a:cubicBezTo>
                      <a:pt x="681" y="152"/>
                      <a:pt x="529" y="0"/>
                      <a:pt x="34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2509;p39">
                <a:extLst>
                  <a:ext uri="{FF2B5EF4-FFF2-40B4-BE49-F238E27FC236}">
                    <a16:creationId xmlns:a16="http://schemas.microsoft.com/office/drawing/2014/main" id="{6E279ECE-4FB2-4A8B-8414-7B320649A23D}"/>
                  </a:ext>
                </a:extLst>
              </p:cNvPr>
              <p:cNvSpPr/>
              <p:nvPr/>
            </p:nvSpPr>
            <p:spPr>
              <a:xfrm flipH="1">
                <a:off x="1538300" y="3185173"/>
                <a:ext cx="92463" cy="119959"/>
              </a:xfrm>
              <a:custGeom>
                <a:avLst/>
                <a:gdLst/>
                <a:ahLst/>
                <a:cxnLst/>
                <a:rect l="l" t="t" r="r" b="b"/>
                <a:pathLst>
                  <a:path w="686" h="890" extrusionOk="0">
                    <a:moveTo>
                      <a:pt x="343" y="0"/>
                    </a:moveTo>
                    <a:cubicBezTo>
                      <a:pt x="157" y="0"/>
                      <a:pt x="1" y="152"/>
                      <a:pt x="1" y="343"/>
                    </a:cubicBezTo>
                    <a:lnTo>
                      <a:pt x="1" y="395"/>
                    </a:lnTo>
                    <a:lnTo>
                      <a:pt x="135" y="395"/>
                    </a:lnTo>
                    <a:lnTo>
                      <a:pt x="135" y="343"/>
                    </a:lnTo>
                    <a:cubicBezTo>
                      <a:pt x="135" y="226"/>
                      <a:pt x="231" y="135"/>
                      <a:pt x="343" y="135"/>
                    </a:cubicBezTo>
                    <a:cubicBezTo>
                      <a:pt x="456" y="135"/>
                      <a:pt x="551" y="226"/>
                      <a:pt x="551" y="343"/>
                    </a:cubicBezTo>
                    <a:lnTo>
                      <a:pt x="551" y="889"/>
                    </a:lnTo>
                    <a:lnTo>
                      <a:pt x="686" y="889"/>
                    </a:lnTo>
                    <a:lnTo>
                      <a:pt x="686" y="343"/>
                    </a:lnTo>
                    <a:cubicBezTo>
                      <a:pt x="686" y="152"/>
                      <a:pt x="530" y="0"/>
                      <a:pt x="34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2510;p39">
                <a:extLst>
                  <a:ext uri="{FF2B5EF4-FFF2-40B4-BE49-F238E27FC236}">
                    <a16:creationId xmlns:a16="http://schemas.microsoft.com/office/drawing/2014/main" id="{DA445708-90F6-4E2C-A0F7-EA63AB1B201B}"/>
                  </a:ext>
                </a:extLst>
              </p:cNvPr>
              <p:cNvSpPr/>
              <p:nvPr/>
            </p:nvSpPr>
            <p:spPr>
              <a:xfrm flipH="1">
                <a:off x="1538302" y="3297315"/>
                <a:ext cx="387507" cy="186542"/>
              </a:xfrm>
              <a:custGeom>
                <a:avLst/>
                <a:gdLst/>
                <a:ahLst/>
                <a:cxnLst/>
                <a:rect l="l" t="t" r="r" b="b"/>
                <a:pathLst>
                  <a:path w="2875" h="1384" extrusionOk="0">
                    <a:moveTo>
                      <a:pt x="0" y="1"/>
                    </a:moveTo>
                    <a:lnTo>
                      <a:pt x="0" y="651"/>
                    </a:lnTo>
                    <a:cubicBezTo>
                      <a:pt x="0" y="1054"/>
                      <a:pt x="330" y="1384"/>
                      <a:pt x="733" y="1384"/>
                    </a:cubicBezTo>
                    <a:lnTo>
                      <a:pt x="2138" y="1384"/>
                    </a:lnTo>
                    <a:cubicBezTo>
                      <a:pt x="2545" y="1384"/>
                      <a:pt x="2875" y="1054"/>
                      <a:pt x="2875" y="651"/>
                    </a:cubicBezTo>
                    <a:lnTo>
                      <a:pt x="2875" y="1"/>
                    </a:lnTo>
                    <a:lnTo>
                      <a:pt x="2740" y="1"/>
                    </a:lnTo>
                    <a:lnTo>
                      <a:pt x="2740" y="651"/>
                    </a:lnTo>
                    <a:cubicBezTo>
                      <a:pt x="2740" y="981"/>
                      <a:pt x="2472" y="1249"/>
                      <a:pt x="2138" y="1249"/>
                    </a:cubicBezTo>
                    <a:lnTo>
                      <a:pt x="733" y="1249"/>
                    </a:lnTo>
                    <a:cubicBezTo>
                      <a:pt x="403" y="1249"/>
                      <a:pt x="135" y="981"/>
                      <a:pt x="135" y="651"/>
                    </a:cubicBez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00881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p31"/>
          <p:cNvSpPr txBox="1">
            <a:spLocks noGrp="1"/>
          </p:cNvSpPr>
          <p:nvPr>
            <p:ph type="title"/>
          </p:nvPr>
        </p:nvSpPr>
        <p:spPr>
          <a:xfrm>
            <a:off x="315433" y="4975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0-level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DFD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9" name="Google Shape;1589;p31"/>
          <p:cNvSpPr txBox="1"/>
          <p:nvPr/>
        </p:nvSpPr>
        <p:spPr>
          <a:xfrm>
            <a:off x="1847250" y="1070225"/>
            <a:ext cx="54495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D7AE97-E70B-49FF-B997-500FCB88B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05" y="1832611"/>
            <a:ext cx="8066567" cy="173346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p31"/>
          <p:cNvSpPr txBox="1">
            <a:spLocks noGrp="1"/>
          </p:cNvSpPr>
          <p:nvPr>
            <p:ph type="title"/>
          </p:nvPr>
        </p:nvSpPr>
        <p:spPr>
          <a:xfrm>
            <a:off x="315433" y="4975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1-level DFD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9" name="Google Shape;1589;p31"/>
          <p:cNvSpPr txBox="1"/>
          <p:nvPr/>
        </p:nvSpPr>
        <p:spPr>
          <a:xfrm>
            <a:off x="1847250" y="1070225"/>
            <a:ext cx="54495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607338-0E31-45D5-84E8-7179425D5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907" y="1169581"/>
            <a:ext cx="6748130" cy="347639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43535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" name="Google Shape;3174;p46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&amp; Platform Used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89" name="Google Shape;3189;p46"/>
          <p:cNvGrpSpPr/>
          <p:nvPr/>
        </p:nvGrpSpPr>
        <p:grpSpPr>
          <a:xfrm>
            <a:off x="8306525" y="4333425"/>
            <a:ext cx="443616" cy="544488"/>
            <a:chOff x="4432295" y="3170957"/>
            <a:chExt cx="676759" cy="830646"/>
          </a:xfrm>
        </p:grpSpPr>
        <p:sp>
          <p:nvSpPr>
            <p:cNvPr id="3190" name="Google Shape;3190;p46"/>
            <p:cNvSpPr/>
            <p:nvPr/>
          </p:nvSpPr>
          <p:spPr>
            <a:xfrm>
              <a:off x="4432295" y="3328057"/>
              <a:ext cx="676759" cy="438736"/>
            </a:xfrm>
            <a:custGeom>
              <a:avLst/>
              <a:gdLst/>
              <a:ahLst/>
              <a:cxnLst/>
              <a:rect l="l" t="t" r="r" b="b"/>
              <a:pathLst>
                <a:path w="62145" h="40288" extrusionOk="0">
                  <a:moveTo>
                    <a:pt x="1" y="0"/>
                  </a:moveTo>
                  <a:lnTo>
                    <a:pt x="1" y="40287"/>
                  </a:lnTo>
                  <a:lnTo>
                    <a:pt x="62145" y="40287"/>
                  </a:lnTo>
                  <a:lnTo>
                    <a:pt x="621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46"/>
            <p:cNvSpPr/>
            <p:nvPr/>
          </p:nvSpPr>
          <p:spPr>
            <a:xfrm>
              <a:off x="4432295" y="3815351"/>
              <a:ext cx="676759" cy="186252"/>
            </a:xfrm>
            <a:custGeom>
              <a:avLst/>
              <a:gdLst/>
              <a:ahLst/>
              <a:cxnLst/>
              <a:rect l="l" t="t" r="r" b="b"/>
              <a:pathLst>
                <a:path w="62145" h="17103" extrusionOk="0">
                  <a:moveTo>
                    <a:pt x="31126" y="3650"/>
                  </a:moveTo>
                  <a:cubicBezTo>
                    <a:pt x="31715" y="3650"/>
                    <a:pt x="32295" y="3890"/>
                    <a:pt x="32705" y="4310"/>
                  </a:cubicBezTo>
                  <a:cubicBezTo>
                    <a:pt x="33125" y="4720"/>
                    <a:pt x="33357" y="5300"/>
                    <a:pt x="33357" y="5880"/>
                  </a:cubicBezTo>
                  <a:cubicBezTo>
                    <a:pt x="33357" y="6469"/>
                    <a:pt x="33125" y="7049"/>
                    <a:pt x="32705" y="7459"/>
                  </a:cubicBezTo>
                  <a:cubicBezTo>
                    <a:pt x="32295" y="7878"/>
                    <a:pt x="31715" y="8110"/>
                    <a:pt x="31126" y="8110"/>
                  </a:cubicBezTo>
                  <a:cubicBezTo>
                    <a:pt x="30547" y="8110"/>
                    <a:pt x="29967" y="7878"/>
                    <a:pt x="29556" y="7459"/>
                  </a:cubicBezTo>
                  <a:cubicBezTo>
                    <a:pt x="29137" y="7049"/>
                    <a:pt x="28896" y="6469"/>
                    <a:pt x="28896" y="5880"/>
                  </a:cubicBezTo>
                  <a:cubicBezTo>
                    <a:pt x="28896" y="5300"/>
                    <a:pt x="29137" y="4720"/>
                    <a:pt x="29556" y="4310"/>
                  </a:cubicBezTo>
                  <a:cubicBezTo>
                    <a:pt x="29967" y="3890"/>
                    <a:pt x="30547" y="3650"/>
                    <a:pt x="31126" y="3650"/>
                  </a:cubicBezTo>
                  <a:close/>
                  <a:moveTo>
                    <a:pt x="1" y="1"/>
                  </a:moveTo>
                  <a:lnTo>
                    <a:pt x="1" y="8663"/>
                  </a:lnTo>
                  <a:cubicBezTo>
                    <a:pt x="1" y="13320"/>
                    <a:pt x="3775" y="17102"/>
                    <a:pt x="8440" y="17102"/>
                  </a:cubicBezTo>
                  <a:lnTo>
                    <a:pt x="53706" y="17102"/>
                  </a:lnTo>
                  <a:cubicBezTo>
                    <a:pt x="58371" y="17102"/>
                    <a:pt x="62145" y="13320"/>
                    <a:pt x="62145" y="8663"/>
                  </a:cubicBezTo>
                  <a:lnTo>
                    <a:pt x="621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46"/>
            <p:cNvSpPr/>
            <p:nvPr/>
          </p:nvSpPr>
          <p:spPr>
            <a:xfrm>
              <a:off x="4432295" y="3170957"/>
              <a:ext cx="676759" cy="108530"/>
            </a:xfrm>
            <a:custGeom>
              <a:avLst/>
              <a:gdLst/>
              <a:ahLst/>
              <a:cxnLst/>
              <a:rect l="l" t="t" r="r" b="b"/>
              <a:pathLst>
                <a:path w="62145" h="9966" extrusionOk="0">
                  <a:moveTo>
                    <a:pt x="8440" y="1"/>
                  </a:moveTo>
                  <a:cubicBezTo>
                    <a:pt x="3775" y="1"/>
                    <a:pt x="1" y="3783"/>
                    <a:pt x="1" y="8440"/>
                  </a:cubicBezTo>
                  <a:lnTo>
                    <a:pt x="1" y="9966"/>
                  </a:lnTo>
                  <a:lnTo>
                    <a:pt x="62145" y="9966"/>
                  </a:lnTo>
                  <a:lnTo>
                    <a:pt x="62145" y="8440"/>
                  </a:lnTo>
                  <a:cubicBezTo>
                    <a:pt x="62145" y="3783"/>
                    <a:pt x="58371" y="1"/>
                    <a:pt x="537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3" name="Google Shape;3193;p46"/>
          <p:cNvGrpSpPr/>
          <p:nvPr/>
        </p:nvGrpSpPr>
        <p:grpSpPr>
          <a:xfrm>
            <a:off x="297744" y="4271280"/>
            <a:ext cx="321156" cy="553211"/>
            <a:chOff x="5194345" y="3171252"/>
            <a:chExt cx="489941" cy="843953"/>
          </a:xfrm>
        </p:grpSpPr>
        <p:sp>
          <p:nvSpPr>
            <p:cNvPr id="3194" name="Google Shape;3194;p46"/>
            <p:cNvSpPr/>
            <p:nvPr/>
          </p:nvSpPr>
          <p:spPr>
            <a:xfrm>
              <a:off x="5194345" y="3171252"/>
              <a:ext cx="489941" cy="113093"/>
            </a:xfrm>
            <a:custGeom>
              <a:avLst/>
              <a:gdLst/>
              <a:ahLst/>
              <a:cxnLst/>
              <a:rect l="l" t="t" r="r" b="b"/>
              <a:pathLst>
                <a:path w="44990" h="10385" extrusionOk="0">
                  <a:moveTo>
                    <a:pt x="10465" y="1"/>
                  </a:moveTo>
                  <a:cubicBezTo>
                    <a:pt x="4720" y="1"/>
                    <a:pt x="45" y="4649"/>
                    <a:pt x="1" y="10385"/>
                  </a:cubicBezTo>
                  <a:lnTo>
                    <a:pt x="44989" y="10385"/>
                  </a:lnTo>
                  <a:cubicBezTo>
                    <a:pt x="44945" y="4649"/>
                    <a:pt x="40270" y="1"/>
                    <a:pt x="345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46"/>
            <p:cNvSpPr/>
            <p:nvPr/>
          </p:nvSpPr>
          <p:spPr>
            <a:xfrm>
              <a:off x="5199300" y="3849938"/>
              <a:ext cx="478572" cy="165267"/>
            </a:xfrm>
            <a:custGeom>
              <a:avLst/>
              <a:gdLst/>
              <a:ahLst/>
              <a:cxnLst/>
              <a:rect l="l" t="t" r="r" b="b"/>
              <a:pathLst>
                <a:path w="43946" h="15176" extrusionOk="0">
                  <a:moveTo>
                    <a:pt x="22044" y="3221"/>
                  </a:moveTo>
                  <a:cubicBezTo>
                    <a:pt x="22642" y="3221"/>
                    <a:pt x="23222" y="3462"/>
                    <a:pt x="23650" y="3881"/>
                  </a:cubicBezTo>
                  <a:cubicBezTo>
                    <a:pt x="24070" y="4310"/>
                    <a:pt x="24310" y="4889"/>
                    <a:pt x="24310" y="5487"/>
                  </a:cubicBezTo>
                  <a:cubicBezTo>
                    <a:pt x="24310" y="6085"/>
                    <a:pt x="24070" y="6674"/>
                    <a:pt x="23650" y="7093"/>
                  </a:cubicBezTo>
                  <a:cubicBezTo>
                    <a:pt x="23222" y="7521"/>
                    <a:pt x="22642" y="7762"/>
                    <a:pt x="22044" y="7762"/>
                  </a:cubicBezTo>
                  <a:cubicBezTo>
                    <a:pt x="21447" y="7762"/>
                    <a:pt x="20858" y="7521"/>
                    <a:pt x="20439" y="7093"/>
                  </a:cubicBezTo>
                  <a:cubicBezTo>
                    <a:pt x="20010" y="6674"/>
                    <a:pt x="19770" y="6085"/>
                    <a:pt x="19770" y="5487"/>
                  </a:cubicBezTo>
                  <a:cubicBezTo>
                    <a:pt x="19770" y="4889"/>
                    <a:pt x="20010" y="4310"/>
                    <a:pt x="20439" y="3881"/>
                  </a:cubicBezTo>
                  <a:cubicBezTo>
                    <a:pt x="20858" y="3462"/>
                    <a:pt x="21447" y="3221"/>
                    <a:pt x="22044" y="3221"/>
                  </a:cubicBezTo>
                  <a:close/>
                  <a:moveTo>
                    <a:pt x="1" y="1"/>
                  </a:moveTo>
                  <a:lnTo>
                    <a:pt x="1" y="5032"/>
                  </a:lnTo>
                  <a:cubicBezTo>
                    <a:pt x="1" y="10635"/>
                    <a:pt x="4541" y="15175"/>
                    <a:pt x="10144" y="15175"/>
                  </a:cubicBezTo>
                  <a:lnTo>
                    <a:pt x="33802" y="15175"/>
                  </a:lnTo>
                  <a:cubicBezTo>
                    <a:pt x="39405" y="15175"/>
                    <a:pt x="43946" y="10635"/>
                    <a:pt x="43946" y="5032"/>
                  </a:cubicBezTo>
                  <a:lnTo>
                    <a:pt x="439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46"/>
            <p:cNvSpPr/>
            <p:nvPr/>
          </p:nvSpPr>
          <p:spPr>
            <a:xfrm>
              <a:off x="5199300" y="3327861"/>
              <a:ext cx="478572" cy="469827"/>
            </a:xfrm>
            <a:custGeom>
              <a:avLst/>
              <a:gdLst/>
              <a:ahLst/>
              <a:cxnLst/>
              <a:rect l="l" t="t" r="r" b="b"/>
              <a:pathLst>
                <a:path w="43946" h="43143" extrusionOk="0">
                  <a:moveTo>
                    <a:pt x="1" y="0"/>
                  </a:moveTo>
                  <a:lnTo>
                    <a:pt x="1" y="43142"/>
                  </a:lnTo>
                  <a:lnTo>
                    <a:pt x="43946" y="43142"/>
                  </a:lnTo>
                  <a:lnTo>
                    <a:pt x="439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7" name="Google Shape;3197;p46"/>
          <p:cNvGrpSpPr/>
          <p:nvPr/>
        </p:nvGrpSpPr>
        <p:grpSpPr>
          <a:xfrm>
            <a:off x="347195" y="483550"/>
            <a:ext cx="543410" cy="445778"/>
            <a:chOff x="6676855" y="3206905"/>
            <a:chExt cx="829001" cy="680059"/>
          </a:xfrm>
        </p:grpSpPr>
        <p:sp>
          <p:nvSpPr>
            <p:cNvPr id="3198" name="Google Shape;3198;p46"/>
            <p:cNvSpPr/>
            <p:nvPr/>
          </p:nvSpPr>
          <p:spPr>
            <a:xfrm>
              <a:off x="6871154" y="3352635"/>
              <a:ext cx="440392" cy="291460"/>
            </a:xfrm>
            <a:custGeom>
              <a:avLst/>
              <a:gdLst/>
              <a:ahLst/>
              <a:cxnLst/>
              <a:rect l="l" t="t" r="r" b="b"/>
              <a:pathLst>
                <a:path w="40440" h="26764" extrusionOk="0">
                  <a:moveTo>
                    <a:pt x="1" y="0"/>
                  </a:moveTo>
                  <a:lnTo>
                    <a:pt x="1" y="26763"/>
                  </a:lnTo>
                  <a:lnTo>
                    <a:pt x="40440" y="26763"/>
                  </a:lnTo>
                  <a:lnTo>
                    <a:pt x="404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46"/>
            <p:cNvSpPr/>
            <p:nvPr/>
          </p:nvSpPr>
          <p:spPr>
            <a:xfrm>
              <a:off x="6676855" y="3692654"/>
              <a:ext cx="829001" cy="194310"/>
            </a:xfrm>
            <a:custGeom>
              <a:avLst/>
              <a:gdLst/>
              <a:ahLst/>
              <a:cxnLst/>
              <a:rect l="l" t="t" r="r" b="b"/>
              <a:pathLst>
                <a:path w="76125" h="17843" extrusionOk="0">
                  <a:moveTo>
                    <a:pt x="44695" y="6691"/>
                  </a:moveTo>
                  <a:cubicBezTo>
                    <a:pt x="45846" y="6691"/>
                    <a:pt x="46845" y="7530"/>
                    <a:pt x="46970" y="8663"/>
                  </a:cubicBezTo>
                  <a:cubicBezTo>
                    <a:pt x="47122" y="10010"/>
                    <a:pt x="46069" y="11152"/>
                    <a:pt x="44758" y="11152"/>
                  </a:cubicBezTo>
                  <a:lnTo>
                    <a:pt x="31439" y="11152"/>
                  </a:lnTo>
                  <a:cubicBezTo>
                    <a:pt x="30288" y="11152"/>
                    <a:pt x="29289" y="10304"/>
                    <a:pt x="29164" y="9171"/>
                  </a:cubicBezTo>
                  <a:cubicBezTo>
                    <a:pt x="29012" y="7824"/>
                    <a:pt x="30065" y="6691"/>
                    <a:pt x="31376" y="6691"/>
                  </a:cubicBezTo>
                  <a:close/>
                  <a:moveTo>
                    <a:pt x="2231" y="1"/>
                  </a:moveTo>
                  <a:cubicBezTo>
                    <a:pt x="1000" y="1"/>
                    <a:pt x="1" y="991"/>
                    <a:pt x="1" y="2231"/>
                  </a:cubicBezTo>
                  <a:lnTo>
                    <a:pt x="1" y="6691"/>
                  </a:lnTo>
                  <a:cubicBezTo>
                    <a:pt x="1" y="12847"/>
                    <a:pt x="4988" y="17843"/>
                    <a:pt x="11152" y="17843"/>
                  </a:cubicBezTo>
                  <a:lnTo>
                    <a:pt x="64973" y="17843"/>
                  </a:lnTo>
                  <a:cubicBezTo>
                    <a:pt x="71128" y="17843"/>
                    <a:pt x="76124" y="12847"/>
                    <a:pt x="76124" y="6691"/>
                  </a:cubicBezTo>
                  <a:lnTo>
                    <a:pt x="76124" y="2231"/>
                  </a:lnTo>
                  <a:cubicBezTo>
                    <a:pt x="76124" y="991"/>
                    <a:pt x="75125" y="1"/>
                    <a:pt x="73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46"/>
            <p:cNvSpPr/>
            <p:nvPr/>
          </p:nvSpPr>
          <p:spPr>
            <a:xfrm>
              <a:off x="6725435" y="3206905"/>
              <a:ext cx="731841" cy="437190"/>
            </a:xfrm>
            <a:custGeom>
              <a:avLst/>
              <a:gdLst/>
              <a:ahLst/>
              <a:cxnLst/>
              <a:rect l="l" t="t" r="r" b="b"/>
              <a:pathLst>
                <a:path w="67203" h="40146" extrusionOk="0">
                  <a:moveTo>
                    <a:pt x="6691" y="1"/>
                  </a:moveTo>
                  <a:cubicBezTo>
                    <a:pt x="2989" y="1"/>
                    <a:pt x="0" y="2989"/>
                    <a:pt x="0" y="6691"/>
                  </a:cubicBezTo>
                  <a:lnTo>
                    <a:pt x="0" y="40145"/>
                  </a:lnTo>
                  <a:lnTo>
                    <a:pt x="8921" y="40145"/>
                  </a:lnTo>
                  <a:lnTo>
                    <a:pt x="8921" y="11152"/>
                  </a:lnTo>
                  <a:cubicBezTo>
                    <a:pt x="8921" y="9912"/>
                    <a:pt x="9920" y="8922"/>
                    <a:pt x="11152" y="8922"/>
                  </a:cubicBezTo>
                  <a:lnTo>
                    <a:pt x="56051" y="8922"/>
                  </a:lnTo>
                  <a:cubicBezTo>
                    <a:pt x="57282" y="8922"/>
                    <a:pt x="58281" y="9912"/>
                    <a:pt x="58281" y="11152"/>
                  </a:cubicBezTo>
                  <a:lnTo>
                    <a:pt x="58281" y="40145"/>
                  </a:lnTo>
                  <a:lnTo>
                    <a:pt x="67203" y="40145"/>
                  </a:lnTo>
                  <a:lnTo>
                    <a:pt x="67203" y="6691"/>
                  </a:lnTo>
                  <a:cubicBezTo>
                    <a:pt x="67203" y="2989"/>
                    <a:pt x="64205" y="1"/>
                    <a:pt x="60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1" name="Google Shape;3201;p46"/>
          <p:cNvGrpSpPr/>
          <p:nvPr/>
        </p:nvGrpSpPr>
        <p:grpSpPr>
          <a:xfrm>
            <a:off x="8116873" y="418337"/>
            <a:ext cx="664527" cy="454252"/>
            <a:chOff x="5454224" y="4105537"/>
            <a:chExt cx="1013772" cy="692985"/>
          </a:xfrm>
        </p:grpSpPr>
        <p:sp>
          <p:nvSpPr>
            <p:cNvPr id="3202" name="Google Shape;3202;p46"/>
            <p:cNvSpPr/>
            <p:nvPr/>
          </p:nvSpPr>
          <p:spPr>
            <a:xfrm>
              <a:off x="6121454" y="4105537"/>
              <a:ext cx="346542" cy="126694"/>
            </a:xfrm>
            <a:custGeom>
              <a:avLst/>
              <a:gdLst/>
              <a:ahLst/>
              <a:cxnLst/>
              <a:rect l="l" t="t" r="r" b="b"/>
              <a:pathLst>
                <a:path w="31822" h="11634" extrusionOk="0">
                  <a:moveTo>
                    <a:pt x="5451" y="1"/>
                  </a:moveTo>
                  <a:cubicBezTo>
                    <a:pt x="2445" y="1"/>
                    <a:pt x="0" y="2436"/>
                    <a:pt x="0" y="5452"/>
                  </a:cubicBezTo>
                  <a:lnTo>
                    <a:pt x="0" y="11634"/>
                  </a:lnTo>
                  <a:lnTo>
                    <a:pt x="31822" y="11634"/>
                  </a:lnTo>
                  <a:lnTo>
                    <a:pt x="31822" y="5452"/>
                  </a:lnTo>
                  <a:cubicBezTo>
                    <a:pt x="31822" y="2499"/>
                    <a:pt x="29234" y="1"/>
                    <a:pt x="261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46"/>
            <p:cNvSpPr/>
            <p:nvPr/>
          </p:nvSpPr>
          <p:spPr>
            <a:xfrm>
              <a:off x="6121454" y="4291582"/>
              <a:ext cx="346542" cy="506940"/>
            </a:xfrm>
            <a:custGeom>
              <a:avLst/>
              <a:gdLst/>
              <a:ahLst/>
              <a:cxnLst/>
              <a:rect l="l" t="t" r="r" b="b"/>
              <a:pathLst>
                <a:path w="31822" h="46551" extrusionOk="0">
                  <a:moveTo>
                    <a:pt x="15907" y="17822"/>
                  </a:moveTo>
                  <a:cubicBezTo>
                    <a:pt x="17145" y="17822"/>
                    <a:pt x="18303" y="18666"/>
                    <a:pt x="18583" y="20019"/>
                  </a:cubicBezTo>
                  <a:cubicBezTo>
                    <a:pt x="18824" y="21331"/>
                    <a:pt x="18154" y="22687"/>
                    <a:pt x="16700" y="23160"/>
                  </a:cubicBezTo>
                  <a:cubicBezTo>
                    <a:pt x="16440" y="23237"/>
                    <a:pt x="16173" y="23275"/>
                    <a:pt x="15909" y="23275"/>
                  </a:cubicBezTo>
                  <a:cubicBezTo>
                    <a:pt x="14793" y="23275"/>
                    <a:pt x="13712" y="22601"/>
                    <a:pt x="13301" y="21340"/>
                  </a:cubicBezTo>
                  <a:cubicBezTo>
                    <a:pt x="12891" y="19975"/>
                    <a:pt x="13578" y="18431"/>
                    <a:pt x="15112" y="17941"/>
                  </a:cubicBezTo>
                  <a:cubicBezTo>
                    <a:pt x="15376" y="17861"/>
                    <a:pt x="15643" y="17822"/>
                    <a:pt x="15907" y="17822"/>
                  </a:cubicBezTo>
                  <a:close/>
                  <a:moveTo>
                    <a:pt x="15907" y="29455"/>
                  </a:moveTo>
                  <a:cubicBezTo>
                    <a:pt x="17145" y="29455"/>
                    <a:pt x="18303" y="30299"/>
                    <a:pt x="18583" y="31652"/>
                  </a:cubicBezTo>
                  <a:cubicBezTo>
                    <a:pt x="18824" y="32973"/>
                    <a:pt x="18154" y="34320"/>
                    <a:pt x="16700" y="34793"/>
                  </a:cubicBezTo>
                  <a:cubicBezTo>
                    <a:pt x="16438" y="34870"/>
                    <a:pt x="16170" y="34908"/>
                    <a:pt x="15903" y="34908"/>
                  </a:cubicBezTo>
                  <a:cubicBezTo>
                    <a:pt x="14790" y="34908"/>
                    <a:pt x="13712" y="34241"/>
                    <a:pt x="13301" y="32982"/>
                  </a:cubicBezTo>
                  <a:cubicBezTo>
                    <a:pt x="12891" y="31608"/>
                    <a:pt x="13578" y="30064"/>
                    <a:pt x="15112" y="29574"/>
                  </a:cubicBezTo>
                  <a:cubicBezTo>
                    <a:pt x="15376" y="29494"/>
                    <a:pt x="15643" y="29455"/>
                    <a:pt x="15907" y="29455"/>
                  </a:cubicBezTo>
                  <a:close/>
                  <a:moveTo>
                    <a:pt x="0" y="1"/>
                  </a:moveTo>
                  <a:lnTo>
                    <a:pt x="0" y="41091"/>
                  </a:lnTo>
                  <a:cubicBezTo>
                    <a:pt x="0" y="44106"/>
                    <a:pt x="2445" y="46550"/>
                    <a:pt x="5451" y="46550"/>
                  </a:cubicBezTo>
                  <a:lnTo>
                    <a:pt x="26183" y="46550"/>
                  </a:lnTo>
                  <a:cubicBezTo>
                    <a:pt x="29234" y="46550"/>
                    <a:pt x="31822" y="44053"/>
                    <a:pt x="31822" y="41091"/>
                  </a:cubicBezTo>
                  <a:lnTo>
                    <a:pt x="318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46"/>
            <p:cNvSpPr/>
            <p:nvPr/>
          </p:nvSpPr>
          <p:spPr>
            <a:xfrm>
              <a:off x="5454224" y="4105537"/>
              <a:ext cx="599908" cy="520738"/>
            </a:xfrm>
            <a:custGeom>
              <a:avLst/>
              <a:gdLst/>
              <a:ahLst/>
              <a:cxnLst/>
              <a:rect l="l" t="t" r="r" b="b"/>
              <a:pathLst>
                <a:path w="55088" h="47818" extrusionOk="0">
                  <a:moveTo>
                    <a:pt x="5451" y="1"/>
                  </a:moveTo>
                  <a:cubicBezTo>
                    <a:pt x="2436" y="1"/>
                    <a:pt x="0" y="2436"/>
                    <a:pt x="0" y="5452"/>
                  </a:cubicBezTo>
                  <a:lnTo>
                    <a:pt x="0" y="42358"/>
                  </a:lnTo>
                  <a:cubicBezTo>
                    <a:pt x="0" y="45373"/>
                    <a:pt x="2436" y="47817"/>
                    <a:pt x="5451" y="47817"/>
                  </a:cubicBezTo>
                  <a:lnTo>
                    <a:pt x="49637" y="47817"/>
                  </a:lnTo>
                  <a:cubicBezTo>
                    <a:pt x="52643" y="47817"/>
                    <a:pt x="55088" y="45373"/>
                    <a:pt x="55088" y="42358"/>
                  </a:cubicBezTo>
                  <a:lnTo>
                    <a:pt x="55088" y="5452"/>
                  </a:lnTo>
                  <a:cubicBezTo>
                    <a:pt x="55088" y="2436"/>
                    <a:pt x="52643" y="1"/>
                    <a:pt x="496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46"/>
            <p:cNvSpPr/>
            <p:nvPr/>
          </p:nvSpPr>
          <p:spPr>
            <a:xfrm>
              <a:off x="5565269" y="4685626"/>
              <a:ext cx="379767" cy="112897"/>
            </a:xfrm>
            <a:custGeom>
              <a:avLst/>
              <a:gdLst/>
              <a:ahLst/>
              <a:cxnLst/>
              <a:rect l="l" t="t" r="r" b="b"/>
              <a:pathLst>
                <a:path w="34873" h="10367" extrusionOk="0">
                  <a:moveTo>
                    <a:pt x="8894" y="0"/>
                  </a:moveTo>
                  <a:lnTo>
                    <a:pt x="8894" y="4907"/>
                  </a:lnTo>
                  <a:lnTo>
                    <a:pt x="2962" y="4907"/>
                  </a:lnTo>
                  <a:cubicBezTo>
                    <a:pt x="1561" y="4907"/>
                    <a:pt x="339" y="5933"/>
                    <a:pt x="179" y="7324"/>
                  </a:cubicBezTo>
                  <a:cubicBezTo>
                    <a:pt x="0" y="8975"/>
                    <a:pt x="1285" y="10366"/>
                    <a:pt x="2891" y="10366"/>
                  </a:cubicBezTo>
                  <a:lnTo>
                    <a:pt x="31911" y="10366"/>
                  </a:lnTo>
                  <a:cubicBezTo>
                    <a:pt x="33311" y="10366"/>
                    <a:pt x="34534" y="9340"/>
                    <a:pt x="34694" y="7949"/>
                  </a:cubicBezTo>
                  <a:cubicBezTo>
                    <a:pt x="34873" y="6307"/>
                    <a:pt x="33588" y="4907"/>
                    <a:pt x="31982" y="4907"/>
                  </a:cubicBezTo>
                  <a:lnTo>
                    <a:pt x="25978" y="4907"/>
                  </a:lnTo>
                  <a:lnTo>
                    <a:pt x="259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/>
          <p:cNvSpPr/>
          <p:nvPr/>
        </p:nvSpPr>
        <p:spPr>
          <a:xfrm>
            <a:off x="1176671" y="1067839"/>
            <a:ext cx="6840278" cy="31700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1"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Platform used: Visual Studio Code.</a:t>
            </a:r>
          </a:p>
          <a:p>
            <a:pPr lvl="1"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Technology: Front- End: HTML, CSS, JavaScript.</a:t>
            </a:r>
          </a:p>
          <a:p>
            <a:pPr lvl="1"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       Back-End: Java, Servlets, JSP.</a:t>
            </a:r>
          </a:p>
          <a:p>
            <a:pPr lvl="1"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       Database: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/>
            <a:endParaRPr lang="en-US" sz="2000" dirty="0">
              <a:solidFill>
                <a:schemeClr val="dk1"/>
              </a:solidFill>
              <a:latin typeface="Times New Roman" pitchFamily="18" charset="0"/>
              <a:ea typeface="Roboto"/>
              <a:cs typeface="Times New Roman" pitchFamily="18" charset="0"/>
              <a:sym typeface="Roboto"/>
            </a:endParaRPr>
          </a:p>
          <a:p>
            <a:pPr lvl="1" algn="just"/>
            <a:endParaRPr lang="en-US" sz="2000" dirty="0">
              <a:solidFill>
                <a:schemeClr val="dk1"/>
              </a:solidFill>
              <a:latin typeface="Times New Roman" pitchFamily="18" charset="0"/>
              <a:ea typeface="Roboto"/>
              <a:cs typeface="Times New Roman" pitchFamily="18" charset="0"/>
              <a:sym typeface="Roboto"/>
            </a:endParaRPr>
          </a:p>
          <a:p>
            <a:pPr lvl="1" algn="just"/>
            <a:endParaRPr lang="en-US" sz="2000" dirty="0">
              <a:solidFill>
                <a:schemeClr val="dk1"/>
              </a:solidFill>
              <a:latin typeface="Times New Roman" pitchFamily="18" charset="0"/>
              <a:ea typeface="Roboto"/>
              <a:cs typeface="Times New Roman" pitchFamily="18" charset="0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nline Shopping Sales Infographics by Slidesgo">
  <a:themeElements>
    <a:clrScheme name="Simple Light">
      <a:dk1>
        <a:srgbClr val="000000"/>
      </a:dk1>
      <a:lt1>
        <a:srgbClr val="FFFFFF"/>
      </a:lt1>
      <a:dk2>
        <a:srgbClr val="818181"/>
      </a:dk2>
      <a:lt2>
        <a:srgbClr val="E6E6E6"/>
      </a:lt2>
      <a:accent1>
        <a:srgbClr val="00C0F3"/>
      </a:accent1>
      <a:accent2>
        <a:srgbClr val="FF6D2F"/>
      </a:accent2>
      <a:accent3>
        <a:srgbClr val="FBBF10"/>
      </a:accent3>
      <a:accent4>
        <a:srgbClr val="00CC74"/>
      </a:accent4>
      <a:accent5>
        <a:srgbClr val="EF2929"/>
      </a:accent5>
      <a:accent6>
        <a:srgbClr val="165C7F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</TotalTime>
  <Words>426</Words>
  <Application>Microsoft Office PowerPoint</Application>
  <PresentationFormat>On-screen Show (16:9)</PresentationFormat>
  <Paragraphs>76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Roboto</vt:lpstr>
      <vt:lpstr>Fira Sans Extra Condensed</vt:lpstr>
      <vt:lpstr>Arial</vt:lpstr>
      <vt:lpstr>Times New Roman</vt:lpstr>
      <vt:lpstr>Online Shopping Sales Infographics by Slidesgo</vt:lpstr>
      <vt:lpstr>UNIVERSITY MARKET-PLACE</vt:lpstr>
      <vt:lpstr>Table of contents</vt:lpstr>
      <vt:lpstr>Introduction</vt:lpstr>
      <vt:lpstr>Problem Statement </vt:lpstr>
      <vt:lpstr>Objectives</vt:lpstr>
      <vt:lpstr>Functional Requirement</vt:lpstr>
      <vt:lpstr>0-level DFD</vt:lpstr>
      <vt:lpstr>1-level DFD</vt:lpstr>
      <vt:lpstr>Tools &amp; Platform Used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MANUU MARKET-PLACE</dc:title>
  <dc:creator>user</dc:creator>
  <cp:lastModifiedBy>Yazdan Rizwan</cp:lastModifiedBy>
  <cp:revision>67</cp:revision>
  <dcterms:modified xsi:type="dcterms:W3CDTF">2023-05-12T04:54:44Z</dcterms:modified>
</cp:coreProperties>
</file>