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4" r:id="rId6"/>
    <p:sldId id="289" r:id="rId7"/>
    <p:sldId id="270" r:id="rId8"/>
    <p:sldId id="290" r:id="rId9"/>
    <p:sldId id="285" r:id="rId10"/>
    <p:sldId id="286" r:id="rId11"/>
    <p:sldId id="287" r:id="rId12"/>
    <p:sldId id="288" r:id="rId13"/>
  </p:sldIdLst>
  <p:sldSz cx="9144000" cy="5143500" type="screen16x9"/>
  <p:notesSz cx="6858000" cy="9144000"/>
  <p:embeddedFontLst>
    <p:embeddedFont>
      <p:font typeface="Constantia" panose="02030602050306030303" pitchFamily="18" charset="0"/>
      <p:regular r:id="rId15"/>
      <p:bold r:id="rId16"/>
      <p:italic r:id="rId17"/>
      <p:boldItalic r:id="rId18"/>
    </p:embeddedFont>
    <p:embeddedFont>
      <p:font typeface="Fira Sans Extra Condensed" panose="020B0604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DBE126-B67A-4CB4-8B7E-B23C8376A6F1}">
  <a:tblStyle styleId="{61DBE126-B67A-4CB4-8B7E-B23C8376A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72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4a5a2fcff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4a5a2fcff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e4b6bc6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e4b6bc6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e4b6bc6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e4b6bc6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01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e4b6bc674c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e4b6bc674c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kr.com/" TargetMode="External"/><Relationship Id="rId2" Type="http://schemas.openxmlformats.org/officeDocument/2006/relationships/hyperlink" Target="http://www.olx.in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3616621" y="111966"/>
            <a:ext cx="4566327" cy="1535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MANUU</a:t>
            </a:r>
            <a:br>
              <a:rPr lang="en-US" dirty="0"/>
            </a:br>
            <a:r>
              <a:rPr lang="en-US" dirty="0"/>
              <a:t>MARKET-PLACE</a:t>
            </a:r>
            <a:endParaRPr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381286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727;p21"/>
          <p:cNvSpPr/>
          <p:nvPr/>
        </p:nvSpPr>
        <p:spPr>
          <a:xfrm>
            <a:off x="4569326" y="3014632"/>
            <a:ext cx="3716258" cy="127814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Yazdan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Rizwan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19BTCS008HY		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Ataliya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Aarfeen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19BTCS023HY</a:t>
            </a:r>
          </a:p>
        </p:txBody>
      </p:sp>
      <p:grpSp>
        <p:nvGrpSpPr>
          <p:cNvPr id="137" name="Google Shape;3351;p48"/>
          <p:cNvGrpSpPr/>
          <p:nvPr/>
        </p:nvGrpSpPr>
        <p:grpSpPr>
          <a:xfrm>
            <a:off x="6680718" y="1948110"/>
            <a:ext cx="1950098" cy="1773094"/>
            <a:chOff x="6009213" y="2443226"/>
            <a:chExt cx="1007400" cy="99782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8" name="Google Shape;3352;p48"/>
            <p:cNvSpPr/>
            <p:nvPr/>
          </p:nvSpPr>
          <p:spPr>
            <a:xfrm>
              <a:off x="6009213" y="2443226"/>
              <a:ext cx="971700" cy="969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53;p48"/>
            <p:cNvSpPr/>
            <p:nvPr/>
          </p:nvSpPr>
          <p:spPr>
            <a:xfrm>
              <a:off x="6044913" y="2471451"/>
              <a:ext cx="971700" cy="969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latin typeface="Constantia" pitchFamily="18" charset="0"/>
                </a:rPr>
                <a:t>Under the guidance of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err="1">
                  <a:latin typeface="Constantia" pitchFamily="18" charset="0"/>
                </a:rPr>
                <a:t>Dr</a:t>
              </a:r>
              <a:r>
                <a:rPr lang="en-US" sz="1100" b="1" dirty="0">
                  <a:latin typeface="Constantia" pitchFamily="18" charset="0"/>
                </a:rPr>
                <a:t> </a:t>
              </a:r>
              <a:r>
                <a:rPr lang="en-US" sz="1100" b="1" dirty="0" err="1">
                  <a:latin typeface="Constantia" pitchFamily="18" charset="0"/>
                </a:rPr>
                <a:t>Fareeha</a:t>
              </a:r>
              <a:r>
                <a:rPr lang="en-US" sz="1100" b="1" dirty="0">
                  <a:latin typeface="Constantia" pitchFamily="18" charset="0"/>
                </a:rPr>
                <a:t> </a:t>
              </a:r>
              <a:r>
                <a:rPr lang="en-US" sz="1100" b="1" dirty="0" err="1">
                  <a:latin typeface="Constantia" pitchFamily="18" charset="0"/>
                </a:rPr>
                <a:t>Rasheed</a:t>
              </a:r>
              <a:endParaRPr lang="en-US" sz="1100" b="1" dirty="0">
                <a:latin typeface="Constantia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latin typeface="Constantia" pitchFamily="18" charset="0"/>
                </a:rPr>
                <a:t>Assistant Professor</a:t>
              </a:r>
              <a:endParaRPr sz="1100" b="1" dirty="0">
                <a:latin typeface="Constantia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0" name="Google Shape;1574;p31"/>
          <p:cNvGrpSpPr/>
          <p:nvPr/>
        </p:nvGrpSpPr>
        <p:grpSpPr>
          <a:xfrm>
            <a:off x="-12039" y="1704250"/>
            <a:ext cx="1427949" cy="2751345"/>
            <a:chOff x="445161" y="1637776"/>
            <a:chExt cx="2258153" cy="3095969"/>
          </a:xfrm>
        </p:grpSpPr>
        <p:sp>
          <p:nvSpPr>
            <p:cNvPr id="91" name="Google Shape;1575;p31"/>
            <p:cNvSpPr/>
            <p:nvPr/>
          </p:nvSpPr>
          <p:spPr>
            <a:xfrm>
              <a:off x="445161" y="3058388"/>
              <a:ext cx="863638" cy="1391104"/>
            </a:xfrm>
            <a:custGeom>
              <a:avLst/>
              <a:gdLst/>
              <a:ahLst/>
              <a:cxnLst/>
              <a:rect l="l" t="t" r="r" b="b"/>
              <a:pathLst>
                <a:path w="6587" h="10610" extrusionOk="0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76;p31"/>
            <p:cNvSpPr/>
            <p:nvPr/>
          </p:nvSpPr>
          <p:spPr>
            <a:xfrm>
              <a:off x="2033461" y="1997026"/>
              <a:ext cx="669854" cy="1933385"/>
            </a:xfrm>
            <a:custGeom>
              <a:avLst/>
              <a:gdLst/>
              <a:ahLst/>
              <a:cxnLst/>
              <a:rect l="l" t="t" r="r" b="b"/>
              <a:pathLst>
                <a:path w="5109" h="14746" extrusionOk="0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77;p31"/>
            <p:cNvSpPr/>
            <p:nvPr/>
          </p:nvSpPr>
          <p:spPr>
            <a:xfrm>
              <a:off x="1216629" y="1637776"/>
              <a:ext cx="1486685" cy="426378"/>
            </a:xfrm>
            <a:custGeom>
              <a:avLst/>
              <a:gdLst/>
              <a:ahLst/>
              <a:cxnLst/>
              <a:rect l="l" t="t" r="r" b="b"/>
              <a:pathLst>
                <a:path w="11339" h="3252" extrusionOk="0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78;p31"/>
            <p:cNvSpPr/>
            <p:nvPr/>
          </p:nvSpPr>
          <p:spPr>
            <a:xfrm>
              <a:off x="710665" y="1704250"/>
              <a:ext cx="1830068" cy="2226159"/>
            </a:xfrm>
            <a:custGeom>
              <a:avLst/>
              <a:gdLst/>
              <a:ahLst/>
              <a:cxnLst/>
              <a:rect l="l" t="t" r="r" b="b"/>
              <a:pathLst>
                <a:path w="13958" h="16979" extrusionOk="0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79;p31"/>
            <p:cNvSpPr/>
            <p:nvPr/>
          </p:nvSpPr>
          <p:spPr>
            <a:xfrm>
              <a:off x="883996" y="2580218"/>
              <a:ext cx="1421915" cy="609542"/>
            </a:xfrm>
            <a:custGeom>
              <a:avLst/>
              <a:gdLst/>
              <a:ahLst/>
              <a:cxnLst/>
              <a:rect l="l" t="t" r="r" b="b"/>
              <a:pathLst>
                <a:path w="10845" h="4649" extrusionOk="0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80;p31"/>
            <p:cNvSpPr/>
            <p:nvPr/>
          </p:nvSpPr>
          <p:spPr>
            <a:xfrm>
              <a:off x="1217678" y="1911671"/>
              <a:ext cx="554475" cy="380488"/>
            </a:xfrm>
            <a:custGeom>
              <a:avLst/>
              <a:gdLst/>
              <a:ahLst/>
              <a:cxnLst/>
              <a:rect l="l" t="t" r="r" b="b"/>
              <a:pathLst>
                <a:path w="4229" h="2902" extrusionOk="0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81;p31"/>
            <p:cNvSpPr/>
            <p:nvPr/>
          </p:nvSpPr>
          <p:spPr>
            <a:xfrm>
              <a:off x="1873110" y="2144266"/>
              <a:ext cx="305492" cy="126917"/>
            </a:xfrm>
            <a:custGeom>
              <a:avLst/>
              <a:gdLst/>
              <a:ahLst/>
              <a:cxnLst/>
              <a:rect l="l" t="t" r="r" b="b"/>
              <a:pathLst>
                <a:path w="2330" h="968" extrusionOk="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82;p31"/>
            <p:cNvSpPr/>
            <p:nvPr/>
          </p:nvSpPr>
          <p:spPr>
            <a:xfrm>
              <a:off x="1851608" y="2234079"/>
              <a:ext cx="305361" cy="126917"/>
            </a:xfrm>
            <a:custGeom>
              <a:avLst/>
              <a:gdLst/>
              <a:ahLst/>
              <a:cxnLst/>
              <a:rect l="l" t="t" r="r" b="b"/>
              <a:pathLst>
                <a:path w="2329" h="968" extrusionOk="0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83;p31"/>
            <p:cNvSpPr/>
            <p:nvPr/>
          </p:nvSpPr>
          <p:spPr>
            <a:xfrm>
              <a:off x="445161" y="3360735"/>
              <a:ext cx="1278085" cy="1373010"/>
            </a:xfrm>
            <a:custGeom>
              <a:avLst/>
              <a:gdLst/>
              <a:ahLst/>
              <a:cxnLst/>
              <a:rect l="l" t="t" r="r" b="b"/>
              <a:pathLst>
                <a:path w="9748" h="10472" extrusionOk="0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84;p31"/>
            <p:cNvSpPr/>
            <p:nvPr/>
          </p:nvSpPr>
          <p:spPr>
            <a:xfrm>
              <a:off x="1419591" y="3956513"/>
              <a:ext cx="107512" cy="71719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85;p31"/>
            <p:cNvSpPr/>
            <p:nvPr/>
          </p:nvSpPr>
          <p:spPr>
            <a:xfrm>
              <a:off x="950601" y="1817401"/>
              <a:ext cx="258685" cy="9702"/>
            </a:xfrm>
            <a:custGeom>
              <a:avLst/>
              <a:gdLst/>
              <a:ahLst/>
              <a:cxnLst/>
              <a:rect l="l" t="t" r="r" b="b"/>
              <a:pathLst>
                <a:path w="1973" h="74" extrusionOk="0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86;p31"/>
            <p:cNvSpPr/>
            <p:nvPr/>
          </p:nvSpPr>
          <p:spPr>
            <a:xfrm>
              <a:off x="834566" y="1970803"/>
              <a:ext cx="258816" cy="9833"/>
            </a:xfrm>
            <a:custGeom>
              <a:avLst/>
              <a:gdLst/>
              <a:ahLst/>
              <a:cxnLst/>
              <a:rect l="l" t="t" r="r" b="b"/>
              <a:pathLst>
                <a:path w="1974" h="75" extrusionOk="0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87;p31"/>
            <p:cNvSpPr/>
            <p:nvPr/>
          </p:nvSpPr>
          <p:spPr>
            <a:xfrm>
              <a:off x="992033" y="1888464"/>
              <a:ext cx="258816" cy="9702"/>
            </a:xfrm>
            <a:custGeom>
              <a:avLst/>
              <a:gdLst/>
              <a:ahLst/>
              <a:cxnLst/>
              <a:rect l="l" t="t" r="r" b="b"/>
              <a:pathLst>
                <a:path w="1974" h="74" extrusionOk="0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542;p31"/>
          <p:cNvGrpSpPr/>
          <p:nvPr/>
        </p:nvGrpSpPr>
        <p:grpSpPr>
          <a:xfrm>
            <a:off x="7600600" y="1817405"/>
            <a:ext cx="1543396" cy="2638190"/>
            <a:chOff x="6419073" y="1817405"/>
            <a:chExt cx="2267724" cy="2929454"/>
          </a:xfrm>
        </p:grpSpPr>
        <p:grpSp>
          <p:nvGrpSpPr>
            <p:cNvPr id="105" name="Google Shape;1543;p31"/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132" name="Google Shape;1544;p31"/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3964" extrusionOk="0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45;p31"/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499" extrusionOk="0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46;p31"/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014" extrusionOk="0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47;p31"/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01" extrusionOk="0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548;p31"/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128" name="Google Shape;1549;p31"/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746" extrusionOk="0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50;p31"/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040" extrusionOk="0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51;p31"/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367" extrusionOk="0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552;p31"/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386" extrusionOk="0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53;p31"/>
            <p:cNvGrpSpPr/>
            <p:nvPr/>
          </p:nvGrpSpPr>
          <p:grpSpPr>
            <a:xfrm>
              <a:off x="7096663" y="3893452"/>
              <a:ext cx="527728" cy="527728"/>
              <a:chOff x="7096663" y="3893452"/>
              <a:chExt cx="527728" cy="527728"/>
            </a:xfrm>
          </p:grpSpPr>
          <p:sp>
            <p:nvSpPr>
              <p:cNvPr id="124" name="Google Shape;1554;p31"/>
              <p:cNvSpPr/>
              <p:nvPr/>
            </p:nvSpPr>
            <p:spPr>
              <a:xfrm>
                <a:off x="7096663" y="3893452"/>
                <a:ext cx="527728" cy="52772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25" extrusionOk="0">
                    <a:moveTo>
                      <a:pt x="3608" y="2767"/>
                    </a:moveTo>
                    <a:cubicBezTo>
                      <a:pt x="3192" y="3647"/>
                      <a:pt x="2143" y="4024"/>
                      <a:pt x="1263" y="3608"/>
                    </a:cubicBezTo>
                    <a:cubicBezTo>
                      <a:pt x="378" y="3192"/>
                      <a:pt x="1" y="2143"/>
                      <a:pt x="417" y="1258"/>
                    </a:cubicBezTo>
                    <a:cubicBezTo>
                      <a:pt x="833" y="378"/>
                      <a:pt x="1887" y="1"/>
                      <a:pt x="2767" y="417"/>
                    </a:cubicBezTo>
                    <a:cubicBezTo>
                      <a:pt x="3647" y="833"/>
                      <a:pt x="4024" y="1887"/>
                      <a:pt x="3608" y="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55;p31"/>
              <p:cNvSpPr/>
              <p:nvPr/>
            </p:nvSpPr>
            <p:spPr>
              <a:xfrm>
                <a:off x="7129703" y="3926492"/>
                <a:ext cx="462303" cy="462303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6" extrusionOk="0">
                    <a:moveTo>
                      <a:pt x="3165" y="690"/>
                    </a:moveTo>
                    <a:lnTo>
                      <a:pt x="2823" y="950"/>
                    </a:lnTo>
                    <a:cubicBezTo>
                      <a:pt x="2866" y="1006"/>
                      <a:pt x="2905" y="1067"/>
                      <a:pt x="2940" y="1132"/>
                    </a:cubicBezTo>
                    <a:lnTo>
                      <a:pt x="3317" y="932"/>
                    </a:lnTo>
                    <a:cubicBezTo>
                      <a:pt x="3274" y="846"/>
                      <a:pt x="3222" y="768"/>
                      <a:pt x="3165" y="690"/>
                    </a:cubicBezTo>
                    <a:close/>
                    <a:moveTo>
                      <a:pt x="3508" y="1518"/>
                    </a:moveTo>
                    <a:lnTo>
                      <a:pt x="3083" y="1578"/>
                    </a:lnTo>
                    <a:cubicBezTo>
                      <a:pt x="3096" y="1648"/>
                      <a:pt x="3100" y="1722"/>
                      <a:pt x="3096" y="1791"/>
                    </a:cubicBezTo>
                    <a:lnTo>
                      <a:pt x="3525" y="1804"/>
                    </a:lnTo>
                    <a:cubicBezTo>
                      <a:pt x="3525" y="1778"/>
                      <a:pt x="3525" y="1752"/>
                      <a:pt x="3525" y="1726"/>
                    </a:cubicBezTo>
                    <a:lnTo>
                      <a:pt x="3525" y="1726"/>
                    </a:lnTo>
                    <a:lnTo>
                      <a:pt x="3525" y="1726"/>
                    </a:lnTo>
                    <a:lnTo>
                      <a:pt x="3525" y="1726"/>
                    </a:lnTo>
                    <a:cubicBezTo>
                      <a:pt x="3525" y="1722"/>
                      <a:pt x="3525" y="1722"/>
                      <a:pt x="3525" y="1717"/>
                    </a:cubicBezTo>
                    <a:lnTo>
                      <a:pt x="3525" y="1717"/>
                    </a:lnTo>
                    <a:cubicBezTo>
                      <a:pt x="3525" y="1717"/>
                      <a:pt x="3525" y="1717"/>
                      <a:pt x="3525" y="1717"/>
                    </a:cubicBezTo>
                    <a:lnTo>
                      <a:pt x="3525" y="1717"/>
                    </a:lnTo>
                    <a:lnTo>
                      <a:pt x="3525" y="1717"/>
                    </a:lnTo>
                    <a:lnTo>
                      <a:pt x="3525" y="1717"/>
                    </a:lnTo>
                    <a:cubicBezTo>
                      <a:pt x="3525" y="1717"/>
                      <a:pt x="3525" y="1713"/>
                      <a:pt x="3525" y="1713"/>
                    </a:cubicBezTo>
                    <a:lnTo>
                      <a:pt x="3525" y="1713"/>
                    </a:lnTo>
                    <a:cubicBezTo>
                      <a:pt x="3525" y="1713"/>
                      <a:pt x="3525" y="1713"/>
                      <a:pt x="3525" y="1713"/>
                    </a:cubicBezTo>
                    <a:lnTo>
                      <a:pt x="3525" y="1713"/>
                    </a:lnTo>
                    <a:lnTo>
                      <a:pt x="3525" y="1713"/>
                    </a:ln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lnTo>
                      <a:pt x="3525" y="1704"/>
                    </a:lnTo>
                    <a:lnTo>
                      <a:pt x="3525" y="1704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cubicBezTo>
                      <a:pt x="3525" y="1704"/>
                      <a:pt x="3525" y="1700"/>
                      <a:pt x="3525" y="1700"/>
                    </a:cubicBezTo>
                    <a:lnTo>
                      <a:pt x="3525" y="1700"/>
                    </a:lnTo>
                    <a:lnTo>
                      <a:pt x="3525" y="1700"/>
                    </a:ln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700"/>
                    </a:cubicBez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695"/>
                    </a:cubicBezTo>
                    <a:lnTo>
                      <a:pt x="3525" y="1695"/>
                    </a:lnTo>
                    <a:lnTo>
                      <a:pt x="3525" y="1695"/>
                    </a:ln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74"/>
                    </a:cubicBezTo>
                    <a:lnTo>
                      <a:pt x="3525" y="1674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9"/>
                      <a:pt x="3525" y="1669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5"/>
                      <a:pt x="3525" y="1665"/>
                      <a:pt x="3525" y="1665"/>
                    </a:cubicBezTo>
                    <a:lnTo>
                      <a:pt x="3525" y="1665"/>
                    </a:lnTo>
                    <a:cubicBezTo>
                      <a:pt x="3525" y="1661"/>
                      <a:pt x="3525" y="1661"/>
                      <a:pt x="3525" y="1661"/>
                    </a:cubicBezTo>
                    <a:lnTo>
                      <a:pt x="3525" y="1661"/>
                    </a:lnTo>
                    <a:cubicBezTo>
                      <a:pt x="3525" y="1661"/>
                      <a:pt x="3525" y="1656"/>
                      <a:pt x="3525" y="1656"/>
                    </a:cubicBezTo>
                    <a:cubicBezTo>
                      <a:pt x="3525" y="1656"/>
                      <a:pt x="3525" y="1656"/>
                      <a:pt x="3525" y="1656"/>
                    </a:cubicBezTo>
                    <a:cubicBezTo>
                      <a:pt x="3521" y="1609"/>
                      <a:pt x="3517" y="1565"/>
                      <a:pt x="3508" y="1518"/>
                    </a:cubicBezTo>
                    <a:moveTo>
                      <a:pt x="3404" y="2407"/>
                    </a:moveTo>
                    <a:lnTo>
                      <a:pt x="3005" y="2250"/>
                    </a:lnTo>
                    <a:cubicBezTo>
                      <a:pt x="2992" y="2276"/>
                      <a:pt x="2983" y="2302"/>
                      <a:pt x="2970" y="2333"/>
                    </a:cubicBezTo>
                    <a:cubicBezTo>
                      <a:pt x="2953" y="2368"/>
                      <a:pt x="2931" y="2407"/>
                      <a:pt x="2910" y="2446"/>
                    </a:cubicBezTo>
                    <a:lnTo>
                      <a:pt x="3278" y="2662"/>
                    </a:lnTo>
                    <a:cubicBezTo>
                      <a:pt x="3287" y="2645"/>
                      <a:pt x="3300" y="2628"/>
                      <a:pt x="3308" y="2610"/>
                    </a:cubicBezTo>
                    <a:cubicBezTo>
                      <a:pt x="3308" y="2610"/>
                      <a:pt x="3308" y="2610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08" y="2606"/>
                    </a:lnTo>
                    <a:lnTo>
                      <a:pt x="3308" y="2606"/>
                    </a:ln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13" y="2606"/>
                    </a:lnTo>
                    <a:lnTo>
                      <a:pt x="3313" y="2606"/>
                    </a:lnTo>
                    <a:lnTo>
                      <a:pt x="3313" y="2602"/>
                    </a:ln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597"/>
                      <a:pt x="3317" y="2597"/>
                      <a:pt x="3317" y="2597"/>
                    </a:cubicBezTo>
                    <a:lnTo>
                      <a:pt x="3317" y="2597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lnTo>
                      <a:pt x="3317" y="2593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0"/>
                    </a:lnTo>
                    <a:cubicBezTo>
                      <a:pt x="3322" y="2580"/>
                      <a:pt x="3322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lnTo>
                      <a:pt x="3326" y="2580"/>
                    </a:ln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1"/>
                      <a:pt x="3326" y="2571"/>
                      <a:pt x="3326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4"/>
                      <a:pt x="3335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lnTo>
                      <a:pt x="3339" y="2550"/>
                    </a:lnTo>
                    <a:lnTo>
                      <a:pt x="3339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lnTo>
                      <a:pt x="3343" y="2541"/>
                    </a:lnTo>
                    <a:lnTo>
                      <a:pt x="3343" y="2541"/>
                    </a:ln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37"/>
                    </a:cubicBezTo>
                    <a:cubicBezTo>
                      <a:pt x="3343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lnTo>
                      <a:pt x="3348" y="2537"/>
                    </a:ln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lnTo>
                      <a:pt x="3348" y="2532"/>
                    </a:lnTo>
                    <a:cubicBezTo>
                      <a:pt x="3348" y="2532"/>
                      <a:pt x="3348" y="2532"/>
                      <a:pt x="3352" y="2528"/>
                    </a:cubicBezTo>
                    <a:lnTo>
                      <a:pt x="3352" y="2528"/>
                    </a:ln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4"/>
                      <a:pt x="3352" y="2524"/>
                      <a:pt x="3352" y="2524"/>
                    </a:cubicBezTo>
                    <a:lnTo>
                      <a:pt x="3352" y="2524"/>
                    </a:ln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19"/>
                      <a:pt x="3352" y="2519"/>
                      <a:pt x="3352" y="2519"/>
                    </a:cubicBezTo>
                    <a:cubicBezTo>
                      <a:pt x="3352" y="2519"/>
                      <a:pt x="3356" y="2519"/>
                      <a:pt x="3356" y="2519"/>
                    </a:cubicBezTo>
                    <a:lnTo>
                      <a:pt x="3356" y="2519"/>
                    </a:ln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lnTo>
                      <a:pt x="3356" y="2515"/>
                    </a:lnTo>
                    <a:cubicBezTo>
                      <a:pt x="3356" y="2515"/>
                      <a:pt x="3356" y="2511"/>
                      <a:pt x="3356" y="2511"/>
                    </a:cubicBezTo>
                    <a:lnTo>
                      <a:pt x="3356" y="2511"/>
                    </a:lnTo>
                    <a:lnTo>
                      <a:pt x="3356" y="2511"/>
                    </a:ln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06"/>
                      <a:pt x="3361" y="2506"/>
                      <a:pt x="3361" y="2506"/>
                    </a:cubicBezTo>
                    <a:lnTo>
                      <a:pt x="3361" y="2506"/>
                    </a:ln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2"/>
                    </a:cubicBezTo>
                    <a:lnTo>
                      <a:pt x="3361" y="2502"/>
                    </a:lnTo>
                    <a:cubicBezTo>
                      <a:pt x="3361" y="2502"/>
                      <a:pt x="3361" y="2502"/>
                      <a:pt x="3361" y="2502"/>
                    </a:cubicBezTo>
                    <a:lnTo>
                      <a:pt x="3361" y="2502"/>
                    </a:ln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3"/>
                      <a:pt x="3365" y="2493"/>
                      <a:pt x="3365" y="2493"/>
                    </a:cubicBezTo>
                    <a:lnTo>
                      <a:pt x="3365" y="2493"/>
                    </a:lnTo>
                    <a:cubicBezTo>
                      <a:pt x="3374" y="2476"/>
                      <a:pt x="3382" y="2459"/>
                      <a:pt x="3391" y="2437"/>
                    </a:cubicBezTo>
                    <a:lnTo>
                      <a:pt x="3391" y="2437"/>
                    </a:ln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lnTo>
                      <a:pt x="3391" y="2437"/>
                    </a:ln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lnTo>
                      <a:pt x="3395" y="2433"/>
                    </a:lnTo>
                    <a:cubicBezTo>
                      <a:pt x="3395" y="2433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4"/>
                      <a:pt x="3395" y="2424"/>
                      <a:pt x="3395" y="2424"/>
                    </a:cubicBezTo>
                    <a:lnTo>
                      <a:pt x="3395" y="2424"/>
                    </a:lnTo>
                    <a:cubicBezTo>
                      <a:pt x="3400" y="2420"/>
                      <a:pt x="3400" y="2411"/>
                      <a:pt x="3404" y="2407"/>
                    </a:cubicBezTo>
                    <a:close/>
                    <a:moveTo>
                      <a:pt x="2606" y="2797"/>
                    </a:moveTo>
                    <a:cubicBezTo>
                      <a:pt x="2550" y="2840"/>
                      <a:pt x="2489" y="2883"/>
                      <a:pt x="2428" y="2918"/>
                    </a:cubicBezTo>
                    <a:lnTo>
                      <a:pt x="2641" y="3291"/>
                    </a:lnTo>
                    <a:cubicBezTo>
                      <a:pt x="2649" y="3287"/>
                      <a:pt x="2654" y="3282"/>
                      <a:pt x="2662" y="3278"/>
                    </a:cubicBezTo>
                    <a:lnTo>
                      <a:pt x="2662" y="3278"/>
                    </a:lnTo>
                    <a:lnTo>
                      <a:pt x="2662" y="3278"/>
                    </a:lnTo>
                    <a:lnTo>
                      <a:pt x="2662" y="3278"/>
                    </a:lnTo>
                    <a:cubicBezTo>
                      <a:pt x="2662" y="3278"/>
                      <a:pt x="2667" y="3278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71" y="3274"/>
                    </a:cubicBezTo>
                    <a:lnTo>
                      <a:pt x="2671" y="3274"/>
                    </a:ln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5" y="3269"/>
                      <a:pt x="2675" y="3269"/>
                    </a:cubicBezTo>
                    <a:lnTo>
                      <a:pt x="2675" y="3269"/>
                    </a:ln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5"/>
                      <a:pt x="2680" y="3265"/>
                      <a:pt x="2680" y="3265"/>
                    </a:cubicBezTo>
                    <a:lnTo>
                      <a:pt x="2680" y="3265"/>
                    </a:lnTo>
                    <a:cubicBezTo>
                      <a:pt x="2680" y="3265"/>
                      <a:pt x="2680" y="3265"/>
                      <a:pt x="2680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lnTo>
                      <a:pt x="2684" y="3265"/>
                    </a:ln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8" y="3265"/>
                      <a:pt x="2688" y="3265"/>
                    </a:cubicBezTo>
                    <a:lnTo>
                      <a:pt x="2688" y="3265"/>
                    </a:lnTo>
                    <a:cubicBezTo>
                      <a:pt x="2688" y="3265"/>
                      <a:pt x="2688" y="3265"/>
                      <a:pt x="2688" y="3265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56"/>
                      <a:pt x="2693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2"/>
                      <a:pt x="2701" y="3252"/>
                    </a:cubicBezTo>
                    <a:cubicBezTo>
                      <a:pt x="2701" y="3252"/>
                      <a:pt x="2701" y="3252"/>
                      <a:pt x="2701" y="3252"/>
                    </a:cubicBezTo>
                    <a:lnTo>
                      <a:pt x="2701" y="3252"/>
                    </a:lnTo>
                    <a:lnTo>
                      <a:pt x="2701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lnTo>
                      <a:pt x="2706" y="3252"/>
                    </a:lnTo>
                    <a:lnTo>
                      <a:pt x="2706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10" y="3252"/>
                    </a:cubicBezTo>
                    <a:cubicBezTo>
                      <a:pt x="2710" y="3252"/>
                      <a:pt x="2710" y="3252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lnTo>
                      <a:pt x="2710" y="3248"/>
                    </a:ln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5" y="3248"/>
                    </a:cubicBezTo>
                    <a:lnTo>
                      <a:pt x="2715" y="3248"/>
                    </a:ln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9" y="3243"/>
                      <a:pt x="2719" y="3243"/>
                      <a:pt x="2719" y="3243"/>
                    </a:cubicBezTo>
                    <a:lnTo>
                      <a:pt x="2719" y="3243"/>
                    </a:lnTo>
                    <a:lnTo>
                      <a:pt x="2719" y="3243"/>
                    </a:lnTo>
                    <a:cubicBezTo>
                      <a:pt x="2719" y="3243"/>
                      <a:pt x="2719" y="3243"/>
                      <a:pt x="2719" y="3243"/>
                    </a:cubicBezTo>
                    <a:cubicBezTo>
                      <a:pt x="2723" y="3239"/>
                      <a:pt x="2723" y="3239"/>
                      <a:pt x="2723" y="3239"/>
                    </a:cubicBezTo>
                    <a:cubicBezTo>
                      <a:pt x="2728" y="3239"/>
                      <a:pt x="2728" y="3239"/>
                      <a:pt x="2728" y="3239"/>
                    </a:cubicBezTo>
                    <a:lnTo>
                      <a:pt x="2728" y="3239"/>
                    </a:lnTo>
                    <a:cubicBezTo>
                      <a:pt x="2728" y="3239"/>
                      <a:pt x="2732" y="3235"/>
                      <a:pt x="2732" y="3235"/>
                    </a:cubicBezTo>
                    <a:lnTo>
                      <a:pt x="2732" y="3235"/>
                    </a:lnTo>
                    <a:cubicBezTo>
                      <a:pt x="2749" y="3226"/>
                      <a:pt x="2762" y="3213"/>
                      <a:pt x="2780" y="3204"/>
                    </a:cubicBezTo>
                    <a:lnTo>
                      <a:pt x="2780" y="3204"/>
                    </a:lnTo>
                    <a:cubicBezTo>
                      <a:pt x="2780" y="3200"/>
                      <a:pt x="2780" y="3200"/>
                      <a:pt x="2784" y="3200"/>
                    </a:cubicBezTo>
                    <a:lnTo>
                      <a:pt x="2784" y="3200"/>
                    </a:lnTo>
                    <a:cubicBezTo>
                      <a:pt x="2784" y="3200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lnTo>
                      <a:pt x="2788" y="3196"/>
                    </a:lnTo>
                    <a:cubicBezTo>
                      <a:pt x="2793" y="3196"/>
                      <a:pt x="2793" y="3191"/>
                      <a:pt x="2793" y="3191"/>
                    </a:cubicBezTo>
                    <a:lnTo>
                      <a:pt x="2793" y="3191"/>
                    </a:lnTo>
                    <a:cubicBezTo>
                      <a:pt x="2793" y="3191"/>
                      <a:pt x="2793" y="3191"/>
                      <a:pt x="2793" y="3191"/>
                    </a:cubicBezTo>
                    <a:cubicBezTo>
                      <a:pt x="2793" y="3191"/>
                      <a:pt x="2793" y="3191"/>
                      <a:pt x="2793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91"/>
                    </a:cubicBezTo>
                    <a:cubicBezTo>
                      <a:pt x="2797" y="3191"/>
                      <a:pt x="2797" y="3191"/>
                      <a:pt x="2797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87"/>
                    </a:cubicBezTo>
                    <a:lnTo>
                      <a:pt x="2797" y="3187"/>
                    </a:ln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06" y="3183"/>
                    </a:ln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10" y="3183"/>
                    </a:ln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0" y="3178"/>
                      <a:pt x="2810" y="3178"/>
                    </a:cubicBezTo>
                    <a:lnTo>
                      <a:pt x="2810" y="3178"/>
                    </a:ln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4"/>
                      <a:pt x="2814" y="3174"/>
                      <a:pt x="2814" y="3174"/>
                    </a:cubicBezTo>
                    <a:cubicBezTo>
                      <a:pt x="2814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lnTo>
                      <a:pt x="2823" y="3170"/>
                    </a:lnTo>
                    <a:cubicBezTo>
                      <a:pt x="2840" y="3157"/>
                      <a:pt x="2858" y="3144"/>
                      <a:pt x="2875" y="3131"/>
                    </a:cubicBezTo>
                    <a:close/>
                    <a:moveTo>
                      <a:pt x="1986" y="3079"/>
                    </a:moveTo>
                    <a:cubicBezTo>
                      <a:pt x="1917" y="3092"/>
                      <a:pt x="1843" y="3096"/>
                      <a:pt x="1774" y="3096"/>
                    </a:cubicBezTo>
                    <a:lnTo>
                      <a:pt x="1778" y="3525"/>
                    </a:lnTo>
                    <a:cubicBezTo>
                      <a:pt x="1808" y="3525"/>
                      <a:pt x="1843" y="3525"/>
                      <a:pt x="1873" y="3521"/>
                    </a:cubicBezTo>
                    <a:cubicBezTo>
                      <a:pt x="1878" y="3521"/>
                      <a:pt x="1878" y="3521"/>
                      <a:pt x="1882" y="3521"/>
                    </a:cubicBezTo>
                    <a:lnTo>
                      <a:pt x="1882" y="3521"/>
                    </a:lnTo>
                    <a:lnTo>
                      <a:pt x="1882" y="3521"/>
                    </a:lnTo>
                    <a:lnTo>
                      <a:pt x="1882" y="3521"/>
                    </a:lnTo>
                    <a:cubicBezTo>
                      <a:pt x="1882" y="3521"/>
                      <a:pt x="1882" y="3521"/>
                      <a:pt x="1882" y="3521"/>
                    </a:cubicBezTo>
                    <a:lnTo>
                      <a:pt x="1882" y="3521"/>
                    </a:lnTo>
                    <a:cubicBezTo>
                      <a:pt x="1882" y="3521"/>
                      <a:pt x="1886" y="3521"/>
                      <a:pt x="1886" y="3521"/>
                    </a:cubicBezTo>
                    <a:cubicBezTo>
                      <a:pt x="1886" y="3521"/>
                      <a:pt x="1886" y="3521"/>
                      <a:pt x="1886" y="3521"/>
                    </a:cubicBezTo>
                    <a:lnTo>
                      <a:pt x="1886" y="3521"/>
                    </a:lnTo>
                    <a:lnTo>
                      <a:pt x="1886" y="3521"/>
                    </a:lnTo>
                    <a:cubicBezTo>
                      <a:pt x="1886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lnTo>
                      <a:pt x="1891" y="3521"/>
                    </a:ln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7" y="3521"/>
                      <a:pt x="1917" y="3521"/>
                    </a:cubicBezTo>
                    <a:lnTo>
                      <a:pt x="1917" y="3521"/>
                    </a:lnTo>
                    <a:cubicBezTo>
                      <a:pt x="1917" y="3521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lnTo>
                      <a:pt x="1917" y="3516"/>
                    </a:lnTo>
                    <a:cubicBezTo>
                      <a:pt x="1921" y="3516"/>
                      <a:pt x="1921" y="3516"/>
                      <a:pt x="1921" y="3516"/>
                    </a:cubicBezTo>
                    <a:lnTo>
                      <a:pt x="1921" y="3516"/>
                    </a:lnTo>
                    <a:cubicBezTo>
                      <a:pt x="1969" y="3512"/>
                      <a:pt x="2016" y="3508"/>
                      <a:pt x="2060" y="3499"/>
                    </a:cubicBezTo>
                    <a:close/>
                    <a:moveTo>
                      <a:pt x="1314" y="3018"/>
                    </a:moveTo>
                    <a:cubicBezTo>
                      <a:pt x="1271" y="3005"/>
                      <a:pt x="1232" y="2988"/>
                      <a:pt x="1193" y="2970"/>
                    </a:cubicBezTo>
                    <a:cubicBezTo>
                      <a:pt x="1167" y="2957"/>
                      <a:pt x="1141" y="2944"/>
                      <a:pt x="1115" y="2931"/>
                    </a:cubicBezTo>
                    <a:lnTo>
                      <a:pt x="911" y="3304"/>
                    </a:lnTo>
                    <a:cubicBezTo>
                      <a:pt x="915" y="3308"/>
                      <a:pt x="920" y="3313"/>
                      <a:pt x="924" y="3313"/>
                    </a:cubicBezTo>
                    <a:lnTo>
                      <a:pt x="924" y="3313"/>
                    </a:lnTo>
                    <a:cubicBezTo>
                      <a:pt x="928" y="3313"/>
                      <a:pt x="928" y="3317"/>
                      <a:pt x="928" y="3317"/>
                    </a:cubicBezTo>
                    <a:lnTo>
                      <a:pt x="928" y="3317"/>
                    </a:ln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lnTo>
                      <a:pt x="941" y="3321"/>
                    </a:ln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6"/>
                      <a:pt x="941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lnTo>
                      <a:pt x="946" y="3326"/>
                    </a:lnTo>
                    <a:lnTo>
                      <a:pt x="946" y="3326"/>
                    </a:ln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30"/>
                    </a:cubicBezTo>
                    <a:cubicBezTo>
                      <a:pt x="950" y="3330"/>
                      <a:pt x="950" y="3330"/>
                      <a:pt x="950" y="3330"/>
                    </a:cubicBezTo>
                    <a:cubicBezTo>
                      <a:pt x="950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0"/>
                      <a:pt x="959" y="3330"/>
                    </a:cubicBezTo>
                    <a:cubicBezTo>
                      <a:pt x="959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4"/>
                      <a:pt x="959" y="3334"/>
                    </a:cubicBezTo>
                    <a:cubicBezTo>
                      <a:pt x="959" y="3334"/>
                      <a:pt x="959" y="3334"/>
                      <a:pt x="959" y="3334"/>
                    </a:cubicBezTo>
                    <a:cubicBezTo>
                      <a:pt x="959" y="3334"/>
                      <a:pt x="963" y="3334"/>
                      <a:pt x="963" y="3334"/>
                    </a:cubicBezTo>
                    <a:lnTo>
                      <a:pt x="963" y="3334"/>
                    </a:ln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9"/>
                      <a:pt x="967" y="3339"/>
                      <a:pt x="967" y="3339"/>
                    </a:cubicBezTo>
                    <a:lnTo>
                      <a:pt x="967" y="3339"/>
                    </a:lnTo>
                    <a:cubicBezTo>
                      <a:pt x="972" y="3339"/>
                      <a:pt x="972" y="3339"/>
                      <a:pt x="972" y="3339"/>
                    </a:cubicBezTo>
                    <a:lnTo>
                      <a:pt x="972" y="3339"/>
                    </a:lnTo>
                    <a:cubicBezTo>
                      <a:pt x="972" y="3339"/>
                      <a:pt x="972" y="3339"/>
                      <a:pt x="972" y="3339"/>
                    </a:cubicBezTo>
                    <a:cubicBezTo>
                      <a:pt x="972" y="3339"/>
                      <a:pt x="972" y="3339"/>
                      <a:pt x="972" y="3339"/>
                    </a:cubicBezTo>
                    <a:lnTo>
                      <a:pt x="976" y="3339"/>
                    </a:ln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lnTo>
                      <a:pt x="976" y="3343"/>
                    </a:lnTo>
                    <a:lnTo>
                      <a:pt x="976" y="3343"/>
                    </a:ln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cubicBezTo>
                      <a:pt x="985" y="3343"/>
                      <a:pt x="985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93" y="3347"/>
                      <a:pt x="993" y="3347"/>
                      <a:pt x="993" y="3347"/>
                    </a:cubicBezTo>
                    <a:lnTo>
                      <a:pt x="993" y="3347"/>
                    </a:lnTo>
                    <a:cubicBezTo>
                      <a:pt x="993" y="3347"/>
                      <a:pt x="993" y="3347"/>
                      <a:pt x="993" y="3347"/>
                    </a:cubicBezTo>
                    <a:cubicBezTo>
                      <a:pt x="993" y="3347"/>
                      <a:pt x="993" y="3347"/>
                      <a:pt x="993" y="3352"/>
                    </a:cubicBezTo>
                    <a:cubicBezTo>
                      <a:pt x="993" y="3352"/>
                      <a:pt x="998" y="3352"/>
                      <a:pt x="998" y="3352"/>
                    </a:cubicBez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cubicBezTo>
                      <a:pt x="998" y="3352"/>
                      <a:pt x="998" y="3352"/>
                      <a:pt x="998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11" y="3356"/>
                    </a:ln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lnTo>
                      <a:pt x="1019" y="3360"/>
                    </a:ln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24" y="3360"/>
                      <a:pt x="1024" y="3360"/>
                      <a:pt x="1024" y="3360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lnTo>
                      <a:pt x="1041" y="3373"/>
                    </a:ln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8"/>
                      <a:pt x="1050" y="3378"/>
                    </a:cubicBezTo>
                    <a:cubicBezTo>
                      <a:pt x="1050" y="3378"/>
                      <a:pt x="1050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63" y="3378"/>
                      <a:pt x="1063" y="3378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lnTo>
                      <a:pt x="1067" y="3382"/>
                    </a:ln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71" y="3386"/>
                      <a:pt x="1076" y="3386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cubicBezTo>
                      <a:pt x="1115" y="3404"/>
                      <a:pt x="1141" y="3412"/>
                      <a:pt x="1171" y="3421"/>
                    </a:cubicBezTo>
                    <a:close/>
                    <a:moveTo>
                      <a:pt x="625" y="2463"/>
                    </a:moveTo>
                    <a:lnTo>
                      <a:pt x="260" y="2688"/>
                    </a:lnTo>
                    <a:cubicBezTo>
                      <a:pt x="308" y="2771"/>
                      <a:pt x="365" y="2844"/>
                      <a:pt x="430" y="2918"/>
                    </a:cubicBezTo>
                    <a:lnTo>
                      <a:pt x="430" y="2918"/>
                    </a:lnTo>
                    <a:lnTo>
                      <a:pt x="430" y="2918"/>
                    </a:lnTo>
                    <a:lnTo>
                      <a:pt x="755" y="2636"/>
                    </a:lnTo>
                    <a:cubicBezTo>
                      <a:pt x="707" y="2584"/>
                      <a:pt x="664" y="2524"/>
                      <a:pt x="625" y="2463"/>
                    </a:cubicBezTo>
                    <a:close/>
                    <a:moveTo>
                      <a:pt x="425" y="1813"/>
                    </a:moveTo>
                    <a:lnTo>
                      <a:pt x="0" y="1830"/>
                    </a:lnTo>
                    <a:cubicBezTo>
                      <a:pt x="0" y="1847"/>
                      <a:pt x="0" y="1865"/>
                      <a:pt x="0" y="1882"/>
                    </a:cubicBezTo>
                    <a:cubicBezTo>
                      <a:pt x="0" y="1882"/>
                      <a:pt x="0" y="1882"/>
                      <a:pt x="0" y="1882"/>
                    </a:cubicBezTo>
                    <a:cubicBezTo>
                      <a:pt x="0" y="1882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lnTo>
                      <a:pt x="0" y="1886"/>
                    </a:lnTo>
                    <a:cubicBezTo>
                      <a:pt x="0" y="1886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cubicBezTo>
                      <a:pt x="0" y="1891"/>
                      <a:pt x="0" y="1891"/>
                      <a:pt x="0" y="1891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0" y="1895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5" y="1895"/>
                    </a:cubicBezTo>
                    <a:lnTo>
                      <a:pt x="5" y="1895"/>
                    </a:lnTo>
                    <a:cubicBezTo>
                      <a:pt x="5" y="1895"/>
                      <a:pt x="5" y="1895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lnTo>
                      <a:pt x="5" y="1899"/>
                    </a:ln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lnTo>
                      <a:pt x="5" y="1912"/>
                    </a:lnTo>
                    <a:cubicBezTo>
                      <a:pt x="5" y="1912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lnTo>
                      <a:pt x="5" y="1921"/>
                    </a:lnTo>
                    <a:lnTo>
                      <a:pt x="5" y="1921"/>
                    </a:ln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lnTo>
                      <a:pt x="5" y="1921"/>
                    </a:lnTo>
                    <a:cubicBezTo>
                      <a:pt x="5" y="1925"/>
                      <a:pt x="5" y="1925"/>
                      <a:pt x="5" y="1925"/>
                    </a:cubicBezTo>
                    <a:lnTo>
                      <a:pt x="5" y="1925"/>
                    </a:lnTo>
                    <a:cubicBezTo>
                      <a:pt x="5" y="1925"/>
                      <a:pt x="5" y="1925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4"/>
                      <a:pt x="5" y="1934"/>
                      <a:pt x="5" y="1938"/>
                    </a:cubicBezTo>
                    <a:lnTo>
                      <a:pt x="5" y="1938"/>
                    </a:lnTo>
                    <a:cubicBezTo>
                      <a:pt x="5" y="1938"/>
                      <a:pt x="5" y="1943"/>
                      <a:pt x="9" y="1943"/>
                    </a:cubicBezTo>
                    <a:lnTo>
                      <a:pt x="9" y="1943"/>
                    </a:lnTo>
                    <a:cubicBezTo>
                      <a:pt x="9" y="1964"/>
                      <a:pt x="13" y="1986"/>
                      <a:pt x="13" y="2008"/>
                    </a:cubicBezTo>
                    <a:lnTo>
                      <a:pt x="13" y="2008"/>
                    </a:lnTo>
                    <a:lnTo>
                      <a:pt x="13" y="2008"/>
                    </a:lnTo>
                    <a:lnTo>
                      <a:pt x="13" y="2008"/>
                    </a:lnTo>
                    <a:cubicBezTo>
                      <a:pt x="13" y="2008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3" y="2012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8" y="2012"/>
                      <a:pt x="18" y="2012"/>
                      <a:pt x="18" y="2012"/>
                    </a:cubicBezTo>
                    <a:lnTo>
                      <a:pt x="18" y="2012"/>
                    </a:lnTo>
                    <a:cubicBezTo>
                      <a:pt x="18" y="2016"/>
                      <a:pt x="18" y="2016"/>
                      <a:pt x="18" y="2016"/>
                    </a:cubicBezTo>
                    <a:lnTo>
                      <a:pt x="18" y="2016"/>
                    </a:lnTo>
                    <a:cubicBezTo>
                      <a:pt x="18" y="2016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lnTo>
                      <a:pt x="18" y="2029"/>
                    </a:ln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42"/>
                      <a:pt x="18" y="2042"/>
                    </a:cubicBezTo>
                    <a:cubicBezTo>
                      <a:pt x="18" y="2042"/>
                      <a:pt x="18" y="2042"/>
                      <a:pt x="18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51"/>
                      <a:pt x="22" y="2051"/>
                      <a:pt x="22" y="2051"/>
                    </a:cubicBezTo>
                    <a:lnTo>
                      <a:pt x="22" y="2051"/>
                    </a:ln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lnTo>
                      <a:pt x="22" y="2055"/>
                    </a:lnTo>
                    <a:lnTo>
                      <a:pt x="22" y="2060"/>
                    </a:lnTo>
                    <a:lnTo>
                      <a:pt x="22" y="2060"/>
                    </a:lnTo>
                    <a:cubicBezTo>
                      <a:pt x="26" y="2077"/>
                      <a:pt x="31" y="2099"/>
                      <a:pt x="35" y="2116"/>
                    </a:cubicBezTo>
                    <a:lnTo>
                      <a:pt x="451" y="2029"/>
                    </a:lnTo>
                    <a:cubicBezTo>
                      <a:pt x="438" y="1960"/>
                      <a:pt x="430" y="1886"/>
                      <a:pt x="425" y="1813"/>
                    </a:cubicBezTo>
                    <a:close/>
                    <a:moveTo>
                      <a:pt x="191" y="958"/>
                    </a:moveTo>
                    <a:cubicBezTo>
                      <a:pt x="191" y="963"/>
                      <a:pt x="187" y="963"/>
                      <a:pt x="187" y="967"/>
                    </a:cubicBezTo>
                    <a:lnTo>
                      <a:pt x="187" y="967"/>
                    </a:lnTo>
                    <a:cubicBezTo>
                      <a:pt x="187" y="967"/>
                      <a:pt x="187" y="967"/>
                      <a:pt x="187" y="967"/>
                    </a:cubicBezTo>
                    <a:lnTo>
                      <a:pt x="187" y="971"/>
                    </a:lnTo>
                    <a:cubicBezTo>
                      <a:pt x="187" y="971"/>
                      <a:pt x="187" y="971"/>
                      <a:pt x="187" y="971"/>
                    </a:cubicBezTo>
                    <a:cubicBezTo>
                      <a:pt x="178" y="980"/>
                      <a:pt x="174" y="993"/>
                      <a:pt x="169" y="1002"/>
                    </a:cubicBezTo>
                    <a:cubicBezTo>
                      <a:pt x="169" y="1002"/>
                      <a:pt x="169" y="1002"/>
                      <a:pt x="169" y="1002"/>
                    </a:cubicBezTo>
                    <a:cubicBezTo>
                      <a:pt x="169" y="1002"/>
                      <a:pt x="169" y="1002"/>
                      <a:pt x="169" y="1006"/>
                    </a:cubicBezTo>
                    <a:lnTo>
                      <a:pt x="169" y="1006"/>
                    </a:lnTo>
                    <a:lnTo>
                      <a:pt x="169" y="1006"/>
                    </a:lnTo>
                    <a:cubicBezTo>
                      <a:pt x="169" y="1006"/>
                      <a:pt x="169" y="1006"/>
                      <a:pt x="169" y="1006"/>
                    </a:cubicBezTo>
                    <a:lnTo>
                      <a:pt x="165" y="1006"/>
                    </a:ln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5"/>
                      <a:pt x="165" y="1015"/>
                    </a:cubicBezTo>
                    <a:lnTo>
                      <a:pt x="165" y="1015"/>
                    </a:ln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lnTo>
                      <a:pt x="161" y="1023"/>
                    </a:ln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56" y="1023"/>
                      <a:pt x="156" y="1023"/>
                    </a:cubicBezTo>
                    <a:cubicBezTo>
                      <a:pt x="156" y="1023"/>
                      <a:pt x="156" y="1023"/>
                      <a:pt x="156" y="1028"/>
                    </a:cubicBezTo>
                    <a:lnTo>
                      <a:pt x="156" y="1028"/>
                    </a:ln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cubicBezTo>
                      <a:pt x="156" y="1032"/>
                      <a:pt x="156" y="1032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lnTo>
                      <a:pt x="156" y="1032"/>
                    </a:lnTo>
                    <a:cubicBezTo>
                      <a:pt x="152" y="1032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lnTo>
                      <a:pt x="152" y="1036"/>
                    </a:lnTo>
                    <a:lnTo>
                      <a:pt x="152" y="1036"/>
                    </a:lnTo>
                    <a:cubicBezTo>
                      <a:pt x="152" y="1036"/>
                      <a:pt x="152" y="1036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lnTo>
                      <a:pt x="152" y="1041"/>
                    </a:ln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5"/>
                    </a:cubicBezTo>
                    <a:cubicBezTo>
                      <a:pt x="152" y="1045"/>
                      <a:pt x="152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lnTo>
                      <a:pt x="143" y="1058"/>
                    </a:ln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62"/>
                      <a:pt x="143" y="1062"/>
                    </a:cubicBezTo>
                    <a:lnTo>
                      <a:pt x="143" y="1062"/>
                    </a:ln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39" y="1062"/>
                    </a:cubicBezTo>
                    <a:cubicBezTo>
                      <a:pt x="139" y="1062"/>
                      <a:pt x="139" y="1062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lnTo>
                      <a:pt x="139" y="1071"/>
                    </a:ln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5"/>
                      <a:pt x="139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lnTo>
                      <a:pt x="135" y="1080"/>
                    </a:lnTo>
                    <a:cubicBezTo>
                      <a:pt x="135" y="1080"/>
                      <a:pt x="135" y="1080"/>
                      <a:pt x="135" y="1084"/>
                    </a:cubicBezTo>
                    <a:cubicBezTo>
                      <a:pt x="135" y="1084"/>
                      <a:pt x="135" y="1084"/>
                      <a:pt x="135" y="1084"/>
                    </a:cubicBezTo>
                    <a:lnTo>
                      <a:pt x="135" y="1084"/>
                    </a:lnTo>
                    <a:cubicBezTo>
                      <a:pt x="135" y="1084"/>
                      <a:pt x="135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lnTo>
                      <a:pt x="130" y="1088"/>
                    </a:lnTo>
                    <a:cubicBezTo>
                      <a:pt x="130" y="1088"/>
                      <a:pt x="130" y="1088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lnTo>
                      <a:pt x="130" y="1093"/>
                    </a:lnTo>
                    <a:cubicBezTo>
                      <a:pt x="130" y="1093"/>
                      <a:pt x="130" y="1093"/>
                      <a:pt x="126" y="1093"/>
                    </a:cubicBezTo>
                    <a:cubicBezTo>
                      <a:pt x="126" y="1093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17" y="1115"/>
                      <a:pt x="117" y="1115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19"/>
                    </a:ln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23"/>
                    </a:ln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lnTo>
                      <a:pt x="113" y="1128"/>
                    </a:ln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2"/>
                    </a:ln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36"/>
                      <a:pt x="113" y="1136"/>
                    </a:cubicBezTo>
                    <a:lnTo>
                      <a:pt x="113" y="1136"/>
                    </a:ln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lnTo>
                      <a:pt x="109" y="1141"/>
                    </a:ln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4" y="1149"/>
                    </a:cubicBezTo>
                    <a:cubicBezTo>
                      <a:pt x="104" y="1149"/>
                      <a:pt x="104" y="1149"/>
                      <a:pt x="104" y="1149"/>
                    </a:cubicBezTo>
                    <a:cubicBezTo>
                      <a:pt x="104" y="1149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8"/>
                    </a:cubicBezTo>
                    <a:lnTo>
                      <a:pt x="104" y="1158"/>
                    </a:ln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62"/>
                      <a:pt x="100" y="1167"/>
                      <a:pt x="100" y="1167"/>
                    </a:cubicBezTo>
                    <a:lnTo>
                      <a:pt x="100" y="1167"/>
                    </a:lnTo>
                    <a:cubicBezTo>
                      <a:pt x="96" y="1184"/>
                      <a:pt x="87" y="1206"/>
                      <a:pt x="83" y="1223"/>
                    </a:cubicBezTo>
                    <a:lnTo>
                      <a:pt x="490" y="1353"/>
                    </a:lnTo>
                    <a:cubicBezTo>
                      <a:pt x="508" y="1297"/>
                      <a:pt x="529" y="1245"/>
                      <a:pt x="555" y="1193"/>
                    </a:cubicBezTo>
                    <a:cubicBezTo>
                      <a:pt x="560" y="1180"/>
                      <a:pt x="568" y="1167"/>
                      <a:pt x="573" y="1154"/>
                    </a:cubicBezTo>
                    <a:close/>
                    <a:moveTo>
                      <a:pt x="789" y="291"/>
                    </a:moveTo>
                    <a:cubicBezTo>
                      <a:pt x="763" y="304"/>
                      <a:pt x="742" y="321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43"/>
                    </a:cubicBezTo>
                    <a:lnTo>
                      <a:pt x="716" y="343"/>
                    </a:lnTo>
                    <a:cubicBezTo>
                      <a:pt x="716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lnTo>
                      <a:pt x="711" y="343"/>
                    </a:ln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8" y="356"/>
                      <a:pt x="698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9"/>
                      <a:pt x="681" y="369"/>
                    </a:cubicBezTo>
                    <a:cubicBezTo>
                      <a:pt x="681" y="369"/>
                      <a:pt x="681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lnTo>
                      <a:pt x="672" y="373"/>
                    </a:lnTo>
                    <a:lnTo>
                      <a:pt x="672" y="373"/>
                    </a:ln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lnTo>
                      <a:pt x="668" y="377"/>
                    </a:lnTo>
                    <a:lnTo>
                      <a:pt x="668" y="377"/>
                    </a:lnTo>
                    <a:cubicBezTo>
                      <a:pt x="668" y="377"/>
                      <a:pt x="668" y="377"/>
                      <a:pt x="668" y="377"/>
                    </a:cubicBezTo>
                    <a:lnTo>
                      <a:pt x="668" y="377"/>
                    </a:lnTo>
                    <a:cubicBezTo>
                      <a:pt x="633" y="403"/>
                      <a:pt x="599" y="434"/>
                      <a:pt x="564" y="464"/>
                    </a:cubicBezTo>
                    <a:lnTo>
                      <a:pt x="854" y="781"/>
                    </a:lnTo>
                    <a:cubicBezTo>
                      <a:pt x="907" y="733"/>
                      <a:pt x="963" y="685"/>
                      <a:pt x="1024" y="646"/>
                    </a:cubicBezTo>
                    <a:close/>
                    <a:moveTo>
                      <a:pt x="1635" y="0"/>
                    </a:moveTo>
                    <a:lnTo>
                      <a:pt x="1635" y="0"/>
                    </a:lnTo>
                    <a:lnTo>
                      <a:pt x="1635" y="0"/>
                    </a:lnTo>
                    <a:cubicBezTo>
                      <a:pt x="1635" y="0"/>
                      <a:pt x="1635" y="0"/>
                      <a:pt x="1635" y="0"/>
                    </a:cubicBezTo>
                    <a:lnTo>
                      <a:pt x="1635" y="0"/>
                    </a:lnTo>
                    <a:cubicBezTo>
                      <a:pt x="1631" y="0"/>
                      <a:pt x="1631" y="0"/>
                      <a:pt x="1631" y="0"/>
                    </a:cubicBezTo>
                    <a:lnTo>
                      <a:pt x="1631" y="0"/>
                    </a:ln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22" y="0"/>
                    </a:ln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18" y="0"/>
                    </a:lnTo>
                    <a:cubicBezTo>
                      <a:pt x="1618" y="0"/>
                      <a:pt x="1618" y="0"/>
                      <a:pt x="1618" y="0"/>
                    </a:cubicBezTo>
                    <a:cubicBezTo>
                      <a:pt x="1618" y="0"/>
                      <a:pt x="1618" y="5"/>
                      <a:pt x="1618" y="5"/>
                    </a:cubicBezTo>
                    <a:cubicBezTo>
                      <a:pt x="1618" y="5"/>
                      <a:pt x="1618" y="5"/>
                      <a:pt x="1618" y="5"/>
                    </a:cubicBezTo>
                    <a:lnTo>
                      <a:pt x="1618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lnTo>
                      <a:pt x="1605" y="5"/>
                    </a:lnTo>
                    <a:cubicBezTo>
                      <a:pt x="1605" y="5"/>
                      <a:pt x="1605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596" y="5"/>
                      <a:pt x="1596" y="5"/>
                      <a:pt x="1596" y="5"/>
                    </a:cubicBezTo>
                    <a:lnTo>
                      <a:pt x="1596" y="5"/>
                    </a:lnTo>
                    <a:cubicBezTo>
                      <a:pt x="1596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7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3" y="5"/>
                      <a:pt x="1583" y="5"/>
                      <a:pt x="1583" y="5"/>
                    </a:cubicBezTo>
                    <a:lnTo>
                      <a:pt x="1583" y="5"/>
                    </a:lnTo>
                    <a:cubicBezTo>
                      <a:pt x="1583" y="5"/>
                      <a:pt x="1583" y="5"/>
                      <a:pt x="1579" y="5"/>
                    </a:cubicBezTo>
                    <a:lnTo>
                      <a:pt x="1579" y="5"/>
                    </a:lnTo>
                    <a:cubicBezTo>
                      <a:pt x="1579" y="5"/>
                      <a:pt x="1579" y="5"/>
                      <a:pt x="1579" y="5"/>
                    </a:cubicBezTo>
                    <a:lnTo>
                      <a:pt x="1579" y="5"/>
                    </a:lnTo>
                    <a:cubicBezTo>
                      <a:pt x="1574" y="5"/>
                      <a:pt x="1574" y="5"/>
                      <a:pt x="1570" y="9"/>
                    </a:cubicBezTo>
                    <a:lnTo>
                      <a:pt x="1570" y="9"/>
                    </a:lnTo>
                    <a:cubicBezTo>
                      <a:pt x="1496" y="13"/>
                      <a:pt x="1427" y="26"/>
                      <a:pt x="1353" y="44"/>
                    </a:cubicBezTo>
                    <a:lnTo>
                      <a:pt x="1453" y="460"/>
                    </a:lnTo>
                    <a:cubicBezTo>
                      <a:pt x="1522" y="447"/>
                      <a:pt x="1596" y="434"/>
                      <a:pt x="1665" y="429"/>
                    </a:cubicBezTo>
                    <a:close/>
                    <a:moveTo>
                      <a:pt x="2515" y="165"/>
                    </a:moveTo>
                    <a:cubicBezTo>
                      <a:pt x="2515" y="165"/>
                      <a:pt x="2515" y="165"/>
                      <a:pt x="2515" y="165"/>
                    </a:cubicBezTo>
                    <a:cubicBezTo>
                      <a:pt x="2515" y="165"/>
                      <a:pt x="2515" y="165"/>
                      <a:pt x="2515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498" y="161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lnTo>
                      <a:pt x="2498" y="156"/>
                    </a:lnTo>
                    <a:cubicBezTo>
                      <a:pt x="2498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lnTo>
                      <a:pt x="2493" y="156"/>
                    </a:ln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2"/>
                      <a:pt x="2489" y="152"/>
                      <a:pt x="2489" y="152"/>
                    </a:cubicBezTo>
                    <a:lnTo>
                      <a:pt x="2489" y="152"/>
                    </a:ln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lnTo>
                      <a:pt x="2485" y="152"/>
                    </a:ln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48"/>
                      <a:pt x="2480" y="148"/>
                      <a:pt x="2480" y="148"/>
                    </a:cubicBezTo>
                    <a:cubicBezTo>
                      <a:pt x="2480" y="148"/>
                      <a:pt x="2480" y="148"/>
                      <a:pt x="2480" y="148"/>
                    </a:cubicBezTo>
                    <a:lnTo>
                      <a:pt x="2476" y="148"/>
                    </a:ln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0" y="139"/>
                      <a:pt x="2450" y="139"/>
                      <a:pt x="2450" y="139"/>
                    </a:cubicBezTo>
                    <a:lnTo>
                      <a:pt x="2450" y="139"/>
                    </a:lnTo>
                    <a:cubicBezTo>
                      <a:pt x="2450" y="139"/>
                      <a:pt x="2450" y="135"/>
                      <a:pt x="2450" y="135"/>
                    </a:cubicBezTo>
                    <a:lnTo>
                      <a:pt x="2450" y="135"/>
                    </a:lnTo>
                    <a:cubicBezTo>
                      <a:pt x="2450" y="135"/>
                      <a:pt x="2450" y="135"/>
                      <a:pt x="2446" y="135"/>
                    </a:cubicBezTo>
                    <a:lnTo>
                      <a:pt x="2446" y="135"/>
                    </a:ln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1" y="135"/>
                      <a:pt x="2441" y="135"/>
                    </a:cubicBezTo>
                    <a:lnTo>
                      <a:pt x="2441" y="135"/>
                    </a:ln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0"/>
                      <a:pt x="2437" y="130"/>
                      <a:pt x="2437" y="130"/>
                    </a:cubicBezTo>
                    <a:lnTo>
                      <a:pt x="2437" y="130"/>
                    </a:ln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lnTo>
                      <a:pt x="2433" y="130"/>
                    </a:ln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28" y="130"/>
                    </a:cubicBezTo>
                    <a:lnTo>
                      <a:pt x="2428" y="130"/>
                    </a:ln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4" y="126"/>
                      <a:pt x="2424" y="126"/>
                      <a:pt x="2424" y="126"/>
                    </a:cubicBezTo>
                    <a:lnTo>
                      <a:pt x="2424" y="126"/>
                    </a:lnTo>
                    <a:lnTo>
                      <a:pt x="2424" y="126"/>
                    </a:lnTo>
                    <a:lnTo>
                      <a:pt x="2424" y="126"/>
                    </a:lnTo>
                    <a:cubicBezTo>
                      <a:pt x="2424" y="126"/>
                      <a:pt x="2420" y="126"/>
                      <a:pt x="2420" y="126"/>
                    </a:cubicBezTo>
                    <a:cubicBezTo>
                      <a:pt x="2420" y="126"/>
                      <a:pt x="2420" y="126"/>
                      <a:pt x="2420" y="126"/>
                    </a:cubicBezTo>
                    <a:cubicBezTo>
                      <a:pt x="2420" y="126"/>
                      <a:pt x="2420" y="122"/>
                      <a:pt x="2415" y="122"/>
                    </a:cubicBezTo>
                    <a:lnTo>
                      <a:pt x="2415" y="122"/>
                    </a:lnTo>
                    <a:cubicBezTo>
                      <a:pt x="2415" y="122"/>
                      <a:pt x="2411" y="122"/>
                      <a:pt x="2411" y="122"/>
                    </a:cubicBezTo>
                    <a:lnTo>
                      <a:pt x="2411" y="122"/>
                    </a:lnTo>
                    <a:cubicBezTo>
                      <a:pt x="2411" y="122"/>
                      <a:pt x="2407" y="117"/>
                      <a:pt x="2407" y="117"/>
                    </a:cubicBezTo>
                    <a:lnTo>
                      <a:pt x="2407" y="117"/>
                    </a:lnTo>
                    <a:cubicBezTo>
                      <a:pt x="2402" y="117"/>
                      <a:pt x="2402" y="117"/>
                      <a:pt x="2402" y="117"/>
                    </a:cubicBezTo>
                    <a:cubicBezTo>
                      <a:pt x="2402" y="117"/>
                      <a:pt x="2402" y="117"/>
                      <a:pt x="2402" y="117"/>
                    </a:cubicBezTo>
                    <a:lnTo>
                      <a:pt x="2402" y="117"/>
                    </a:lnTo>
                    <a:cubicBezTo>
                      <a:pt x="2398" y="117"/>
                      <a:pt x="2394" y="113"/>
                      <a:pt x="2389" y="113"/>
                    </a:cubicBezTo>
                    <a:cubicBezTo>
                      <a:pt x="2389" y="113"/>
                      <a:pt x="2389" y="113"/>
                      <a:pt x="2389" y="113"/>
                    </a:cubicBezTo>
                    <a:cubicBezTo>
                      <a:pt x="2342" y="96"/>
                      <a:pt x="2294" y="78"/>
                      <a:pt x="2246" y="65"/>
                    </a:cubicBezTo>
                    <a:lnTo>
                      <a:pt x="2129" y="477"/>
                    </a:lnTo>
                    <a:cubicBezTo>
                      <a:pt x="2199" y="495"/>
                      <a:pt x="2268" y="521"/>
                      <a:pt x="2333" y="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56;p31"/>
              <p:cNvSpPr/>
              <p:nvPr/>
            </p:nvSpPr>
            <p:spPr>
              <a:xfrm>
                <a:off x="7160384" y="3956649"/>
                <a:ext cx="400942" cy="401466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062" extrusionOk="0">
                    <a:moveTo>
                      <a:pt x="2741" y="2103"/>
                    </a:moveTo>
                    <a:cubicBezTo>
                      <a:pt x="2424" y="2775"/>
                      <a:pt x="1626" y="3061"/>
                      <a:pt x="954" y="2745"/>
                    </a:cubicBezTo>
                    <a:cubicBezTo>
                      <a:pt x="287" y="2428"/>
                      <a:pt x="0" y="1630"/>
                      <a:pt x="313" y="958"/>
                    </a:cubicBezTo>
                    <a:cubicBezTo>
                      <a:pt x="629" y="291"/>
                      <a:pt x="1431" y="0"/>
                      <a:pt x="2099" y="317"/>
                    </a:cubicBezTo>
                    <a:cubicBezTo>
                      <a:pt x="2771" y="633"/>
                      <a:pt x="3057" y="1435"/>
                      <a:pt x="2741" y="21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57;p31"/>
              <p:cNvSpPr/>
              <p:nvPr/>
            </p:nvSpPr>
            <p:spPr>
              <a:xfrm>
                <a:off x="7262127" y="4049870"/>
                <a:ext cx="192342" cy="21725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57" extrusionOk="0">
                    <a:moveTo>
                      <a:pt x="373" y="1483"/>
                    </a:moveTo>
                    <a:lnTo>
                      <a:pt x="517" y="1552"/>
                    </a:lnTo>
                    <a:lnTo>
                      <a:pt x="595" y="1388"/>
                    </a:lnTo>
                    <a:lnTo>
                      <a:pt x="629" y="1396"/>
                    </a:lnTo>
                    <a:cubicBezTo>
                      <a:pt x="850" y="1457"/>
                      <a:pt x="1032" y="1396"/>
                      <a:pt x="1106" y="1231"/>
                    </a:cubicBezTo>
                    <a:cubicBezTo>
                      <a:pt x="1215" y="1010"/>
                      <a:pt x="1019" y="863"/>
                      <a:pt x="859" y="750"/>
                    </a:cubicBezTo>
                    <a:cubicBezTo>
                      <a:pt x="755" y="672"/>
                      <a:pt x="673" y="607"/>
                      <a:pt x="707" y="533"/>
                    </a:cubicBezTo>
                    <a:cubicBezTo>
                      <a:pt x="725" y="499"/>
                      <a:pt x="755" y="477"/>
                      <a:pt x="794" y="477"/>
                    </a:cubicBezTo>
                    <a:cubicBezTo>
                      <a:pt x="833" y="473"/>
                      <a:pt x="876" y="486"/>
                      <a:pt x="933" y="512"/>
                    </a:cubicBezTo>
                    <a:cubicBezTo>
                      <a:pt x="1024" y="555"/>
                      <a:pt x="1106" y="620"/>
                      <a:pt x="1184" y="711"/>
                    </a:cubicBezTo>
                    <a:lnTo>
                      <a:pt x="1358" y="551"/>
                    </a:lnTo>
                    <a:cubicBezTo>
                      <a:pt x="1301" y="481"/>
                      <a:pt x="1219" y="412"/>
                      <a:pt x="1124" y="356"/>
                    </a:cubicBezTo>
                    <a:lnTo>
                      <a:pt x="1093" y="338"/>
                    </a:lnTo>
                    <a:lnTo>
                      <a:pt x="1167" y="174"/>
                    </a:lnTo>
                    <a:lnTo>
                      <a:pt x="1024" y="108"/>
                    </a:lnTo>
                    <a:lnTo>
                      <a:pt x="946" y="269"/>
                    </a:lnTo>
                    <a:lnTo>
                      <a:pt x="911" y="260"/>
                    </a:lnTo>
                    <a:cubicBezTo>
                      <a:pt x="681" y="187"/>
                      <a:pt x="495" y="247"/>
                      <a:pt x="412" y="416"/>
                    </a:cubicBezTo>
                    <a:cubicBezTo>
                      <a:pt x="308" y="642"/>
                      <a:pt x="499" y="785"/>
                      <a:pt x="655" y="902"/>
                    </a:cubicBezTo>
                    <a:cubicBezTo>
                      <a:pt x="755" y="980"/>
                      <a:pt x="846" y="1045"/>
                      <a:pt x="807" y="1127"/>
                    </a:cubicBezTo>
                    <a:cubicBezTo>
                      <a:pt x="798" y="1145"/>
                      <a:pt x="777" y="1175"/>
                      <a:pt x="720" y="1175"/>
                    </a:cubicBezTo>
                    <a:lnTo>
                      <a:pt x="720" y="1175"/>
                    </a:lnTo>
                    <a:cubicBezTo>
                      <a:pt x="686" y="1175"/>
                      <a:pt x="642" y="1162"/>
                      <a:pt x="586" y="1136"/>
                    </a:cubicBezTo>
                    <a:cubicBezTo>
                      <a:pt x="477" y="1084"/>
                      <a:pt x="365" y="993"/>
                      <a:pt x="287" y="893"/>
                    </a:cubicBezTo>
                    <a:lnTo>
                      <a:pt x="105" y="1049"/>
                    </a:lnTo>
                    <a:cubicBezTo>
                      <a:pt x="174" y="1140"/>
                      <a:pt x="287" y="1231"/>
                      <a:pt x="417" y="1305"/>
                    </a:cubicBezTo>
                    <a:lnTo>
                      <a:pt x="447" y="1322"/>
                    </a:lnTo>
                    <a:close/>
                    <a:moveTo>
                      <a:pt x="556" y="1656"/>
                    </a:moveTo>
                    <a:lnTo>
                      <a:pt x="265" y="1522"/>
                    </a:lnTo>
                    <a:lnTo>
                      <a:pt x="343" y="1357"/>
                    </a:lnTo>
                    <a:cubicBezTo>
                      <a:pt x="204" y="1270"/>
                      <a:pt x="83" y="1166"/>
                      <a:pt x="18" y="1067"/>
                    </a:cubicBezTo>
                    <a:lnTo>
                      <a:pt x="1" y="1036"/>
                    </a:lnTo>
                    <a:lnTo>
                      <a:pt x="300" y="772"/>
                    </a:lnTo>
                    <a:lnTo>
                      <a:pt x="326" y="811"/>
                    </a:lnTo>
                    <a:cubicBezTo>
                      <a:pt x="399" y="915"/>
                      <a:pt x="508" y="1010"/>
                      <a:pt x="621" y="1062"/>
                    </a:cubicBezTo>
                    <a:cubicBezTo>
                      <a:pt x="677" y="1088"/>
                      <a:pt x="707" y="1097"/>
                      <a:pt x="720" y="1097"/>
                    </a:cubicBezTo>
                    <a:cubicBezTo>
                      <a:pt x="729" y="1097"/>
                      <a:pt x="733" y="1093"/>
                      <a:pt x="733" y="1093"/>
                    </a:cubicBezTo>
                    <a:cubicBezTo>
                      <a:pt x="746" y="1071"/>
                      <a:pt x="660" y="1006"/>
                      <a:pt x="608" y="967"/>
                    </a:cubicBezTo>
                    <a:cubicBezTo>
                      <a:pt x="447" y="846"/>
                      <a:pt x="209" y="663"/>
                      <a:pt x="339" y="382"/>
                    </a:cubicBezTo>
                    <a:cubicBezTo>
                      <a:pt x="434" y="182"/>
                      <a:pt x="647" y="104"/>
                      <a:pt x="902" y="174"/>
                    </a:cubicBezTo>
                    <a:lnTo>
                      <a:pt x="985" y="0"/>
                    </a:lnTo>
                    <a:lnTo>
                      <a:pt x="1275" y="134"/>
                    </a:lnTo>
                    <a:lnTo>
                      <a:pt x="1193" y="304"/>
                    </a:lnTo>
                    <a:cubicBezTo>
                      <a:pt x="1301" y="373"/>
                      <a:pt x="1388" y="451"/>
                      <a:pt x="1444" y="533"/>
                    </a:cubicBezTo>
                    <a:lnTo>
                      <a:pt x="1466" y="564"/>
                    </a:lnTo>
                    <a:lnTo>
                      <a:pt x="1176" y="828"/>
                    </a:lnTo>
                    <a:lnTo>
                      <a:pt x="1150" y="794"/>
                    </a:lnTo>
                    <a:cubicBezTo>
                      <a:pt x="1071" y="698"/>
                      <a:pt x="989" y="624"/>
                      <a:pt x="898" y="585"/>
                    </a:cubicBezTo>
                    <a:cubicBezTo>
                      <a:pt x="846" y="559"/>
                      <a:pt x="816" y="555"/>
                      <a:pt x="803" y="555"/>
                    </a:cubicBezTo>
                    <a:cubicBezTo>
                      <a:pt x="785" y="555"/>
                      <a:pt x="781" y="564"/>
                      <a:pt x="781" y="568"/>
                    </a:cubicBezTo>
                    <a:cubicBezTo>
                      <a:pt x="772" y="585"/>
                      <a:pt x="863" y="650"/>
                      <a:pt x="907" y="685"/>
                    </a:cubicBezTo>
                    <a:cubicBezTo>
                      <a:pt x="1071" y="802"/>
                      <a:pt x="1314" y="984"/>
                      <a:pt x="1180" y="1266"/>
                    </a:cubicBezTo>
                    <a:cubicBezTo>
                      <a:pt x="1089" y="1457"/>
                      <a:pt x="885" y="1535"/>
                      <a:pt x="638" y="1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558;p31"/>
            <p:cNvSpPr/>
            <p:nvPr/>
          </p:nvSpPr>
          <p:spPr>
            <a:xfrm>
              <a:off x="7360986" y="2749096"/>
              <a:ext cx="791526" cy="964332"/>
            </a:xfrm>
            <a:custGeom>
              <a:avLst/>
              <a:gdLst/>
              <a:ahLst/>
              <a:cxnLst/>
              <a:rect l="l" t="t" r="r" b="b"/>
              <a:pathLst>
                <a:path w="6037" h="7355" extrusionOk="0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59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60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61;p31"/>
            <p:cNvSpPr/>
            <p:nvPr/>
          </p:nvSpPr>
          <p:spPr>
            <a:xfrm>
              <a:off x="7229218" y="2874178"/>
              <a:ext cx="338926" cy="339581"/>
            </a:xfrm>
            <a:custGeom>
              <a:avLst/>
              <a:gdLst/>
              <a:ahLst/>
              <a:cxnLst/>
              <a:rect l="l" t="t" r="r" b="b"/>
              <a:pathLst>
                <a:path w="2585" h="2590" extrusionOk="0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62;p31"/>
            <p:cNvSpPr/>
            <p:nvPr/>
          </p:nvSpPr>
          <p:spPr>
            <a:xfrm>
              <a:off x="7312737" y="2955468"/>
              <a:ext cx="169004" cy="179231"/>
            </a:xfrm>
            <a:custGeom>
              <a:avLst/>
              <a:gdLst/>
              <a:ahLst/>
              <a:cxnLst/>
              <a:rect l="l" t="t" r="r" b="b"/>
              <a:pathLst>
                <a:path w="1289" h="1367" extrusionOk="0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63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64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65;p31"/>
            <p:cNvSpPr/>
            <p:nvPr/>
          </p:nvSpPr>
          <p:spPr>
            <a:xfrm>
              <a:off x="7461681" y="2686030"/>
              <a:ext cx="339450" cy="338926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66;p31"/>
            <p:cNvSpPr/>
            <p:nvPr/>
          </p:nvSpPr>
          <p:spPr>
            <a:xfrm>
              <a:off x="7534973" y="2779907"/>
              <a:ext cx="194571" cy="154713"/>
            </a:xfrm>
            <a:custGeom>
              <a:avLst/>
              <a:gdLst/>
              <a:ahLst/>
              <a:cxnLst/>
              <a:rect l="l" t="t" r="r" b="b"/>
              <a:pathLst>
                <a:path w="1484" h="1180" extrusionOk="0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67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8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69;p31"/>
            <p:cNvSpPr/>
            <p:nvPr/>
          </p:nvSpPr>
          <p:spPr>
            <a:xfrm>
              <a:off x="7291103" y="2809408"/>
              <a:ext cx="361739" cy="331584"/>
            </a:xfrm>
            <a:custGeom>
              <a:avLst/>
              <a:gdLst/>
              <a:ahLst/>
              <a:cxnLst/>
              <a:rect l="l" t="t" r="r" b="b"/>
              <a:pathLst>
                <a:path w="2759" h="2529" extrusionOk="0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0;p31"/>
            <p:cNvSpPr/>
            <p:nvPr/>
          </p:nvSpPr>
          <p:spPr>
            <a:xfrm>
              <a:off x="7376458" y="2898040"/>
              <a:ext cx="187098" cy="162186"/>
            </a:xfrm>
            <a:custGeom>
              <a:avLst/>
              <a:gdLst/>
              <a:ahLst/>
              <a:cxnLst/>
              <a:rect l="l" t="t" r="r" b="b"/>
              <a:pathLst>
                <a:path w="1427" h="1237" extrusionOk="0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71;p31"/>
            <p:cNvSpPr/>
            <p:nvPr/>
          </p:nvSpPr>
          <p:spPr>
            <a:xfrm>
              <a:off x="7628194" y="3010142"/>
              <a:ext cx="524319" cy="703287"/>
            </a:xfrm>
            <a:custGeom>
              <a:avLst/>
              <a:gdLst/>
              <a:ahLst/>
              <a:cxnLst/>
              <a:rect l="l" t="t" r="r" b="b"/>
              <a:pathLst>
                <a:path w="3999" h="5364" extrusionOk="0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2;p31"/>
            <p:cNvSpPr/>
            <p:nvPr/>
          </p:nvSpPr>
          <p:spPr>
            <a:xfrm>
              <a:off x="7715253" y="3145975"/>
              <a:ext cx="971544" cy="1600884"/>
            </a:xfrm>
            <a:custGeom>
              <a:avLst/>
              <a:gdLst/>
              <a:ahLst/>
              <a:cxnLst/>
              <a:rect l="l" t="t" r="r" b="b"/>
              <a:pathLst>
                <a:path w="7410" h="12210" extrusionOk="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73;p31"/>
            <p:cNvSpPr/>
            <p:nvPr/>
          </p:nvSpPr>
          <p:spPr>
            <a:xfrm>
              <a:off x="7749342" y="3181769"/>
              <a:ext cx="473054" cy="669723"/>
            </a:xfrm>
            <a:custGeom>
              <a:avLst/>
              <a:gdLst/>
              <a:ahLst/>
              <a:cxnLst/>
              <a:rect l="l" t="t" r="r" b="b"/>
              <a:pathLst>
                <a:path w="3608" h="5108" extrusionOk="0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542;p31"/>
          <p:cNvGrpSpPr/>
          <p:nvPr/>
        </p:nvGrpSpPr>
        <p:grpSpPr>
          <a:xfrm>
            <a:off x="7753000" y="1969805"/>
            <a:ext cx="1297694" cy="2638190"/>
            <a:chOff x="6419073" y="1817405"/>
            <a:chExt cx="2267724" cy="2929454"/>
          </a:xfrm>
        </p:grpSpPr>
        <p:grpSp>
          <p:nvGrpSpPr>
            <p:cNvPr id="137" name="Google Shape;1543;p31"/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164" name="Google Shape;1544;p31"/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3964" extrusionOk="0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45;p31"/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499" extrusionOk="0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46;p31"/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014" extrusionOk="0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47;p31"/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01" extrusionOk="0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548;p31"/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160" name="Google Shape;1549;p31"/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746" extrusionOk="0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50;p31"/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040" extrusionOk="0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51;p31"/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367" extrusionOk="0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52;p31"/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386" extrusionOk="0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553;p31"/>
            <p:cNvGrpSpPr/>
            <p:nvPr/>
          </p:nvGrpSpPr>
          <p:grpSpPr>
            <a:xfrm>
              <a:off x="7096663" y="3893452"/>
              <a:ext cx="527728" cy="527728"/>
              <a:chOff x="7096663" y="3893452"/>
              <a:chExt cx="527728" cy="527728"/>
            </a:xfrm>
          </p:grpSpPr>
          <p:sp>
            <p:nvSpPr>
              <p:cNvPr id="156" name="Google Shape;1554;p31"/>
              <p:cNvSpPr/>
              <p:nvPr/>
            </p:nvSpPr>
            <p:spPr>
              <a:xfrm>
                <a:off x="7096663" y="3893452"/>
                <a:ext cx="527728" cy="52772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25" extrusionOk="0">
                    <a:moveTo>
                      <a:pt x="3608" y="2767"/>
                    </a:moveTo>
                    <a:cubicBezTo>
                      <a:pt x="3192" y="3647"/>
                      <a:pt x="2143" y="4024"/>
                      <a:pt x="1263" y="3608"/>
                    </a:cubicBezTo>
                    <a:cubicBezTo>
                      <a:pt x="378" y="3192"/>
                      <a:pt x="1" y="2143"/>
                      <a:pt x="417" y="1258"/>
                    </a:cubicBezTo>
                    <a:cubicBezTo>
                      <a:pt x="833" y="378"/>
                      <a:pt x="1887" y="1"/>
                      <a:pt x="2767" y="417"/>
                    </a:cubicBezTo>
                    <a:cubicBezTo>
                      <a:pt x="3647" y="833"/>
                      <a:pt x="4024" y="1887"/>
                      <a:pt x="3608" y="2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55;p31"/>
              <p:cNvSpPr/>
              <p:nvPr/>
            </p:nvSpPr>
            <p:spPr>
              <a:xfrm>
                <a:off x="7129703" y="3926492"/>
                <a:ext cx="462303" cy="462303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6" extrusionOk="0">
                    <a:moveTo>
                      <a:pt x="3165" y="690"/>
                    </a:moveTo>
                    <a:lnTo>
                      <a:pt x="2823" y="950"/>
                    </a:lnTo>
                    <a:cubicBezTo>
                      <a:pt x="2866" y="1006"/>
                      <a:pt x="2905" y="1067"/>
                      <a:pt x="2940" y="1132"/>
                    </a:cubicBezTo>
                    <a:lnTo>
                      <a:pt x="3317" y="932"/>
                    </a:lnTo>
                    <a:cubicBezTo>
                      <a:pt x="3274" y="846"/>
                      <a:pt x="3222" y="768"/>
                      <a:pt x="3165" y="690"/>
                    </a:cubicBezTo>
                    <a:close/>
                    <a:moveTo>
                      <a:pt x="3508" y="1518"/>
                    </a:moveTo>
                    <a:lnTo>
                      <a:pt x="3083" y="1578"/>
                    </a:lnTo>
                    <a:cubicBezTo>
                      <a:pt x="3096" y="1648"/>
                      <a:pt x="3100" y="1722"/>
                      <a:pt x="3096" y="1791"/>
                    </a:cubicBezTo>
                    <a:lnTo>
                      <a:pt x="3525" y="1804"/>
                    </a:lnTo>
                    <a:cubicBezTo>
                      <a:pt x="3525" y="1778"/>
                      <a:pt x="3525" y="1752"/>
                      <a:pt x="3525" y="1726"/>
                    </a:cubicBezTo>
                    <a:lnTo>
                      <a:pt x="3525" y="1726"/>
                    </a:lnTo>
                    <a:lnTo>
                      <a:pt x="3525" y="1726"/>
                    </a:lnTo>
                    <a:lnTo>
                      <a:pt x="3525" y="1726"/>
                    </a:lnTo>
                    <a:cubicBezTo>
                      <a:pt x="3525" y="1722"/>
                      <a:pt x="3525" y="1722"/>
                      <a:pt x="3525" y="1717"/>
                    </a:cubicBezTo>
                    <a:lnTo>
                      <a:pt x="3525" y="1717"/>
                    </a:lnTo>
                    <a:cubicBezTo>
                      <a:pt x="3525" y="1717"/>
                      <a:pt x="3525" y="1717"/>
                      <a:pt x="3525" y="1717"/>
                    </a:cubicBezTo>
                    <a:lnTo>
                      <a:pt x="3525" y="1717"/>
                    </a:lnTo>
                    <a:lnTo>
                      <a:pt x="3525" y="1717"/>
                    </a:lnTo>
                    <a:lnTo>
                      <a:pt x="3525" y="1717"/>
                    </a:lnTo>
                    <a:cubicBezTo>
                      <a:pt x="3525" y="1717"/>
                      <a:pt x="3525" y="1713"/>
                      <a:pt x="3525" y="1713"/>
                    </a:cubicBezTo>
                    <a:lnTo>
                      <a:pt x="3525" y="1713"/>
                    </a:lnTo>
                    <a:cubicBezTo>
                      <a:pt x="3525" y="1713"/>
                      <a:pt x="3525" y="1713"/>
                      <a:pt x="3525" y="1713"/>
                    </a:cubicBezTo>
                    <a:lnTo>
                      <a:pt x="3525" y="1713"/>
                    </a:lnTo>
                    <a:lnTo>
                      <a:pt x="3525" y="1713"/>
                    </a:ln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8"/>
                      <a:pt x="3525" y="1708"/>
                      <a:pt x="3525" y="1708"/>
                    </a:cubicBezTo>
                    <a:lnTo>
                      <a:pt x="3525" y="1708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lnTo>
                      <a:pt x="3525" y="1704"/>
                    </a:lnTo>
                    <a:lnTo>
                      <a:pt x="3525" y="1704"/>
                    </a:lnTo>
                    <a:cubicBezTo>
                      <a:pt x="3525" y="1704"/>
                      <a:pt x="3525" y="1704"/>
                      <a:pt x="3525" y="1704"/>
                    </a:cubicBezTo>
                    <a:lnTo>
                      <a:pt x="3525" y="1704"/>
                    </a:lnTo>
                    <a:cubicBezTo>
                      <a:pt x="3525" y="1704"/>
                      <a:pt x="3525" y="1700"/>
                      <a:pt x="3525" y="1700"/>
                    </a:cubicBezTo>
                    <a:lnTo>
                      <a:pt x="3525" y="1700"/>
                    </a:lnTo>
                    <a:lnTo>
                      <a:pt x="3525" y="1700"/>
                    </a:ln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700"/>
                    </a:cubicBezTo>
                    <a:lnTo>
                      <a:pt x="3525" y="1700"/>
                    </a:lnTo>
                    <a:cubicBezTo>
                      <a:pt x="3525" y="1700"/>
                      <a:pt x="3525" y="1700"/>
                      <a:pt x="3525" y="1695"/>
                    </a:cubicBezTo>
                    <a:lnTo>
                      <a:pt x="3525" y="1695"/>
                    </a:lnTo>
                    <a:lnTo>
                      <a:pt x="3525" y="1695"/>
                    </a:ln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5"/>
                    </a:lnTo>
                    <a:cubicBezTo>
                      <a:pt x="3525" y="1695"/>
                      <a:pt x="3525" y="1695"/>
                      <a:pt x="3525" y="1695"/>
                    </a:cubicBez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91"/>
                      <a:pt x="3525" y="1691"/>
                      <a:pt x="3525" y="1691"/>
                    </a:cubicBezTo>
                    <a:lnTo>
                      <a:pt x="3525" y="1691"/>
                    </a:lnTo>
                    <a:lnTo>
                      <a:pt x="3525" y="1691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7"/>
                    </a:lnTo>
                    <a:cubicBezTo>
                      <a:pt x="3525" y="1687"/>
                      <a:pt x="3525" y="1687"/>
                      <a:pt x="3525" y="1687"/>
                    </a:cubicBez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82"/>
                      <a:pt x="3525" y="1682"/>
                    </a:cubicBezTo>
                    <a:lnTo>
                      <a:pt x="3525" y="1682"/>
                    </a:lnTo>
                    <a:lnTo>
                      <a:pt x="3525" y="1682"/>
                    </a:lnTo>
                    <a:cubicBezTo>
                      <a:pt x="3525" y="1682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cubicBezTo>
                      <a:pt x="3525" y="1678"/>
                      <a:pt x="3525" y="1678"/>
                      <a:pt x="3525" y="1678"/>
                    </a:cubicBezTo>
                    <a:lnTo>
                      <a:pt x="3525" y="1678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74"/>
                    </a:cubicBezTo>
                    <a:lnTo>
                      <a:pt x="3525" y="1674"/>
                    </a:lnTo>
                    <a:lnTo>
                      <a:pt x="3525" y="1674"/>
                    </a:lnTo>
                    <a:cubicBezTo>
                      <a:pt x="3525" y="1674"/>
                      <a:pt x="3525" y="1674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9"/>
                      <a:pt x="3525" y="1669"/>
                      <a:pt x="3525" y="1669"/>
                    </a:cubicBezTo>
                    <a:lnTo>
                      <a:pt x="3525" y="1669"/>
                    </a:lnTo>
                    <a:lnTo>
                      <a:pt x="3525" y="1669"/>
                    </a:lnTo>
                    <a:cubicBezTo>
                      <a:pt x="3525" y="1665"/>
                      <a:pt x="3525" y="1665"/>
                      <a:pt x="3525" y="1665"/>
                    </a:cubicBezTo>
                    <a:lnTo>
                      <a:pt x="3525" y="1665"/>
                    </a:lnTo>
                    <a:cubicBezTo>
                      <a:pt x="3525" y="1661"/>
                      <a:pt x="3525" y="1661"/>
                      <a:pt x="3525" y="1661"/>
                    </a:cubicBezTo>
                    <a:lnTo>
                      <a:pt x="3525" y="1661"/>
                    </a:lnTo>
                    <a:cubicBezTo>
                      <a:pt x="3525" y="1661"/>
                      <a:pt x="3525" y="1656"/>
                      <a:pt x="3525" y="1656"/>
                    </a:cubicBezTo>
                    <a:cubicBezTo>
                      <a:pt x="3525" y="1656"/>
                      <a:pt x="3525" y="1656"/>
                      <a:pt x="3525" y="1656"/>
                    </a:cubicBezTo>
                    <a:cubicBezTo>
                      <a:pt x="3521" y="1609"/>
                      <a:pt x="3517" y="1565"/>
                      <a:pt x="3508" y="1518"/>
                    </a:cubicBezTo>
                    <a:moveTo>
                      <a:pt x="3404" y="2407"/>
                    </a:moveTo>
                    <a:lnTo>
                      <a:pt x="3005" y="2250"/>
                    </a:lnTo>
                    <a:cubicBezTo>
                      <a:pt x="2992" y="2276"/>
                      <a:pt x="2983" y="2302"/>
                      <a:pt x="2970" y="2333"/>
                    </a:cubicBezTo>
                    <a:cubicBezTo>
                      <a:pt x="2953" y="2368"/>
                      <a:pt x="2931" y="2407"/>
                      <a:pt x="2910" y="2446"/>
                    </a:cubicBezTo>
                    <a:lnTo>
                      <a:pt x="3278" y="2662"/>
                    </a:lnTo>
                    <a:cubicBezTo>
                      <a:pt x="3287" y="2645"/>
                      <a:pt x="3300" y="2628"/>
                      <a:pt x="3308" y="2610"/>
                    </a:cubicBezTo>
                    <a:cubicBezTo>
                      <a:pt x="3308" y="2610"/>
                      <a:pt x="3308" y="2610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08" y="2606"/>
                    </a:lnTo>
                    <a:lnTo>
                      <a:pt x="3308" y="2606"/>
                    </a:lnTo>
                    <a:cubicBezTo>
                      <a:pt x="3308" y="2606"/>
                      <a:pt x="3308" y="2606"/>
                      <a:pt x="3308" y="2606"/>
                    </a:cubicBezTo>
                    <a:lnTo>
                      <a:pt x="3313" y="2606"/>
                    </a:lnTo>
                    <a:lnTo>
                      <a:pt x="3313" y="2606"/>
                    </a:lnTo>
                    <a:lnTo>
                      <a:pt x="3313" y="2602"/>
                    </a:ln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lnTo>
                      <a:pt x="3313" y="2602"/>
                    </a:ln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602"/>
                      <a:pt x="3313" y="2602"/>
                      <a:pt x="3313" y="2602"/>
                    </a:cubicBezTo>
                    <a:cubicBezTo>
                      <a:pt x="3313" y="2597"/>
                      <a:pt x="3317" y="2597"/>
                      <a:pt x="3317" y="2597"/>
                    </a:cubicBezTo>
                    <a:lnTo>
                      <a:pt x="3317" y="2597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lnTo>
                      <a:pt x="3317" y="2593"/>
                    </a:ln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93"/>
                      <a:pt x="3317" y="2593"/>
                      <a:pt x="3317" y="2593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17" y="2589"/>
                    </a:cubicBezTo>
                    <a:cubicBezTo>
                      <a:pt x="3317" y="2589"/>
                      <a:pt x="3317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cubicBezTo>
                      <a:pt x="3322" y="2589"/>
                      <a:pt x="3322" y="2589"/>
                      <a:pt x="3322" y="2589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4"/>
                    </a:lnTo>
                    <a:cubicBezTo>
                      <a:pt x="3322" y="2584"/>
                      <a:pt x="3322" y="2584"/>
                      <a:pt x="3322" y="2584"/>
                    </a:cubicBezTo>
                    <a:lnTo>
                      <a:pt x="3322" y="2580"/>
                    </a:lnTo>
                    <a:cubicBezTo>
                      <a:pt x="3322" y="2580"/>
                      <a:pt x="3322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80"/>
                    </a:cubicBezTo>
                    <a:lnTo>
                      <a:pt x="3326" y="2580"/>
                    </a:lnTo>
                    <a:cubicBezTo>
                      <a:pt x="3326" y="2580"/>
                      <a:pt x="3326" y="2580"/>
                      <a:pt x="3326" y="2580"/>
                    </a:cubicBezTo>
                    <a:cubicBezTo>
                      <a:pt x="3326" y="2580"/>
                      <a:pt x="3326" y="2580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6"/>
                      <a:pt x="3326" y="2576"/>
                      <a:pt x="3326" y="2576"/>
                    </a:cubicBezTo>
                    <a:cubicBezTo>
                      <a:pt x="3326" y="2571"/>
                      <a:pt x="3326" y="2571"/>
                      <a:pt x="3326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71"/>
                      <a:pt x="3330" y="2571"/>
                      <a:pt x="3330" y="2571"/>
                    </a:cubicBezTo>
                    <a:lnTo>
                      <a:pt x="3330" y="2571"/>
                    </a:ln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7"/>
                      <a:pt x="3330" y="2567"/>
                      <a:pt x="3330" y="2567"/>
                    </a:cubicBezTo>
                    <a:cubicBezTo>
                      <a:pt x="3330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63"/>
                      <a:pt x="3335" y="2563"/>
                    </a:cubicBezTo>
                    <a:lnTo>
                      <a:pt x="3335" y="2563"/>
                    </a:lnTo>
                    <a:cubicBezTo>
                      <a:pt x="3335" y="2563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8"/>
                      <a:pt x="3335" y="2558"/>
                    </a:cubicBezTo>
                    <a:cubicBezTo>
                      <a:pt x="3335" y="2558"/>
                      <a:pt x="3335" y="2554"/>
                      <a:pt x="3335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cubicBezTo>
                      <a:pt x="3339" y="2554"/>
                      <a:pt x="3339" y="2554"/>
                      <a:pt x="3339" y="2554"/>
                    </a:cubicBezTo>
                    <a:lnTo>
                      <a:pt x="3339" y="2554"/>
                    </a:lnTo>
                    <a:cubicBezTo>
                      <a:pt x="3339" y="2554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cubicBezTo>
                      <a:pt x="3339" y="2550"/>
                      <a:pt x="3339" y="2550"/>
                      <a:pt x="3339" y="2550"/>
                    </a:cubicBezTo>
                    <a:lnTo>
                      <a:pt x="3339" y="2550"/>
                    </a:lnTo>
                    <a:lnTo>
                      <a:pt x="3339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lnTo>
                      <a:pt x="3343" y="2545"/>
                    </a:lnTo>
                    <a:cubicBezTo>
                      <a:pt x="3343" y="2545"/>
                      <a:pt x="3343" y="2545"/>
                      <a:pt x="3343" y="2545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41"/>
                    </a:cubicBezTo>
                    <a:lnTo>
                      <a:pt x="3343" y="2541"/>
                    </a:lnTo>
                    <a:lnTo>
                      <a:pt x="3343" y="2541"/>
                    </a:lnTo>
                    <a:cubicBezTo>
                      <a:pt x="3343" y="2541"/>
                      <a:pt x="3343" y="2541"/>
                      <a:pt x="3343" y="2541"/>
                    </a:cubicBezTo>
                    <a:cubicBezTo>
                      <a:pt x="3343" y="2541"/>
                      <a:pt x="3343" y="2541"/>
                      <a:pt x="3343" y="2537"/>
                    </a:cubicBezTo>
                    <a:cubicBezTo>
                      <a:pt x="3343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cubicBezTo>
                      <a:pt x="3348" y="2537"/>
                      <a:pt x="3348" y="2537"/>
                      <a:pt x="3348" y="2537"/>
                    </a:cubicBezTo>
                    <a:lnTo>
                      <a:pt x="3348" y="2537"/>
                    </a:ln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cubicBezTo>
                      <a:pt x="3348" y="2532"/>
                      <a:pt x="3348" y="2532"/>
                      <a:pt x="3348" y="2532"/>
                    </a:cubicBezTo>
                    <a:lnTo>
                      <a:pt x="3348" y="2532"/>
                    </a:lnTo>
                    <a:cubicBezTo>
                      <a:pt x="3348" y="2532"/>
                      <a:pt x="3348" y="2532"/>
                      <a:pt x="3352" y="2528"/>
                    </a:cubicBezTo>
                    <a:lnTo>
                      <a:pt x="3352" y="2528"/>
                    </a:ln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8"/>
                      <a:pt x="3352" y="2528"/>
                      <a:pt x="3352" y="2528"/>
                    </a:cubicBezTo>
                    <a:cubicBezTo>
                      <a:pt x="3352" y="2524"/>
                      <a:pt x="3352" y="2524"/>
                      <a:pt x="3352" y="2524"/>
                    </a:cubicBezTo>
                    <a:lnTo>
                      <a:pt x="3352" y="2524"/>
                    </a:ln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24"/>
                      <a:pt x="3352" y="2524"/>
                      <a:pt x="3352" y="2524"/>
                    </a:cubicBezTo>
                    <a:cubicBezTo>
                      <a:pt x="3352" y="2519"/>
                      <a:pt x="3352" y="2519"/>
                      <a:pt x="3352" y="2519"/>
                    </a:cubicBezTo>
                    <a:cubicBezTo>
                      <a:pt x="3352" y="2519"/>
                      <a:pt x="3356" y="2519"/>
                      <a:pt x="3356" y="2519"/>
                    </a:cubicBezTo>
                    <a:lnTo>
                      <a:pt x="3356" y="2519"/>
                    </a:ln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9"/>
                    </a:cubicBezTo>
                    <a:cubicBezTo>
                      <a:pt x="3356" y="2519"/>
                      <a:pt x="3356" y="2519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cubicBezTo>
                      <a:pt x="3356" y="2515"/>
                      <a:pt x="3356" y="2515"/>
                      <a:pt x="3356" y="2515"/>
                    </a:cubicBezTo>
                    <a:lnTo>
                      <a:pt x="3356" y="2515"/>
                    </a:lnTo>
                    <a:cubicBezTo>
                      <a:pt x="3356" y="2515"/>
                      <a:pt x="3356" y="2511"/>
                      <a:pt x="3356" y="2511"/>
                    </a:cubicBezTo>
                    <a:lnTo>
                      <a:pt x="3356" y="2511"/>
                    </a:lnTo>
                    <a:lnTo>
                      <a:pt x="3356" y="2511"/>
                    </a:ln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11"/>
                      <a:pt x="3361" y="2511"/>
                      <a:pt x="3361" y="2511"/>
                    </a:cubicBezTo>
                    <a:cubicBezTo>
                      <a:pt x="3361" y="2506"/>
                      <a:pt x="3361" y="2506"/>
                      <a:pt x="3361" y="2506"/>
                    </a:cubicBezTo>
                    <a:lnTo>
                      <a:pt x="3361" y="2506"/>
                    </a:ln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6"/>
                    </a:cubicBezTo>
                    <a:cubicBezTo>
                      <a:pt x="3361" y="2506"/>
                      <a:pt x="3361" y="2506"/>
                      <a:pt x="3361" y="2502"/>
                    </a:cubicBezTo>
                    <a:lnTo>
                      <a:pt x="3361" y="2502"/>
                    </a:lnTo>
                    <a:cubicBezTo>
                      <a:pt x="3361" y="2502"/>
                      <a:pt x="3361" y="2502"/>
                      <a:pt x="3361" y="2502"/>
                    </a:cubicBezTo>
                    <a:lnTo>
                      <a:pt x="3361" y="2502"/>
                    </a:ln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502"/>
                      <a:pt x="3365" y="2502"/>
                    </a:cubicBezTo>
                    <a:cubicBezTo>
                      <a:pt x="3365" y="2502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8"/>
                      <a:pt x="3365" y="2498"/>
                      <a:pt x="3365" y="2498"/>
                    </a:cubicBezTo>
                    <a:cubicBezTo>
                      <a:pt x="3365" y="2493"/>
                      <a:pt x="3365" y="2493"/>
                      <a:pt x="3365" y="2493"/>
                    </a:cubicBezTo>
                    <a:lnTo>
                      <a:pt x="3365" y="2493"/>
                    </a:lnTo>
                    <a:cubicBezTo>
                      <a:pt x="3374" y="2476"/>
                      <a:pt x="3382" y="2459"/>
                      <a:pt x="3391" y="2437"/>
                    </a:cubicBezTo>
                    <a:lnTo>
                      <a:pt x="3391" y="2437"/>
                    </a:ln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cubicBezTo>
                      <a:pt x="3391" y="2437"/>
                      <a:pt x="3391" y="2437"/>
                      <a:pt x="3391" y="2437"/>
                    </a:cubicBezTo>
                    <a:lnTo>
                      <a:pt x="3391" y="2437"/>
                    </a:ln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1" y="2433"/>
                      <a:pt x="3391" y="2433"/>
                    </a:cubicBezTo>
                    <a:cubicBezTo>
                      <a:pt x="3391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cubicBezTo>
                      <a:pt x="3395" y="2433"/>
                      <a:pt x="3395" y="2433"/>
                      <a:pt x="3395" y="2433"/>
                    </a:cubicBezTo>
                    <a:lnTo>
                      <a:pt x="3395" y="2433"/>
                    </a:lnTo>
                    <a:cubicBezTo>
                      <a:pt x="3395" y="2433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8"/>
                      <a:pt x="3395" y="2428"/>
                      <a:pt x="3395" y="2428"/>
                    </a:cubicBezTo>
                    <a:cubicBezTo>
                      <a:pt x="3395" y="2424"/>
                      <a:pt x="3395" y="2424"/>
                      <a:pt x="3395" y="2424"/>
                    </a:cubicBezTo>
                    <a:lnTo>
                      <a:pt x="3395" y="2424"/>
                    </a:lnTo>
                    <a:cubicBezTo>
                      <a:pt x="3400" y="2420"/>
                      <a:pt x="3400" y="2411"/>
                      <a:pt x="3404" y="2407"/>
                    </a:cubicBezTo>
                    <a:close/>
                    <a:moveTo>
                      <a:pt x="2606" y="2797"/>
                    </a:moveTo>
                    <a:cubicBezTo>
                      <a:pt x="2550" y="2840"/>
                      <a:pt x="2489" y="2883"/>
                      <a:pt x="2428" y="2918"/>
                    </a:cubicBezTo>
                    <a:lnTo>
                      <a:pt x="2641" y="3291"/>
                    </a:lnTo>
                    <a:cubicBezTo>
                      <a:pt x="2649" y="3287"/>
                      <a:pt x="2654" y="3282"/>
                      <a:pt x="2662" y="3278"/>
                    </a:cubicBezTo>
                    <a:lnTo>
                      <a:pt x="2662" y="3278"/>
                    </a:lnTo>
                    <a:lnTo>
                      <a:pt x="2662" y="3278"/>
                    </a:lnTo>
                    <a:lnTo>
                      <a:pt x="2662" y="3278"/>
                    </a:lnTo>
                    <a:cubicBezTo>
                      <a:pt x="2662" y="3278"/>
                      <a:pt x="2667" y="3278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67" y="3274"/>
                    </a:cubicBezTo>
                    <a:lnTo>
                      <a:pt x="2667" y="3274"/>
                    </a:lnTo>
                    <a:cubicBezTo>
                      <a:pt x="2667" y="3274"/>
                      <a:pt x="2667" y="3274"/>
                      <a:pt x="2671" y="3274"/>
                    </a:cubicBezTo>
                    <a:lnTo>
                      <a:pt x="2671" y="3274"/>
                    </a:ln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1" y="3274"/>
                      <a:pt x="2671" y="3274"/>
                    </a:cubicBezTo>
                    <a:cubicBezTo>
                      <a:pt x="2671" y="3274"/>
                      <a:pt x="2675" y="3269"/>
                      <a:pt x="2675" y="3269"/>
                    </a:cubicBezTo>
                    <a:lnTo>
                      <a:pt x="2675" y="3269"/>
                    </a:ln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75" y="3269"/>
                      <a:pt x="2675" y="3269"/>
                      <a:pt x="2675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9"/>
                      <a:pt x="2680" y="3269"/>
                      <a:pt x="2680" y="3269"/>
                    </a:cubicBezTo>
                    <a:cubicBezTo>
                      <a:pt x="2680" y="3265"/>
                      <a:pt x="2680" y="3265"/>
                      <a:pt x="2680" y="3265"/>
                    </a:cubicBezTo>
                    <a:lnTo>
                      <a:pt x="2680" y="3265"/>
                    </a:lnTo>
                    <a:cubicBezTo>
                      <a:pt x="2680" y="3265"/>
                      <a:pt x="2680" y="3265"/>
                      <a:pt x="2680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lnTo>
                      <a:pt x="2684" y="3265"/>
                    </a:ln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4" y="3265"/>
                      <a:pt x="2684" y="3265"/>
                    </a:cubicBezTo>
                    <a:cubicBezTo>
                      <a:pt x="2684" y="3265"/>
                      <a:pt x="2688" y="3265"/>
                      <a:pt x="2688" y="3265"/>
                    </a:cubicBezTo>
                    <a:lnTo>
                      <a:pt x="2688" y="3265"/>
                    </a:lnTo>
                    <a:cubicBezTo>
                      <a:pt x="2688" y="3265"/>
                      <a:pt x="2688" y="3265"/>
                      <a:pt x="2688" y="3265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88" y="3261"/>
                      <a:pt x="2688" y="3261"/>
                      <a:pt x="2688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61"/>
                      <a:pt x="2693" y="3261"/>
                      <a:pt x="2693" y="3261"/>
                    </a:cubicBezTo>
                    <a:cubicBezTo>
                      <a:pt x="2693" y="3256"/>
                      <a:pt x="2693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697" y="3256"/>
                      <a:pt x="2697" y="3256"/>
                      <a:pt x="2697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6"/>
                      <a:pt x="2701" y="3256"/>
                    </a:cubicBezTo>
                    <a:cubicBezTo>
                      <a:pt x="2701" y="3256"/>
                      <a:pt x="2701" y="3252"/>
                      <a:pt x="2701" y="3252"/>
                    </a:cubicBezTo>
                    <a:cubicBezTo>
                      <a:pt x="2701" y="3252"/>
                      <a:pt x="2701" y="3252"/>
                      <a:pt x="2701" y="3252"/>
                    </a:cubicBezTo>
                    <a:lnTo>
                      <a:pt x="2701" y="3252"/>
                    </a:lnTo>
                    <a:lnTo>
                      <a:pt x="2701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lnTo>
                      <a:pt x="2706" y="3252"/>
                    </a:lnTo>
                    <a:lnTo>
                      <a:pt x="2706" y="3252"/>
                    </a:ln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06" y="3252"/>
                    </a:cubicBezTo>
                    <a:cubicBezTo>
                      <a:pt x="2706" y="3252"/>
                      <a:pt x="2706" y="3252"/>
                      <a:pt x="2710" y="3252"/>
                    </a:cubicBezTo>
                    <a:cubicBezTo>
                      <a:pt x="2710" y="3252"/>
                      <a:pt x="2710" y="3252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0" y="3248"/>
                    </a:cubicBezTo>
                    <a:lnTo>
                      <a:pt x="2710" y="3248"/>
                    </a:lnTo>
                    <a:cubicBezTo>
                      <a:pt x="2710" y="3248"/>
                      <a:pt x="2710" y="3248"/>
                      <a:pt x="2710" y="3248"/>
                    </a:cubicBezTo>
                    <a:cubicBezTo>
                      <a:pt x="2710" y="3248"/>
                      <a:pt x="2710" y="3248"/>
                      <a:pt x="2715" y="3248"/>
                    </a:cubicBezTo>
                    <a:lnTo>
                      <a:pt x="2715" y="3248"/>
                    </a:ln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8"/>
                      <a:pt x="2715" y="3248"/>
                      <a:pt x="2715" y="3248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5" y="3243"/>
                      <a:pt x="2715" y="3243"/>
                      <a:pt x="2715" y="3243"/>
                    </a:cubicBezTo>
                    <a:cubicBezTo>
                      <a:pt x="2719" y="3243"/>
                      <a:pt x="2719" y="3243"/>
                      <a:pt x="2719" y="3243"/>
                    </a:cubicBezTo>
                    <a:lnTo>
                      <a:pt x="2719" y="3243"/>
                    </a:lnTo>
                    <a:lnTo>
                      <a:pt x="2719" y="3243"/>
                    </a:lnTo>
                    <a:cubicBezTo>
                      <a:pt x="2719" y="3243"/>
                      <a:pt x="2719" y="3243"/>
                      <a:pt x="2719" y="3243"/>
                    </a:cubicBezTo>
                    <a:cubicBezTo>
                      <a:pt x="2723" y="3239"/>
                      <a:pt x="2723" y="3239"/>
                      <a:pt x="2723" y="3239"/>
                    </a:cubicBezTo>
                    <a:cubicBezTo>
                      <a:pt x="2728" y="3239"/>
                      <a:pt x="2728" y="3239"/>
                      <a:pt x="2728" y="3239"/>
                    </a:cubicBezTo>
                    <a:lnTo>
                      <a:pt x="2728" y="3239"/>
                    </a:lnTo>
                    <a:cubicBezTo>
                      <a:pt x="2728" y="3239"/>
                      <a:pt x="2732" y="3235"/>
                      <a:pt x="2732" y="3235"/>
                    </a:cubicBezTo>
                    <a:lnTo>
                      <a:pt x="2732" y="3235"/>
                    </a:lnTo>
                    <a:cubicBezTo>
                      <a:pt x="2749" y="3226"/>
                      <a:pt x="2762" y="3213"/>
                      <a:pt x="2780" y="3204"/>
                    </a:cubicBezTo>
                    <a:lnTo>
                      <a:pt x="2780" y="3204"/>
                    </a:lnTo>
                    <a:cubicBezTo>
                      <a:pt x="2780" y="3200"/>
                      <a:pt x="2780" y="3200"/>
                      <a:pt x="2784" y="3200"/>
                    </a:cubicBezTo>
                    <a:lnTo>
                      <a:pt x="2784" y="3200"/>
                    </a:lnTo>
                    <a:cubicBezTo>
                      <a:pt x="2784" y="3200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cubicBezTo>
                      <a:pt x="2788" y="3196"/>
                      <a:pt x="2788" y="3196"/>
                      <a:pt x="2788" y="3196"/>
                    </a:cubicBezTo>
                    <a:lnTo>
                      <a:pt x="2788" y="3196"/>
                    </a:lnTo>
                    <a:cubicBezTo>
                      <a:pt x="2793" y="3196"/>
                      <a:pt x="2793" y="3191"/>
                      <a:pt x="2793" y="3191"/>
                    </a:cubicBezTo>
                    <a:lnTo>
                      <a:pt x="2793" y="3191"/>
                    </a:lnTo>
                    <a:cubicBezTo>
                      <a:pt x="2793" y="3191"/>
                      <a:pt x="2793" y="3191"/>
                      <a:pt x="2793" y="3191"/>
                    </a:cubicBezTo>
                    <a:cubicBezTo>
                      <a:pt x="2793" y="3191"/>
                      <a:pt x="2793" y="3191"/>
                      <a:pt x="2793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91"/>
                    </a:cubicBezTo>
                    <a:cubicBezTo>
                      <a:pt x="2797" y="3191"/>
                      <a:pt x="2797" y="3191"/>
                      <a:pt x="2797" y="3191"/>
                    </a:cubicBezTo>
                    <a:lnTo>
                      <a:pt x="2797" y="3191"/>
                    </a:lnTo>
                    <a:cubicBezTo>
                      <a:pt x="2797" y="3191"/>
                      <a:pt x="2797" y="3191"/>
                      <a:pt x="2797" y="3187"/>
                    </a:cubicBezTo>
                    <a:lnTo>
                      <a:pt x="2797" y="3187"/>
                    </a:ln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1" y="3187"/>
                    </a:cubicBezTo>
                    <a:cubicBezTo>
                      <a:pt x="2801" y="3187"/>
                      <a:pt x="2801" y="3187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06" y="3183"/>
                    </a:ln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cubicBezTo>
                      <a:pt x="2806" y="3183"/>
                      <a:pt x="2806" y="3183"/>
                      <a:pt x="2806" y="3183"/>
                    </a:cubicBezTo>
                    <a:lnTo>
                      <a:pt x="2810" y="3183"/>
                    </a:ln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83"/>
                      <a:pt x="2810" y="3183"/>
                      <a:pt x="2810" y="3183"/>
                    </a:cubicBez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0" y="3178"/>
                      <a:pt x="2810" y="3178"/>
                    </a:cubicBezTo>
                    <a:lnTo>
                      <a:pt x="2810" y="3178"/>
                    </a:lnTo>
                    <a:cubicBezTo>
                      <a:pt x="2810" y="3178"/>
                      <a:pt x="2810" y="3178"/>
                      <a:pt x="2810" y="3178"/>
                    </a:cubicBezTo>
                    <a:cubicBezTo>
                      <a:pt x="2810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8"/>
                      <a:pt x="2814" y="3178"/>
                      <a:pt x="2814" y="3178"/>
                    </a:cubicBezTo>
                    <a:cubicBezTo>
                      <a:pt x="2814" y="3174"/>
                      <a:pt x="2814" y="3174"/>
                      <a:pt x="2814" y="3174"/>
                    </a:cubicBezTo>
                    <a:cubicBezTo>
                      <a:pt x="2814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19" y="3174"/>
                    </a:cubicBezTo>
                    <a:cubicBezTo>
                      <a:pt x="2819" y="3174"/>
                      <a:pt x="2819" y="3174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cubicBezTo>
                      <a:pt x="2823" y="3170"/>
                      <a:pt x="2823" y="3170"/>
                      <a:pt x="2823" y="3170"/>
                    </a:cubicBezTo>
                    <a:lnTo>
                      <a:pt x="2823" y="3170"/>
                    </a:lnTo>
                    <a:cubicBezTo>
                      <a:pt x="2840" y="3157"/>
                      <a:pt x="2858" y="3144"/>
                      <a:pt x="2875" y="3131"/>
                    </a:cubicBezTo>
                    <a:close/>
                    <a:moveTo>
                      <a:pt x="1986" y="3079"/>
                    </a:moveTo>
                    <a:cubicBezTo>
                      <a:pt x="1917" y="3092"/>
                      <a:pt x="1843" y="3096"/>
                      <a:pt x="1774" y="3096"/>
                    </a:cubicBezTo>
                    <a:lnTo>
                      <a:pt x="1778" y="3525"/>
                    </a:lnTo>
                    <a:cubicBezTo>
                      <a:pt x="1808" y="3525"/>
                      <a:pt x="1843" y="3525"/>
                      <a:pt x="1873" y="3521"/>
                    </a:cubicBezTo>
                    <a:cubicBezTo>
                      <a:pt x="1878" y="3521"/>
                      <a:pt x="1878" y="3521"/>
                      <a:pt x="1882" y="3521"/>
                    </a:cubicBezTo>
                    <a:lnTo>
                      <a:pt x="1882" y="3521"/>
                    </a:lnTo>
                    <a:lnTo>
                      <a:pt x="1882" y="3521"/>
                    </a:lnTo>
                    <a:lnTo>
                      <a:pt x="1882" y="3521"/>
                    </a:lnTo>
                    <a:cubicBezTo>
                      <a:pt x="1882" y="3521"/>
                      <a:pt x="1882" y="3521"/>
                      <a:pt x="1882" y="3521"/>
                    </a:cubicBezTo>
                    <a:lnTo>
                      <a:pt x="1882" y="3521"/>
                    </a:lnTo>
                    <a:cubicBezTo>
                      <a:pt x="1882" y="3521"/>
                      <a:pt x="1886" y="3521"/>
                      <a:pt x="1886" y="3521"/>
                    </a:cubicBezTo>
                    <a:cubicBezTo>
                      <a:pt x="1886" y="3521"/>
                      <a:pt x="1886" y="3521"/>
                      <a:pt x="1886" y="3521"/>
                    </a:cubicBezTo>
                    <a:lnTo>
                      <a:pt x="1886" y="3521"/>
                    </a:lnTo>
                    <a:lnTo>
                      <a:pt x="1886" y="3521"/>
                    </a:lnTo>
                    <a:cubicBezTo>
                      <a:pt x="1886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lnTo>
                      <a:pt x="1891" y="3521"/>
                    </a:ln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1" y="3521"/>
                    </a:cubicBezTo>
                    <a:cubicBezTo>
                      <a:pt x="1891" y="3521"/>
                      <a:pt x="1891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5" y="3521"/>
                    </a:lnTo>
                    <a:cubicBezTo>
                      <a:pt x="1895" y="3521"/>
                      <a:pt x="1895" y="3521"/>
                      <a:pt x="1895" y="3521"/>
                    </a:cubicBezTo>
                    <a:cubicBezTo>
                      <a:pt x="1895" y="3521"/>
                      <a:pt x="1895" y="3521"/>
                      <a:pt x="1895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cubicBezTo>
                      <a:pt x="1899" y="3521"/>
                      <a:pt x="1899" y="3521"/>
                      <a:pt x="1899" y="3521"/>
                    </a:cubicBezTo>
                    <a:lnTo>
                      <a:pt x="1899" y="3521"/>
                    </a:lnTo>
                    <a:cubicBezTo>
                      <a:pt x="1899" y="3521"/>
                      <a:pt x="1899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4" y="3521"/>
                    </a:cubicBezTo>
                    <a:lnTo>
                      <a:pt x="1904" y="3521"/>
                    </a:lnTo>
                    <a:cubicBezTo>
                      <a:pt x="1904" y="3521"/>
                      <a:pt x="1904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08" y="3521"/>
                      <a:pt x="1908" y="3521"/>
                      <a:pt x="1908" y="3521"/>
                    </a:cubicBezTo>
                    <a:lnTo>
                      <a:pt x="1908" y="3521"/>
                    </a:ln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2" y="3521"/>
                      <a:pt x="1912" y="3521"/>
                    </a:cubicBezTo>
                    <a:cubicBezTo>
                      <a:pt x="1912" y="3521"/>
                      <a:pt x="1917" y="3521"/>
                      <a:pt x="1917" y="3521"/>
                    </a:cubicBezTo>
                    <a:lnTo>
                      <a:pt x="1917" y="3521"/>
                    </a:lnTo>
                    <a:cubicBezTo>
                      <a:pt x="1917" y="3521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cubicBezTo>
                      <a:pt x="1917" y="3516"/>
                      <a:pt x="1917" y="3516"/>
                      <a:pt x="1917" y="3516"/>
                    </a:cubicBezTo>
                    <a:lnTo>
                      <a:pt x="1917" y="3516"/>
                    </a:lnTo>
                    <a:cubicBezTo>
                      <a:pt x="1921" y="3516"/>
                      <a:pt x="1921" y="3516"/>
                      <a:pt x="1921" y="3516"/>
                    </a:cubicBezTo>
                    <a:lnTo>
                      <a:pt x="1921" y="3516"/>
                    </a:lnTo>
                    <a:cubicBezTo>
                      <a:pt x="1969" y="3512"/>
                      <a:pt x="2016" y="3508"/>
                      <a:pt x="2060" y="3499"/>
                    </a:cubicBezTo>
                    <a:close/>
                    <a:moveTo>
                      <a:pt x="1314" y="3018"/>
                    </a:moveTo>
                    <a:cubicBezTo>
                      <a:pt x="1271" y="3005"/>
                      <a:pt x="1232" y="2988"/>
                      <a:pt x="1193" y="2970"/>
                    </a:cubicBezTo>
                    <a:cubicBezTo>
                      <a:pt x="1167" y="2957"/>
                      <a:pt x="1141" y="2944"/>
                      <a:pt x="1115" y="2931"/>
                    </a:cubicBezTo>
                    <a:lnTo>
                      <a:pt x="911" y="3304"/>
                    </a:lnTo>
                    <a:cubicBezTo>
                      <a:pt x="915" y="3308"/>
                      <a:pt x="920" y="3313"/>
                      <a:pt x="924" y="3313"/>
                    </a:cubicBezTo>
                    <a:lnTo>
                      <a:pt x="924" y="3313"/>
                    </a:lnTo>
                    <a:cubicBezTo>
                      <a:pt x="928" y="3313"/>
                      <a:pt x="928" y="3317"/>
                      <a:pt x="928" y="3317"/>
                    </a:cubicBezTo>
                    <a:lnTo>
                      <a:pt x="928" y="3317"/>
                    </a:ln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28" y="3317"/>
                      <a:pt x="928" y="3317"/>
                      <a:pt x="928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17"/>
                    </a:cubicBezTo>
                    <a:cubicBezTo>
                      <a:pt x="933" y="3317"/>
                      <a:pt x="933" y="3317"/>
                      <a:pt x="933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37" y="3321"/>
                    </a:cubicBezTo>
                    <a:cubicBezTo>
                      <a:pt x="937" y="3321"/>
                      <a:pt x="937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lnTo>
                      <a:pt x="941" y="3321"/>
                    </a:ln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1"/>
                      <a:pt x="941" y="3321"/>
                      <a:pt x="941" y="3321"/>
                    </a:cubicBezTo>
                    <a:cubicBezTo>
                      <a:pt x="941" y="3326"/>
                      <a:pt x="941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lnTo>
                      <a:pt x="946" y="3326"/>
                    </a:lnTo>
                    <a:lnTo>
                      <a:pt x="946" y="3326"/>
                    </a:ln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46" y="3326"/>
                    </a:cubicBezTo>
                    <a:cubicBezTo>
                      <a:pt x="946" y="3326"/>
                      <a:pt x="946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26"/>
                    </a:cubicBezTo>
                    <a:cubicBezTo>
                      <a:pt x="950" y="3326"/>
                      <a:pt x="950" y="3326"/>
                      <a:pt x="950" y="3330"/>
                    </a:cubicBezTo>
                    <a:cubicBezTo>
                      <a:pt x="950" y="3330"/>
                      <a:pt x="950" y="3330"/>
                      <a:pt x="950" y="3330"/>
                    </a:cubicBezTo>
                    <a:cubicBezTo>
                      <a:pt x="950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4" y="3330"/>
                      <a:pt x="954" y="3330"/>
                    </a:cubicBezTo>
                    <a:cubicBezTo>
                      <a:pt x="954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0"/>
                      <a:pt x="959" y="3330"/>
                    </a:cubicBezTo>
                    <a:cubicBezTo>
                      <a:pt x="959" y="3330"/>
                      <a:pt x="959" y="3330"/>
                      <a:pt x="959" y="3330"/>
                    </a:cubicBezTo>
                    <a:lnTo>
                      <a:pt x="959" y="3330"/>
                    </a:lnTo>
                    <a:cubicBezTo>
                      <a:pt x="959" y="3330"/>
                      <a:pt x="959" y="3334"/>
                      <a:pt x="959" y="3334"/>
                    </a:cubicBezTo>
                    <a:cubicBezTo>
                      <a:pt x="959" y="3334"/>
                      <a:pt x="959" y="3334"/>
                      <a:pt x="959" y="3334"/>
                    </a:cubicBezTo>
                    <a:cubicBezTo>
                      <a:pt x="959" y="3334"/>
                      <a:pt x="963" y="3334"/>
                      <a:pt x="963" y="3334"/>
                    </a:cubicBezTo>
                    <a:lnTo>
                      <a:pt x="963" y="3334"/>
                    </a:ln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3" y="3334"/>
                      <a:pt x="963" y="3334"/>
                    </a:cubicBezTo>
                    <a:cubicBezTo>
                      <a:pt x="963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4"/>
                      <a:pt x="967" y="3334"/>
                      <a:pt x="967" y="3334"/>
                    </a:cubicBezTo>
                    <a:cubicBezTo>
                      <a:pt x="967" y="3339"/>
                      <a:pt x="967" y="3339"/>
                      <a:pt x="967" y="3339"/>
                    </a:cubicBezTo>
                    <a:lnTo>
                      <a:pt x="967" y="3339"/>
                    </a:lnTo>
                    <a:cubicBezTo>
                      <a:pt x="972" y="3339"/>
                      <a:pt x="972" y="3339"/>
                      <a:pt x="972" y="3339"/>
                    </a:cubicBezTo>
                    <a:lnTo>
                      <a:pt x="972" y="3339"/>
                    </a:lnTo>
                    <a:cubicBezTo>
                      <a:pt x="972" y="3339"/>
                      <a:pt x="972" y="3339"/>
                      <a:pt x="972" y="3339"/>
                    </a:cubicBezTo>
                    <a:cubicBezTo>
                      <a:pt x="972" y="3339"/>
                      <a:pt x="972" y="3339"/>
                      <a:pt x="972" y="3339"/>
                    </a:cubicBezTo>
                    <a:lnTo>
                      <a:pt x="976" y="3339"/>
                    </a:ln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cubicBezTo>
                      <a:pt x="976" y="3339"/>
                      <a:pt x="976" y="3339"/>
                      <a:pt x="976" y="3339"/>
                    </a:cubicBezTo>
                    <a:lnTo>
                      <a:pt x="976" y="3343"/>
                    </a:lnTo>
                    <a:lnTo>
                      <a:pt x="976" y="3343"/>
                    </a:ln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0" y="3343"/>
                    </a:cubicBezTo>
                    <a:cubicBezTo>
                      <a:pt x="980" y="3343"/>
                      <a:pt x="980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cubicBezTo>
                      <a:pt x="985" y="3343"/>
                      <a:pt x="985" y="3343"/>
                      <a:pt x="985" y="3343"/>
                    </a:cubicBezTo>
                    <a:cubicBezTo>
                      <a:pt x="985" y="3343"/>
                      <a:pt x="985" y="3343"/>
                      <a:pt x="985" y="3343"/>
                    </a:cubicBezTo>
                    <a:lnTo>
                      <a:pt x="985" y="3343"/>
                    </a:ln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89" y="3347"/>
                      <a:pt x="989" y="3347"/>
                      <a:pt x="989" y="3347"/>
                    </a:cubicBezTo>
                    <a:lnTo>
                      <a:pt x="989" y="3347"/>
                    </a:lnTo>
                    <a:cubicBezTo>
                      <a:pt x="989" y="3347"/>
                      <a:pt x="989" y="3347"/>
                      <a:pt x="989" y="3347"/>
                    </a:cubicBezTo>
                    <a:cubicBezTo>
                      <a:pt x="993" y="3347"/>
                      <a:pt x="993" y="3347"/>
                      <a:pt x="993" y="3347"/>
                    </a:cubicBezTo>
                    <a:lnTo>
                      <a:pt x="993" y="3347"/>
                    </a:lnTo>
                    <a:cubicBezTo>
                      <a:pt x="993" y="3347"/>
                      <a:pt x="993" y="3347"/>
                      <a:pt x="993" y="3347"/>
                    </a:cubicBezTo>
                    <a:cubicBezTo>
                      <a:pt x="993" y="3347"/>
                      <a:pt x="993" y="3347"/>
                      <a:pt x="993" y="3352"/>
                    </a:cubicBezTo>
                    <a:cubicBezTo>
                      <a:pt x="993" y="3352"/>
                      <a:pt x="998" y="3352"/>
                      <a:pt x="998" y="3352"/>
                    </a:cubicBez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lnTo>
                      <a:pt x="998" y="3352"/>
                    </a:lnTo>
                    <a:cubicBezTo>
                      <a:pt x="998" y="3352"/>
                      <a:pt x="998" y="3352"/>
                      <a:pt x="998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2" y="3352"/>
                    </a:lnTo>
                    <a:cubicBezTo>
                      <a:pt x="1002" y="3352"/>
                      <a:pt x="1002" y="3352"/>
                      <a:pt x="1002" y="3352"/>
                    </a:cubicBezTo>
                    <a:cubicBezTo>
                      <a:pt x="1002" y="3352"/>
                      <a:pt x="1002" y="3352"/>
                      <a:pt x="1002" y="3352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06" y="3356"/>
                    </a:ln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cubicBezTo>
                      <a:pt x="1006" y="3356"/>
                      <a:pt x="1006" y="3356"/>
                      <a:pt x="1006" y="3356"/>
                    </a:cubicBezTo>
                    <a:lnTo>
                      <a:pt x="1011" y="3356"/>
                    </a:ln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1" y="3356"/>
                      <a:pt x="1011" y="3356"/>
                    </a:cubicBezTo>
                    <a:cubicBezTo>
                      <a:pt x="1011" y="3356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5" y="3360"/>
                      <a:pt x="1015" y="3360"/>
                      <a:pt x="1015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lnTo>
                      <a:pt x="1019" y="3360"/>
                    </a:ln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19" y="3360"/>
                      <a:pt x="1019" y="3360"/>
                      <a:pt x="1019" y="3360"/>
                    </a:cubicBezTo>
                    <a:cubicBezTo>
                      <a:pt x="1024" y="3360"/>
                      <a:pt x="1024" y="3360"/>
                      <a:pt x="1024" y="3360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4" y="3365"/>
                    </a:cubicBezTo>
                    <a:cubicBezTo>
                      <a:pt x="1024" y="3365"/>
                      <a:pt x="1024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28" y="3365"/>
                    </a:cubicBezTo>
                    <a:cubicBezTo>
                      <a:pt x="1028" y="3365"/>
                      <a:pt x="1028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5"/>
                      <a:pt x="1032" y="3365"/>
                      <a:pt x="1032" y="3365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2" y="3369"/>
                      <a:pt x="1032" y="3369"/>
                    </a:cubicBezTo>
                    <a:cubicBezTo>
                      <a:pt x="1032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37" y="3369"/>
                      <a:pt x="1037" y="3369"/>
                      <a:pt x="1037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cubicBezTo>
                      <a:pt x="1041" y="3369"/>
                      <a:pt x="1041" y="3369"/>
                      <a:pt x="1041" y="3369"/>
                    </a:cubicBezTo>
                    <a:lnTo>
                      <a:pt x="1041" y="3373"/>
                    </a:ln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1" y="3373"/>
                      <a:pt x="1041" y="3373"/>
                      <a:pt x="1041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cubicBezTo>
                      <a:pt x="1045" y="3373"/>
                      <a:pt x="1045" y="3373"/>
                      <a:pt x="1045" y="3373"/>
                    </a:cubicBezTo>
                    <a:lnTo>
                      <a:pt x="1045" y="3373"/>
                    </a:ln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3"/>
                      <a:pt x="1050" y="3373"/>
                    </a:cubicBezTo>
                    <a:cubicBezTo>
                      <a:pt x="1050" y="3373"/>
                      <a:pt x="1050" y="3378"/>
                      <a:pt x="1050" y="3378"/>
                    </a:cubicBezTo>
                    <a:cubicBezTo>
                      <a:pt x="1050" y="3378"/>
                      <a:pt x="1050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4" y="3378"/>
                      <a:pt x="1054" y="3378"/>
                    </a:cubicBezTo>
                    <a:cubicBezTo>
                      <a:pt x="1054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58" y="3378"/>
                      <a:pt x="1058" y="3378"/>
                    </a:cubicBezTo>
                    <a:cubicBezTo>
                      <a:pt x="1058" y="3378"/>
                      <a:pt x="1063" y="3378"/>
                      <a:pt x="1063" y="3378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lnTo>
                      <a:pt x="1063" y="3382"/>
                    </a:ln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3" y="3382"/>
                      <a:pt x="1063" y="3382"/>
                      <a:pt x="1063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lnTo>
                      <a:pt x="1067" y="3382"/>
                    </a:ln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67" y="3382"/>
                      <a:pt x="1067" y="3382"/>
                      <a:pt x="1067" y="3382"/>
                    </a:cubicBezTo>
                    <a:cubicBezTo>
                      <a:pt x="1071" y="3386"/>
                      <a:pt x="1076" y="3386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4" y="3391"/>
                      <a:pt x="1084" y="3391"/>
                      <a:pt x="1084" y="3391"/>
                    </a:cubicBezTo>
                    <a:lnTo>
                      <a:pt x="1084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lnTo>
                      <a:pt x="1089" y="3391"/>
                    </a:lnTo>
                    <a:cubicBezTo>
                      <a:pt x="1089" y="3391"/>
                      <a:pt x="1089" y="3391"/>
                      <a:pt x="1089" y="3391"/>
                    </a:cubicBezTo>
                    <a:cubicBezTo>
                      <a:pt x="1115" y="3404"/>
                      <a:pt x="1141" y="3412"/>
                      <a:pt x="1171" y="3421"/>
                    </a:cubicBezTo>
                    <a:close/>
                    <a:moveTo>
                      <a:pt x="625" y="2463"/>
                    </a:moveTo>
                    <a:lnTo>
                      <a:pt x="260" y="2688"/>
                    </a:lnTo>
                    <a:cubicBezTo>
                      <a:pt x="308" y="2771"/>
                      <a:pt x="365" y="2844"/>
                      <a:pt x="430" y="2918"/>
                    </a:cubicBezTo>
                    <a:lnTo>
                      <a:pt x="430" y="2918"/>
                    </a:lnTo>
                    <a:lnTo>
                      <a:pt x="430" y="2918"/>
                    </a:lnTo>
                    <a:lnTo>
                      <a:pt x="755" y="2636"/>
                    </a:lnTo>
                    <a:cubicBezTo>
                      <a:pt x="707" y="2584"/>
                      <a:pt x="664" y="2524"/>
                      <a:pt x="625" y="2463"/>
                    </a:cubicBezTo>
                    <a:close/>
                    <a:moveTo>
                      <a:pt x="425" y="1813"/>
                    </a:moveTo>
                    <a:lnTo>
                      <a:pt x="0" y="1830"/>
                    </a:lnTo>
                    <a:cubicBezTo>
                      <a:pt x="0" y="1847"/>
                      <a:pt x="0" y="1865"/>
                      <a:pt x="0" y="1882"/>
                    </a:cubicBezTo>
                    <a:cubicBezTo>
                      <a:pt x="0" y="1882"/>
                      <a:pt x="0" y="1882"/>
                      <a:pt x="0" y="1882"/>
                    </a:cubicBezTo>
                    <a:cubicBezTo>
                      <a:pt x="0" y="1882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cubicBezTo>
                      <a:pt x="0" y="1886"/>
                      <a:pt x="0" y="1886"/>
                      <a:pt x="0" y="1886"/>
                    </a:cubicBezTo>
                    <a:lnTo>
                      <a:pt x="0" y="1886"/>
                    </a:lnTo>
                    <a:cubicBezTo>
                      <a:pt x="0" y="1886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lnTo>
                      <a:pt x="0" y="1891"/>
                    </a:lnTo>
                    <a:cubicBezTo>
                      <a:pt x="0" y="1891"/>
                      <a:pt x="0" y="1891"/>
                      <a:pt x="0" y="1891"/>
                    </a:cubicBezTo>
                    <a:cubicBezTo>
                      <a:pt x="0" y="1891"/>
                      <a:pt x="0" y="1891"/>
                      <a:pt x="0" y="1891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0" y="1895"/>
                    </a:cubicBezTo>
                    <a:lnTo>
                      <a:pt x="0" y="1895"/>
                    </a:lnTo>
                    <a:cubicBezTo>
                      <a:pt x="0" y="1895"/>
                      <a:pt x="0" y="1895"/>
                      <a:pt x="0" y="1895"/>
                    </a:cubicBezTo>
                    <a:cubicBezTo>
                      <a:pt x="0" y="1895"/>
                      <a:pt x="0" y="1895"/>
                      <a:pt x="5" y="1895"/>
                    </a:cubicBezTo>
                    <a:lnTo>
                      <a:pt x="5" y="1895"/>
                    </a:lnTo>
                    <a:cubicBezTo>
                      <a:pt x="5" y="1895"/>
                      <a:pt x="5" y="1895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899"/>
                    </a:cubicBezTo>
                    <a:lnTo>
                      <a:pt x="5" y="1899"/>
                    </a:lnTo>
                    <a:cubicBezTo>
                      <a:pt x="5" y="1899"/>
                      <a:pt x="5" y="1899"/>
                      <a:pt x="5" y="1899"/>
                    </a:cubicBezTo>
                    <a:cubicBezTo>
                      <a:pt x="5" y="1899"/>
                      <a:pt x="5" y="1899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4"/>
                    </a:lnTo>
                    <a:cubicBezTo>
                      <a:pt x="5" y="1904"/>
                      <a:pt x="5" y="1904"/>
                      <a:pt x="5" y="1904"/>
                    </a:cubicBezTo>
                    <a:cubicBezTo>
                      <a:pt x="5" y="1904"/>
                      <a:pt x="5" y="1904"/>
                      <a:pt x="5" y="1904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cubicBezTo>
                      <a:pt x="5" y="1908"/>
                      <a:pt x="5" y="1908"/>
                      <a:pt x="5" y="1908"/>
                    </a:cubicBezTo>
                    <a:lnTo>
                      <a:pt x="5" y="1908"/>
                    </a:ln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cubicBezTo>
                      <a:pt x="5" y="1912"/>
                      <a:pt x="5" y="1912"/>
                      <a:pt x="5" y="1912"/>
                    </a:cubicBezTo>
                    <a:lnTo>
                      <a:pt x="5" y="1912"/>
                    </a:lnTo>
                    <a:cubicBezTo>
                      <a:pt x="5" y="1912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cubicBezTo>
                      <a:pt x="5" y="1917"/>
                      <a:pt x="5" y="1917"/>
                      <a:pt x="5" y="1917"/>
                    </a:cubicBezTo>
                    <a:lnTo>
                      <a:pt x="5" y="1917"/>
                    </a:lnTo>
                    <a:lnTo>
                      <a:pt x="5" y="1921"/>
                    </a:lnTo>
                    <a:lnTo>
                      <a:pt x="5" y="1921"/>
                    </a:ln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cubicBezTo>
                      <a:pt x="5" y="1921"/>
                      <a:pt x="5" y="1921"/>
                      <a:pt x="5" y="1921"/>
                    </a:cubicBezTo>
                    <a:lnTo>
                      <a:pt x="5" y="1921"/>
                    </a:lnTo>
                    <a:cubicBezTo>
                      <a:pt x="5" y="1925"/>
                      <a:pt x="5" y="1925"/>
                      <a:pt x="5" y="1925"/>
                    </a:cubicBezTo>
                    <a:lnTo>
                      <a:pt x="5" y="1925"/>
                    </a:lnTo>
                    <a:cubicBezTo>
                      <a:pt x="5" y="1925"/>
                      <a:pt x="5" y="1925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0"/>
                      <a:pt x="5" y="1930"/>
                      <a:pt x="5" y="1930"/>
                    </a:cubicBezTo>
                    <a:lnTo>
                      <a:pt x="5" y="1930"/>
                    </a:lnTo>
                    <a:cubicBezTo>
                      <a:pt x="5" y="1934"/>
                      <a:pt x="5" y="1934"/>
                      <a:pt x="5" y="1938"/>
                    </a:cubicBezTo>
                    <a:lnTo>
                      <a:pt x="5" y="1938"/>
                    </a:lnTo>
                    <a:cubicBezTo>
                      <a:pt x="5" y="1938"/>
                      <a:pt x="5" y="1943"/>
                      <a:pt x="9" y="1943"/>
                    </a:cubicBezTo>
                    <a:lnTo>
                      <a:pt x="9" y="1943"/>
                    </a:lnTo>
                    <a:cubicBezTo>
                      <a:pt x="9" y="1964"/>
                      <a:pt x="13" y="1986"/>
                      <a:pt x="13" y="2008"/>
                    </a:cubicBezTo>
                    <a:lnTo>
                      <a:pt x="13" y="2008"/>
                    </a:lnTo>
                    <a:lnTo>
                      <a:pt x="13" y="2008"/>
                    </a:lnTo>
                    <a:lnTo>
                      <a:pt x="13" y="2008"/>
                    </a:lnTo>
                    <a:cubicBezTo>
                      <a:pt x="13" y="2008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3" y="2012"/>
                      <a:pt x="13" y="2012"/>
                      <a:pt x="13" y="2012"/>
                    </a:cubicBezTo>
                    <a:lnTo>
                      <a:pt x="13" y="2012"/>
                    </a:lnTo>
                    <a:cubicBezTo>
                      <a:pt x="18" y="2012"/>
                      <a:pt x="18" y="2012"/>
                      <a:pt x="18" y="2012"/>
                    </a:cubicBezTo>
                    <a:lnTo>
                      <a:pt x="18" y="2012"/>
                    </a:lnTo>
                    <a:cubicBezTo>
                      <a:pt x="18" y="2016"/>
                      <a:pt x="18" y="2016"/>
                      <a:pt x="18" y="2016"/>
                    </a:cubicBezTo>
                    <a:lnTo>
                      <a:pt x="18" y="2016"/>
                    </a:lnTo>
                    <a:cubicBezTo>
                      <a:pt x="18" y="2016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1"/>
                      <a:pt x="18" y="2021"/>
                    </a:cubicBezTo>
                    <a:lnTo>
                      <a:pt x="18" y="2021"/>
                    </a:lnTo>
                    <a:cubicBezTo>
                      <a:pt x="18" y="2021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cubicBezTo>
                      <a:pt x="18" y="2025"/>
                      <a:pt x="18" y="2025"/>
                      <a:pt x="18" y="2025"/>
                    </a:cubicBezTo>
                    <a:lnTo>
                      <a:pt x="18" y="2029"/>
                    </a:ln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29"/>
                      <a:pt x="18" y="2029"/>
                      <a:pt x="18" y="2029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4"/>
                    </a:cubicBezTo>
                    <a:cubicBezTo>
                      <a:pt x="18" y="2034"/>
                      <a:pt x="18" y="2034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38"/>
                      <a:pt x="18" y="2038"/>
                    </a:cubicBezTo>
                    <a:cubicBezTo>
                      <a:pt x="18" y="2038"/>
                      <a:pt x="18" y="2042"/>
                      <a:pt x="18" y="2042"/>
                    </a:cubicBezTo>
                    <a:cubicBezTo>
                      <a:pt x="18" y="2042"/>
                      <a:pt x="18" y="2042"/>
                      <a:pt x="18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2"/>
                    </a:cubicBezTo>
                    <a:cubicBezTo>
                      <a:pt x="22" y="2042"/>
                      <a:pt x="22" y="2042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47"/>
                      <a:pt x="22" y="2047"/>
                      <a:pt x="22" y="2047"/>
                    </a:cubicBezTo>
                    <a:lnTo>
                      <a:pt x="22" y="2047"/>
                    </a:lnTo>
                    <a:cubicBezTo>
                      <a:pt x="22" y="2047"/>
                      <a:pt x="22" y="2047"/>
                      <a:pt x="22" y="2047"/>
                    </a:cubicBezTo>
                    <a:cubicBezTo>
                      <a:pt x="22" y="2051"/>
                      <a:pt x="22" y="2051"/>
                      <a:pt x="22" y="2051"/>
                    </a:cubicBezTo>
                    <a:lnTo>
                      <a:pt x="22" y="2051"/>
                    </a:ln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1"/>
                      <a:pt x="22" y="2051"/>
                      <a:pt x="22" y="2051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cubicBezTo>
                      <a:pt x="22" y="2055"/>
                      <a:pt x="22" y="2055"/>
                      <a:pt x="22" y="2055"/>
                    </a:cubicBezTo>
                    <a:lnTo>
                      <a:pt x="22" y="2055"/>
                    </a:lnTo>
                    <a:lnTo>
                      <a:pt x="22" y="2060"/>
                    </a:lnTo>
                    <a:lnTo>
                      <a:pt x="22" y="2060"/>
                    </a:lnTo>
                    <a:cubicBezTo>
                      <a:pt x="26" y="2077"/>
                      <a:pt x="31" y="2099"/>
                      <a:pt x="35" y="2116"/>
                    </a:cubicBezTo>
                    <a:lnTo>
                      <a:pt x="451" y="2029"/>
                    </a:lnTo>
                    <a:cubicBezTo>
                      <a:pt x="438" y="1960"/>
                      <a:pt x="430" y="1886"/>
                      <a:pt x="425" y="1813"/>
                    </a:cubicBezTo>
                    <a:close/>
                    <a:moveTo>
                      <a:pt x="191" y="958"/>
                    </a:moveTo>
                    <a:cubicBezTo>
                      <a:pt x="191" y="963"/>
                      <a:pt x="187" y="963"/>
                      <a:pt x="187" y="967"/>
                    </a:cubicBezTo>
                    <a:lnTo>
                      <a:pt x="187" y="967"/>
                    </a:lnTo>
                    <a:cubicBezTo>
                      <a:pt x="187" y="967"/>
                      <a:pt x="187" y="967"/>
                      <a:pt x="187" y="967"/>
                    </a:cubicBezTo>
                    <a:lnTo>
                      <a:pt x="187" y="971"/>
                    </a:lnTo>
                    <a:cubicBezTo>
                      <a:pt x="187" y="971"/>
                      <a:pt x="187" y="971"/>
                      <a:pt x="187" y="971"/>
                    </a:cubicBezTo>
                    <a:cubicBezTo>
                      <a:pt x="178" y="980"/>
                      <a:pt x="174" y="993"/>
                      <a:pt x="169" y="1002"/>
                    </a:cubicBezTo>
                    <a:cubicBezTo>
                      <a:pt x="169" y="1002"/>
                      <a:pt x="169" y="1002"/>
                      <a:pt x="169" y="1002"/>
                    </a:cubicBezTo>
                    <a:cubicBezTo>
                      <a:pt x="169" y="1002"/>
                      <a:pt x="169" y="1002"/>
                      <a:pt x="169" y="1006"/>
                    </a:cubicBezTo>
                    <a:lnTo>
                      <a:pt x="169" y="1006"/>
                    </a:lnTo>
                    <a:lnTo>
                      <a:pt x="169" y="1006"/>
                    </a:lnTo>
                    <a:cubicBezTo>
                      <a:pt x="169" y="1006"/>
                      <a:pt x="169" y="1006"/>
                      <a:pt x="169" y="1006"/>
                    </a:cubicBezTo>
                    <a:lnTo>
                      <a:pt x="165" y="1006"/>
                    </a:ln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06"/>
                      <a:pt x="165" y="1006"/>
                      <a:pt x="165" y="1006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0"/>
                      <a:pt x="165" y="1010"/>
                    </a:cubicBezTo>
                    <a:cubicBezTo>
                      <a:pt x="165" y="1010"/>
                      <a:pt x="165" y="1015"/>
                      <a:pt x="165" y="1015"/>
                    </a:cubicBezTo>
                    <a:lnTo>
                      <a:pt x="165" y="1015"/>
                    </a:ln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5" y="1015"/>
                    </a:cubicBezTo>
                    <a:cubicBezTo>
                      <a:pt x="165" y="1015"/>
                      <a:pt x="165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5"/>
                      <a:pt x="161" y="1015"/>
                      <a:pt x="161" y="1015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19"/>
                      <a:pt x="161" y="1019"/>
                      <a:pt x="161" y="1019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61" y="1023"/>
                      <a:pt x="161" y="1023"/>
                    </a:cubicBezTo>
                    <a:lnTo>
                      <a:pt x="161" y="1023"/>
                    </a:lnTo>
                    <a:cubicBezTo>
                      <a:pt x="161" y="1023"/>
                      <a:pt x="161" y="1023"/>
                      <a:pt x="161" y="1023"/>
                    </a:cubicBezTo>
                    <a:cubicBezTo>
                      <a:pt x="161" y="1023"/>
                      <a:pt x="156" y="1023"/>
                      <a:pt x="156" y="1023"/>
                    </a:cubicBezTo>
                    <a:cubicBezTo>
                      <a:pt x="156" y="1023"/>
                      <a:pt x="156" y="1023"/>
                      <a:pt x="156" y="1028"/>
                    </a:cubicBezTo>
                    <a:lnTo>
                      <a:pt x="156" y="1028"/>
                    </a:ln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28"/>
                    </a:cubicBezTo>
                    <a:cubicBezTo>
                      <a:pt x="156" y="1028"/>
                      <a:pt x="156" y="1028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cubicBezTo>
                      <a:pt x="156" y="1032"/>
                      <a:pt x="156" y="1032"/>
                      <a:pt x="156" y="1032"/>
                    </a:cubicBezTo>
                    <a:cubicBezTo>
                      <a:pt x="156" y="1032"/>
                      <a:pt x="156" y="1032"/>
                      <a:pt x="156" y="1032"/>
                    </a:cubicBezTo>
                    <a:lnTo>
                      <a:pt x="156" y="1032"/>
                    </a:lnTo>
                    <a:lnTo>
                      <a:pt x="156" y="1032"/>
                    </a:lnTo>
                    <a:cubicBezTo>
                      <a:pt x="152" y="1032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cubicBezTo>
                      <a:pt x="152" y="1036"/>
                      <a:pt x="152" y="1036"/>
                      <a:pt x="152" y="1036"/>
                    </a:cubicBezTo>
                    <a:lnTo>
                      <a:pt x="152" y="1036"/>
                    </a:lnTo>
                    <a:lnTo>
                      <a:pt x="152" y="1036"/>
                    </a:lnTo>
                    <a:cubicBezTo>
                      <a:pt x="152" y="1036"/>
                      <a:pt x="152" y="1036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lnTo>
                      <a:pt x="152" y="1041"/>
                    </a:ln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1"/>
                    </a:cubicBezTo>
                    <a:cubicBezTo>
                      <a:pt x="152" y="1041"/>
                      <a:pt x="152" y="1041"/>
                      <a:pt x="152" y="1045"/>
                    </a:cubicBezTo>
                    <a:cubicBezTo>
                      <a:pt x="152" y="1045"/>
                      <a:pt x="152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5"/>
                      <a:pt x="148" y="1045"/>
                    </a:cubicBezTo>
                    <a:lnTo>
                      <a:pt x="148" y="1045"/>
                    </a:lnTo>
                    <a:cubicBezTo>
                      <a:pt x="148" y="1045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49"/>
                    </a:cubicBezTo>
                    <a:cubicBezTo>
                      <a:pt x="148" y="1049"/>
                      <a:pt x="148" y="1049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8" y="1054"/>
                      <a:pt x="148" y="1054"/>
                    </a:cubicBezTo>
                    <a:cubicBezTo>
                      <a:pt x="148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4"/>
                      <a:pt x="143" y="1054"/>
                      <a:pt x="143" y="1054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58"/>
                      <a:pt x="143" y="1058"/>
                    </a:cubicBezTo>
                    <a:lnTo>
                      <a:pt x="143" y="1058"/>
                    </a:lnTo>
                    <a:cubicBezTo>
                      <a:pt x="143" y="1058"/>
                      <a:pt x="143" y="1058"/>
                      <a:pt x="143" y="1058"/>
                    </a:cubicBezTo>
                    <a:cubicBezTo>
                      <a:pt x="143" y="1058"/>
                      <a:pt x="143" y="1062"/>
                      <a:pt x="143" y="1062"/>
                    </a:cubicBezTo>
                    <a:lnTo>
                      <a:pt x="143" y="1062"/>
                    </a:ln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43" y="1062"/>
                    </a:cubicBezTo>
                    <a:cubicBezTo>
                      <a:pt x="143" y="1062"/>
                      <a:pt x="143" y="1062"/>
                      <a:pt x="139" y="1062"/>
                    </a:cubicBezTo>
                    <a:cubicBezTo>
                      <a:pt x="139" y="1062"/>
                      <a:pt x="139" y="1062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cubicBezTo>
                      <a:pt x="139" y="1067"/>
                      <a:pt x="139" y="1067"/>
                      <a:pt x="139" y="1067"/>
                    </a:cubicBezTo>
                    <a:lnTo>
                      <a:pt x="139" y="1071"/>
                    </a:ln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1"/>
                      <a:pt x="139" y="1071"/>
                    </a:cubicBezTo>
                    <a:cubicBezTo>
                      <a:pt x="139" y="1071"/>
                      <a:pt x="139" y="1075"/>
                      <a:pt x="139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75"/>
                    </a:cubicBezTo>
                    <a:cubicBezTo>
                      <a:pt x="135" y="1075"/>
                      <a:pt x="135" y="1075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cubicBezTo>
                      <a:pt x="135" y="1080"/>
                      <a:pt x="135" y="1080"/>
                      <a:pt x="135" y="1080"/>
                    </a:cubicBezTo>
                    <a:lnTo>
                      <a:pt x="135" y="1080"/>
                    </a:lnTo>
                    <a:cubicBezTo>
                      <a:pt x="135" y="1080"/>
                      <a:pt x="135" y="1080"/>
                      <a:pt x="135" y="1084"/>
                    </a:cubicBezTo>
                    <a:cubicBezTo>
                      <a:pt x="135" y="1084"/>
                      <a:pt x="135" y="1084"/>
                      <a:pt x="135" y="1084"/>
                    </a:cubicBezTo>
                    <a:lnTo>
                      <a:pt x="135" y="1084"/>
                    </a:lnTo>
                    <a:cubicBezTo>
                      <a:pt x="135" y="1084"/>
                      <a:pt x="135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4"/>
                      <a:pt x="130" y="1084"/>
                      <a:pt x="130" y="1084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cubicBezTo>
                      <a:pt x="130" y="1088"/>
                      <a:pt x="130" y="1088"/>
                      <a:pt x="130" y="1088"/>
                    </a:cubicBezTo>
                    <a:lnTo>
                      <a:pt x="130" y="1088"/>
                    </a:lnTo>
                    <a:cubicBezTo>
                      <a:pt x="130" y="1088"/>
                      <a:pt x="130" y="1088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cubicBezTo>
                      <a:pt x="130" y="1093"/>
                      <a:pt x="130" y="1093"/>
                      <a:pt x="130" y="1093"/>
                    </a:cubicBezTo>
                    <a:lnTo>
                      <a:pt x="130" y="1093"/>
                    </a:lnTo>
                    <a:cubicBezTo>
                      <a:pt x="130" y="1093"/>
                      <a:pt x="130" y="1093"/>
                      <a:pt x="126" y="1093"/>
                    </a:cubicBezTo>
                    <a:cubicBezTo>
                      <a:pt x="126" y="1093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097"/>
                      <a:pt x="126" y="1097"/>
                    </a:cubicBezTo>
                    <a:cubicBezTo>
                      <a:pt x="126" y="1097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1"/>
                    </a:cubicBezTo>
                    <a:cubicBezTo>
                      <a:pt x="126" y="1101"/>
                      <a:pt x="126" y="1101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6" y="1106"/>
                      <a:pt x="126" y="1106"/>
                    </a:cubicBezTo>
                    <a:cubicBezTo>
                      <a:pt x="126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cubicBezTo>
                      <a:pt x="122" y="1106"/>
                      <a:pt x="122" y="1106"/>
                      <a:pt x="122" y="1106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lnTo>
                      <a:pt x="122" y="1110"/>
                    </a:ln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0"/>
                      <a:pt x="122" y="1110"/>
                      <a:pt x="122" y="1110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22" y="1115"/>
                      <a:pt x="122" y="1115"/>
                      <a:pt x="122" y="1115"/>
                    </a:cubicBezTo>
                    <a:cubicBezTo>
                      <a:pt x="117" y="1115"/>
                      <a:pt x="117" y="1115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19"/>
                    </a:ln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cubicBezTo>
                      <a:pt x="117" y="1119"/>
                      <a:pt x="117" y="1119"/>
                      <a:pt x="117" y="1119"/>
                    </a:cubicBezTo>
                    <a:lnTo>
                      <a:pt x="117" y="1123"/>
                    </a:ln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3"/>
                    </a:cubicBezTo>
                    <a:cubicBezTo>
                      <a:pt x="117" y="1123"/>
                      <a:pt x="117" y="1123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7" y="1128"/>
                      <a:pt x="117" y="1128"/>
                      <a:pt x="117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cubicBezTo>
                      <a:pt x="113" y="1128"/>
                      <a:pt x="113" y="1128"/>
                      <a:pt x="113" y="1128"/>
                    </a:cubicBezTo>
                    <a:lnTo>
                      <a:pt x="113" y="1128"/>
                    </a:ln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2"/>
                    </a:ln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cubicBezTo>
                      <a:pt x="113" y="1132"/>
                      <a:pt x="113" y="1132"/>
                      <a:pt x="113" y="1132"/>
                    </a:cubicBez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36"/>
                      <a:pt x="113" y="1136"/>
                    </a:cubicBezTo>
                    <a:lnTo>
                      <a:pt x="113" y="1136"/>
                    </a:lnTo>
                    <a:lnTo>
                      <a:pt x="113" y="1136"/>
                    </a:lnTo>
                    <a:cubicBezTo>
                      <a:pt x="113" y="1136"/>
                      <a:pt x="113" y="1136"/>
                      <a:pt x="113" y="1136"/>
                    </a:cubicBezTo>
                    <a:cubicBezTo>
                      <a:pt x="113" y="1136"/>
                      <a:pt x="113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cubicBezTo>
                      <a:pt x="109" y="1141"/>
                      <a:pt x="109" y="1141"/>
                      <a:pt x="109" y="1141"/>
                    </a:cubicBezTo>
                    <a:lnTo>
                      <a:pt x="109" y="1141"/>
                    </a:lnTo>
                    <a:lnTo>
                      <a:pt x="109" y="1141"/>
                    </a:ln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9" y="1149"/>
                    </a:cubicBezTo>
                    <a:cubicBezTo>
                      <a:pt x="109" y="1149"/>
                      <a:pt x="109" y="1149"/>
                      <a:pt x="104" y="1149"/>
                    </a:cubicBezTo>
                    <a:cubicBezTo>
                      <a:pt x="104" y="1149"/>
                      <a:pt x="104" y="1149"/>
                      <a:pt x="104" y="1149"/>
                    </a:cubicBezTo>
                    <a:cubicBezTo>
                      <a:pt x="104" y="1149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4"/>
                    </a:cubicBezTo>
                    <a:lnTo>
                      <a:pt x="104" y="1154"/>
                    </a:lnTo>
                    <a:cubicBezTo>
                      <a:pt x="104" y="1154"/>
                      <a:pt x="104" y="1154"/>
                      <a:pt x="104" y="1158"/>
                    </a:cubicBezTo>
                    <a:lnTo>
                      <a:pt x="104" y="1158"/>
                    </a:ln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58"/>
                      <a:pt x="104" y="1158"/>
                      <a:pt x="104" y="1158"/>
                    </a:cubicBezTo>
                    <a:cubicBezTo>
                      <a:pt x="104" y="1162"/>
                      <a:pt x="100" y="1167"/>
                      <a:pt x="100" y="1167"/>
                    </a:cubicBezTo>
                    <a:lnTo>
                      <a:pt x="100" y="1167"/>
                    </a:lnTo>
                    <a:cubicBezTo>
                      <a:pt x="96" y="1184"/>
                      <a:pt x="87" y="1206"/>
                      <a:pt x="83" y="1223"/>
                    </a:cubicBezTo>
                    <a:lnTo>
                      <a:pt x="490" y="1353"/>
                    </a:lnTo>
                    <a:cubicBezTo>
                      <a:pt x="508" y="1297"/>
                      <a:pt x="529" y="1245"/>
                      <a:pt x="555" y="1193"/>
                    </a:cubicBezTo>
                    <a:cubicBezTo>
                      <a:pt x="560" y="1180"/>
                      <a:pt x="568" y="1167"/>
                      <a:pt x="573" y="1154"/>
                    </a:cubicBezTo>
                    <a:close/>
                    <a:moveTo>
                      <a:pt x="789" y="291"/>
                    </a:moveTo>
                    <a:cubicBezTo>
                      <a:pt x="763" y="304"/>
                      <a:pt x="742" y="321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38"/>
                    </a:cubicBezTo>
                    <a:cubicBezTo>
                      <a:pt x="716" y="338"/>
                      <a:pt x="716" y="338"/>
                      <a:pt x="716" y="343"/>
                    </a:cubicBezTo>
                    <a:lnTo>
                      <a:pt x="716" y="343"/>
                    </a:lnTo>
                    <a:cubicBezTo>
                      <a:pt x="716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lnTo>
                      <a:pt x="711" y="343"/>
                    </a:ln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11" y="343"/>
                      <a:pt x="711" y="343"/>
                      <a:pt x="711" y="343"/>
                    </a:cubicBez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lnTo>
                      <a:pt x="707" y="347"/>
                    </a:ln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7" y="347"/>
                      <a:pt x="707" y="347"/>
                      <a:pt x="707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47"/>
                    </a:cubicBezTo>
                    <a:cubicBezTo>
                      <a:pt x="703" y="347"/>
                      <a:pt x="703" y="347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703" y="351"/>
                      <a:pt x="703" y="351"/>
                      <a:pt x="703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1"/>
                      <a:pt x="698" y="351"/>
                      <a:pt x="698" y="351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8" y="356"/>
                      <a:pt x="698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cubicBezTo>
                      <a:pt x="694" y="356"/>
                      <a:pt x="694" y="356"/>
                      <a:pt x="694" y="356"/>
                    </a:cubicBezTo>
                    <a:lnTo>
                      <a:pt x="694" y="356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lnTo>
                      <a:pt x="690" y="360"/>
                    </a:ln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90" y="360"/>
                      <a:pt x="690" y="360"/>
                    </a:cubicBezTo>
                    <a:cubicBezTo>
                      <a:pt x="690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0"/>
                      <a:pt x="685" y="360"/>
                    </a:cubicBezTo>
                    <a:cubicBezTo>
                      <a:pt x="685" y="360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5" y="364"/>
                    </a:cubicBezTo>
                    <a:cubicBezTo>
                      <a:pt x="685" y="364"/>
                      <a:pt x="685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4"/>
                      <a:pt x="681" y="364"/>
                    </a:cubicBezTo>
                    <a:cubicBezTo>
                      <a:pt x="681" y="364"/>
                      <a:pt x="681" y="369"/>
                      <a:pt x="681" y="369"/>
                    </a:cubicBezTo>
                    <a:cubicBezTo>
                      <a:pt x="681" y="369"/>
                      <a:pt x="681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cubicBezTo>
                      <a:pt x="677" y="369"/>
                      <a:pt x="677" y="369"/>
                      <a:pt x="677" y="369"/>
                    </a:cubicBezTo>
                    <a:lnTo>
                      <a:pt x="672" y="373"/>
                    </a:lnTo>
                    <a:lnTo>
                      <a:pt x="672" y="373"/>
                    </a:ln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cubicBezTo>
                      <a:pt x="672" y="373"/>
                      <a:pt x="672" y="373"/>
                      <a:pt x="672" y="373"/>
                    </a:cubicBezTo>
                    <a:lnTo>
                      <a:pt x="668" y="377"/>
                    </a:lnTo>
                    <a:lnTo>
                      <a:pt x="668" y="377"/>
                    </a:lnTo>
                    <a:cubicBezTo>
                      <a:pt x="668" y="377"/>
                      <a:pt x="668" y="377"/>
                      <a:pt x="668" y="377"/>
                    </a:cubicBezTo>
                    <a:lnTo>
                      <a:pt x="668" y="377"/>
                    </a:lnTo>
                    <a:cubicBezTo>
                      <a:pt x="633" y="403"/>
                      <a:pt x="599" y="434"/>
                      <a:pt x="564" y="464"/>
                    </a:cubicBezTo>
                    <a:lnTo>
                      <a:pt x="854" y="781"/>
                    </a:lnTo>
                    <a:cubicBezTo>
                      <a:pt x="907" y="733"/>
                      <a:pt x="963" y="685"/>
                      <a:pt x="1024" y="646"/>
                    </a:cubicBezTo>
                    <a:close/>
                    <a:moveTo>
                      <a:pt x="1635" y="0"/>
                    </a:moveTo>
                    <a:lnTo>
                      <a:pt x="1635" y="0"/>
                    </a:lnTo>
                    <a:lnTo>
                      <a:pt x="1635" y="0"/>
                    </a:lnTo>
                    <a:cubicBezTo>
                      <a:pt x="1635" y="0"/>
                      <a:pt x="1635" y="0"/>
                      <a:pt x="1635" y="0"/>
                    </a:cubicBezTo>
                    <a:lnTo>
                      <a:pt x="1635" y="0"/>
                    </a:lnTo>
                    <a:cubicBezTo>
                      <a:pt x="1631" y="0"/>
                      <a:pt x="1631" y="0"/>
                      <a:pt x="1631" y="0"/>
                    </a:cubicBezTo>
                    <a:lnTo>
                      <a:pt x="1631" y="0"/>
                    </a:ln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31" y="0"/>
                      <a:pt x="1631" y="0"/>
                    </a:cubicBezTo>
                    <a:cubicBezTo>
                      <a:pt x="1631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cubicBezTo>
                      <a:pt x="1626" y="0"/>
                      <a:pt x="1626" y="0"/>
                      <a:pt x="1626" y="0"/>
                    </a:cubicBezTo>
                    <a:lnTo>
                      <a:pt x="1626" y="0"/>
                    </a:lnTo>
                    <a:cubicBezTo>
                      <a:pt x="1626" y="0"/>
                      <a:pt x="1626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22" y="0"/>
                    </a:ln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cubicBezTo>
                      <a:pt x="1622" y="0"/>
                      <a:pt x="1622" y="0"/>
                      <a:pt x="1622" y="0"/>
                    </a:cubicBezTo>
                    <a:lnTo>
                      <a:pt x="1618" y="0"/>
                    </a:lnTo>
                    <a:cubicBezTo>
                      <a:pt x="1618" y="0"/>
                      <a:pt x="1618" y="0"/>
                      <a:pt x="1618" y="0"/>
                    </a:cubicBezTo>
                    <a:cubicBezTo>
                      <a:pt x="1618" y="0"/>
                      <a:pt x="1618" y="5"/>
                      <a:pt x="1618" y="5"/>
                    </a:cubicBezTo>
                    <a:cubicBezTo>
                      <a:pt x="1618" y="5"/>
                      <a:pt x="1618" y="5"/>
                      <a:pt x="1618" y="5"/>
                    </a:cubicBezTo>
                    <a:lnTo>
                      <a:pt x="1618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13" y="5"/>
                      <a:pt x="1613" y="5"/>
                      <a:pt x="1613" y="5"/>
                    </a:cubicBezTo>
                    <a:lnTo>
                      <a:pt x="1613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9" y="5"/>
                    </a:cubicBezTo>
                    <a:lnTo>
                      <a:pt x="1609" y="5"/>
                    </a:lnTo>
                    <a:cubicBezTo>
                      <a:pt x="1609" y="5"/>
                      <a:pt x="1609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cubicBezTo>
                      <a:pt x="1605" y="5"/>
                      <a:pt x="1605" y="5"/>
                      <a:pt x="1605" y="5"/>
                    </a:cubicBezTo>
                    <a:lnTo>
                      <a:pt x="1605" y="5"/>
                    </a:lnTo>
                    <a:cubicBezTo>
                      <a:pt x="1605" y="5"/>
                      <a:pt x="1605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600" y="5"/>
                      <a:pt x="1600" y="5"/>
                      <a:pt x="1600" y="5"/>
                    </a:cubicBezTo>
                    <a:lnTo>
                      <a:pt x="1600" y="5"/>
                    </a:lnTo>
                    <a:cubicBezTo>
                      <a:pt x="1596" y="5"/>
                      <a:pt x="1596" y="5"/>
                      <a:pt x="1596" y="5"/>
                    </a:cubicBezTo>
                    <a:lnTo>
                      <a:pt x="1596" y="5"/>
                    </a:lnTo>
                    <a:cubicBezTo>
                      <a:pt x="1596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92" y="5"/>
                      <a:pt x="1592" y="5"/>
                    </a:cubicBezTo>
                    <a:cubicBezTo>
                      <a:pt x="1592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7" y="5"/>
                      <a:pt x="1587" y="5"/>
                      <a:pt x="1587" y="5"/>
                    </a:cubicBezTo>
                    <a:lnTo>
                      <a:pt x="1587" y="5"/>
                    </a:lnTo>
                    <a:cubicBezTo>
                      <a:pt x="1583" y="5"/>
                      <a:pt x="1583" y="5"/>
                      <a:pt x="1583" y="5"/>
                    </a:cubicBezTo>
                    <a:lnTo>
                      <a:pt x="1583" y="5"/>
                    </a:lnTo>
                    <a:cubicBezTo>
                      <a:pt x="1583" y="5"/>
                      <a:pt x="1583" y="5"/>
                      <a:pt x="1579" y="5"/>
                    </a:cubicBezTo>
                    <a:lnTo>
                      <a:pt x="1579" y="5"/>
                    </a:lnTo>
                    <a:cubicBezTo>
                      <a:pt x="1579" y="5"/>
                      <a:pt x="1579" y="5"/>
                      <a:pt x="1579" y="5"/>
                    </a:cubicBezTo>
                    <a:lnTo>
                      <a:pt x="1579" y="5"/>
                    </a:lnTo>
                    <a:cubicBezTo>
                      <a:pt x="1574" y="5"/>
                      <a:pt x="1574" y="5"/>
                      <a:pt x="1570" y="9"/>
                    </a:cubicBezTo>
                    <a:lnTo>
                      <a:pt x="1570" y="9"/>
                    </a:lnTo>
                    <a:cubicBezTo>
                      <a:pt x="1496" y="13"/>
                      <a:pt x="1427" y="26"/>
                      <a:pt x="1353" y="44"/>
                    </a:cubicBezTo>
                    <a:lnTo>
                      <a:pt x="1453" y="460"/>
                    </a:lnTo>
                    <a:cubicBezTo>
                      <a:pt x="1522" y="447"/>
                      <a:pt x="1596" y="434"/>
                      <a:pt x="1665" y="429"/>
                    </a:cubicBezTo>
                    <a:close/>
                    <a:moveTo>
                      <a:pt x="2515" y="165"/>
                    </a:moveTo>
                    <a:cubicBezTo>
                      <a:pt x="2515" y="165"/>
                      <a:pt x="2515" y="165"/>
                      <a:pt x="2515" y="165"/>
                    </a:cubicBezTo>
                    <a:cubicBezTo>
                      <a:pt x="2515" y="165"/>
                      <a:pt x="2515" y="165"/>
                      <a:pt x="2515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cubicBezTo>
                      <a:pt x="2511" y="165"/>
                      <a:pt x="2511" y="165"/>
                      <a:pt x="2511" y="165"/>
                    </a:cubicBezTo>
                    <a:lnTo>
                      <a:pt x="2511" y="165"/>
                    </a:lnTo>
                    <a:cubicBezTo>
                      <a:pt x="2511" y="165"/>
                      <a:pt x="2511" y="165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6" y="161"/>
                      <a:pt x="2506" y="161"/>
                      <a:pt x="2506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502" y="161"/>
                      <a:pt x="2502" y="161"/>
                    </a:cubicBezTo>
                    <a:cubicBezTo>
                      <a:pt x="2502" y="161"/>
                      <a:pt x="2498" y="161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cubicBezTo>
                      <a:pt x="2498" y="156"/>
                      <a:pt x="2498" y="156"/>
                      <a:pt x="2498" y="156"/>
                    </a:cubicBezTo>
                    <a:lnTo>
                      <a:pt x="2498" y="156"/>
                    </a:lnTo>
                    <a:cubicBezTo>
                      <a:pt x="2498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lnTo>
                      <a:pt x="2493" y="156"/>
                    </a:ln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93" y="156"/>
                      <a:pt x="2493" y="156"/>
                      <a:pt x="2493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6"/>
                      <a:pt x="2489" y="156"/>
                      <a:pt x="2489" y="156"/>
                    </a:cubicBezTo>
                    <a:cubicBezTo>
                      <a:pt x="2489" y="152"/>
                      <a:pt x="2489" y="152"/>
                      <a:pt x="2489" y="152"/>
                    </a:cubicBezTo>
                    <a:lnTo>
                      <a:pt x="2489" y="152"/>
                    </a:ln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9" y="152"/>
                    </a:cubicBezTo>
                    <a:cubicBezTo>
                      <a:pt x="2489" y="152"/>
                      <a:pt x="2489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lnTo>
                      <a:pt x="2485" y="152"/>
                    </a:ln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5" y="152"/>
                      <a:pt x="2485" y="152"/>
                    </a:cubicBezTo>
                    <a:cubicBezTo>
                      <a:pt x="2485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52"/>
                      <a:pt x="2480" y="152"/>
                      <a:pt x="2480" y="152"/>
                    </a:cubicBezTo>
                    <a:cubicBezTo>
                      <a:pt x="2480" y="148"/>
                      <a:pt x="2480" y="148"/>
                      <a:pt x="2480" y="148"/>
                    </a:cubicBezTo>
                    <a:cubicBezTo>
                      <a:pt x="2480" y="148"/>
                      <a:pt x="2480" y="148"/>
                      <a:pt x="2480" y="148"/>
                    </a:cubicBezTo>
                    <a:lnTo>
                      <a:pt x="2476" y="148"/>
                    </a:ln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6" y="148"/>
                    </a:cubicBezTo>
                    <a:cubicBezTo>
                      <a:pt x="2476" y="148"/>
                      <a:pt x="2476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cubicBezTo>
                      <a:pt x="2472" y="148"/>
                      <a:pt x="2472" y="148"/>
                      <a:pt x="2472" y="148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7" y="143"/>
                      <a:pt x="2467" y="143"/>
                      <a:pt x="2467" y="143"/>
                    </a:cubicBezTo>
                    <a:lnTo>
                      <a:pt x="2467" y="143"/>
                    </a:lnTo>
                    <a:cubicBezTo>
                      <a:pt x="2467" y="143"/>
                      <a:pt x="2467" y="143"/>
                      <a:pt x="2467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63" y="143"/>
                    </a:cubicBezTo>
                    <a:cubicBezTo>
                      <a:pt x="2463" y="143"/>
                      <a:pt x="2463" y="143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9" y="139"/>
                      <a:pt x="2459" y="139"/>
                    </a:cubicBezTo>
                    <a:cubicBezTo>
                      <a:pt x="2459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4" y="139"/>
                      <a:pt x="2454" y="139"/>
                      <a:pt x="2454" y="139"/>
                    </a:cubicBezTo>
                    <a:cubicBezTo>
                      <a:pt x="2450" y="139"/>
                      <a:pt x="2450" y="139"/>
                      <a:pt x="2450" y="139"/>
                    </a:cubicBezTo>
                    <a:lnTo>
                      <a:pt x="2450" y="139"/>
                    </a:lnTo>
                    <a:cubicBezTo>
                      <a:pt x="2450" y="139"/>
                      <a:pt x="2450" y="135"/>
                      <a:pt x="2450" y="135"/>
                    </a:cubicBezTo>
                    <a:lnTo>
                      <a:pt x="2450" y="135"/>
                    </a:lnTo>
                    <a:cubicBezTo>
                      <a:pt x="2450" y="135"/>
                      <a:pt x="2450" y="135"/>
                      <a:pt x="2446" y="135"/>
                    </a:cubicBezTo>
                    <a:lnTo>
                      <a:pt x="2446" y="135"/>
                    </a:ln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6" y="135"/>
                      <a:pt x="2446" y="135"/>
                    </a:cubicBezTo>
                    <a:cubicBezTo>
                      <a:pt x="2446" y="135"/>
                      <a:pt x="2441" y="135"/>
                      <a:pt x="2441" y="135"/>
                    </a:cubicBezTo>
                    <a:lnTo>
                      <a:pt x="2441" y="135"/>
                    </a:ln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5"/>
                      <a:pt x="2441" y="135"/>
                      <a:pt x="2441" y="135"/>
                    </a:cubicBezTo>
                    <a:cubicBezTo>
                      <a:pt x="2441" y="130"/>
                      <a:pt x="2437" y="130"/>
                      <a:pt x="2437" y="130"/>
                    </a:cubicBezTo>
                    <a:lnTo>
                      <a:pt x="2437" y="130"/>
                    </a:ln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7" y="130"/>
                      <a:pt x="2437" y="130"/>
                      <a:pt x="2437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lnTo>
                      <a:pt x="2433" y="130"/>
                    </a:ln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33" y="130"/>
                    </a:cubicBezTo>
                    <a:cubicBezTo>
                      <a:pt x="2433" y="130"/>
                      <a:pt x="2433" y="130"/>
                      <a:pt x="2428" y="130"/>
                    </a:cubicBezTo>
                    <a:lnTo>
                      <a:pt x="2428" y="130"/>
                    </a:ln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8" y="126"/>
                      <a:pt x="2428" y="126"/>
                      <a:pt x="2428" y="126"/>
                    </a:cubicBezTo>
                    <a:cubicBezTo>
                      <a:pt x="2424" y="126"/>
                      <a:pt x="2424" y="126"/>
                      <a:pt x="2424" y="126"/>
                    </a:cubicBezTo>
                    <a:lnTo>
                      <a:pt x="2424" y="126"/>
                    </a:lnTo>
                    <a:lnTo>
                      <a:pt x="2424" y="126"/>
                    </a:lnTo>
                    <a:lnTo>
                      <a:pt x="2424" y="126"/>
                    </a:lnTo>
                    <a:cubicBezTo>
                      <a:pt x="2424" y="126"/>
                      <a:pt x="2420" y="126"/>
                      <a:pt x="2420" y="126"/>
                    </a:cubicBezTo>
                    <a:cubicBezTo>
                      <a:pt x="2420" y="126"/>
                      <a:pt x="2420" y="126"/>
                      <a:pt x="2420" y="126"/>
                    </a:cubicBezTo>
                    <a:cubicBezTo>
                      <a:pt x="2420" y="126"/>
                      <a:pt x="2420" y="122"/>
                      <a:pt x="2415" y="122"/>
                    </a:cubicBezTo>
                    <a:lnTo>
                      <a:pt x="2415" y="122"/>
                    </a:lnTo>
                    <a:cubicBezTo>
                      <a:pt x="2415" y="122"/>
                      <a:pt x="2411" y="122"/>
                      <a:pt x="2411" y="122"/>
                    </a:cubicBezTo>
                    <a:lnTo>
                      <a:pt x="2411" y="122"/>
                    </a:lnTo>
                    <a:cubicBezTo>
                      <a:pt x="2411" y="122"/>
                      <a:pt x="2407" y="117"/>
                      <a:pt x="2407" y="117"/>
                    </a:cubicBezTo>
                    <a:lnTo>
                      <a:pt x="2407" y="117"/>
                    </a:lnTo>
                    <a:cubicBezTo>
                      <a:pt x="2402" y="117"/>
                      <a:pt x="2402" y="117"/>
                      <a:pt x="2402" y="117"/>
                    </a:cubicBezTo>
                    <a:cubicBezTo>
                      <a:pt x="2402" y="117"/>
                      <a:pt x="2402" y="117"/>
                      <a:pt x="2402" y="117"/>
                    </a:cubicBezTo>
                    <a:lnTo>
                      <a:pt x="2402" y="117"/>
                    </a:lnTo>
                    <a:cubicBezTo>
                      <a:pt x="2398" y="117"/>
                      <a:pt x="2394" y="113"/>
                      <a:pt x="2389" y="113"/>
                    </a:cubicBezTo>
                    <a:cubicBezTo>
                      <a:pt x="2389" y="113"/>
                      <a:pt x="2389" y="113"/>
                      <a:pt x="2389" y="113"/>
                    </a:cubicBezTo>
                    <a:cubicBezTo>
                      <a:pt x="2342" y="96"/>
                      <a:pt x="2294" y="78"/>
                      <a:pt x="2246" y="65"/>
                    </a:cubicBezTo>
                    <a:lnTo>
                      <a:pt x="2129" y="477"/>
                    </a:lnTo>
                    <a:cubicBezTo>
                      <a:pt x="2199" y="495"/>
                      <a:pt x="2268" y="521"/>
                      <a:pt x="2333" y="5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56;p31"/>
              <p:cNvSpPr/>
              <p:nvPr/>
            </p:nvSpPr>
            <p:spPr>
              <a:xfrm>
                <a:off x="7160384" y="3956649"/>
                <a:ext cx="400942" cy="401466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062" extrusionOk="0">
                    <a:moveTo>
                      <a:pt x="2741" y="2103"/>
                    </a:moveTo>
                    <a:cubicBezTo>
                      <a:pt x="2424" y="2775"/>
                      <a:pt x="1626" y="3061"/>
                      <a:pt x="954" y="2745"/>
                    </a:cubicBezTo>
                    <a:cubicBezTo>
                      <a:pt x="287" y="2428"/>
                      <a:pt x="0" y="1630"/>
                      <a:pt x="313" y="958"/>
                    </a:cubicBezTo>
                    <a:cubicBezTo>
                      <a:pt x="629" y="291"/>
                      <a:pt x="1431" y="0"/>
                      <a:pt x="2099" y="317"/>
                    </a:cubicBezTo>
                    <a:cubicBezTo>
                      <a:pt x="2771" y="633"/>
                      <a:pt x="3057" y="1435"/>
                      <a:pt x="2741" y="21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57;p31"/>
              <p:cNvSpPr/>
              <p:nvPr/>
            </p:nvSpPr>
            <p:spPr>
              <a:xfrm>
                <a:off x="7262127" y="4049870"/>
                <a:ext cx="192342" cy="21725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57" extrusionOk="0">
                    <a:moveTo>
                      <a:pt x="373" y="1483"/>
                    </a:moveTo>
                    <a:lnTo>
                      <a:pt x="517" y="1552"/>
                    </a:lnTo>
                    <a:lnTo>
                      <a:pt x="595" y="1388"/>
                    </a:lnTo>
                    <a:lnTo>
                      <a:pt x="629" y="1396"/>
                    </a:lnTo>
                    <a:cubicBezTo>
                      <a:pt x="850" y="1457"/>
                      <a:pt x="1032" y="1396"/>
                      <a:pt x="1106" y="1231"/>
                    </a:cubicBezTo>
                    <a:cubicBezTo>
                      <a:pt x="1215" y="1010"/>
                      <a:pt x="1019" y="863"/>
                      <a:pt x="859" y="750"/>
                    </a:cubicBezTo>
                    <a:cubicBezTo>
                      <a:pt x="755" y="672"/>
                      <a:pt x="673" y="607"/>
                      <a:pt x="707" y="533"/>
                    </a:cubicBezTo>
                    <a:cubicBezTo>
                      <a:pt x="725" y="499"/>
                      <a:pt x="755" y="477"/>
                      <a:pt x="794" y="477"/>
                    </a:cubicBezTo>
                    <a:cubicBezTo>
                      <a:pt x="833" y="473"/>
                      <a:pt x="876" y="486"/>
                      <a:pt x="933" y="512"/>
                    </a:cubicBezTo>
                    <a:cubicBezTo>
                      <a:pt x="1024" y="555"/>
                      <a:pt x="1106" y="620"/>
                      <a:pt x="1184" y="711"/>
                    </a:cubicBezTo>
                    <a:lnTo>
                      <a:pt x="1358" y="551"/>
                    </a:lnTo>
                    <a:cubicBezTo>
                      <a:pt x="1301" y="481"/>
                      <a:pt x="1219" y="412"/>
                      <a:pt x="1124" y="356"/>
                    </a:cubicBezTo>
                    <a:lnTo>
                      <a:pt x="1093" y="338"/>
                    </a:lnTo>
                    <a:lnTo>
                      <a:pt x="1167" y="174"/>
                    </a:lnTo>
                    <a:lnTo>
                      <a:pt x="1024" y="108"/>
                    </a:lnTo>
                    <a:lnTo>
                      <a:pt x="946" y="269"/>
                    </a:lnTo>
                    <a:lnTo>
                      <a:pt x="911" y="260"/>
                    </a:lnTo>
                    <a:cubicBezTo>
                      <a:pt x="681" y="187"/>
                      <a:pt x="495" y="247"/>
                      <a:pt x="412" y="416"/>
                    </a:cubicBezTo>
                    <a:cubicBezTo>
                      <a:pt x="308" y="642"/>
                      <a:pt x="499" y="785"/>
                      <a:pt x="655" y="902"/>
                    </a:cubicBezTo>
                    <a:cubicBezTo>
                      <a:pt x="755" y="980"/>
                      <a:pt x="846" y="1045"/>
                      <a:pt x="807" y="1127"/>
                    </a:cubicBezTo>
                    <a:cubicBezTo>
                      <a:pt x="798" y="1145"/>
                      <a:pt x="777" y="1175"/>
                      <a:pt x="720" y="1175"/>
                    </a:cubicBezTo>
                    <a:lnTo>
                      <a:pt x="720" y="1175"/>
                    </a:lnTo>
                    <a:cubicBezTo>
                      <a:pt x="686" y="1175"/>
                      <a:pt x="642" y="1162"/>
                      <a:pt x="586" y="1136"/>
                    </a:cubicBezTo>
                    <a:cubicBezTo>
                      <a:pt x="477" y="1084"/>
                      <a:pt x="365" y="993"/>
                      <a:pt x="287" y="893"/>
                    </a:cubicBezTo>
                    <a:lnTo>
                      <a:pt x="105" y="1049"/>
                    </a:lnTo>
                    <a:cubicBezTo>
                      <a:pt x="174" y="1140"/>
                      <a:pt x="287" y="1231"/>
                      <a:pt x="417" y="1305"/>
                    </a:cubicBezTo>
                    <a:lnTo>
                      <a:pt x="447" y="1322"/>
                    </a:lnTo>
                    <a:close/>
                    <a:moveTo>
                      <a:pt x="556" y="1656"/>
                    </a:moveTo>
                    <a:lnTo>
                      <a:pt x="265" y="1522"/>
                    </a:lnTo>
                    <a:lnTo>
                      <a:pt x="343" y="1357"/>
                    </a:lnTo>
                    <a:cubicBezTo>
                      <a:pt x="204" y="1270"/>
                      <a:pt x="83" y="1166"/>
                      <a:pt x="18" y="1067"/>
                    </a:cubicBezTo>
                    <a:lnTo>
                      <a:pt x="1" y="1036"/>
                    </a:lnTo>
                    <a:lnTo>
                      <a:pt x="300" y="772"/>
                    </a:lnTo>
                    <a:lnTo>
                      <a:pt x="326" y="811"/>
                    </a:lnTo>
                    <a:cubicBezTo>
                      <a:pt x="399" y="915"/>
                      <a:pt x="508" y="1010"/>
                      <a:pt x="621" y="1062"/>
                    </a:cubicBezTo>
                    <a:cubicBezTo>
                      <a:pt x="677" y="1088"/>
                      <a:pt x="707" y="1097"/>
                      <a:pt x="720" y="1097"/>
                    </a:cubicBezTo>
                    <a:cubicBezTo>
                      <a:pt x="729" y="1097"/>
                      <a:pt x="733" y="1093"/>
                      <a:pt x="733" y="1093"/>
                    </a:cubicBezTo>
                    <a:cubicBezTo>
                      <a:pt x="746" y="1071"/>
                      <a:pt x="660" y="1006"/>
                      <a:pt x="608" y="967"/>
                    </a:cubicBezTo>
                    <a:cubicBezTo>
                      <a:pt x="447" y="846"/>
                      <a:pt x="209" y="663"/>
                      <a:pt x="339" y="382"/>
                    </a:cubicBezTo>
                    <a:cubicBezTo>
                      <a:pt x="434" y="182"/>
                      <a:pt x="647" y="104"/>
                      <a:pt x="902" y="174"/>
                    </a:cubicBezTo>
                    <a:lnTo>
                      <a:pt x="985" y="0"/>
                    </a:lnTo>
                    <a:lnTo>
                      <a:pt x="1275" y="134"/>
                    </a:lnTo>
                    <a:lnTo>
                      <a:pt x="1193" y="304"/>
                    </a:lnTo>
                    <a:cubicBezTo>
                      <a:pt x="1301" y="373"/>
                      <a:pt x="1388" y="451"/>
                      <a:pt x="1444" y="533"/>
                    </a:cubicBezTo>
                    <a:lnTo>
                      <a:pt x="1466" y="564"/>
                    </a:lnTo>
                    <a:lnTo>
                      <a:pt x="1176" y="828"/>
                    </a:lnTo>
                    <a:lnTo>
                      <a:pt x="1150" y="794"/>
                    </a:lnTo>
                    <a:cubicBezTo>
                      <a:pt x="1071" y="698"/>
                      <a:pt x="989" y="624"/>
                      <a:pt x="898" y="585"/>
                    </a:cubicBezTo>
                    <a:cubicBezTo>
                      <a:pt x="846" y="559"/>
                      <a:pt x="816" y="555"/>
                      <a:pt x="803" y="555"/>
                    </a:cubicBezTo>
                    <a:cubicBezTo>
                      <a:pt x="785" y="555"/>
                      <a:pt x="781" y="564"/>
                      <a:pt x="781" y="568"/>
                    </a:cubicBezTo>
                    <a:cubicBezTo>
                      <a:pt x="772" y="585"/>
                      <a:pt x="863" y="650"/>
                      <a:pt x="907" y="685"/>
                    </a:cubicBezTo>
                    <a:cubicBezTo>
                      <a:pt x="1071" y="802"/>
                      <a:pt x="1314" y="984"/>
                      <a:pt x="1180" y="1266"/>
                    </a:cubicBezTo>
                    <a:cubicBezTo>
                      <a:pt x="1089" y="1457"/>
                      <a:pt x="885" y="1535"/>
                      <a:pt x="638" y="1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558;p31"/>
            <p:cNvSpPr/>
            <p:nvPr/>
          </p:nvSpPr>
          <p:spPr>
            <a:xfrm>
              <a:off x="7360986" y="2749096"/>
              <a:ext cx="791526" cy="964332"/>
            </a:xfrm>
            <a:custGeom>
              <a:avLst/>
              <a:gdLst/>
              <a:ahLst/>
              <a:cxnLst/>
              <a:rect l="l" t="t" r="r" b="b"/>
              <a:pathLst>
                <a:path w="6037" h="7355" extrusionOk="0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59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60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61;p31"/>
            <p:cNvSpPr/>
            <p:nvPr/>
          </p:nvSpPr>
          <p:spPr>
            <a:xfrm>
              <a:off x="7229218" y="2874178"/>
              <a:ext cx="338926" cy="339581"/>
            </a:xfrm>
            <a:custGeom>
              <a:avLst/>
              <a:gdLst/>
              <a:ahLst/>
              <a:cxnLst/>
              <a:rect l="l" t="t" r="r" b="b"/>
              <a:pathLst>
                <a:path w="2585" h="2590" extrusionOk="0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62;p31"/>
            <p:cNvSpPr/>
            <p:nvPr/>
          </p:nvSpPr>
          <p:spPr>
            <a:xfrm>
              <a:off x="7312737" y="2955468"/>
              <a:ext cx="169004" cy="179231"/>
            </a:xfrm>
            <a:custGeom>
              <a:avLst/>
              <a:gdLst/>
              <a:ahLst/>
              <a:cxnLst/>
              <a:rect l="l" t="t" r="r" b="b"/>
              <a:pathLst>
                <a:path w="1289" h="1367" extrusionOk="0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63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64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65;p31"/>
            <p:cNvSpPr/>
            <p:nvPr/>
          </p:nvSpPr>
          <p:spPr>
            <a:xfrm>
              <a:off x="7461681" y="2686030"/>
              <a:ext cx="339450" cy="338926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66;p31"/>
            <p:cNvSpPr/>
            <p:nvPr/>
          </p:nvSpPr>
          <p:spPr>
            <a:xfrm>
              <a:off x="7534973" y="2779907"/>
              <a:ext cx="194571" cy="154713"/>
            </a:xfrm>
            <a:custGeom>
              <a:avLst/>
              <a:gdLst/>
              <a:ahLst/>
              <a:cxnLst/>
              <a:rect l="l" t="t" r="r" b="b"/>
              <a:pathLst>
                <a:path w="1484" h="1180" extrusionOk="0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67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68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69;p31"/>
            <p:cNvSpPr/>
            <p:nvPr/>
          </p:nvSpPr>
          <p:spPr>
            <a:xfrm>
              <a:off x="7291103" y="2809408"/>
              <a:ext cx="361739" cy="331584"/>
            </a:xfrm>
            <a:custGeom>
              <a:avLst/>
              <a:gdLst/>
              <a:ahLst/>
              <a:cxnLst/>
              <a:rect l="l" t="t" r="r" b="b"/>
              <a:pathLst>
                <a:path w="2759" h="2529" extrusionOk="0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70;p31"/>
            <p:cNvSpPr/>
            <p:nvPr/>
          </p:nvSpPr>
          <p:spPr>
            <a:xfrm>
              <a:off x="7376458" y="2898040"/>
              <a:ext cx="187098" cy="162186"/>
            </a:xfrm>
            <a:custGeom>
              <a:avLst/>
              <a:gdLst/>
              <a:ahLst/>
              <a:cxnLst/>
              <a:rect l="l" t="t" r="r" b="b"/>
              <a:pathLst>
                <a:path w="1427" h="1237" extrusionOk="0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71;p31"/>
            <p:cNvSpPr/>
            <p:nvPr/>
          </p:nvSpPr>
          <p:spPr>
            <a:xfrm>
              <a:off x="7628194" y="3010142"/>
              <a:ext cx="524319" cy="703287"/>
            </a:xfrm>
            <a:custGeom>
              <a:avLst/>
              <a:gdLst/>
              <a:ahLst/>
              <a:cxnLst/>
              <a:rect l="l" t="t" r="r" b="b"/>
              <a:pathLst>
                <a:path w="3999" h="5364" extrusionOk="0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2;p31"/>
            <p:cNvSpPr/>
            <p:nvPr/>
          </p:nvSpPr>
          <p:spPr>
            <a:xfrm>
              <a:off x="7715253" y="3145975"/>
              <a:ext cx="971544" cy="1600884"/>
            </a:xfrm>
            <a:custGeom>
              <a:avLst/>
              <a:gdLst/>
              <a:ahLst/>
              <a:cxnLst/>
              <a:rect l="l" t="t" r="r" b="b"/>
              <a:pathLst>
                <a:path w="7410" h="12210" extrusionOk="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3;p31"/>
            <p:cNvSpPr/>
            <p:nvPr/>
          </p:nvSpPr>
          <p:spPr>
            <a:xfrm>
              <a:off x="7749342" y="3181769"/>
              <a:ext cx="473054" cy="669723"/>
            </a:xfrm>
            <a:custGeom>
              <a:avLst/>
              <a:gdLst/>
              <a:ahLst/>
              <a:cxnLst/>
              <a:rect l="l" t="t" r="r" b="b"/>
              <a:pathLst>
                <a:path w="3608" h="5108" extrusionOk="0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1688841" y="1232922"/>
            <a:ext cx="5911759" cy="28291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Finally we conclude that this web application provides a dynamic, well-service oriented, user-friendly, flexible to use, and time-saving system where the selling and buying of products can be easily carried out by clients in a shorter time. </a:t>
            </a:r>
          </a:p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Buyers can easily search for items and they can even request the item they want to buy if the desired item is not there.</a:t>
            </a:r>
          </a:p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This module is very useful to Buyers and sellers. Admin can gain profit by using this site. Our future work will involve a more in-depth analysis of the website for user behavior.</a:t>
            </a:r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>
              <a:lnSpc>
                <a:spcPct val="150000"/>
              </a:lnSpc>
            </a:pPr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23" y="332427"/>
            <a:ext cx="8229600" cy="572700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grpSp>
        <p:nvGrpSpPr>
          <p:cNvPr id="3" name="Google Shape;2291;p37"/>
          <p:cNvGrpSpPr/>
          <p:nvPr/>
        </p:nvGrpSpPr>
        <p:grpSpPr>
          <a:xfrm>
            <a:off x="6633506" y="1037566"/>
            <a:ext cx="2133717" cy="3109810"/>
            <a:chOff x="3943186" y="2527319"/>
            <a:chExt cx="1283801" cy="2203083"/>
          </a:xfrm>
        </p:grpSpPr>
        <p:sp>
          <p:nvSpPr>
            <p:cNvPr id="4" name="Google Shape;2292;p37"/>
            <p:cNvSpPr/>
            <p:nvPr/>
          </p:nvSpPr>
          <p:spPr>
            <a:xfrm>
              <a:off x="3945400" y="3319611"/>
              <a:ext cx="1281587" cy="808602"/>
            </a:xfrm>
            <a:custGeom>
              <a:avLst/>
              <a:gdLst/>
              <a:ahLst/>
              <a:cxnLst/>
              <a:rect l="l" t="t" r="r" b="b"/>
              <a:pathLst>
                <a:path w="12735" h="8035" extrusionOk="0">
                  <a:moveTo>
                    <a:pt x="12712" y="413"/>
                  </a:moveTo>
                  <a:lnTo>
                    <a:pt x="12734" y="7580"/>
                  </a:lnTo>
                  <a:cubicBezTo>
                    <a:pt x="12734" y="7809"/>
                    <a:pt x="12552" y="7996"/>
                    <a:pt x="12322" y="7996"/>
                  </a:cubicBezTo>
                  <a:lnTo>
                    <a:pt x="438" y="8035"/>
                  </a:lnTo>
                  <a:cubicBezTo>
                    <a:pt x="212" y="8035"/>
                    <a:pt x="26" y="7848"/>
                    <a:pt x="26" y="7623"/>
                  </a:cubicBezTo>
                  <a:lnTo>
                    <a:pt x="4" y="452"/>
                  </a:lnTo>
                  <a:cubicBezTo>
                    <a:pt x="0" y="226"/>
                    <a:pt x="186" y="40"/>
                    <a:pt x="412" y="40"/>
                  </a:cubicBezTo>
                  <a:lnTo>
                    <a:pt x="12296" y="1"/>
                  </a:lnTo>
                  <a:cubicBezTo>
                    <a:pt x="12526" y="1"/>
                    <a:pt x="12712" y="187"/>
                    <a:pt x="12712" y="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93;p37"/>
            <p:cNvSpPr/>
            <p:nvPr/>
          </p:nvSpPr>
          <p:spPr>
            <a:xfrm>
              <a:off x="4013429" y="3392067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5" y="651"/>
                  </a:lnTo>
                  <a:lnTo>
                    <a:pt x="0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94;p37"/>
            <p:cNvSpPr/>
            <p:nvPr/>
          </p:nvSpPr>
          <p:spPr>
            <a:xfrm>
              <a:off x="4112452" y="3391665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95;p37"/>
            <p:cNvSpPr/>
            <p:nvPr/>
          </p:nvSpPr>
          <p:spPr>
            <a:xfrm>
              <a:off x="4211476" y="3391162"/>
              <a:ext cx="66419" cy="66017"/>
            </a:xfrm>
            <a:custGeom>
              <a:avLst/>
              <a:gdLst/>
              <a:ahLst/>
              <a:cxnLst/>
              <a:rect l="l" t="t" r="r" b="b"/>
              <a:pathLst>
                <a:path w="660" h="656" extrusionOk="0">
                  <a:moveTo>
                    <a:pt x="660" y="651"/>
                  </a:moveTo>
                  <a:lnTo>
                    <a:pt x="1" y="656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96;p37"/>
            <p:cNvSpPr/>
            <p:nvPr/>
          </p:nvSpPr>
          <p:spPr>
            <a:xfrm>
              <a:off x="4310098" y="3390759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97;p37"/>
            <p:cNvSpPr/>
            <p:nvPr/>
          </p:nvSpPr>
          <p:spPr>
            <a:xfrm>
              <a:off x="4409122" y="3390759"/>
              <a:ext cx="66922" cy="65513"/>
            </a:xfrm>
            <a:custGeom>
              <a:avLst/>
              <a:gdLst/>
              <a:ahLst/>
              <a:cxnLst/>
              <a:rect l="l" t="t" r="r" b="b"/>
              <a:pathLst>
                <a:path w="665" h="651" extrusionOk="0">
                  <a:moveTo>
                    <a:pt x="664" y="651"/>
                  </a:moveTo>
                  <a:lnTo>
                    <a:pt x="1" y="651"/>
                  </a:lnTo>
                  <a:lnTo>
                    <a:pt x="1" y="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98;p37"/>
            <p:cNvSpPr/>
            <p:nvPr/>
          </p:nvSpPr>
          <p:spPr>
            <a:xfrm>
              <a:off x="4507743" y="3390357"/>
              <a:ext cx="66922" cy="65513"/>
            </a:xfrm>
            <a:custGeom>
              <a:avLst/>
              <a:gdLst/>
              <a:ahLst/>
              <a:cxnLst/>
              <a:rect l="l" t="t" r="r" b="b"/>
              <a:pathLst>
                <a:path w="665" h="651" extrusionOk="0">
                  <a:moveTo>
                    <a:pt x="664" y="651"/>
                  </a:moveTo>
                  <a:lnTo>
                    <a:pt x="5" y="651"/>
                  </a:lnTo>
                  <a:lnTo>
                    <a:pt x="1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99;p37"/>
            <p:cNvSpPr/>
            <p:nvPr/>
          </p:nvSpPr>
          <p:spPr>
            <a:xfrm>
              <a:off x="4602440" y="3390357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00;p37"/>
            <p:cNvSpPr/>
            <p:nvPr/>
          </p:nvSpPr>
          <p:spPr>
            <a:xfrm>
              <a:off x="4705388" y="3389451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1;p37"/>
            <p:cNvSpPr/>
            <p:nvPr/>
          </p:nvSpPr>
          <p:spPr>
            <a:xfrm>
              <a:off x="4804513" y="3389451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3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02;p37"/>
            <p:cNvSpPr/>
            <p:nvPr/>
          </p:nvSpPr>
          <p:spPr>
            <a:xfrm>
              <a:off x="4903537" y="3389048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03;p37"/>
            <p:cNvSpPr/>
            <p:nvPr/>
          </p:nvSpPr>
          <p:spPr>
            <a:xfrm>
              <a:off x="5002158" y="3388545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3" y="651"/>
                  </a:moveTo>
                  <a:lnTo>
                    <a:pt x="4" y="656"/>
                  </a:lnTo>
                  <a:lnTo>
                    <a:pt x="0" y="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04;p37"/>
            <p:cNvSpPr/>
            <p:nvPr/>
          </p:nvSpPr>
          <p:spPr>
            <a:xfrm>
              <a:off x="5101182" y="3388143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5;p37"/>
            <p:cNvSpPr/>
            <p:nvPr/>
          </p:nvSpPr>
          <p:spPr>
            <a:xfrm>
              <a:off x="4013831" y="3495922"/>
              <a:ext cx="156286" cy="66017"/>
            </a:xfrm>
            <a:custGeom>
              <a:avLst/>
              <a:gdLst/>
              <a:ahLst/>
              <a:cxnLst/>
              <a:rect l="l" t="t" r="r" b="b"/>
              <a:pathLst>
                <a:path w="1553" h="656" extrusionOk="0">
                  <a:moveTo>
                    <a:pt x="1553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06;p37"/>
            <p:cNvSpPr/>
            <p:nvPr/>
          </p:nvSpPr>
          <p:spPr>
            <a:xfrm>
              <a:off x="4107219" y="3495922"/>
              <a:ext cx="62897" cy="65513"/>
            </a:xfrm>
            <a:custGeom>
              <a:avLst/>
              <a:gdLst/>
              <a:ahLst/>
              <a:cxnLst/>
              <a:rect l="l" t="t" r="r" b="b"/>
              <a:pathLst>
                <a:path w="625" h="651" extrusionOk="0">
                  <a:moveTo>
                    <a:pt x="625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7;p37"/>
            <p:cNvSpPr/>
            <p:nvPr/>
          </p:nvSpPr>
          <p:spPr>
            <a:xfrm>
              <a:off x="4200205" y="3495519"/>
              <a:ext cx="62897" cy="65513"/>
            </a:xfrm>
            <a:custGeom>
              <a:avLst/>
              <a:gdLst/>
              <a:ahLst/>
              <a:cxnLst/>
              <a:rect l="l" t="t" r="r" b="b"/>
              <a:pathLst>
                <a:path w="625" h="651" extrusionOk="0">
                  <a:moveTo>
                    <a:pt x="624" y="650"/>
                  </a:moveTo>
                  <a:lnTo>
                    <a:pt x="4" y="650"/>
                  </a:lnTo>
                  <a:lnTo>
                    <a:pt x="0" y="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08;p37"/>
            <p:cNvSpPr/>
            <p:nvPr/>
          </p:nvSpPr>
          <p:spPr>
            <a:xfrm>
              <a:off x="4293493" y="3495016"/>
              <a:ext cx="62998" cy="66017"/>
            </a:xfrm>
            <a:custGeom>
              <a:avLst/>
              <a:gdLst/>
              <a:ahLst/>
              <a:cxnLst/>
              <a:rect l="l" t="t" r="r" b="b"/>
              <a:pathLst>
                <a:path w="626" h="656" extrusionOk="0">
                  <a:moveTo>
                    <a:pt x="62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09;p37"/>
            <p:cNvSpPr/>
            <p:nvPr/>
          </p:nvSpPr>
          <p:spPr>
            <a:xfrm>
              <a:off x="4386479" y="3495016"/>
              <a:ext cx="62897" cy="65614"/>
            </a:xfrm>
            <a:custGeom>
              <a:avLst/>
              <a:gdLst/>
              <a:ahLst/>
              <a:cxnLst/>
              <a:rect l="l" t="t" r="r" b="b"/>
              <a:pathLst>
                <a:path w="625" h="652" extrusionOk="0">
                  <a:moveTo>
                    <a:pt x="625" y="651"/>
                  </a:moveTo>
                  <a:lnTo>
                    <a:pt x="5" y="651"/>
                  </a:lnTo>
                  <a:lnTo>
                    <a:pt x="0" y="1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10;p37"/>
            <p:cNvSpPr/>
            <p:nvPr/>
          </p:nvSpPr>
          <p:spPr>
            <a:xfrm>
              <a:off x="4479867" y="3494613"/>
              <a:ext cx="62897" cy="65513"/>
            </a:xfrm>
            <a:custGeom>
              <a:avLst/>
              <a:gdLst/>
              <a:ahLst/>
              <a:cxnLst/>
              <a:rect l="l" t="t" r="r" b="b"/>
              <a:pathLst>
                <a:path w="625" h="651" extrusionOk="0">
                  <a:moveTo>
                    <a:pt x="625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11;p37"/>
            <p:cNvSpPr/>
            <p:nvPr/>
          </p:nvSpPr>
          <p:spPr>
            <a:xfrm>
              <a:off x="4572753" y="3494211"/>
              <a:ext cx="62998" cy="65916"/>
            </a:xfrm>
            <a:custGeom>
              <a:avLst/>
              <a:gdLst/>
              <a:ahLst/>
              <a:cxnLst/>
              <a:rect l="l" t="t" r="r" b="b"/>
              <a:pathLst>
                <a:path w="626" h="655" extrusionOk="0">
                  <a:moveTo>
                    <a:pt x="625" y="650"/>
                  </a:moveTo>
                  <a:lnTo>
                    <a:pt x="5" y="655"/>
                  </a:lnTo>
                  <a:lnTo>
                    <a:pt x="1" y="4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12;p37"/>
            <p:cNvSpPr/>
            <p:nvPr/>
          </p:nvSpPr>
          <p:spPr>
            <a:xfrm>
              <a:off x="4666141" y="3493708"/>
              <a:ext cx="62897" cy="66017"/>
            </a:xfrm>
            <a:custGeom>
              <a:avLst/>
              <a:gdLst/>
              <a:ahLst/>
              <a:cxnLst/>
              <a:rect l="l" t="t" r="r" b="b"/>
              <a:pathLst>
                <a:path w="625" h="656" extrusionOk="0">
                  <a:moveTo>
                    <a:pt x="625" y="655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13;p37"/>
            <p:cNvSpPr/>
            <p:nvPr/>
          </p:nvSpPr>
          <p:spPr>
            <a:xfrm>
              <a:off x="4759127" y="3493708"/>
              <a:ext cx="63299" cy="65614"/>
            </a:xfrm>
            <a:custGeom>
              <a:avLst/>
              <a:gdLst/>
              <a:ahLst/>
              <a:cxnLst/>
              <a:rect l="l" t="t" r="r" b="b"/>
              <a:pathLst>
                <a:path w="629" h="652" extrusionOk="0">
                  <a:moveTo>
                    <a:pt x="629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14;p37"/>
            <p:cNvSpPr/>
            <p:nvPr/>
          </p:nvSpPr>
          <p:spPr>
            <a:xfrm>
              <a:off x="4852414" y="3493305"/>
              <a:ext cx="62998" cy="66017"/>
            </a:xfrm>
            <a:custGeom>
              <a:avLst/>
              <a:gdLst/>
              <a:ahLst/>
              <a:cxnLst/>
              <a:rect l="l" t="t" r="r" b="b"/>
              <a:pathLst>
                <a:path w="626" h="656" extrusionOk="0">
                  <a:moveTo>
                    <a:pt x="62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15;p37"/>
            <p:cNvSpPr/>
            <p:nvPr/>
          </p:nvSpPr>
          <p:spPr>
            <a:xfrm>
              <a:off x="4945400" y="3492903"/>
              <a:ext cx="156286" cy="65916"/>
            </a:xfrm>
            <a:custGeom>
              <a:avLst/>
              <a:gdLst/>
              <a:ahLst/>
              <a:cxnLst/>
              <a:rect l="l" t="t" r="r" b="b"/>
              <a:pathLst>
                <a:path w="1553" h="655" extrusionOk="0">
                  <a:moveTo>
                    <a:pt x="1553" y="650"/>
                  </a:moveTo>
                  <a:lnTo>
                    <a:pt x="5" y="655"/>
                  </a:lnTo>
                  <a:lnTo>
                    <a:pt x="0" y="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6;p37"/>
            <p:cNvSpPr/>
            <p:nvPr/>
          </p:nvSpPr>
          <p:spPr>
            <a:xfrm>
              <a:off x="5038789" y="3492400"/>
              <a:ext cx="129215" cy="66017"/>
            </a:xfrm>
            <a:custGeom>
              <a:avLst/>
              <a:gdLst/>
              <a:ahLst/>
              <a:cxnLst/>
              <a:rect l="l" t="t" r="r" b="b"/>
              <a:pathLst>
                <a:path w="1284" h="656" extrusionOk="0">
                  <a:moveTo>
                    <a:pt x="1284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7;p37"/>
            <p:cNvSpPr/>
            <p:nvPr/>
          </p:nvSpPr>
          <p:spPr>
            <a:xfrm>
              <a:off x="4014334" y="3600179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3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8;p37"/>
            <p:cNvSpPr/>
            <p:nvPr/>
          </p:nvSpPr>
          <p:spPr>
            <a:xfrm>
              <a:off x="4113358" y="3599776"/>
              <a:ext cx="66419" cy="66017"/>
            </a:xfrm>
            <a:custGeom>
              <a:avLst/>
              <a:gdLst/>
              <a:ahLst/>
              <a:cxnLst/>
              <a:rect l="l" t="t" r="r" b="b"/>
              <a:pathLst>
                <a:path w="660" h="656" extrusionOk="0">
                  <a:moveTo>
                    <a:pt x="659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19;p37"/>
            <p:cNvSpPr/>
            <p:nvPr/>
          </p:nvSpPr>
          <p:spPr>
            <a:xfrm>
              <a:off x="4211979" y="3599776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4" y="651"/>
                  </a:lnTo>
                  <a:lnTo>
                    <a:pt x="0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20;p37"/>
            <p:cNvSpPr/>
            <p:nvPr/>
          </p:nvSpPr>
          <p:spPr>
            <a:xfrm>
              <a:off x="4311003" y="3599373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0"/>
                  </a:moveTo>
                  <a:lnTo>
                    <a:pt x="0" y="650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21;p37"/>
            <p:cNvSpPr/>
            <p:nvPr/>
          </p:nvSpPr>
          <p:spPr>
            <a:xfrm>
              <a:off x="4409625" y="3598870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1"/>
                  </a:moveTo>
                  <a:lnTo>
                    <a:pt x="5" y="655"/>
                  </a:lnTo>
                  <a:lnTo>
                    <a:pt x="0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22;p37"/>
            <p:cNvSpPr/>
            <p:nvPr/>
          </p:nvSpPr>
          <p:spPr>
            <a:xfrm>
              <a:off x="4508649" y="3598468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5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23;p37"/>
            <p:cNvSpPr/>
            <p:nvPr/>
          </p:nvSpPr>
          <p:spPr>
            <a:xfrm>
              <a:off x="4607270" y="3598468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5" y="651"/>
                  </a:lnTo>
                  <a:lnTo>
                    <a:pt x="0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24;p37"/>
            <p:cNvSpPr/>
            <p:nvPr/>
          </p:nvSpPr>
          <p:spPr>
            <a:xfrm>
              <a:off x="4706294" y="3598065"/>
              <a:ext cx="66822" cy="65916"/>
            </a:xfrm>
            <a:custGeom>
              <a:avLst/>
              <a:gdLst/>
              <a:ahLst/>
              <a:cxnLst/>
              <a:rect l="l" t="t" r="r" b="b"/>
              <a:pathLst>
                <a:path w="664" h="655" extrusionOk="0">
                  <a:moveTo>
                    <a:pt x="664" y="650"/>
                  </a:moveTo>
                  <a:lnTo>
                    <a:pt x="5" y="655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25;p37"/>
            <p:cNvSpPr/>
            <p:nvPr/>
          </p:nvSpPr>
          <p:spPr>
            <a:xfrm>
              <a:off x="4805318" y="3597562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26;p37"/>
            <p:cNvSpPr/>
            <p:nvPr/>
          </p:nvSpPr>
          <p:spPr>
            <a:xfrm>
              <a:off x="4903939" y="3597562"/>
              <a:ext cx="66822" cy="65614"/>
            </a:xfrm>
            <a:custGeom>
              <a:avLst/>
              <a:gdLst/>
              <a:ahLst/>
              <a:cxnLst/>
              <a:rect l="l" t="t" r="r" b="b"/>
              <a:pathLst>
                <a:path w="664" h="652" extrusionOk="0">
                  <a:moveTo>
                    <a:pt x="66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27;p37"/>
            <p:cNvSpPr/>
            <p:nvPr/>
          </p:nvSpPr>
          <p:spPr>
            <a:xfrm>
              <a:off x="5002963" y="3597160"/>
              <a:ext cx="66922" cy="65513"/>
            </a:xfrm>
            <a:custGeom>
              <a:avLst/>
              <a:gdLst/>
              <a:ahLst/>
              <a:cxnLst/>
              <a:rect l="l" t="t" r="r" b="b"/>
              <a:pathLst>
                <a:path w="665" h="651" extrusionOk="0">
                  <a:moveTo>
                    <a:pt x="664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28;p37"/>
            <p:cNvSpPr/>
            <p:nvPr/>
          </p:nvSpPr>
          <p:spPr>
            <a:xfrm>
              <a:off x="5101584" y="3596757"/>
              <a:ext cx="66922" cy="65916"/>
            </a:xfrm>
            <a:custGeom>
              <a:avLst/>
              <a:gdLst/>
              <a:ahLst/>
              <a:cxnLst/>
              <a:rect l="l" t="t" r="r" b="b"/>
              <a:pathLst>
                <a:path w="665" h="655" extrusionOk="0">
                  <a:moveTo>
                    <a:pt x="664" y="650"/>
                  </a:moveTo>
                  <a:lnTo>
                    <a:pt x="5" y="655"/>
                  </a:lnTo>
                  <a:lnTo>
                    <a:pt x="1" y="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29;p37"/>
            <p:cNvSpPr/>
            <p:nvPr/>
          </p:nvSpPr>
          <p:spPr>
            <a:xfrm>
              <a:off x="4014737" y="3704435"/>
              <a:ext cx="63803" cy="66017"/>
            </a:xfrm>
            <a:custGeom>
              <a:avLst/>
              <a:gdLst/>
              <a:ahLst/>
              <a:cxnLst/>
              <a:rect l="l" t="t" r="r" b="b"/>
              <a:pathLst>
                <a:path w="634" h="656" extrusionOk="0">
                  <a:moveTo>
                    <a:pt x="633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30;p37"/>
            <p:cNvSpPr/>
            <p:nvPr/>
          </p:nvSpPr>
          <p:spPr>
            <a:xfrm>
              <a:off x="4108930" y="3704033"/>
              <a:ext cx="63803" cy="66017"/>
            </a:xfrm>
            <a:custGeom>
              <a:avLst/>
              <a:gdLst/>
              <a:ahLst/>
              <a:cxnLst/>
              <a:rect l="l" t="t" r="r" b="b"/>
              <a:pathLst>
                <a:path w="634" h="656" extrusionOk="0">
                  <a:moveTo>
                    <a:pt x="63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31;p37"/>
            <p:cNvSpPr/>
            <p:nvPr/>
          </p:nvSpPr>
          <p:spPr>
            <a:xfrm>
              <a:off x="4203627" y="3704033"/>
              <a:ext cx="63803" cy="65513"/>
            </a:xfrm>
            <a:custGeom>
              <a:avLst/>
              <a:gdLst/>
              <a:ahLst/>
              <a:cxnLst/>
              <a:rect l="l" t="t" r="r" b="b"/>
              <a:pathLst>
                <a:path w="634" h="651" extrusionOk="0">
                  <a:moveTo>
                    <a:pt x="634" y="651"/>
                  </a:moveTo>
                  <a:lnTo>
                    <a:pt x="1" y="651"/>
                  </a:lnTo>
                  <a:lnTo>
                    <a:pt x="1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32;p37"/>
            <p:cNvSpPr/>
            <p:nvPr/>
          </p:nvSpPr>
          <p:spPr>
            <a:xfrm>
              <a:off x="4297921" y="3703630"/>
              <a:ext cx="63803" cy="65513"/>
            </a:xfrm>
            <a:custGeom>
              <a:avLst/>
              <a:gdLst/>
              <a:ahLst/>
              <a:cxnLst/>
              <a:rect l="l" t="t" r="r" b="b"/>
              <a:pathLst>
                <a:path w="634" h="651" extrusionOk="0">
                  <a:moveTo>
                    <a:pt x="633" y="651"/>
                  </a:moveTo>
                  <a:lnTo>
                    <a:pt x="5" y="651"/>
                  </a:lnTo>
                  <a:lnTo>
                    <a:pt x="0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33;p37"/>
            <p:cNvSpPr/>
            <p:nvPr/>
          </p:nvSpPr>
          <p:spPr>
            <a:xfrm>
              <a:off x="4392618" y="3703127"/>
              <a:ext cx="63803" cy="66017"/>
            </a:xfrm>
            <a:custGeom>
              <a:avLst/>
              <a:gdLst/>
              <a:ahLst/>
              <a:cxnLst/>
              <a:rect l="l" t="t" r="r" b="b"/>
              <a:pathLst>
                <a:path w="634" h="656" extrusionOk="0">
                  <a:moveTo>
                    <a:pt x="633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4;p37"/>
            <p:cNvSpPr/>
            <p:nvPr/>
          </p:nvSpPr>
          <p:spPr>
            <a:xfrm>
              <a:off x="4486811" y="3702725"/>
              <a:ext cx="63803" cy="66017"/>
            </a:xfrm>
            <a:custGeom>
              <a:avLst/>
              <a:gdLst/>
              <a:ahLst/>
              <a:cxnLst/>
              <a:rect l="l" t="t" r="r" b="b"/>
              <a:pathLst>
                <a:path w="634" h="656" extrusionOk="0">
                  <a:moveTo>
                    <a:pt x="634" y="655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5;p37"/>
            <p:cNvSpPr/>
            <p:nvPr/>
          </p:nvSpPr>
          <p:spPr>
            <a:xfrm>
              <a:off x="4581105" y="3702725"/>
              <a:ext cx="63803" cy="65513"/>
            </a:xfrm>
            <a:custGeom>
              <a:avLst/>
              <a:gdLst/>
              <a:ahLst/>
              <a:cxnLst/>
              <a:rect l="l" t="t" r="r" b="b"/>
              <a:pathLst>
                <a:path w="634" h="651" extrusionOk="0">
                  <a:moveTo>
                    <a:pt x="633" y="651"/>
                  </a:moveTo>
                  <a:lnTo>
                    <a:pt x="4" y="651"/>
                  </a:lnTo>
                  <a:lnTo>
                    <a:pt x="0" y="1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36;p37"/>
            <p:cNvSpPr/>
            <p:nvPr/>
          </p:nvSpPr>
          <p:spPr>
            <a:xfrm>
              <a:off x="4675802" y="3702322"/>
              <a:ext cx="63803" cy="65916"/>
            </a:xfrm>
            <a:custGeom>
              <a:avLst/>
              <a:gdLst/>
              <a:ahLst/>
              <a:cxnLst/>
              <a:rect l="l" t="t" r="r" b="b"/>
              <a:pathLst>
                <a:path w="634" h="655" extrusionOk="0">
                  <a:moveTo>
                    <a:pt x="633" y="651"/>
                  </a:moveTo>
                  <a:lnTo>
                    <a:pt x="0" y="655"/>
                  </a:lnTo>
                  <a:lnTo>
                    <a:pt x="0" y="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37;p37"/>
            <p:cNvSpPr/>
            <p:nvPr/>
          </p:nvSpPr>
          <p:spPr>
            <a:xfrm>
              <a:off x="4769995" y="3701819"/>
              <a:ext cx="63803" cy="66017"/>
            </a:xfrm>
            <a:custGeom>
              <a:avLst/>
              <a:gdLst/>
              <a:ahLst/>
              <a:cxnLst/>
              <a:rect l="l" t="t" r="r" b="b"/>
              <a:pathLst>
                <a:path w="634" h="656" extrusionOk="0">
                  <a:moveTo>
                    <a:pt x="63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38;p37"/>
            <p:cNvSpPr/>
            <p:nvPr/>
          </p:nvSpPr>
          <p:spPr>
            <a:xfrm>
              <a:off x="4801896" y="3701819"/>
              <a:ext cx="126599" cy="66017"/>
            </a:xfrm>
            <a:custGeom>
              <a:avLst/>
              <a:gdLst/>
              <a:ahLst/>
              <a:cxnLst/>
              <a:rect l="l" t="t" r="r" b="b"/>
              <a:pathLst>
                <a:path w="1258" h="656" extrusionOk="0">
                  <a:moveTo>
                    <a:pt x="1257" y="651"/>
                  </a:moveTo>
                  <a:lnTo>
                    <a:pt x="4" y="656"/>
                  </a:lnTo>
                  <a:lnTo>
                    <a:pt x="0" y="5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39;p37"/>
            <p:cNvSpPr/>
            <p:nvPr/>
          </p:nvSpPr>
          <p:spPr>
            <a:xfrm>
              <a:off x="4958885" y="3701416"/>
              <a:ext cx="63803" cy="65513"/>
            </a:xfrm>
            <a:custGeom>
              <a:avLst/>
              <a:gdLst/>
              <a:ahLst/>
              <a:cxnLst/>
              <a:rect l="l" t="t" r="r" b="b"/>
              <a:pathLst>
                <a:path w="634" h="651" extrusionOk="0">
                  <a:moveTo>
                    <a:pt x="63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40;p37"/>
            <p:cNvSpPr/>
            <p:nvPr/>
          </p:nvSpPr>
          <p:spPr>
            <a:xfrm>
              <a:off x="5053582" y="3701014"/>
              <a:ext cx="115328" cy="65916"/>
            </a:xfrm>
            <a:custGeom>
              <a:avLst/>
              <a:gdLst/>
              <a:ahLst/>
              <a:cxnLst/>
              <a:rect l="l" t="t" r="r" b="b"/>
              <a:pathLst>
                <a:path w="1146" h="655" extrusionOk="0">
                  <a:moveTo>
                    <a:pt x="1145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41;p37"/>
            <p:cNvSpPr/>
            <p:nvPr/>
          </p:nvSpPr>
          <p:spPr>
            <a:xfrm>
              <a:off x="4015139" y="3808793"/>
              <a:ext cx="66419" cy="65513"/>
            </a:xfrm>
            <a:custGeom>
              <a:avLst/>
              <a:gdLst/>
              <a:ahLst/>
              <a:cxnLst/>
              <a:rect l="l" t="t" r="r" b="b"/>
              <a:pathLst>
                <a:path w="660" h="651" extrusionOk="0">
                  <a:moveTo>
                    <a:pt x="660" y="651"/>
                  </a:moveTo>
                  <a:lnTo>
                    <a:pt x="1" y="651"/>
                  </a:lnTo>
                  <a:lnTo>
                    <a:pt x="1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42;p37"/>
            <p:cNvSpPr/>
            <p:nvPr/>
          </p:nvSpPr>
          <p:spPr>
            <a:xfrm>
              <a:off x="4113761" y="3808290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43;p37"/>
            <p:cNvSpPr/>
            <p:nvPr/>
          </p:nvSpPr>
          <p:spPr>
            <a:xfrm>
              <a:off x="4212785" y="3807887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1" y="655"/>
                  </a:lnTo>
                  <a:lnTo>
                    <a:pt x="1" y="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44;p37"/>
            <p:cNvSpPr/>
            <p:nvPr/>
          </p:nvSpPr>
          <p:spPr>
            <a:xfrm>
              <a:off x="4311406" y="3807887"/>
              <a:ext cx="66922" cy="65513"/>
            </a:xfrm>
            <a:custGeom>
              <a:avLst/>
              <a:gdLst/>
              <a:ahLst/>
              <a:cxnLst/>
              <a:rect l="l" t="t" r="r" b="b"/>
              <a:pathLst>
                <a:path w="665" h="651" extrusionOk="0">
                  <a:moveTo>
                    <a:pt x="664" y="651"/>
                  </a:moveTo>
                  <a:lnTo>
                    <a:pt x="5" y="651"/>
                  </a:lnTo>
                  <a:lnTo>
                    <a:pt x="1" y="1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45;p37"/>
            <p:cNvSpPr/>
            <p:nvPr/>
          </p:nvSpPr>
          <p:spPr>
            <a:xfrm>
              <a:off x="4410430" y="3806579"/>
              <a:ext cx="363594" cy="66419"/>
            </a:xfrm>
            <a:custGeom>
              <a:avLst/>
              <a:gdLst/>
              <a:ahLst/>
              <a:cxnLst/>
              <a:rect l="l" t="t" r="r" b="b"/>
              <a:pathLst>
                <a:path w="3613" h="660" extrusionOk="0">
                  <a:moveTo>
                    <a:pt x="3613" y="651"/>
                  </a:moveTo>
                  <a:lnTo>
                    <a:pt x="1" y="660"/>
                  </a:lnTo>
                  <a:lnTo>
                    <a:pt x="1" y="9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46;p37"/>
            <p:cNvSpPr/>
            <p:nvPr/>
          </p:nvSpPr>
          <p:spPr>
            <a:xfrm>
              <a:off x="4509051" y="3806981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5" y="656"/>
                  </a:lnTo>
                  <a:lnTo>
                    <a:pt x="1" y="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47;p37"/>
            <p:cNvSpPr/>
            <p:nvPr/>
          </p:nvSpPr>
          <p:spPr>
            <a:xfrm>
              <a:off x="4608075" y="3806579"/>
              <a:ext cx="66922" cy="66017"/>
            </a:xfrm>
            <a:custGeom>
              <a:avLst/>
              <a:gdLst/>
              <a:ahLst/>
              <a:cxnLst/>
              <a:rect l="l" t="t" r="r" b="b"/>
              <a:pathLst>
                <a:path w="665" h="656" extrusionOk="0">
                  <a:moveTo>
                    <a:pt x="664" y="651"/>
                  </a:moveTo>
                  <a:lnTo>
                    <a:pt x="5" y="655"/>
                  </a:lnTo>
                  <a:lnTo>
                    <a:pt x="1" y="5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48;p37"/>
            <p:cNvSpPr/>
            <p:nvPr/>
          </p:nvSpPr>
          <p:spPr>
            <a:xfrm>
              <a:off x="4707200" y="3806579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49;p37"/>
            <p:cNvSpPr/>
            <p:nvPr/>
          </p:nvSpPr>
          <p:spPr>
            <a:xfrm>
              <a:off x="4805821" y="3806176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3" y="651"/>
                  </a:moveTo>
                  <a:lnTo>
                    <a:pt x="4" y="651"/>
                  </a:lnTo>
                  <a:lnTo>
                    <a:pt x="0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50;p37"/>
            <p:cNvSpPr/>
            <p:nvPr/>
          </p:nvSpPr>
          <p:spPr>
            <a:xfrm>
              <a:off x="4904845" y="3805673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1"/>
                  </a:moveTo>
                  <a:lnTo>
                    <a:pt x="0" y="656"/>
                  </a:lnTo>
                  <a:lnTo>
                    <a:pt x="0" y="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51;p37"/>
            <p:cNvSpPr/>
            <p:nvPr/>
          </p:nvSpPr>
          <p:spPr>
            <a:xfrm>
              <a:off x="5003466" y="3805271"/>
              <a:ext cx="66822" cy="66017"/>
            </a:xfrm>
            <a:custGeom>
              <a:avLst/>
              <a:gdLst/>
              <a:ahLst/>
              <a:cxnLst/>
              <a:rect l="l" t="t" r="r" b="b"/>
              <a:pathLst>
                <a:path w="664" h="656" extrusionOk="0">
                  <a:moveTo>
                    <a:pt x="664" y="651"/>
                  </a:moveTo>
                  <a:lnTo>
                    <a:pt x="4" y="655"/>
                  </a:lnTo>
                  <a:lnTo>
                    <a:pt x="0" y="5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52;p37"/>
            <p:cNvSpPr/>
            <p:nvPr/>
          </p:nvSpPr>
          <p:spPr>
            <a:xfrm>
              <a:off x="5102490" y="3805271"/>
              <a:ext cx="66822" cy="65513"/>
            </a:xfrm>
            <a:custGeom>
              <a:avLst/>
              <a:gdLst/>
              <a:ahLst/>
              <a:cxnLst/>
              <a:rect l="l" t="t" r="r" b="b"/>
              <a:pathLst>
                <a:path w="664" h="651" extrusionOk="0">
                  <a:moveTo>
                    <a:pt x="664" y="651"/>
                  </a:moveTo>
                  <a:lnTo>
                    <a:pt x="0" y="651"/>
                  </a:lnTo>
                  <a:lnTo>
                    <a:pt x="0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53;p37"/>
            <p:cNvSpPr/>
            <p:nvPr/>
          </p:nvSpPr>
          <p:spPr>
            <a:xfrm>
              <a:off x="4410933" y="3912647"/>
              <a:ext cx="363494" cy="177218"/>
            </a:xfrm>
            <a:custGeom>
              <a:avLst/>
              <a:gdLst/>
              <a:ahLst/>
              <a:cxnLst/>
              <a:rect l="l" t="t" r="r" b="b"/>
              <a:pathLst>
                <a:path w="3612" h="1761" extrusionOk="0">
                  <a:moveTo>
                    <a:pt x="3612" y="1752"/>
                  </a:moveTo>
                  <a:lnTo>
                    <a:pt x="5" y="1760"/>
                  </a:lnTo>
                  <a:lnTo>
                    <a:pt x="0" y="9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54;p37"/>
            <p:cNvSpPr/>
            <p:nvPr/>
          </p:nvSpPr>
          <p:spPr>
            <a:xfrm>
              <a:off x="4567117" y="3644659"/>
              <a:ext cx="454770" cy="875826"/>
            </a:xfrm>
            <a:custGeom>
              <a:avLst/>
              <a:gdLst/>
              <a:ahLst/>
              <a:cxnLst/>
              <a:rect l="l" t="t" r="r" b="b"/>
              <a:pathLst>
                <a:path w="4519" h="8703" extrusionOk="0">
                  <a:moveTo>
                    <a:pt x="2459" y="4389"/>
                  </a:moveTo>
                  <a:lnTo>
                    <a:pt x="2459" y="4419"/>
                  </a:lnTo>
                  <a:lnTo>
                    <a:pt x="2446" y="4380"/>
                  </a:lnTo>
                  <a:close/>
                  <a:moveTo>
                    <a:pt x="4518" y="8694"/>
                  </a:moveTo>
                  <a:lnTo>
                    <a:pt x="4510" y="6192"/>
                  </a:lnTo>
                  <a:lnTo>
                    <a:pt x="4505" y="4168"/>
                  </a:lnTo>
                  <a:lnTo>
                    <a:pt x="4501" y="2750"/>
                  </a:lnTo>
                  <a:cubicBezTo>
                    <a:pt x="4501" y="2559"/>
                    <a:pt x="4319" y="2407"/>
                    <a:pt x="4102" y="2407"/>
                  </a:cubicBezTo>
                  <a:cubicBezTo>
                    <a:pt x="3881" y="2407"/>
                    <a:pt x="3703" y="2563"/>
                    <a:pt x="3703" y="2750"/>
                  </a:cubicBezTo>
                  <a:lnTo>
                    <a:pt x="3707" y="3396"/>
                  </a:lnTo>
                  <a:lnTo>
                    <a:pt x="3707" y="3396"/>
                  </a:lnTo>
                  <a:lnTo>
                    <a:pt x="3703" y="2243"/>
                  </a:lnTo>
                  <a:cubicBezTo>
                    <a:pt x="3703" y="2052"/>
                    <a:pt x="3521" y="1900"/>
                    <a:pt x="3304" y="1900"/>
                  </a:cubicBezTo>
                  <a:cubicBezTo>
                    <a:pt x="3113" y="1900"/>
                    <a:pt x="2957" y="2013"/>
                    <a:pt x="2918" y="2164"/>
                  </a:cubicBezTo>
                  <a:lnTo>
                    <a:pt x="2914" y="1865"/>
                  </a:lnTo>
                  <a:cubicBezTo>
                    <a:pt x="2914" y="1644"/>
                    <a:pt x="2706" y="1466"/>
                    <a:pt x="2450" y="1466"/>
                  </a:cubicBezTo>
                  <a:cubicBezTo>
                    <a:pt x="2190" y="1466"/>
                    <a:pt x="1982" y="1649"/>
                    <a:pt x="1982" y="1870"/>
                  </a:cubicBezTo>
                  <a:lnTo>
                    <a:pt x="1986" y="2273"/>
                  </a:lnTo>
                  <a:cubicBezTo>
                    <a:pt x="1882" y="1458"/>
                    <a:pt x="1769" y="534"/>
                    <a:pt x="1765" y="517"/>
                  </a:cubicBezTo>
                  <a:cubicBezTo>
                    <a:pt x="1726" y="257"/>
                    <a:pt x="1756" y="1"/>
                    <a:pt x="1371" y="1"/>
                  </a:cubicBezTo>
                  <a:cubicBezTo>
                    <a:pt x="941" y="1"/>
                    <a:pt x="1002" y="356"/>
                    <a:pt x="1002" y="356"/>
                  </a:cubicBezTo>
                  <a:lnTo>
                    <a:pt x="1076" y="4545"/>
                  </a:lnTo>
                  <a:lnTo>
                    <a:pt x="837" y="4016"/>
                  </a:lnTo>
                  <a:cubicBezTo>
                    <a:pt x="837" y="4016"/>
                    <a:pt x="777" y="3283"/>
                    <a:pt x="638" y="3019"/>
                  </a:cubicBezTo>
                  <a:cubicBezTo>
                    <a:pt x="499" y="2750"/>
                    <a:pt x="31" y="2893"/>
                    <a:pt x="31" y="2893"/>
                  </a:cubicBezTo>
                  <a:lnTo>
                    <a:pt x="0" y="3998"/>
                  </a:lnTo>
                  <a:lnTo>
                    <a:pt x="373" y="5447"/>
                  </a:lnTo>
                  <a:lnTo>
                    <a:pt x="2051" y="7198"/>
                  </a:lnTo>
                  <a:lnTo>
                    <a:pt x="2056" y="8703"/>
                  </a:lnTo>
                  <a:lnTo>
                    <a:pt x="2940" y="8698"/>
                  </a:lnTo>
                  <a:lnTo>
                    <a:pt x="2940" y="8698"/>
                  </a:lnTo>
                  <a:close/>
                </a:path>
              </a:pathLst>
            </a:custGeom>
            <a:solidFill>
              <a:srgbClr val="FFA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55;p37"/>
            <p:cNvSpPr/>
            <p:nvPr/>
          </p:nvSpPr>
          <p:spPr>
            <a:xfrm>
              <a:off x="4684456" y="4427491"/>
              <a:ext cx="380199" cy="302911"/>
            </a:xfrm>
            <a:custGeom>
              <a:avLst/>
              <a:gdLst/>
              <a:ahLst/>
              <a:cxnLst/>
              <a:rect l="l" t="t" r="r" b="b"/>
              <a:pathLst>
                <a:path w="3778" h="3010" extrusionOk="0">
                  <a:moveTo>
                    <a:pt x="3768" y="0"/>
                  </a:moveTo>
                  <a:lnTo>
                    <a:pt x="942" y="13"/>
                  </a:lnTo>
                  <a:lnTo>
                    <a:pt x="1" y="13"/>
                  </a:lnTo>
                  <a:lnTo>
                    <a:pt x="9" y="3009"/>
                  </a:lnTo>
                  <a:lnTo>
                    <a:pt x="3777" y="2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56;p37"/>
            <p:cNvSpPr/>
            <p:nvPr/>
          </p:nvSpPr>
          <p:spPr>
            <a:xfrm>
              <a:off x="4707602" y="4376872"/>
              <a:ext cx="331290" cy="50720"/>
            </a:xfrm>
            <a:custGeom>
              <a:avLst/>
              <a:gdLst/>
              <a:ahLst/>
              <a:cxnLst/>
              <a:rect l="l" t="t" r="r" b="b"/>
              <a:pathLst>
                <a:path w="3292" h="504" extrusionOk="0">
                  <a:moveTo>
                    <a:pt x="3291" y="0"/>
                  </a:moveTo>
                  <a:lnTo>
                    <a:pt x="1" y="0"/>
                  </a:lnTo>
                  <a:lnTo>
                    <a:pt x="1" y="503"/>
                  </a:lnTo>
                  <a:lnTo>
                    <a:pt x="3291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37"/>
            <p:cNvSpPr/>
            <p:nvPr/>
          </p:nvSpPr>
          <p:spPr>
            <a:xfrm>
              <a:off x="3943186" y="2527319"/>
              <a:ext cx="1281084" cy="793708"/>
            </a:xfrm>
            <a:custGeom>
              <a:avLst/>
              <a:gdLst/>
              <a:ahLst/>
              <a:cxnLst/>
              <a:rect l="l" t="t" r="r" b="b"/>
              <a:pathLst>
                <a:path w="12730" h="7887" extrusionOk="0">
                  <a:moveTo>
                    <a:pt x="12730" y="7436"/>
                  </a:moveTo>
                  <a:cubicBezTo>
                    <a:pt x="12730" y="7661"/>
                    <a:pt x="12548" y="7848"/>
                    <a:pt x="12318" y="7848"/>
                  </a:cubicBezTo>
                  <a:lnTo>
                    <a:pt x="434" y="7887"/>
                  </a:lnTo>
                  <a:cubicBezTo>
                    <a:pt x="408" y="7887"/>
                    <a:pt x="382" y="7887"/>
                    <a:pt x="356" y="7883"/>
                  </a:cubicBezTo>
                  <a:cubicBezTo>
                    <a:pt x="243" y="7861"/>
                    <a:pt x="148" y="7791"/>
                    <a:pt x="87" y="7696"/>
                  </a:cubicBezTo>
                  <a:cubicBezTo>
                    <a:pt x="48" y="7635"/>
                    <a:pt x="22" y="7557"/>
                    <a:pt x="22" y="7479"/>
                  </a:cubicBezTo>
                  <a:lnTo>
                    <a:pt x="0" y="455"/>
                  </a:lnTo>
                  <a:cubicBezTo>
                    <a:pt x="0" y="230"/>
                    <a:pt x="182" y="44"/>
                    <a:pt x="408" y="44"/>
                  </a:cubicBezTo>
                  <a:lnTo>
                    <a:pt x="8221" y="18"/>
                  </a:lnTo>
                  <a:lnTo>
                    <a:pt x="12292" y="5"/>
                  </a:lnTo>
                  <a:cubicBezTo>
                    <a:pt x="12522" y="0"/>
                    <a:pt x="12708" y="187"/>
                    <a:pt x="12708" y="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37"/>
            <p:cNvSpPr/>
            <p:nvPr/>
          </p:nvSpPr>
          <p:spPr>
            <a:xfrm>
              <a:off x="4003365" y="2607525"/>
              <a:ext cx="1150661" cy="672041"/>
            </a:xfrm>
            <a:custGeom>
              <a:avLst/>
              <a:gdLst/>
              <a:ahLst/>
              <a:cxnLst/>
              <a:rect l="l" t="t" r="r" b="b"/>
              <a:pathLst>
                <a:path w="11434" h="6678" extrusionOk="0">
                  <a:moveTo>
                    <a:pt x="11434" y="6639"/>
                  </a:moveTo>
                  <a:lnTo>
                    <a:pt x="22" y="6678"/>
                  </a:lnTo>
                  <a:lnTo>
                    <a:pt x="1" y="40"/>
                  </a:lnTo>
                  <a:lnTo>
                    <a:pt x="11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59;p37"/>
            <p:cNvSpPr/>
            <p:nvPr/>
          </p:nvSpPr>
          <p:spPr>
            <a:xfrm>
              <a:off x="4003375" y="2879087"/>
              <a:ext cx="1148950" cy="159799"/>
            </a:xfrm>
            <a:custGeom>
              <a:avLst/>
              <a:gdLst/>
              <a:ahLst/>
              <a:cxnLst/>
              <a:rect l="l" t="t" r="r" b="b"/>
              <a:pathLst>
                <a:path w="11417" h="1016" extrusionOk="0">
                  <a:moveTo>
                    <a:pt x="11417" y="980"/>
                  </a:moveTo>
                  <a:lnTo>
                    <a:pt x="5" y="1015"/>
                  </a:lnTo>
                  <a:lnTo>
                    <a:pt x="1" y="40"/>
                  </a:lnTo>
                  <a:lnTo>
                    <a:pt x="11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0;p37"/>
            <p:cNvSpPr/>
            <p:nvPr/>
          </p:nvSpPr>
          <p:spPr>
            <a:xfrm>
              <a:off x="4499088" y="2588404"/>
              <a:ext cx="172388" cy="15297"/>
            </a:xfrm>
            <a:custGeom>
              <a:avLst/>
              <a:gdLst/>
              <a:ahLst/>
              <a:cxnLst/>
              <a:rect l="l" t="t" r="r" b="b"/>
              <a:pathLst>
                <a:path w="1713" h="152" extrusionOk="0">
                  <a:moveTo>
                    <a:pt x="1713" y="70"/>
                  </a:moveTo>
                  <a:cubicBezTo>
                    <a:pt x="1713" y="113"/>
                    <a:pt x="1678" y="143"/>
                    <a:pt x="1639" y="148"/>
                  </a:cubicBezTo>
                  <a:lnTo>
                    <a:pt x="74" y="152"/>
                  </a:lnTo>
                  <a:cubicBezTo>
                    <a:pt x="35" y="152"/>
                    <a:pt x="0" y="117"/>
                    <a:pt x="0" y="78"/>
                  </a:cubicBezTo>
                  <a:cubicBezTo>
                    <a:pt x="0" y="39"/>
                    <a:pt x="30" y="5"/>
                    <a:pt x="74" y="5"/>
                  </a:cubicBezTo>
                  <a:lnTo>
                    <a:pt x="1639" y="0"/>
                  </a:lnTo>
                  <a:cubicBezTo>
                    <a:pt x="1678" y="0"/>
                    <a:pt x="1713" y="31"/>
                    <a:pt x="1713" y="70"/>
                  </a:cubicBezTo>
                  <a:close/>
                </a:path>
              </a:pathLst>
            </a:custGeom>
            <a:solidFill>
              <a:srgbClr val="101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1;p37"/>
            <p:cNvSpPr/>
            <p:nvPr/>
          </p:nvSpPr>
          <p:spPr>
            <a:xfrm>
              <a:off x="4004275" y="2604863"/>
              <a:ext cx="60279" cy="276839"/>
            </a:xfrm>
            <a:custGeom>
              <a:avLst/>
              <a:gdLst/>
              <a:ahLst/>
              <a:cxnLst/>
              <a:rect l="l" t="t" r="r" b="b"/>
              <a:pathLst>
                <a:path w="599" h="1202" extrusionOk="0">
                  <a:moveTo>
                    <a:pt x="599" y="1202"/>
                  </a:moveTo>
                  <a:lnTo>
                    <a:pt x="0" y="1202"/>
                  </a:lnTo>
                  <a:lnTo>
                    <a:pt x="0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2;p37"/>
            <p:cNvSpPr/>
            <p:nvPr/>
          </p:nvSpPr>
          <p:spPr>
            <a:xfrm>
              <a:off x="4064453" y="2604863"/>
              <a:ext cx="60782" cy="276839"/>
            </a:xfrm>
            <a:custGeom>
              <a:avLst/>
              <a:gdLst/>
              <a:ahLst/>
              <a:cxnLst/>
              <a:rect l="l" t="t" r="r" b="b"/>
              <a:pathLst>
                <a:path w="604" h="1202" extrusionOk="0">
                  <a:moveTo>
                    <a:pt x="603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3;p37"/>
            <p:cNvSpPr/>
            <p:nvPr/>
          </p:nvSpPr>
          <p:spPr>
            <a:xfrm>
              <a:off x="4125135" y="2604863"/>
              <a:ext cx="60681" cy="276839"/>
            </a:xfrm>
            <a:custGeom>
              <a:avLst/>
              <a:gdLst/>
              <a:ahLst/>
              <a:cxnLst/>
              <a:rect l="l" t="t" r="r" b="b"/>
              <a:pathLst>
                <a:path w="603" h="1202" extrusionOk="0">
                  <a:moveTo>
                    <a:pt x="603" y="1202"/>
                  </a:moveTo>
                  <a:lnTo>
                    <a:pt x="0" y="1202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64;p37"/>
            <p:cNvSpPr/>
            <p:nvPr/>
          </p:nvSpPr>
          <p:spPr>
            <a:xfrm>
              <a:off x="4185716" y="2604863"/>
              <a:ext cx="60379" cy="276839"/>
            </a:xfrm>
            <a:custGeom>
              <a:avLst/>
              <a:gdLst/>
              <a:ahLst/>
              <a:cxnLst/>
              <a:rect l="l" t="t" r="r" b="b"/>
              <a:pathLst>
                <a:path w="600" h="1202" extrusionOk="0">
                  <a:moveTo>
                    <a:pt x="599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65;p37"/>
            <p:cNvSpPr/>
            <p:nvPr/>
          </p:nvSpPr>
          <p:spPr>
            <a:xfrm>
              <a:off x="4245995" y="2604863"/>
              <a:ext cx="60681" cy="275917"/>
            </a:xfrm>
            <a:custGeom>
              <a:avLst/>
              <a:gdLst/>
              <a:ahLst/>
              <a:cxnLst/>
              <a:rect l="l" t="t" r="r" b="b"/>
              <a:pathLst>
                <a:path w="603" h="1198" extrusionOk="0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66;p37"/>
            <p:cNvSpPr/>
            <p:nvPr/>
          </p:nvSpPr>
          <p:spPr>
            <a:xfrm>
              <a:off x="4306576" y="2604863"/>
              <a:ext cx="60379" cy="275917"/>
            </a:xfrm>
            <a:custGeom>
              <a:avLst/>
              <a:gdLst/>
              <a:ahLst/>
              <a:cxnLst/>
              <a:rect l="l" t="t" r="r" b="b"/>
              <a:pathLst>
                <a:path w="600" h="1198" extrusionOk="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67;p37"/>
            <p:cNvSpPr/>
            <p:nvPr/>
          </p:nvSpPr>
          <p:spPr>
            <a:xfrm>
              <a:off x="4366855" y="2604863"/>
              <a:ext cx="60681" cy="275917"/>
            </a:xfrm>
            <a:custGeom>
              <a:avLst/>
              <a:gdLst/>
              <a:ahLst/>
              <a:cxnLst/>
              <a:rect l="l" t="t" r="r" b="b"/>
              <a:pathLst>
                <a:path w="603" h="1198" extrusionOk="0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68;p37"/>
            <p:cNvSpPr/>
            <p:nvPr/>
          </p:nvSpPr>
          <p:spPr>
            <a:xfrm>
              <a:off x="4427436" y="2604863"/>
              <a:ext cx="60782" cy="275917"/>
            </a:xfrm>
            <a:custGeom>
              <a:avLst/>
              <a:gdLst/>
              <a:ahLst/>
              <a:cxnLst/>
              <a:rect l="l" t="t" r="r" b="b"/>
              <a:pathLst>
                <a:path w="604" h="1198" extrusionOk="0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69;p37"/>
            <p:cNvSpPr/>
            <p:nvPr/>
          </p:nvSpPr>
          <p:spPr>
            <a:xfrm>
              <a:off x="4488117" y="2604863"/>
              <a:ext cx="60279" cy="275917"/>
            </a:xfrm>
            <a:custGeom>
              <a:avLst/>
              <a:gdLst/>
              <a:ahLst/>
              <a:cxnLst/>
              <a:rect l="l" t="t" r="r" b="b"/>
              <a:pathLst>
                <a:path w="599" h="1198" extrusionOk="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0;p37"/>
            <p:cNvSpPr/>
            <p:nvPr/>
          </p:nvSpPr>
          <p:spPr>
            <a:xfrm>
              <a:off x="4548296" y="2604863"/>
              <a:ext cx="60782" cy="275917"/>
            </a:xfrm>
            <a:custGeom>
              <a:avLst/>
              <a:gdLst/>
              <a:ahLst/>
              <a:cxnLst/>
              <a:rect l="l" t="t" r="r" b="b"/>
              <a:pathLst>
                <a:path w="604" h="1198" extrusionOk="0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1;p37"/>
            <p:cNvSpPr/>
            <p:nvPr/>
          </p:nvSpPr>
          <p:spPr>
            <a:xfrm>
              <a:off x="4004271" y="2850416"/>
              <a:ext cx="60280" cy="60683"/>
            </a:xfrm>
            <a:custGeom>
              <a:avLst/>
              <a:gdLst/>
              <a:ahLst/>
              <a:cxnLst/>
              <a:rect l="l" t="t" r="r" b="b"/>
              <a:pathLst>
                <a:path w="599" h="603" extrusionOk="0">
                  <a:moveTo>
                    <a:pt x="599" y="304"/>
                  </a:moveTo>
                  <a:cubicBezTo>
                    <a:pt x="599" y="135"/>
                    <a:pt x="464" y="0"/>
                    <a:pt x="300" y="0"/>
                  </a:cubicBezTo>
                  <a:cubicBezTo>
                    <a:pt x="135" y="0"/>
                    <a:pt x="0" y="135"/>
                    <a:pt x="0" y="304"/>
                  </a:cubicBezTo>
                  <a:cubicBezTo>
                    <a:pt x="0" y="468"/>
                    <a:pt x="135" y="603"/>
                    <a:pt x="300" y="603"/>
                  </a:cubicBezTo>
                  <a:cubicBezTo>
                    <a:pt x="464" y="603"/>
                    <a:pt x="599" y="468"/>
                    <a:pt x="599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72;p37"/>
            <p:cNvSpPr/>
            <p:nvPr/>
          </p:nvSpPr>
          <p:spPr>
            <a:xfrm>
              <a:off x="4064450" y="2850416"/>
              <a:ext cx="60784" cy="60683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603" y="304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8"/>
                    <a:pt x="135" y="603"/>
                    <a:pt x="304" y="603"/>
                  </a:cubicBezTo>
                  <a:cubicBezTo>
                    <a:pt x="469" y="603"/>
                    <a:pt x="603" y="468"/>
                    <a:pt x="603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73;p37"/>
            <p:cNvSpPr/>
            <p:nvPr/>
          </p:nvSpPr>
          <p:spPr>
            <a:xfrm>
              <a:off x="4125132" y="2850416"/>
              <a:ext cx="60683" cy="60683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603" y="304"/>
                  </a:moveTo>
                  <a:cubicBezTo>
                    <a:pt x="603" y="135"/>
                    <a:pt x="464" y="0"/>
                    <a:pt x="299" y="0"/>
                  </a:cubicBezTo>
                  <a:cubicBezTo>
                    <a:pt x="135" y="0"/>
                    <a:pt x="0" y="135"/>
                    <a:pt x="0" y="304"/>
                  </a:cubicBezTo>
                  <a:cubicBezTo>
                    <a:pt x="0" y="468"/>
                    <a:pt x="135" y="603"/>
                    <a:pt x="299" y="603"/>
                  </a:cubicBezTo>
                  <a:cubicBezTo>
                    <a:pt x="464" y="603"/>
                    <a:pt x="603" y="468"/>
                    <a:pt x="603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74;p37"/>
            <p:cNvSpPr/>
            <p:nvPr/>
          </p:nvSpPr>
          <p:spPr>
            <a:xfrm>
              <a:off x="4185714" y="2850416"/>
              <a:ext cx="60381" cy="60683"/>
            </a:xfrm>
            <a:custGeom>
              <a:avLst/>
              <a:gdLst/>
              <a:ahLst/>
              <a:cxnLst/>
              <a:rect l="l" t="t" r="r" b="b"/>
              <a:pathLst>
                <a:path w="600" h="603" extrusionOk="0">
                  <a:moveTo>
                    <a:pt x="599" y="304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8"/>
                    <a:pt x="135" y="603"/>
                    <a:pt x="300" y="603"/>
                  </a:cubicBezTo>
                  <a:cubicBezTo>
                    <a:pt x="465" y="603"/>
                    <a:pt x="599" y="468"/>
                    <a:pt x="599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75;p37"/>
            <p:cNvSpPr/>
            <p:nvPr/>
          </p:nvSpPr>
          <p:spPr>
            <a:xfrm>
              <a:off x="4245994" y="2849510"/>
              <a:ext cx="60683" cy="60784"/>
            </a:xfrm>
            <a:custGeom>
              <a:avLst/>
              <a:gdLst/>
              <a:ahLst/>
              <a:cxnLst/>
              <a:rect l="l" t="t" r="r" b="b"/>
              <a:pathLst>
                <a:path w="603" h="604" extrusionOk="0">
                  <a:moveTo>
                    <a:pt x="603" y="300"/>
                  </a:moveTo>
                  <a:cubicBezTo>
                    <a:pt x="603" y="135"/>
                    <a:pt x="469" y="0"/>
                    <a:pt x="299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299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76;p37"/>
            <p:cNvSpPr/>
            <p:nvPr/>
          </p:nvSpPr>
          <p:spPr>
            <a:xfrm>
              <a:off x="4306575" y="2849510"/>
              <a:ext cx="60381" cy="60784"/>
            </a:xfrm>
            <a:custGeom>
              <a:avLst/>
              <a:gdLst/>
              <a:ahLst/>
              <a:cxnLst/>
              <a:rect l="l" t="t" r="r" b="b"/>
              <a:pathLst>
                <a:path w="600" h="604" extrusionOk="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77;p37"/>
            <p:cNvSpPr/>
            <p:nvPr/>
          </p:nvSpPr>
          <p:spPr>
            <a:xfrm>
              <a:off x="4366855" y="2849510"/>
              <a:ext cx="60683" cy="60784"/>
            </a:xfrm>
            <a:custGeom>
              <a:avLst/>
              <a:gdLst/>
              <a:ahLst/>
              <a:cxnLst/>
              <a:rect l="l" t="t" r="r" b="b"/>
              <a:pathLst>
                <a:path w="603" h="604" extrusionOk="0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78;p37"/>
            <p:cNvSpPr/>
            <p:nvPr/>
          </p:nvSpPr>
          <p:spPr>
            <a:xfrm>
              <a:off x="4427437" y="2849510"/>
              <a:ext cx="60784" cy="60784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604" y="300"/>
                  </a:moveTo>
                  <a:cubicBezTo>
                    <a:pt x="604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79;p37"/>
            <p:cNvSpPr/>
            <p:nvPr/>
          </p:nvSpPr>
          <p:spPr>
            <a:xfrm>
              <a:off x="4488119" y="2849510"/>
              <a:ext cx="60280" cy="60784"/>
            </a:xfrm>
            <a:custGeom>
              <a:avLst/>
              <a:gdLst/>
              <a:ahLst/>
              <a:cxnLst/>
              <a:rect l="l" t="t" r="r" b="b"/>
              <a:pathLst>
                <a:path w="599" h="604" extrusionOk="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0;p37"/>
            <p:cNvSpPr/>
            <p:nvPr/>
          </p:nvSpPr>
          <p:spPr>
            <a:xfrm>
              <a:off x="4548298" y="2849510"/>
              <a:ext cx="60784" cy="60784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604" y="300"/>
                  </a:moveTo>
                  <a:cubicBezTo>
                    <a:pt x="604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4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81;p37"/>
            <p:cNvSpPr/>
            <p:nvPr/>
          </p:nvSpPr>
          <p:spPr>
            <a:xfrm>
              <a:off x="4608575" y="2604863"/>
              <a:ext cx="60681" cy="275917"/>
            </a:xfrm>
            <a:custGeom>
              <a:avLst/>
              <a:gdLst/>
              <a:ahLst/>
              <a:cxnLst/>
              <a:rect l="l" t="t" r="r" b="b"/>
              <a:pathLst>
                <a:path w="603" h="1198" extrusionOk="0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82;p37"/>
            <p:cNvSpPr/>
            <p:nvPr/>
          </p:nvSpPr>
          <p:spPr>
            <a:xfrm>
              <a:off x="4669156" y="2604863"/>
              <a:ext cx="60379" cy="275917"/>
            </a:xfrm>
            <a:custGeom>
              <a:avLst/>
              <a:gdLst/>
              <a:ahLst/>
              <a:cxnLst/>
              <a:rect l="l" t="t" r="r" b="b"/>
              <a:pathLst>
                <a:path w="600" h="1198" extrusionOk="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83;p37"/>
            <p:cNvSpPr/>
            <p:nvPr/>
          </p:nvSpPr>
          <p:spPr>
            <a:xfrm>
              <a:off x="4729435" y="2604863"/>
              <a:ext cx="60681" cy="275917"/>
            </a:xfrm>
            <a:custGeom>
              <a:avLst/>
              <a:gdLst/>
              <a:ahLst/>
              <a:cxnLst/>
              <a:rect l="l" t="t" r="r" b="b"/>
              <a:pathLst>
                <a:path w="603" h="1198" extrusionOk="0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84;p37"/>
            <p:cNvSpPr/>
            <p:nvPr/>
          </p:nvSpPr>
          <p:spPr>
            <a:xfrm>
              <a:off x="4790016" y="2604863"/>
              <a:ext cx="60379" cy="275917"/>
            </a:xfrm>
            <a:custGeom>
              <a:avLst/>
              <a:gdLst/>
              <a:ahLst/>
              <a:cxnLst/>
              <a:rect l="l" t="t" r="r" b="b"/>
              <a:pathLst>
                <a:path w="600" h="1198" extrusionOk="0">
                  <a:moveTo>
                    <a:pt x="599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85;p37"/>
            <p:cNvSpPr/>
            <p:nvPr/>
          </p:nvSpPr>
          <p:spPr>
            <a:xfrm>
              <a:off x="4850295" y="2604863"/>
              <a:ext cx="60681" cy="275917"/>
            </a:xfrm>
            <a:custGeom>
              <a:avLst/>
              <a:gdLst/>
              <a:ahLst/>
              <a:cxnLst/>
              <a:rect l="l" t="t" r="r" b="b"/>
              <a:pathLst>
                <a:path w="603" h="1198" extrusionOk="0">
                  <a:moveTo>
                    <a:pt x="603" y="1198"/>
                  </a:moveTo>
                  <a:lnTo>
                    <a:pt x="0" y="1198"/>
                  </a:lnTo>
                  <a:lnTo>
                    <a:pt x="0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86;p37"/>
            <p:cNvSpPr/>
            <p:nvPr/>
          </p:nvSpPr>
          <p:spPr>
            <a:xfrm>
              <a:off x="4910876" y="2604863"/>
              <a:ext cx="60782" cy="275917"/>
            </a:xfrm>
            <a:custGeom>
              <a:avLst/>
              <a:gdLst/>
              <a:ahLst/>
              <a:cxnLst/>
              <a:rect l="l" t="t" r="r" b="b"/>
              <a:pathLst>
                <a:path w="604" h="1198" extrusionOk="0">
                  <a:moveTo>
                    <a:pt x="604" y="1198"/>
                  </a:moveTo>
                  <a:lnTo>
                    <a:pt x="1" y="1198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87;p37"/>
            <p:cNvSpPr/>
            <p:nvPr/>
          </p:nvSpPr>
          <p:spPr>
            <a:xfrm>
              <a:off x="4971557" y="2604863"/>
              <a:ext cx="60279" cy="276839"/>
            </a:xfrm>
            <a:custGeom>
              <a:avLst/>
              <a:gdLst/>
              <a:ahLst/>
              <a:cxnLst/>
              <a:rect l="l" t="t" r="r" b="b"/>
              <a:pathLst>
                <a:path w="599" h="1202" extrusionOk="0">
                  <a:moveTo>
                    <a:pt x="599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88;p37"/>
            <p:cNvSpPr/>
            <p:nvPr/>
          </p:nvSpPr>
          <p:spPr>
            <a:xfrm>
              <a:off x="5031736" y="2604863"/>
              <a:ext cx="60782" cy="276839"/>
            </a:xfrm>
            <a:custGeom>
              <a:avLst/>
              <a:gdLst/>
              <a:ahLst/>
              <a:cxnLst/>
              <a:rect l="l" t="t" r="r" b="b"/>
              <a:pathLst>
                <a:path w="604" h="1202" extrusionOk="0">
                  <a:moveTo>
                    <a:pt x="604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89;p37"/>
            <p:cNvSpPr/>
            <p:nvPr/>
          </p:nvSpPr>
          <p:spPr>
            <a:xfrm>
              <a:off x="5092417" y="2604863"/>
              <a:ext cx="60782" cy="276839"/>
            </a:xfrm>
            <a:custGeom>
              <a:avLst/>
              <a:gdLst/>
              <a:ahLst/>
              <a:cxnLst/>
              <a:rect l="l" t="t" r="r" b="b"/>
              <a:pathLst>
                <a:path w="604" h="1202" extrusionOk="0">
                  <a:moveTo>
                    <a:pt x="603" y="1202"/>
                  </a:moveTo>
                  <a:lnTo>
                    <a:pt x="1" y="1202"/>
                  </a:lnTo>
                  <a:lnTo>
                    <a:pt x="1" y="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0;p37"/>
            <p:cNvSpPr/>
            <p:nvPr/>
          </p:nvSpPr>
          <p:spPr>
            <a:xfrm>
              <a:off x="4608578" y="2848202"/>
              <a:ext cx="60683" cy="60784"/>
            </a:xfrm>
            <a:custGeom>
              <a:avLst/>
              <a:gdLst/>
              <a:ahLst/>
              <a:cxnLst/>
              <a:rect l="l" t="t" r="r" b="b"/>
              <a:pathLst>
                <a:path w="603" h="604" extrusionOk="0">
                  <a:moveTo>
                    <a:pt x="603" y="300"/>
                  </a:moveTo>
                  <a:cubicBezTo>
                    <a:pt x="603" y="135"/>
                    <a:pt x="469" y="0"/>
                    <a:pt x="299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299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91;p37"/>
            <p:cNvSpPr/>
            <p:nvPr/>
          </p:nvSpPr>
          <p:spPr>
            <a:xfrm>
              <a:off x="4669160" y="2848202"/>
              <a:ext cx="60381" cy="60784"/>
            </a:xfrm>
            <a:custGeom>
              <a:avLst/>
              <a:gdLst/>
              <a:ahLst/>
              <a:cxnLst/>
              <a:rect l="l" t="t" r="r" b="b"/>
              <a:pathLst>
                <a:path w="600" h="604" extrusionOk="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92;p37"/>
            <p:cNvSpPr/>
            <p:nvPr/>
          </p:nvSpPr>
          <p:spPr>
            <a:xfrm>
              <a:off x="4729440" y="2848202"/>
              <a:ext cx="60683" cy="60784"/>
            </a:xfrm>
            <a:custGeom>
              <a:avLst/>
              <a:gdLst/>
              <a:ahLst/>
              <a:cxnLst/>
              <a:rect l="l" t="t" r="r" b="b"/>
              <a:pathLst>
                <a:path w="603" h="604" extrusionOk="0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9"/>
                    <a:pt x="135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93;p37"/>
            <p:cNvSpPr/>
            <p:nvPr/>
          </p:nvSpPr>
          <p:spPr>
            <a:xfrm>
              <a:off x="4790021" y="2848202"/>
              <a:ext cx="60381" cy="60784"/>
            </a:xfrm>
            <a:custGeom>
              <a:avLst/>
              <a:gdLst/>
              <a:ahLst/>
              <a:cxnLst/>
              <a:rect l="l" t="t" r="r" b="b"/>
              <a:pathLst>
                <a:path w="600" h="604" extrusionOk="0">
                  <a:moveTo>
                    <a:pt x="599" y="300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94;p37"/>
            <p:cNvSpPr/>
            <p:nvPr/>
          </p:nvSpPr>
          <p:spPr>
            <a:xfrm>
              <a:off x="4850301" y="2848202"/>
              <a:ext cx="60683" cy="60784"/>
            </a:xfrm>
            <a:custGeom>
              <a:avLst/>
              <a:gdLst/>
              <a:ahLst/>
              <a:cxnLst/>
              <a:rect l="l" t="t" r="r" b="b"/>
              <a:pathLst>
                <a:path w="603" h="604" extrusionOk="0">
                  <a:moveTo>
                    <a:pt x="603" y="300"/>
                  </a:moveTo>
                  <a:cubicBezTo>
                    <a:pt x="603" y="135"/>
                    <a:pt x="469" y="0"/>
                    <a:pt x="304" y="0"/>
                  </a:cubicBezTo>
                  <a:cubicBezTo>
                    <a:pt x="139" y="0"/>
                    <a:pt x="0" y="135"/>
                    <a:pt x="0" y="300"/>
                  </a:cubicBezTo>
                  <a:cubicBezTo>
                    <a:pt x="0" y="469"/>
                    <a:pt x="139" y="603"/>
                    <a:pt x="304" y="603"/>
                  </a:cubicBezTo>
                  <a:cubicBezTo>
                    <a:pt x="469" y="603"/>
                    <a:pt x="603" y="469"/>
                    <a:pt x="603" y="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95;p37"/>
            <p:cNvSpPr/>
            <p:nvPr/>
          </p:nvSpPr>
          <p:spPr>
            <a:xfrm>
              <a:off x="4910883" y="2848202"/>
              <a:ext cx="60784" cy="60784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604" y="300"/>
                  </a:moveTo>
                  <a:cubicBezTo>
                    <a:pt x="604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0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4" y="469"/>
                    <a:pt x="604" y="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96;p37"/>
            <p:cNvSpPr/>
            <p:nvPr/>
          </p:nvSpPr>
          <p:spPr>
            <a:xfrm>
              <a:off x="4971565" y="2846894"/>
              <a:ext cx="60280" cy="60784"/>
            </a:xfrm>
            <a:custGeom>
              <a:avLst/>
              <a:gdLst/>
              <a:ahLst/>
              <a:cxnLst/>
              <a:rect l="l" t="t" r="r" b="b"/>
              <a:pathLst>
                <a:path w="599" h="604" extrusionOk="0">
                  <a:moveTo>
                    <a:pt x="599" y="304"/>
                  </a:moveTo>
                  <a:cubicBezTo>
                    <a:pt x="599" y="135"/>
                    <a:pt x="465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5" y="603"/>
                    <a:pt x="599" y="469"/>
                    <a:pt x="599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97;p37"/>
            <p:cNvSpPr/>
            <p:nvPr/>
          </p:nvSpPr>
          <p:spPr>
            <a:xfrm>
              <a:off x="5031744" y="2846894"/>
              <a:ext cx="60784" cy="60784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604" y="304"/>
                  </a:moveTo>
                  <a:cubicBezTo>
                    <a:pt x="604" y="135"/>
                    <a:pt x="469" y="0"/>
                    <a:pt x="304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4" y="603"/>
                  </a:cubicBezTo>
                  <a:cubicBezTo>
                    <a:pt x="469" y="603"/>
                    <a:pt x="604" y="469"/>
                    <a:pt x="604" y="3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98;p37"/>
            <p:cNvSpPr/>
            <p:nvPr/>
          </p:nvSpPr>
          <p:spPr>
            <a:xfrm>
              <a:off x="5092427" y="2846894"/>
              <a:ext cx="60784" cy="60784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603" y="304"/>
                  </a:moveTo>
                  <a:cubicBezTo>
                    <a:pt x="603" y="135"/>
                    <a:pt x="469" y="0"/>
                    <a:pt x="300" y="0"/>
                  </a:cubicBezTo>
                  <a:cubicBezTo>
                    <a:pt x="135" y="0"/>
                    <a:pt x="1" y="135"/>
                    <a:pt x="1" y="304"/>
                  </a:cubicBezTo>
                  <a:cubicBezTo>
                    <a:pt x="1" y="469"/>
                    <a:pt x="135" y="603"/>
                    <a:pt x="300" y="603"/>
                  </a:cubicBezTo>
                  <a:cubicBezTo>
                    <a:pt x="469" y="603"/>
                    <a:pt x="603" y="469"/>
                    <a:pt x="603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2033556" y="1684530"/>
            <a:ext cx="425521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www.olx.in</a:t>
            </a:r>
            <a:endParaRPr lang="en-US" dirty="0"/>
          </a:p>
          <a:p>
            <a:r>
              <a:rPr lang="en-US" dirty="0">
                <a:hlinkClick r:id="rId3"/>
              </a:rPr>
              <a:t>www.quikr.com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2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659" y="923732"/>
            <a:ext cx="6574083" cy="839754"/>
          </a:xfrm>
          <a:scene3d>
            <a:camera prst="perspectiveContrastingRightFacing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grpSp>
        <p:nvGrpSpPr>
          <p:cNvPr id="3" name="Google Shape;2087;p36"/>
          <p:cNvGrpSpPr/>
          <p:nvPr/>
        </p:nvGrpSpPr>
        <p:grpSpPr>
          <a:xfrm>
            <a:off x="363894" y="3234297"/>
            <a:ext cx="8473753" cy="1496092"/>
            <a:chOff x="2651177" y="1938063"/>
            <a:chExt cx="4080245" cy="2952151"/>
          </a:xfrm>
        </p:grpSpPr>
        <p:sp>
          <p:nvSpPr>
            <p:cNvPr id="4" name="Google Shape;2088;p36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89;p36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0;p36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1;p36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2;p36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3;p36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4;p36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5;p36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6;p36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7;p36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8;p36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9;p36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0;p36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1;p36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2;p36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3;p36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4;p36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5;p36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06;p36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7;p36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08;p36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09;p36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0;p36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1;p36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2;p36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3;p36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4;p36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5;p36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6;p36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17;p36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8;p36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9;p36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0;p36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1;p36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2;p36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3;p36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24;p36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25;p36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6;p36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7;p36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8;p36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9;p36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0;p36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1;p36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2;p36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3;p36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34;p36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5;p36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6;p36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37;p36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8;p36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9;p36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0;p36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1;p36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2;p36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3;p36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44;p36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45;p36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46;p36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7;p36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8;p36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9;p36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0;p36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1;p36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2;p36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3;p36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4;p36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5;p36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6;p36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7;p36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8;p36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9;p36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0;p36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1;p36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2;p36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3;p36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4;p36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5;p36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6;p36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7;p36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8;p36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9;p36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0;p36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1;p36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2;p36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3;p36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087;p36"/>
          <p:cNvGrpSpPr/>
          <p:nvPr/>
        </p:nvGrpSpPr>
        <p:grpSpPr>
          <a:xfrm>
            <a:off x="0" y="2509935"/>
            <a:ext cx="9144000" cy="2372854"/>
            <a:chOff x="2651177" y="1938063"/>
            <a:chExt cx="4080245" cy="2952151"/>
          </a:xfrm>
        </p:grpSpPr>
        <p:sp>
          <p:nvSpPr>
            <p:cNvPr id="91" name="Google Shape;2088;p36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89;p36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90;p36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91;p36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92;p36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93;p36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94;p36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95;p36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96;p36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97;p36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98;p36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99;p36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00;p36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01;p36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02;p36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03;p36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04;p36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05;p36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06;p36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07;p36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08;p36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09;p36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10;p36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11;p36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12;p36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13;p36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14;p36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15;p36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16;p36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17;p36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18;p36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19;p36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20;p36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21;p36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2;p36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23;p36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24;p36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25;p36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26;p36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27;p36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28;p36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29;p36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30;p36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31;p36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32;p36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33;p36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34;p36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35;p36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36;p36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37;p36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38;p36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39;p36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40;p36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41;p36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42;p36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43;p36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44;p36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45;p36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46;p36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47;p36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48;p36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49;p36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50;p36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51;p36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52;p36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53;p36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54;p36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55;p36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56;p36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57;p36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58;p36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59;p36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60;p36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61;p36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62;p36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63;p36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64;p36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65;p36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66;p36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67;p36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68;p36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69;p36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70;p36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71;p36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72;p36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73;p36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35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Table of contents</a:t>
            </a:r>
            <a:endParaRPr sz="2400" dirty="0"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4713772" y="1340375"/>
            <a:ext cx="4385300" cy="3424400"/>
            <a:chOff x="4405425" y="1340375"/>
            <a:chExt cx="4385300" cy="3424400"/>
          </a:xfrm>
        </p:grpSpPr>
        <p:sp>
          <p:nvSpPr>
            <p:cNvPr id="258" name="Google Shape;258;p19"/>
            <p:cNvSpPr/>
            <p:nvPr/>
          </p:nvSpPr>
          <p:spPr>
            <a:xfrm>
              <a:off x="4645985" y="1480243"/>
              <a:ext cx="617773" cy="617603"/>
            </a:xfrm>
            <a:custGeom>
              <a:avLst/>
              <a:gdLst/>
              <a:ahLst/>
              <a:cxnLst/>
              <a:rect l="l" t="t" r="r" b="b"/>
              <a:pathLst>
                <a:path w="3470" h="3469" extrusionOk="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8308174" y="1682369"/>
              <a:ext cx="308886" cy="308891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68760" y="2408017"/>
              <a:ext cx="179991" cy="179993"/>
            </a:xfrm>
            <a:custGeom>
              <a:avLst/>
              <a:gdLst/>
              <a:ahLst/>
              <a:cxnLst/>
              <a:rect l="l" t="t" r="r" b="b"/>
              <a:pathLst>
                <a:path w="1011" h="1011" extrusionOk="0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405425" y="4273588"/>
              <a:ext cx="841560" cy="440993"/>
            </a:xfrm>
            <a:custGeom>
              <a:avLst/>
              <a:gdLst/>
              <a:ahLst/>
              <a:cxnLst/>
              <a:rect l="l" t="t" r="r" b="b"/>
              <a:pathLst>
                <a:path w="4727" h="2477" extrusionOk="0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951095" y="4057129"/>
              <a:ext cx="706433" cy="664071"/>
            </a:xfrm>
            <a:custGeom>
              <a:avLst/>
              <a:gdLst/>
              <a:ahLst/>
              <a:cxnLst/>
              <a:rect l="l" t="t" r="r" b="b"/>
              <a:pathLst>
                <a:path w="3968" h="3730" extrusionOk="0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951095" y="4057460"/>
              <a:ext cx="706433" cy="132280"/>
            </a:xfrm>
            <a:custGeom>
              <a:avLst/>
              <a:gdLst/>
              <a:ahLst/>
              <a:cxnLst/>
              <a:rect l="l" t="t" r="r" b="b"/>
              <a:pathLst>
                <a:path w="3968" h="743" extrusionOk="0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777879" y="2558452"/>
              <a:ext cx="344493" cy="348414"/>
            </a:xfrm>
            <a:custGeom>
              <a:avLst/>
              <a:gdLst/>
              <a:ahLst/>
              <a:cxnLst/>
              <a:rect l="l" t="t" r="r" b="b"/>
              <a:pathLst>
                <a:path w="1935" h="1957" extrusionOk="0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909801" y="2653342"/>
              <a:ext cx="144562" cy="125337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855857" y="4642643"/>
              <a:ext cx="256367" cy="98097"/>
            </a:xfrm>
            <a:custGeom>
              <a:avLst/>
              <a:gdLst/>
              <a:ahLst/>
              <a:cxnLst/>
              <a:rect l="l" t="t" r="r" b="b"/>
              <a:pathLst>
                <a:path w="1440" h="551" extrusionOk="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848914" y="4619499"/>
              <a:ext cx="78868" cy="64093"/>
            </a:xfrm>
            <a:custGeom>
              <a:avLst/>
              <a:gdLst/>
              <a:ahLst/>
              <a:cxnLst/>
              <a:rect l="l" t="t" r="r" b="b"/>
              <a:pathLst>
                <a:path w="443" h="360" extrusionOk="0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95914" y="4640329"/>
              <a:ext cx="163790" cy="64983"/>
            </a:xfrm>
            <a:custGeom>
              <a:avLst/>
              <a:gdLst/>
              <a:ahLst/>
              <a:cxnLst/>
              <a:rect l="l" t="t" r="r" b="b"/>
              <a:pathLst>
                <a:path w="920" h="365" extrusionOk="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26551" y="3973430"/>
              <a:ext cx="306572" cy="665495"/>
            </a:xfrm>
            <a:custGeom>
              <a:avLst/>
              <a:gdLst/>
              <a:ahLst/>
              <a:cxnLst/>
              <a:rect l="l" t="t" r="r" b="b"/>
              <a:pathLst>
                <a:path w="1722" h="3738" extrusionOk="0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08036" y="4644067"/>
              <a:ext cx="254052" cy="120708"/>
            </a:xfrm>
            <a:custGeom>
              <a:avLst/>
              <a:gdLst/>
              <a:ahLst/>
              <a:cxnLst/>
              <a:rect l="l" t="t" r="r" b="b"/>
              <a:pathLst>
                <a:path w="1427" h="678" extrusionOk="0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5691" y="4619499"/>
              <a:ext cx="72815" cy="60354"/>
            </a:xfrm>
            <a:custGeom>
              <a:avLst/>
              <a:gdLst/>
              <a:ahLst/>
              <a:cxnLst/>
              <a:rect l="l" t="t" r="r" b="b"/>
              <a:pathLst>
                <a:path w="409" h="339" extrusionOk="0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52010" y="4639438"/>
              <a:ext cx="27239" cy="29554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553914" y="3923938"/>
              <a:ext cx="212571" cy="696473"/>
            </a:xfrm>
            <a:custGeom>
              <a:avLst/>
              <a:gdLst/>
              <a:ahLst/>
              <a:cxnLst/>
              <a:rect l="l" t="t" r="r" b="b"/>
              <a:pathLst>
                <a:path w="1194" h="3912" extrusionOk="0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141768" y="3839018"/>
              <a:ext cx="799900" cy="272750"/>
            </a:xfrm>
            <a:custGeom>
              <a:avLst/>
              <a:gdLst/>
              <a:ahLst/>
              <a:cxnLst/>
              <a:rect l="l" t="t" r="r" b="b"/>
              <a:pathLst>
                <a:path w="4493" h="1532" extrusionOk="0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70664" y="3862162"/>
              <a:ext cx="11750" cy="19584"/>
            </a:xfrm>
            <a:custGeom>
              <a:avLst/>
              <a:gdLst/>
              <a:ahLst/>
              <a:cxnLst/>
              <a:rect l="l" t="t" r="r" b="b"/>
              <a:pathLst>
                <a:path w="66" h="110" extrusionOk="0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268349" y="3900082"/>
              <a:ext cx="613856" cy="687037"/>
            </a:xfrm>
            <a:custGeom>
              <a:avLst/>
              <a:gdLst/>
              <a:ahLst/>
              <a:cxnLst/>
              <a:rect l="l" t="t" r="r" b="b"/>
              <a:pathLst>
                <a:path w="3448" h="3859" extrusionOk="0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881316" y="4604723"/>
              <a:ext cx="10148" cy="19584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648093" y="4111581"/>
              <a:ext cx="11038" cy="493335"/>
            </a:xfrm>
            <a:custGeom>
              <a:avLst/>
              <a:gdLst/>
              <a:ahLst/>
              <a:cxnLst/>
              <a:rect l="l" t="t" r="r" b="b"/>
              <a:pathLst>
                <a:path w="62" h="2771" extrusionOk="0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172746" y="2790781"/>
              <a:ext cx="502586" cy="479626"/>
            </a:xfrm>
            <a:custGeom>
              <a:avLst/>
              <a:gdLst/>
              <a:ahLst/>
              <a:cxnLst/>
              <a:rect l="l" t="t" r="r" b="b"/>
              <a:pathLst>
                <a:path w="2823" h="2694" extrusionOk="0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062366" y="3283210"/>
              <a:ext cx="215419" cy="376188"/>
            </a:xfrm>
            <a:custGeom>
              <a:avLst/>
              <a:gdLst/>
              <a:ahLst/>
              <a:cxnLst/>
              <a:rect l="l" t="t" r="r" b="b"/>
              <a:pathLst>
                <a:path w="1210" h="2113" extrusionOk="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571717" y="3283210"/>
              <a:ext cx="204025" cy="385446"/>
            </a:xfrm>
            <a:custGeom>
              <a:avLst/>
              <a:gdLst/>
              <a:ahLst/>
              <a:cxnLst/>
              <a:rect l="l" t="t" r="r" b="b"/>
              <a:pathLst>
                <a:path w="1146" h="2165" extrusionOk="0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17842" y="3263983"/>
              <a:ext cx="212393" cy="602292"/>
            </a:xfrm>
            <a:custGeom>
              <a:avLst/>
              <a:gdLst/>
              <a:ahLst/>
              <a:cxnLst/>
              <a:rect l="l" t="t" r="r" b="b"/>
              <a:pathLst>
                <a:path w="1193" h="3383" extrusionOk="0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480742" y="3272528"/>
              <a:ext cx="170733" cy="597663"/>
            </a:xfrm>
            <a:custGeom>
              <a:avLst/>
              <a:gdLst/>
              <a:ahLst/>
              <a:cxnLst/>
              <a:rect l="l" t="t" r="r" b="b"/>
              <a:pathLst>
                <a:path w="959" h="3357" extrusionOk="0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16171" y="3726325"/>
              <a:ext cx="84387" cy="38812"/>
            </a:xfrm>
            <a:custGeom>
              <a:avLst/>
              <a:gdLst/>
              <a:ahLst/>
              <a:cxnLst/>
              <a:rect l="l" t="t" r="r" b="b"/>
              <a:pathLst>
                <a:path w="474" h="218" extrusionOk="0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171856" y="3270926"/>
              <a:ext cx="216309" cy="593035"/>
            </a:xfrm>
            <a:custGeom>
              <a:avLst/>
              <a:gdLst/>
              <a:ahLst/>
              <a:cxnLst/>
              <a:rect l="l" t="t" r="r" b="b"/>
              <a:pathLst>
                <a:path w="1215" h="3331" extrusionOk="0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254463" y="3722409"/>
              <a:ext cx="84387" cy="38099"/>
            </a:xfrm>
            <a:custGeom>
              <a:avLst/>
              <a:gdLst/>
              <a:ahLst/>
              <a:cxnLst/>
              <a:rect l="l" t="t" r="r" b="b"/>
              <a:pathLst>
                <a:path w="474" h="214" extrusionOk="0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378017" y="3169093"/>
              <a:ext cx="91153" cy="124446"/>
            </a:xfrm>
            <a:custGeom>
              <a:avLst/>
              <a:gdLst/>
              <a:ahLst/>
              <a:cxnLst/>
              <a:rect l="l" t="t" r="r" b="b"/>
              <a:pathLst>
                <a:path w="512" h="699" extrusionOk="0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382646" y="3164464"/>
              <a:ext cx="82785" cy="89730"/>
            </a:xfrm>
            <a:custGeom>
              <a:avLst/>
              <a:gdLst/>
              <a:ahLst/>
              <a:cxnLst/>
              <a:rect l="l" t="t" r="r" b="b"/>
              <a:pathLst>
                <a:path w="465" h="504" extrusionOk="0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213515" y="2857186"/>
              <a:ext cx="413926" cy="365328"/>
            </a:xfrm>
            <a:custGeom>
              <a:avLst/>
              <a:gdLst/>
              <a:ahLst/>
              <a:cxnLst/>
              <a:rect l="l" t="t" r="r" b="b"/>
              <a:pathLst>
                <a:path w="2325" h="2052" extrusionOk="0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556228" y="2989996"/>
              <a:ext cx="79046" cy="92044"/>
            </a:xfrm>
            <a:custGeom>
              <a:avLst/>
              <a:gdLst/>
              <a:ahLst/>
              <a:cxnLst/>
              <a:rect l="l" t="t" r="r" b="b"/>
              <a:pathLst>
                <a:path w="444" h="517" extrusionOk="0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205148" y="2989996"/>
              <a:ext cx="79581" cy="92044"/>
            </a:xfrm>
            <a:custGeom>
              <a:avLst/>
              <a:gdLst/>
              <a:ahLst/>
              <a:cxnLst/>
              <a:rect l="l" t="t" r="r" b="b"/>
              <a:pathLst>
                <a:path w="447" h="517" extrusionOk="0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408105" y="3007798"/>
              <a:ext cx="65872" cy="86525"/>
            </a:xfrm>
            <a:custGeom>
              <a:avLst/>
              <a:gdLst/>
              <a:ahLst/>
              <a:cxnLst/>
              <a:rect l="l" t="t" r="r" b="b"/>
              <a:pathLst>
                <a:path w="370" h="486" extrusionOk="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489110" y="2949049"/>
              <a:ext cx="51095" cy="37209"/>
            </a:xfrm>
            <a:custGeom>
              <a:avLst/>
              <a:gdLst/>
              <a:ahLst/>
              <a:cxnLst/>
              <a:rect l="l" t="t" r="r" b="b"/>
              <a:pathLst>
                <a:path w="287" h="209" extrusionOk="0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296122" y="2946022"/>
              <a:ext cx="51095" cy="37921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497655" y="2991598"/>
              <a:ext cx="17091" cy="34895"/>
            </a:xfrm>
            <a:custGeom>
              <a:avLst/>
              <a:gdLst/>
              <a:ahLst/>
              <a:cxnLst/>
              <a:rect l="l" t="t" r="r" b="b"/>
              <a:pathLst>
                <a:path w="96" h="196" extrusionOk="0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5323896" y="2991598"/>
              <a:ext cx="16379" cy="34895"/>
            </a:xfrm>
            <a:custGeom>
              <a:avLst/>
              <a:gdLst/>
              <a:ahLst/>
              <a:cxnLst/>
              <a:rect l="l" t="t" r="r" b="b"/>
              <a:pathLst>
                <a:path w="92" h="196" extrusionOk="0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5587206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233633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5488398" y="3059427"/>
              <a:ext cx="66584" cy="21008"/>
            </a:xfrm>
            <a:custGeom>
              <a:avLst/>
              <a:gdLst/>
              <a:ahLst/>
              <a:cxnLst/>
              <a:rect l="l" t="t" r="r" b="b"/>
              <a:pathLst>
                <a:path w="374" h="118" extrusionOk="0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283126" y="3059427"/>
              <a:ext cx="67296" cy="21008"/>
            </a:xfrm>
            <a:custGeom>
              <a:avLst/>
              <a:gdLst/>
              <a:ahLst/>
              <a:cxnLst/>
              <a:rect l="l" t="t" r="r" b="b"/>
              <a:pathLst>
                <a:path w="378" h="118" extrusionOk="0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385673" y="3118889"/>
              <a:ext cx="76554" cy="40236"/>
            </a:xfrm>
            <a:custGeom>
              <a:avLst/>
              <a:gdLst/>
              <a:ahLst/>
              <a:cxnLst/>
              <a:rect l="l" t="t" r="r" b="b"/>
              <a:pathLst>
                <a:path w="430" h="226" extrusionOk="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225087" y="2843299"/>
              <a:ext cx="397725" cy="150796"/>
            </a:xfrm>
            <a:custGeom>
              <a:avLst/>
              <a:gdLst/>
              <a:ahLst/>
              <a:cxnLst/>
              <a:rect l="l" t="t" r="r" b="b"/>
              <a:pathLst>
                <a:path w="2234" h="847" extrusionOk="0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421992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331729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627263" y="3427592"/>
              <a:ext cx="30266" cy="179281"/>
            </a:xfrm>
            <a:custGeom>
              <a:avLst/>
              <a:gdLst/>
              <a:ahLst/>
              <a:cxnLst/>
              <a:rect l="l" t="t" r="r" b="b"/>
              <a:pathLst>
                <a:path w="170" h="1007" extrusionOk="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5781617" y="3144347"/>
              <a:ext cx="120706" cy="173050"/>
            </a:xfrm>
            <a:custGeom>
              <a:avLst/>
              <a:gdLst/>
              <a:ahLst/>
              <a:cxnLst/>
              <a:rect l="l" t="t" r="r" b="b"/>
              <a:pathLst>
                <a:path w="678" h="972" extrusionOk="0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5758473" y="3191347"/>
              <a:ext cx="146165" cy="15773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697586" y="3323445"/>
              <a:ext cx="163790" cy="340581"/>
            </a:xfrm>
            <a:custGeom>
              <a:avLst/>
              <a:gdLst/>
              <a:ahLst/>
              <a:cxnLst/>
              <a:rect l="l" t="t" r="r" b="b"/>
              <a:pathLst>
                <a:path w="920" h="1913" extrusionOk="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763102" y="3323445"/>
              <a:ext cx="98274" cy="68009"/>
            </a:xfrm>
            <a:custGeom>
              <a:avLst/>
              <a:gdLst/>
              <a:ahLst/>
              <a:cxnLst/>
              <a:rect l="l" t="t" r="r" b="b"/>
              <a:pathLst>
                <a:path w="552" h="382" extrusionOk="0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847658" y="3259354"/>
              <a:ext cx="94357" cy="160766"/>
            </a:xfrm>
            <a:custGeom>
              <a:avLst/>
              <a:gdLst/>
              <a:ahLst/>
              <a:cxnLst/>
              <a:rect l="l" t="t" r="r" b="b"/>
              <a:pathLst>
                <a:path w="530" h="903" extrusionOk="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91632" y="3363501"/>
              <a:ext cx="289659" cy="284322"/>
            </a:xfrm>
            <a:custGeom>
              <a:avLst/>
              <a:gdLst/>
              <a:ahLst/>
              <a:cxnLst/>
              <a:rect l="l" t="t" r="r" b="b"/>
              <a:pathLst>
                <a:path w="1627" h="1597" extrusionOk="0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891632" y="3363501"/>
              <a:ext cx="88304" cy="92044"/>
            </a:xfrm>
            <a:custGeom>
              <a:avLst/>
              <a:gdLst/>
              <a:ahLst/>
              <a:cxnLst/>
              <a:rect l="l" t="t" r="r" b="b"/>
              <a:pathLst>
                <a:path w="496" h="517" extrusionOk="0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796029" y="3239237"/>
              <a:ext cx="95781" cy="165395"/>
            </a:xfrm>
            <a:custGeom>
              <a:avLst/>
              <a:gdLst/>
              <a:ahLst/>
              <a:cxnLst/>
              <a:rect l="l" t="t" r="r" b="b"/>
              <a:pathLst>
                <a:path w="538" h="929" extrusionOk="0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792477" y="3054086"/>
              <a:ext cx="124445" cy="232514"/>
            </a:xfrm>
            <a:custGeom>
              <a:avLst/>
              <a:gdLst/>
              <a:ahLst/>
              <a:cxnLst/>
              <a:rect l="l" t="t" r="r" b="b"/>
              <a:pathLst>
                <a:path w="699" h="1306" extrusionOk="0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798709" y="3068685"/>
              <a:ext cx="112160" cy="203138"/>
            </a:xfrm>
            <a:custGeom>
              <a:avLst/>
              <a:gdLst/>
              <a:ahLst/>
              <a:cxnLst/>
              <a:rect l="l" t="t" r="r" b="b"/>
              <a:pathLst>
                <a:path w="630" h="1141" extrusionOk="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798709" y="3074025"/>
              <a:ext cx="112160" cy="192456"/>
            </a:xfrm>
            <a:custGeom>
              <a:avLst/>
              <a:gdLst/>
              <a:ahLst/>
              <a:cxnLst/>
              <a:rect l="l" t="t" r="r" b="b"/>
              <a:pathLst>
                <a:path w="630" h="1081" extrusionOk="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216195" y="1340375"/>
              <a:ext cx="1733146" cy="3266230"/>
            </a:xfrm>
            <a:custGeom>
              <a:avLst/>
              <a:gdLst/>
              <a:ahLst/>
              <a:cxnLst/>
              <a:rect l="l" t="t" r="r" b="b"/>
              <a:pathLst>
                <a:path w="9735" h="18346" extrusionOk="0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01117" y="1626112"/>
              <a:ext cx="1563303" cy="2695628"/>
            </a:xfrm>
            <a:custGeom>
              <a:avLst/>
              <a:gdLst/>
              <a:ahLst/>
              <a:cxnLst/>
              <a:rect l="l" t="t" r="r" b="b"/>
              <a:pathLst>
                <a:path w="8781" h="15141" extrusionOk="0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651663" y="2394843"/>
              <a:ext cx="1035971" cy="774452"/>
            </a:xfrm>
            <a:custGeom>
              <a:avLst/>
              <a:gdLst/>
              <a:ahLst/>
              <a:cxnLst/>
              <a:rect l="l" t="t" r="r" b="b"/>
              <a:pathLst>
                <a:path w="5819" h="4350" extrusionOk="0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256084" y="2636429"/>
              <a:ext cx="25637" cy="507400"/>
            </a:xfrm>
            <a:custGeom>
              <a:avLst/>
              <a:gdLst/>
              <a:ahLst/>
              <a:cxnLst/>
              <a:rect l="l" t="t" r="r" b="b"/>
              <a:pathLst>
                <a:path w="144" h="2850" extrusionOk="0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052949" y="2674349"/>
              <a:ext cx="25637" cy="469478"/>
            </a:xfrm>
            <a:custGeom>
              <a:avLst/>
              <a:gdLst/>
              <a:ahLst/>
              <a:cxnLst/>
              <a:rect l="l" t="t" r="r" b="b"/>
              <a:pathLst>
                <a:path w="144" h="2637" extrusionOk="0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849991" y="2699807"/>
              <a:ext cx="26527" cy="456304"/>
            </a:xfrm>
            <a:custGeom>
              <a:avLst/>
              <a:gdLst/>
              <a:ahLst/>
              <a:cxnLst/>
              <a:rect l="l" t="t" r="r" b="b"/>
              <a:pathLst>
                <a:path w="149" h="2563" extrusionOk="0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771301" y="3142745"/>
              <a:ext cx="599079" cy="154534"/>
            </a:xfrm>
            <a:custGeom>
              <a:avLst/>
              <a:gdLst/>
              <a:ahLst/>
              <a:cxnLst/>
              <a:rect l="l" t="t" r="r" b="b"/>
              <a:pathLst>
                <a:path w="3365" h="868" extrusionOk="0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9874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178818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46391" y="2532282"/>
              <a:ext cx="402175" cy="402359"/>
            </a:xfrm>
            <a:custGeom>
              <a:avLst/>
              <a:gdLst/>
              <a:ahLst/>
              <a:cxnLst/>
              <a:rect l="l" t="t" r="r" b="b"/>
              <a:pathLst>
                <a:path w="2259" h="2260" extrusionOk="0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51253" y="2681292"/>
              <a:ext cx="188536" cy="145989"/>
            </a:xfrm>
            <a:custGeom>
              <a:avLst/>
              <a:gdLst/>
              <a:ahLst/>
              <a:cxnLst/>
              <a:rect l="l" t="t" r="r" b="b"/>
              <a:pathLst>
                <a:path w="1059" h="820" extrusionOk="0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94035" y="1880694"/>
              <a:ext cx="758953" cy="270435"/>
            </a:xfrm>
            <a:custGeom>
              <a:avLst/>
              <a:gdLst/>
              <a:ahLst/>
              <a:cxnLst/>
              <a:rect l="l" t="t" r="r" b="b"/>
              <a:pathLst>
                <a:path w="4263" h="1519" extrusionOk="0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866904" y="1946387"/>
              <a:ext cx="127649" cy="149905"/>
            </a:xfrm>
            <a:custGeom>
              <a:avLst/>
              <a:gdLst/>
              <a:ahLst/>
              <a:cxnLst/>
              <a:rect l="l" t="t" r="r" b="b"/>
              <a:pathLst>
                <a:path w="717" h="842" extrusionOk="0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010577" y="1946387"/>
              <a:ext cx="135305" cy="151508"/>
            </a:xfrm>
            <a:custGeom>
              <a:avLst/>
              <a:gdLst/>
              <a:ahLst/>
              <a:cxnLst/>
              <a:rect l="l" t="t" r="r" b="b"/>
              <a:pathLst>
                <a:path w="760" h="851" extrusionOk="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154961" y="1946387"/>
              <a:ext cx="143672" cy="149905"/>
            </a:xfrm>
            <a:custGeom>
              <a:avLst/>
              <a:gdLst/>
              <a:ahLst/>
              <a:cxnLst/>
              <a:rect l="l" t="t" r="r" b="b"/>
              <a:pathLst>
                <a:path w="807" h="842" extrusionOk="0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8187016" y="3747155"/>
              <a:ext cx="228594" cy="566863"/>
            </a:xfrm>
            <a:custGeom>
              <a:avLst/>
              <a:gdLst/>
              <a:ahLst/>
              <a:cxnLst/>
              <a:rect l="l" t="t" r="r" b="b"/>
              <a:pathLst>
                <a:path w="1284" h="3184" extrusionOk="0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071117" y="4627866"/>
              <a:ext cx="261174" cy="119105"/>
            </a:xfrm>
            <a:custGeom>
              <a:avLst/>
              <a:gdLst/>
              <a:ahLst/>
              <a:cxnLst/>
              <a:rect l="l" t="t" r="r" b="b"/>
              <a:pathLst>
                <a:path w="1467" h="669" extrusionOk="0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8251820" y="4602408"/>
              <a:ext cx="74952" cy="62668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8202327" y="3991945"/>
              <a:ext cx="198684" cy="613687"/>
            </a:xfrm>
            <a:custGeom>
              <a:avLst/>
              <a:gdLst/>
              <a:ahLst/>
              <a:cxnLst/>
              <a:rect l="l" t="t" r="r" b="b"/>
              <a:pathLst>
                <a:path w="1116" h="3447" extrusionOk="0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8403148" y="3762643"/>
              <a:ext cx="244795" cy="572204"/>
            </a:xfrm>
            <a:custGeom>
              <a:avLst/>
              <a:gdLst/>
              <a:ahLst/>
              <a:cxnLst/>
              <a:rect l="l" t="t" r="r" b="b"/>
              <a:pathLst>
                <a:path w="1375" h="3214" extrusionOk="0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8528127" y="4640329"/>
              <a:ext cx="262598" cy="111984"/>
            </a:xfrm>
            <a:custGeom>
              <a:avLst/>
              <a:gdLst/>
              <a:ahLst/>
              <a:cxnLst/>
              <a:rect l="l" t="t" r="r" b="b"/>
              <a:pathLst>
                <a:path w="1475" h="629" extrusionOk="0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530441" y="4615582"/>
              <a:ext cx="77444" cy="63380"/>
            </a:xfrm>
            <a:custGeom>
              <a:avLst/>
              <a:gdLst/>
              <a:ahLst/>
              <a:cxnLst/>
              <a:rect l="l" t="t" r="r" b="b"/>
              <a:pathLst>
                <a:path w="435" h="356" extrusionOk="0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428607" y="4011885"/>
              <a:ext cx="201533" cy="610838"/>
            </a:xfrm>
            <a:custGeom>
              <a:avLst/>
              <a:gdLst/>
              <a:ahLst/>
              <a:cxnLst/>
              <a:rect l="l" t="t" r="r" b="b"/>
              <a:pathLst>
                <a:path w="1132" h="3431" extrusionOk="0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60598" y="3042514"/>
              <a:ext cx="93645" cy="155959"/>
            </a:xfrm>
            <a:custGeom>
              <a:avLst/>
              <a:gdLst/>
              <a:ahLst/>
              <a:cxnLst/>
              <a:rect l="l" t="t" r="r" b="b"/>
              <a:pathLst>
                <a:path w="526" h="876" extrusionOk="0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8363625" y="3038598"/>
              <a:ext cx="85990" cy="92044"/>
            </a:xfrm>
            <a:custGeom>
              <a:avLst/>
              <a:gdLst/>
              <a:ahLst/>
              <a:cxnLst/>
              <a:rect l="l" t="t" r="r" b="b"/>
              <a:pathLst>
                <a:path w="483" h="517" extrusionOk="0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229388" y="2723663"/>
              <a:ext cx="420157" cy="388472"/>
            </a:xfrm>
            <a:custGeom>
              <a:avLst/>
              <a:gdLst/>
              <a:ahLst/>
              <a:cxnLst/>
              <a:rect l="l" t="t" r="r" b="b"/>
              <a:pathLst>
                <a:path w="2360" h="2182" extrusionOk="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8244877" y="2723663"/>
              <a:ext cx="382236" cy="254056"/>
            </a:xfrm>
            <a:custGeom>
              <a:avLst/>
              <a:gdLst/>
              <a:ahLst/>
              <a:cxnLst/>
              <a:rect l="l" t="t" r="r" b="b"/>
              <a:pathLst>
                <a:path w="2147" h="1427" extrusionOk="0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8196986" y="2846326"/>
              <a:ext cx="75842" cy="98987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565870" y="2908102"/>
              <a:ext cx="89728" cy="92044"/>
            </a:xfrm>
            <a:custGeom>
              <a:avLst/>
              <a:gdLst/>
              <a:ahLst/>
              <a:cxnLst/>
              <a:rect l="l" t="t" r="r" b="b"/>
              <a:pathLst>
                <a:path w="504" h="517" extrusionOk="0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366829" y="2891901"/>
              <a:ext cx="74952" cy="85101"/>
            </a:xfrm>
            <a:custGeom>
              <a:avLst/>
              <a:gdLst/>
              <a:ahLst/>
              <a:cxnLst/>
              <a:rect l="l" t="t" r="r" b="b"/>
              <a:pathLst>
                <a:path w="421" h="478" extrusionOk="0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313598" y="2815527"/>
              <a:ext cx="54834" cy="36497"/>
            </a:xfrm>
            <a:custGeom>
              <a:avLst/>
              <a:gdLst/>
              <a:ahLst/>
              <a:cxnLst/>
              <a:rect l="l" t="t" r="r" b="b"/>
              <a:pathLst>
                <a:path w="308" h="205" extrusionOk="0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513528" y="2846326"/>
              <a:ext cx="47891" cy="38099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333537" y="2860212"/>
              <a:ext cx="19584" cy="37387"/>
            </a:xfrm>
            <a:custGeom>
              <a:avLst/>
              <a:gdLst/>
              <a:ahLst/>
              <a:cxnLst/>
              <a:rect l="l" t="t" r="r" b="b"/>
              <a:pathLst>
                <a:path w="110" h="210" extrusionOk="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8510324" y="2887273"/>
              <a:ext cx="19584" cy="38099"/>
            </a:xfrm>
            <a:custGeom>
              <a:avLst/>
              <a:gdLst/>
              <a:ahLst/>
              <a:cxnLst/>
              <a:rect l="l" t="t" r="r" b="b"/>
              <a:pathLst>
                <a:path w="110" h="214" extrusionOk="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8224759" y="2864129"/>
              <a:ext cx="17091" cy="43441"/>
            </a:xfrm>
            <a:custGeom>
              <a:avLst/>
              <a:gdLst/>
              <a:ahLst/>
              <a:cxnLst/>
              <a:rect l="l" t="t" r="r" b="b"/>
              <a:pathLst>
                <a:path w="96" h="244" extrusionOk="0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600764" y="2926617"/>
              <a:ext cx="26349" cy="43441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283510" y="2925193"/>
              <a:ext cx="68721" cy="27061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91808" y="2956704"/>
              <a:ext cx="68899" cy="27239"/>
            </a:xfrm>
            <a:custGeom>
              <a:avLst/>
              <a:gdLst/>
              <a:ahLst/>
              <a:cxnLst/>
              <a:rect l="l" t="t" r="r" b="b"/>
              <a:pathLst>
                <a:path w="387" h="153" extrusionOk="0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8369144" y="3005484"/>
              <a:ext cx="78868" cy="39524"/>
            </a:xfrm>
            <a:custGeom>
              <a:avLst/>
              <a:gdLst/>
              <a:ahLst/>
              <a:cxnLst/>
              <a:rect l="l" t="t" r="r" b="b"/>
              <a:pathLst>
                <a:path w="443" h="222" extrusionOk="0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230100" y="2631088"/>
              <a:ext cx="419445" cy="332747"/>
            </a:xfrm>
            <a:custGeom>
              <a:avLst/>
              <a:gdLst/>
              <a:ahLst/>
              <a:cxnLst/>
              <a:rect l="l" t="t" r="r" b="b"/>
              <a:pathLst>
                <a:path w="2356" h="1869" extrusionOk="0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8252532" y="3143635"/>
              <a:ext cx="307462" cy="137443"/>
            </a:xfrm>
            <a:custGeom>
              <a:avLst/>
              <a:gdLst/>
              <a:ahLst/>
              <a:cxnLst/>
              <a:rect l="l" t="t" r="r" b="b"/>
              <a:pathLst>
                <a:path w="1727" h="772" extrusionOk="0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8346712" y="3155919"/>
              <a:ext cx="102903" cy="49672"/>
            </a:xfrm>
            <a:custGeom>
              <a:avLst/>
              <a:gdLst/>
              <a:ahLst/>
              <a:cxnLst/>
              <a:rect l="l" t="t" r="r" b="b"/>
              <a:pathLst>
                <a:path w="578" h="279" extrusionOk="0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8200013" y="3502542"/>
              <a:ext cx="405558" cy="207055"/>
            </a:xfrm>
            <a:custGeom>
              <a:avLst/>
              <a:gdLst/>
              <a:ahLst/>
              <a:cxnLst/>
              <a:rect l="l" t="t" r="r" b="b"/>
              <a:pathLst>
                <a:path w="2278" h="1163" extrusionOk="0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314310" y="3117287"/>
              <a:ext cx="74240" cy="80472"/>
            </a:xfrm>
            <a:custGeom>
              <a:avLst/>
              <a:gdLst/>
              <a:ahLst/>
              <a:cxnLst/>
              <a:rect l="l" t="t" r="r" b="b"/>
              <a:pathLst>
                <a:path w="417" h="452" extrusionOk="0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8425402" y="3115862"/>
              <a:ext cx="74418" cy="80294"/>
            </a:xfrm>
            <a:custGeom>
              <a:avLst/>
              <a:gdLst/>
              <a:ahLst/>
              <a:cxnLst/>
              <a:rect l="l" t="t" r="r" b="b"/>
              <a:pathLst>
                <a:path w="418" h="451" extrusionOk="0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196986" y="3704784"/>
              <a:ext cx="420869" cy="81184"/>
            </a:xfrm>
            <a:custGeom>
              <a:avLst/>
              <a:gdLst/>
              <a:ahLst/>
              <a:cxnLst/>
              <a:rect l="l" t="t" r="r" b="b"/>
              <a:pathLst>
                <a:path w="2364" h="456" extrusionOk="0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415432" y="3284100"/>
              <a:ext cx="150615" cy="145989"/>
            </a:xfrm>
            <a:custGeom>
              <a:avLst/>
              <a:gdLst/>
              <a:ahLst/>
              <a:cxnLst/>
              <a:rect l="l" t="t" r="r" b="b"/>
              <a:pathLst>
                <a:path w="846" h="820" extrusionOk="0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58121" y="3162862"/>
              <a:ext cx="187646" cy="329721"/>
            </a:xfrm>
            <a:custGeom>
              <a:avLst/>
              <a:gdLst/>
              <a:ahLst/>
              <a:cxnLst/>
              <a:rect l="l" t="t" r="r" b="b"/>
              <a:pathLst>
                <a:path w="1054" h="1852" extrusionOk="0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64174" y="3355134"/>
              <a:ext cx="126759" cy="107355"/>
            </a:xfrm>
            <a:custGeom>
              <a:avLst/>
              <a:gdLst/>
              <a:ahLst/>
              <a:cxnLst/>
              <a:rect l="l" t="t" r="r" b="b"/>
              <a:pathLst>
                <a:path w="712" h="603" extrusionOk="0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030170" y="3404448"/>
              <a:ext cx="371554" cy="241772"/>
            </a:xfrm>
            <a:custGeom>
              <a:avLst/>
              <a:gdLst/>
              <a:ahLst/>
              <a:cxnLst/>
              <a:rect l="l" t="t" r="r" b="b"/>
              <a:pathLst>
                <a:path w="2087" h="1358" extrusionOk="0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46301" y="3360475"/>
              <a:ext cx="359982" cy="231802"/>
            </a:xfrm>
            <a:custGeom>
              <a:avLst/>
              <a:gdLst/>
              <a:ahLst/>
              <a:cxnLst/>
              <a:rect l="l" t="t" r="r" b="b"/>
              <a:pathLst>
                <a:path w="2022" h="1302" extrusionOk="0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46301" y="3360475"/>
              <a:ext cx="359982" cy="55725"/>
            </a:xfrm>
            <a:custGeom>
              <a:avLst/>
              <a:gdLst/>
              <a:ahLst/>
              <a:cxnLst/>
              <a:rect l="l" t="t" r="r" b="b"/>
              <a:pathLst>
                <a:path w="2022" h="313" extrusionOk="0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246301" y="3414418"/>
              <a:ext cx="359982" cy="17982"/>
            </a:xfrm>
            <a:custGeom>
              <a:avLst/>
              <a:gdLst/>
              <a:ahLst/>
              <a:cxnLst/>
              <a:rect l="l" t="t" r="r" b="b"/>
              <a:pathLst>
                <a:path w="2022" h="101" extrusionOk="0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572101" y="3162862"/>
              <a:ext cx="202423" cy="363013"/>
            </a:xfrm>
            <a:custGeom>
              <a:avLst/>
              <a:gdLst/>
              <a:ahLst/>
              <a:cxnLst/>
              <a:rect l="l" t="t" r="r" b="b"/>
              <a:pathLst>
                <a:path w="1137" h="2039" extrusionOk="0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415432" y="3418334"/>
              <a:ext cx="374580" cy="230199"/>
            </a:xfrm>
            <a:custGeom>
              <a:avLst/>
              <a:gdLst/>
              <a:ahLst/>
              <a:cxnLst/>
              <a:rect l="l" t="t" r="r" b="b"/>
              <a:pathLst>
                <a:path w="2104" h="1293" extrusionOk="0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623908" y="3376675"/>
              <a:ext cx="126759" cy="106643"/>
            </a:xfrm>
            <a:custGeom>
              <a:avLst/>
              <a:gdLst/>
              <a:ahLst/>
              <a:cxnLst/>
              <a:rect l="l" t="t" r="r" b="b"/>
              <a:pathLst>
                <a:path w="712" h="599" extrusionOk="0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287249" y="3495599"/>
              <a:ext cx="219514" cy="181596"/>
            </a:xfrm>
            <a:custGeom>
              <a:avLst/>
              <a:gdLst/>
              <a:ahLst/>
              <a:cxnLst/>
              <a:rect l="l" t="t" r="r" b="b"/>
              <a:pathLst>
                <a:path w="1233" h="1020" extrusionOk="0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064174" y="3436849"/>
              <a:ext cx="6409" cy="2492"/>
            </a:xfrm>
            <a:custGeom>
              <a:avLst/>
              <a:gdLst/>
              <a:ahLst/>
              <a:cxnLst/>
              <a:rect l="l" t="t" r="r" b="b"/>
              <a:pathLst>
                <a:path w="36" h="14" extrusionOk="0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260188" y="2578569"/>
              <a:ext cx="392384" cy="228597"/>
            </a:xfrm>
            <a:custGeom>
              <a:avLst/>
              <a:gdLst/>
              <a:ahLst/>
              <a:cxnLst/>
              <a:rect l="l" t="t" r="r" b="b"/>
              <a:pathLst>
                <a:path w="2204" h="1284" extrusionOk="0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388371" y="2595482"/>
              <a:ext cx="264200" cy="211684"/>
            </a:xfrm>
            <a:custGeom>
              <a:avLst/>
              <a:gdLst/>
              <a:ahLst/>
              <a:cxnLst/>
              <a:rect l="l" t="t" r="r" b="b"/>
              <a:pathLst>
                <a:path w="1484" h="1189" extrusionOk="0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387659" y="2671145"/>
              <a:ext cx="47179" cy="47357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072719" y="2727580"/>
              <a:ext cx="501161" cy="85101"/>
            </a:xfrm>
            <a:custGeom>
              <a:avLst/>
              <a:gdLst/>
              <a:ahLst/>
              <a:cxnLst/>
              <a:rect l="l" t="t" r="r" b="b"/>
              <a:pathLst>
                <a:path w="2815" h="478" extrusionOk="0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539680" y="4100009"/>
              <a:ext cx="885534" cy="621520"/>
            </a:xfrm>
            <a:custGeom>
              <a:avLst/>
              <a:gdLst/>
              <a:ahLst/>
              <a:cxnLst/>
              <a:rect l="l" t="t" r="r" b="b"/>
              <a:pathLst>
                <a:path w="4974" h="3491" extrusionOk="0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539680" y="4100009"/>
              <a:ext cx="885534" cy="132814"/>
            </a:xfrm>
            <a:custGeom>
              <a:avLst/>
              <a:gdLst/>
              <a:ahLst/>
              <a:cxnLst/>
              <a:rect l="l" t="t" r="r" b="b"/>
              <a:pathLst>
                <a:path w="4974" h="746" extrusionOk="0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791419" y="3785787"/>
              <a:ext cx="423183" cy="319039"/>
            </a:xfrm>
            <a:custGeom>
              <a:avLst/>
              <a:gdLst/>
              <a:ahLst/>
              <a:cxnLst/>
              <a:rect l="l" t="t" r="r" b="b"/>
              <a:pathLst>
                <a:path w="2377" h="1792" extrusionOk="0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811358" y="3824420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90227" y="3585148"/>
              <a:ext cx="222363" cy="247113"/>
            </a:xfrm>
            <a:custGeom>
              <a:avLst/>
              <a:gdLst/>
              <a:ahLst/>
              <a:cxnLst/>
              <a:rect l="l" t="t" r="r" b="b"/>
              <a:pathLst>
                <a:path w="1249" h="1388" extrusionOk="0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11358" y="3785787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76573" y="3896165"/>
              <a:ext cx="47357" cy="47179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116675" y="4290679"/>
              <a:ext cx="748093" cy="430845"/>
            </a:xfrm>
            <a:custGeom>
              <a:avLst/>
              <a:gdLst/>
              <a:ahLst/>
              <a:cxnLst/>
              <a:rect l="l" t="t" r="r" b="b"/>
              <a:pathLst>
                <a:path w="4202" h="2420" extrusionOk="0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116675" y="4290679"/>
              <a:ext cx="748093" cy="102726"/>
            </a:xfrm>
            <a:custGeom>
              <a:avLst/>
              <a:gdLst/>
              <a:ahLst/>
              <a:cxnLst/>
              <a:rect l="l" t="t" r="r" b="b"/>
              <a:pathLst>
                <a:path w="4202" h="577" extrusionOk="0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415067" y="4502000"/>
              <a:ext cx="642341" cy="219517"/>
            </a:xfrm>
            <a:custGeom>
              <a:avLst/>
              <a:gdLst/>
              <a:ahLst/>
              <a:cxnLst/>
              <a:rect l="l" t="t" r="r" b="b"/>
              <a:pathLst>
                <a:path w="3608" h="1233" extrusionOk="0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415067" y="4502000"/>
              <a:ext cx="642341" cy="71214"/>
            </a:xfrm>
            <a:custGeom>
              <a:avLst/>
              <a:gdLst/>
              <a:ahLst/>
              <a:cxnLst/>
              <a:rect l="l" t="t" r="r" b="b"/>
              <a:pathLst>
                <a:path w="3608" h="400" extrusionOk="0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415067" y="4563064"/>
              <a:ext cx="642341" cy="27239"/>
            </a:xfrm>
            <a:custGeom>
              <a:avLst/>
              <a:gdLst/>
              <a:ahLst/>
              <a:cxnLst/>
              <a:rect l="l" t="t" r="r" b="b"/>
              <a:pathLst>
                <a:path w="3608" h="153" extrusionOk="0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71301" y="1435442"/>
              <a:ext cx="630057" cy="92044"/>
            </a:xfrm>
            <a:custGeom>
              <a:avLst/>
              <a:gdLst/>
              <a:ahLst/>
              <a:cxnLst/>
              <a:rect l="l" t="t" r="r" b="b"/>
              <a:pathLst>
                <a:path w="3539" h="517" extrusionOk="0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9"/>
          <p:cNvSpPr txBox="1"/>
          <p:nvPr/>
        </p:nvSpPr>
        <p:spPr>
          <a:xfrm>
            <a:off x="3093502" y="3026014"/>
            <a:ext cx="1980300" cy="4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Tools and platform used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-51670" y="3021440"/>
            <a:ext cx="1980300" cy="2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DFD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3198834" y="2266647"/>
            <a:ext cx="1980300" cy="32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endParaRPr lang="en-US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just">
              <a:buSzPts val="1100"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Functional Requirement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604517" y="2262042"/>
            <a:ext cx="1980300" cy="2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Statement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2710183" y="1522630"/>
            <a:ext cx="1980300" cy="18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100"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289430" y="1531415"/>
            <a:ext cx="1980300" cy="17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A4932A-DE28-4EFC-9213-2CD8A373DDD4}"/>
              </a:ext>
            </a:extLst>
          </p:cNvPr>
          <p:cNvSpPr txBox="1"/>
          <p:nvPr/>
        </p:nvSpPr>
        <p:spPr>
          <a:xfrm>
            <a:off x="1055950" y="4560692"/>
            <a:ext cx="538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503D253-7699-4899-B925-627D0C87A02F}"/>
              </a:ext>
            </a:extLst>
          </p:cNvPr>
          <p:cNvSpPr txBox="1"/>
          <p:nvPr/>
        </p:nvSpPr>
        <p:spPr>
          <a:xfrm>
            <a:off x="536960" y="3646220"/>
            <a:ext cx="123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100"/>
            </a:pP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Summary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448E66-E4B9-40EF-B243-5CD23EED1E2A}"/>
              </a:ext>
            </a:extLst>
          </p:cNvPr>
          <p:cNvSpPr txBox="1"/>
          <p:nvPr/>
        </p:nvSpPr>
        <p:spPr>
          <a:xfrm>
            <a:off x="3098482" y="3658651"/>
            <a:ext cx="138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100"/>
            </a:pPr>
            <a:r>
              <a:rPr lang="en-US" sz="1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Bibliography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6334802" y="1215416"/>
            <a:ext cx="2632870" cy="2798355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686" name="Google Shape;686;p21"/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5815279" y="2549352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1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696" name="Google Shape;696;p21"/>
            <p:cNvSpPr/>
            <p:nvPr/>
          </p:nvSpPr>
          <p:spPr>
            <a:xfrm>
              <a:off x="5866164" y="3309065"/>
              <a:ext cx="293864" cy="321394"/>
            </a:xfrm>
            <a:custGeom>
              <a:avLst/>
              <a:gdLst/>
              <a:ahLst/>
              <a:cxnLst/>
              <a:rect l="l" t="t" r="r" b="b"/>
              <a:pathLst>
                <a:path w="1900" h="2078" extrusionOk="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923236" y="3309065"/>
              <a:ext cx="180494" cy="16240"/>
            </a:xfrm>
            <a:custGeom>
              <a:avLst/>
              <a:gdLst/>
              <a:ahLst/>
              <a:cxnLst/>
              <a:rect l="l" t="t" r="r" b="b"/>
              <a:pathLst>
                <a:path w="1167" h="105" extrusionOk="0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6194672" y="3579905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1"/>
          <p:cNvSpPr/>
          <p:nvPr/>
        </p:nvSpPr>
        <p:spPr>
          <a:xfrm>
            <a:off x="457200" y="1236891"/>
            <a:ext cx="5180548" cy="3223142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Marketplace provides a platform where registered users can buy and sell products or items online.</a:t>
            </a:r>
          </a:p>
          <a:p>
            <a:pPr lvl="1" algn="just"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MANUU marketplace exclusively for universities would be a platform where university students, faculty, and staff can buy and sell goods and services within the university community.</a:t>
            </a:r>
          </a:p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149" name="Google Shape;554;p20"/>
          <p:cNvGrpSpPr/>
          <p:nvPr/>
        </p:nvGrpSpPr>
        <p:grpSpPr>
          <a:xfrm>
            <a:off x="457200" y="4083058"/>
            <a:ext cx="751410" cy="802010"/>
            <a:chOff x="5012545" y="3781557"/>
            <a:chExt cx="751410" cy="802010"/>
          </a:xfrm>
        </p:grpSpPr>
        <p:sp>
          <p:nvSpPr>
            <p:cNvPr id="150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238;p18"/>
          <p:cNvGrpSpPr/>
          <p:nvPr/>
        </p:nvGrpSpPr>
        <p:grpSpPr>
          <a:xfrm>
            <a:off x="966904" y="4449020"/>
            <a:ext cx="455779" cy="502953"/>
            <a:chOff x="6364366" y="3893558"/>
            <a:chExt cx="455779" cy="502953"/>
          </a:xfrm>
        </p:grpSpPr>
        <p:sp>
          <p:nvSpPr>
            <p:cNvPr id="162" name="Google Shape;239;p18"/>
            <p:cNvSpPr/>
            <p:nvPr/>
          </p:nvSpPr>
          <p:spPr>
            <a:xfrm>
              <a:off x="6364366" y="3893558"/>
              <a:ext cx="455779" cy="502953"/>
            </a:xfrm>
            <a:custGeom>
              <a:avLst/>
              <a:gdLst/>
              <a:ahLst/>
              <a:cxnLst/>
              <a:rect l="l" t="t" r="r" b="b"/>
              <a:pathLst>
                <a:path w="3140" h="3465" extrusionOk="0">
                  <a:moveTo>
                    <a:pt x="1041" y="0"/>
                  </a:moveTo>
                  <a:lnTo>
                    <a:pt x="1171" y="377"/>
                  </a:lnTo>
                  <a:cubicBezTo>
                    <a:pt x="499" y="555"/>
                    <a:pt x="0" y="1166"/>
                    <a:pt x="0" y="1895"/>
                  </a:cubicBezTo>
                  <a:cubicBezTo>
                    <a:pt x="0" y="2758"/>
                    <a:pt x="707" y="3464"/>
                    <a:pt x="1570" y="3464"/>
                  </a:cubicBezTo>
                  <a:cubicBezTo>
                    <a:pt x="2433" y="3464"/>
                    <a:pt x="3139" y="2758"/>
                    <a:pt x="3139" y="1895"/>
                  </a:cubicBezTo>
                  <a:cubicBezTo>
                    <a:pt x="3139" y="1509"/>
                    <a:pt x="2996" y="1136"/>
                    <a:pt x="2741" y="850"/>
                  </a:cubicBezTo>
                  <a:cubicBezTo>
                    <a:pt x="2687" y="791"/>
                    <a:pt x="2612" y="760"/>
                    <a:pt x="2537" y="760"/>
                  </a:cubicBezTo>
                  <a:cubicBezTo>
                    <a:pt x="2474" y="760"/>
                    <a:pt x="2411" y="782"/>
                    <a:pt x="2359" y="828"/>
                  </a:cubicBezTo>
                  <a:cubicBezTo>
                    <a:pt x="2251" y="928"/>
                    <a:pt x="2242" y="1097"/>
                    <a:pt x="2337" y="1210"/>
                  </a:cubicBezTo>
                  <a:cubicBezTo>
                    <a:pt x="2506" y="1396"/>
                    <a:pt x="2602" y="1639"/>
                    <a:pt x="2602" y="1895"/>
                  </a:cubicBezTo>
                  <a:cubicBezTo>
                    <a:pt x="2602" y="2463"/>
                    <a:pt x="2138" y="2927"/>
                    <a:pt x="1570" y="2927"/>
                  </a:cubicBezTo>
                  <a:cubicBezTo>
                    <a:pt x="1002" y="2927"/>
                    <a:pt x="538" y="2463"/>
                    <a:pt x="538" y="1895"/>
                  </a:cubicBezTo>
                  <a:cubicBezTo>
                    <a:pt x="538" y="1405"/>
                    <a:pt x="885" y="993"/>
                    <a:pt x="1349" y="889"/>
                  </a:cubicBezTo>
                  <a:lnTo>
                    <a:pt x="1509" y="1357"/>
                  </a:lnTo>
                  <a:lnTo>
                    <a:pt x="2147" y="38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0;p18"/>
            <p:cNvSpPr/>
            <p:nvPr/>
          </p:nvSpPr>
          <p:spPr>
            <a:xfrm>
              <a:off x="6481360" y="4135817"/>
              <a:ext cx="54868" cy="84479"/>
            </a:xfrm>
            <a:custGeom>
              <a:avLst/>
              <a:gdLst/>
              <a:ahLst/>
              <a:cxnLst/>
              <a:rect l="l" t="t" r="r" b="b"/>
              <a:pathLst>
                <a:path w="378" h="582" extrusionOk="0">
                  <a:moveTo>
                    <a:pt x="187" y="0"/>
                  </a:moveTo>
                  <a:cubicBezTo>
                    <a:pt x="127" y="0"/>
                    <a:pt x="83" y="18"/>
                    <a:pt x="48" y="52"/>
                  </a:cubicBezTo>
                  <a:cubicBezTo>
                    <a:pt x="14" y="87"/>
                    <a:pt x="1" y="130"/>
                    <a:pt x="1" y="178"/>
                  </a:cubicBezTo>
                  <a:lnTo>
                    <a:pt x="96" y="178"/>
                  </a:lnTo>
                  <a:cubicBezTo>
                    <a:pt x="96" y="152"/>
                    <a:pt x="101" y="126"/>
                    <a:pt x="118" y="109"/>
                  </a:cubicBezTo>
                  <a:cubicBezTo>
                    <a:pt x="135" y="87"/>
                    <a:pt x="157" y="78"/>
                    <a:pt x="187" y="78"/>
                  </a:cubicBezTo>
                  <a:cubicBezTo>
                    <a:pt x="209" y="78"/>
                    <a:pt x="231" y="87"/>
                    <a:pt x="244" y="100"/>
                  </a:cubicBezTo>
                  <a:cubicBezTo>
                    <a:pt x="257" y="117"/>
                    <a:pt x="265" y="139"/>
                    <a:pt x="265" y="161"/>
                  </a:cubicBezTo>
                  <a:cubicBezTo>
                    <a:pt x="265" y="182"/>
                    <a:pt x="257" y="204"/>
                    <a:pt x="248" y="226"/>
                  </a:cubicBezTo>
                  <a:cubicBezTo>
                    <a:pt x="235" y="247"/>
                    <a:pt x="218" y="273"/>
                    <a:pt x="187" y="308"/>
                  </a:cubicBezTo>
                  <a:lnTo>
                    <a:pt x="9" y="516"/>
                  </a:lnTo>
                  <a:lnTo>
                    <a:pt x="9" y="581"/>
                  </a:lnTo>
                  <a:lnTo>
                    <a:pt x="378" y="581"/>
                  </a:lnTo>
                  <a:lnTo>
                    <a:pt x="378" y="508"/>
                  </a:lnTo>
                  <a:lnTo>
                    <a:pt x="131" y="508"/>
                  </a:lnTo>
                  <a:lnTo>
                    <a:pt x="131" y="503"/>
                  </a:lnTo>
                  <a:lnTo>
                    <a:pt x="248" y="364"/>
                  </a:lnTo>
                  <a:cubicBezTo>
                    <a:pt x="287" y="317"/>
                    <a:pt x="317" y="282"/>
                    <a:pt x="335" y="252"/>
                  </a:cubicBezTo>
                  <a:cubicBezTo>
                    <a:pt x="352" y="226"/>
                    <a:pt x="361" y="195"/>
                    <a:pt x="361" y="161"/>
                  </a:cubicBezTo>
                  <a:cubicBezTo>
                    <a:pt x="361" y="113"/>
                    <a:pt x="343" y="74"/>
                    <a:pt x="313" y="48"/>
                  </a:cubicBezTo>
                  <a:cubicBezTo>
                    <a:pt x="283" y="18"/>
                    <a:pt x="239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1;p18"/>
            <p:cNvSpPr/>
            <p:nvPr/>
          </p:nvSpPr>
          <p:spPr>
            <a:xfrm>
              <a:off x="6544937" y="4136978"/>
              <a:ext cx="59367" cy="83318"/>
            </a:xfrm>
            <a:custGeom>
              <a:avLst/>
              <a:gdLst/>
              <a:ahLst/>
              <a:cxnLst/>
              <a:rect l="l" t="t" r="r" b="b"/>
              <a:pathLst>
                <a:path w="409" h="574" extrusionOk="0">
                  <a:moveTo>
                    <a:pt x="239" y="135"/>
                  </a:moveTo>
                  <a:lnTo>
                    <a:pt x="239" y="369"/>
                  </a:lnTo>
                  <a:lnTo>
                    <a:pt x="92" y="369"/>
                  </a:lnTo>
                  <a:lnTo>
                    <a:pt x="230" y="157"/>
                  </a:lnTo>
                  <a:lnTo>
                    <a:pt x="239" y="135"/>
                  </a:lnTo>
                  <a:close/>
                  <a:moveTo>
                    <a:pt x="239" y="1"/>
                  </a:moveTo>
                  <a:lnTo>
                    <a:pt x="1" y="387"/>
                  </a:lnTo>
                  <a:lnTo>
                    <a:pt x="1" y="448"/>
                  </a:lnTo>
                  <a:lnTo>
                    <a:pt x="239" y="448"/>
                  </a:lnTo>
                  <a:lnTo>
                    <a:pt x="239" y="573"/>
                  </a:lnTo>
                  <a:lnTo>
                    <a:pt x="335" y="573"/>
                  </a:lnTo>
                  <a:lnTo>
                    <a:pt x="335" y="448"/>
                  </a:lnTo>
                  <a:lnTo>
                    <a:pt x="408" y="448"/>
                  </a:lnTo>
                  <a:lnTo>
                    <a:pt x="408" y="369"/>
                  </a:lnTo>
                  <a:lnTo>
                    <a:pt x="335" y="369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2;p18"/>
            <p:cNvSpPr/>
            <p:nvPr/>
          </p:nvSpPr>
          <p:spPr>
            <a:xfrm>
              <a:off x="6607208" y="4136978"/>
              <a:ext cx="45578" cy="90140"/>
            </a:xfrm>
            <a:custGeom>
              <a:avLst/>
              <a:gdLst/>
              <a:ahLst/>
              <a:cxnLst/>
              <a:rect l="l" t="t" r="r" b="b"/>
              <a:pathLst>
                <a:path w="314" h="621" extrusionOk="0">
                  <a:moveTo>
                    <a:pt x="226" y="1"/>
                  </a:moveTo>
                  <a:lnTo>
                    <a:pt x="1" y="621"/>
                  </a:lnTo>
                  <a:lnTo>
                    <a:pt x="92" y="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3;p18"/>
            <p:cNvSpPr/>
            <p:nvPr/>
          </p:nvSpPr>
          <p:spPr>
            <a:xfrm>
              <a:off x="6660189" y="4136978"/>
              <a:ext cx="56755" cy="83318"/>
            </a:xfrm>
            <a:custGeom>
              <a:avLst/>
              <a:gdLst/>
              <a:ahLst/>
              <a:cxnLst/>
              <a:rect l="l" t="t" r="r" b="b"/>
              <a:pathLst>
                <a:path w="391" h="574" extrusionOk="0">
                  <a:moveTo>
                    <a:pt x="0" y="1"/>
                  </a:moveTo>
                  <a:lnTo>
                    <a:pt x="0" y="79"/>
                  </a:lnTo>
                  <a:lnTo>
                    <a:pt x="295" y="79"/>
                  </a:lnTo>
                  <a:cubicBezTo>
                    <a:pt x="239" y="148"/>
                    <a:pt x="195" y="218"/>
                    <a:pt x="165" y="283"/>
                  </a:cubicBezTo>
                  <a:cubicBezTo>
                    <a:pt x="135" y="348"/>
                    <a:pt x="117" y="426"/>
                    <a:pt x="117" y="508"/>
                  </a:cubicBezTo>
                  <a:lnTo>
                    <a:pt x="117" y="573"/>
                  </a:lnTo>
                  <a:lnTo>
                    <a:pt x="213" y="573"/>
                  </a:lnTo>
                  <a:lnTo>
                    <a:pt x="213" y="508"/>
                  </a:lnTo>
                  <a:cubicBezTo>
                    <a:pt x="213" y="426"/>
                    <a:pt x="226" y="356"/>
                    <a:pt x="247" y="296"/>
                  </a:cubicBezTo>
                  <a:cubicBezTo>
                    <a:pt x="273" y="231"/>
                    <a:pt x="321" y="161"/>
                    <a:pt x="390" y="79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3039;p44"/>
          <p:cNvGrpSpPr/>
          <p:nvPr/>
        </p:nvGrpSpPr>
        <p:grpSpPr>
          <a:xfrm>
            <a:off x="1412524" y="4113130"/>
            <a:ext cx="599531" cy="593425"/>
            <a:chOff x="4003272" y="1259809"/>
            <a:chExt cx="599531" cy="593425"/>
          </a:xfrm>
        </p:grpSpPr>
        <p:sp>
          <p:nvSpPr>
            <p:cNvPr id="168" name="Google Shape;3040;p44"/>
            <p:cNvSpPr/>
            <p:nvPr/>
          </p:nvSpPr>
          <p:spPr>
            <a:xfrm>
              <a:off x="4352155" y="1456870"/>
              <a:ext cx="250649" cy="235666"/>
            </a:xfrm>
            <a:custGeom>
              <a:avLst/>
              <a:gdLst/>
              <a:ahLst/>
              <a:cxnLst/>
              <a:rect l="l" t="t" r="r" b="b"/>
              <a:pathLst>
                <a:path w="4266" h="4011" extrusionOk="0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41;p44"/>
            <p:cNvSpPr/>
            <p:nvPr/>
          </p:nvSpPr>
          <p:spPr>
            <a:xfrm>
              <a:off x="4358442" y="1509514"/>
              <a:ext cx="244362" cy="49295"/>
            </a:xfrm>
            <a:custGeom>
              <a:avLst/>
              <a:gdLst/>
              <a:ahLst/>
              <a:cxnLst/>
              <a:rect l="l" t="t" r="r" b="b"/>
              <a:pathLst>
                <a:path w="4159" h="839" extrusionOk="0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42;p44"/>
            <p:cNvSpPr/>
            <p:nvPr/>
          </p:nvSpPr>
          <p:spPr>
            <a:xfrm>
              <a:off x="4003272" y="1259809"/>
              <a:ext cx="370685" cy="593425"/>
            </a:xfrm>
            <a:custGeom>
              <a:avLst/>
              <a:gdLst/>
              <a:ahLst/>
              <a:cxnLst/>
              <a:rect l="l" t="t" r="r" b="b"/>
              <a:pathLst>
                <a:path w="6309" h="10100" extrusionOk="0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43;p44"/>
            <p:cNvSpPr/>
            <p:nvPr/>
          </p:nvSpPr>
          <p:spPr>
            <a:xfrm>
              <a:off x="4144635" y="1290244"/>
              <a:ext cx="88250" cy="18802"/>
            </a:xfrm>
            <a:custGeom>
              <a:avLst/>
              <a:gdLst/>
              <a:ahLst/>
              <a:cxnLst/>
              <a:rect l="l" t="t" r="r" b="b"/>
              <a:pathLst>
                <a:path w="1502" h="320" extrusionOk="0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44;p44"/>
            <p:cNvSpPr/>
            <p:nvPr/>
          </p:nvSpPr>
          <p:spPr>
            <a:xfrm>
              <a:off x="4161615" y="1787597"/>
              <a:ext cx="54055" cy="54055"/>
            </a:xfrm>
            <a:custGeom>
              <a:avLst/>
              <a:gdLst/>
              <a:ahLst/>
              <a:cxnLst/>
              <a:rect l="l" t="t" r="r" b="b"/>
              <a:pathLst>
                <a:path w="920" h="920" extrusionOk="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45;p44"/>
            <p:cNvSpPr/>
            <p:nvPr/>
          </p:nvSpPr>
          <p:spPr>
            <a:xfrm>
              <a:off x="4039641" y="1336013"/>
              <a:ext cx="297947" cy="441015"/>
            </a:xfrm>
            <a:custGeom>
              <a:avLst/>
              <a:gdLst/>
              <a:ahLst/>
              <a:cxnLst/>
              <a:rect l="l" t="t" r="r" b="b"/>
              <a:pathLst>
                <a:path w="5071" h="7506" extrusionOk="0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46;p44"/>
            <p:cNvSpPr/>
            <p:nvPr/>
          </p:nvSpPr>
          <p:spPr>
            <a:xfrm>
              <a:off x="4101744" y="1406342"/>
              <a:ext cx="235843" cy="336666"/>
            </a:xfrm>
            <a:custGeom>
              <a:avLst/>
              <a:gdLst/>
              <a:ahLst/>
              <a:cxnLst/>
              <a:rect l="l" t="t" r="r" b="b"/>
              <a:pathLst>
                <a:path w="4014" h="5730" extrusionOk="0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47;p44"/>
            <p:cNvSpPr/>
            <p:nvPr/>
          </p:nvSpPr>
          <p:spPr>
            <a:xfrm>
              <a:off x="4101744" y="1481430"/>
              <a:ext cx="235843" cy="70388"/>
            </a:xfrm>
            <a:custGeom>
              <a:avLst/>
              <a:gdLst/>
              <a:ahLst/>
              <a:cxnLst/>
              <a:rect l="l" t="t" r="r" b="b"/>
              <a:pathLst>
                <a:path w="4014" h="1198" extrusionOk="0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48;p44"/>
            <p:cNvSpPr/>
            <p:nvPr/>
          </p:nvSpPr>
          <p:spPr>
            <a:xfrm>
              <a:off x="4388700" y="1592945"/>
              <a:ext cx="78908" cy="18802"/>
            </a:xfrm>
            <a:custGeom>
              <a:avLst/>
              <a:gdLst/>
              <a:ahLst/>
              <a:cxnLst/>
              <a:rect l="l" t="t" r="r" b="b"/>
              <a:pathLst>
                <a:path w="1343" h="320" extrusionOk="0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49;p44"/>
            <p:cNvSpPr/>
            <p:nvPr/>
          </p:nvSpPr>
          <p:spPr>
            <a:xfrm>
              <a:off x="4475362" y="1592945"/>
              <a:ext cx="79143" cy="18802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50;p44"/>
            <p:cNvSpPr/>
            <p:nvPr/>
          </p:nvSpPr>
          <p:spPr>
            <a:xfrm>
              <a:off x="4297455" y="1602287"/>
              <a:ext cx="40130" cy="24677"/>
            </a:xfrm>
            <a:custGeom>
              <a:avLst/>
              <a:gdLst/>
              <a:ahLst/>
              <a:cxnLst/>
              <a:rect l="l" t="t" r="r" b="b"/>
              <a:pathLst>
                <a:path w="683" h="420" extrusionOk="0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51;p44"/>
            <p:cNvSpPr/>
            <p:nvPr/>
          </p:nvSpPr>
          <p:spPr>
            <a:xfrm>
              <a:off x="4173366" y="1602287"/>
              <a:ext cx="107815" cy="24677"/>
            </a:xfrm>
            <a:custGeom>
              <a:avLst/>
              <a:gdLst/>
              <a:ahLst/>
              <a:cxnLst/>
              <a:rect l="l" t="t" r="r" b="b"/>
              <a:pathLst>
                <a:path w="1835" h="420" extrusionOk="0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52;p44"/>
            <p:cNvSpPr/>
            <p:nvPr/>
          </p:nvSpPr>
          <p:spPr>
            <a:xfrm>
              <a:off x="4408735" y="1290714"/>
              <a:ext cx="162281" cy="129379"/>
            </a:xfrm>
            <a:custGeom>
              <a:avLst/>
              <a:gdLst/>
              <a:ahLst/>
              <a:cxnLst/>
              <a:rect l="l" t="t" r="r" b="b"/>
              <a:pathLst>
                <a:path w="2762" h="2202" extrusionOk="0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/>
          <p:cNvSpPr txBox="1">
            <a:spLocks noGrp="1"/>
          </p:cNvSpPr>
          <p:nvPr>
            <p:ph type="title"/>
          </p:nvPr>
        </p:nvSpPr>
        <p:spPr>
          <a:xfrm>
            <a:off x="1278624" y="446147"/>
            <a:ext cx="4809459" cy="58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Objectives</a:t>
            </a:r>
            <a:endParaRPr sz="2400" dirty="0"/>
          </a:p>
        </p:txBody>
      </p:sp>
      <p:grpSp>
        <p:nvGrpSpPr>
          <p:cNvPr id="896" name="Google Shape;896;p24"/>
          <p:cNvGrpSpPr/>
          <p:nvPr/>
        </p:nvGrpSpPr>
        <p:grpSpPr>
          <a:xfrm>
            <a:off x="435976" y="1257900"/>
            <a:ext cx="2325885" cy="3427486"/>
            <a:chOff x="435975" y="1257900"/>
            <a:chExt cx="3657135" cy="3427486"/>
          </a:xfrm>
        </p:grpSpPr>
        <p:sp>
          <p:nvSpPr>
            <p:cNvPr id="897" name="Google Shape;897;p24"/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030753" y="999130"/>
            <a:ext cx="5950213" cy="24929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Provide a user-friendly platform exclusive for university members to buy/sell goods within the university!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Provide a trusted and reliable source for university members to buy/sell goods within their campus. </a:t>
            </a:r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 algn="just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43" name="Google Shape;554;p20"/>
          <p:cNvGrpSpPr/>
          <p:nvPr/>
        </p:nvGrpSpPr>
        <p:grpSpPr>
          <a:xfrm>
            <a:off x="8229601" y="4376300"/>
            <a:ext cx="861578" cy="757539"/>
            <a:chOff x="5012545" y="3781557"/>
            <a:chExt cx="751410" cy="802010"/>
          </a:xfrm>
        </p:grpSpPr>
        <p:sp>
          <p:nvSpPr>
            <p:cNvPr id="44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Problem Statement </a:t>
            </a:r>
            <a:endParaRPr sz="2400" dirty="0"/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5"/>
          <p:cNvSpPr/>
          <p:nvPr/>
        </p:nvSpPr>
        <p:spPr>
          <a:xfrm>
            <a:off x="5027375" y="136530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5"/>
          <p:cNvSpPr/>
          <p:nvPr/>
        </p:nvSpPr>
        <p:spPr>
          <a:xfrm>
            <a:off x="3793538" y="3437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119;p27"/>
          <p:cNvGrpSpPr/>
          <p:nvPr/>
        </p:nvGrpSpPr>
        <p:grpSpPr>
          <a:xfrm>
            <a:off x="5548205" y="983100"/>
            <a:ext cx="3252329" cy="3599446"/>
            <a:chOff x="2246675" y="1122243"/>
            <a:chExt cx="4699527" cy="2598349"/>
          </a:xfrm>
        </p:grpSpPr>
        <p:sp>
          <p:nvSpPr>
            <p:cNvPr id="134" name="Google Shape;1120;p27"/>
            <p:cNvSpPr/>
            <p:nvPr/>
          </p:nvSpPr>
          <p:spPr>
            <a:xfrm>
              <a:off x="2246675" y="2706726"/>
              <a:ext cx="1219147" cy="967918"/>
            </a:xfrm>
            <a:custGeom>
              <a:avLst/>
              <a:gdLst/>
              <a:ahLst/>
              <a:cxnLst/>
              <a:rect l="l" t="t" r="r" b="b"/>
              <a:pathLst>
                <a:path w="8963" h="7116" extrusionOk="0">
                  <a:moveTo>
                    <a:pt x="0" y="7090"/>
                  </a:moveTo>
                  <a:lnTo>
                    <a:pt x="8941" y="7116"/>
                  </a:lnTo>
                  <a:lnTo>
                    <a:pt x="8962" y="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21;p27"/>
            <p:cNvSpPr/>
            <p:nvPr/>
          </p:nvSpPr>
          <p:spPr>
            <a:xfrm>
              <a:off x="2717302" y="3408588"/>
              <a:ext cx="274896" cy="264967"/>
            </a:xfrm>
            <a:custGeom>
              <a:avLst/>
              <a:gdLst/>
              <a:ahLst/>
              <a:cxnLst/>
              <a:rect l="l" t="t" r="r" b="b"/>
              <a:pathLst>
                <a:path w="2021" h="1948" extrusionOk="0">
                  <a:moveTo>
                    <a:pt x="0" y="1939"/>
                  </a:moveTo>
                  <a:lnTo>
                    <a:pt x="2021" y="1947"/>
                  </a:lnTo>
                  <a:lnTo>
                    <a:pt x="2021" y="5"/>
                  </a:lnTo>
                  <a:lnTo>
                    <a:pt x="1951" y="57"/>
                  </a:lnTo>
                  <a:lnTo>
                    <a:pt x="1886" y="5"/>
                  </a:lnTo>
                  <a:lnTo>
                    <a:pt x="1817" y="57"/>
                  </a:lnTo>
                  <a:lnTo>
                    <a:pt x="1752" y="5"/>
                  </a:lnTo>
                  <a:lnTo>
                    <a:pt x="1683" y="57"/>
                  </a:lnTo>
                  <a:lnTo>
                    <a:pt x="1617" y="5"/>
                  </a:lnTo>
                  <a:lnTo>
                    <a:pt x="1552" y="57"/>
                  </a:lnTo>
                  <a:lnTo>
                    <a:pt x="1483" y="5"/>
                  </a:lnTo>
                  <a:lnTo>
                    <a:pt x="1418" y="57"/>
                  </a:lnTo>
                  <a:lnTo>
                    <a:pt x="1349" y="5"/>
                  </a:lnTo>
                  <a:lnTo>
                    <a:pt x="1284" y="57"/>
                  </a:lnTo>
                  <a:lnTo>
                    <a:pt x="1214" y="5"/>
                  </a:lnTo>
                  <a:lnTo>
                    <a:pt x="1149" y="57"/>
                  </a:lnTo>
                  <a:lnTo>
                    <a:pt x="1080" y="5"/>
                  </a:lnTo>
                  <a:lnTo>
                    <a:pt x="1015" y="57"/>
                  </a:lnTo>
                  <a:lnTo>
                    <a:pt x="945" y="5"/>
                  </a:lnTo>
                  <a:lnTo>
                    <a:pt x="880" y="57"/>
                  </a:lnTo>
                  <a:lnTo>
                    <a:pt x="811" y="5"/>
                  </a:lnTo>
                  <a:lnTo>
                    <a:pt x="746" y="52"/>
                  </a:lnTo>
                  <a:lnTo>
                    <a:pt x="681" y="5"/>
                  </a:lnTo>
                  <a:lnTo>
                    <a:pt x="612" y="52"/>
                  </a:lnTo>
                  <a:lnTo>
                    <a:pt x="547" y="0"/>
                  </a:lnTo>
                  <a:lnTo>
                    <a:pt x="477" y="52"/>
                  </a:lnTo>
                  <a:lnTo>
                    <a:pt x="412" y="0"/>
                  </a:lnTo>
                  <a:lnTo>
                    <a:pt x="343" y="52"/>
                  </a:lnTo>
                  <a:lnTo>
                    <a:pt x="278" y="0"/>
                  </a:lnTo>
                  <a:lnTo>
                    <a:pt x="208" y="52"/>
                  </a:lnTo>
                  <a:lnTo>
                    <a:pt x="143" y="0"/>
                  </a:lnTo>
                  <a:lnTo>
                    <a:pt x="74" y="5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22;p27"/>
            <p:cNvSpPr/>
            <p:nvPr/>
          </p:nvSpPr>
          <p:spPr>
            <a:xfrm>
              <a:off x="2250212" y="2616000"/>
              <a:ext cx="1215611" cy="94398"/>
            </a:xfrm>
            <a:custGeom>
              <a:avLst/>
              <a:gdLst/>
              <a:ahLst/>
              <a:cxnLst/>
              <a:rect l="l" t="t" r="r" b="b"/>
              <a:pathLst>
                <a:path w="8937" h="694" extrusionOk="0">
                  <a:moveTo>
                    <a:pt x="898" y="0"/>
                  </a:moveTo>
                  <a:lnTo>
                    <a:pt x="0" y="668"/>
                  </a:lnTo>
                  <a:lnTo>
                    <a:pt x="8936" y="694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23;p27"/>
            <p:cNvSpPr/>
            <p:nvPr/>
          </p:nvSpPr>
          <p:spPr>
            <a:xfrm>
              <a:off x="2317949" y="3507611"/>
              <a:ext cx="115209" cy="115753"/>
            </a:xfrm>
            <a:custGeom>
              <a:avLst/>
              <a:gdLst/>
              <a:ahLst/>
              <a:cxnLst/>
              <a:rect l="l" t="t" r="r" b="b"/>
              <a:pathLst>
                <a:path w="847" h="851" extrusionOk="0">
                  <a:moveTo>
                    <a:pt x="846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846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24;p27"/>
            <p:cNvSpPr/>
            <p:nvPr/>
          </p:nvSpPr>
          <p:spPr>
            <a:xfrm>
              <a:off x="2468386" y="3507611"/>
              <a:ext cx="80388" cy="115753"/>
            </a:xfrm>
            <a:custGeom>
              <a:avLst/>
              <a:gdLst/>
              <a:ahLst/>
              <a:cxnLst/>
              <a:rect l="l" t="t" r="r" b="b"/>
              <a:pathLst>
                <a:path w="591" h="851" extrusionOk="0">
                  <a:moveTo>
                    <a:pt x="590" y="1"/>
                  </a:moveTo>
                  <a:lnTo>
                    <a:pt x="1" y="1"/>
                  </a:lnTo>
                  <a:lnTo>
                    <a:pt x="1" y="851"/>
                  </a:lnTo>
                  <a:lnTo>
                    <a:pt x="590" y="8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25;p27"/>
            <p:cNvSpPr/>
            <p:nvPr/>
          </p:nvSpPr>
          <p:spPr>
            <a:xfrm>
              <a:off x="3198537" y="3507611"/>
              <a:ext cx="115617" cy="115753"/>
            </a:xfrm>
            <a:custGeom>
              <a:avLst/>
              <a:gdLst/>
              <a:ahLst/>
              <a:cxnLst/>
              <a:rect l="l" t="t" r="r" b="b"/>
              <a:pathLst>
                <a:path w="850" h="851" extrusionOk="0">
                  <a:moveTo>
                    <a:pt x="850" y="1"/>
                  </a:moveTo>
                  <a:lnTo>
                    <a:pt x="0" y="1"/>
                  </a:lnTo>
                  <a:lnTo>
                    <a:pt x="0" y="851"/>
                  </a:lnTo>
                  <a:lnTo>
                    <a:pt x="850" y="8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26;p27"/>
            <p:cNvSpPr/>
            <p:nvPr/>
          </p:nvSpPr>
          <p:spPr>
            <a:xfrm>
              <a:off x="2720838" y="2616000"/>
              <a:ext cx="274896" cy="121058"/>
            </a:xfrm>
            <a:custGeom>
              <a:avLst/>
              <a:gdLst/>
              <a:ahLst/>
              <a:cxnLst/>
              <a:rect l="l" t="t" r="r" b="b"/>
              <a:pathLst>
                <a:path w="2021" h="890" extrusionOk="0">
                  <a:moveTo>
                    <a:pt x="377" y="0"/>
                  </a:moveTo>
                  <a:lnTo>
                    <a:pt x="0" y="677"/>
                  </a:lnTo>
                  <a:lnTo>
                    <a:pt x="317" y="889"/>
                  </a:lnTo>
                  <a:lnTo>
                    <a:pt x="2021" y="68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27;p27"/>
            <p:cNvSpPr/>
            <p:nvPr/>
          </p:nvSpPr>
          <p:spPr>
            <a:xfrm>
              <a:off x="2720838" y="2707950"/>
              <a:ext cx="274896" cy="342770"/>
            </a:xfrm>
            <a:custGeom>
              <a:avLst/>
              <a:gdLst/>
              <a:ahLst/>
              <a:cxnLst/>
              <a:rect l="l" t="t" r="r" b="b"/>
              <a:pathLst>
                <a:path w="2021" h="2520" extrusionOk="0">
                  <a:moveTo>
                    <a:pt x="0" y="2515"/>
                  </a:moveTo>
                  <a:lnTo>
                    <a:pt x="65" y="2450"/>
                  </a:lnTo>
                  <a:lnTo>
                    <a:pt x="135" y="2515"/>
                  </a:lnTo>
                  <a:lnTo>
                    <a:pt x="200" y="2450"/>
                  </a:lnTo>
                  <a:lnTo>
                    <a:pt x="269" y="2515"/>
                  </a:lnTo>
                  <a:lnTo>
                    <a:pt x="334" y="2450"/>
                  </a:lnTo>
                  <a:lnTo>
                    <a:pt x="399" y="2515"/>
                  </a:lnTo>
                  <a:lnTo>
                    <a:pt x="469" y="2450"/>
                  </a:lnTo>
                  <a:lnTo>
                    <a:pt x="534" y="2515"/>
                  </a:lnTo>
                  <a:lnTo>
                    <a:pt x="603" y="2450"/>
                  </a:lnTo>
                  <a:lnTo>
                    <a:pt x="668" y="2515"/>
                  </a:lnTo>
                  <a:lnTo>
                    <a:pt x="737" y="2450"/>
                  </a:lnTo>
                  <a:lnTo>
                    <a:pt x="802" y="2520"/>
                  </a:lnTo>
                  <a:lnTo>
                    <a:pt x="872" y="2450"/>
                  </a:lnTo>
                  <a:lnTo>
                    <a:pt x="937" y="2520"/>
                  </a:lnTo>
                  <a:lnTo>
                    <a:pt x="1006" y="2450"/>
                  </a:lnTo>
                  <a:lnTo>
                    <a:pt x="1071" y="2520"/>
                  </a:lnTo>
                  <a:lnTo>
                    <a:pt x="1141" y="2450"/>
                  </a:lnTo>
                  <a:lnTo>
                    <a:pt x="1206" y="2520"/>
                  </a:lnTo>
                  <a:lnTo>
                    <a:pt x="1271" y="2455"/>
                  </a:lnTo>
                  <a:lnTo>
                    <a:pt x="1340" y="2520"/>
                  </a:lnTo>
                  <a:lnTo>
                    <a:pt x="1405" y="2455"/>
                  </a:lnTo>
                  <a:lnTo>
                    <a:pt x="1474" y="2520"/>
                  </a:lnTo>
                  <a:lnTo>
                    <a:pt x="1539" y="2455"/>
                  </a:lnTo>
                  <a:lnTo>
                    <a:pt x="1609" y="2520"/>
                  </a:lnTo>
                  <a:lnTo>
                    <a:pt x="1674" y="2455"/>
                  </a:lnTo>
                  <a:lnTo>
                    <a:pt x="1743" y="2520"/>
                  </a:lnTo>
                  <a:lnTo>
                    <a:pt x="1808" y="2455"/>
                  </a:lnTo>
                  <a:lnTo>
                    <a:pt x="1878" y="2520"/>
                  </a:lnTo>
                  <a:lnTo>
                    <a:pt x="1947" y="2455"/>
                  </a:lnTo>
                  <a:lnTo>
                    <a:pt x="2012" y="2520"/>
                  </a:lnTo>
                  <a:lnTo>
                    <a:pt x="2021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128;p27"/>
            <p:cNvGrpSpPr/>
            <p:nvPr/>
          </p:nvGrpSpPr>
          <p:grpSpPr>
            <a:xfrm>
              <a:off x="5128671" y="1793276"/>
              <a:ext cx="1817531" cy="1927303"/>
              <a:chOff x="7026508" y="2860076"/>
              <a:chExt cx="1817531" cy="1927303"/>
            </a:xfrm>
          </p:grpSpPr>
          <p:sp>
            <p:nvSpPr>
              <p:cNvPr id="201" name="Google Shape;1129;p27"/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6600" extrusionOk="0">
                    <a:moveTo>
                      <a:pt x="1" y="2285"/>
                    </a:moveTo>
                    <a:lnTo>
                      <a:pt x="1809" y="6599"/>
                    </a:lnTo>
                    <a:lnTo>
                      <a:pt x="7250" y="4315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30;p27"/>
              <p:cNvSpPr/>
              <p:nvPr/>
            </p:nvSpPr>
            <p:spPr>
              <a:xfrm>
                <a:off x="7487983" y="2954923"/>
                <a:ext cx="751621" cy="684139"/>
              </a:xfrm>
              <a:custGeom>
                <a:avLst/>
                <a:gdLst/>
                <a:ahLst/>
                <a:cxnLst/>
                <a:rect l="l" t="t" r="r" b="b"/>
                <a:pathLst>
                  <a:path w="7251" h="6600" extrusionOk="0">
                    <a:moveTo>
                      <a:pt x="5442" y="0"/>
                    </a:moveTo>
                    <a:lnTo>
                      <a:pt x="1" y="2285"/>
                    </a:lnTo>
                    <a:lnTo>
                      <a:pt x="1809" y="6599"/>
                    </a:lnTo>
                    <a:lnTo>
                      <a:pt x="7250" y="4315"/>
                    </a:lnTo>
                    <a:close/>
                  </a:path>
                </a:pathLst>
              </a:custGeom>
              <a:solidFill>
                <a:srgbClr val="8D4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131;p27"/>
              <p:cNvSpPr/>
              <p:nvPr/>
            </p:nvSpPr>
            <p:spPr>
              <a:xfrm>
                <a:off x="7676326" y="3527008"/>
                <a:ext cx="76085" cy="7608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34" extrusionOk="0">
                    <a:moveTo>
                      <a:pt x="516" y="1"/>
                    </a:moveTo>
                    <a:lnTo>
                      <a:pt x="0" y="218"/>
                    </a:lnTo>
                    <a:lnTo>
                      <a:pt x="217" y="734"/>
                    </a:lnTo>
                    <a:lnTo>
                      <a:pt x="733" y="5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132;p27"/>
              <p:cNvSpPr/>
              <p:nvPr/>
            </p:nvSpPr>
            <p:spPr>
              <a:xfrm>
                <a:off x="7745982" y="3504100"/>
                <a:ext cx="59914" cy="69347"/>
              </a:xfrm>
              <a:custGeom>
                <a:avLst/>
                <a:gdLst/>
                <a:ahLst/>
                <a:cxnLst/>
                <a:rect l="l" t="t" r="r" b="b"/>
                <a:pathLst>
                  <a:path w="578" h="669" extrusionOk="0">
                    <a:moveTo>
                      <a:pt x="360" y="1"/>
                    </a:moveTo>
                    <a:lnTo>
                      <a:pt x="1" y="152"/>
                    </a:lnTo>
                    <a:lnTo>
                      <a:pt x="222" y="668"/>
                    </a:lnTo>
                    <a:lnTo>
                      <a:pt x="577" y="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133;p27"/>
              <p:cNvSpPr/>
              <p:nvPr/>
            </p:nvSpPr>
            <p:spPr>
              <a:xfrm>
                <a:off x="8056949" y="3278541"/>
                <a:ext cx="111121" cy="11153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6" extrusionOk="0">
                    <a:moveTo>
                      <a:pt x="751" y="0"/>
                    </a:moveTo>
                    <a:lnTo>
                      <a:pt x="1" y="321"/>
                    </a:lnTo>
                    <a:lnTo>
                      <a:pt x="317" y="1075"/>
                    </a:lnTo>
                    <a:lnTo>
                      <a:pt x="1072" y="7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134;p27"/>
              <p:cNvSpPr/>
              <p:nvPr/>
            </p:nvSpPr>
            <p:spPr>
              <a:xfrm>
                <a:off x="7706386" y="3046556"/>
                <a:ext cx="315222" cy="50035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827" extrusionOk="0">
                    <a:moveTo>
                      <a:pt x="1" y="517"/>
                    </a:moveTo>
                    <a:lnTo>
                      <a:pt x="1813" y="4827"/>
                    </a:lnTo>
                    <a:lnTo>
                      <a:pt x="1809" y="4697"/>
                    </a:lnTo>
                    <a:lnTo>
                      <a:pt x="1896" y="4796"/>
                    </a:lnTo>
                    <a:lnTo>
                      <a:pt x="1891" y="4662"/>
                    </a:lnTo>
                    <a:lnTo>
                      <a:pt x="1978" y="4762"/>
                    </a:lnTo>
                    <a:lnTo>
                      <a:pt x="1969" y="4632"/>
                    </a:lnTo>
                    <a:lnTo>
                      <a:pt x="2060" y="4727"/>
                    </a:lnTo>
                    <a:lnTo>
                      <a:pt x="2052" y="4597"/>
                    </a:lnTo>
                    <a:lnTo>
                      <a:pt x="2143" y="4692"/>
                    </a:lnTo>
                    <a:lnTo>
                      <a:pt x="2134" y="4562"/>
                    </a:lnTo>
                    <a:lnTo>
                      <a:pt x="2221" y="4658"/>
                    </a:lnTo>
                    <a:lnTo>
                      <a:pt x="2217" y="4527"/>
                    </a:lnTo>
                    <a:lnTo>
                      <a:pt x="2303" y="4623"/>
                    </a:lnTo>
                    <a:lnTo>
                      <a:pt x="2299" y="4493"/>
                    </a:lnTo>
                    <a:lnTo>
                      <a:pt x="2386" y="4588"/>
                    </a:lnTo>
                    <a:lnTo>
                      <a:pt x="2377" y="4458"/>
                    </a:lnTo>
                    <a:lnTo>
                      <a:pt x="2468" y="4553"/>
                    </a:lnTo>
                    <a:lnTo>
                      <a:pt x="2459" y="4423"/>
                    </a:lnTo>
                    <a:lnTo>
                      <a:pt x="2550" y="4519"/>
                    </a:lnTo>
                    <a:lnTo>
                      <a:pt x="2542" y="4389"/>
                    </a:lnTo>
                    <a:lnTo>
                      <a:pt x="2628" y="4488"/>
                    </a:lnTo>
                    <a:lnTo>
                      <a:pt x="2624" y="4354"/>
                    </a:lnTo>
                    <a:lnTo>
                      <a:pt x="2711" y="4454"/>
                    </a:lnTo>
                    <a:lnTo>
                      <a:pt x="2706" y="4319"/>
                    </a:lnTo>
                    <a:lnTo>
                      <a:pt x="2793" y="4419"/>
                    </a:lnTo>
                    <a:lnTo>
                      <a:pt x="2789" y="4285"/>
                    </a:lnTo>
                    <a:lnTo>
                      <a:pt x="2876" y="4384"/>
                    </a:lnTo>
                    <a:lnTo>
                      <a:pt x="2867" y="4254"/>
                    </a:lnTo>
                    <a:lnTo>
                      <a:pt x="2958" y="4350"/>
                    </a:lnTo>
                    <a:lnTo>
                      <a:pt x="2949" y="4220"/>
                    </a:lnTo>
                    <a:lnTo>
                      <a:pt x="3040" y="4315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135;p27"/>
              <p:cNvSpPr/>
              <p:nvPr/>
            </p:nvSpPr>
            <p:spPr>
              <a:xfrm>
                <a:off x="7026508" y="2860076"/>
                <a:ext cx="1817531" cy="1673758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16147" extrusionOk="0">
                    <a:moveTo>
                      <a:pt x="0" y="356"/>
                    </a:moveTo>
                    <a:lnTo>
                      <a:pt x="2944" y="924"/>
                    </a:lnTo>
                    <a:lnTo>
                      <a:pt x="9409" y="15978"/>
                    </a:lnTo>
                    <a:lnTo>
                      <a:pt x="9478" y="16147"/>
                    </a:lnTo>
                    <a:lnTo>
                      <a:pt x="17534" y="12613"/>
                    </a:lnTo>
                    <a:lnTo>
                      <a:pt x="17391" y="12279"/>
                    </a:lnTo>
                    <a:lnTo>
                      <a:pt x="9669" y="15670"/>
                    </a:lnTo>
                    <a:lnTo>
                      <a:pt x="3239" y="694"/>
                    </a:lnTo>
                    <a:lnTo>
                      <a:pt x="3204" y="60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136;p27"/>
              <p:cNvSpPr/>
              <p:nvPr/>
            </p:nvSpPr>
            <p:spPr>
              <a:xfrm>
                <a:off x="7712294" y="3426772"/>
                <a:ext cx="1094001" cy="1050465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0134" extrusionOk="0">
                    <a:moveTo>
                      <a:pt x="0" y="3231"/>
                    </a:moveTo>
                    <a:lnTo>
                      <a:pt x="2918" y="10134"/>
                    </a:lnTo>
                    <a:lnTo>
                      <a:pt x="10553" y="6903"/>
                    </a:lnTo>
                    <a:lnTo>
                      <a:pt x="7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137;p27"/>
              <p:cNvSpPr/>
              <p:nvPr/>
            </p:nvSpPr>
            <p:spPr>
              <a:xfrm>
                <a:off x="8018286" y="3556654"/>
                <a:ext cx="481489" cy="790699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628" extrusionOk="0">
                    <a:moveTo>
                      <a:pt x="1" y="729"/>
                    </a:moveTo>
                    <a:lnTo>
                      <a:pt x="2928" y="7628"/>
                    </a:lnTo>
                    <a:lnTo>
                      <a:pt x="2906" y="7419"/>
                    </a:lnTo>
                    <a:lnTo>
                      <a:pt x="3040" y="7580"/>
                    </a:lnTo>
                    <a:lnTo>
                      <a:pt x="3023" y="7372"/>
                    </a:lnTo>
                    <a:lnTo>
                      <a:pt x="3157" y="7532"/>
                    </a:lnTo>
                    <a:lnTo>
                      <a:pt x="3136" y="7324"/>
                    </a:lnTo>
                    <a:lnTo>
                      <a:pt x="3270" y="7480"/>
                    </a:lnTo>
                    <a:lnTo>
                      <a:pt x="3248" y="7276"/>
                    </a:lnTo>
                    <a:lnTo>
                      <a:pt x="3383" y="7432"/>
                    </a:lnTo>
                    <a:lnTo>
                      <a:pt x="3365" y="7229"/>
                    </a:lnTo>
                    <a:lnTo>
                      <a:pt x="3500" y="7385"/>
                    </a:lnTo>
                    <a:lnTo>
                      <a:pt x="3478" y="7177"/>
                    </a:lnTo>
                    <a:lnTo>
                      <a:pt x="3613" y="7337"/>
                    </a:lnTo>
                    <a:lnTo>
                      <a:pt x="3595" y="7129"/>
                    </a:lnTo>
                    <a:lnTo>
                      <a:pt x="3730" y="7289"/>
                    </a:lnTo>
                    <a:lnTo>
                      <a:pt x="3708" y="7081"/>
                    </a:lnTo>
                    <a:lnTo>
                      <a:pt x="3842" y="7237"/>
                    </a:lnTo>
                    <a:lnTo>
                      <a:pt x="3821" y="7034"/>
                    </a:lnTo>
                    <a:lnTo>
                      <a:pt x="3955" y="7190"/>
                    </a:lnTo>
                    <a:lnTo>
                      <a:pt x="3938" y="6986"/>
                    </a:lnTo>
                    <a:lnTo>
                      <a:pt x="4072" y="7142"/>
                    </a:lnTo>
                    <a:lnTo>
                      <a:pt x="4051" y="6934"/>
                    </a:lnTo>
                    <a:lnTo>
                      <a:pt x="4185" y="7094"/>
                    </a:lnTo>
                    <a:lnTo>
                      <a:pt x="4168" y="6886"/>
                    </a:lnTo>
                    <a:lnTo>
                      <a:pt x="4302" y="7047"/>
                    </a:lnTo>
                    <a:lnTo>
                      <a:pt x="4280" y="6838"/>
                    </a:lnTo>
                    <a:lnTo>
                      <a:pt x="4415" y="6999"/>
                    </a:lnTo>
                    <a:lnTo>
                      <a:pt x="4397" y="6791"/>
                    </a:lnTo>
                    <a:lnTo>
                      <a:pt x="4532" y="6947"/>
                    </a:lnTo>
                    <a:lnTo>
                      <a:pt x="4510" y="6743"/>
                    </a:lnTo>
                    <a:lnTo>
                      <a:pt x="4645" y="6899"/>
                    </a:lnTo>
                    <a:lnTo>
                      <a:pt x="1727" y="1"/>
                    </a:lnTo>
                    <a:close/>
                  </a:path>
                </a:pathLst>
              </a:custGeom>
              <a:solidFill>
                <a:srgbClr val="FFC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138;p27"/>
              <p:cNvSpPr/>
              <p:nvPr/>
            </p:nvSpPr>
            <p:spPr>
              <a:xfrm>
                <a:off x="7712294" y="3426772"/>
                <a:ext cx="818998" cy="40105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869" extrusionOk="0">
                    <a:moveTo>
                      <a:pt x="7631" y="1"/>
                    </a:moveTo>
                    <a:lnTo>
                      <a:pt x="0" y="3231"/>
                    </a:lnTo>
                    <a:lnTo>
                      <a:pt x="269" y="3868"/>
                    </a:lnTo>
                    <a:lnTo>
                      <a:pt x="7900" y="638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39;p27"/>
              <p:cNvSpPr/>
              <p:nvPr/>
            </p:nvSpPr>
            <p:spPr>
              <a:xfrm>
                <a:off x="8490230" y="3923913"/>
                <a:ext cx="266607" cy="288168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780" extrusionOk="0">
                    <a:moveTo>
                      <a:pt x="2572" y="2060"/>
                    </a:moveTo>
                    <a:lnTo>
                      <a:pt x="872" y="2779"/>
                    </a:lnTo>
                    <a:lnTo>
                      <a:pt x="0" y="72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40;p27"/>
              <p:cNvSpPr/>
              <p:nvPr/>
            </p:nvSpPr>
            <p:spPr>
              <a:xfrm>
                <a:off x="7989988" y="4273549"/>
                <a:ext cx="154242" cy="16637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605" extrusionOk="0">
                    <a:moveTo>
                      <a:pt x="1488" y="1188"/>
                    </a:moveTo>
                    <a:lnTo>
                      <a:pt x="504" y="1605"/>
                    </a:lnTo>
                    <a:lnTo>
                      <a:pt x="1" y="417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EFB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141;p27"/>
              <p:cNvSpPr/>
              <p:nvPr/>
            </p:nvSpPr>
            <p:spPr>
              <a:xfrm>
                <a:off x="7632687" y="3292017"/>
                <a:ext cx="934991" cy="533111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5143" extrusionOk="0">
                    <a:moveTo>
                      <a:pt x="1" y="3530"/>
                    </a:moveTo>
                    <a:lnTo>
                      <a:pt x="682" y="5142"/>
                    </a:lnTo>
                    <a:lnTo>
                      <a:pt x="9019" y="1617"/>
                    </a:lnTo>
                    <a:lnTo>
                      <a:pt x="8334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42;p27"/>
              <p:cNvSpPr/>
              <p:nvPr/>
            </p:nvSpPr>
            <p:spPr>
              <a:xfrm>
                <a:off x="7740592" y="4230843"/>
                <a:ext cx="556537" cy="556537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5369" extrusionOk="0">
                    <a:moveTo>
                      <a:pt x="2684" y="1"/>
                    </a:moveTo>
                    <a:cubicBezTo>
                      <a:pt x="1201" y="1"/>
                      <a:pt x="0" y="1202"/>
                      <a:pt x="0" y="2684"/>
                    </a:cubicBezTo>
                    <a:cubicBezTo>
                      <a:pt x="0" y="4167"/>
                      <a:pt x="1201" y="5368"/>
                      <a:pt x="2684" y="5368"/>
                    </a:cubicBezTo>
                    <a:cubicBezTo>
                      <a:pt x="4167" y="5368"/>
                      <a:pt x="5368" y="4167"/>
                      <a:pt x="5368" y="2684"/>
                    </a:cubicBezTo>
                    <a:cubicBezTo>
                      <a:pt x="5368" y="1202"/>
                      <a:pt x="4167" y="1"/>
                      <a:pt x="2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43;p27"/>
              <p:cNvSpPr/>
              <p:nvPr/>
            </p:nvSpPr>
            <p:spPr>
              <a:xfrm>
                <a:off x="7880320" y="4370158"/>
                <a:ext cx="276973" cy="277387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676" extrusionOk="0">
                    <a:moveTo>
                      <a:pt x="1" y="1340"/>
                    </a:moveTo>
                    <a:cubicBezTo>
                      <a:pt x="1" y="2077"/>
                      <a:pt x="599" y="2676"/>
                      <a:pt x="1336" y="2676"/>
                    </a:cubicBezTo>
                    <a:lnTo>
                      <a:pt x="1336" y="2676"/>
                    </a:lnTo>
                    <a:cubicBezTo>
                      <a:pt x="2073" y="2676"/>
                      <a:pt x="2672" y="2077"/>
                      <a:pt x="2672" y="1340"/>
                    </a:cubicBezTo>
                    <a:lnTo>
                      <a:pt x="2672" y="1340"/>
                    </a:lnTo>
                    <a:cubicBezTo>
                      <a:pt x="2672" y="603"/>
                      <a:pt x="2073" y="1"/>
                      <a:pt x="1336" y="1"/>
                    </a:cubicBezTo>
                    <a:lnTo>
                      <a:pt x="1336" y="1"/>
                    </a:lnTo>
                    <a:cubicBezTo>
                      <a:pt x="599" y="1"/>
                      <a:pt x="1" y="603"/>
                      <a:pt x="1" y="13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44;p27"/>
              <p:cNvSpPr/>
              <p:nvPr/>
            </p:nvSpPr>
            <p:spPr>
              <a:xfrm>
                <a:off x="7261689" y="3653528"/>
                <a:ext cx="526787" cy="52689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5083" extrusionOk="0">
                    <a:moveTo>
                      <a:pt x="0" y="2542"/>
                    </a:moveTo>
                    <a:cubicBezTo>
                      <a:pt x="0" y="3946"/>
                      <a:pt x="1141" y="5082"/>
                      <a:pt x="2541" y="5082"/>
                    </a:cubicBezTo>
                    <a:lnTo>
                      <a:pt x="2541" y="5082"/>
                    </a:lnTo>
                    <a:cubicBezTo>
                      <a:pt x="3946" y="5082"/>
                      <a:pt x="5082" y="3946"/>
                      <a:pt x="5082" y="2542"/>
                    </a:cubicBezTo>
                    <a:lnTo>
                      <a:pt x="5082" y="2542"/>
                    </a:lnTo>
                    <a:cubicBezTo>
                      <a:pt x="5082" y="1137"/>
                      <a:pt x="3946" y="1"/>
                      <a:pt x="2541" y="1"/>
                    </a:cubicBezTo>
                    <a:lnTo>
                      <a:pt x="2541" y="1"/>
                    </a:lnTo>
                    <a:cubicBezTo>
                      <a:pt x="1141" y="1"/>
                      <a:pt x="0" y="1137"/>
                      <a:pt x="0" y="25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145;p27"/>
              <p:cNvSpPr/>
              <p:nvPr/>
            </p:nvSpPr>
            <p:spPr>
              <a:xfrm>
                <a:off x="7388460" y="3823008"/>
                <a:ext cx="273345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887" extrusionOk="0">
                    <a:moveTo>
                      <a:pt x="906" y="1579"/>
                    </a:moveTo>
                    <a:lnTo>
                      <a:pt x="156" y="829"/>
                    </a:lnTo>
                    <a:lnTo>
                      <a:pt x="0" y="980"/>
                    </a:lnTo>
                    <a:lnTo>
                      <a:pt x="906" y="1886"/>
                    </a:lnTo>
                    <a:lnTo>
                      <a:pt x="2636" y="157"/>
                    </a:lnTo>
                    <a:lnTo>
                      <a:pt x="248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146;p27"/>
            <p:cNvGrpSpPr/>
            <p:nvPr/>
          </p:nvGrpSpPr>
          <p:grpSpPr>
            <a:xfrm>
              <a:off x="2692843" y="1831611"/>
              <a:ext cx="405941" cy="576651"/>
              <a:chOff x="4245994" y="2496065"/>
              <a:chExt cx="364563" cy="517873"/>
            </a:xfrm>
          </p:grpSpPr>
          <p:sp>
            <p:nvSpPr>
              <p:cNvPr id="198" name="Google Shape;1147;p27"/>
              <p:cNvSpPr/>
              <p:nvPr/>
            </p:nvSpPr>
            <p:spPr>
              <a:xfrm>
                <a:off x="4245994" y="2681715"/>
                <a:ext cx="364563" cy="332222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205" extrusionOk="0">
                    <a:moveTo>
                      <a:pt x="217" y="1"/>
                    </a:moveTo>
                    <a:cubicBezTo>
                      <a:pt x="96" y="1"/>
                      <a:pt x="1" y="100"/>
                      <a:pt x="1" y="217"/>
                    </a:cubicBezTo>
                    <a:lnTo>
                      <a:pt x="1" y="2983"/>
                    </a:lnTo>
                    <a:cubicBezTo>
                      <a:pt x="1" y="3105"/>
                      <a:pt x="96" y="3205"/>
                      <a:pt x="217" y="3205"/>
                    </a:cubicBezTo>
                    <a:lnTo>
                      <a:pt x="3296" y="3205"/>
                    </a:lnTo>
                    <a:cubicBezTo>
                      <a:pt x="3417" y="3205"/>
                      <a:pt x="3517" y="3105"/>
                      <a:pt x="3517" y="2983"/>
                    </a:cubicBezTo>
                    <a:lnTo>
                      <a:pt x="3517" y="217"/>
                    </a:lnTo>
                    <a:cubicBezTo>
                      <a:pt x="3517" y="100"/>
                      <a:pt x="3417" y="1"/>
                      <a:pt x="3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48;p27"/>
              <p:cNvSpPr/>
              <p:nvPr/>
            </p:nvSpPr>
            <p:spPr>
              <a:xfrm>
                <a:off x="4302176" y="2496065"/>
                <a:ext cx="251784" cy="37140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3583" extrusionOk="0">
                    <a:moveTo>
                      <a:pt x="1214" y="378"/>
                    </a:moveTo>
                    <a:cubicBezTo>
                      <a:pt x="1678" y="378"/>
                      <a:pt x="2051" y="755"/>
                      <a:pt x="2051" y="1215"/>
                    </a:cubicBezTo>
                    <a:lnTo>
                      <a:pt x="2051" y="2368"/>
                    </a:lnTo>
                    <a:cubicBezTo>
                      <a:pt x="2051" y="2828"/>
                      <a:pt x="1678" y="3205"/>
                      <a:pt x="1214" y="3205"/>
                    </a:cubicBezTo>
                    <a:cubicBezTo>
                      <a:pt x="755" y="3205"/>
                      <a:pt x="378" y="2828"/>
                      <a:pt x="378" y="2368"/>
                    </a:cubicBezTo>
                    <a:lnTo>
                      <a:pt x="378" y="1215"/>
                    </a:lnTo>
                    <a:cubicBezTo>
                      <a:pt x="378" y="755"/>
                      <a:pt x="755" y="378"/>
                      <a:pt x="1214" y="378"/>
                    </a:cubicBezTo>
                    <a:close/>
                    <a:moveTo>
                      <a:pt x="1214" y="1"/>
                    </a:moveTo>
                    <a:cubicBezTo>
                      <a:pt x="547" y="1"/>
                      <a:pt x="0" y="543"/>
                      <a:pt x="0" y="1215"/>
                    </a:cubicBezTo>
                    <a:lnTo>
                      <a:pt x="0" y="2368"/>
                    </a:lnTo>
                    <a:cubicBezTo>
                      <a:pt x="0" y="3036"/>
                      <a:pt x="547" y="3582"/>
                      <a:pt x="1214" y="3582"/>
                    </a:cubicBezTo>
                    <a:cubicBezTo>
                      <a:pt x="1887" y="3582"/>
                      <a:pt x="2428" y="3036"/>
                      <a:pt x="2428" y="2368"/>
                    </a:cubicBezTo>
                    <a:lnTo>
                      <a:pt x="2428" y="1215"/>
                    </a:lnTo>
                    <a:cubicBezTo>
                      <a:pt x="2428" y="543"/>
                      <a:pt x="1887" y="1"/>
                      <a:pt x="1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49;p27"/>
              <p:cNvSpPr/>
              <p:nvPr/>
            </p:nvSpPr>
            <p:spPr>
              <a:xfrm>
                <a:off x="4376808" y="2763086"/>
                <a:ext cx="103036" cy="186998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04" extrusionOk="0">
                    <a:moveTo>
                      <a:pt x="494" y="0"/>
                    </a:moveTo>
                    <a:cubicBezTo>
                      <a:pt x="221" y="0"/>
                      <a:pt x="0" y="221"/>
                      <a:pt x="0" y="495"/>
                    </a:cubicBezTo>
                    <a:cubicBezTo>
                      <a:pt x="0" y="711"/>
                      <a:pt x="139" y="898"/>
                      <a:pt x="330" y="963"/>
                    </a:cubicBezTo>
                    <a:lnTo>
                      <a:pt x="330" y="1644"/>
                    </a:lnTo>
                    <a:cubicBezTo>
                      <a:pt x="330" y="1735"/>
                      <a:pt x="403" y="1804"/>
                      <a:pt x="494" y="1804"/>
                    </a:cubicBezTo>
                    <a:cubicBezTo>
                      <a:pt x="586" y="1804"/>
                      <a:pt x="659" y="1735"/>
                      <a:pt x="659" y="1644"/>
                    </a:cubicBezTo>
                    <a:lnTo>
                      <a:pt x="659" y="963"/>
                    </a:lnTo>
                    <a:cubicBezTo>
                      <a:pt x="854" y="898"/>
                      <a:pt x="993" y="711"/>
                      <a:pt x="993" y="495"/>
                    </a:cubicBezTo>
                    <a:cubicBezTo>
                      <a:pt x="993" y="221"/>
                      <a:pt x="768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" name="Google Shape;1150;p27"/>
            <p:cNvSpPr/>
            <p:nvPr/>
          </p:nvSpPr>
          <p:spPr>
            <a:xfrm>
              <a:off x="5132964" y="1866843"/>
              <a:ext cx="255407" cy="330416"/>
            </a:xfrm>
            <a:custGeom>
              <a:avLst/>
              <a:gdLst/>
              <a:ahLst/>
              <a:cxnLst/>
              <a:rect l="l" t="t" r="r" b="b"/>
              <a:pathLst>
                <a:path w="2186" h="2828" extrusionOk="0">
                  <a:moveTo>
                    <a:pt x="0" y="1"/>
                  </a:moveTo>
                  <a:lnTo>
                    <a:pt x="26" y="1765"/>
                  </a:lnTo>
                  <a:cubicBezTo>
                    <a:pt x="35" y="2355"/>
                    <a:pt x="516" y="2828"/>
                    <a:pt x="1106" y="2828"/>
                  </a:cubicBezTo>
                  <a:lnTo>
                    <a:pt x="1106" y="2828"/>
                  </a:lnTo>
                  <a:cubicBezTo>
                    <a:pt x="1700" y="2828"/>
                    <a:pt x="2185" y="2346"/>
                    <a:pt x="2185" y="1748"/>
                  </a:cubicBezTo>
                  <a:lnTo>
                    <a:pt x="2185" y="1748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51;p27"/>
            <p:cNvSpPr/>
            <p:nvPr/>
          </p:nvSpPr>
          <p:spPr>
            <a:xfrm>
              <a:off x="3479979" y="2304362"/>
              <a:ext cx="280293" cy="207387"/>
            </a:xfrm>
            <a:custGeom>
              <a:avLst/>
              <a:gdLst/>
              <a:ahLst/>
              <a:cxnLst/>
              <a:rect l="l" t="t" r="r" b="b"/>
              <a:pathLst>
                <a:path w="2399" h="1775" extrusionOk="0">
                  <a:moveTo>
                    <a:pt x="1805" y="1"/>
                  </a:moveTo>
                  <a:cubicBezTo>
                    <a:pt x="1193" y="14"/>
                    <a:pt x="1198" y="582"/>
                    <a:pt x="1198" y="582"/>
                  </a:cubicBezTo>
                  <a:lnTo>
                    <a:pt x="1198" y="582"/>
                  </a:lnTo>
                  <a:lnTo>
                    <a:pt x="1193" y="564"/>
                  </a:lnTo>
                  <a:cubicBezTo>
                    <a:pt x="1193" y="564"/>
                    <a:pt x="1041" y="14"/>
                    <a:pt x="447" y="166"/>
                  </a:cubicBezTo>
                  <a:lnTo>
                    <a:pt x="447" y="166"/>
                  </a:lnTo>
                  <a:cubicBezTo>
                    <a:pt x="92" y="257"/>
                    <a:pt x="1" y="768"/>
                    <a:pt x="248" y="1119"/>
                  </a:cubicBezTo>
                  <a:lnTo>
                    <a:pt x="248" y="1119"/>
                  </a:lnTo>
                  <a:cubicBezTo>
                    <a:pt x="426" y="1380"/>
                    <a:pt x="829" y="1666"/>
                    <a:pt x="1362" y="1774"/>
                  </a:cubicBezTo>
                  <a:lnTo>
                    <a:pt x="1362" y="1774"/>
                  </a:lnTo>
                  <a:cubicBezTo>
                    <a:pt x="1852" y="1527"/>
                    <a:pt x="2160" y="1141"/>
                    <a:pt x="2260" y="851"/>
                  </a:cubicBezTo>
                  <a:lnTo>
                    <a:pt x="2260" y="851"/>
                  </a:lnTo>
                  <a:cubicBezTo>
                    <a:pt x="2399" y="452"/>
                    <a:pt x="2182" y="1"/>
                    <a:pt x="1818" y="1"/>
                  </a:cubicBezTo>
                  <a:lnTo>
                    <a:pt x="1818" y="1"/>
                  </a:lnTo>
                  <a:cubicBezTo>
                    <a:pt x="1813" y="1"/>
                    <a:pt x="1809" y="1"/>
                    <a:pt x="1805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52;p27"/>
            <p:cNvSpPr/>
            <p:nvPr/>
          </p:nvSpPr>
          <p:spPr>
            <a:xfrm>
              <a:off x="2425362" y="1458151"/>
              <a:ext cx="403393" cy="403970"/>
            </a:xfrm>
            <a:custGeom>
              <a:avLst/>
              <a:gdLst/>
              <a:ahLst/>
              <a:cxnLst/>
              <a:rect l="l" t="t" r="r" b="b"/>
              <a:pathLst>
                <a:path w="3495" h="3500" extrusionOk="0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53;p27"/>
            <p:cNvSpPr/>
            <p:nvPr/>
          </p:nvSpPr>
          <p:spPr>
            <a:xfrm>
              <a:off x="2367769" y="1846998"/>
              <a:ext cx="211334" cy="210757"/>
            </a:xfrm>
            <a:custGeom>
              <a:avLst/>
              <a:gdLst/>
              <a:ahLst/>
              <a:cxnLst/>
              <a:rect l="l" t="t" r="r" b="b"/>
              <a:pathLst>
                <a:path w="1831" h="1826" extrusionOk="0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154;p27"/>
            <p:cNvGrpSpPr/>
            <p:nvPr/>
          </p:nvGrpSpPr>
          <p:grpSpPr>
            <a:xfrm>
              <a:off x="3676564" y="1122243"/>
              <a:ext cx="1790879" cy="2598349"/>
              <a:chOff x="3597526" y="2189043"/>
              <a:chExt cx="1790879" cy="2598349"/>
            </a:xfrm>
          </p:grpSpPr>
          <p:sp>
            <p:nvSpPr>
              <p:cNvPr id="151" name="Google Shape;1155;p27"/>
              <p:cNvSpPr/>
              <p:nvPr/>
            </p:nvSpPr>
            <p:spPr>
              <a:xfrm>
                <a:off x="3806777" y="2189043"/>
                <a:ext cx="1371906" cy="2598349"/>
              </a:xfrm>
              <a:custGeom>
                <a:avLst/>
                <a:gdLst/>
                <a:ahLst/>
                <a:cxnLst/>
                <a:rect l="l" t="t" r="r" b="b"/>
                <a:pathLst>
                  <a:path w="11742" h="22239" extrusionOk="0">
                    <a:moveTo>
                      <a:pt x="1084" y="0"/>
                    </a:moveTo>
                    <a:cubicBezTo>
                      <a:pt x="486" y="0"/>
                      <a:pt x="0" y="486"/>
                      <a:pt x="0" y="1084"/>
                    </a:cubicBezTo>
                    <a:lnTo>
                      <a:pt x="0" y="21159"/>
                    </a:lnTo>
                    <a:cubicBezTo>
                      <a:pt x="0" y="21753"/>
                      <a:pt x="486" y="22238"/>
                      <a:pt x="1084" y="22238"/>
                    </a:cubicBezTo>
                    <a:lnTo>
                      <a:pt x="10662" y="22238"/>
                    </a:lnTo>
                    <a:cubicBezTo>
                      <a:pt x="11260" y="22238"/>
                      <a:pt x="11741" y="21753"/>
                      <a:pt x="11741" y="21159"/>
                    </a:cubicBezTo>
                    <a:lnTo>
                      <a:pt x="11741" y="1084"/>
                    </a:lnTo>
                    <a:cubicBezTo>
                      <a:pt x="11741" y="486"/>
                      <a:pt x="11260" y="0"/>
                      <a:pt x="10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56;p27"/>
              <p:cNvSpPr/>
              <p:nvPr/>
            </p:nvSpPr>
            <p:spPr>
              <a:xfrm>
                <a:off x="3875592" y="2260430"/>
                <a:ext cx="1234155" cy="2456041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1021" extrusionOk="0">
                    <a:moveTo>
                      <a:pt x="721" y="1"/>
                    </a:moveTo>
                    <a:cubicBezTo>
                      <a:pt x="322" y="1"/>
                      <a:pt x="1" y="321"/>
                      <a:pt x="1" y="716"/>
                    </a:cubicBezTo>
                    <a:lnTo>
                      <a:pt x="1" y="716"/>
                    </a:lnTo>
                    <a:lnTo>
                      <a:pt x="1" y="20300"/>
                    </a:lnTo>
                    <a:cubicBezTo>
                      <a:pt x="1" y="20699"/>
                      <a:pt x="322" y="21020"/>
                      <a:pt x="721" y="21020"/>
                    </a:cubicBezTo>
                    <a:lnTo>
                      <a:pt x="721" y="21020"/>
                    </a:lnTo>
                    <a:lnTo>
                      <a:pt x="9847" y="21020"/>
                    </a:lnTo>
                    <a:cubicBezTo>
                      <a:pt x="10242" y="21020"/>
                      <a:pt x="10563" y="20699"/>
                      <a:pt x="10563" y="20300"/>
                    </a:cubicBezTo>
                    <a:lnTo>
                      <a:pt x="10563" y="20300"/>
                    </a:lnTo>
                    <a:lnTo>
                      <a:pt x="10563" y="716"/>
                    </a:lnTo>
                    <a:cubicBezTo>
                      <a:pt x="10563" y="321"/>
                      <a:pt x="10242" y="1"/>
                      <a:pt x="9847" y="1"/>
                    </a:cubicBezTo>
                    <a:lnTo>
                      <a:pt x="9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57;p27"/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4683" extrusionOk="0">
                    <a:moveTo>
                      <a:pt x="1288" y="0"/>
                    </a:moveTo>
                    <a:lnTo>
                      <a:pt x="1" y="4683"/>
                    </a:lnTo>
                    <a:lnTo>
                      <a:pt x="13146" y="4683"/>
                    </a:lnTo>
                    <a:lnTo>
                      <a:pt x="11347" y="0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58;p27"/>
              <p:cNvSpPr/>
              <p:nvPr/>
            </p:nvSpPr>
            <p:spPr>
              <a:xfrm>
                <a:off x="3852342" y="2386613"/>
                <a:ext cx="1536063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4683" extrusionOk="0">
                    <a:moveTo>
                      <a:pt x="1288" y="0"/>
                    </a:moveTo>
                    <a:lnTo>
                      <a:pt x="11347" y="0"/>
                    </a:lnTo>
                    <a:lnTo>
                      <a:pt x="13146" y="4683"/>
                    </a:lnTo>
                    <a:lnTo>
                      <a:pt x="1" y="46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59;p27"/>
              <p:cNvSpPr/>
              <p:nvPr/>
            </p:nvSpPr>
            <p:spPr>
              <a:xfrm>
                <a:off x="3597526" y="2386613"/>
                <a:ext cx="405426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83" extrusionOk="0">
                    <a:moveTo>
                      <a:pt x="1796" y="0"/>
                    </a:moveTo>
                    <a:lnTo>
                      <a:pt x="1" y="4683"/>
                    </a:lnTo>
                    <a:lnTo>
                      <a:pt x="2182" y="4683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60;p27"/>
              <p:cNvSpPr/>
              <p:nvPr/>
            </p:nvSpPr>
            <p:spPr>
              <a:xfrm>
                <a:off x="4107625" y="2386613"/>
                <a:ext cx="281812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683" extrusionOk="0">
                    <a:moveTo>
                      <a:pt x="777" y="0"/>
                    </a:moveTo>
                    <a:lnTo>
                      <a:pt x="1" y="4683"/>
                    </a:lnTo>
                    <a:lnTo>
                      <a:pt x="2203" y="4683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61;p27"/>
              <p:cNvSpPr/>
              <p:nvPr/>
            </p:nvSpPr>
            <p:spPr>
              <a:xfrm>
                <a:off x="3597526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2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62;p27"/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60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163;p27"/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6" y="2828"/>
                      <a:pt x="1080" y="2828"/>
                    </a:cubicBezTo>
                    <a:lnTo>
                      <a:pt x="1080" y="2828"/>
                    </a:ln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59" y="176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64;p27"/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lnTo>
                      <a:pt x="1076" y="2828"/>
                    </a:ln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55" y="1765"/>
                    </a:ln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B0BE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165;p27"/>
              <p:cNvSpPr/>
              <p:nvPr/>
            </p:nvSpPr>
            <p:spPr>
              <a:xfrm>
                <a:off x="385234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1" y="1748"/>
                    </a:moveTo>
                    <a:cubicBezTo>
                      <a:pt x="1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60" y="1765"/>
                    </a:cubicBezTo>
                    <a:lnTo>
                      <a:pt x="21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166;p27"/>
              <p:cNvSpPr/>
              <p:nvPr/>
            </p:nvSpPr>
            <p:spPr>
              <a:xfrm>
                <a:off x="4365012" y="2933643"/>
                <a:ext cx="25540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828" extrusionOk="0">
                    <a:moveTo>
                      <a:pt x="0" y="1748"/>
                    </a:moveTo>
                    <a:cubicBezTo>
                      <a:pt x="0" y="2346"/>
                      <a:pt x="486" y="2828"/>
                      <a:pt x="1080" y="2828"/>
                    </a:cubicBezTo>
                    <a:cubicBezTo>
                      <a:pt x="1670" y="2828"/>
                      <a:pt x="2151" y="2355"/>
                      <a:pt x="2159" y="1765"/>
                    </a:cubicBezTo>
                    <a:lnTo>
                      <a:pt x="21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167;p27"/>
              <p:cNvSpPr/>
              <p:nvPr/>
            </p:nvSpPr>
            <p:spPr>
              <a:xfrm>
                <a:off x="4878148" y="2933643"/>
                <a:ext cx="254939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828" extrusionOk="0">
                    <a:moveTo>
                      <a:pt x="0" y="1"/>
                    </a:moveTo>
                    <a:lnTo>
                      <a:pt x="0" y="1748"/>
                    </a:lnTo>
                    <a:cubicBezTo>
                      <a:pt x="0" y="2346"/>
                      <a:pt x="482" y="2828"/>
                      <a:pt x="1076" y="2828"/>
                    </a:cubicBezTo>
                    <a:cubicBezTo>
                      <a:pt x="1670" y="2828"/>
                      <a:pt x="2147" y="2355"/>
                      <a:pt x="2155" y="1765"/>
                    </a:cubicBezTo>
                    <a:lnTo>
                      <a:pt x="2181" y="1"/>
                    </a:lnTo>
                    <a:close/>
                  </a:path>
                </a:pathLst>
              </a:custGeom>
              <a:solidFill>
                <a:srgbClr val="FFEE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168;p27"/>
              <p:cNvSpPr/>
              <p:nvPr/>
            </p:nvSpPr>
            <p:spPr>
              <a:xfrm>
                <a:off x="4982949" y="2386613"/>
                <a:ext cx="405426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83" extrusionOk="0">
                    <a:moveTo>
                      <a:pt x="1" y="0"/>
                    </a:moveTo>
                    <a:lnTo>
                      <a:pt x="1284" y="4683"/>
                    </a:lnTo>
                    <a:lnTo>
                      <a:pt x="3469" y="4683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169;p27"/>
              <p:cNvSpPr/>
              <p:nvPr/>
            </p:nvSpPr>
            <p:spPr>
              <a:xfrm>
                <a:off x="4107625" y="2933643"/>
                <a:ext cx="257510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3" y="2346"/>
                      <a:pt x="2203" y="1748"/>
                    </a:cubicBezTo>
                    <a:lnTo>
                      <a:pt x="2203" y="1748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170;p27"/>
              <p:cNvSpPr/>
              <p:nvPr/>
            </p:nvSpPr>
            <p:spPr>
              <a:xfrm>
                <a:off x="4596461" y="2386613"/>
                <a:ext cx="281812" cy="54715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683" extrusionOk="0">
                    <a:moveTo>
                      <a:pt x="1" y="0"/>
                    </a:moveTo>
                    <a:lnTo>
                      <a:pt x="205" y="4683"/>
                    </a:lnTo>
                    <a:lnTo>
                      <a:pt x="2411" y="4683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rgbClr val="FF8B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71;p27"/>
              <p:cNvSpPr/>
              <p:nvPr/>
            </p:nvSpPr>
            <p:spPr>
              <a:xfrm>
                <a:off x="4620295" y="2933643"/>
                <a:ext cx="257977" cy="330416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828" extrusionOk="0">
                    <a:moveTo>
                      <a:pt x="1" y="1"/>
                    </a:moveTo>
                    <a:lnTo>
                      <a:pt x="1" y="1748"/>
                    </a:lnTo>
                    <a:cubicBezTo>
                      <a:pt x="1" y="2346"/>
                      <a:pt x="486" y="2828"/>
                      <a:pt x="1080" y="2828"/>
                    </a:cubicBezTo>
                    <a:lnTo>
                      <a:pt x="1080" y="2828"/>
                    </a:lnTo>
                    <a:lnTo>
                      <a:pt x="1128" y="2828"/>
                    </a:lnTo>
                    <a:cubicBezTo>
                      <a:pt x="1722" y="2828"/>
                      <a:pt x="2207" y="2346"/>
                      <a:pt x="2207" y="1748"/>
                    </a:cubicBezTo>
                    <a:lnTo>
                      <a:pt x="2207" y="1748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72;p27"/>
              <p:cNvSpPr/>
              <p:nvPr/>
            </p:nvSpPr>
            <p:spPr>
              <a:xfrm>
                <a:off x="3694849" y="4261375"/>
                <a:ext cx="1596234" cy="371426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3179" extrusionOk="0">
                    <a:moveTo>
                      <a:pt x="182" y="1"/>
                    </a:moveTo>
                    <a:cubicBezTo>
                      <a:pt x="83" y="1"/>
                      <a:pt x="0" y="83"/>
                      <a:pt x="0" y="183"/>
                    </a:cubicBezTo>
                    <a:lnTo>
                      <a:pt x="0" y="183"/>
                    </a:lnTo>
                    <a:lnTo>
                      <a:pt x="0" y="2997"/>
                    </a:lnTo>
                    <a:cubicBezTo>
                      <a:pt x="0" y="3096"/>
                      <a:pt x="83" y="3179"/>
                      <a:pt x="182" y="3179"/>
                    </a:cubicBezTo>
                    <a:lnTo>
                      <a:pt x="182" y="3179"/>
                    </a:lnTo>
                    <a:lnTo>
                      <a:pt x="13476" y="3179"/>
                    </a:lnTo>
                    <a:cubicBezTo>
                      <a:pt x="13580" y="3179"/>
                      <a:pt x="13662" y="3096"/>
                      <a:pt x="13662" y="2997"/>
                    </a:cubicBezTo>
                    <a:lnTo>
                      <a:pt x="13662" y="2997"/>
                    </a:lnTo>
                    <a:lnTo>
                      <a:pt x="13662" y="183"/>
                    </a:lnTo>
                    <a:cubicBezTo>
                      <a:pt x="13662" y="83"/>
                      <a:pt x="13580" y="1"/>
                      <a:pt x="13476" y="1"/>
                    </a:cubicBezTo>
                    <a:lnTo>
                      <a:pt x="134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173;p27"/>
              <p:cNvSpPr/>
              <p:nvPr/>
            </p:nvSpPr>
            <p:spPr>
              <a:xfrm>
                <a:off x="3774881" y="4385455"/>
                <a:ext cx="86693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981" extrusionOk="0">
                    <a:moveTo>
                      <a:pt x="403" y="200"/>
                    </a:moveTo>
                    <a:cubicBezTo>
                      <a:pt x="416" y="200"/>
                      <a:pt x="429" y="200"/>
                      <a:pt x="442" y="205"/>
                    </a:cubicBezTo>
                    <a:cubicBezTo>
                      <a:pt x="455" y="213"/>
                      <a:pt x="468" y="218"/>
                      <a:pt x="477" y="231"/>
                    </a:cubicBezTo>
                    <a:cubicBezTo>
                      <a:pt x="486" y="244"/>
                      <a:pt x="494" y="257"/>
                      <a:pt x="503" y="274"/>
                    </a:cubicBezTo>
                    <a:cubicBezTo>
                      <a:pt x="507" y="287"/>
                      <a:pt x="512" y="309"/>
                      <a:pt x="512" y="330"/>
                    </a:cubicBezTo>
                    <a:cubicBezTo>
                      <a:pt x="512" y="374"/>
                      <a:pt x="499" y="409"/>
                      <a:pt x="481" y="430"/>
                    </a:cubicBezTo>
                    <a:cubicBezTo>
                      <a:pt x="464" y="456"/>
                      <a:pt x="438" y="465"/>
                      <a:pt x="412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425" y="664"/>
                    </a:lnTo>
                    <a:cubicBezTo>
                      <a:pt x="473" y="664"/>
                      <a:pt x="516" y="656"/>
                      <a:pt x="555" y="638"/>
                    </a:cubicBezTo>
                    <a:cubicBezTo>
                      <a:pt x="594" y="617"/>
                      <a:pt x="625" y="595"/>
                      <a:pt x="655" y="560"/>
                    </a:cubicBezTo>
                    <a:cubicBezTo>
                      <a:pt x="681" y="530"/>
                      <a:pt x="703" y="495"/>
                      <a:pt x="716" y="456"/>
                    </a:cubicBezTo>
                    <a:cubicBezTo>
                      <a:pt x="733" y="417"/>
                      <a:pt x="742" y="374"/>
                      <a:pt x="742" y="330"/>
                    </a:cubicBezTo>
                    <a:cubicBezTo>
                      <a:pt x="742" y="291"/>
                      <a:pt x="733" y="252"/>
                      <a:pt x="716" y="213"/>
                    </a:cubicBezTo>
                    <a:cubicBezTo>
                      <a:pt x="698" y="170"/>
                      <a:pt x="677" y="135"/>
                      <a:pt x="651" y="105"/>
                    </a:cubicBezTo>
                    <a:cubicBezTo>
                      <a:pt x="620" y="75"/>
                      <a:pt x="586" y="49"/>
                      <a:pt x="546" y="27"/>
                    </a:cubicBezTo>
                    <a:cubicBezTo>
                      <a:pt x="507" y="10"/>
                      <a:pt x="468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74;p27"/>
              <p:cNvSpPr/>
              <p:nvPr/>
            </p:nvSpPr>
            <p:spPr>
              <a:xfrm>
                <a:off x="3878163" y="4385455"/>
                <a:ext cx="95924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81" extrusionOk="0">
                    <a:moveTo>
                      <a:pt x="426" y="200"/>
                    </a:moveTo>
                    <a:cubicBezTo>
                      <a:pt x="452" y="200"/>
                      <a:pt x="478" y="209"/>
                      <a:pt x="499" y="235"/>
                    </a:cubicBezTo>
                    <a:cubicBezTo>
                      <a:pt x="521" y="257"/>
                      <a:pt x="534" y="291"/>
                      <a:pt x="534" y="330"/>
                    </a:cubicBezTo>
                    <a:cubicBezTo>
                      <a:pt x="534" y="369"/>
                      <a:pt x="521" y="404"/>
                      <a:pt x="504" y="430"/>
                    </a:cubicBezTo>
                    <a:cubicBezTo>
                      <a:pt x="482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4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1" y="586"/>
                      <a:pt x="668" y="565"/>
                    </a:cubicBezTo>
                    <a:cubicBezTo>
                      <a:pt x="690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1" y="417"/>
                    </a:cubicBezTo>
                    <a:cubicBezTo>
                      <a:pt x="759" y="391"/>
                      <a:pt x="764" y="361"/>
                      <a:pt x="764" y="330"/>
                    </a:cubicBezTo>
                    <a:cubicBezTo>
                      <a:pt x="764" y="291"/>
                      <a:pt x="755" y="252"/>
                      <a:pt x="738" y="213"/>
                    </a:cubicBezTo>
                    <a:cubicBezTo>
                      <a:pt x="720" y="170"/>
                      <a:pt x="699" y="135"/>
                      <a:pt x="673" y="105"/>
                    </a:cubicBezTo>
                    <a:cubicBezTo>
                      <a:pt x="642" y="75"/>
                      <a:pt x="608" y="49"/>
                      <a:pt x="569" y="27"/>
                    </a:cubicBezTo>
                    <a:cubicBezTo>
                      <a:pt x="530" y="10"/>
                      <a:pt x="491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175;p27"/>
              <p:cNvSpPr/>
              <p:nvPr/>
            </p:nvSpPr>
            <p:spPr>
              <a:xfrm>
                <a:off x="3989155" y="4385455"/>
                <a:ext cx="80618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690" h="981" extrusionOk="0">
                    <a:moveTo>
                      <a:pt x="0" y="1"/>
                    </a:moveTo>
                    <a:lnTo>
                      <a:pt x="0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26" y="781"/>
                    </a:lnTo>
                    <a:lnTo>
                      <a:pt x="226" y="573"/>
                    </a:lnTo>
                    <a:lnTo>
                      <a:pt x="612" y="573"/>
                    </a:lnTo>
                    <a:lnTo>
                      <a:pt x="612" y="391"/>
                    </a:lnTo>
                    <a:lnTo>
                      <a:pt x="226" y="391"/>
                    </a:lnTo>
                    <a:lnTo>
                      <a:pt x="226" y="200"/>
                    </a:lnTo>
                    <a:lnTo>
                      <a:pt x="677" y="200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176;p27"/>
              <p:cNvSpPr/>
              <p:nvPr/>
            </p:nvSpPr>
            <p:spPr>
              <a:xfrm>
                <a:off x="4083324" y="4443757"/>
                <a:ext cx="49773" cy="2336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00" extrusionOk="0">
                    <a:moveTo>
                      <a:pt x="1" y="1"/>
                    </a:moveTo>
                    <a:lnTo>
                      <a:pt x="1" y="200"/>
                    </a:lnTo>
                    <a:lnTo>
                      <a:pt x="426" y="200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177;p27"/>
              <p:cNvSpPr/>
              <p:nvPr/>
            </p:nvSpPr>
            <p:spPr>
              <a:xfrm>
                <a:off x="4189176" y="4384988"/>
                <a:ext cx="114150" cy="116136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4" extrusionOk="0">
                    <a:moveTo>
                      <a:pt x="486" y="200"/>
                    </a:moveTo>
                    <a:cubicBezTo>
                      <a:pt x="530" y="200"/>
                      <a:pt x="564" y="209"/>
                      <a:pt x="595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9" y="317"/>
                      <a:pt x="716" y="347"/>
                      <a:pt x="729" y="382"/>
                    </a:cubicBezTo>
                    <a:cubicBezTo>
                      <a:pt x="738" y="417"/>
                      <a:pt x="742" y="456"/>
                      <a:pt x="742" y="495"/>
                    </a:cubicBezTo>
                    <a:cubicBezTo>
                      <a:pt x="742" y="530"/>
                      <a:pt x="738" y="564"/>
                      <a:pt x="729" y="603"/>
                    </a:cubicBezTo>
                    <a:cubicBezTo>
                      <a:pt x="716" y="638"/>
                      <a:pt x="703" y="668"/>
                      <a:pt x="682" y="694"/>
                    </a:cubicBezTo>
                    <a:cubicBezTo>
                      <a:pt x="660" y="725"/>
                      <a:pt x="634" y="746"/>
                      <a:pt x="599" y="764"/>
                    </a:cubicBezTo>
                    <a:cubicBezTo>
                      <a:pt x="569" y="781"/>
                      <a:pt x="530" y="790"/>
                      <a:pt x="486" y="790"/>
                    </a:cubicBezTo>
                    <a:cubicBezTo>
                      <a:pt x="447" y="790"/>
                      <a:pt x="408" y="781"/>
                      <a:pt x="378" y="768"/>
                    </a:cubicBezTo>
                    <a:cubicBezTo>
                      <a:pt x="343" y="751"/>
                      <a:pt x="317" y="729"/>
                      <a:pt x="296" y="699"/>
                    </a:cubicBezTo>
                    <a:cubicBezTo>
                      <a:pt x="274" y="673"/>
                      <a:pt x="257" y="642"/>
                      <a:pt x="248" y="603"/>
                    </a:cubicBezTo>
                    <a:cubicBezTo>
                      <a:pt x="235" y="569"/>
                      <a:pt x="231" y="534"/>
                      <a:pt x="231" y="495"/>
                    </a:cubicBezTo>
                    <a:cubicBezTo>
                      <a:pt x="231" y="460"/>
                      <a:pt x="235" y="421"/>
                      <a:pt x="248" y="386"/>
                    </a:cubicBezTo>
                    <a:cubicBezTo>
                      <a:pt x="257" y="352"/>
                      <a:pt x="274" y="321"/>
                      <a:pt x="296" y="291"/>
                    </a:cubicBezTo>
                    <a:cubicBezTo>
                      <a:pt x="317" y="265"/>
                      <a:pt x="343" y="243"/>
                      <a:pt x="374" y="226"/>
                    </a:cubicBezTo>
                    <a:cubicBezTo>
                      <a:pt x="408" y="209"/>
                      <a:pt x="443" y="200"/>
                      <a:pt x="486" y="200"/>
                    </a:cubicBezTo>
                    <a:close/>
                    <a:moveTo>
                      <a:pt x="491" y="1"/>
                    </a:moveTo>
                    <a:cubicBezTo>
                      <a:pt x="417" y="1"/>
                      <a:pt x="352" y="14"/>
                      <a:pt x="296" y="40"/>
                    </a:cubicBezTo>
                    <a:cubicBezTo>
                      <a:pt x="235" y="66"/>
                      <a:pt x="183" y="105"/>
                      <a:pt x="140" y="148"/>
                    </a:cubicBezTo>
                    <a:cubicBezTo>
                      <a:pt x="96" y="196"/>
                      <a:pt x="62" y="248"/>
                      <a:pt x="35" y="308"/>
                    </a:cubicBezTo>
                    <a:cubicBezTo>
                      <a:pt x="14" y="365"/>
                      <a:pt x="1" y="430"/>
                      <a:pt x="1" y="495"/>
                    </a:cubicBezTo>
                    <a:cubicBezTo>
                      <a:pt x="1" y="556"/>
                      <a:pt x="9" y="616"/>
                      <a:pt x="35" y="677"/>
                    </a:cubicBezTo>
                    <a:cubicBezTo>
                      <a:pt x="57" y="738"/>
                      <a:pt x="92" y="790"/>
                      <a:pt x="135" y="837"/>
                    </a:cubicBezTo>
                    <a:cubicBezTo>
                      <a:pt x="174" y="885"/>
                      <a:pt x="226" y="920"/>
                      <a:pt x="287" y="950"/>
                    </a:cubicBezTo>
                    <a:cubicBezTo>
                      <a:pt x="348" y="980"/>
                      <a:pt x="413" y="993"/>
                      <a:pt x="486" y="993"/>
                    </a:cubicBezTo>
                    <a:cubicBezTo>
                      <a:pt x="556" y="993"/>
                      <a:pt x="621" y="980"/>
                      <a:pt x="682" y="950"/>
                    </a:cubicBezTo>
                    <a:cubicBezTo>
                      <a:pt x="742" y="924"/>
                      <a:pt x="794" y="885"/>
                      <a:pt x="838" y="842"/>
                    </a:cubicBezTo>
                    <a:cubicBezTo>
                      <a:pt x="881" y="794"/>
                      <a:pt x="916" y="742"/>
                      <a:pt x="937" y="681"/>
                    </a:cubicBezTo>
                    <a:cubicBezTo>
                      <a:pt x="963" y="625"/>
                      <a:pt x="976" y="560"/>
                      <a:pt x="976" y="495"/>
                    </a:cubicBezTo>
                    <a:cubicBezTo>
                      <a:pt x="976" y="434"/>
                      <a:pt x="963" y="373"/>
                      <a:pt x="942" y="313"/>
                    </a:cubicBezTo>
                    <a:cubicBezTo>
                      <a:pt x="916" y="256"/>
                      <a:pt x="885" y="200"/>
                      <a:pt x="842" y="152"/>
                    </a:cubicBezTo>
                    <a:cubicBezTo>
                      <a:pt x="799" y="109"/>
                      <a:pt x="747" y="70"/>
                      <a:pt x="690" y="40"/>
                    </a:cubicBezTo>
                    <a:cubicBezTo>
                      <a:pt x="629" y="14"/>
                      <a:pt x="564" y="1"/>
                      <a:pt x="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178;p27"/>
              <p:cNvSpPr/>
              <p:nvPr/>
            </p:nvSpPr>
            <p:spPr>
              <a:xfrm>
                <a:off x="4320965" y="4385455"/>
                <a:ext cx="95807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81" extrusionOk="0">
                    <a:moveTo>
                      <a:pt x="429" y="200"/>
                    </a:moveTo>
                    <a:cubicBezTo>
                      <a:pt x="455" y="200"/>
                      <a:pt x="477" y="209"/>
                      <a:pt x="499" y="235"/>
                    </a:cubicBezTo>
                    <a:cubicBezTo>
                      <a:pt x="520" y="257"/>
                      <a:pt x="533" y="291"/>
                      <a:pt x="533" y="330"/>
                    </a:cubicBezTo>
                    <a:cubicBezTo>
                      <a:pt x="533" y="369"/>
                      <a:pt x="525" y="404"/>
                      <a:pt x="503" y="430"/>
                    </a:cubicBezTo>
                    <a:cubicBezTo>
                      <a:pt x="486" y="456"/>
                      <a:pt x="460" y="465"/>
                      <a:pt x="434" y="465"/>
                    </a:cubicBezTo>
                    <a:lnTo>
                      <a:pt x="226" y="465"/>
                    </a:lnTo>
                    <a:lnTo>
                      <a:pt x="226" y="200"/>
                    </a:lnTo>
                    <a:close/>
                    <a:moveTo>
                      <a:pt x="0" y="1"/>
                    </a:moveTo>
                    <a:lnTo>
                      <a:pt x="0" y="981"/>
                    </a:lnTo>
                    <a:lnTo>
                      <a:pt x="226" y="981"/>
                    </a:lnTo>
                    <a:lnTo>
                      <a:pt x="226" y="664"/>
                    </a:lnTo>
                    <a:lnTo>
                      <a:pt x="377" y="664"/>
                    </a:lnTo>
                    <a:lnTo>
                      <a:pt x="564" y="981"/>
                    </a:lnTo>
                    <a:lnTo>
                      <a:pt x="820" y="981"/>
                    </a:lnTo>
                    <a:lnTo>
                      <a:pt x="603" y="617"/>
                    </a:lnTo>
                    <a:cubicBezTo>
                      <a:pt x="629" y="604"/>
                      <a:pt x="650" y="586"/>
                      <a:pt x="672" y="565"/>
                    </a:cubicBezTo>
                    <a:cubicBezTo>
                      <a:pt x="689" y="547"/>
                      <a:pt x="707" y="521"/>
                      <a:pt x="720" y="500"/>
                    </a:cubicBezTo>
                    <a:cubicBezTo>
                      <a:pt x="733" y="474"/>
                      <a:pt x="746" y="448"/>
                      <a:pt x="755" y="417"/>
                    </a:cubicBezTo>
                    <a:cubicBezTo>
                      <a:pt x="759" y="391"/>
                      <a:pt x="763" y="361"/>
                      <a:pt x="763" y="330"/>
                    </a:cubicBezTo>
                    <a:cubicBezTo>
                      <a:pt x="763" y="291"/>
                      <a:pt x="755" y="252"/>
                      <a:pt x="737" y="213"/>
                    </a:cubicBezTo>
                    <a:cubicBezTo>
                      <a:pt x="724" y="170"/>
                      <a:pt x="702" y="135"/>
                      <a:pt x="672" y="105"/>
                    </a:cubicBezTo>
                    <a:cubicBezTo>
                      <a:pt x="642" y="75"/>
                      <a:pt x="611" y="49"/>
                      <a:pt x="572" y="27"/>
                    </a:cubicBezTo>
                    <a:cubicBezTo>
                      <a:pt x="533" y="10"/>
                      <a:pt x="490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179;p27"/>
              <p:cNvSpPr/>
              <p:nvPr/>
            </p:nvSpPr>
            <p:spPr>
              <a:xfrm>
                <a:off x="4431841" y="4385455"/>
                <a:ext cx="99896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55" h="981" extrusionOk="0">
                    <a:moveTo>
                      <a:pt x="365" y="200"/>
                    </a:moveTo>
                    <a:cubicBezTo>
                      <a:pt x="408" y="200"/>
                      <a:pt x="443" y="205"/>
                      <a:pt x="478" y="218"/>
                    </a:cubicBezTo>
                    <a:cubicBezTo>
                      <a:pt x="508" y="235"/>
                      <a:pt x="534" y="252"/>
                      <a:pt x="556" y="278"/>
                    </a:cubicBezTo>
                    <a:cubicBezTo>
                      <a:pt x="577" y="304"/>
                      <a:pt x="595" y="335"/>
                      <a:pt x="608" y="369"/>
                    </a:cubicBezTo>
                    <a:cubicBezTo>
                      <a:pt x="621" y="404"/>
                      <a:pt x="625" y="448"/>
                      <a:pt x="625" y="491"/>
                    </a:cubicBezTo>
                    <a:cubicBezTo>
                      <a:pt x="625" y="530"/>
                      <a:pt x="621" y="569"/>
                      <a:pt x="608" y="604"/>
                    </a:cubicBezTo>
                    <a:cubicBezTo>
                      <a:pt x="595" y="643"/>
                      <a:pt x="582" y="673"/>
                      <a:pt x="560" y="699"/>
                    </a:cubicBezTo>
                    <a:cubicBezTo>
                      <a:pt x="538" y="725"/>
                      <a:pt x="508" y="747"/>
                      <a:pt x="478" y="760"/>
                    </a:cubicBezTo>
                    <a:cubicBezTo>
                      <a:pt x="443" y="773"/>
                      <a:pt x="408" y="781"/>
                      <a:pt x="365" y="781"/>
                    </a:cubicBezTo>
                    <a:lnTo>
                      <a:pt x="226" y="781"/>
                    </a:lnTo>
                    <a:lnTo>
                      <a:pt x="226" y="200"/>
                    </a:lnTo>
                    <a:close/>
                    <a:moveTo>
                      <a:pt x="1" y="1"/>
                    </a:moveTo>
                    <a:lnTo>
                      <a:pt x="1" y="981"/>
                    </a:lnTo>
                    <a:lnTo>
                      <a:pt x="365" y="981"/>
                    </a:lnTo>
                    <a:cubicBezTo>
                      <a:pt x="439" y="981"/>
                      <a:pt x="508" y="968"/>
                      <a:pt x="569" y="946"/>
                    </a:cubicBezTo>
                    <a:cubicBezTo>
                      <a:pt x="629" y="920"/>
                      <a:pt x="681" y="890"/>
                      <a:pt x="720" y="846"/>
                    </a:cubicBezTo>
                    <a:cubicBezTo>
                      <a:pt x="764" y="803"/>
                      <a:pt x="798" y="751"/>
                      <a:pt x="820" y="690"/>
                    </a:cubicBezTo>
                    <a:cubicBezTo>
                      <a:pt x="846" y="630"/>
                      <a:pt x="855" y="565"/>
                      <a:pt x="855" y="491"/>
                    </a:cubicBezTo>
                    <a:cubicBezTo>
                      <a:pt x="855" y="422"/>
                      <a:pt x="846" y="356"/>
                      <a:pt x="824" y="300"/>
                    </a:cubicBezTo>
                    <a:cubicBezTo>
                      <a:pt x="803" y="239"/>
                      <a:pt x="772" y="187"/>
                      <a:pt x="733" y="144"/>
                    </a:cubicBezTo>
                    <a:cubicBezTo>
                      <a:pt x="690" y="101"/>
                      <a:pt x="642" y="66"/>
                      <a:pt x="577" y="40"/>
                    </a:cubicBezTo>
                    <a:cubicBezTo>
                      <a:pt x="517" y="14"/>
                      <a:pt x="447" y="1"/>
                      <a:pt x="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180;p27"/>
              <p:cNvSpPr/>
              <p:nvPr/>
            </p:nvSpPr>
            <p:spPr>
              <a:xfrm>
                <a:off x="4549844" y="4385455"/>
                <a:ext cx="80735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81" extrusionOk="0">
                    <a:moveTo>
                      <a:pt x="1" y="1"/>
                    </a:moveTo>
                    <a:lnTo>
                      <a:pt x="1" y="981"/>
                    </a:lnTo>
                    <a:lnTo>
                      <a:pt x="690" y="981"/>
                    </a:lnTo>
                    <a:lnTo>
                      <a:pt x="690" y="781"/>
                    </a:lnTo>
                    <a:lnTo>
                      <a:pt x="231" y="781"/>
                    </a:lnTo>
                    <a:lnTo>
                      <a:pt x="231" y="573"/>
                    </a:lnTo>
                    <a:lnTo>
                      <a:pt x="617" y="573"/>
                    </a:lnTo>
                    <a:lnTo>
                      <a:pt x="617" y="391"/>
                    </a:lnTo>
                    <a:lnTo>
                      <a:pt x="231" y="391"/>
                    </a:lnTo>
                    <a:lnTo>
                      <a:pt x="231" y="200"/>
                    </a:lnTo>
                    <a:lnTo>
                      <a:pt x="682" y="200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181;p27"/>
              <p:cNvSpPr/>
              <p:nvPr/>
            </p:nvSpPr>
            <p:spPr>
              <a:xfrm>
                <a:off x="4649620" y="4385455"/>
                <a:ext cx="100480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81" extrusionOk="0">
                    <a:moveTo>
                      <a:pt x="1" y="1"/>
                    </a:moveTo>
                    <a:lnTo>
                      <a:pt x="1" y="981"/>
                    </a:lnTo>
                    <a:lnTo>
                      <a:pt x="226" y="981"/>
                    </a:lnTo>
                    <a:lnTo>
                      <a:pt x="226" y="422"/>
                    </a:lnTo>
                    <a:lnTo>
                      <a:pt x="677" y="981"/>
                    </a:lnTo>
                    <a:lnTo>
                      <a:pt x="859" y="981"/>
                    </a:lnTo>
                    <a:lnTo>
                      <a:pt x="859" y="1"/>
                    </a:lnTo>
                    <a:lnTo>
                      <a:pt x="634" y="1"/>
                    </a:lnTo>
                    <a:lnTo>
                      <a:pt x="634" y="578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182;p27"/>
              <p:cNvSpPr/>
              <p:nvPr/>
            </p:nvSpPr>
            <p:spPr>
              <a:xfrm>
                <a:off x="4814824" y="4385455"/>
                <a:ext cx="100948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81" extrusionOk="0">
                    <a:moveTo>
                      <a:pt x="0" y="1"/>
                    </a:moveTo>
                    <a:lnTo>
                      <a:pt x="0" y="981"/>
                    </a:lnTo>
                    <a:lnTo>
                      <a:pt x="230" y="981"/>
                    </a:lnTo>
                    <a:lnTo>
                      <a:pt x="230" y="422"/>
                    </a:lnTo>
                    <a:lnTo>
                      <a:pt x="681" y="981"/>
                    </a:lnTo>
                    <a:lnTo>
                      <a:pt x="863" y="981"/>
                    </a:lnTo>
                    <a:lnTo>
                      <a:pt x="863" y="1"/>
                    </a:lnTo>
                    <a:lnTo>
                      <a:pt x="638" y="1"/>
                    </a:lnTo>
                    <a:lnTo>
                      <a:pt x="638" y="578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183;p27"/>
              <p:cNvSpPr/>
              <p:nvPr/>
            </p:nvSpPr>
            <p:spPr>
              <a:xfrm>
                <a:off x="4933878" y="4384988"/>
                <a:ext cx="113566" cy="116136"/>
              </a:xfrm>
              <a:custGeom>
                <a:avLst/>
                <a:gdLst/>
                <a:ahLst/>
                <a:cxnLst/>
                <a:rect l="l" t="t" r="r" b="b"/>
                <a:pathLst>
                  <a:path w="972" h="994" extrusionOk="0">
                    <a:moveTo>
                      <a:pt x="486" y="200"/>
                    </a:moveTo>
                    <a:cubicBezTo>
                      <a:pt x="529" y="200"/>
                      <a:pt x="564" y="209"/>
                      <a:pt x="594" y="226"/>
                    </a:cubicBezTo>
                    <a:cubicBezTo>
                      <a:pt x="629" y="239"/>
                      <a:pt x="655" y="261"/>
                      <a:pt x="677" y="291"/>
                    </a:cubicBezTo>
                    <a:cubicBezTo>
                      <a:pt x="698" y="317"/>
                      <a:pt x="716" y="347"/>
                      <a:pt x="724" y="382"/>
                    </a:cubicBezTo>
                    <a:cubicBezTo>
                      <a:pt x="737" y="417"/>
                      <a:pt x="742" y="456"/>
                      <a:pt x="742" y="495"/>
                    </a:cubicBezTo>
                    <a:cubicBezTo>
                      <a:pt x="742" y="530"/>
                      <a:pt x="737" y="564"/>
                      <a:pt x="729" y="603"/>
                    </a:cubicBezTo>
                    <a:cubicBezTo>
                      <a:pt x="716" y="638"/>
                      <a:pt x="698" y="668"/>
                      <a:pt x="681" y="694"/>
                    </a:cubicBezTo>
                    <a:cubicBezTo>
                      <a:pt x="659" y="725"/>
                      <a:pt x="629" y="746"/>
                      <a:pt x="599" y="764"/>
                    </a:cubicBezTo>
                    <a:cubicBezTo>
                      <a:pt x="568" y="781"/>
                      <a:pt x="529" y="790"/>
                      <a:pt x="486" y="790"/>
                    </a:cubicBezTo>
                    <a:cubicBezTo>
                      <a:pt x="443" y="790"/>
                      <a:pt x="408" y="781"/>
                      <a:pt x="373" y="768"/>
                    </a:cubicBezTo>
                    <a:cubicBezTo>
                      <a:pt x="343" y="751"/>
                      <a:pt x="317" y="729"/>
                      <a:pt x="295" y="699"/>
                    </a:cubicBezTo>
                    <a:cubicBezTo>
                      <a:pt x="273" y="673"/>
                      <a:pt x="256" y="642"/>
                      <a:pt x="247" y="603"/>
                    </a:cubicBezTo>
                    <a:cubicBezTo>
                      <a:pt x="234" y="569"/>
                      <a:pt x="230" y="534"/>
                      <a:pt x="230" y="495"/>
                    </a:cubicBezTo>
                    <a:cubicBezTo>
                      <a:pt x="230" y="460"/>
                      <a:pt x="234" y="421"/>
                      <a:pt x="243" y="386"/>
                    </a:cubicBezTo>
                    <a:cubicBezTo>
                      <a:pt x="256" y="352"/>
                      <a:pt x="273" y="321"/>
                      <a:pt x="295" y="291"/>
                    </a:cubicBezTo>
                    <a:cubicBezTo>
                      <a:pt x="312" y="265"/>
                      <a:pt x="343" y="243"/>
                      <a:pt x="373" y="226"/>
                    </a:cubicBezTo>
                    <a:cubicBezTo>
                      <a:pt x="404" y="209"/>
                      <a:pt x="443" y="200"/>
                      <a:pt x="486" y="200"/>
                    </a:cubicBezTo>
                    <a:close/>
                    <a:moveTo>
                      <a:pt x="490" y="1"/>
                    </a:moveTo>
                    <a:cubicBezTo>
                      <a:pt x="417" y="1"/>
                      <a:pt x="352" y="14"/>
                      <a:pt x="291" y="40"/>
                    </a:cubicBezTo>
                    <a:cubicBezTo>
                      <a:pt x="234" y="66"/>
                      <a:pt x="182" y="105"/>
                      <a:pt x="139" y="148"/>
                    </a:cubicBezTo>
                    <a:cubicBezTo>
                      <a:pt x="91" y="196"/>
                      <a:pt x="61" y="248"/>
                      <a:pt x="35" y="308"/>
                    </a:cubicBezTo>
                    <a:cubicBezTo>
                      <a:pt x="9" y="365"/>
                      <a:pt x="0" y="430"/>
                      <a:pt x="0" y="495"/>
                    </a:cubicBezTo>
                    <a:cubicBezTo>
                      <a:pt x="0" y="556"/>
                      <a:pt x="9" y="616"/>
                      <a:pt x="35" y="677"/>
                    </a:cubicBezTo>
                    <a:cubicBezTo>
                      <a:pt x="57" y="738"/>
                      <a:pt x="91" y="790"/>
                      <a:pt x="130" y="837"/>
                    </a:cubicBezTo>
                    <a:cubicBezTo>
                      <a:pt x="174" y="885"/>
                      <a:pt x="226" y="920"/>
                      <a:pt x="286" y="950"/>
                    </a:cubicBezTo>
                    <a:cubicBezTo>
                      <a:pt x="347" y="980"/>
                      <a:pt x="412" y="993"/>
                      <a:pt x="486" y="993"/>
                    </a:cubicBezTo>
                    <a:cubicBezTo>
                      <a:pt x="555" y="993"/>
                      <a:pt x="620" y="980"/>
                      <a:pt x="681" y="950"/>
                    </a:cubicBezTo>
                    <a:cubicBezTo>
                      <a:pt x="742" y="924"/>
                      <a:pt x="794" y="885"/>
                      <a:pt x="837" y="842"/>
                    </a:cubicBezTo>
                    <a:cubicBezTo>
                      <a:pt x="880" y="794"/>
                      <a:pt x="911" y="742"/>
                      <a:pt x="937" y="681"/>
                    </a:cubicBezTo>
                    <a:cubicBezTo>
                      <a:pt x="963" y="625"/>
                      <a:pt x="972" y="560"/>
                      <a:pt x="972" y="495"/>
                    </a:cubicBezTo>
                    <a:cubicBezTo>
                      <a:pt x="972" y="434"/>
                      <a:pt x="963" y="373"/>
                      <a:pt x="937" y="313"/>
                    </a:cubicBezTo>
                    <a:cubicBezTo>
                      <a:pt x="915" y="256"/>
                      <a:pt x="885" y="200"/>
                      <a:pt x="841" y="152"/>
                    </a:cubicBezTo>
                    <a:cubicBezTo>
                      <a:pt x="798" y="109"/>
                      <a:pt x="746" y="70"/>
                      <a:pt x="685" y="40"/>
                    </a:cubicBezTo>
                    <a:cubicBezTo>
                      <a:pt x="629" y="14"/>
                      <a:pt x="5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184;p27"/>
              <p:cNvSpPr/>
              <p:nvPr/>
            </p:nvSpPr>
            <p:spPr>
              <a:xfrm>
                <a:off x="5049311" y="4385455"/>
                <a:ext cx="172335" cy="114618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81" extrusionOk="0">
                    <a:moveTo>
                      <a:pt x="1" y="1"/>
                    </a:moveTo>
                    <a:lnTo>
                      <a:pt x="391" y="981"/>
                    </a:lnTo>
                    <a:lnTo>
                      <a:pt x="582" y="981"/>
                    </a:lnTo>
                    <a:lnTo>
                      <a:pt x="738" y="595"/>
                    </a:lnTo>
                    <a:lnTo>
                      <a:pt x="894" y="981"/>
                    </a:lnTo>
                    <a:lnTo>
                      <a:pt x="1085" y="981"/>
                    </a:lnTo>
                    <a:lnTo>
                      <a:pt x="1475" y="1"/>
                    </a:lnTo>
                    <a:lnTo>
                      <a:pt x="1228" y="1"/>
                    </a:lnTo>
                    <a:lnTo>
                      <a:pt x="981" y="721"/>
                    </a:lnTo>
                    <a:lnTo>
                      <a:pt x="881" y="456"/>
                    </a:lnTo>
                    <a:lnTo>
                      <a:pt x="1046" y="1"/>
                    </a:lnTo>
                    <a:lnTo>
                      <a:pt x="838" y="1"/>
                    </a:lnTo>
                    <a:lnTo>
                      <a:pt x="738" y="313"/>
                    </a:lnTo>
                    <a:lnTo>
                      <a:pt x="638" y="1"/>
                    </a:lnTo>
                    <a:lnTo>
                      <a:pt x="430" y="1"/>
                    </a:lnTo>
                    <a:lnTo>
                      <a:pt x="591" y="456"/>
                    </a:lnTo>
                    <a:lnTo>
                      <a:pt x="495" y="721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185;p27"/>
              <p:cNvSpPr/>
              <p:nvPr/>
            </p:nvSpPr>
            <p:spPr>
              <a:xfrm>
                <a:off x="3896389" y="3936218"/>
                <a:ext cx="316746" cy="31663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710" extrusionOk="0">
                    <a:moveTo>
                      <a:pt x="2711" y="1353"/>
                    </a:moveTo>
                    <a:cubicBezTo>
                      <a:pt x="2711" y="2103"/>
                      <a:pt x="2104" y="2710"/>
                      <a:pt x="1354" y="2710"/>
                    </a:cubicBezTo>
                    <a:cubicBezTo>
                      <a:pt x="608" y="2710"/>
                      <a:pt x="1" y="2103"/>
                      <a:pt x="1" y="1353"/>
                    </a:cubicBezTo>
                    <a:cubicBezTo>
                      <a:pt x="1" y="607"/>
                      <a:pt x="608" y="0"/>
                      <a:pt x="1354" y="0"/>
                    </a:cubicBezTo>
                    <a:cubicBezTo>
                      <a:pt x="2104" y="0"/>
                      <a:pt x="2711" y="607"/>
                      <a:pt x="2711" y="13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186;p27"/>
              <p:cNvSpPr/>
              <p:nvPr/>
            </p:nvSpPr>
            <p:spPr>
              <a:xfrm>
                <a:off x="4248528" y="3996973"/>
                <a:ext cx="714812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291" extrusionOk="0">
                    <a:moveTo>
                      <a:pt x="6118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6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187;p27"/>
              <p:cNvSpPr/>
              <p:nvPr/>
            </p:nvSpPr>
            <p:spPr>
              <a:xfrm>
                <a:off x="4248528" y="4077474"/>
                <a:ext cx="814591" cy="34117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292" extrusionOk="0">
                    <a:moveTo>
                      <a:pt x="6972" y="291"/>
                    </a:moveTo>
                    <a:lnTo>
                      <a:pt x="0" y="291"/>
                    </a:lnTo>
                    <a:lnTo>
                      <a:pt x="0" y="1"/>
                    </a:ln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188;p27"/>
              <p:cNvSpPr/>
              <p:nvPr/>
            </p:nvSpPr>
            <p:spPr>
              <a:xfrm>
                <a:off x="4248528" y="4158091"/>
                <a:ext cx="479852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91" extrusionOk="0">
                    <a:moveTo>
                      <a:pt x="4106" y="291"/>
                    </a:moveTo>
                    <a:lnTo>
                      <a:pt x="0" y="291"/>
                    </a:lnTo>
                    <a:lnTo>
                      <a:pt x="0" y="0"/>
                    </a:lnTo>
                    <a:lnTo>
                      <a:pt x="41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189;p27"/>
              <p:cNvSpPr/>
              <p:nvPr/>
            </p:nvSpPr>
            <p:spPr>
              <a:xfrm>
                <a:off x="4148634" y="2305996"/>
                <a:ext cx="688056" cy="33065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283" extrusionOk="0">
                    <a:moveTo>
                      <a:pt x="5793" y="283"/>
                    </a:moveTo>
                    <a:lnTo>
                      <a:pt x="101" y="283"/>
                    </a:lnTo>
                    <a:cubicBezTo>
                      <a:pt x="44" y="283"/>
                      <a:pt x="1" y="244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44"/>
                      <a:pt x="5845" y="283"/>
                      <a:pt x="5793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90;p27"/>
              <p:cNvSpPr/>
              <p:nvPr/>
            </p:nvSpPr>
            <p:spPr>
              <a:xfrm>
                <a:off x="4148634" y="4662592"/>
                <a:ext cx="688056" cy="33065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283" extrusionOk="0">
                    <a:moveTo>
                      <a:pt x="5793" y="282"/>
                    </a:moveTo>
                    <a:lnTo>
                      <a:pt x="101" y="282"/>
                    </a:lnTo>
                    <a:cubicBezTo>
                      <a:pt x="44" y="282"/>
                      <a:pt x="1" y="239"/>
                      <a:pt x="1" y="187"/>
                    </a:cubicBezTo>
                    <a:lnTo>
                      <a:pt x="1" y="96"/>
                    </a:lnTo>
                    <a:cubicBezTo>
                      <a:pt x="1" y="44"/>
                      <a:pt x="44" y="1"/>
                      <a:pt x="101" y="1"/>
                    </a:cubicBezTo>
                    <a:lnTo>
                      <a:pt x="5793" y="1"/>
                    </a:lnTo>
                    <a:cubicBezTo>
                      <a:pt x="5845" y="1"/>
                      <a:pt x="5889" y="44"/>
                      <a:pt x="5889" y="96"/>
                    </a:cubicBezTo>
                    <a:lnTo>
                      <a:pt x="5889" y="187"/>
                    </a:lnTo>
                    <a:cubicBezTo>
                      <a:pt x="5889" y="239"/>
                      <a:pt x="5845" y="282"/>
                      <a:pt x="5793" y="282"/>
                    </a:cubicBezTo>
                    <a:close/>
                  </a:path>
                </a:pathLst>
              </a:custGeom>
              <a:solidFill>
                <a:srgbClr val="363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91;p27"/>
              <p:cNvSpPr/>
              <p:nvPr/>
            </p:nvSpPr>
            <p:spPr>
              <a:xfrm>
                <a:off x="3927817" y="3285204"/>
                <a:ext cx="1129819" cy="606503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5191" extrusionOk="0">
                    <a:moveTo>
                      <a:pt x="9413" y="5191"/>
                    </a:moveTo>
                    <a:lnTo>
                      <a:pt x="261" y="5191"/>
                    </a:lnTo>
                    <a:cubicBezTo>
                      <a:pt x="118" y="5191"/>
                      <a:pt x="1" y="5074"/>
                      <a:pt x="1" y="4935"/>
                    </a:cubicBezTo>
                    <a:lnTo>
                      <a:pt x="1" y="257"/>
                    </a:lnTo>
                    <a:cubicBezTo>
                      <a:pt x="1" y="114"/>
                      <a:pt x="118" y="1"/>
                      <a:pt x="261" y="1"/>
                    </a:cubicBezTo>
                    <a:lnTo>
                      <a:pt x="9413" y="1"/>
                    </a:lnTo>
                    <a:cubicBezTo>
                      <a:pt x="9556" y="1"/>
                      <a:pt x="9669" y="114"/>
                      <a:pt x="9669" y="257"/>
                    </a:cubicBezTo>
                    <a:lnTo>
                      <a:pt x="9669" y="4935"/>
                    </a:lnTo>
                    <a:cubicBezTo>
                      <a:pt x="9669" y="5074"/>
                      <a:pt x="9556" y="5191"/>
                      <a:pt x="9413" y="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" name="Google Shape;1192;p27"/>
              <p:cNvGrpSpPr/>
              <p:nvPr/>
            </p:nvGrpSpPr>
            <p:grpSpPr>
              <a:xfrm>
                <a:off x="4207776" y="3418950"/>
                <a:ext cx="544673" cy="437771"/>
                <a:chOff x="5275165" y="3573448"/>
                <a:chExt cx="483251" cy="388405"/>
              </a:xfrm>
            </p:grpSpPr>
            <p:sp>
              <p:nvSpPr>
                <p:cNvPr id="191" name="Google Shape;1193;p27"/>
                <p:cNvSpPr/>
                <p:nvPr/>
              </p:nvSpPr>
              <p:spPr>
                <a:xfrm>
                  <a:off x="5275165" y="3573448"/>
                  <a:ext cx="483251" cy="30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2897" extrusionOk="0">
                      <a:moveTo>
                        <a:pt x="1054" y="924"/>
                      </a:moveTo>
                      <a:lnTo>
                        <a:pt x="4496" y="933"/>
                      </a:lnTo>
                      <a:lnTo>
                        <a:pt x="4067" y="2754"/>
                      </a:lnTo>
                      <a:lnTo>
                        <a:pt x="1539" y="2754"/>
                      </a:lnTo>
                      <a:lnTo>
                        <a:pt x="1054" y="924"/>
                      </a:lnTo>
                      <a:close/>
                      <a:moveTo>
                        <a:pt x="74" y="1"/>
                      </a:moveTo>
                      <a:cubicBezTo>
                        <a:pt x="31" y="1"/>
                        <a:pt x="0" y="35"/>
                        <a:pt x="0" y="74"/>
                      </a:cubicBezTo>
                      <a:cubicBezTo>
                        <a:pt x="0" y="113"/>
                        <a:pt x="31" y="144"/>
                        <a:pt x="74" y="144"/>
                      </a:cubicBezTo>
                      <a:lnTo>
                        <a:pt x="694" y="144"/>
                      </a:lnTo>
                      <a:lnTo>
                        <a:pt x="1414" y="2841"/>
                      </a:lnTo>
                      <a:cubicBezTo>
                        <a:pt x="1422" y="2875"/>
                        <a:pt x="1453" y="2897"/>
                        <a:pt x="1483" y="2897"/>
                      </a:cubicBezTo>
                      <a:lnTo>
                        <a:pt x="4123" y="2897"/>
                      </a:lnTo>
                      <a:cubicBezTo>
                        <a:pt x="4158" y="2897"/>
                        <a:pt x="4189" y="2875"/>
                        <a:pt x="4193" y="2841"/>
                      </a:cubicBezTo>
                      <a:lnTo>
                        <a:pt x="4657" y="877"/>
                      </a:lnTo>
                      <a:cubicBezTo>
                        <a:pt x="4661" y="859"/>
                        <a:pt x="4657" y="833"/>
                        <a:pt x="4644" y="816"/>
                      </a:cubicBezTo>
                      <a:cubicBezTo>
                        <a:pt x="4631" y="798"/>
                        <a:pt x="4609" y="790"/>
                        <a:pt x="4587" y="790"/>
                      </a:cubicBezTo>
                      <a:lnTo>
                        <a:pt x="1015" y="781"/>
                      </a:lnTo>
                      <a:lnTo>
                        <a:pt x="820" y="57"/>
                      </a:lnTo>
                      <a:cubicBezTo>
                        <a:pt x="811" y="22"/>
                        <a:pt x="78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194;p27"/>
                <p:cNvSpPr/>
                <p:nvPr/>
              </p:nvSpPr>
              <p:spPr>
                <a:xfrm>
                  <a:off x="5443709" y="3884005"/>
                  <a:ext cx="78261" cy="7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1" extrusionOk="0">
                      <a:moveTo>
                        <a:pt x="377" y="144"/>
                      </a:moveTo>
                      <a:cubicBezTo>
                        <a:pt x="503" y="144"/>
                        <a:pt x="607" y="248"/>
                        <a:pt x="607" y="378"/>
                      </a:cubicBezTo>
                      <a:cubicBezTo>
                        <a:pt x="607" y="504"/>
                        <a:pt x="503" y="608"/>
                        <a:pt x="377" y="608"/>
                      </a:cubicBezTo>
                      <a:cubicBezTo>
                        <a:pt x="247" y="608"/>
                        <a:pt x="143" y="504"/>
                        <a:pt x="143" y="378"/>
                      </a:cubicBezTo>
                      <a:cubicBezTo>
                        <a:pt x="143" y="248"/>
                        <a:pt x="247" y="144"/>
                        <a:pt x="377" y="144"/>
                      </a:cubicBezTo>
                      <a:close/>
                      <a:moveTo>
                        <a:pt x="377" y="1"/>
                      </a:moveTo>
                      <a:cubicBezTo>
                        <a:pt x="169" y="1"/>
                        <a:pt x="0" y="170"/>
                        <a:pt x="0" y="378"/>
                      </a:cubicBezTo>
                      <a:cubicBezTo>
                        <a:pt x="0" y="582"/>
                        <a:pt x="169" y="751"/>
                        <a:pt x="377" y="751"/>
                      </a:cubicBezTo>
                      <a:cubicBezTo>
                        <a:pt x="585" y="751"/>
                        <a:pt x="755" y="582"/>
                        <a:pt x="755" y="378"/>
                      </a:cubicBezTo>
                      <a:cubicBezTo>
                        <a:pt x="755" y="170"/>
                        <a:pt x="585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195;p27"/>
                <p:cNvSpPr/>
                <p:nvPr/>
              </p:nvSpPr>
              <p:spPr>
                <a:xfrm>
                  <a:off x="5589242" y="3884005"/>
                  <a:ext cx="78365" cy="7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751" extrusionOk="0">
                      <a:moveTo>
                        <a:pt x="378" y="144"/>
                      </a:moveTo>
                      <a:cubicBezTo>
                        <a:pt x="508" y="144"/>
                        <a:pt x="612" y="248"/>
                        <a:pt x="612" y="378"/>
                      </a:cubicBezTo>
                      <a:cubicBezTo>
                        <a:pt x="612" y="504"/>
                        <a:pt x="508" y="608"/>
                        <a:pt x="378" y="608"/>
                      </a:cubicBezTo>
                      <a:cubicBezTo>
                        <a:pt x="252" y="608"/>
                        <a:pt x="148" y="504"/>
                        <a:pt x="148" y="378"/>
                      </a:cubicBezTo>
                      <a:cubicBezTo>
                        <a:pt x="148" y="248"/>
                        <a:pt x="252" y="144"/>
                        <a:pt x="378" y="144"/>
                      </a:cubicBezTo>
                      <a:close/>
                      <a:moveTo>
                        <a:pt x="378" y="1"/>
                      </a:moveTo>
                      <a:cubicBezTo>
                        <a:pt x="170" y="1"/>
                        <a:pt x="1" y="170"/>
                        <a:pt x="1" y="378"/>
                      </a:cubicBezTo>
                      <a:cubicBezTo>
                        <a:pt x="1" y="582"/>
                        <a:pt x="170" y="751"/>
                        <a:pt x="378" y="751"/>
                      </a:cubicBezTo>
                      <a:cubicBezTo>
                        <a:pt x="586" y="751"/>
                        <a:pt x="755" y="582"/>
                        <a:pt x="755" y="378"/>
                      </a:cubicBezTo>
                      <a:cubicBezTo>
                        <a:pt x="755" y="170"/>
                        <a:pt x="586" y="1"/>
                        <a:pt x="3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196;p27"/>
                <p:cNvSpPr/>
                <p:nvPr/>
              </p:nvSpPr>
              <p:spPr>
                <a:xfrm>
                  <a:off x="5484550" y="3661971"/>
                  <a:ext cx="37420" cy="20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978" extrusionOk="0">
                      <a:moveTo>
                        <a:pt x="144" y="1"/>
                      </a:moveTo>
                      <a:lnTo>
                        <a:pt x="1" y="14"/>
                      </a:lnTo>
                      <a:lnTo>
                        <a:pt x="213" y="1978"/>
                      </a:lnTo>
                      <a:lnTo>
                        <a:pt x="361" y="1961"/>
                      </a:ln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197;p27"/>
                <p:cNvSpPr/>
                <p:nvPr/>
              </p:nvSpPr>
              <p:spPr>
                <a:xfrm>
                  <a:off x="5603235" y="3671404"/>
                  <a:ext cx="23945" cy="189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831" extrusionOk="0">
                      <a:moveTo>
                        <a:pt x="87" y="1"/>
                      </a:moveTo>
                      <a:lnTo>
                        <a:pt x="0" y="1822"/>
                      </a:lnTo>
                      <a:lnTo>
                        <a:pt x="143" y="1831"/>
                      </a:lnTo>
                      <a:lnTo>
                        <a:pt x="230" y="10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198;p27"/>
                <p:cNvSpPr/>
                <p:nvPr/>
              </p:nvSpPr>
              <p:spPr>
                <a:xfrm>
                  <a:off x="5393747" y="3720434"/>
                  <a:ext cx="338545" cy="1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144" extrusionOk="0">
                      <a:moveTo>
                        <a:pt x="1" y="0"/>
                      </a:moveTo>
                      <a:lnTo>
                        <a:pt x="1" y="144"/>
                      </a:lnTo>
                      <a:lnTo>
                        <a:pt x="3266" y="144"/>
                      </a:lnTo>
                      <a:lnTo>
                        <a:pt x="3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199;p27"/>
                <p:cNvSpPr/>
                <p:nvPr/>
              </p:nvSpPr>
              <p:spPr>
                <a:xfrm>
                  <a:off x="5412613" y="3790092"/>
                  <a:ext cx="306619" cy="1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" h="144" extrusionOk="0">
                      <a:moveTo>
                        <a:pt x="1" y="1"/>
                      </a:moveTo>
                      <a:lnTo>
                        <a:pt x="1" y="144"/>
                      </a:lnTo>
                      <a:lnTo>
                        <a:pt x="2958" y="144"/>
                      </a:lnTo>
                      <a:lnTo>
                        <a:pt x="29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" name="Google Shape;1200;p27"/>
              <p:cNvSpPr/>
              <p:nvPr/>
            </p:nvSpPr>
            <p:spPr>
              <a:xfrm>
                <a:off x="4380200" y="3327275"/>
                <a:ext cx="304595" cy="305063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611" extrusionOk="0">
                    <a:moveTo>
                      <a:pt x="0" y="1305"/>
                    </a:moveTo>
                    <a:cubicBezTo>
                      <a:pt x="0" y="2025"/>
                      <a:pt x="581" y="2610"/>
                      <a:pt x="1301" y="2610"/>
                    </a:cubicBezTo>
                    <a:lnTo>
                      <a:pt x="1301" y="2610"/>
                    </a:lnTo>
                    <a:cubicBezTo>
                      <a:pt x="2021" y="2610"/>
                      <a:pt x="2606" y="2025"/>
                      <a:pt x="2606" y="1305"/>
                    </a:cubicBezTo>
                    <a:lnTo>
                      <a:pt x="2606" y="1305"/>
                    </a:lnTo>
                    <a:cubicBezTo>
                      <a:pt x="2606" y="586"/>
                      <a:pt x="2021" y="0"/>
                      <a:pt x="1301" y="0"/>
                    </a:cubicBezTo>
                    <a:lnTo>
                      <a:pt x="1301" y="0"/>
                    </a:lnTo>
                    <a:cubicBezTo>
                      <a:pt x="581" y="0"/>
                      <a:pt x="0" y="586"/>
                      <a:pt x="0" y="1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201;p27"/>
              <p:cNvSpPr/>
              <p:nvPr/>
            </p:nvSpPr>
            <p:spPr>
              <a:xfrm>
                <a:off x="4467826" y="3386511"/>
                <a:ext cx="118123" cy="15410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319" extrusionOk="0">
                    <a:moveTo>
                      <a:pt x="495" y="1"/>
                    </a:moveTo>
                    <a:cubicBezTo>
                      <a:pt x="282" y="1"/>
                      <a:pt x="100" y="79"/>
                      <a:pt x="0" y="217"/>
                    </a:cubicBezTo>
                    <a:lnTo>
                      <a:pt x="170" y="348"/>
                    </a:lnTo>
                    <a:cubicBezTo>
                      <a:pt x="243" y="252"/>
                      <a:pt x="347" y="209"/>
                      <a:pt x="473" y="209"/>
                    </a:cubicBezTo>
                    <a:cubicBezTo>
                      <a:pt x="633" y="209"/>
                      <a:pt x="716" y="278"/>
                      <a:pt x="716" y="400"/>
                    </a:cubicBezTo>
                    <a:cubicBezTo>
                      <a:pt x="716" y="469"/>
                      <a:pt x="694" y="547"/>
                      <a:pt x="568" y="668"/>
                    </a:cubicBezTo>
                    <a:lnTo>
                      <a:pt x="52" y="1154"/>
                    </a:lnTo>
                    <a:lnTo>
                      <a:pt x="52" y="1319"/>
                    </a:lnTo>
                    <a:lnTo>
                      <a:pt x="1011" y="1319"/>
                    </a:lnTo>
                    <a:lnTo>
                      <a:pt x="1011" y="1115"/>
                    </a:lnTo>
                    <a:lnTo>
                      <a:pt x="395" y="1115"/>
                    </a:lnTo>
                    <a:lnTo>
                      <a:pt x="742" y="785"/>
                    </a:lnTo>
                    <a:cubicBezTo>
                      <a:pt x="924" y="616"/>
                      <a:pt x="959" y="499"/>
                      <a:pt x="959" y="374"/>
                    </a:cubicBezTo>
                    <a:cubicBezTo>
                      <a:pt x="959" y="144"/>
                      <a:pt x="777" y="1"/>
                      <a:pt x="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1202;p27"/>
            <p:cNvSpPr/>
            <p:nvPr/>
          </p:nvSpPr>
          <p:spPr>
            <a:xfrm>
              <a:off x="3273173" y="1509970"/>
              <a:ext cx="403393" cy="403970"/>
            </a:xfrm>
            <a:custGeom>
              <a:avLst/>
              <a:gdLst/>
              <a:ahLst/>
              <a:cxnLst/>
              <a:rect l="l" t="t" r="r" b="b"/>
              <a:pathLst>
                <a:path w="3495" h="3500" extrusionOk="0">
                  <a:moveTo>
                    <a:pt x="0" y="1747"/>
                  </a:moveTo>
                  <a:cubicBezTo>
                    <a:pt x="963" y="1747"/>
                    <a:pt x="1747" y="2532"/>
                    <a:pt x="1747" y="3499"/>
                  </a:cubicBezTo>
                  <a:lnTo>
                    <a:pt x="1747" y="3499"/>
                  </a:lnTo>
                  <a:cubicBezTo>
                    <a:pt x="1747" y="2532"/>
                    <a:pt x="2528" y="1747"/>
                    <a:pt x="3495" y="1747"/>
                  </a:cubicBezTo>
                  <a:lnTo>
                    <a:pt x="3495" y="1747"/>
                  </a:lnTo>
                  <a:cubicBezTo>
                    <a:pt x="2528" y="1747"/>
                    <a:pt x="1747" y="967"/>
                    <a:pt x="1747" y="0"/>
                  </a:cubicBezTo>
                  <a:lnTo>
                    <a:pt x="1747" y="0"/>
                  </a:lnTo>
                  <a:cubicBezTo>
                    <a:pt x="1747" y="967"/>
                    <a:pt x="963" y="1747"/>
                    <a:pt x="0" y="17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03;p27"/>
            <p:cNvSpPr/>
            <p:nvPr/>
          </p:nvSpPr>
          <p:spPr>
            <a:xfrm>
              <a:off x="3587793" y="1327613"/>
              <a:ext cx="211334" cy="210757"/>
            </a:xfrm>
            <a:custGeom>
              <a:avLst/>
              <a:gdLst/>
              <a:ahLst/>
              <a:cxnLst/>
              <a:rect l="l" t="t" r="r" b="b"/>
              <a:pathLst>
                <a:path w="1831" h="1826" extrusionOk="0">
                  <a:moveTo>
                    <a:pt x="1" y="911"/>
                  </a:moveTo>
                  <a:cubicBezTo>
                    <a:pt x="508" y="911"/>
                    <a:pt x="915" y="1322"/>
                    <a:pt x="915" y="1825"/>
                  </a:cubicBezTo>
                  <a:lnTo>
                    <a:pt x="915" y="1825"/>
                  </a:lnTo>
                  <a:cubicBezTo>
                    <a:pt x="915" y="1322"/>
                    <a:pt x="1323" y="911"/>
                    <a:pt x="1830" y="911"/>
                  </a:cubicBezTo>
                  <a:lnTo>
                    <a:pt x="1830" y="911"/>
                  </a:lnTo>
                  <a:cubicBezTo>
                    <a:pt x="1323" y="911"/>
                    <a:pt x="915" y="503"/>
                    <a:pt x="915" y="0"/>
                  </a:cubicBezTo>
                  <a:lnTo>
                    <a:pt x="915" y="0"/>
                  </a:lnTo>
                  <a:cubicBezTo>
                    <a:pt x="915" y="503"/>
                    <a:pt x="508" y="911"/>
                    <a:pt x="1" y="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56049" y="1388624"/>
            <a:ext cx="4862825" cy="26776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University students and staff often face challenges in buying and selling goods and services within their campus. While there are existing online marketplaces that cater to general audiences, there is a lack of dedicated platforms that specifically address the unique needs and preferences of universities. 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As a result, there is a need for an online marketplace exclusively for universities that can provide a secure, convenient, and cost-effective way for members of the university to buy and sell goods and services within their campus network. 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platform should address issues such as user authentication, trust and transparency, and easy communication between buyers and sellers.</a:t>
            </a:r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grpSp>
        <p:nvGrpSpPr>
          <p:cNvPr id="219" name="Google Shape;554;p20"/>
          <p:cNvGrpSpPr/>
          <p:nvPr/>
        </p:nvGrpSpPr>
        <p:grpSpPr>
          <a:xfrm>
            <a:off x="344870" y="4139454"/>
            <a:ext cx="751410" cy="802010"/>
            <a:chOff x="5012545" y="3781557"/>
            <a:chExt cx="751410" cy="802010"/>
          </a:xfrm>
        </p:grpSpPr>
        <p:sp>
          <p:nvSpPr>
            <p:cNvPr id="220" name="Google Shape;555;p20"/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56;p20"/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57;p20"/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8;p20"/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9;p20"/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60;p20"/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61;p20"/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CFFC-4F90-445A-9AF8-106EA608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FC272-81E8-4400-B508-0B6D56AE60E7}"/>
              </a:ext>
            </a:extLst>
          </p:cNvPr>
          <p:cNvSpPr txBox="1"/>
          <p:nvPr/>
        </p:nvSpPr>
        <p:spPr>
          <a:xfrm>
            <a:off x="2098158" y="1017478"/>
            <a:ext cx="494768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system offers the following features; </a:t>
            </a:r>
          </a:p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• User registration </a:t>
            </a:r>
          </a:p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• Delete/Update Products </a:t>
            </a:r>
          </a:p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• Admin has the rights to delete the product </a:t>
            </a:r>
          </a:p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Listed Item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• Contact Us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oogle Shape;554;p20">
            <a:extLst>
              <a:ext uri="{FF2B5EF4-FFF2-40B4-BE49-F238E27FC236}">
                <a16:creationId xmlns:a16="http://schemas.microsoft.com/office/drawing/2014/main" id="{66900034-A602-4492-BC26-F5A9929E310A}"/>
              </a:ext>
            </a:extLst>
          </p:cNvPr>
          <p:cNvGrpSpPr/>
          <p:nvPr/>
        </p:nvGrpSpPr>
        <p:grpSpPr>
          <a:xfrm>
            <a:off x="8229601" y="4397565"/>
            <a:ext cx="861578" cy="757539"/>
            <a:chOff x="5012545" y="3781557"/>
            <a:chExt cx="751410" cy="802010"/>
          </a:xfrm>
        </p:grpSpPr>
        <p:sp>
          <p:nvSpPr>
            <p:cNvPr id="6" name="Google Shape;555;p20">
              <a:extLst>
                <a:ext uri="{FF2B5EF4-FFF2-40B4-BE49-F238E27FC236}">
                  <a16:creationId xmlns:a16="http://schemas.microsoft.com/office/drawing/2014/main" id="{78E56D9B-3998-4878-BCC2-E2C1871FA15A}"/>
                </a:ext>
              </a:extLst>
            </p:cNvPr>
            <p:cNvSpPr/>
            <p:nvPr/>
          </p:nvSpPr>
          <p:spPr>
            <a:xfrm>
              <a:off x="5012545" y="4017664"/>
              <a:ext cx="445349" cy="425861"/>
            </a:xfrm>
            <a:custGeom>
              <a:avLst/>
              <a:gdLst/>
              <a:ahLst/>
              <a:cxnLst/>
              <a:rect l="l" t="t" r="r" b="b"/>
              <a:pathLst>
                <a:path w="3565" h="3409" extrusionOk="0">
                  <a:moveTo>
                    <a:pt x="733" y="1"/>
                  </a:moveTo>
                  <a:lnTo>
                    <a:pt x="0" y="2620"/>
                  </a:lnTo>
                  <a:lnTo>
                    <a:pt x="2832" y="3409"/>
                  </a:lnTo>
                  <a:lnTo>
                    <a:pt x="3564" y="79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56;p20">
              <a:extLst>
                <a:ext uri="{FF2B5EF4-FFF2-40B4-BE49-F238E27FC236}">
                  <a16:creationId xmlns:a16="http://schemas.microsoft.com/office/drawing/2014/main" id="{47E423F0-996A-4122-8CBC-D5EB9272C6D1}"/>
                </a:ext>
              </a:extLst>
            </p:cNvPr>
            <p:cNvSpPr/>
            <p:nvPr/>
          </p:nvSpPr>
          <p:spPr>
            <a:xfrm>
              <a:off x="5158206" y="4041025"/>
              <a:ext cx="64085" cy="120300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248" y="0"/>
                  </a:moveTo>
                  <a:lnTo>
                    <a:pt x="1" y="889"/>
                  </a:lnTo>
                  <a:lnTo>
                    <a:pt x="265" y="963"/>
                  </a:lnTo>
                  <a:lnTo>
                    <a:pt x="512" y="7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7;p20">
              <a:extLst>
                <a:ext uri="{FF2B5EF4-FFF2-40B4-BE49-F238E27FC236}">
                  <a16:creationId xmlns:a16="http://schemas.microsoft.com/office/drawing/2014/main" id="{53B92CF7-18CF-4B58-81DA-7882E0A795D8}"/>
                </a:ext>
              </a:extLst>
            </p:cNvPr>
            <p:cNvSpPr/>
            <p:nvPr/>
          </p:nvSpPr>
          <p:spPr>
            <a:xfrm>
              <a:off x="5179943" y="3781557"/>
              <a:ext cx="349408" cy="334792"/>
            </a:xfrm>
            <a:custGeom>
              <a:avLst/>
              <a:gdLst/>
              <a:ahLst/>
              <a:cxnLst/>
              <a:rect l="l" t="t" r="r" b="b"/>
              <a:pathLst>
                <a:path w="2797" h="2680" extrusionOk="0">
                  <a:moveTo>
                    <a:pt x="577" y="0"/>
                  </a:moveTo>
                  <a:lnTo>
                    <a:pt x="0" y="2060"/>
                  </a:lnTo>
                  <a:lnTo>
                    <a:pt x="2224" y="2680"/>
                  </a:lnTo>
                  <a:lnTo>
                    <a:pt x="2797" y="6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8;p20">
              <a:extLst>
                <a:ext uri="{FF2B5EF4-FFF2-40B4-BE49-F238E27FC236}">
                  <a16:creationId xmlns:a16="http://schemas.microsoft.com/office/drawing/2014/main" id="{92FE0A54-3B4A-4834-B27D-6165534C1264}"/>
                </a:ext>
              </a:extLst>
            </p:cNvPr>
            <p:cNvSpPr/>
            <p:nvPr/>
          </p:nvSpPr>
          <p:spPr>
            <a:xfrm>
              <a:off x="5301744" y="3815162"/>
              <a:ext cx="106309" cy="267084"/>
            </a:xfrm>
            <a:custGeom>
              <a:avLst/>
              <a:gdLst/>
              <a:ahLst/>
              <a:cxnLst/>
              <a:rect l="l" t="t" r="r" b="b"/>
              <a:pathLst>
                <a:path w="851" h="2138" extrusionOk="0">
                  <a:moveTo>
                    <a:pt x="577" y="0"/>
                  </a:moveTo>
                  <a:lnTo>
                    <a:pt x="1" y="2060"/>
                  </a:lnTo>
                  <a:lnTo>
                    <a:pt x="274" y="2138"/>
                  </a:lnTo>
                  <a:lnTo>
                    <a:pt x="851" y="7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9;p20">
              <a:extLst>
                <a:ext uri="{FF2B5EF4-FFF2-40B4-BE49-F238E27FC236}">
                  <a16:creationId xmlns:a16="http://schemas.microsoft.com/office/drawing/2014/main" id="{16956E8D-2F26-49AD-BBA5-570F483C7AB0}"/>
                </a:ext>
              </a:extLst>
            </p:cNvPr>
            <p:cNvSpPr/>
            <p:nvPr/>
          </p:nvSpPr>
          <p:spPr>
            <a:xfrm>
              <a:off x="5086750" y="3852264"/>
              <a:ext cx="677205" cy="641852"/>
            </a:xfrm>
            <a:custGeom>
              <a:avLst/>
              <a:gdLst/>
              <a:ahLst/>
              <a:cxnLst/>
              <a:rect l="l" t="t" r="r" b="b"/>
              <a:pathLst>
                <a:path w="5421" h="5138" extrusionOk="0">
                  <a:moveTo>
                    <a:pt x="4122" y="0"/>
                  </a:moveTo>
                  <a:cubicBezTo>
                    <a:pt x="3797" y="0"/>
                    <a:pt x="3498" y="217"/>
                    <a:pt x="3408" y="544"/>
                  </a:cubicBezTo>
                  <a:lnTo>
                    <a:pt x="2238" y="4733"/>
                  </a:lnTo>
                  <a:lnTo>
                    <a:pt x="252" y="4178"/>
                  </a:lnTo>
                  <a:cubicBezTo>
                    <a:pt x="236" y="4173"/>
                    <a:pt x="220" y="4171"/>
                    <a:pt x="205" y="4171"/>
                  </a:cubicBezTo>
                  <a:cubicBezTo>
                    <a:pt x="126" y="4171"/>
                    <a:pt x="53" y="4224"/>
                    <a:pt x="31" y="4303"/>
                  </a:cubicBezTo>
                  <a:cubicBezTo>
                    <a:pt x="0" y="4403"/>
                    <a:pt x="57" y="4503"/>
                    <a:pt x="157" y="4529"/>
                  </a:cubicBezTo>
                  <a:lnTo>
                    <a:pt x="2316" y="5132"/>
                  </a:lnTo>
                  <a:cubicBezTo>
                    <a:pt x="2331" y="5136"/>
                    <a:pt x="2347" y="5138"/>
                    <a:pt x="2363" y="5138"/>
                  </a:cubicBezTo>
                  <a:cubicBezTo>
                    <a:pt x="2442" y="5138"/>
                    <a:pt x="2515" y="5086"/>
                    <a:pt x="2537" y="5006"/>
                  </a:cubicBezTo>
                  <a:lnTo>
                    <a:pt x="3755" y="640"/>
                  </a:lnTo>
                  <a:cubicBezTo>
                    <a:pt x="3802" y="471"/>
                    <a:pt x="3956" y="361"/>
                    <a:pt x="4124" y="361"/>
                  </a:cubicBezTo>
                  <a:cubicBezTo>
                    <a:pt x="4158" y="361"/>
                    <a:pt x="4193" y="366"/>
                    <a:pt x="4228" y="375"/>
                  </a:cubicBezTo>
                  <a:lnTo>
                    <a:pt x="5173" y="640"/>
                  </a:lnTo>
                  <a:cubicBezTo>
                    <a:pt x="5189" y="644"/>
                    <a:pt x="5205" y="646"/>
                    <a:pt x="5220" y="646"/>
                  </a:cubicBezTo>
                  <a:cubicBezTo>
                    <a:pt x="5299" y="646"/>
                    <a:pt x="5372" y="594"/>
                    <a:pt x="5394" y="514"/>
                  </a:cubicBezTo>
                  <a:cubicBezTo>
                    <a:pt x="5420" y="419"/>
                    <a:pt x="5364" y="319"/>
                    <a:pt x="5268" y="289"/>
                  </a:cubicBezTo>
                  <a:lnTo>
                    <a:pt x="4323" y="28"/>
                  </a:lnTo>
                  <a:cubicBezTo>
                    <a:pt x="4256" y="9"/>
                    <a:pt x="4188" y="0"/>
                    <a:pt x="4122" y="0"/>
                  </a:cubicBezTo>
                  <a:close/>
                </a:path>
              </a:pathLst>
            </a:custGeom>
            <a:solidFill>
              <a:srgbClr val="936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0;p20">
              <a:extLst>
                <a:ext uri="{FF2B5EF4-FFF2-40B4-BE49-F238E27FC236}">
                  <a16:creationId xmlns:a16="http://schemas.microsoft.com/office/drawing/2014/main" id="{8564B871-461D-46AA-843C-839CBA7C40A2}"/>
                </a:ext>
              </a:extLst>
            </p:cNvPr>
            <p:cNvSpPr/>
            <p:nvPr/>
          </p:nvSpPr>
          <p:spPr>
            <a:xfrm>
              <a:off x="5257896" y="4360706"/>
              <a:ext cx="247596" cy="222862"/>
            </a:xfrm>
            <a:custGeom>
              <a:avLst/>
              <a:gdLst/>
              <a:ahLst/>
              <a:cxnLst/>
              <a:rect l="l" t="t" r="r" b="b"/>
              <a:pathLst>
                <a:path w="1982" h="1784" extrusionOk="0">
                  <a:moveTo>
                    <a:pt x="990" y="0"/>
                  </a:moveTo>
                  <a:cubicBezTo>
                    <a:pt x="601" y="0"/>
                    <a:pt x="243" y="259"/>
                    <a:pt x="135" y="654"/>
                  </a:cubicBezTo>
                  <a:cubicBezTo>
                    <a:pt x="1" y="1127"/>
                    <a:pt x="278" y="1617"/>
                    <a:pt x="751" y="1751"/>
                  </a:cubicBezTo>
                  <a:cubicBezTo>
                    <a:pt x="831" y="1773"/>
                    <a:pt x="912" y="1783"/>
                    <a:pt x="991" y="1783"/>
                  </a:cubicBezTo>
                  <a:cubicBezTo>
                    <a:pt x="1382" y="1783"/>
                    <a:pt x="1740" y="1528"/>
                    <a:pt x="1852" y="1131"/>
                  </a:cubicBezTo>
                  <a:cubicBezTo>
                    <a:pt x="1982" y="658"/>
                    <a:pt x="1704" y="164"/>
                    <a:pt x="1232" y="34"/>
                  </a:cubicBezTo>
                  <a:cubicBezTo>
                    <a:pt x="1151" y="11"/>
                    <a:pt x="1070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1;p20">
              <a:extLst>
                <a:ext uri="{FF2B5EF4-FFF2-40B4-BE49-F238E27FC236}">
                  <a16:creationId xmlns:a16="http://schemas.microsoft.com/office/drawing/2014/main" id="{3D6AB84A-3606-4192-A95F-6FF2E6368B7E}"/>
                </a:ext>
              </a:extLst>
            </p:cNvPr>
            <p:cNvSpPr/>
            <p:nvPr/>
          </p:nvSpPr>
          <p:spPr>
            <a:xfrm>
              <a:off x="5307241" y="4405054"/>
              <a:ext cx="149033" cy="134042"/>
            </a:xfrm>
            <a:custGeom>
              <a:avLst/>
              <a:gdLst/>
              <a:ahLst/>
              <a:cxnLst/>
              <a:rect l="l" t="t" r="r" b="b"/>
              <a:pathLst>
                <a:path w="1193" h="1073" extrusionOk="0">
                  <a:moveTo>
                    <a:pt x="595" y="1"/>
                  </a:moveTo>
                  <a:cubicBezTo>
                    <a:pt x="361" y="1"/>
                    <a:pt x="147" y="157"/>
                    <a:pt x="82" y="394"/>
                  </a:cubicBezTo>
                  <a:cubicBezTo>
                    <a:pt x="0" y="681"/>
                    <a:pt x="169" y="975"/>
                    <a:pt x="451" y="1053"/>
                  </a:cubicBezTo>
                  <a:cubicBezTo>
                    <a:pt x="499" y="1067"/>
                    <a:pt x="547" y="1073"/>
                    <a:pt x="595" y="1073"/>
                  </a:cubicBezTo>
                  <a:cubicBezTo>
                    <a:pt x="830" y="1073"/>
                    <a:pt x="1046" y="919"/>
                    <a:pt x="1114" y="681"/>
                  </a:cubicBezTo>
                  <a:cubicBezTo>
                    <a:pt x="1192" y="394"/>
                    <a:pt x="1028" y="100"/>
                    <a:pt x="742" y="22"/>
                  </a:cubicBezTo>
                  <a:cubicBezTo>
                    <a:pt x="692" y="7"/>
                    <a:pt x="643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088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1"/>
          <p:cNvSpPr txBox="1">
            <a:spLocks noGrp="1"/>
          </p:cNvSpPr>
          <p:nvPr>
            <p:ph type="title"/>
          </p:nvPr>
        </p:nvSpPr>
        <p:spPr>
          <a:xfrm>
            <a:off x="315433" y="4975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 level DFD’S</a:t>
            </a:r>
            <a:endParaRPr sz="2400" dirty="0"/>
          </a:p>
        </p:txBody>
      </p:sp>
      <p:sp>
        <p:nvSpPr>
          <p:cNvPr id="1589" name="Google Shape;1589;p31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7AE97-E70B-49FF-B997-500FCB88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5" y="1832611"/>
            <a:ext cx="8066567" cy="17334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1"/>
          <p:cNvSpPr txBox="1">
            <a:spLocks noGrp="1"/>
          </p:cNvSpPr>
          <p:nvPr>
            <p:ph type="title"/>
          </p:nvPr>
        </p:nvSpPr>
        <p:spPr>
          <a:xfrm>
            <a:off x="315433" y="4975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en-US" sz="2400" dirty="0"/>
              <a:t> level DFD’S</a:t>
            </a:r>
            <a:endParaRPr sz="2400" dirty="0"/>
          </a:p>
        </p:txBody>
      </p:sp>
      <p:sp>
        <p:nvSpPr>
          <p:cNvPr id="1589" name="Google Shape;1589;p31"/>
          <p:cNvSpPr txBox="1"/>
          <p:nvPr/>
        </p:nvSpPr>
        <p:spPr>
          <a:xfrm>
            <a:off x="1847250" y="1070225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07338-0E31-45D5-84E8-7179425D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7" y="1169581"/>
            <a:ext cx="6748130" cy="34763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353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Tools &amp; Platform Used</a:t>
            </a:r>
            <a:endParaRPr sz="2400" dirty="0"/>
          </a:p>
        </p:txBody>
      </p:sp>
      <p:grpSp>
        <p:nvGrpSpPr>
          <p:cNvPr id="3189" name="Google Shape;3189;p46"/>
          <p:cNvGrpSpPr/>
          <p:nvPr/>
        </p:nvGrpSpPr>
        <p:grpSpPr>
          <a:xfrm>
            <a:off x="8306525" y="4333425"/>
            <a:ext cx="443616" cy="544488"/>
            <a:chOff x="4432295" y="3170957"/>
            <a:chExt cx="676759" cy="830646"/>
          </a:xfrm>
        </p:grpSpPr>
        <p:sp>
          <p:nvSpPr>
            <p:cNvPr id="3190" name="Google Shape;3190;p46"/>
            <p:cNvSpPr/>
            <p:nvPr/>
          </p:nvSpPr>
          <p:spPr>
            <a:xfrm>
              <a:off x="4432295" y="3328057"/>
              <a:ext cx="676759" cy="438736"/>
            </a:xfrm>
            <a:custGeom>
              <a:avLst/>
              <a:gdLst/>
              <a:ahLst/>
              <a:cxnLst/>
              <a:rect l="l" t="t" r="r" b="b"/>
              <a:pathLst>
                <a:path w="62145" h="40288" extrusionOk="0">
                  <a:moveTo>
                    <a:pt x="1" y="0"/>
                  </a:moveTo>
                  <a:lnTo>
                    <a:pt x="1" y="40287"/>
                  </a:lnTo>
                  <a:lnTo>
                    <a:pt x="62145" y="40287"/>
                  </a:lnTo>
                  <a:lnTo>
                    <a:pt x="62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4432295" y="3815351"/>
              <a:ext cx="676759" cy="186252"/>
            </a:xfrm>
            <a:custGeom>
              <a:avLst/>
              <a:gdLst/>
              <a:ahLst/>
              <a:cxnLst/>
              <a:rect l="l" t="t" r="r" b="b"/>
              <a:pathLst>
                <a:path w="62145" h="17103" extrusionOk="0">
                  <a:moveTo>
                    <a:pt x="31126" y="3650"/>
                  </a:moveTo>
                  <a:cubicBezTo>
                    <a:pt x="31715" y="3650"/>
                    <a:pt x="32295" y="3890"/>
                    <a:pt x="32705" y="4310"/>
                  </a:cubicBezTo>
                  <a:cubicBezTo>
                    <a:pt x="33125" y="4720"/>
                    <a:pt x="33357" y="5300"/>
                    <a:pt x="33357" y="5880"/>
                  </a:cubicBezTo>
                  <a:cubicBezTo>
                    <a:pt x="33357" y="6469"/>
                    <a:pt x="33125" y="7049"/>
                    <a:pt x="32705" y="7459"/>
                  </a:cubicBezTo>
                  <a:cubicBezTo>
                    <a:pt x="32295" y="7878"/>
                    <a:pt x="31715" y="8110"/>
                    <a:pt x="31126" y="8110"/>
                  </a:cubicBezTo>
                  <a:cubicBezTo>
                    <a:pt x="30547" y="8110"/>
                    <a:pt x="29967" y="7878"/>
                    <a:pt x="29556" y="7459"/>
                  </a:cubicBezTo>
                  <a:cubicBezTo>
                    <a:pt x="29137" y="7049"/>
                    <a:pt x="28896" y="6469"/>
                    <a:pt x="28896" y="5880"/>
                  </a:cubicBezTo>
                  <a:cubicBezTo>
                    <a:pt x="28896" y="5300"/>
                    <a:pt x="29137" y="4720"/>
                    <a:pt x="29556" y="4310"/>
                  </a:cubicBezTo>
                  <a:cubicBezTo>
                    <a:pt x="29967" y="3890"/>
                    <a:pt x="30547" y="3650"/>
                    <a:pt x="31126" y="3650"/>
                  </a:cubicBezTo>
                  <a:close/>
                  <a:moveTo>
                    <a:pt x="1" y="1"/>
                  </a:moveTo>
                  <a:lnTo>
                    <a:pt x="1" y="8663"/>
                  </a:lnTo>
                  <a:cubicBezTo>
                    <a:pt x="1" y="13320"/>
                    <a:pt x="3775" y="17102"/>
                    <a:pt x="8440" y="17102"/>
                  </a:cubicBezTo>
                  <a:lnTo>
                    <a:pt x="53706" y="17102"/>
                  </a:lnTo>
                  <a:cubicBezTo>
                    <a:pt x="58371" y="17102"/>
                    <a:pt x="62145" y="13320"/>
                    <a:pt x="62145" y="8663"/>
                  </a:cubicBezTo>
                  <a:lnTo>
                    <a:pt x="6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4432295" y="3170957"/>
              <a:ext cx="676759" cy="108530"/>
            </a:xfrm>
            <a:custGeom>
              <a:avLst/>
              <a:gdLst/>
              <a:ahLst/>
              <a:cxnLst/>
              <a:rect l="l" t="t" r="r" b="b"/>
              <a:pathLst>
                <a:path w="62145" h="9966" extrusionOk="0">
                  <a:moveTo>
                    <a:pt x="8440" y="1"/>
                  </a:moveTo>
                  <a:cubicBezTo>
                    <a:pt x="3775" y="1"/>
                    <a:pt x="1" y="3783"/>
                    <a:pt x="1" y="8440"/>
                  </a:cubicBezTo>
                  <a:lnTo>
                    <a:pt x="1" y="9966"/>
                  </a:lnTo>
                  <a:lnTo>
                    <a:pt x="62145" y="9966"/>
                  </a:lnTo>
                  <a:lnTo>
                    <a:pt x="62145" y="8440"/>
                  </a:lnTo>
                  <a:cubicBezTo>
                    <a:pt x="62145" y="3783"/>
                    <a:pt x="58371" y="1"/>
                    <a:pt x="53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46"/>
          <p:cNvGrpSpPr/>
          <p:nvPr/>
        </p:nvGrpSpPr>
        <p:grpSpPr>
          <a:xfrm>
            <a:off x="297744" y="4271280"/>
            <a:ext cx="321156" cy="553211"/>
            <a:chOff x="5194345" y="3171252"/>
            <a:chExt cx="489941" cy="843953"/>
          </a:xfrm>
        </p:grpSpPr>
        <p:sp>
          <p:nvSpPr>
            <p:cNvPr id="3194" name="Google Shape;3194;p46"/>
            <p:cNvSpPr/>
            <p:nvPr/>
          </p:nvSpPr>
          <p:spPr>
            <a:xfrm>
              <a:off x="5194345" y="3171252"/>
              <a:ext cx="489941" cy="113093"/>
            </a:xfrm>
            <a:custGeom>
              <a:avLst/>
              <a:gdLst/>
              <a:ahLst/>
              <a:cxnLst/>
              <a:rect l="l" t="t" r="r" b="b"/>
              <a:pathLst>
                <a:path w="44990" h="10385" extrusionOk="0">
                  <a:moveTo>
                    <a:pt x="10465" y="1"/>
                  </a:moveTo>
                  <a:cubicBezTo>
                    <a:pt x="4720" y="1"/>
                    <a:pt x="45" y="4649"/>
                    <a:pt x="1" y="10385"/>
                  </a:cubicBezTo>
                  <a:lnTo>
                    <a:pt x="44989" y="10385"/>
                  </a:lnTo>
                  <a:cubicBezTo>
                    <a:pt x="44945" y="4649"/>
                    <a:pt x="40270" y="1"/>
                    <a:pt x="34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>
              <a:off x="5199300" y="3849938"/>
              <a:ext cx="478572" cy="165267"/>
            </a:xfrm>
            <a:custGeom>
              <a:avLst/>
              <a:gdLst/>
              <a:ahLst/>
              <a:cxnLst/>
              <a:rect l="l" t="t" r="r" b="b"/>
              <a:pathLst>
                <a:path w="43946" h="15176" extrusionOk="0">
                  <a:moveTo>
                    <a:pt x="22044" y="3221"/>
                  </a:moveTo>
                  <a:cubicBezTo>
                    <a:pt x="22642" y="3221"/>
                    <a:pt x="23222" y="3462"/>
                    <a:pt x="23650" y="3881"/>
                  </a:cubicBezTo>
                  <a:cubicBezTo>
                    <a:pt x="24070" y="4310"/>
                    <a:pt x="24310" y="4889"/>
                    <a:pt x="24310" y="5487"/>
                  </a:cubicBezTo>
                  <a:cubicBezTo>
                    <a:pt x="24310" y="6085"/>
                    <a:pt x="24070" y="6674"/>
                    <a:pt x="23650" y="7093"/>
                  </a:cubicBezTo>
                  <a:cubicBezTo>
                    <a:pt x="23222" y="7521"/>
                    <a:pt x="22642" y="7762"/>
                    <a:pt x="22044" y="7762"/>
                  </a:cubicBezTo>
                  <a:cubicBezTo>
                    <a:pt x="21447" y="7762"/>
                    <a:pt x="20858" y="7521"/>
                    <a:pt x="20439" y="7093"/>
                  </a:cubicBezTo>
                  <a:cubicBezTo>
                    <a:pt x="20010" y="6674"/>
                    <a:pt x="19770" y="6085"/>
                    <a:pt x="19770" y="5487"/>
                  </a:cubicBezTo>
                  <a:cubicBezTo>
                    <a:pt x="19770" y="4889"/>
                    <a:pt x="20010" y="4310"/>
                    <a:pt x="20439" y="3881"/>
                  </a:cubicBezTo>
                  <a:cubicBezTo>
                    <a:pt x="20858" y="3462"/>
                    <a:pt x="21447" y="3221"/>
                    <a:pt x="22044" y="3221"/>
                  </a:cubicBezTo>
                  <a:close/>
                  <a:moveTo>
                    <a:pt x="1" y="1"/>
                  </a:moveTo>
                  <a:lnTo>
                    <a:pt x="1" y="5032"/>
                  </a:lnTo>
                  <a:cubicBezTo>
                    <a:pt x="1" y="10635"/>
                    <a:pt x="4541" y="15175"/>
                    <a:pt x="10144" y="15175"/>
                  </a:cubicBezTo>
                  <a:lnTo>
                    <a:pt x="33802" y="15175"/>
                  </a:lnTo>
                  <a:cubicBezTo>
                    <a:pt x="39405" y="15175"/>
                    <a:pt x="43946" y="10635"/>
                    <a:pt x="43946" y="5032"/>
                  </a:cubicBezTo>
                  <a:lnTo>
                    <a:pt x="43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5199300" y="3327861"/>
              <a:ext cx="478572" cy="469827"/>
            </a:xfrm>
            <a:custGeom>
              <a:avLst/>
              <a:gdLst/>
              <a:ahLst/>
              <a:cxnLst/>
              <a:rect l="l" t="t" r="r" b="b"/>
              <a:pathLst>
                <a:path w="43946" h="43143" extrusionOk="0">
                  <a:moveTo>
                    <a:pt x="1" y="0"/>
                  </a:moveTo>
                  <a:lnTo>
                    <a:pt x="1" y="43142"/>
                  </a:lnTo>
                  <a:lnTo>
                    <a:pt x="43946" y="43142"/>
                  </a:lnTo>
                  <a:lnTo>
                    <a:pt x="43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7" name="Google Shape;3197;p46"/>
          <p:cNvGrpSpPr/>
          <p:nvPr/>
        </p:nvGrpSpPr>
        <p:grpSpPr>
          <a:xfrm>
            <a:off x="347195" y="483550"/>
            <a:ext cx="543410" cy="445778"/>
            <a:chOff x="6676855" y="3206905"/>
            <a:chExt cx="829001" cy="680059"/>
          </a:xfrm>
        </p:grpSpPr>
        <p:sp>
          <p:nvSpPr>
            <p:cNvPr id="3198" name="Google Shape;3198;p46"/>
            <p:cNvSpPr/>
            <p:nvPr/>
          </p:nvSpPr>
          <p:spPr>
            <a:xfrm>
              <a:off x="6871154" y="3352635"/>
              <a:ext cx="440392" cy="291460"/>
            </a:xfrm>
            <a:custGeom>
              <a:avLst/>
              <a:gdLst/>
              <a:ahLst/>
              <a:cxnLst/>
              <a:rect l="l" t="t" r="r" b="b"/>
              <a:pathLst>
                <a:path w="40440" h="26764" extrusionOk="0">
                  <a:moveTo>
                    <a:pt x="1" y="0"/>
                  </a:moveTo>
                  <a:lnTo>
                    <a:pt x="1" y="26763"/>
                  </a:lnTo>
                  <a:lnTo>
                    <a:pt x="40440" y="26763"/>
                  </a:lnTo>
                  <a:lnTo>
                    <a:pt x="40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6676855" y="3692654"/>
              <a:ext cx="829001" cy="194310"/>
            </a:xfrm>
            <a:custGeom>
              <a:avLst/>
              <a:gdLst/>
              <a:ahLst/>
              <a:cxnLst/>
              <a:rect l="l" t="t" r="r" b="b"/>
              <a:pathLst>
                <a:path w="76125" h="17843" extrusionOk="0">
                  <a:moveTo>
                    <a:pt x="44695" y="6691"/>
                  </a:moveTo>
                  <a:cubicBezTo>
                    <a:pt x="45846" y="6691"/>
                    <a:pt x="46845" y="7530"/>
                    <a:pt x="46970" y="8663"/>
                  </a:cubicBezTo>
                  <a:cubicBezTo>
                    <a:pt x="47122" y="10010"/>
                    <a:pt x="46069" y="11152"/>
                    <a:pt x="44758" y="11152"/>
                  </a:cubicBezTo>
                  <a:lnTo>
                    <a:pt x="31439" y="11152"/>
                  </a:lnTo>
                  <a:cubicBezTo>
                    <a:pt x="30288" y="11152"/>
                    <a:pt x="29289" y="10304"/>
                    <a:pt x="29164" y="9171"/>
                  </a:cubicBezTo>
                  <a:cubicBezTo>
                    <a:pt x="29012" y="7824"/>
                    <a:pt x="30065" y="6691"/>
                    <a:pt x="31376" y="6691"/>
                  </a:cubicBezTo>
                  <a:close/>
                  <a:moveTo>
                    <a:pt x="2231" y="1"/>
                  </a:moveTo>
                  <a:cubicBezTo>
                    <a:pt x="1000" y="1"/>
                    <a:pt x="1" y="991"/>
                    <a:pt x="1" y="2231"/>
                  </a:cubicBezTo>
                  <a:lnTo>
                    <a:pt x="1" y="6691"/>
                  </a:lnTo>
                  <a:cubicBezTo>
                    <a:pt x="1" y="12847"/>
                    <a:pt x="4988" y="17843"/>
                    <a:pt x="11152" y="17843"/>
                  </a:cubicBezTo>
                  <a:lnTo>
                    <a:pt x="64973" y="17843"/>
                  </a:lnTo>
                  <a:cubicBezTo>
                    <a:pt x="71128" y="17843"/>
                    <a:pt x="76124" y="12847"/>
                    <a:pt x="76124" y="6691"/>
                  </a:cubicBezTo>
                  <a:lnTo>
                    <a:pt x="76124" y="2231"/>
                  </a:lnTo>
                  <a:cubicBezTo>
                    <a:pt x="76124" y="991"/>
                    <a:pt x="75125" y="1"/>
                    <a:pt x="73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6725435" y="3206905"/>
              <a:ext cx="731841" cy="437190"/>
            </a:xfrm>
            <a:custGeom>
              <a:avLst/>
              <a:gdLst/>
              <a:ahLst/>
              <a:cxnLst/>
              <a:rect l="l" t="t" r="r" b="b"/>
              <a:pathLst>
                <a:path w="67203" h="40146" extrusionOk="0">
                  <a:moveTo>
                    <a:pt x="6691" y="1"/>
                  </a:moveTo>
                  <a:cubicBezTo>
                    <a:pt x="2989" y="1"/>
                    <a:pt x="0" y="2989"/>
                    <a:pt x="0" y="6691"/>
                  </a:cubicBezTo>
                  <a:lnTo>
                    <a:pt x="0" y="40145"/>
                  </a:lnTo>
                  <a:lnTo>
                    <a:pt x="8921" y="40145"/>
                  </a:lnTo>
                  <a:lnTo>
                    <a:pt x="8921" y="11152"/>
                  </a:lnTo>
                  <a:cubicBezTo>
                    <a:pt x="8921" y="9912"/>
                    <a:pt x="9920" y="8922"/>
                    <a:pt x="11152" y="8922"/>
                  </a:cubicBezTo>
                  <a:lnTo>
                    <a:pt x="56051" y="8922"/>
                  </a:lnTo>
                  <a:cubicBezTo>
                    <a:pt x="57282" y="8922"/>
                    <a:pt x="58281" y="9912"/>
                    <a:pt x="58281" y="11152"/>
                  </a:cubicBezTo>
                  <a:lnTo>
                    <a:pt x="58281" y="40145"/>
                  </a:lnTo>
                  <a:lnTo>
                    <a:pt x="67203" y="40145"/>
                  </a:lnTo>
                  <a:lnTo>
                    <a:pt x="67203" y="6691"/>
                  </a:lnTo>
                  <a:cubicBezTo>
                    <a:pt x="67203" y="2989"/>
                    <a:pt x="64205" y="1"/>
                    <a:pt x="60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1" name="Google Shape;3201;p46"/>
          <p:cNvGrpSpPr/>
          <p:nvPr/>
        </p:nvGrpSpPr>
        <p:grpSpPr>
          <a:xfrm>
            <a:off x="8116873" y="418337"/>
            <a:ext cx="664527" cy="454252"/>
            <a:chOff x="5454224" y="4105537"/>
            <a:chExt cx="1013772" cy="692985"/>
          </a:xfrm>
        </p:grpSpPr>
        <p:sp>
          <p:nvSpPr>
            <p:cNvPr id="3202" name="Google Shape;3202;p46"/>
            <p:cNvSpPr/>
            <p:nvPr/>
          </p:nvSpPr>
          <p:spPr>
            <a:xfrm>
              <a:off x="6121454" y="4105537"/>
              <a:ext cx="346542" cy="126694"/>
            </a:xfrm>
            <a:custGeom>
              <a:avLst/>
              <a:gdLst/>
              <a:ahLst/>
              <a:cxnLst/>
              <a:rect l="l" t="t" r="r" b="b"/>
              <a:pathLst>
                <a:path w="31822" h="11634" extrusionOk="0">
                  <a:moveTo>
                    <a:pt x="5451" y="1"/>
                  </a:moveTo>
                  <a:cubicBezTo>
                    <a:pt x="2445" y="1"/>
                    <a:pt x="0" y="2436"/>
                    <a:pt x="0" y="5452"/>
                  </a:cubicBezTo>
                  <a:lnTo>
                    <a:pt x="0" y="11634"/>
                  </a:lnTo>
                  <a:lnTo>
                    <a:pt x="31822" y="11634"/>
                  </a:lnTo>
                  <a:lnTo>
                    <a:pt x="31822" y="5452"/>
                  </a:lnTo>
                  <a:cubicBezTo>
                    <a:pt x="31822" y="2499"/>
                    <a:pt x="29234" y="1"/>
                    <a:pt x="26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6121454" y="4291582"/>
              <a:ext cx="346542" cy="506940"/>
            </a:xfrm>
            <a:custGeom>
              <a:avLst/>
              <a:gdLst/>
              <a:ahLst/>
              <a:cxnLst/>
              <a:rect l="l" t="t" r="r" b="b"/>
              <a:pathLst>
                <a:path w="31822" h="46551" extrusionOk="0">
                  <a:moveTo>
                    <a:pt x="15907" y="17822"/>
                  </a:moveTo>
                  <a:cubicBezTo>
                    <a:pt x="17145" y="17822"/>
                    <a:pt x="18303" y="18666"/>
                    <a:pt x="18583" y="20019"/>
                  </a:cubicBezTo>
                  <a:cubicBezTo>
                    <a:pt x="18824" y="21331"/>
                    <a:pt x="18154" y="22687"/>
                    <a:pt x="16700" y="23160"/>
                  </a:cubicBezTo>
                  <a:cubicBezTo>
                    <a:pt x="16440" y="23237"/>
                    <a:pt x="16173" y="23275"/>
                    <a:pt x="15909" y="23275"/>
                  </a:cubicBezTo>
                  <a:cubicBezTo>
                    <a:pt x="14793" y="23275"/>
                    <a:pt x="13712" y="22601"/>
                    <a:pt x="13301" y="21340"/>
                  </a:cubicBezTo>
                  <a:cubicBezTo>
                    <a:pt x="12891" y="19975"/>
                    <a:pt x="13578" y="18431"/>
                    <a:pt x="15112" y="17941"/>
                  </a:cubicBezTo>
                  <a:cubicBezTo>
                    <a:pt x="15376" y="17861"/>
                    <a:pt x="15643" y="17822"/>
                    <a:pt x="15907" y="17822"/>
                  </a:cubicBezTo>
                  <a:close/>
                  <a:moveTo>
                    <a:pt x="15907" y="29455"/>
                  </a:moveTo>
                  <a:cubicBezTo>
                    <a:pt x="17145" y="29455"/>
                    <a:pt x="18303" y="30299"/>
                    <a:pt x="18583" y="31652"/>
                  </a:cubicBezTo>
                  <a:cubicBezTo>
                    <a:pt x="18824" y="32973"/>
                    <a:pt x="18154" y="34320"/>
                    <a:pt x="16700" y="34793"/>
                  </a:cubicBezTo>
                  <a:cubicBezTo>
                    <a:pt x="16438" y="34870"/>
                    <a:pt x="16170" y="34908"/>
                    <a:pt x="15903" y="34908"/>
                  </a:cubicBezTo>
                  <a:cubicBezTo>
                    <a:pt x="14790" y="34908"/>
                    <a:pt x="13712" y="34241"/>
                    <a:pt x="13301" y="32982"/>
                  </a:cubicBezTo>
                  <a:cubicBezTo>
                    <a:pt x="12891" y="31608"/>
                    <a:pt x="13578" y="30064"/>
                    <a:pt x="15112" y="29574"/>
                  </a:cubicBezTo>
                  <a:cubicBezTo>
                    <a:pt x="15376" y="29494"/>
                    <a:pt x="15643" y="29455"/>
                    <a:pt x="15907" y="29455"/>
                  </a:cubicBezTo>
                  <a:close/>
                  <a:moveTo>
                    <a:pt x="0" y="1"/>
                  </a:moveTo>
                  <a:lnTo>
                    <a:pt x="0" y="41091"/>
                  </a:lnTo>
                  <a:cubicBezTo>
                    <a:pt x="0" y="44106"/>
                    <a:pt x="2445" y="46550"/>
                    <a:pt x="5451" y="46550"/>
                  </a:cubicBezTo>
                  <a:lnTo>
                    <a:pt x="26183" y="46550"/>
                  </a:lnTo>
                  <a:cubicBezTo>
                    <a:pt x="29234" y="46550"/>
                    <a:pt x="31822" y="44053"/>
                    <a:pt x="31822" y="41091"/>
                  </a:cubicBezTo>
                  <a:lnTo>
                    <a:pt x="3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5454224" y="4105537"/>
              <a:ext cx="599908" cy="520738"/>
            </a:xfrm>
            <a:custGeom>
              <a:avLst/>
              <a:gdLst/>
              <a:ahLst/>
              <a:cxnLst/>
              <a:rect l="l" t="t" r="r" b="b"/>
              <a:pathLst>
                <a:path w="55088" h="47818" extrusionOk="0">
                  <a:moveTo>
                    <a:pt x="5451" y="1"/>
                  </a:moveTo>
                  <a:cubicBezTo>
                    <a:pt x="2436" y="1"/>
                    <a:pt x="0" y="2436"/>
                    <a:pt x="0" y="5452"/>
                  </a:cubicBezTo>
                  <a:lnTo>
                    <a:pt x="0" y="42358"/>
                  </a:lnTo>
                  <a:cubicBezTo>
                    <a:pt x="0" y="45373"/>
                    <a:pt x="2436" y="47817"/>
                    <a:pt x="5451" y="47817"/>
                  </a:cubicBezTo>
                  <a:lnTo>
                    <a:pt x="49637" y="47817"/>
                  </a:lnTo>
                  <a:cubicBezTo>
                    <a:pt x="52643" y="47817"/>
                    <a:pt x="55088" y="45373"/>
                    <a:pt x="55088" y="42358"/>
                  </a:cubicBezTo>
                  <a:lnTo>
                    <a:pt x="55088" y="5452"/>
                  </a:lnTo>
                  <a:cubicBezTo>
                    <a:pt x="55088" y="2436"/>
                    <a:pt x="52643" y="1"/>
                    <a:pt x="4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5565269" y="4685626"/>
              <a:ext cx="379767" cy="112897"/>
            </a:xfrm>
            <a:custGeom>
              <a:avLst/>
              <a:gdLst/>
              <a:ahLst/>
              <a:cxnLst/>
              <a:rect l="l" t="t" r="r" b="b"/>
              <a:pathLst>
                <a:path w="34873" h="10367" extrusionOk="0">
                  <a:moveTo>
                    <a:pt x="8894" y="0"/>
                  </a:moveTo>
                  <a:lnTo>
                    <a:pt x="8894" y="4907"/>
                  </a:lnTo>
                  <a:lnTo>
                    <a:pt x="2962" y="4907"/>
                  </a:lnTo>
                  <a:cubicBezTo>
                    <a:pt x="1561" y="4907"/>
                    <a:pt x="339" y="5933"/>
                    <a:pt x="179" y="7324"/>
                  </a:cubicBezTo>
                  <a:cubicBezTo>
                    <a:pt x="0" y="8975"/>
                    <a:pt x="1285" y="10366"/>
                    <a:pt x="2891" y="10366"/>
                  </a:cubicBezTo>
                  <a:lnTo>
                    <a:pt x="31911" y="10366"/>
                  </a:lnTo>
                  <a:cubicBezTo>
                    <a:pt x="33311" y="10366"/>
                    <a:pt x="34534" y="9340"/>
                    <a:pt x="34694" y="7949"/>
                  </a:cubicBezTo>
                  <a:cubicBezTo>
                    <a:pt x="34873" y="6307"/>
                    <a:pt x="33588" y="4907"/>
                    <a:pt x="31982" y="4907"/>
                  </a:cubicBezTo>
                  <a:lnTo>
                    <a:pt x="25978" y="4907"/>
                  </a:lnTo>
                  <a:lnTo>
                    <a:pt x="25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418253" y="1296268"/>
            <a:ext cx="6092890" cy="26776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Platform used: Visual Studio Code.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Technology: Fronted- End: HTML, CSS, JavaScript,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Back-End: Java, Servlets, JSP </a:t>
            </a: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Database: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lvl="1"/>
            <a:endParaRPr lang="en-US" sz="12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433</Words>
  <Application>Microsoft Office PowerPoint</Application>
  <PresentationFormat>On-screen Show (16:9)</PresentationFormat>
  <Paragraphs>72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Arial</vt:lpstr>
      <vt:lpstr>Times New Roman</vt:lpstr>
      <vt:lpstr>Fira Sans Extra Condensed</vt:lpstr>
      <vt:lpstr>Constantia</vt:lpstr>
      <vt:lpstr>Online Shopping Sales Infographics by Slidesgo</vt:lpstr>
      <vt:lpstr>MANUU MARKET-PLACE</vt:lpstr>
      <vt:lpstr>Table of contents</vt:lpstr>
      <vt:lpstr>Introduction</vt:lpstr>
      <vt:lpstr>Objectives</vt:lpstr>
      <vt:lpstr>Problem Statement </vt:lpstr>
      <vt:lpstr>Functional Requirement</vt:lpstr>
      <vt:lpstr>0 level DFD’S</vt:lpstr>
      <vt:lpstr>1 level DFD’S</vt:lpstr>
      <vt:lpstr>Tools &amp; Platform Used</vt:lpstr>
      <vt:lpstr>Summary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MANUU MARKET-PLACE</dc:title>
  <dc:creator>user</dc:creator>
  <cp:lastModifiedBy>Yazdan Rizwan</cp:lastModifiedBy>
  <cp:revision>44</cp:revision>
  <dcterms:modified xsi:type="dcterms:W3CDTF">2023-05-11T19:28:54Z</dcterms:modified>
</cp:coreProperties>
</file>