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019E84B-8C61-4E32-A173-AF6C42962DCA}" type="datetimeFigureOut">
              <a:rPr lang="fa-IR" smtClean="0"/>
              <a:t>20/11/1445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6F14186-508A-43BA-BD41-6C6F5752C1DB}" type="slidenum">
              <a:rPr lang="fa-IR" smtClean="0"/>
              <a:t>‹#›</a:t>
            </a:fld>
            <a:endParaRPr lang="fa-I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7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E84B-8C61-4E32-A173-AF6C42962DCA}" type="datetimeFigureOut">
              <a:rPr lang="fa-IR" smtClean="0"/>
              <a:t>20/11/1445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4186-508A-43BA-BD41-6C6F5752C1D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7764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E84B-8C61-4E32-A173-AF6C42962DCA}" type="datetimeFigureOut">
              <a:rPr lang="fa-IR" smtClean="0"/>
              <a:t>20/11/1445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4186-508A-43BA-BD41-6C6F5752C1DB}" type="slidenum">
              <a:rPr lang="fa-IR" smtClean="0"/>
              <a:t>‹#›</a:t>
            </a:fld>
            <a:endParaRPr lang="fa-I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776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E84B-8C61-4E32-A173-AF6C42962DCA}" type="datetimeFigureOut">
              <a:rPr lang="fa-IR" smtClean="0"/>
              <a:t>20/11/1445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4186-508A-43BA-BD41-6C6F5752C1DB}" type="slidenum">
              <a:rPr lang="fa-IR" smtClean="0"/>
              <a:t>‹#›</a:t>
            </a:fld>
            <a:endParaRPr lang="fa-I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702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E84B-8C61-4E32-A173-AF6C42962DCA}" type="datetimeFigureOut">
              <a:rPr lang="fa-IR" smtClean="0"/>
              <a:t>20/11/1445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4186-508A-43BA-BD41-6C6F5752C1D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4226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E84B-8C61-4E32-A173-AF6C42962DCA}" type="datetimeFigureOut">
              <a:rPr lang="fa-IR" smtClean="0"/>
              <a:t>20/11/1445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4186-508A-43BA-BD41-6C6F5752C1DB}" type="slidenum">
              <a:rPr lang="fa-IR" smtClean="0"/>
              <a:t>‹#›</a:t>
            </a:fld>
            <a:endParaRPr lang="fa-I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96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E84B-8C61-4E32-A173-AF6C42962DCA}" type="datetimeFigureOut">
              <a:rPr lang="fa-IR" smtClean="0"/>
              <a:t>20/11/1445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4186-508A-43BA-BD41-6C6F5752C1DB}" type="slidenum">
              <a:rPr lang="fa-IR" smtClean="0"/>
              <a:t>‹#›</a:t>
            </a:fld>
            <a:endParaRPr lang="fa-I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522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E84B-8C61-4E32-A173-AF6C42962DCA}" type="datetimeFigureOut">
              <a:rPr lang="fa-IR" smtClean="0"/>
              <a:t>20/11/1445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4186-508A-43BA-BD41-6C6F5752C1DB}" type="slidenum">
              <a:rPr lang="fa-IR" smtClean="0"/>
              <a:t>‹#›</a:t>
            </a:fld>
            <a:endParaRPr lang="fa-I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925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E84B-8C61-4E32-A173-AF6C42962DCA}" type="datetimeFigureOut">
              <a:rPr lang="fa-IR" smtClean="0"/>
              <a:t>20/11/1445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4186-508A-43BA-BD41-6C6F5752C1DB}" type="slidenum">
              <a:rPr lang="fa-IR" smtClean="0"/>
              <a:t>‹#›</a:t>
            </a:fld>
            <a:endParaRPr lang="fa-I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45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E84B-8C61-4E32-A173-AF6C42962DCA}" type="datetimeFigureOut">
              <a:rPr lang="fa-IR" smtClean="0"/>
              <a:t>20/11/1445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4186-508A-43BA-BD41-6C6F5752C1D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7523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E84B-8C61-4E32-A173-AF6C42962DCA}" type="datetimeFigureOut">
              <a:rPr lang="fa-IR" smtClean="0"/>
              <a:t>20/11/1445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4186-508A-43BA-BD41-6C6F5752C1DB}" type="slidenum">
              <a:rPr lang="fa-IR" smtClean="0"/>
              <a:t>‹#›</a:t>
            </a:fld>
            <a:endParaRPr lang="fa-I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19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E84B-8C61-4E32-A173-AF6C42962DCA}" type="datetimeFigureOut">
              <a:rPr lang="fa-IR" smtClean="0"/>
              <a:t>20/11/1445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4186-508A-43BA-BD41-6C6F5752C1D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3008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E84B-8C61-4E32-A173-AF6C42962DCA}" type="datetimeFigureOut">
              <a:rPr lang="fa-IR" smtClean="0"/>
              <a:t>20/11/1445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4186-508A-43BA-BD41-6C6F5752C1DB}" type="slidenum">
              <a:rPr lang="fa-IR" smtClean="0"/>
              <a:t>‹#›</a:t>
            </a:fld>
            <a:endParaRPr lang="fa-I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23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E84B-8C61-4E32-A173-AF6C42962DCA}" type="datetimeFigureOut">
              <a:rPr lang="fa-IR" smtClean="0"/>
              <a:t>20/11/1445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4186-508A-43BA-BD41-6C6F5752C1DB}" type="slidenum">
              <a:rPr lang="fa-IR" smtClean="0"/>
              <a:t>‹#›</a:t>
            </a:fld>
            <a:endParaRPr lang="fa-I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4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E84B-8C61-4E32-A173-AF6C42962DCA}" type="datetimeFigureOut">
              <a:rPr lang="fa-IR" smtClean="0"/>
              <a:t>20/11/1445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4186-508A-43BA-BD41-6C6F5752C1D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2073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E84B-8C61-4E32-A173-AF6C42962DCA}" type="datetimeFigureOut">
              <a:rPr lang="fa-IR" smtClean="0"/>
              <a:t>20/11/1445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4186-508A-43BA-BD41-6C6F5752C1DB}" type="slidenum">
              <a:rPr lang="fa-IR" smtClean="0"/>
              <a:t>‹#›</a:t>
            </a:fld>
            <a:endParaRPr lang="fa-I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04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E84B-8C61-4E32-A173-AF6C42962DCA}" type="datetimeFigureOut">
              <a:rPr lang="fa-IR" smtClean="0"/>
              <a:t>20/11/1445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4186-508A-43BA-BD41-6C6F5752C1D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6606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19E84B-8C61-4E32-A173-AF6C42962DCA}" type="datetimeFigureOut">
              <a:rPr lang="fa-IR" smtClean="0"/>
              <a:t>20/11/1445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F14186-508A-43BA-BD41-6C6F5752C1D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7027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به نام خدا 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موضوع: </a:t>
            </a:r>
            <a:r>
              <a:rPr lang="fa-IR" b="1" dirty="0"/>
              <a:t>تفاوت</a:t>
            </a:r>
            <a:r>
              <a:rPr lang="en-US" b="1" dirty="0"/>
              <a:t> Process </a:t>
            </a:r>
            <a:r>
              <a:rPr lang="fa-IR" b="1" dirty="0"/>
              <a:t>و</a:t>
            </a:r>
            <a:r>
              <a:rPr lang="en-US" b="1" dirty="0"/>
              <a:t> Thread </a:t>
            </a:r>
            <a:r>
              <a:rPr lang="fa-IR" b="1" dirty="0"/>
              <a:t>چیست</a:t>
            </a:r>
            <a:r>
              <a:rPr lang="fa-IR" b="1" dirty="0" smtClean="0"/>
              <a:t>؟</a:t>
            </a:r>
            <a:endParaRPr lang="fa-IR" dirty="0" smtClean="0"/>
          </a:p>
          <a:p>
            <a:r>
              <a:rPr lang="fa-IR" dirty="0" smtClean="0"/>
              <a:t>ارایه دهنده : فاطیما یزدانی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64527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/>
              <a:t>تفاوت</a:t>
            </a:r>
            <a:r>
              <a:rPr lang="en-US" b="1" dirty="0"/>
              <a:t> Process </a:t>
            </a:r>
            <a:r>
              <a:rPr lang="fa-IR" b="1" dirty="0"/>
              <a:t>و</a:t>
            </a:r>
            <a:r>
              <a:rPr lang="en-US" b="1" dirty="0"/>
              <a:t> Thread </a:t>
            </a:r>
            <a:r>
              <a:rPr lang="fa-IR" b="1" dirty="0"/>
              <a:t>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/>
              <a:t>در واقع به برنامه‌ای گفته می‌شود که اصطلاحاً</a:t>
            </a:r>
            <a:r>
              <a:rPr lang="en-US" dirty="0"/>
              <a:t> Execute </a:t>
            </a:r>
            <a:r>
              <a:rPr lang="fa-IR" dirty="0"/>
              <a:t>شده و از حالت</a:t>
            </a:r>
            <a:r>
              <a:rPr lang="en-US" dirty="0"/>
              <a:t> Deactivate </a:t>
            </a:r>
            <a:r>
              <a:rPr lang="fa-IR" dirty="0"/>
              <a:t>(غیرفعال) به حالت</a:t>
            </a:r>
            <a:r>
              <a:rPr lang="en-US" dirty="0"/>
              <a:t> Activate </a:t>
            </a:r>
            <a:r>
              <a:rPr lang="fa-IR" dirty="0"/>
              <a:t>(فعال) تبدیل شده </a:t>
            </a:r>
            <a:r>
              <a:rPr lang="fa-IR" dirty="0" smtClean="0"/>
              <a:t>باشد</a:t>
            </a:r>
          </a:p>
          <a:p>
            <a:endParaRPr lang="fa-IR" dirty="0"/>
          </a:p>
          <a:p>
            <a:r>
              <a:rPr lang="fa-IR" dirty="0"/>
              <a:t>اما</a:t>
            </a:r>
            <a:r>
              <a:rPr lang="en-US" dirty="0"/>
              <a:t> Thread </a:t>
            </a:r>
            <a:r>
              <a:rPr lang="fa-IR" dirty="0"/>
              <a:t>در حقیقت جزئی از یک</a:t>
            </a:r>
            <a:r>
              <a:rPr lang="en-US" dirty="0"/>
              <a:t> Process </a:t>
            </a:r>
            <a:r>
              <a:rPr lang="fa-IR" dirty="0" smtClean="0"/>
              <a:t>است</a:t>
            </a:r>
          </a:p>
          <a:p>
            <a:endParaRPr lang="fa-IR" dirty="0" smtClean="0"/>
          </a:p>
          <a:p>
            <a:r>
              <a:rPr lang="fa-IR" dirty="0"/>
              <a:t>به عبارت دیگر، هر</a:t>
            </a:r>
            <a:r>
              <a:rPr lang="en-US" dirty="0"/>
              <a:t> Process </a:t>
            </a:r>
            <a:r>
              <a:rPr lang="fa-IR" dirty="0"/>
              <a:t>ممکن است از چندین</a:t>
            </a:r>
            <a:r>
              <a:rPr lang="en-US" dirty="0"/>
              <a:t> Thread </a:t>
            </a:r>
            <a:r>
              <a:rPr lang="fa-IR" dirty="0"/>
              <a:t>تشکیل شده باشد </a:t>
            </a:r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r>
              <a:rPr lang="fa-IR" dirty="0" smtClean="0"/>
              <a:t>و </a:t>
            </a:r>
            <a:r>
              <a:rPr lang="fa-IR" dirty="0"/>
              <a:t>حداقل شامل یک</a:t>
            </a:r>
            <a:r>
              <a:rPr lang="en-US" dirty="0"/>
              <a:t> Thread </a:t>
            </a:r>
            <a:r>
              <a:rPr lang="fa-IR" dirty="0"/>
              <a:t>می‌باشد که به آن</a:t>
            </a:r>
            <a:r>
              <a:rPr lang="en-US" dirty="0"/>
              <a:t> Main Thread </a:t>
            </a:r>
            <a:r>
              <a:rPr lang="fa-IR" dirty="0"/>
              <a:t>گفته می‌شود (به طور کلی، از</a:t>
            </a:r>
            <a:r>
              <a:rPr lang="en-US" dirty="0"/>
              <a:t> Thread </a:t>
            </a:r>
            <a:r>
              <a:rPr lang="fa-IR" dirty="0"/>
              <a:t>به این منظور استفاده می‌شود تا برخی از دستورالعمل‌ها در یک برنامه را به صورت</a:t>
            </a:r>
            <a:r>
              <a:rPr lang="en-US" dirty="0"/>
              <a:t> Concurrent </a:t>
            </a:r>
            <a:r>
              <a:rPr lang="fa-IR" dirty="0"/>
              <a:t>یا </a:t>
            </a:r>
            <a:r>
              <a:rPr lang="fa-IR" b="1" dirty="0"/>
              <a:t>موازی</a:t>
            </a:r>
            <a:r>
              <a:rPr lang="fa-IR" dirty="0"/>
              <a:t> اجرا کنیم</a:t>
            </a:r>
            <a:r>
              <a:rPr lang="en-US" dirty="0"/>
              <a:t>).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5249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/>
              <a:t>تفاوت</a:t>
            </a:r>
            <a:r>
              <a:rPr lang="en-US" b="1" dirty="0" smtClean="0"/>
              <a:t> Process </a:t>
            </a:r>
            <a:r>
              <a:rPr lang="fa-IR" b="1" dirty="0" smtClean="0"/>
              <a:t>و</a:t>
            </a:r>
            <a:r>
              <a:rPr lang="en-US" b="1" dirty="0" smtClean="0"/>
              <a:t> Thread </a:t>
            </a:r>
            <a:r>
              <a:rPr lang="fa-IR" b="1" dirty="0" smtClean="0"/>
              <a:t>چیست؟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همان‌طور که در یک برنامه می‌توانیم از تِرِدهای مختلف -زیرمجموعۀ یک پراسس- برای اجرای دستورالعمل‌های برنامه استفاده کنیم، از پراسس‌های مختلف هم می‎توان استفاده کرد که در این صورت به مورد اول</a:t>
            </a:r>
            <a:r>
              <a:rPr lang="en-US" dirty="0"/>
              <a:t> Multi Threading </a:t>
            </a:r>
            <a:r>
              <a:rPr lang="fa-IR" dirty="0"/>
              <a:t>و به دومی</a:t>
            </a:r>
            <a:r>
              <a:rPr lang="en-US" dirty="0"/>
              <a:t> Multi Processing </a:t>
            </a:r>
            <a:r>
              <a:rPr lang="fa-IR" dirty="0"/>
              <a:t>گفته می‌شود که در ادامه به برخی از مهم‌ترین تفاوت‌های آن‌ها اشاره خواهیم کرد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5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/>
              <a:t>تفاوت‌های</a:t>
            </a:r>
            <a:r>
              <a:rPr lang="en-US" dirty="0"/>
              <a:t> Multi Threading </a:t>
            </a:r>
            <a:r>
              <a:rPr lang="fa-IR" dirty="0"/>
              <a:t>و</a:t>
            </a:r>
            <a:r>
              <a:rPr lang="en-US" dirty="0"/>
              <a:t> Multi 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a-IR" dirty="0"/>
              <a:t>در</a:t>
            </a:r>
            <a:r>
              <a:rPr lang="en-US" dirty="0"/>
              <a:t> Multi Threading</a:t>
            </a:r>
            <a:r>
              <a:rPr lang="fa-IR" dirty="0"/>
              <a:t>، کلیۀ تِرِدها از یک حافظۀ مشترک استفاده می‌کنند که متعلق به پراسس مربوطه می‌باشند اما در</a:t>
            </a:r>
            <a:r>
              <a:rPr lang="en-US" dirty="0"/>
              <a:t> Multi Processing </a:t>
            </a:r>
            <a:r>
              <a:rPr lang="fa-IR" dirty="0"/>
              <a:t>هر پراسس از حافظۀ مخصوص به خود استفاده </a:t>
            </a:r>
            <a:r>
              <a:rPr lang="fa-IR" dirty="0" smtClean="0"/>
              <a:t>می‌کند</a:t>
            </a:r>
          </a:p>
          <a:p>
            <a:pPr marL="0" indent="0">
              <a:buNone/>
            </a:pPr>
            <a:r>
              <a:rPr lang="fa-IR" dirty="0"/>
              <a:t>همچنین در</a:t>
            </a:r>
            <a:r>
              <a:rPr lang="en-US" dirty="0"/>
              <a:t> Multi Threading</a:t>
            </a:r>
            <a:r>
              <a:rPr lang="fa-IR" dirty="0"/>
              <a:t>، هر تِرِد با استفاده از متدهای درون </a:t>
            </a:r>
            <a:r>
              <a:rPr lang="fa-IR" dirty="0" smtClean="0"/>
              <a:t>برنامه </a:t>
            </a:r>
            <a:r>
              <a:rPr lang="fa-IR" dirty="0"/>
              <a:t>با تِرِدهای دیگر ارتباط برقرار می‌کند ولی در</a:t>
            </a:r>
            <a:r>
              <a:rPr lang="en-US" dirty="0"/>
              <a:t> Multi Processing </a:t>
            </a:r>
            <a:r>
              <a:rPr lang="fa-IR" dirty="0"/>
              <a:t>هر پراسس با استفاده از مکانیزم</a:t>
            </a:r>
            <a:r>
              <a:rPr lang="en-US" dirty="0"/>
              <a:t> IPC </a:t>
            </a:r>
            <a:r>
              <a:rPr lang="fa-IR" dirty="0"/>
              <a:t>با پراسس‌های دیگر ارتباط برقرار می‌کند</a:t>
            </a:r>
            <a:r>
              <a:rPr lang="en-US" dirty="0"/>
              <a:t> (</a:t>
            </a:r>
            <a:r>
              <a:rPr lang="en-US" b="1" dirty="0"/>
              <a:t>IPC</a:t>
            </a:r>
            <a:r>
              <a:rPr lang="en-US" dirty="0"/>
              <a:t> </a:t>
            </a:r>
            <a:endParaRPr lang="fa-IR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که </a:t>
            </a:r>
            <a:r>
              <a:rPr lang="fa-IR" dirty="0"/>
              <a:t>مخفف واژگان</a:t>
            </a:r>
            <a:r>
              <a:rPr lang="en-US" dirty="0"/>
              <a:t> </a:t>
            </a:r>
            <a:r>
              <a:rPr lang="en-US" b="1" dirty="0"/>
              <a:t>I</a:t>
            </a:r>
            <a:r>
              <a:rPr lang="en-US" dirty="0"/>
              <a:t>nter </a:t>
            </a:r>
            <a:r>
              <a:rPr lang="en-US" b="1" dirty="0"/>
              <a:t>P</a:t>
            </a:r>
            <a:r>
              <a:rPr lang="en-US" dirty="0"/>
              <a:t>rocess </a:t>
            </a:r>
            <a:r>
              <a:rPr lang="en-US" b="1" dirty="0"/>
              <a:t>C</a:t>
            </a:r>
            <a:r>
              <a:rPr lang="en-US" dirty="0"/>
              <a:t>ommunication </a:t>
            </a:r>
            <a:r>
              <a:rPr lang="fa-IR" dirty="0"/>
              <a:t>است، شامل روش‌های مختلفی می‌شود که از معروف‌ترین آن‌ها می‌توان به</a:t>
            </a:r>
            <a:r>
              <a:rPr lang="en-US" dirty="0"/>
              <a:t> Socket </a:t>
            </a:r>
            <a:r>
              <a:rPr lang="fa-IR" dirty="0"/>
              <a:t>و</a:t>
            </a:r>
            <a:r>
              <a:rPr lang="en-US" dirty="0"/>
              <a:t> Pipe </a:t>
            </a:r>
            <a:r>
              <a:rPr lang="fa-IR" dirty="0"/>
              <a:t>اشاره کرد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25064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fa-IR" dirty="0"/>
              <a:t>در نهایت هم باید گفت که ساختن یک</a:t>
            </a:r>
            <a:r>
              <a:rPr lang="en-US" dirty="0"/>
              <a:t> Process </a:t>
            </a:r>
            <a:r>
              <a:rPr lang="fa-IR" dirty="0"/>
              <a:t>جدید از یک</a:t>
            </a:r>
            <a:r>
              <a:rPr lang="en-US" dirty="0"/>
              <a:t> Thread</a:t>
            </a:r>
            <a:r>
              <a:rPr lang="fa-IR" dirty="0"/>
              <a:t>، کندتر انجام شده و شامل هزینۀ -زمانی- بیشتری می‌شود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66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270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Times New Roman</vt:lpstr>
      <vt:lpstr>Organic</vt:lpstr>
      <vt:lpstr>به نام خدا </vt:lpstr>
      <vt:lpstr>تفاوت Process و Thread چیست؟</vt:lpstr>
      <vt:lpstr>تفاوت Process و Thread چیست؟</vt:lpstr>
      <vt:lpstr>تفاوت‌های Multi Threading و Multi Processing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</dc:title>
  <dc:creator>Habibi.Co</dc:creator>
  <cp:lastModifiedBy>Habibi.Co</cp:lastModifiedBy>
  <cp:revision>3</cp:revision>
  <dcterms:created xsi:type="dcterms:W3CDTF">2024-05-26T20:45:55Z</dcterms:created>
  <dcterms:modified xsi:type="dcterms:W3CDTF">2024-05-26T20:59:16Z</dcterms:modified>
</cp:coreProperties>
</file>