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  <p:embeddedFont>
      <p:font typeface="Assistant Extra Light" charset="1" panose="00000300000000000000"/>
      <p:regular r:id="rId14"/>
    </p:embeddedFont>
    <p:embeddedFont>
      <p:font typeface="Assistant Extra Light Bold" charset="1" panose="00000400000000000000"/>
      <p:regular r:id="rId15"/>
    </p:embeddedFont>
    <p:embeddedFont>
      <p:font typeface="Lateef" charset="1" panose="0100050602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75188" y="-4317446"/>
            <a:ext cx="8968224" cy="863489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117005" y="4041705"/>
            <a:ext cx="10720708" cy="2214717"/>
            <a:chOff x="0" y="0"/>
            <a:chExt cx="14294278" cy="29529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4294278" cy="1708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13"/>
                </a:lnSpc>
              </a:pPr>
              <a:r>
                <a:rPr lang="en-US" sz="8830">
                  <a:solidFill>
                    <a:srgbClr val="191919"/>
                  </a:solidFill>
                  <a:latin typeface="Times Neue Roman Bold"/>
                </a:rPr>
                <a:t>Food Delivery Time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13912"/>
              <a:ext cx="14294278" cy="639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4"/>
                </a:lnSpc>
              </a:pPr>
              <a:r>
                <a:rPr lang="en-US" sz="3285">
                  <a:solidFill>
                    <a:srgbClr val="191919"/>
                  </a:solidFill>
                  <a:latin typeface="Times Neue Roman"/>
                </a:rPr>
                <a:t>Yazeed Khalid Alharthi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99731" y="8016263"/>
            <a:ext cx="4634548" cy="396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5542821"/>
            <a:chOff x="0" y="0"/>
            <a:chExt cx="21640800" cy="73904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8062"/>
              <a:ext cx="19850404" cy="102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What is the average delivery order?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019765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672" t="0" r="672" b="0"/>
          <a:stretch>
            <a:fillRect/>
          </a:stretch>
        </p:blipFill>
        <p:spPr>
          <a:xfrm flipH="false" flipV="false" rot="0">
            <a:off x="4511221" y="5414791"/>
            <a:ext cx="9265557" cy="22827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88382"/>
            <a:ext cx="16230600" cy="9509091"/>
            <a:chOff x="0" y="0"/>
            <a:chExt cx="21640800" cy="126787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Tools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8062"/>
              <a:ext cx="19850404" cy="631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5"/>
                </a:lnSpc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There are tools that will be used to achieve the goal of the study, such as:</a:t>
              </a:r>
            </a:p>
            <a:p>
              <a:pPr>
                <a:lnSpc>
                  <a:spcPts val="6245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NumPy , pandas , matplotlib ,seaborn, It will be worked on by Jupyter, PowerPoint.</a:t>
              </a:r>
            </a:p>
            <a:p>
              <a:pPr>
                <a:lnSpc>
                  <a:spcPts val="6245"/>
                </a:lnSpc>
              </a:pPr>
            </a:p>
            <a:p>
              <a:pPr>
                <a:lnSpc>
                  <a:spcPts val="624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308124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20269">
            <a:off x="13066203" y="-4196498"/>
            <a:ext cx="6226076" cy="83929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43331" y="5960372"/>
            <a:ext cx="6781906" cy="65298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76813" y="7703286"/>
            <a:ext cx="2991384" cy="147393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983905" y="3510222"/>
            <a:ext cx="6320190" cy="1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1"/>
              </a:lnSpc>
            </a:pPr>
            <a:r>
              <a:rPr lang="en-US" sz="10717">
                <a:solidFill>
                  <a:srgbClr val="191919"/>
                </a:solidFill>
                <a:latin typeface="Lateef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10093386"/>
            <a:chOff x="0" y="0"/>
            <a:chExt cx="21640800" cy="134578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21640800" cy="1779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08"/>
                </a:lnSpc>
              </a:pPr>
              <a:r>
                <a:rPr lang="en-US" sz="8006" spc="416">
                  <a:solidFill>
                    <a:srgbClr val="191919"/>
                  </a:solidFill>
                  <a:latin typeface="Times Neue Roman Bold"/>
                </a:rPr>
                <a:t> objective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38896"/>
              <a:ext cx="19850404" cy="7360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Introduction</a:t>
              </a:r>
            </a:p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Design</a:t>
              </a:r>
            </a:p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Data</a:t>
              </a:r>
            </a:p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Algorithms</a:t>
              </a:r>
            </a:p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Tools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087185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6680460"/>
            <a:chOff x="0" y="0"/>
            <a:chExt cx="21640800" cy="890727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21640800" cy="1779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08"/>
                </a:lnSpc>
              </a:pPr>
              <a:r>
                <a:rPr lang="en-US" sz="8006" spc="416">
                  <a:solidFill>
                    <a:srgbClr val="191919"/>
                  </a:solidFill>
                  <a:latin typeface="Times Neue Roman Bold"/>
                </a:rPr>
                <a:t>Introduction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38896"/>
              <a:ext cx="19850404" cy="2809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80466" indent="-540233" lvl="1">
                <a:lnSpc>
                  <a:spcPts val="8958"/>
                </a:lnSpc>
                <a:buFont typeface="Arial"/>
                <a:buChar char="•"/>
              </a:pPr>
              <a:r>
                <a:rPr lang="en-US" sz="5004">
                  <a:solidFill>
                    <a:srgbClr val="191919"/>
                  </a:solidFill>
                  <a:latin typeface="Times Neue Roman"/>
                </a:rPr>
                <a:t>This contains data on different cuisines including Italian, Indian and Chinese as well as fast food.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36616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465" y="769742"/>
            <a:ext cx="16604835" cy="11489986"/>
            <a:chOff x="0" y="0"/>
            <a:chExt cx="22139780" cy="153199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22139780" cy="181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467"/>
                </a:lnSpc>
              </a:pPr>
              <a:r>
                <a:rPr lang="en-US" sz="8191" spc="425">
                  <a:solidFill>
                    <a:srgbClr val="191919"/>
                  </a:solidFill>
                  <a:latin typeface="Times Neue Roman Bold"/>
                </a:rPr>
                <a:t>Design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06111"/>
              <a:ext cx="20308103" cy="90757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105378" indent="-552689" lvl="1">
                <a:lnSpc>
                  <a:spcPts val="9164"/>
                </a:lnSpc>
                <a:buFont typeface="Arial"/>
                <a:buChar char="•"/>
              </a:pPr>
              <a:r>
                <a:rPr lang="en-US" sz="5119">
                  <a:solidFill>
                    <a:srgbClr val="191919"/>
                  </a:solidFill>
                  <a:latin typeface="Times Neue Roman"/>
                </a:rPr>
                <a:t>The highest rated restaurants in terms of delivery speed?</a:t>
              </a:r>
            </a:p>
            <a:p>
              <a:pPr marL="1105378" indent="-552689" lvl="1">
                <a:lnSpc>
                  <a:spcPts val="9164"/>
                </a:lnSpc>
                <a:buFont typeface="Arial"/>
                <a:buChar char="•"/>
              </a:pPr>
              <a:r>
                <a:rPr lang="en-US" sz="1227">
                  <a:solidFill>
                    <a:srgbClr val="191919"/>
                  </a:solidFill>
                  <a:latin typeface="Arimo"/>
                </a:rPr>
                <a:t>The least expensive restaurants for dinner?</a:t>
              </a:r>
            </a:p>
            <a:p>
              <a:pPr marL="1105378" indent="-552689" lvl="1">
                <a:lnSpc>
                  <a:spcPts val="9164"/>
                </a:lnSpc>
                <a:buFont typeface="Arial"/>
                <a:buChar char="•"/>
              </a:pPr>
              <a:r>
                <a:rPr lang="en-US" sz="1227">
                  <a:solidFill>
                    <a:srgbClr val="191919"/>
                  </a:solidFill>
                  <a:latin typeface="Arimo"/>
                </a:rPr>
                <a:t>What is the most requested cuisine, is it Italian or Chinese?</a:t>
              </a:r>
            </a:p>
            <a:p>
              <a:pPr marL="1105378" indent="-552689" lvl="1">
                <a:lnSpc>
                  <a:spcPts val="9164"/>
                </a:lnSpc>
                <a:buFont typeface="Arial"/>
                <a:buChar char="•"/>
              </a:pPr>
              <a:r>
                <a:rPr lang="en-US" sz="1227">
                  <a:solidFill>
                    <a:srgbClr val="191919"/>
                  </a:solidFill>
                  <a:latin typeface="Arimo"/>
                </a:rPr>
                <a:t>What is the average delivery order?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928996"/>
              <a:ext cx="20308103" cy="845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68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88382"/>
            <a:ext cx="16230600" cy="9509091"/>
            <a:chOff x="0" y="0"/>
            <a:chExt cx="21640800" cy="126787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Data ..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8062"/>
              <a:ext cx="19850404" cy="631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The data was taken from the Kaggle website</a:t>
              </a:r>
            </a:p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The data contains 9 columns, 11094 rows:</a:t>
              </a:r>
            </a:p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Restaurant</a:t>
              </a:r>
            </a:p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Location</a:t>
              </a:r>
            </a:p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Cuisines</a:t>
              </a:r>
            </a:p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Average _Cost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308124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7593088"/>
            <a:chOff x="0" y="0"/>
            <a:chExt cx="21640800" cy="101241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challenges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36612"/>
              <a:ext cx="19850404" cy="3929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8071"/>
                </a:lnSpc>
                <a:buFont typeface="Arial"/>
                <a:buChar char="•"/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I faced some challenges null value , and out layer.</a:t>
              </a:r>
            </a:p>
            <a:p>
              <a:pPr marL="1037287" indent="-518643" lvl="1">
                <a:lnSpc>
                  <a:spcPts val="8071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Of course, there are problems and there must be a solution for every problem.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753453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48917" y="4396950"/>
            <a:ext cx="7295083" cy="519498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5542821"/>
            <a:chOff x="0" y="0"/>
            <a:chExt cx="21640800" cy="739042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Algorithms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08062"/>
              <a:ext cx="19850404" cy="102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The highest rated restaurants in terms of delivery speed?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019765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4396950"/>
            <a:ext cx="7259549" cy="5149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5542821"/>
            <a:chOff x="0" y="0"/>
            <a:chExt cx="21640800" cy="73904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8062"/>
              <a:ext cx="19850404" cy="102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The least expensive restaurants for dinner?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019765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405" r="0" b="405"/>
          <a:stretch>
            <a:fillRect/>
          </a:stretch>
        </p:blipFill>
        <p:spPr>
          <a:xfrm flipH="false" flipV="false" rot="0">
            <a:off x="5357686" y="4550488"/>
            <a:ext cx="7572628" cy="5149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5542821"/>
            <a:chOff x="0" y="0"/>
            <a:chExt cx="21640800" cy="73904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640800" cy="1667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47"/>
                </a:lnSpc>
              </a:pPr>
              <a:r>
                <a:rPr lang="en-US" sz="8206">
                  <a:solidFill>
                    <a:srgbClr val="191919"/>
                  </a:solidFill>
                  <a:latin typeface="Times Neue Roman Bold"/>
                </a:rPr>
                <a:t>Algorithms..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8062"/>
              <a:ext cx="19850404" cy="1023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37287" indent="-518643" lvl="1">
                <a:lnSpc>
                  <a:spcPts val="6245"/>
                </a:lnSpc>
                <a:buFont typeface="Arial"/>
                <a:buChar char="•"/>
              </a:pPr>
              <a:r>
                <a:rPr lang="en-US" sz="4804">
                  <a:solidFill>
                    <a:srgbClr val="191919"/>
                  </a:solidFill>
                  <a:latin typeface="Times Neue Roman"/>
                </a:rPr>
                <a:t>What is the most requested cuisine?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019765"/>
              <a:ext cx="19850404" cy="83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7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146" r="0" b="146"/>
          <a:stretch>
            <a:fillRect/>
          </a:stretch>
        </p:blipFill>
        <p:spPr>
          <a:xfrm flipH="false" flipV="false" rot="0">
            <a:off x="3918974" y="4882411"/>
            <a:ext cx="10450053" cy="3378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DAEwDiau6hc</dc:identifier>
  <dcterms:modified xsi:type="dcterms:W3CDTF">2011-08-01T06:04:30Z</dcterms:modified>
  <cp:revision>1</cp:revision>
  <dc:title>Food Delivery Time</dc:title>
</cp:coreProperties>
</file>