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8" r:id="rId1"/>
  </p:sldMasterIdLst>
  <p:notesMasterIdLst>
    <p:notesMasterId r:id="rId8"/>
  </p:notesMasterIdLst>
  <p:sldIdLst>
    <p:sldId id="266" r:id="rId2"/>
    <p:sldId id="257" r:id="rId3"/>
    <p:sldId id="258" r:id="rId4"/>
    <p:sldId id="259" r:id="rId5"/>
    <p:sldId id="262" r:id="rId6"/>
    <p:sldId id="265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99" d="100"/>
          <a:sy n="99" d="100"/>
        </p:scale>
        <p:origin x="2000" y="1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22a248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22a248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22a24801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22a24801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f8799739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f8799739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428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5897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437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986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206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5384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4246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2814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2644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892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3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1635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4867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183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24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38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69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7349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133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7BD685-F472-264A-9902-37D7CF809F38}" type="datetimeFigureOut">
              <a:rPr lang="en-SA" smtClean="0"/>
              <a:t>17/11/2021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22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  <p:sldLayoutId id="2147483907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79C8-ABA6-3047-80A2-8C0B2A3F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398" y="611385"/>
            <a:ext cx="3746818" cy="1960365"/>
          </a:xfrm>
        </p:spPr>
        <p:txBody>
          <a:bodyPr>
            <a:noAutofit/>
          </a:bodyPr>
          <a:lstStyle/>
          <a:p>
            <a:r>
              <a:rPr lang="en-US" sz="4000" dirty="0"/>
              <a:t>E-Invoice management system </a:t>
            </a:r>
            <a:endParaRPr lang="en-SA" sz="4000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794894-1FAF-D540-9819-910236FE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4" y="479116"/>
            <a:ext cx="4185267" cy="41852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3438-E81C-A84B-BB1C-4350C7BE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764" y="1836436"/>
            <a:ext cx="2780072" cy="2979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By : Abdulsalam  &amp; </a:t>
            </a:r>
            <a:r>
              <a:rPr lang="en-GB" sz="2000" dirty="0" err="1"/>
              <a:t>Yazeed</a:t>
            </a:r>
            <a:endParaRPr lang="en-GB" sz="2000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870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</a:t>
            </a:r>
            <a:endParaRPr dirty="0"/>
          </a:p>
        </p:txBody>
      </p:sp>
      <p:sp>
        <p:nvSpPr>
          <p:cNvPr id="235" name="Google Shape;23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- The project aim  to help  small  business  manage  their invoices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>
              <a:buNone/>
            </a:pPr>
            <a:r>
              <a:rPr lang="en-GB" sz="1800" dirty="0"/>
              <a:t>- The project was </a:t>
            </a:r>
            <a:r>
              <a:rPr lang="en-US" sz="1800" dirty="0"/>
              <a:t>developed</a:t>
            </a:r>
            <a:r>
              <a:rPr lang="en-GB" sz="1800" dirty="0"/>
              <a:t> due to the high prices of invoice module in ERP systems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features </a:t>
            </a:r>
            <a:endParaRPr dirty="0"/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1"/>
          </p:nvPr>
        </p:nvSpPr>
        <p:spPr>
          <a:xfrm>
            <a:off x="3267075" y="1743644"/>
            <a:ext cx="58773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rgbClr val="FFFFFF"/>
                </a:solidFill>
              </a:rPr>
              <a:t>Creating new Invoices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44" name="Google Shape;244;p19"/>
          <p:cNvSpPr txBox="1">
            <a:spLocks noGrp="1"/>
          </p:cNvSpPr>
          <p:nvPr>
            <p:ph type="body" idx="4294967295"/>
          </p:nvPr>
        </p:nvSpPr>
        <p:spPr>
          <a:xfrm>
            <a:off x="3267075" y="2659063"/>
            <a:ext cx="5876925" cy="80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sz="1800" dirty="0">
                <a:solidFill>
                  <a:srgbClr val="FFFFFF"/>
                </a:solidFill>
              </a:rPr>
              <a:t>Editing &amp; Deleting Invoices 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46" name="Google Shape;246;p19"/>
          <p:cNvSpPr txBox="1">
            <a:spLocks noGrp="1"/>
          </p:cNvSpPr>
          <p:nvPr>
            <p:ph type="body" idx="4294967295"/>
          </p:nvPr>
        </p:nvSpPr>
        <p:spPr>
          <a:xfrm>
            <a:off x="3267075" y="3573463"/>
            <a:ext cx="5876925" cy="80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View Statistics   Ex : Number of invoices  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/>
              <a:t>- PDF  STYLE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Technologies &amp; Tools  we used </a:t>
            </a:r>
            <a:endParaRPr dirty="0"/>
          </a:p>
        </p:txBody>
      </p:sp>
      <p:sp>
        <p:nvSpPr>
          <p:cNvPr id="270" name="Google Shape;27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sz="1800" dirty="0"/>
              <a:t>Figma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sz="1800" dirty="0"/>
              <a:t>Trello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sz="1800" dirty="0"/>
              <a:t>Node.js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sz="1800" dirty="0"/>
              <a:t>React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endParaRPr lang="en-US" dirty="0"/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2752395" y="1879350"/>
            <a:ext cx="30633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Thank you!</a:t>
            </a:r>
            <a:endParaRPr sz="3600" dirty="0"/>
          </a:p>
        </p:txBody>
      </p:sp>
      <p:sp>
        <p:nvSpPr>
          <p:cNvPr id="288" name="Google Shape;288;p26"/>
          <p:cNvSpPr txBox="1">
            <a:spLocks noGrp="1"/>
          </p:cNvSpPr>
          <p:nvPr>
            <p:ph type="body" idx="1"/>
          </p:nvPr>
        </p:nvSpPr>
        <p:spPr>
          <a:xfrm>
            <a:off x="645300" y="3124863"/>
            <a:ext cx="992669" cy="489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99" name="Google Shape;299;p26"/>
          <p:cNvSpPr/>
          <p:nvPr/>
        </p:nvSpPr>
        <p:spPr>
          <a:xfrm flipH="1">
            <a:off x="3550375" y="2179975"/>
            <a:ext cx="3063300" cy="17433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{89DA5584-66FA-5849-9D5E-A3F335382393}tf10001058</Template>
  <TotalTime>0</TotalTime>
  <Words>74</Words>
  <Application>Microsoft Macintosh PowerPoint</Application>
  <PresentationFormat>On-screen Show (16:9)</PresentationFormat>
  <Paragraphs>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 Light</vt:lpstr>
      <vt:lpstr>Calibri</vt:lpstr>
      <vt:lpstr>Montserrat</vt:lpstr>
      <vt:lpstr>Arial</vt:lpstr>
      <vt:lpstr>Celestial</vt:lpstr>
      <vt:lpstr>E-Invoice management system </vt:lpstr>
      <vt:lpstr>Introduction </vt:lpstr>
      <vt:lpstr>Main features </vt:lpstr>
      <vt:lpstr>Challenges </vt:lpstr>
      <vt:lpstr>Technologies &amp; Tools  we used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E-Invoice management system </dc:title>
  <cp:lastModifiedBy>Abdulsalam Nasser Abdullah ALDawsari</cp:lastModifiedBy>
  <cp:revision>1</cp:revision>
  <dcterms:modified xsi:type="dcterms:W3CDTF">2021-11-17T13:36:45Z</dcterms:modified>
</cp:coreProperties>
</file>