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20063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94660"/>
  </p:normalViewPr>
  <p:slideViewPr>
    <p:cSldViewPr snapToGrid="0">
      <p:cViewPr varScale="1">
        <p:scale>
          <a:sx n="17" d="100"/>
          <a:sy n="17" d="100"/>
        </p:scale>
        <p:origin x="28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44433-5996-4F30-920D-64F88325222A}" type="datetimeFigureOut">
              <a:rPr lang="en-US" smtClean="0"/>
              <a:t>4/16/2024</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82DE07-E05B-4761-996F-18F199B69273}" type="slidenum">
              <a:rPr lang="en-US" smtClean="0"/>
              <a:t>‹#›</a:t>
            </a:fld>
            <a:endParaRPr lang="en-US"/>
          </a:p>
        </p:txBody>
      </p:sp>
    </p:spTree>
    <p:extLst>
      <p:ext uri="{BB962C8B-B14F-4D97-AF65-F5344CB8AC3E}">
        <p14:creationId xmlns:p14="http://schemas.microsoft.com/office/powerpoint/2010/main" val="1621216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82DE07-E05B-4761-996F-18F199B69273}" type="slidenum">
              <a:rPr lang="en-US" smtClean="0"/>
              <a:t>1</a:t>
            </a:fld>
            <a:endParaRPr lang="en-US"/>
          </a:p>
        </p:txBody>
      </p:sp>
    </p:spTree>
    <p:extLst>
      <p:ext uri="{BB962C8B-B14F-4D97-AF65-F5344CB8AC3E}">
        <p14:creationId xmlns:p14="http://schemas.microsoft.com/office/powerpoint/2010/main" val="1781812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40048" y="7070108"/>
            <a:ext cx="36720542" cy="15040222"/>
          </a:xfrm>
        </p:spPr>
        <p:txBody>
          <a:bodyPr anchor="b"/>
          <a:lstStyle>
            <a:lvl1pPr algn="ctr">
              <a:defRPr sz="28347"/>
            </a:lvl1pPr>
          </a:lstStyle>
          <a:p>
            <a:r>
              <a:rPr lang="en-US"/>
              <a:t>Click to edit Master title style</a:t>
            </a:r>
            <a:endParaRPr lang="en-US" dirty="0"/>
          </a:p>
        </p:txBody>
      </p:sp>
      <p:sp>
        <p:nvSpPr>
          <p:cNvPr id="3" name="Subtitle 2"/>
          <p:cNvSpPr>
            <a:spLocks noGrp="1"/>
          </p:cNvSpPr>
          <p:nvPr>
            <p:ph type="subTitle" idx="1"/>
          </p:nvPr>
        </p:nvSpPr>
        <p:spPr>
          <a:xfrm>
            <a:off x="5400080" y="22690338"/>
            <a:ext cx="32400479" cy="10430151"/>
          </a:xfrm>
        </p:spPr>
        <p:txBody>
          <a:bodyPr/>
          <a:lstStyle>
            <a:lvl1pPr marL="0" indent="0" algn="ctr">
              <a:buNone/>
              <a:defRPr sz="11339"/>
            </a:lvl1pPr>
            <a:lvl2pPr marL="2160041" indent="0" algn="ctr">
              <a:buNone/>
              <a:defRPr sz="9449"/>
            </a:lvl2pPr>
            <a:lvl3pPr marL="4320083" indent="0" algn="ctr">
              <a:buNone/>
              <a:defRPr sz="8504"/>
            </a:lvl3pPr>
            <a:lvl4pPr marL="6480124" indent="0" algn="ctr">
              <a:buNone/>
              <a:defRPr sz="7559"/>
            </a:lvl4pPr>
            <a:lvl5pPr marL="8640166" indent="0" algn="ctr">
              <a:buNone/>
              <a:defRPr sz="7559"/>
            </a:lvl5pPr>
            <a:lvl6pPr marL="10800207" indent="0" algn="ctr">
              <a:buNone/>
              <a:defRPr sz="7559"/>
            </a:lvl6pPr>
            <a:lvl7pPr marL="12960248" indent="0" algn="ctr">
              <a:buNone/>
              <a:defRPr sz="7559"/>
            </a:lvl7pPr>
            <a:lvl8pPr marL="15120290" indent="0" algn="ctr">
              <a:buNone/>
              <a:defRPr sz="7559"/>
            </a:lvl8pPr>
            <a:lvl9pPr marL="17280331" indent="0" algn="ctr">
              <a:buNone/>
              <a:defRPr sz="755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332A11-A2DE-4985-9DF3-0A2FFE4DB81A}"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52660-BF60-42FC-879F-0E252F823AD3}" type="slidenum">
              <a:rPr lang="en-US" smtClean="0"/>
              <a:t>‹#›</a:t>
            </a:fld>
            <a:endParaRPr lang="en-US"/>
          </a:p>
        </p:txBody>
      </p:sp>
    </p:spTree>
    <p:extLst>
      <p:ext uri="{BB962C8B-B14F-4D97-AF65-F5344CB8AC3E}">
        <p14:creationId xmlns:p14="http://schemas.microsoft.com/office/powerpoint/2010/main" val="4168839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32A11-A2DE-4985-9DF3-0A2FFE4DB81A}"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52660-BF60-42FC-879F-0E252F823AD3}" type="slidenum">
              <a:rPr lang="en-US" smtClean="0"/>
              <a:t>‹#›</a:t>
            </a:fld>
            <a:endParaRPr lang="en-US"/>
          </a:p>
        </p:txBody>
      </p:sp>
    </p:spTree>
    <p:extLst>
      <p:ext uri="{BB962C8B-B14F-4D97-AF65-F5344CB8AC3E}">
        <p14:creationId xmlns:p14="http://schemas.microsoft.com/office/powerpoint/2010/main" val="1986131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915459" y="2300034"/>
            <a:ext cx="9315138" cy="366105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70046" y="2300034"/>
            <a:ext cx="27405405" cy="366105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32A11-A2DE-4985-9DF3-0A2FFE4DB81A}"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52660-BF60-42FC-879F-0E252F823AD3}" type="slidenum">
              <a:rPr lang="en-US" smtClean="0"/>
              <a:t>‹#›</a:t>
            </a:fld>
            <a:endParaRPr lang="en-US"/>
          </a:p>
        </p:txBody>
      </p:sp>
    </p:spTree>
    <p:extLst>
      <p:ext uri="{BB962C8B-B14F-4D97-AF65-F5344CB8AC3E}">
        <p14:creationId xmlns:p14="http://schemas.microsoft.com/office/powerpoint/2010/main" val="412594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32A11-A2DE-4985-9DF3-0A2FFE4DB81A}"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52660-BF60-42FC-879F-0E252F823AD3}" type="slidenum">
              <a:rPr lang="en-US" smtClean="0"/>
              <a:t>‹#›</a:t>
            </a:fld>
            <a:endParaRPr lang="en-US"/>
          </a:p>
        </p:txBody>
      </p:sp>
    </p:spTree>
    <p:extLst>
      <p:ext uri="{BB962C8B-B14F-4D97-AF65-F5344CB8AC3E}">
        <p14:creationId xmlns:p14="http://schemas.microsoft.com/office/powerpoint/2010/main" val="861579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47546" y="10770172"/>
            <a:ext cx="37260550" cy="17970262"/>
          </a:xfrm>
        </p:spPr>
        <p:txBody>
          <a:bodyPr anchor="b"/>
          <a:lstStyle>
            <a:lvl1pPr>
              <a:defRPr sz="28347"/>
            </a:lvl1pPr>
          </a:lstStyle>
          <a:p>
            <a:r>
              <a:rPr lang="en-US"/>
              <a:t>Click to edit Master title style</a:t>
            </a:r>
            <a:endParaRPr lang="en-US" dirty="0"/>
          </a:p>
        </p:txBody>
      </p:sp>
      <p:sp>
        <p:nvSpPr>
          <p:cNvPr id="3" name="Text Placeholder 2"/>
          <p:cNvSpPr>
            <a:spLocks noGrp="1"/>
          </p:cNvSpPr>
          <p:nvPr>
            <p:ph type="body" idx="1"/>
          </p:nvPr>
        </p:nvSpPr>
        <p:spPr>
          <a:xfrm>
            <a:off x="2947546" y="28910440"/>
            <a:ext cx="37260550" cy="9450136"/>
          </a:xfrm>
        </p:spPr>
        <p:txBody>
          <a:bodyPr/>
          <a:lstStyle>
            <a:lvl1pPr marL="0" indent="0">
              <a:buNone/>
              <a:defRPr sz="11339">
                <a:solidFill>
                  <a:schemeClr val="tx1">
                    <a:tint val="82000"/>
                  </a:schemeClr>
                </a:solidFill>
              </a:defRPr>
            </a:lvl1pPr>
            <a:lvl2pPr marL="2160041" indent="0">
              <a:buNone/>
              <a:defRPr sz="9449">
                <a:solidFill>
                  <a:schemeClr val="tx1">
                    <a:tint val="82000"/>
                  </a:schemeClr>
                </a:solidFill>
              </a:defRPr>
            </a:lvl2pPr>
            <a:lvl3pPr marL="4320083" indent="0">
              <a:buNone/>
              <a:defRPr sz="8504">
                <a:solidFill>
                  <a:schemeClr val="tx1">
                    <a:tint val="82000"/>
                  </a:schemeClr>
                </a:solidFill>
              </a:defRPr>
            </a:lvl3pPr>
            <a:lvl4pPr marL="6480124" indent="0">
              <a:buNone/>
              <a:defRPr sz="7559">
                <a:solidFill>
                  <a:schemeClr val="tx1">
                    <a:tint val="82000"/>
                  </a:schemeClr>
                </a:solidFill>
              </a:defRPr>
            </a:lvl4pPr>
            <a:lvl5pPr marL="8640166" indent="0">
              <a:buNone/>
              <a:defRPr sz="7559">
                <a:solidFill>
                  <a:schemeClr val="tx1">
                    <a:tint val="82000"/>
                  </a:schemeClr>
                </a:solidFill>
              </a:defRPr>
            </a:lvl5pPr>
            <a:lvl6pPr marL="10800207" indent="0">
              <a:buNone/>
              <a:defRPr sz="7559">
                <a:solidFill>
                  <a:schemeClr val="tx1">
                    <a:tint val="82000"/>
                  </a:schemeClr>
                </a:solidFill>
              </a:defRPr>
            </a:lvl6pPr>
            <a:lvl7pPr marL="12960248" indent="0">
              <a:buNone/>
              <a:defRPr sz="7559">
                <a:solidFill>
                  <a:schemeClr val="tx1">
                    <a:tint val="82000"/>
                  </a:schemeClr>
                </a:solidFill>
              </a:defRPr>
            </a:lvl7pPr>
            <a:lvl8pPr marL="15120290" indent="0">
              <a:buNone/>
              <a:defRPr sz="7559">
                <a:solidFill>
                  <a:schemeClr val="tx1">
                    <a:tint val="82000"/>
                  </a:schemeClr>
                </a:solidFill>
              </a:defRPr>
            </a:lvl8pPr>
            <a:lvl9pPr marL="17280331" indent="0">
              <a:buNone/>
              <a:defRPr sz="7559">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32A11-A2DE-4985-9DF3-0A2FFE4DB81A}"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52660-BF60-42FC-879F-0E252F823AD3}" type="slidenum">
              <a:rPr lang="en-US" smtClean="0"/>
              <a:t>‹#›</a:t>
            </a:fld>
            <a:endParaRPr lang="en-US"/>
          </a:p>
        </p:txBody>
      </p:sp>
    </p:spTree>
    <p:extLst>
      <p:ext uri="{BB962C8B-B14F-4D97-AF65-F5344CB8AC3E}">
        <p14:creationId xmlns:p14="http://schemas.microsoft.com/office/powerpoint/2010/main" val="3646367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70044" y="11500170"/>
            <a:ext cx="18360271" cy="27410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870323" y="11500170"/>
            <a:ext cx="18360271" cy="27410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332A11-A2DE-4985-9DF3-0A2FFE4DB81A}"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52660-BF60-42FC-879F-0E252F823AD3}" type="slidenum">
              <a:rPr lang="en-US" smtClean="0"/>
              <a:t>‹#›</a:t>
            </a:fld>
            <a:endParaRPr lang="en-US"/>
          </a:p>
        </p:txBody>
      </p:sp>
    </p:spTree>
    <p:extLst>
      <p:ext uri="{BB962C8B-B14F-4D97-AF65-F5344CB8AC3E}">
        <p14:creationId xmlns:p14="http://schemas.microsoft.com/office/powerpoint/2010/main" val="418301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75671" y="2300044"/>
            <a:ext cx="37260550" cy="8350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75675" y="10590160"/>
            <a:ext cx="18275892" cy="5190073"/>
          </a:xfrm>
        </p:spPr>
        <p:txBody>
          <a:bodyPr anchor="b"/>
          <a:lstStyle>
            <a:lvl1pPr marL="0" indent="0">
              <a:buNone/>
              <a:defRPr sz="11339" b="1"/>
            </a:lvl1pPr>
            <a:lvl2pPr marL="2160041" indent="0">
              <a:buNone/>
              <a:defRPr sz="9449" b="1"/>
            </a:lvl2pPr>
            <a:lvl3pPr marL="4320083" indent="0">
              <a:buNone/>
              <a:defRPr sz="8504" b="1"/>
            </a:lvl3pPr>
            <a:lvl4pPr marL="6480124" indent="0">
              <a:buNone/>
              <a:defRPr sz="7559" b="1"/>
            </a:lvl4pPr>
            <a:lvl5pPr marL="8640166" indent="0">
              <a:buNone/>
              <a:defRPr sz="7559" b="1"/>
            </a:lvl5pPr>
            <a:lvl6pPr marL="10800207" indent="0">
              <a:buNone/>
              <a:defRPr sz="7559" b="1"/>
            </a:lvl6pPr>
            <a:lvl7pPr marL="12960248" indent="0">
              <a:buNone/>
              <a:defRPr sz="7559" b="1"/>
            </a:lvl7pPr>
            <a:lvl8pPr marL="15120290" indent="0">
              <a:buNone/>
              <a:defRPr sz="7559" b="1"/>
            </a:lvl8pPr>
            <a:lvl9pPr marL="17280331" indent="0">
              <a:buNone/>
              <a:defRPr sz="7559" b="1"/>
            </a:lvl9pPr>
          </a:lstStyle>
          <a:p>
            <a:pPr lvl="0"/>
            <a:r>
              <a:rPr lang="en-US"/>
              <a:t>Click to edit Master text styles</a:t>
            </a:r>
          </a:p>
        </p:txBody>
      </p:sp>
      <p:sp>
        <p:nvSpPr>
          <p:cNvPr id="4" name="Content Placeholder 3"/>
          <p:cNvSpPr>
            <a:spLocks noGrp="1"/>
          </p:cNvSpPr>
          <p:nvPr>
            <p:ph sz="half" idx="2"/>
          </p:nvPr>
        </p:nvSpPr>
        <p:spPr>
          <a:xfrm>
            <a:off x="2975675" y="15780233"/>
            <a:ext cx="18275892" cy="23210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870325" y="10590160"/>
            <a:ext cx="18365898" cy="5190073"/>
          </a:xfrm>
        </p:spPr>
        <p:txBody>
          <a:bodyPr anchor="b"/>
          <a:lstStyle>
            <a:lvl1pPr marL="0" indent="0">
              <a:buNone/>
              <a:defRPr sz="11339" b="1"/>
            </a:lvl1pPr>
            <a:lvl2pPr marL="2160041" indent="0">
              <a:buNone/>
              <a:defRPr sz="9449" b="1"/>
            </a:lvl2pPr>
            <a:lvl3pPr marL="4320083" indent="0">
              <a:buNone/>
              <a:defRPr sz="8504" b="1"/>
            </a:lvl3pPr>
            <a:lvl4pPr marL="6480124" indent="0">
              <a:buNone/>
              <a:defRPr sz="7559" b="1"/>
            </a:lvl4pPr>
            <a:lvl5pPr marL="8640166" indent="0">
              <a:buNone/>
              <a:defRPr sz="7559" b="1"/>
            </a:lvl5pPr>
            <a:lvl6pPr marL="10800207" indent="0">
              <a:buNone/>
              <a:defRPr sz="7559" b="1"/>
            </a:lvl6pPr>
            <a:lvl7pPr marL="12960248" indent="0">
              <a:buNone/>
              <a:defRPr sz="7559" b="1"/>
            </a:lvl7pPr>
            <a:lvl8pPr marL="15120290" indent="0">
              <a:buNone/>
              <a:defRPr sz="7559" b="1"/>
            </a:lvl8pPr>
            <a:lvl9pPr marL="17280331" indent="0">
              <a:buNone/>
              <a:defRPr sz="7559" b="1"/>
            </a:lvl9pPr>
          </a:lstStyle>
          <a:p>
            <a:pPr lvl="0"/>
            <a:r>
              <a:rPr lang="en-US"/>
              <a:t>Click to edit Master text styles</a:t>
            </a:r>
          </a:p>
        </p:txBody>
      </p:sp>
      <p:sp>
        <p:nvSpPr>
          <p:cNvPr id="6" name="Content Placeholder 5"/>
          <p:cNvSpPr>
            <a:spLocks noGrp="1"/>
          </p:cNvSpPr>
          <p:nvPr>
            <p:ph sz="quarter" idx="4"/>
          </p:nvPr>
        </p:nvSpPr>
        <p:spPr>
          <a:xfrm>
            <a:off x="21870325" y="15780233"/>
            <a:ext cx="18365898" cy="23210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32A11-A2DE-4985-9DF3-0A2FFE4DB81A}"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052660-BF60-42FC-879F-0E252F823AD3}" type="slidenum">
              <a:rPr lang="en-US" smtClean="0"/>
              <a:t>‹#›</a:t>
            </a:fld>
            <a:endParaRPr lang="en-US"/>
          </a:p>
        </p:txBody>
      </p:sp>
    </p:spTree>
    <p:extLst>
      <p:ext uri="{BB962C8B-B14F-4D97-AF65-F5344CB8AC3E}">
        <p14:creationId xmlns:p14="http://schemas.microsoft.com/office/powerpoint/2010/main" val="140216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332A11-A2DE-4985-9DF3-0A2FFE4DB81A}"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052660-BF60-42FC-879F-0E252F823AD3}" type="slidenum">
              <a:rPr lang="en-US" smtClean="0"/>
              <a:t>‹#›</a:t>
            </a:fld>
            <a:endParaRPr lang="en-US"/>
          </a:p>
        </p:txBody>
      </p:sp>
    </p:spTree>
    <p:extLst>
      <p:ext uri="{BB962C8B-B14F-4D97-AF65-F5344CB8AC3E}">
        <p14:creationId xmlns:p14="http://schemas.microsoft.com/office/powerpoint/2010/main" val="3320067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332A11-A2DE-4985-9DF3-0A2FFE4DB81A}"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052660-BF60-42FC-879F-0E252F823AD3}" type="slidenum">
              <a:rPr lang="en-US" smtClean="0"/>
              <a:t>‹#›</a:t>
            </a:fld>
            <a:endParaRPr lang="en-US"/>
          </a:p>
        </p:txBody>
      </p:sp>
    </p:spTree>
    <p:extLst>
      <p:ext uri="{BB962C8B-B14F-4D97-AF65-F5344CB8AC3E}">
        <p14:creationId xmlns:p14="http://schemas.microsoft.com/office/powerpoint/2010/main" val="74426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75671" y="2880042"/>
            <a:ext cx="13933330" cy="10080149"/>
          </a:xfrm>
        </p:spPr>
        <p:txBody>
          <a:bodyPr anchor="b"/>
          <a:lstStyle>
            <a:lvl1pPr>
              <a:defRPr sz="15118"/>
            </a:lvl1pPr>
          </a:lstStyle>
          <a:p>
            <a:r>
              <a:rPr lang="en-US"/>
              <a:t>Click to edit Master title style</a:t>
            </a:r>
            <a:endParaRPr lang="en-US" dirty="0"/>
          </a:p>
        </p:txBody>
      </p:sp>
      <p:sp>
        <p:nvSpPr>
          <p:cNvPr id="3" name="Content Placeholder 2"/>
          <p:cNvSpPr>
            <a:spLocks noGrp="1"/>
          </p:cNvSpPr>
          <p:nvPr>
            <p:ph idx="1"/>
          </p:nvPr>
        </p:nvSpPr>
        <p:spPr>
          <a:xfrm>
            <a:off x="18365898" y="6220102"/>
            <a:ext cx="21870323" cy="30700453"/>
          </a:xfrm>
        </p:spPr>
        <p:txBody>
          <a:bodyPr/>
          <a:lstStyle>
            <a:lvl1pPr>
              <a:defRPr sz="15118"/>
            </a:lvl1pPr>
            <a:lvl2pPr>
              <a:defRPr sz="13229"/>
            </a:lvl2pPr>
            <a:lvl3pPr>
              <a:defRPr sz="11339"/>
            </a:lvl3pPr>
            <a:lvl4pPr>
              <a:defRPr sz="9449"/>
            </a:lvl4pPr>
            <a:lvl5pPr>
              <a:defRPr sz="9449"/>
            </a:lvl5pPr>
            <a:lvl6pPr>
              <a:defRPr sz="9449"/>
            </a:lvl6pPr>
            <a:lvl7pPr>
              <a:defRPr sz="9449"/>
            </a:lvl7pPr>
            <a:lvl8pPr>
              <a:defRPr sz="9449"/>
            </a:lvl8pPr>
            <a:lvl9pPr>
              <a:defRPr sz="944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75671" y="12960191"/>
            <a:ext cx="13933330" cy="24010358"/>
          </a:xfrm>
        </p:spPr>
        <p:txBody>
          <a:bodyPr/>
          <a:lstStyle>
            <a:lvl1pPr marL="0" indent="0">
              <a:buNone/>
              <a:defRPr sz="7559"/>
            </a:lvl1pPr>
            <a:lvl2pPr marL="2160041" indent="0">
              <a:buNone/>
              <a:defRPr sz="6614"/>
            </a:lvl2pPr>
            <a:lvl3pPr marL="4320083" indent="0">
              <a:buNone/>
              <a:defRPr sz="5669"/>
            </a:lvl3pPr>
            <a:lvl4pPr marL="6480124" indent="0">
              <a:buNone/>
              <a:defRPr sz="4725"/>
            </a:lvl4pPr>
            <a:lvl5pPr marL="8640166" indent="0">
              <a:buNone/>
              <a:defRPr sz="4725"/>
            </a:lvl5pPr>
            <a:lvl6pPr marL="10800207" indent="0">
              <a:buNone/>
              <a:defRPr sz="4725"/>
            </a:lvl6pPr>
            <a:lvl7pPr marL="12960248" indent="0">
              <a:buNone/>
              <a:defRPr sz="4725"/>
            </a:lvl7pPr>
            <a:lvl8pPr marL="15120290" indent="0">
              <a:buNone/>
              <a:defRPr sz="4725"/>
            </a:lvl8pPr>
            <a:lvl9pPr marL="17280331" indent="0">
              <a:buNone/>
              <a:defRPr sz="4725"/>
            </a:lvl9pPr>
          </a:lstStyle>
          <a:p>
            <a:pPr lvl="0"/>
            <a:r>
              <a:rPr lang="en-US"/>
              <a:t>Click to edit Master text styles</a:t>
            </a:r>
          </a:p>
        </p:txBody>
      </p:sp>
      <p:sp>
        <p:nvSpPr>
          <p:cNvPr id="5" name="Date Placeholder 4"/>
          <p:cNvSpPr>
            <a:spLocks noGrp="1"/>
          </p:cNvSpPr>
          <p:nvPr>
            <p:ph type="dt" sz="half" idx="10"/>
          </p:nvPr>
        </p:nvSpPr>
        <p:spPr/>
        <p:txBody>
          <a:bodyPr/>
          <a:lstStyle/>
          <a:p>
            <a:fld id="{49332A11-A2DE-4985-9DF3-0A2FFE4DB81A}"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52660-BF60-42FC-879F-0E252F823AD3}" type="slidenum">
              <a:rPr lang="en-US" smtClean="0"/>
              <a:t>‹#›</a:t>
            </a:fld>
            <a:endParaRPr lang="en-US"/>
          </a:p>
        </p:txBody>
      </p:sp>
    </p:spTree>
    <p:extLst>
      <p:ext uri="{BB962C8B-B14F-4D97-AF65-F5344CB8AC3E}">
        <p14:creationId xmlns:p14="http://schemas.microsoft.com/office/powerpoint/2010/main" val="407352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75671" y="2880042"/>
            <a:ext cx="13933330" cy="10080149"/>
          </a:xfrm>
        </p:spPr>
        <p:txBody>
          <a:bodyPr anchor="b"/>
          <a:lstStyle>
            <a:lvl1pPr>
              <a:defRPr sz="15118"/>
            </a:lvl1pPr>
          </a:lstStyle>
          <a:p>
            <a:r>
              <a:rPr lang="en-US"/>
              <a:t>Click to edit Master title style</a:t>
            </a:r>
            <a:endParaRPr lang="en-US" dirty="0"/>
          </a:p>
        </p:txBody>
      </p:sp>
      <p:sp>
        <p:nvSpPr>
          <p:cNvPr id="3" name="Picture Placeholder 2"/>
          <p:cNvSpPr>
            <a:spLocks noGrp="1" noChangeAspect="1"/>
          </p:cNvSpPr>
          <p:nvPr>
            <p:ph type="pic" idx="1"/>
          </p:nvPr>
        </p:nvSpPr>
        <p:spPr>
          <a:xfrm>
            <a:off x="18365898" y="6220102"/>
            <a:ext cx="21870323" cy="30700453"/>
          </a:xfrm>
        </p:spPr>
        <p:txBody>
          <a:bodyPr anchor="t"/>
          <a:lstStyle>
            <a:lvl1pPr marL="0" indent="0">
              <a:buNone/>
              <a:defRPr sz="15118"/>
            </a:lvl1pPr>
            <a:lvl2pPr marL="2160041" indent="0">
              <a:buNone/>
              <a:defRPr sz="13229"/>
            </a:lvl2pPr>
            <a:lvl3pPr marL="4320083" indent="0">
              <a:buNone/>
              <a:defRPr sz="11339"/>
            </a:lvl3pPr>
            <a:lvl4pPr marL="6480124" indent="0">
              <a:buNone/>
              <a:defRPr sz="9449"/>
            </a:lvl4pPr>
            <a:lvl5pPr marL="8640166" indent="0">
              <a:buNone/>
              <a:defRPr sz="9449"/>
            </a:lvl5pPr>
            <a:lvl6pPr marL="10800207" indent="0">
              <a:buNone/>
              <a:defRPr sz="9449"/>
            </a:lvl6pPr>
            <a:lvl7pPr marL="12960248" indent="0">
              <a:buNone/>
              <a:defRPr sz="9449"/>
            </a:lvl7pPr>
            <a:lvl8pPr marL="15120290" indent="0">
              <a:buNone/>
              <a:defRPr sz="9449"/>
            </a:lvl8pPr>
            <a:lvl9pPr marL="17280331" indent="0">
              <a:buNone/>
              <a:defRPr sz="9449"/>
            </a:lvl9pPr>
          </a:lstStyle>
          <a:p>
            <a:r>
              <a:rPr lang="en-US"/>
              <a:t>Click icon to add picture</a:t>
            </a:r>
            <a:endParaRPr lang="en-US" dirty="0"/>
          </a:p>
        </p:txBody>
      </p:sp>
      <p:sp>
        <p:nvSpPr>
          <p:cNvPr id="4" name="Text Placeholder 3"/>
          <p:cNvSpPr>
            <a:spLocks noGrp="1"/>
          </p:cNvSpPr>
          <p:nvPr>
            <p:ph type="body" sz="half" idx="2"/>
          </p:nvPr>
        </p:nvSpPr>
        <p:spPr>
          <a:xfrm>
            <a:off x="2975671" y="12960191"/>
            <a:ext cx="13933330" cy="24010358"/>
          </a:xfrm>
        </p:spPr>
        <p:txBody>
          <a:bodyPr/>
          <a:lstStyle>
            <a:lvl1pPr marL="0" indent="0">
              <a:buNone/>
              <a:defRPr sz="7559"/>
            </a:lvl1pPr>
            <a:lvl2pPr marL="2160041" indent="0">
              <a:buNone/>
              <a:defRPr sz="6614"/>
            </a:lvl2pPr>
            <a:lvl3pPr marL="4320083" indent="0">
              <a:buNone/>
              <a:defRPr sz="5669"/>
            </a:lvl3pPr>
            <a:lvl4pPr marL="6480124" indent="0">
              <a:buNone/>
              <a:defRPr sz="4725"/>
            </a:lvl4pPr>
            <a:lvl5pPr marL="8640166" indent="0">
              <a:buNone/>
              <a:defRPr sz="4725"/>
            </a:lvl5pPr>
            <a:lvl6pPr marL="10800207" indent="0">
              <a:buNone/>
              <a:defRPr sz="4725"/>
            </a:lvl6pPr>
            <a:lvl7pPr marL="12960248" indent="0">
              <a:buNone/>
              <a:defRPr sz="4725"/>
            </a:lvl7pPr>
            <a:lvl8pPr marL="15120290" indent="0">
              <a:buNone/>
              <a:defRPr sz="4725"/>
            </a:lvl8pPr>
            <a:lvl9pPr marL="17280331" indent="0">
              <a:buNone/>
              <a:defRPr sz="4725"/>
            </a:lvl9pPr>
          </a:lstStyle>
          <a:p>
            <a:pPr lvl="0"/>
            <a:r>
              <a:rPr lang="en-US"/>
              <a:t>Click to edit Master text styles</a:t>
            </a:r>
          </a:p>
        </p:txBody>
      </p:sp>
      <p:sp>
        <p:nvSpPr>
          <p:cNvPr id="5" name="Date Placeholder 4"/>
          <p:cNvSpPr>
            <a:spLocks noGrp="1"/>
          </p:cNvSpPr>
          <p:nvPr>
            <p:ph type="dt" sz="half" idx="10"/>
          </p:nvPr>
        </p:nvSpPr>
        <p:spPr/>
        <p:txBody>
          <a:bodyPr/>
          <a:lstStyle/>
          <a:p>
            <a:fld id="{49332A11-A2DE-4985-9DF3-0A2FFE4DB81A}"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52660-BF60-42FC-879F-0E252F823AD3}" type="slidenum">
              <a:rPr lang="en-US" smtClean="0"/>
              <a:t>‹#›</a:t>
            </a:fld>
            <a:endParaRPr lang="en-US"/>
          </a:p>
        </p:txBody>
      </p:sp>
    </p:spTree>
    <p:extLst>
      <p:ext uri="{BB962C8B-B14F-4D97-AF65-F5344CB8AC3E}">
        <p14:creationId xmlns:p14="http://schemas.microsoft.com/office/powerpoint/2010/main" val="3220493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70044" y="2300044"/>
            <a:ext cx="37260550" cy="8350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70044" y="11500170"/>
            <a:ext cx="37260550" cy="27410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70044" y="40040601"/>
            <a:ext cx="9720144" cy="2300034"/>
          </a:xfrm>
          <a:prstGeom prst="rect">
            <a:avLst/>
          </a:prstGeom>
        </p:spPr>
        <p:txBody>
          <a:bodyPr vert="horz" lIns="91440" tIns="45720" rIns="91440" bIns="45720" rtlCol="0" anchor="ctr"/>
          <a:lstStyle>
            <a:lvl1pPr algn="l">
              <a:defRPr sz="5669">
                <a:solidFill>
                  <a:schemeClr val="tx1">
                    <a:tint val="82000"/>
                  </a:schemeClr>
                </a:solidFill>
              </a:defRPr>
            </a:lvl1pPr>
          </a:lstStyle>
          <a:p>
            <a:fld id="{49332A11-A2DE-4985-9DF3-0A2FFE4DB81A}" type="datetimeFigureOut">
              <a:rPr lang="en-US" smtClean="0"/>
              <a:t>4/16/2024</a:t>
            </a:fld>
            <a:endParaRPr lang="en-US"/>
          </a:p>
        </p:txBody>
      </p:sp>
      <p:sp>
        <p:nvSpPr>
          <p:cNvPr id="5" name="Footer Placeholder 4"/>
          <p:cNvSpPr>
            <a:spLocks noGrp="1"/>
          </p:cNvSpPr>
          <p:nvPr>
            <p:ph type="ftr" sz="quarter" idx="3"/>
          </p:nvPr>
        </p:nvSpPr>
        <p:spPr>
          <a:xfrm>
            <a:off x="14310212" y="40040601"/>
            <a:ext cx="14580215" cy="2300034"/>
          </a:xfrm>
          <a:prstGeom prst="rect">
            <a:avLst/>
          </a:prstGeom>
        </p:spPr>
        <p:txBody>
          <a:bodyPr vert="horz" lIns="91440" tIns="45720" rIns="91440" bIns="45720" rtlCol="0" anchor="ctr"/>
          <a:lstStyle>
            <a:lvl1pPr algn="ctr">
              <a:defRPr sz="5669">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510450" y="40040601"/>
            <a:ext cx="9720144" cy="2300034"/>
          </a:xfrm>
          <a:prstGeom prst="rect">
            <a:avLst/>
          </a:prstGeom>
        </p:spPr>
        <p:txBody>
          <a:bodyPr vert="horz" lIns="91440" tIns="45720" rIns="91440" bIns="45720" rtlCol="0" anchor="ctr"/>
          <a:lstStyle>
            <a:lvl1pPr algn="r">
              <a:defRPr sz="5669">
                <a:solidFill>
                  <a:schemeClr val="tx1">
                    <a:tint val="82000"/>
                  </a:schemeClr>
                </a:solidFill>
              </a:defRPr>
            </a:lvl1pPr>
          </a:lstStyle>
          <a:p>
            <a:fld id="{BA052660-BF60-42FC-879F-0E252F823AD3}" type="slidenum">
              <a:rPr lang="en-US" smtClean="0"/>
              <a:t>‹#›</a:t>
            </a:fld>
            <a:endParaRPr lang="en-US"/>
          </a:p>
        </p:txBody>
      </p:sp>
    </p:spTree>
    <p:extLst>
      <p:ext uri="{BB962C8B-B14F-4D97-AF65-F5344CB8AC3E}">
        <p14:creationId xmlns:p14="http://schemas.microsoft.com/office/powerpoint/2010/main" val="3941097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20083" rtl="0" eaLnBrk="1" latinLnBrk="0" hangingPunct="1">
        <a:lnSpc>
          <a:spcPct val="90000"/>
        </a:lnSpc>
        <a:spcBef>
          <a:spcPct val="0"/>
        </a:spcBef>
        <a:buNone/>
        <a:defRPr sz="20788" kern="1200">
          <a:solidFill>
            <a:schemeClr val="tx1"/>
          </a:solidFill>
          <a:latin typeface="+mj-lt"/>
          <a:ea typeface="+mj-ea"/>
          <a:cs typeface="+mj-cs"/>
        </a:defRPr>
      </a:lvl1pPr>
    </p:titleStyle>
    <p:bodyStyle>
      <a:lvl1pPr marL="1080021" indent="-1080021" algn="l" defTabSz="4320083" rtl="0" eaLnBrk="1" latinLnBrk="0" hangingPunct="1">
        <a:lnSpc>
          <a:spcPct val="90000"/>
        </a:lnSpc>
        <a:spcBef>
          <a:spcPts val="4725"/>
        </a:spcBef>
        <a:buFont typeface="Arial" panose="020B0604020202020204" pitchFamily="34" charset="0"/>
        <a:buChar char="•"/>
        <a:defRPr sz="13229" kern="1200">
          <a:solidFill>
            <a:schemeClr val="tx1"/>
          </a:solidFill>
          <a:latin typeface="+mn-lt"/>
          <a:ea typeface="+mn-ea"/>
          <a:cs typeface="+mn-cs"/>
        </a:defRPr>
      </a:lvl1pPr>
      <a:lvl2pPr marL="3240062" indent="-1080021" algn="l" defTabSz="4320083" rtl="0" eaLnBrk="1" latinLnBrk="0" hangingPunct="1">
        <a:lnSpc>
          <a:spcPct val="90000"/>
        </a:lnSpc>
        <a:spcBef>
          <a:spcPts val="2362"/>
        </a:spcBef>
        <a:buFont typeface="Arial" panose="020B0604020202020204" pitchFamily="34" charset="0"/>
        <a:buChar char="•"/>
        <a:defRPr sz="11339" kern="1200">
          <a:solidFill>
            <a:schemeClr val="tx1"/>
          </a:solidFill>
          <a:latin typeface="+mn-lt"/>
          <a:ea typeface="+mn-ea"/>
          <a:cs typeface="+mn-cs"/>
        </a:defRPr>
      </a:lvl2pPr>
      <a:lvl3pPr marL="5400104" indent="-1080021" algn="l" defTabSz="4320083" rtl="0" eaLnBrk="1" latinLnBrk="0" hangingPunct="1">
        <a:lnSpc>
          <a:spcPct val="90000"/>
        </a:lnSpc>
        <a:spcBef>
          <a:spcPts val="2362"/>
        </a:spcBef>
        <a:buFont typeface="Arial" panose="020B0604020202020204" pitchFamily="34" charset="0"/>
        <a:buChar char="•"/>
        <a:defRPr sz="9449" kern="1200">
          <a:solidFill>
            <a:schemeClr val="tx1"/>
          </a:solidFill>
          <a:latin typeface="+mn-lt"/>
          <a:ea typeface="+mn-ea"/>
          <a:cs typeface="+mn-cs"/>
        </a:defRPr>
      </a:lvl3pPr>
      <a:lvl4pPr marL="7560145" indent="-1080021" algn="l" defTabSz="4320083"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4pPr>
      <a:lvl5pPr marL="9720186" indent="-1080021" algn="l" defTabSz="4320083"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5pPr>
      <a:lvl6pPr marL="11880228" indent="-1080021" algn="l" defTabSz="4320083"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6pPr>
      <a:lvl7pPr marL="14040269" indent="-1080021" algn="l" defTabSz="4320083"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7pPr>
      <a:lvl8pPr marL="16200311" indent="-1080021" algn="l" defTabSz="4320083"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8pPr>
      <a:lvl9pPr marL="18360352" indent="-1080021" algn="l" defTabSz="4320083"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9pPr>
    </p:bodyStyle>
    <p:otherStyle>
      <a:defPPr>
        <a:defRPr lang="en-US"/>
      </a:defPPr>
      <a:lvl1pPr marL="0" algn="l" defTabSz="4320083" rtl="0" eaLnBrk="1" latinLnBrk="0" hangingPunct="1">
        <a:defRPr sz="8504" kern="1200">
          <a:solidFill>
            <a:schemeClr val="tx1"/>
          </a:solidFill>
          <a:latin typeface="+mn-lt"/>
          <a:ea typeface="+mn-ea"/>
          <a:cs typeface="+mn-cs"/>
        </a:defRPr>
      </a:lvl1pPr>
      <a:lvl2pPr marL="2160041" algn="l" defTabSz="4320083" rtl="0" eaLnBrk="1" latinLnBrk="0" hangingPunct="1">
        <a:defRPr sz="8504" kern="1200">
          <a:solidFill>
            <a:schemeClr val="tx1"/>
          </a:solidFill>
          <a:latin typeface="+mn-lt"/>
          <a:ea typeface="+mn-ea"/>
          <a:cs typeface="+mn-cs"/>
        </a:defRPr>
      </a:lvl2pPr>
      <a:lvl3pPr marL="4320083" algn="l" defTabSz="4320083" rtl="0" eaLnBrk="1" latinLnBrk="0" hangingPunct="1">
        <a:defRPr sz="8504" kern="1200">
          <a:solidFill>
            <a:schemeClr val="tx1"/>
          </a:solidFill>
          <a:latin typeface="+mn-lt"/>
          <a:ea typeface="+mn-ea"/>
          <a:cs typeface="+mn-cs"/>
        </a:defRPr>
      </a:lvl3pPr>
      <a:lvl4pPr marL="6480124" algn="l" defTabSz="4320083" rtl="0" eaLnBrk="1" latinLnBrk="0" hangingPunct="1">
        <a:defRPr sz="8504" kern="1200">
          <a:solidFill>
            <a:schemeClr val="tx1"/>
          </a:solidFill>
          <a:latin typeface="+mn-lt"/>
          <a:ea typeface="+mn-ea"/>
          <a:cs typeface="+mn-cs"/>
        </a:defRPr>
      </a:lvl4pPr>
      <a:lvl5pPr marL="8640166" algn="l" defTabSz="4320083" rtl="0" eaLnBrk="1" latinLnBrk="0" hangingPunct="1">
        <a:defRPr sz="8504" kern="1200">
          <a:solidFill>
            <a:schemeClr val="tx1"/>
          </a:solidFill>
          <a:latin typeface="+mn-lt"/>
          <a:ea typeface="+mn-ea"/>
          <a:cs typeface="+mn-cs"/>
        </a:defRPr>
      </a:lvl5pPr>
      <a:lvl6pPr marL="10800207" algn="l" defTabSz="4320083" rtl="0" eaLnBrk="1" latinLnBrk="0" hangingPunct="1">
        <a:defRPr sz="8504" kern="1200">
          <a:solidFill>
            <a:schemeClr val="tx1"/>
          </a:solidFill>
          <a:latin typeface="+mn-lt"/>
          <a:ea typeface="+mn-ea"/>
          <a:cs typeface="+mn-cs"/>
        </a:defRPr>
      </a:lvl6pPr>
      <a:lvl7pPr marL="12960248" algn="l" defTabSz="4320083" rtl="0" eaLnBrk="1" latinLnBrk="0" hangingPunct="1">
        <a:defRPr sz="8504" kern="1200">
          <a:solidFill>
            <a:schemeClr val="tx1"/>
          </a:solidFill>
          <a:latin typeface="+mn-lt"/>
          <a:ea typeface="+mn-ea"/>
          <a:cs typeface="+mn-cs"/>
        </a:defRPr>
      </a:lvl7pPr>
      <a:lvl8pPr marL="15120290" algn="l" defTabSz="4320083" rtl="0" eaLnBrk="1" latinLnBrk="0" hangingPunct="1">
        <a:defRPr sz="8504" kern="1200">
          <a:solidFill>
            <a:schemeClr val="tx1"/>
          </a:solidFill>
          <a:latin typeface="+mn-lt"/>
          <a:ea typeface="+mn-ea"/>
          <a:cs typeface="+mn-cs"/>
        </a:defRPr>
      </a:lvl8pPr>
      <a:lvl9pPr marL="17280331" algn="l" defTabSz="4320083" rtl="0" eaLnBrk="1" latinLnBrk="0" hangingPunct="1">
        <a:defRPr sz="85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3957A5-57C2-4BFA-B763-735F4EF980E0}"/>
              </a:ext>
            </a:extLst>
          </p:cNvPr>
          <p:cNvSpPr txBox="1"/>
          <p:nvPr/>
        </p:nvSpPr>
        <p:spPr>
          <a:xfrm>
            <a:off x="17341732" y="1257300"/>
            <a:ext cx="13387381" cy="1785104"/>
          </a:xfrm>
          <a:prstGeom prst="rect">
            <a:avLst/>
          </a:prstGeom>
          <a:noFill/>
        </p:spPr>
        <p:txBody>
          <a:bodyPr wrap="square" rtlCol="0">
            <a:spAutoFit/>
          </a:bodyPr>
          <a:lstStyle/>
          <a:p>
            <a:pPr algn="just"/>
            <a:r>
              <a:rPr lang="en-US" sz="11000" dirty="0">
                <a:solidFill>
                  <a:schemeClr val="tx1">
                    <a:lumMod val="95000"/>
                    <a:lumOff val="5000"/>
                  </a:schemeClr>
                </a:solidFill>
              </a:rPr>
              <a:t>Face Mask Detection </a:t>
            </a:r>
          </a:p>
        </p:txBody>
      </p:sp>
      <p:cxnSp>
        <p:nvCxnSpPr>
          <p:cNvPr id="6" name="Straight Connector 5">
            <a:extLst>
              <a:ext uri="{FF2B5EF4-FFF2-40B4-BE49-F238E27FC236}">
                <a16:creationId xmlns:a16="http://schemas.microsoft.com/office/drawing/2014/main" id="{4E04C8E4-7999-15FC-45D4-8F2D7510FA9A}"/>
              </a:ext>
            </a:extLst>
          </p:cNvPr>
          <p:cNvCxnSpPr>
            <a:cxnSpLocks/>
          </p:cNvCxnSpPr>
          <p:nvPr/>
        </p:nvCxnSpPr>
        <p:spPr>
          <a:xfrm>
            <a:off x="31603950" y="0"/>
            <a:ext cx="0" cy="43200638"/>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4F25DF2E-66AF-7DAB-60A0-CE58FB44E545}"/>
              </a:ext>
            </a:extLst>
          </p:cNvPr>
          <p:cNvCxnSpPr>
            <a:cxnSpLocks/>
          </p:cNvCxnSpPr>
          <p:nvPr/>
        </p:nvCxnSpPr>
        <p:spPr>
          <a:xfrm>
            <a:off x="11525250" y="0"/>
            <a:ext cx="0" cy="43200638"/>
          </a:xfrm>
          <a:prstGeom prst="line">
            <a:avLst/>
          </a:prstGeom>
        </p:spPr>
        <p:style>
          <a:lnRef idx="2">
            <a:schemeClr val="dk1"/>
          </a:lnRef>
          <a:fillRef idx="0">
            <a:schemeClr val="dk1"/>
          </a:fillRef>
          <a:effectRef idx="1">
            <a:schemeClr val="dk1"/>
          </a:effectRef>
          <a:fontRef idx="minor">
            <a:schemeClr val="tx1"/>
          </a:fontRef>
        </p:style>
      </p:cxnSp>
      <p:pic>
        <p:nvPicPr>
          <p:cNvPr id="12" name="Picture 11">
            <a:extLst>
              <a:ext uri="{FF2B5EF4-FFF2-40B4-BE49-F238E27FC236}">
                <a16:creationId xmlns:a16="http://schemas.microsoft.com/office/drawing/2014/main" id="{197A392E-AF1D-5D18-CA02-1710F062C618}"/>
              </a:ext>
            </a:extLst>
          </p:cNvPr>
          <p:cNvPicPr>
            <a:picLocks noChangeAspect="1"/>
          </p:cNvPicPr>
          <p:nvPr/>
        </p:nvPicPr>
        <p:blipFill rotWithShape="1">
          <a:blip r:embed="rId3"/>
          <a:srcRect t="13026" r="64236" b="27094"/>
          <a:stretch/>
        </p:blipFill>
        <p:spPr>
          <a:xfrm>
            <a:off x="12914437" y="1257300"/>
            <a:ext cx="4004221" cy="1957615"/>
          </a:xfrm>
          <a:prstGeom prst="rect">
            <a:avLst/>
          </a:prstGeom>
        </p:spPr>
      </p:pic>
      <p:pic>
        <p:nvPicPr>
          <p:cNvPr id="14" name="Picture 13" descr="A black screen with a black background&#10;&#10;Description automatically generated">
            <a:extLst>
              <a:ext uri="{FF2B5EF4-FFF2-40B4-BE49-F238E27FC236}">
                <a16:creationId xmlns:a16="http://schemas.microsoft.com/office/drawing/2014/main" id="{4DCD40E5-A23F-5EDA-9EBD-C957C58893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53" y="497273"/>
            <a:ext cx="10879010" cy="42206092"/>
          </a:xfrm>
          <a:prstGeom prst="rect">
            <a:avLst/>
          </a:prstGeom>
        </p:spPr>
      </p:pic>
      <p:pic>
        <p:nvPicPr>
          <p:cNvPr id="16" name="Picture 15" descr="A red square with a white logo&#10;&#10;Description automatically generated with medium confidence">
            <a:extLst>
              <a:ext uri="{FF2B5EF4-FFF2-40B4-BE49-F238E27FC236}">
                <a16:creationId xmlns:a16="http://schemas.microsoft.com/office/drawing/2014/main" id="{FC5E82FB-E240-BC35-E563-722C1CBFAA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21575" y="497273"/>
            <a:ext cx="10879010" cy="42206091"/>
          </a:xfrm>
          <a:prstGeom prst="rect">
            <a:avLst/>
          </a:prstGeom>
        </p:spPr>
      </p:pic>
      <p:cxnSp>
        <p:nvCxnSpPr>
          <p:cNvPr id="17" name="Straight Connector 16">
            <a:extLst>
              <a:ext uri="{FF2B5EF4-FFF2-40B4-BE49-F238E27FC236}">
                <a16:creationId xmlns:a16="http://schemas.microsoft.com/office/drawing/2014/main" id="{B2375133-82F5-EB97-BAD3-8CC8A8DF695F}"/>
              </a:ext>
            </a:extLst>
          </p:cNvPr>
          <p:cNvCxnSpPr>
            <a:cxnSpLocks/>
          </p:cNvCxnSpPr>
          <p:nvPr/>
        </p:nvCxnSpPr>
        <p:spPr>
          <a:xfrm flipH="1">
            <a:off x="11525250" y="4229100"/>
            <a:ext cx="20078700" cy="0"/>
          </a:xfrm>
          <a:prstGeom prst="line">
            <a:avLst/>
          </a:prstGeom>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608F428F-C62A-579F-A6D4-922E3DAF0F9B}"/>
              </a:ext>
            </a:extLst>
          </p:cNvPr>
          <p:cNvSpPr txBox="1"/>
          <p:nvPr/>
        </p:nvSpPr>
        <p:spPr>
          <a:xfrm>
            <a:off x="3115972" y="12442675"/>
            <a:ext cx="5447165" cy="1323439"/>
          </a:xfrm>
          <a:prstGeom prst="rect">
            <a:avLst/>
          </a:prstGeom>
          <a:noFill/>
        </p:spPr>
        <p:txBody>
          <a:bodyPr wrap="square" rtlCol="0">
            <a:spAutoFit/>
          </a:bodyPr>
          <a:lstStyle/>
          <a:p>
            <a:pPr algn="just"/>
            <a:r>
              <a:rPr lang="en-US" sz="8000" b="1" dirty="0">
                <a:solidFill>
                  <a:schemeClr val="bg1"/>
                </a:solidFill>
              </a:rPr>
              <a:t>Question</a:t>
            </a:r>
          </a:p>
        </p:txBody>
      </p:sp>
      <p:sp>
        <p:nvSpPr>
          <p:cNvPr id="25" name="TextBox 24">
            <a:extLst>
              <a:ext uri="{FF2B5EF4-FFF2-40B4-BE49-F238E27FC236}">
                <a16:creationId xmlns:a16="http://schemas.microsoft.com/office/drawing/2014/main" id="{25054FE4-DBEF-BC41-2FFD-B5C2ECF49ADF}"/>
              </a:ext>
            </a:extLst>
          </p:cNvPr>
          <p:cNvSpPr txBox="1"/>
          <p:nvPr/>
        </p:nvSpPr>
        <p:spPr>
          <a:xfrm>
            <a:off x="1056112" y="2825693"/>
            <a:ext cx="9487234" cy="8556188"/>
          </a:xfrm>
          <a:prstGeom prst="rect">
            <a:avLst/>
          </a:prstGeom>
          <a:noFill/>
        </p:spPr>
        <p:txBody>
          <a:bodyPr wrap="square" rtlCol="0">
            <a:spAutoFit/>
          </a:bodyPr>
          <a:lstStyle/>
          <a:p>
            <a:pPr algn="just"/>
            <a:r>
              <a:rPr lang="en-US" sz="5500" dirty="0">
                <a:solidFill>
                  <a:schemeClr val="bg1"/>
                </a:solidFill>
              </a:rPr>
              <a:t>The FMD system uses a webcam to detect masks in real-time. When a mask is detected, a green light and sound signal compliance. If no mask is detected, a red light and warning sound alert. Built with Python and Arduino, this system promotes mask-wearing.</a:t>
            </a:r>
          </a:p>
        </p:txBody>
      </p:sp>
      <p:sp>
        <p:nvSpPr>
          <p:cNvPr id="28" name="TextBox 27">
            <a:extLst>
              <a:ext uri="{FF2B5EF4-FFF2-40B4-BE49-F238E27FC236}">
                <a16:creationId xmlns:a16="http://schemas.microsoft.com/office/drawing/2014/main" id="{E7A32A6B-5D07-2235-0AD2-73FC7CD97E90}"/>
              </a:ext>
            </a:extLst>
          </p:cNvPr>
          <p:cNvSpPr txBox="1"/>
          <p:nvPr/>
        </p:nvSpPr>
        <p:spPr>
          <a:xfrm>
            <a:off x="3620658" y="1435434"/>
            <a:ext cx="4437794" cy="1323439"/>
          </a:xfrm>
          <a:prstGeom prst="rect">
            <a:avLst/>
          </a:prstGeom>
          <a:noFill/>
        </p:spPr>
        <p:txBody>
          <a:bodyPr wrap="square" rtlCol="0">
            <a:spAutoFit/>
          </a:bodyPr>
          <a:lstStyle/>
          <a:p>
            <a:pPr algn="just"/>
            <a:r>
              <a:rPr lang="en-US" sz="8000" b="1" dirty="0">
                <a:solidFill>
                  <a:schemeClr val="bg1"/>
                </a:solidFill>
              </a:rPr>
              <a:t>Abstract</a:t>
            </a:r>
          </a:p>
        </p:txBody>
      </p:sp>
      <p:sp>
        <p:nvSpPr>
          <p:cNvPr id="29" name="TextBox 28">
            <a:extLst>
              <a:ext uri="{FF2B5EF4-FFF2-40B4-BE49-F238E27FC236}">
                <a16:creationId xmlns:a16="http://schemas.microsoft.com/office/drawing/2014/main" id="{D7362F7C-7991-90A8-ED60-559EFBDB2617}"/>
              </a:ext>
            </a:extLst>
          </p:cNvPr>
          <p:cNvSpPr txBox="1"/>
          <p:nvPr/>
        </p:nvSpPr>
        <p:spPr>
          <a:xfrm>
            <a:off x="1095940" y="14097853"/>
            <a:ext cx="9487234" cy="4324261"/>
          </a:xfrm>
          <a:prstGeom prst="rect">
            <a:avLst/>
          </a:prstGeom>
          <a:noFill/>
        </p:spPr>
        <p:txBody>
          <a:bodyPr wrap="square" rtlCol="0">
            <a:spAutoFit/>
          </a:bodyPr>
          <a:lstStyle/>
          <a:p>
            <a:pPr algn="just"/>
            <a:r>
              <a:rPr lang="en-US" sz="5500" dirty="0">
                <a:solidFill>
                  <a:schemeClr val="bg1"/>
                </a:solidFill>
              </a:rPr>
              <a:t>Can we make a system that quickly checks if someone is wearing a mask using a camera and smart technology?</a:t>
            </a:r>
          </a:p>
        </p:txBody>
      </p:sp>
      <p:sp>
        <p:nvSpPr>
          <p:cNvPr id="30" name="TextBox 29">
            <a:extLst>
              <a:ext uri="{FF2B5EF4-FFF2-40B4-BE49-F238E27FC236}">
                <a16:creationId xmlns:a16="http://schemas.microsoft.com/office/drawing/2014/main" id="{4BF643F0-9220-68C1-7F47-5C50D1FC9C01}"/>
              </a:ext>
            </a:extLst>
          </p:cNvPr>
          <p:cNvSpPr txBox="1"/>
          <p:nvPr/>
        </p:nvSpPr>
        <p:spPr>
          <a:xfrm>
            <a:off x="2936535" y="19890696"/>
            <a:ext cx="5665300" cy="1323439"/>
          </a:xfrm>
          <a:prstGeom prst="rect">
            <a:avLst/>
          </a:prstGeom>
          <a:noFill/>
        </p:spPr>
        <p:txBody>
          <a:bodyPr wrap="square" rtlCol="0">
            <a:spAutoFit/>
          </a:bodyPr>
          <a:lstStyle/>
          <a:p>
            <a:pPr algn="just"/>
            <a:r>
              <a:rPr lang="en-US" sz="8000" b="1" dirty="0">
                <a:solidFill>
                  <a:schemeClr val="bg1"/>
                </a:solidFill>
              </a:rPr>
              <a:t>Hypothesis</a:t>
            </a:r>
          </a:p>
        </p:txBody>
      </p:sp>
      <p:sp>
        <p:nvSpPr>
          <p:cNvPr id="31" name="TextBox 30">
            <a:extLst>
              <a:ext uri="{FF2B5EF4-FFF2-40B4-BE49-F238E27FC236}">
                <a16:creationId xmlns:a16="http://schemas.microsoft.com/office/drawing/2014/main" id="{D37AD9A6-C8F2-8DEC-57C2-283B8F5D9CDD}"/>
              </a:ext>
            </a:extLst>
          </p:cNvPr>
          <p:cNvSpPr txBox="1"/>
          <p:nvPr/>
        </p:nvSpPr>
        <p:spPr>
          <a:xfrm>
            <a:off x="1095940" y="21453459"/>
            <a:ext cx="9487234" cy="6863417"/>
          </a:xfrm>
          <a:prstGeom prst="rect">
            <a:avLst/>
          </a:prstGeom>
          <a:noFill/>
        </p:spPr>
        <p:txBody>
          <a:bodyPr wrap="square" rtlCol="0">
            <a:spAutoFit/>
          </a:bodyPr>
          <a:lstStyle/>
          <a:p>
            <a:pPr algn="just"/>
            <a:r>
              <a:rPr lang="en-US" sz="5500" dirty="0">
                <a:solidFill>
                  <a:schemeClr val="bg1"/>
                </a:solidFill>
              </a:rPr>
              <a:t>By using special computer programs and sensors, we can create a system that accurately tells if someone has a mask on or not. This system can help remind people to wear masks in public places.</a:t>
            </a:r>
          </a:p>
        </p:txBody>
      </p:sp>
      <p:pic>
        <p:nvPicPr>
          <p:cNvPr id="5" name="Picture 4" descr="A circuit board with wires&#10;&#10;Description automatically generated">
            <a:extLst>
              <a:ext uri="{FF2B5EF4-FFF2-40B4-BE49-F238E27FC236}">
                <a16:creationId xmlns:a16="http://schemas.microsoft.com/office/drawing/2014/main" id="{684BD292-501B-DDA2-547B-3A49527AFDCE}"/>
              </a:ext>
            </a:extLst>
          </p:cNvPr>
          <p:cNvPicPr>
            <a:picLocks noChangeAspect="1"/>
          </p:cNvPicPr>
          <p:nvPr/>
        </p:nvPicPr>
        <p:blipFill rotWithShape="1">
          <a:blip r:embed="rId6">
            <a:extLst>
              <a:ext uri="{28A0092B-C50C-407E-A947-70E740481C1C}">
                <a14:useLocalDpi xmlns:a14="http://schemas.microsoft.com/office/drawing/2010/main" val="0"/>
              </a:ext>
            </a:extLst>
          </a:blip>
          <a:srcRect l="7498" r="11860"/>
          <a:stretch/>
        </p:blipFill>
        <p:spPr>
          <a:xfrm>
            <a:off x="12560654" y="12370027"/>
            <a:ext cx="18008564" cy="7921937"/>
          </a:xfrm>
          <a:prstGeom prst="rect">
            <a:avLst/>
          </a:prstGeom>
          <a:ln w="38100">
            <a:solidFill>
              <a:schemeClr val="tx1">
                <a:lumMod val="95000"/>
                <a:lumOff val="5000"/>
              </a:schemeClr>
            </a:solidFill>
          </a:ln>
        </p:spPr>
      </p:pic>
      <p:sp>
        <p:nvSpPr>
          <p:cNvPr id="7" name="TextBox 6">
            <a:extLst>
              <a:ext uri="{FF2B5EF4-FFF2-40B4-BE49-F238E27FC236}">
                <a16:creationId xmlns:a16="http://schemas.microsoft.com/office/drawing/2014/main" id="{002AF860-1209-CEBB-FA81-04BA7CEF9C60}"/>
              </a:ext>
            </a:extLst>
          </p:cNvPr>
          <p:cNvSpPr txBox="1"/>
          <p:nvPr/>
        </p:nvSpPr>
        <p:spPr>
          <a:xfrm>
            <a:off x="18898993" y="4639944"/>
            <a:ext cx="5402651" cy="1323439"/>
          </a:xfrm>
          <a:prstGeom prst="rect">
            <a:avLst/>
          </a:prstGeom>
          <a:noFill/>
        </p:spPr>
        <p:txBody>
          <a:bodyPr wrap="square" rtlCol="0">
            <a:spAutoFit/>
          </a:bodyPr>
          <a:lstStyle/>
          <a:p>
            <a:pPr algn="just"/>
            <a:r>
              <a:rPr lang="en-US" sz="8000" b="1" dirty="0"/>
              <a:t>Materials</a:t>
            </a:r>
          </a:p>
        </p:txBody>
      </p:sp>
      <p:sp>
        <p:nvSpPr>
          <p:cNvPr id="8" name="TextBox 7">
            <a:extLst>
              <a:ext uri="{FF2B5EF4-FFF2-40B4-BE49-F238E27FC236}">
                <a16:creationId xmlns:a16="http://schemas.microsoft.com/office/drawing/2014/main" id="{0FDF3579-2BF9-9549-55E1-599867B705A8}"/>
              </a:ext>
            </a:extLst>
          </p:cNvPr>
          <p:cNvSpPr txBox="1"/>
          <p:nvPr/>
        </p:nvSpPr>
        <p:spPr>
          <a:xfrm>
            <a:off x="614602" y="29708920"/>
            <a:ext cx="10449904" cy="1323439"/>
          </a:xfrm>
          <a:prstGeom prst="rect">
            <a:avLst/>
          </a:prstGeom>
          <a:noFill/>
        </p:spPr>
        <p:txBody>
          <a:bodyPr wrap="square" rtlCol="0">
            <a:spAutoFit/>
          </a:bodyPr>
          <a:lstStyle/>
          <a:p>
            <a:pPr algn="just"/>
            <a:r>
              <a:rPr lang="en-US" sz="8000" b="1" dirty="0">
                <a:solidFill>
                  <a:schemeClr val="bg1"/>
                </a:solidFill>
              </a:rPr>
              <a:t>Background Research</a:t>
            </a:r>
          </a:p>
        </p:txBody>
      </p:sp>
      <p:sp>
        <p:nvSpPr>
          <p:cNvPr id="9" name="TextBox 8">
            <a:extLst>
              <a:ext uri="{FF2B5EF4-FFF2-40B4-BE49-F238E27FC236}">
                <a16:creationId xmlns:a16="http://schemas.microsoft.com/office/drawing/2014/main" id="{3EBF7025-C7F0-F1F9-CF8D-13D5BF358002}"/>
              </a:ext>
            </a:extLst>
          </p:cNvPr>
          <p:cNvSpPr txBox="1"/>
          <p:nvPr/>
        </p:nvSpPr>
        <p:spPr>
          <a:xfrm>
            <a:off x="1056112" y="31419554"/>
            <a:ext cx="9487234" cy="9402574"/>
          </a:xfrm>
          <a:prstGeom prst="rect">
            <a:avLst/>
          </a:prstGeom>
          <a:noFill/>
        </p:spPr>
        <p:txBody>
          <a:bodyPr wrap="square" rtlCol="0">
            <a:spAutoFit/>
          </a:bodyPr>
          <a:lstStyle/>
          <a:p>
            <a:pPr algn="just"/>
            <a:r>
              <a:rPr lang="en-US" sz="5500" dirty="0">
                <a:solidFill>
                  <a:schemeClr val="bg1"/>
                </a:solidFill>
              </a:rPr>
              <a:t>Other studies have already investigated how we can use computers to see if someone is wearing a mask. Some have used special computer brains called neural networks, while others have focused on using webcams for real-time detection. Learning from these studies helps us make our mask detection system better.</a:t>
            </a:r>
          </a:p>
        </p:txBody>
      </p:sp>
      <p:sp>
        <p:nvSpPr>
          <p:cNvPr id="10" name="TextBox 9">
            <a:extLst>
              <a:ext uri="{FF2B5EF4-FFF2-40B4-BE49-F238E27FC236}">
                <a16:creationId xmlns:a16="http://schemas.microsoft.com/office/drawing/2014/main" id="{E6298B15-5CEF-1969-C2D9-2E58CACEE6FA}"/>
              </a:ext>
            </a:extLst>
          </p:cNvPr>
          <p:cNvSpPr txBox="1"/>
          <p:nvPr/>
        </p:nvSpPr>
        <p:spPr>
          <a:xfrm>
            <a:off x="11771437" y="6459794"/>
            <a:ext cx="9583937" cy="4708981"/>
          </a:xfrm>
          <a:prstGeom prst="rect">
            <a:avLst/>
          </a:prstGeom>
          <a:noFill/>
        </p:spPr>
        <p:txBody>
          <a:bodyPr wrap="square" rtlCol="0">
            <a:spAutoFit/>
          </a:bodyPr>
          <a:lstStyle/>
          <a:p>
            <a:pPr algn="just"/>
            <a:r>
              <a:rPr lang="en-US" sz="5000" u="sng" dirty="0"/>
              <a:t>Hardware Components</a:t>
            </a:r>
          </a:p>
          <a:p>
            <a:pPr algn="just"/>
            <a:endParaRPr lang="en-US" sz="5000" dirty="0"/>
          </a:p>
          <a:p>
            <a:pPr marL="685800" indent="-685800" algn="just">
              <a:buFont typeface="Arial" panose="020B0604020202020204" pitchFamily="34" charset="0"/>
              <a:buChar char="•"/>
            </a:pPr>
            <a:r>
              <a:rPr lang="en-US" sz="5000" dirty="0"/>
              <a:t>Laptop/Desktop Computer with Webcam.</a:t>
            </a:r>
          </a:p>
          <a:p>
            <a:pPr marL="685800" indent="-685800" algn="just">
              <a:buFont typeface="Arial" panose="020B0604020202020204" pitchFamily="34" charset="0"/>
              <a:buChar char="•"/>
            </a:pPr>
            <a:r>
              <a:rPr lang="en-US" sz="5000" dirty="0"/>
              <a:t>Arduino Uno.</a:t>
            </a:r>
          </a:p>
          <a:p>
            <a:pPr marL="685800" indent="-685800" algn="just">
              <a:buFont typeface="Arial" panose="020B0604020202020204" pitchFamily="34" charset="0"/>
              <a:buChar char="•"/>
            </a:pPr>
            <a:r>
              <a:rPr lang="en-US" sz="5000" dirty="0"/>
              <a:t>Red LED, Green LED, Buzzer.</a:t>
            </a:r>
          </a:p>
        </p:txBody>
      </p:sp>
      <p:sp>
        <p:nvSpPr>
          <p:cNvPr id="21" name="TextBox 20">
            <a:extLst>
              <a:ext uri="{FF2B5EF4-FFF2-40B4-BE49-F238E27FC236}">
                <a16:creationId xmlns:a16="http://schemas.microsoft.com/office/drawing/2014/main" id="{A355FF72-7BFF-D997-9C3A-1D1812162226}"/>
              </a:ext>
            </a:extLst>
          </p:cNvPr>
          <p:cNvSpPr txBox="1"/>
          <p:nvPr/>
        </p:nvSpPr>
        <p:spPr>
          <a:xfrm>
            <a:off x="21979716" y="6459794"/>
            <a:ext cx="9306605" cy="3939540"/>
          </a:xfrm>
          <a:prstGeom prst="rect">
            <a:avLst/>
          </a:prstGeom>
          <a:noFill/>
        </p:spPr>
        <p:txBody>
          <a:bodyPr wrap="square" rtlCol="0">
            <a:spAutoFit/>
          </a:bodyPr>
          <a:lstStyle/>
          <a:p>
            <a:pPr algn="just"/>
            <a:r>
              <a:rPr lang="en-US" sz="5000" u="sng" dirty="0"/>
              <a:t>Software Components</a:t>
            </a:r>
          </a:p>
          <a:p>
            <a:pPr algn="just"/>
            <a:endParaRPr lang="en-US" sz="5000" dirty="0"/>
          </a:p>
          <a:p>
            <a:pPr marL="685800" indent="-685800" algn="just">
              <a:buFont typeface="Arial" panose="020B0604020202020204" pitchFamily="34" charset="0"/>
              <a:buChar char="•"/>
            </a:pPr>
            <a:r>
              <a:rPr lang="en-US" sz="5000" dirty="0"/>
              <a:t>Python Program.</a:t>
            </a:r>
          </a:p>
          <a:p>
            <a:pPr marL="685800" indent="-685800" algn="just">
              <a:buFont typeface="Arial" panose="020B0604020202020204" pitchFamily="34" charset="0"/>
              <a:buChar char="•"/>
            </a:pPr>
            <a:r>
              <a:rPr lang="en-US" sz="5000" dirty="0"/>
              <a:t>Arduino Code.</a:t>
            </a:r>
          </a:p>
          <a:p>
            <a:pPr marL="685800" indent="-685800" algn="just">
              <a:buFont typeface="Arial" panose="020B0604020202020204" pitchFamily="34" charset="0"/>
              <a:buChar char="•"/>
            </a:pPr>
            <a:r>
              <a:rPr lang="en-US" sz="5000" dirty="0"/>
              <a:t>Serial Communication. </a:t>
            </a:r>
          </a:p>
        </p:txBody>
      </p:sp>
      <p:cxnSp>
        <p:nvCxnSpPr>
          <p:cNvPr id="22" name="Straight Connector 21">
            <a:extLst>
              <a:ext uri="{FF2B5EF4-FFF2-40B4-BE49-F238E27FC236}">
                <a16:creationId xmlns:a16="http://schemas.microsoft.com/office/drawing/2014/main" id="{3F37BC9F-3BC5-9EF9-11E5-0C8E9231AF86}"/>
              </a:ext>
            </a:extLst>
          </p:cNvPr>
          <p:cNvCxnSpPr>
            <a:cxnSpLocks/>
          </p:cNvCxnSpPr>
          <p:nvPr/>
        </p:nvCxnSpPr>
        <p:spPr>
          <a:xfrm>
            <a:off x="21601564" y="6459794"/>
            <a:ext cx="0" cy="4922087"/>
          </a:xfrm>
          <a:prstGeom prst="line">
            <a:avLst/>
          </a:prstGeom>
        </p:spPr>
        <p:style>
          <a:lnRef idx="2">
            <a:schemeClr val="dk1"/>
          </a:lnRef>
          <a:fillRef idx="0">
            <a:schemeClr val="dk1"/>
          </a:fillRef>
          <a:effectRef idx="1">
            <a:schemeClr val="dk1"/>
          </a:effectRef>
          <a:fontRef idx="minor">
            <a:schemeClr val="tx1"/>
          </a:fontRef>
        </p:style>
      </p:cxnSp>
      <p:pic>
        <p:nvPicPr>
          <p:cNvPr id="1026" name="Picture 2" descr="Premium Vector | No face mask no service warning for wearing face mask">
            <a:extLst>
              <a:ext uri="{FF2B5EF4-FFF2-40B4-BE49-F238E27FC236}">
                <a16:creationId xmlns:a16="http://schemas.microsoft.com/office/drawing/2014/main" id="{1E872D0F-C9B9-BA64-2D06-F8C4C6CA003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517" t="16613" r="12451" b="16577"/>
          <a:stretch/>
        </p:blipFill>
        <p:spPr bwMode="auto">
          <a:xfrm>
            <a:off x="17316273" y="36929110"/>
            <a:ext cx="9326879" cy="5532120"/>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9C479978-8129-E8EE-E710-767F50985FC2}"/>
              </a:ext>
            </a:extLst>
          </p:cNvPr>
          <p:cNvSpPr txBox="1"/>
          <p:nvPr/>
        </p:nvSpPr>
        <p:spPr>
          <a:xfrm>
            <a:off x="19278388" y="31246699"/>
            <a:ext cx="5402651" cy="1323439"/>
          </a:xfrm>
          <a:prstGeom prst="rect">
            <a:avLst/>
          </a:prstGeom>
          <a:noFill/>
        </p:spPr>
        <p:txBody>
          <a:bodyPr wrap="square" rtlCol="0">
            <a:spAutoFit/>
          </a:bodyPr>
          <a:lstStyle/>
          <a:p>
            <a:pPr algn="just"/>
            <a:r>
              <a:rPr lang="en-US" sz="8000" b="1" dirty="0"/>
              <a:t>Results</a:t>
            </a:r>
          </a:p>
        </p:txBody>
      </p:sp>
      <p:sp>
        <p:nvSpPr>
          <p:cNvPr id="39" name="TextBox 38">
            <a:extLst>
              <a:ext uri="{FF2B5EF4-FFF2-40B4-BE49-F238E27FC236}">
                <a16:creationId xmlns:a16="http://schemas.microsoft.com/office/drawing/2014/main" id="{358DD219-6482-F761-16E1-1CCD5721E8C2}"/>
              </a:ext>
            </a:extLst>
          </p:cNvPr>
          <p:cNvSpPr txBox="1"/>
          <p:nvPr/>
        </p:nvSpPr>
        <p:spPr>
          <a:xfrm>
            <a:off x="11842882" y="32799169"/>
            <a:ext cx="19514880" cy="3477875"/>
          </a:xfrm>
          <a:prstGeom prst="rect">
            <a:avLst/>
          </a:prstGeom>
          <a:noFill/>
        </p:spPr>
        <p:txBody>
          <a:bodyPr wrap="square" rtlCol="0">
            <a:spAutoFit/>
          </a:bodyPr>
          <a:lstStyle/>
          <a:p>
            <a:pPr algn="just"/>
            <a:r>
              <a:rPr lang="en-US" sz="5500" dirty="0"/>
              <a:t>The system detected whether people were wearing masks or not with rapidity and precision. It was simple to understand because of the sound and lighting. Enhancing the system further is the next stage.</a:t>
            </a:r>
          </a:p>
        </p:txBody>
      </p:sp>
      <p:sp>
        <p:nvSpPr>
          <p:cNvPr id="41" name="TextBox 40">
            <a:extLst>
              <a:ext uri="{FF2B5EF4-FFF2-40B4-BE49-F238E27FC236}">
                <a16:creationId xmlns:a16="http://schemas.microsoft.com/office/drawing/2014/main" id="{4A0282CB-78E4-E0F5-7C41-05663D639920}"/>
              </a:ext>
            </a:extLst>
          </p:cNvPr>
          <p:cNvSpPr txBox="1"/>
          <p:nvPr/>
        </p:nvSpPr>
        <p:spPr>
          <a:xfrm>
            <a:off x="18898993" y="21692982"/>
            <a:ext cx="5402651" cy="1323439"/>
          </a:xfrm>
          <a:prstGeom prst="rect">
            <a:avLst/>
          </a:prstGeom>
          <a:noFill/>
        </p:spPr>
        <p:txBody>
          <a:bodyPr wrap="square" rtlCol="0">
            <a:spAutoFit/>
          </a:bodyPr>
          <a:lstStyle/>
          <a:p>
            <a:pPr algn="just"/>
            <a:r>
              <a:rPr lang="en-US" sz="8000" b="1" dirty="0"/>
              <a:t>Procedure</a:t>
            </a:r>
          </a:p>
        </p:txBody>
      </p:sp>
      <p:cxnSp>
        <p:nvCxnSpPr>
          <p:cNvPr id="42" name="Straight Connector 41">
            <a:extLst>
              <a:ext uri="{FF2B5EF4-FFF2-40B4-BE49-F238E27FC236}">
                <a16:creationId xmlns:a16="http://schemas.microsoft.com/office/drawing/2014/main" id="{1D11DAE1-E4C0-F0FE-9C5C-23863FBCEF11}"/>
              </a:ext>
            </a:extLst>
          </p:cNvPr>
          <p:cNvCxnSpPr>
            <a:cxnSpLocks/>
          </p:cNvCxnSpPr>
          <p:nvPr/>
        </p:nvCxnSpPr>
        <p:spPr>
          <a:xfrm flipH="1">
            <a:off x="11560967" y="21013303"/>
            <a:ext cx="20078700"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7D1EBD9F-A105-80D4-4028-B79B55A6B470}"/>
              </a:ext>
            </a:extLst>
          </p:cNvPr>
          <p:cNvCxnSpPr>
            <a:cxnSpLocks/>
          </p:cNvCxnSpPr>
          <p:nvPr/>
        </p:nvCxnSpPr>
        <p:spPr>
          <a:xfrm flipH="1">
            <a:off x="11536385" y="30578867"/>
            <a:ext cx="20078700" cy="0"/>
          </a:xfrm>
          <a:prstGeom prst="line">
            <a:avLst/>
          </a:prstGeom>
        </p:spPr>
        <p:style>
          <a:lnRef idx="2">
            <a:schemeClr val="dk1"/>
          </a:lnRef>
          <a:fillRef idx="0">
            <a:schemeClr val="dk1"/>
          </a:fillRef>
          <a:effectRef idx="1">
            <a:schemeClr val="dk1"/>
          </a:effectRef>
          <a:fontRef idx="minor">
            <a:schemeClr val="tx1"/>
          </a:fontRef>
        </p:style>
      </p:cxnSp>
      <p:sp>
        <p:nvSpPr>
          <p:cNvPr id="44" name="TextBox 43">
            <a:extLst>
              <a:ext uri="{FF2B5EF4-FFF2-40B4-BE49-F238E27FC236}">
                <a16:creationId xmlns:a16="http://schemas.microsoft.com/office/drawing/2014/main" id="{EE8387D8-9184-84DC-DBD3-6489A4C16923}"/>
              </a:ext>
            </a:extLst>
          </p:cNvPr>
          <p:cNvSpPr txBox="1"/>
          <p:nvPr/>
        </p:nvSpPr>
        <p:spPr>
          <a:xfrm>
            <a:off x="32275458" y="4597343"/>
            <a:ext cx="10128712" cy="13634502"/>
          </a:xfrm>
          <a:prstGeom prst="rect">
            <a:avLst/>
          </a:prstGeom>
          <a:noFill/>
        </p:spPr>
        <p:txBody>
          <a:bodyPr wrap="square" rtlCol="0">
            <a:spAutoFit/>
          </a:bodyPr>
          <a:lstStyle/>
          <a:p>
            <a:pPr marL="685800" indent="-685800" algn="just">
              <a:buFont typeface="Wingdings" panose="05000000000000000000" pitchFamily="2" charset="2"/>
              <a:buChar char="Ø"/>
            </a:pPr>
            <a:r>
              <a:rPr lang="en-US" sz="5500" dirty="0">
                <a:solidFill>
                  <a:schemeClr val="bg1"/>
                </a:solidFill>
              </a:rPr>
              <a:t> The system demonstrated reliable performance in accurately detecting whether individuals were wearing masks or not.</a:t>
            </a:r>
          </a:p>
          <a:p>
            <a:pPr marL="685800" indent="-685800" algn="just">
              <a:buFont typeface="Wingdings" panose="05000000000000000000" pitchFamily="2" charset="2"/>
              <a:buChar char="Ø"/>
            </a:pPr>
            <a:r>
              <a:rPr lang="en-US" sz="5500" dirty="0">
                <a:solidFill>
                  <a:schemeClr val="bg1"/>
                </a:solidFill>
              </a:rPr>
              <a:t>The integration of hardware components such as LEDs and a buzzer provided immediate and intuitive feedback, enhancing user awareness.</a:t>
            </a:r>
          </a:p>
          <a:p>
            <a:pPr marL="685800" indent="-685800" algn="just">
              <a:buFont typeface="Wingdings" panose="05000000000000000000" pitchFamily="2" charset="2"/>
              <a:buChar char="Ø"/>
            </a:pPr>
            <a:r>
              <a:rPr lang="en-US" sz="5500" dirty="0">
                <a:solidFill>
                  <a:schemeClr val="bg1"/>
                </a:solidFill>
              </a:rPr>
              <a:t>User feedback indicated a positive response to the system's functionality and effectiveness in encouraging mask compliance.</a:t>
            </a:r>
          </a:p>
        </p:txBody>
      </p:sp>
      <p:sp>
        <p:nvSpPr>
          <p:cNvPr id="45" name="TextBox 44">
            <a:extLst>
              <a:ext uri="{FF2B5EF4-FFF2-40B4-BE49-F238E27FC236}">
                <a16:creationId xmlns:a16="http://schemas.microsoft.com/office/drawing/2014/main" id="{15E5D200-71D9-4EB8-0683-5EBBC6E5358F}"/>
              </a:ext>
            </a:extLst>
          </p:cNvPr>
          <p:cNvSpPr txBox="1"/>
          <p:nvPr/>
        </p:nvSpPr>
        <p:spPr>
          <a:xfrm>
            <a:off x="34290388" y="2580914"/>
            <a:ext cx="6141383" cy="1323439"/>
          </a:xfrm>
          <a:prstGeom prst="rect">
            <a:avLst/>
          </a:prstGeom>
          <a:noFill/>
        </p:spPr>
        <p:txBody>
          <a:bodyPr wrap="square" rtlCol="0">
            <a:spAutoFit/>
          </a:bodyPr>
          <a:lstStyle/>
          <a:p>
            <a:pPr algn="just"/>
            <a:r>
              <a:rPr lang="en-US" sz="8000" b="1" dirty="0">
                <a:solidFill>
                  <a:schemeClr val="bg1"/>
                </a:solidFill>
              </a:rPr>
              <a:t>Conclusions</a:t>
            </a:r>
          </a:p>
        </p:txBody>
      </p:sp>
      <p:sp>
        <p:nvSpPr>
          <p:cNvPr id="47" name="TextBox 46">
            <a:extLst>
              <a:ext uri="{FF2B5EF4-FFF2-40B4-BE49-F238E27FC236}">
                <a16:creationId xmlns:a16="http://schemas.microsoft.com/office/drawing/2014/main" id="{3ACCC924-9CC7-9A2C-4AC6-AF3C1CCDAC94}"/>
              </a:ext>
            </a:extLst>
          </p:cNvPr>
          <p:cNvSpPr txBox="1"/>
          <p:nvPr/>
        </p:nvSpPr>
        <p:spPr>
          <a:xfrm>
            <a:off x="32411023" y="24250428"/>
            <a:ext cx="10128712" cy="12788116"/>
          </a:xfrm>
          <a:prstGeom prst="rect">
            <a:avLst/>
          </a:prstGeom>
          <a:noFill/>
        </p:spPr>
        <p:txBody>
          <a:bodyPr wrap="square" rtlCol="0">
            <a:spAutoFit/>
          </a:bodyPr>
          <a:lstStyle/>
          <a:p>
            <a:pPr algn="just"/>
            <a:r>
              <a:rPr lang="en-US" sz="5500" dirty="0">
                <a:solidFill>
                  <a:schemeClr val="bg1"/>
                </a:solidFill>
              </a:rPr>
              <a:t>In the future, there are some interesting plans to improve the capabilities of the system. Through the addition of sophisticated features, like the ability to identify different kinds of masks and maximize speed and efficiency, the goal is to make it more intelligent. The primary objective is to continuously improve the system's performance and usability to contribute positively to public health and safety measures.</a:t>
            </a:r>
          </a:p>
        </p:txBody>
      </p:sp>
      <p:sp>
        <p:nvSpPr>
          <p:cNvPr id="49" name="TextBox 48">
            <a:extLst>
              <a:ext uri="{FF2B5EF4-FFF2-40B4-BE49-F238E27FC236}">
                <a16:creationId xmlns:a16="http://schemas.microsoft.com/office/drawing/2014/main" id="{E70F5B75-59D3-4189-5FA0-3A87E50E8F0C}"/>
              </a:ext>
            </a:extLst>
          </p:cNvPr>
          <p:cNvSpPr txBox="1"/>
          <p:nvPr/>
        </p:nvSpPr>
        <p:spPr>
          <a:xfrm>
            <a:off x="33267741" y="22404685"/>
            <a:ext cx="8372745" cy="1323439"/>
          </a:xfrm>
          <a:prstGeom prst="rect">
            <a:avLst/>
          </a:prstGeom>
          <a:noFill/>
        </p:spPr>
        <p:txBody>
          <a:bodyPr wrap="square" rtlCol="0">
            <a:spAutoFit/>
          </a:bodyPr>
          <a:lstStyle/>
          <a:p>
            <a:pPr algn="just"/>
            <a:r>
              <a:rPr lang="en-US" sz="8000" b="1" dirty="0">
                <a:solidFill>
                  <a:schemeClr val="bg1"/>
                </a:solidFill>
              </a:rPr>
              <a:t>Future Directions</a:t>
            </a:r>
          </a:p>
        </p:txBody>
      </p:sp>
      <p:sp>
        <p:nvSpPr>
          <p:cNvPr id="50" name="TextBox 49">
            <a:extLst>
              <a:ext uri="{FF2B5EF4-FFF2-40B4-BE49-F238E27FC236}">
                <a16:creationId xmlns:a16="http://schemas.microsoft.com/office/drawing/2014/main" id="{C9E4FE0F-91A1-F1BE-9D86-ACC46D608771}"/>
              </a:ext>
            </a:extLst>
          </p:cNvPr>
          <p:cNvSpPr txBox="1"/>
          <p:nvPr/>
        </p:nvSpPr>
        <p:spPr>
          <a:xfrm>
            <a:off x="11842882" y="23888170"/>
            <a:ext cx="19514880" cy="5170646"/>
          </a:xfrm>
          <a:prstGeom prst="rect">
            <a:avLst/>
          </a:prstGeom>
          <a:noFill/>
        </p:spPr>
        <p:txBody>
          <a:bodyPr wrap="square" rtlCol="0">
            <a:spAutoFit/>
          </a:bodyPr>
          <a:lstStyle/>
          <a:p>
            <a:pPr algn="just"/>
            <a:r>
              <a:rPr lang="en-US" sz="5500" dirty="0"/>
              <a:t>First, connecting the Arduino to the computer and making sure that the webcam is working. Then, install Python and special tools for recognizing masks and faces. Write a program in Python that uses the webcam and tools, tell the Arduino what to do when it detects masks. Testing the system with different lights and masks to check if it works properly.</a:t>
            </a:r>
          </a:p>
        </p:txBody>
      </p:sp>
    </p:spTree>
    <p:extLst>
      <p:ext uri="{BB962C8B-B14F-4D97-AF65-F5344CB8AC3E}">
        <p14:creationId xmlns:p14="http://schemas.microsoft.com/office/powerpoint/2010/main" val="18414461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142</TotalTime>
  <Words>438</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يزيد موافي</dc:creator>
  <cp:lastModifiedBy>يزيد موافي</cp:lastModifiedBy>
  <cp:revision>5</cp:revision>
  <dcterms:created xsi:type="dcterms:W3CDTF">2024-04-15T20:52:46Z</dcterms:created>
  <dcterms:modified xsi:type="dcterms:W3CDTF">2024-04-16T20:36:20Z</dcterms:modified>
</cp:coreProperties>
</file>