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21396325" cy="30267275"/>
  <p:notesSz cx="6954838" cy="9309100"/>
  <p:defaultTextStyle>
    <a:defPPr>
      <a:defRPr lang="en-US"/>
    </a:defPPr>
    <a:lvl1pPr marL="0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71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943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914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886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858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829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801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772" algn="l" defTabSz="2951943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4408" y="192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23611399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29" name="عنوان 28"/>
          <p:cNvSpPr>
            <a:spLocks noGrp="1"/>
          </p:cNvSpPr>
          <p:nvPr>
            <p:ph type="ctrTitle"/>
          </p:nvPr>
        </p:nvSpPr>
        <p:spPr>
          <a:xfrm>
            <a:off x="891513" y="21420172"/>
            <a:ext cx="19791601" cy="5394862"/>
          </a:xfrm>
        </p:spPr>
        <p:txBody>
          <a:bodyPr anchor="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891513" y="17151456"/>
            <a:ext cx="19791601" cy="4035637"/>
          </a:xfrm>
        </p:spPr>
        <p:txBody>
          <a:bodyPr anchor="b"/>
          <a:lstStyle>
            <a:lvl1pPr marL="0" indent="0" algn="l">
              <a:buNone/>
              <a:defRPr sz="7700">
                <a:solidFill>
                  <a:schemeClr val="tx2">
                    <a:shade val="75000"/>
                  </a:schemeClr>
                </a:solidFill>
              </a:defRPr>
            </a:lvl1pPr>
            <a:lvl2pPr marL="1476070" indent="0" algn="ctr">
              <a:buNone/>
            </a:lvl2pPr>
            <a:lvl3pPr marL="2952140" indent="0" algn="ctr">
              <a:buNone/>
            </a:lvl3pPr>
            <a:lvl4pPr marL="4428211" indent="0" algn="ctr">
              <a:buNone/>
            </a:lvl4pPr>
            <a:lvl5pPr marL="5904281" indent="0" algn="ctr">
              <a:buNone/>
            </a:lvl5pPr>
            <a:lvl6pPr marL="7380351" indent="0" algn="ctr">
              <a:buNone/>
            </a:lvl6pPr>
            <a:lvl7pPr marL="8856421" indent="0" algn="ctr">
              <a:buNone/>
            </a:lvl7pPr>
            <a:lvl8pPr marL="10332491" indent="0" algn="ctr">
              <a:buNone/>
            </a:lvl8pPr>
            <a:lvl9pPr marL="11808562" indent="0" algn="ctr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2"/>
          </p:nvPr>
        </p:nvSpPr>
        <p:spPr>
          <a:xfrm>
            <a:off x="19256692" y="28572308"/>
            <a:ext cx="1775895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16047244" y="2424191"/>
            <a:ext cx="4279265" cy="25825272"/>
          </a:xfrm>
        </p:spPr>
        <p:txBody>
          <a:bodyPr vert="eaVer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069816" y="2424191"/>
            <a:ext cx="14620822" cy="25825272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وان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7" name="عنصر نائب للمحتوى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>
          <a:xfrm>
            <a:off x="8380227" y="336305"/>
            <a:ext cx="6775503" cy="1275149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>
          <a:xfrm>
            <a:off x="19256692" y="28572308"/>
            <a:ext cx="1775895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15203822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6" name="عنصر نائب للنص 5"/>
          <p:cNvSpPr>
            <a:spLocks noGrp="1"/>
          </p:cNvSpPr>
          <p:nvPr>
            <p:ph type="body" idx="1"/>
          </p:nvPr>
        </p:nvSpPr>
        <p:spPr>
          <a:xfrm>
            <a:off x="891513" y="7398667"/>
            <a:ext cx="19791601" cy="5380849"/>
          </a:xfrm>
        </p:spPr>
        <p:txBody>
          <a:bodyPr anchor="b"/>
          <a:lstStyle>
            <a:lvl1pPr marL="0" indent="0" algn="r">
              <a:buNone/>
              <a:defRPr sz="6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422299" y="13006744"/>
            <a:ext cx="20326509" cy="522913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عنوان 19"/>
          <p:cNvSpPr>
            <a:spLocks noGrp="1"/>
          </p:cNvSpPr>
          <p:nvPr>
            <p:ph type="title"/>
          </p:nvPr>
        </p:nvSpPr>
        <p:spPr>
          <a:xfrm>
            <a:off x="706079" y="2017818"/>
            <a:ext cx="20326509" cy="371278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713211" y="7062364"/>
            <a:ext cx="9806649" cy="2085078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10876465" y="7062364"/>
            <a:ext cx="10163254" cy="2085078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عنوان 28"/>
          <p:cNvSpPr>
            <a:spLocks noGrp="1"/>
          </p:cNvSpPr>
          <p:nvPr>
            <p:ph type="title"/>
          </p:nvPr>
        </p:nvSpPr>
        <p:spPr>
          <a:xfrm>
            <a:off x="713211" y="23877517"/>
            <a:ext cx="20148206" cy="389551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658559" y="2942652"/>
            <a:ext cx="10039603" cy="2823542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25" name="عنصر نائب للنص 24"/>
          <p:cNvSpPr>
            <a:spLocks noGrp="1"/>
          </p:cNvSpPr>
          <p:nvPr>
            <p:ph type="body" sz="half" idx="3"/>
          </p:nvPr>
        </p:nvSpPr>
        <p:spPr>
          <a:xfrm>
            <a:off x="10869037" y="2942652"/>
            <a:ext cx="10043546" cy="2823542"/>
          </a:xfrm>
        </p:spPr>
        <p:txBody>
          <a:bodyPr anchor="ctr"/>
          <a:lstStyle>
            <a:lvl1pPr marL="0" indent="0">
              <a:buNone/>
              <a:defRPr sz="5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658559" y="5808234"/>
            <a:ext cx="10039603" cy="173966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8" name="عنصر نائب للمحتوى 27"/>
          <p:cNvSpPr>
            <a:spLocks noGrp="1"/>
          </p:cNvSpPr>
          <p:nvPr>
            <p:ph sz="quarter" idx="4"/>
          </p:nvPr>
        </p:nvSpPr>
        <p:spPr>
          <a:xfrm>
            <a:off x="10877706" y="5808234"/>
            <a:ext cx="10034876" cy="17396679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9256693" y="28585760"/>
            <a:ext cx="1783027" cy="1089622"/>
          </a:xfrm>
        </p:spPr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203543" y="26567944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عنوان 29"/>
          <p:cNvSpPr>
            <a:spLocks noGrp="1"/>
          </p:cNvSpPr>
          <p:nvPr>
            <p:ph type="title"/>
          </p:nvPr>
        </p:nvSpPr>
        <p:spPr>
          <a:xfrm>
            <a:off x="706079" y="2017818"/>
            <a:ext cx="20326509" cy="3712786"/>
          </a:xfrm>
        </p:spPr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4" name="عنصر نائب للتذييل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1203543" y="25814647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12" name="عنوان 11"/>
          <p:cNvSpPr>
            <a:spLocks noGrp="1"/>
          </p:cNvSpPr>
          <p:nvPr>
            <p:ph type="title"/>
          </p:nvPr>
        </p:nvSpPr>
        <p:spPr>
          <a:xfrm>
            <a:off x="1069816" y="24213820"/>
            <a:ext cx="19791601" cy="2298071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idx="2"/>
          </p:nvPr>
        </p:nvSpPr>
        <p:spPr>
          <a:xfrm>
            <a:off x="1069817" y="2690424"/>
            <a:ext cx="7039244" cy="21187093"/>
          </a:xfrm>
        </p:spPr>
        <p:txBody>
          <a:bodyPr/>
          <a:lstStyle>
            <a:lvl1pPr marL="0" indent="0"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8365369" y="2690424"/>
            <a:ext cx="12496048" cy="2118709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صر نائب للصورة 12"/>
          <p:cNvSpPr>
            <a:spLocks noGrp="1"/>
          </p:cNvSpPr>
          <p:nvPr>
            <p:ph type="pic" idx="1"/>
          </p:nvPr>
        </p:nvSpPr>
        <p:spPr>
          <a:xfrm>
            <a:off x="8201924" y="2721468"/>
            <a:ext cx="11767979" cy="1614254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10300"/>
            </a:lvl1pPr>
          </a:lstStyle>
          <a:p>
            <a:r>
              <a:rPr kumimoji="0" lang="ar-SA"/>
              <a:t>انقر فوق الأيقونة لإضافة صورة</a:t>
            </a:r>
            <a:endParaRPr kumimoji="0"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عنوان 16"/>
          <p:cNvSpPr>
            <a:spLocks noGrp="1"/>
          </p:cNvSpPr>
          <p:nvPr>
            <p:ph type="title"/>
          </p:nvPr>
        </p:nvSpPr>
        <p:spPr>
          <a:xfrm>
            <a:off x="891513" y="22039590"/>
            <a:ext cx="13729309" cy="2305079"/>
          </a:xfrm>
        </p:spPr>
        <p:txBody>
          <a:bodyPr anchor="ctr"/>
          <a:lstStyle>
            <a:lvl1pPr algn="l">
              <a:buNone/>
              <a:defRPr sz="65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sz="half" idx="2"/>
          </p:nvPr>
        </p:nvSpPr>
        <p:spPr>
          <a:xfrm>
            <a:off x="891513" y="24420448"/>
            <a:ext cx="13729309" cy="3391056"/>
          </a:xfrm>
        </p:spPr>
        <p:txBody>
          <a:bodyPr lIns="354257" tIns="0"/>
          <a:lstStyle>
            <a:lvl1pPr marL="0" indent="0">
              <a:buNone/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203543" y="4638063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idx="1"/>
          </p:nvPr>
        </p:nvSpPr>
        <p:spPr>
          <a:xfrm>
            <a:off x="713211" y="6859181"/>
            <a:ext cx="20326509" cy="19975002"/>
          </a:xfrm>
          <a:prstGeom prst="rect">
            <a:avLst/>
          </a:prstGeom>
        </p:spPr>
        <p:txBody>
          <a:bodyPr vert="horz" lIns="295214" tIns="147607" rIns="295214" bIns="147607">
            <a:normAutofit/>
          </a:bodyPr>
          <a:lstStyle/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  <a:p>
            <a:pPr lvl="1" eaLnBrk="1" latinLnBrk="0" hangingPunct="1"/>
            <a:r>
              <a:rPr kumimoji="0" lang="ar-SA"/>
              <a:t>المستوى الثاني</a:t>
            </a:r>
          </a:p>
          <a:p>
            <a:pPr lvl="2" eaLnBrk="1" latinLnBrk="0" hangingPunct="1"/>
            <a:r>
              <a:rPr kumimoji="0" lang="ar-SA"/>
              <a:t>المستوى الثالث</a:t>
            </a:r>
          </a:p>
          <a:p>
            <a:pPr lvl="3" eaLnBrk="1" latinLnBrk="0" hangingPunct="1"/>
            <a:r>
              <a:rPr kumimoji="0" lang="ar-SA"/>
              <a:t>المستوى الرابع</a:t>
            </a:r>
          </a:p>
          <a:p>
            <a:pPr lvl="4" eaLnBrk="1" latinLnBrk="0" hangingPunct="1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2"/>
          </p:nvPr>
        </p:nvSpPr>
        <p:spPr>
          <a:xfrm>
            <a:off x="15155730" y="336305"/>
            <a:ext cx="5883989" cy="1275149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l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C70A96-5609-40D4-A395-A0CDDD05732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3"/>
          </p:nvPr>
        </p:nvSpPr>
        <p:spPr>
          <a:xfrm>
            <a:off x="7310411" y="336305"/>
            <a:ext cx="7845319" cy="1275149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19256693" y="28585762"/>
            <a:ext cx="1783027" cy="1078972"/>
          </a:xfrm>
          <a:prstGeom prst="rect">
            <a:avLst/>
          </a:prstGeom>
        </p:spPr>
        <p:txBody>
          <a:bodyPr vert="horz" lIns="295214" tIns="147607" rIns="295214" bIns="147607"/>
          <a:lstStyle>
            <a:lvl1pPr algn="r" eaLnBrk="1" latinLnBrk="0" hangingPunct="1">
              <a:defRPr kumimoji="0" sz="3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181E69-C2B8-4DE1-A736-F4FD5D497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عنصر نائب للعنوان 9"/>
          <p:cNvSpPr>
            <a:spLocks noGrp="1"/>
          </p:cNvSpPr>
          <p:nvPr>
            <p:ph type="title"/>
          </p:nvPr>
        </p:nvSpPr>
        <p:spPr>
          <a:xfrm>
            <a:off x="713211" y="2017818"/>
            <a:ext cx="20326509" cy="3699334"/>
          </a:xfrm>
          <a:prstGeom prst="rect">
            <a:avLst/>
          </a:prstGeom>
        </p:spPr>
        <p:txBody>
          <a:bodyPr vert="horz" lIns="295214" tIns="147607" rIns="295214" bIns="147607" anchor="ctr">
            <a:normAutofit/>
          </a:bodyPr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1203543" y="4638063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1203543" y="4669345"/>
            <a:ext cx="20192782" cy="10508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5214" tIns="147607" rIns="295214" bIns="14760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11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1107053" indent="-1107053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103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614" indent="-922544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9000" kern="1200">
          <a:solidFill>
            <a:schemeClr val="tx2"/>
          </a:solidFill>
          <a:latin typeface="+mn-lt"/>
          <a:ea typeface="+mn-ea"/>
          <a:cs typeface="+mn-cs"/>
        </a:defRPr>
      </a:lvl2pPr>
      <a:lvl3pPr marL="3690176" indent="-738035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7700" kern="1200">
          <a:solidFill>
            <a:schemeClr val="tx2"/>
          </a:solidFill>
          <a:latin typeface="+mn-lt"/>
          <a:ea typeface="+mn-ea"/>
          <a:cs typeface="+mn-cs"/>
        </a:defRPr>
      </a:lvl3pPr>
      <a:lvl4pPr marL="5166246" indent="-738035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6500" kern="1200">
          <a:solidFill>
            <a:schemeClr val="tx2"/>
          </a:solidFill>
          <a:latin typeface="+mn-lt"/>
          <a:ea typeface="+mn-ea"/>
          <a:cs typeface="+mn-cs"/>
        </a:defRPr>
      </a:lvl4pPr>
      <a:lvl5pPr marL="664231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5pPr>
      <a:lvl6pPr marL="811838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5800" kern="1200">
          <a:solidFill>
            <a:schemeClr val="tx2"/>
          </a:solidFill>
          <a:latin typeface="+mn-lt"/>
          <a:ea typeface="+mn-ea"/>
          <a:cs typeface="+mn-cs"/>
        </a:defRPr>
      </a:lvl6pPr>
      <a:lvl7pPr marL="9594456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5200" kern="1200">
          <a:solidFill>
            <a:schemeClr val="tx2"/>
          </a:solidFill>
          <a:latin typeface="+mn-lt"/>
          <a:ea typeface="+mn-ea"/>
          <a:cs typeface="+mn-cs"/>
        </a:defRPr>
      </a:lvl7pPr>
      <a:lvl8pPr marL="11070527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5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2546597" indent="-738035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4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 noChangeArrowheads="1"/>
          </p:cNvSpPr>
          <p:nvPr/>
        </p:nvSpPr>
        <p:spPr bwMode="auto">
          <a:xfrm>
            <a:off x="3648454" y="3397229"/>
            <a:ext cx="15160698" cy="157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95175" tIns="147588" rIns="295175" bIns="147588"/>
          <a:lstStyle/>
          <a:p>
            <a:pPr algn="ctr" defTabSz="1827213" eaLnBrk="0" hangingPunct="0"/>
            <a:r>
              <a:rPr lang="en-US" altLang="ja-JP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Supervisor: Dr. Ashraf Odeh</a:t>
            </a:r>
          </a:p>
          <a:p>
            <a:pPr algn="ctr" defTabSz="1827213" eaLnBrk="0" hangingPunct="0"/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Yazeed </a:t>
            </a:r>
            <a:r>
              <a:rPr lang="en-US" altLang="ja-JP" sz="36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Mwafi</a:t>
            </a:r>
            <a:r>
              <a:rPr lang="en-US" altLang="ja-JP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, Laith Jaber</a:t>
            </a:r>
          </a:p>
        </p:txBody>
      </p:sp>
      <p:sp>
        <p:nvSpPr>
          <p:cNvPr id="6" name="TextBox 26"/>
          <p:cNvSpPr txBox="1">
            <a:spLocks noChangeArrowheads="1"/>
          </p:cNvSpPr>
          <p:nvPr/>
        </p:nvSpPr>
        <p:spPr bwMode="auto">
          <a:xfrm>
            <a:off x="4235616" y="2050600"/>
            <a:ext cx="14053380" cy="12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95175" tIns="147588" rIns="295175" bIns="147588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1827213" eaLnBrk="0" hangingPunct="0"/>
            <a:r>
              <a:rPr lang="en-US" altLang="ja-JP" sz="4000" b="1" dirty="0">
                <a:ln/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Geta3.com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7838" y="5380037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3" name="AutoShape 4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6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8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10" descr="http://www.psau.edu.sa/themes/psau/xlogo.png.pagespeed.ic.Q9aETrxcVo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12" descr="Résultat de recherche d'images pour &quot;psau&quot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0" y="5075237"/>
            <a:ext cx="21442362" cy="0"/>
          </a:xfrm>
          <a:prstGeom prst="line">
            <a:avLst/>
          </a:prstGeom>
          <a:ln w="177800" cmpd="thinThick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مستطيل مستدير الزوايا 4"/>
          <p:cNvSpPr/>
          <p:nvPr/>
        </p:nvSpPr>
        <p:spPr>
          <a:xfrm>
            <a:off x="182561" y="5986818"/>
            <a:ext cx="10439399" cy="567689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online car parts sales industry faces several 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Limited Accessibility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Many platforms require user accounts before accessing listings.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Inventory Management Issues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Retailers struggle with outdated and inefficient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Quality Control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Ensuring the authenticity and quality of car parts listings remains a challenge.</a:t>
            </a:r>
          </a:p>
        </p:txBody>
      </p:sp>
      <p:sp>
        <p:nvSpPr>
          <p:cNvPr id="40" name="مستطيل مستدير الزوايا 39"/>
          <p:cNvSpPr/>
          <p:nvPr/>
        </p:nvSpPr>
        <p:spPr>
          <a:xfrm>
            <a:off x="231553" y="12768617"/>
            <a:ext cx="10390407" cy="42130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Comparing with existing platforms: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eBay Motors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Extensive listings but requires user accounts and can be cumbersome for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AutoZone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Strong online presence, mainly serving its inventory with less flexibility for independent retailers.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 err="1">
                <a:solidFill>
                  <a:srgbClr val="000000"/>
                </a:solidFill>
                <a:effectLst/>
              </a:rPr>
              <a:t>RockAuto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Comprehensive listings but limited in retailer management features.</a:t>
            </a:r>
          </a:p>
        </p:txBody>
      </p:sp>
      <p:sp>
        <p:nvSpPr>
          <p:cNvPr id="41" name="مستطيل مستدير الزوايا 40"/>
          <p:cNvSpPr/>
          <p:nvPr/>
        </p:nvSpPr>
        <p:spPr>
          <a:xfrm>
            <a:off x="10774362" y="6024916"/>
            <a:ext cx="10160585" cy="109567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800" b="1" dirty="0"/>
              <a:t>Methodology</a:t>
            </a:r>
            <a:r>
              <a:rPr lang="en-US" sz="1800" dirty="0"/>
              <a:t>: Agile methodology is used, emphasizing flexibility, iterative development, and user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System Architecture</a:t>
            </a:r>
            <a:r>
              <a:rPr lang="en-US" sz="1800" dirty="0"/>
              <a:t>: Three-tier </a:t>
            </a:r>
            <a:r>
              <a:rPr lang="en-US" sz="1800" dirty="0" err="1"/>
              <a:t>structure:</a:t>
            </a:r>
            <a:r>
              <a:rPr lang="en-US" sz="1800" b="1" dirty="0" err="1"/>
              <a:t>Frontend</a:t>
            </a:r>
            <a:r>
              <a:rPr lang="en-US" sz="1800" dirty="0"/>
              <a:t>: Developed using </a:t>
            </a:r>
            <a:r>
              <a:rPr lang="en-US" sz="1800" dirty="0" err="1"/>
              <a:t>React.js</a:t>
            </a:r>
            <a:r>
              <a:rPr lang="en-US" sz="1800" dirty="0"/>
              <a:t> for a responsive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Backend</a:t>
            </a:r>
            <a:r>
              <a:rPr lang="en-US" sz="1800" dirty="0"/>
              <a:t>: Powered by Node.js and </a:t>
            </a:r>
            <a:r>
              <a:rPr lang="en-US" sz="1800" dirty="0" err="1"/>
              <a:t>Express.js</a:t>
            </a:r>
            <a:r>
              <a:rPr lang="en-US" sz="1800" dirty="0"/>
              <a:t> for business logic and handling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Database</a:t>
            </a:r>
            <a:r>
              <a:rPr lang="en-US" sz="1800" dirty="0"/>
              <a:t>: MongoDB is used for efficient data storage and retrieval.</a:t>
            </a:r>
          </a:p>
          <a:p>
            <a:endParaRPr lang="en-US" sz="1800" dirty="0"/>
          </a:p>
        </p:txBody>
      </p:sp>
      <p:sp>
        <p:nvSpPr>
          <p:cNvPr id="42" name="مستطيل مستدير الزوايا 41"/>
          <p:cNvSpPr/>
          <p:nvPr/>
        </p:nvSpPr>
        <p:spPr>
          <a:xfrm>
            <a:off x="-54295" y="18077046"/>
            <a:ext cx="10350263" cy="532945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user-friendly car parts sales website offering: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Open Access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Users can search and view listings without needing an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Retailer Tools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Retailers can manage inventory efficiently with tools for uploading, updating, and deleting listings.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Admin Oversight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: Admins ensure quality control by approving or rejecting listings.</a:t>
            </a:r>
          </a:p>
          <a:p>
            <a:pPr algn="ctr"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مستطيل مستدير الزوايا 41"/>
          <p:cNvSpPr/>
          <p:nvPr/>
        </p:nvSpPr>
        <p:spPr>
          <a:xfrm>
            <a:off x="433166" y="24601076"/>
            <a:ext cx="10188795" cy="4664839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Develop an advanced search system for easy discovery.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Create a lightweight, multi-platform compatible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Ensure high standards for security, scalability, and usability.</a:t>
            </a:r>
            <a:endParaRPr lang="en-US" sz="32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مستطيل مستدير الزوايا 41"/>
          <p:cNvSpPr/>
          <p:nvPr/>
        </p:nvSpPr>
        <p:spPr>
          <a:xfrm>
            <a:off x="10774362" y="18334037"/>
            <a:ext cx="10160585" cy="502920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The project aims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Democratize Access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: Improve access to car parts for all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Enhance User Experience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: Provide a streamlined, intuitive interface for all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Maintain Robustness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: Offer a scalable and reliable platform for growing market needs.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7838" y="12139965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THE 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7838" y="17531116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7838" y="24016302"/>
            <a:ext cx="8005998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069762" y="5380037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069762" y="17683516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sp>
        <p:nvSpPr>
          <p:cNvPr id="53" name="مستطيل مستدير الزوايا 41"/>
          <p:cNvSpPr/>
          <p:nvPr/>
        </p:nvSpPr>
        <p:spPr>
          <a:xfrm>
            <a:off x="10774362" y="24517789"/>
            <a:ext cx="10184649" cy="481387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marL="0" lvl="2"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Geta3.com is expected to significantly improve the car parts sales market by providing a more accessible, user-driven platform that encourages efficient inventory management and quality control.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69762" y="23830890"/>
            <a:ext cx="7416006" cy="5847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2" name="Picture 2" descr="MEU Logo Final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6489596" cy="162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08577"/>
              </p:ext>
            </p:extLst>
          </p:nvPr>
        </p:nvGraphicFramePr>
        <p:xfrm>
          <a:off x="14314351" y="-4996"/>
          <a:ext cx="7060193" cy="1950720"/>
        </p:xfrm>
        <a:graphic>
          <a:graphicData uri="http://schemas.openxmlformats.org/drawingml/2006/table">
            <a:tbl>
              <a:tblPr rtl="1" firstRow="1" firstCol="1" bandRow="1">
                <a:effectLst/>
                <a:tableStyleId>{5C22544A-7EE6-4342-B048-85BDC9FD1C3A}</a:tableStyleId>
              </a:tblPr>
              <a:tblGrid>
                <a:gridCol w="7060193">
                  <a:extLst>
                    <a:ext uri="{9D8B030D-6E8A-4147-A177-3AD203B41FA5}">
                      <a16:colId xmlns:a16="http://schemas.microsoft.com/office/drawing/2014/main" val="2114690569"/>
                    </a:ext>
                  </a:extLst>
                </a:gridCol>
              </a:tblGrid>
              <a:tr h="1623279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r>
                        <a:rPr lang="ar-JO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كلية تكنولوجيا المعلومات</a:t>
                      </a:r>
                      <a:endParaRPr lang="en-US" sz="3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 of Information Technology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57200" algn="l"/>
                          <a:tab pos="2637155" algn="ctr"/>
                          <a:tab pos="5274310" algn="r"/>
                        </a:tabLst>
                      </a:pP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052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3DD1CA7-D7ED-EAE1-BF81-E65D5B57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351" y="14329624"/>
            <a:ext cx="3186906" cy="26519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24EC57-FFE5-A6E9-5934-9B0815C2C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340" y="9107660"/>
            <a:ext cx="4162635" cy="3750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BFC379-AC8B-E6C3-824F-DED325D26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73" y="20649151"/>
            <a:ext cx="3478213" cy="37358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رحلة">
  <a:themeElements>
    <a:clrScheme name="رحلة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رحلة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حلة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DB49BCA14B24B86E4D99680AA46B7" ma:contentTypeVersion="0" ma:contentTypeDescription="Create a new document." ma:contentTypeScope="" ma:versionID="e48a20068bb1aa72780abfaef806fc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C60B39-0C98-43E3-BA88-D706F7625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61D3CD-B85A-487D-B16C-7998280F26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3158</TotalTime>
  <Words>357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-webkit-standard</vt:lpstr>
      <vt:lpstr>Arial</vt:lpstr>
      <vt:lpstr>Franklin Gothic Book</vt:lpstr>
      <vt:lpstr>Franklin Gothic Medium</vt:lpstr>
      <vt:lpstr>Times New Roman</vt:lpstr>
      <vt:lpstr>Wingdings 2</vt:lpstr>
      <vt:lpstr>رحلة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andi</dc:creator>
  <cp:lastModifiedBy>انس السيد</cp:lastModifiedBy>
  <cp:revision>93</cp:revision>
  <cp:lastPrinted>2019-12-01T09:35:07Z</cp:lastPrinted>
  <dcterms:created xsi:type="dcterms:W3CDTF">2012-01-19T17:26:55Z</dcterms:created>
  <dcterms:modified xsi:type="dcterms:W3CDTF">2024-08-28T11:48:48Z</dcterms:modified>
</cp:coreProperties>
</file>