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>
        <p:scale>
          <a:sx n="120" d="100"/>
          <a:sy n="120" d="100"/>
        </p:scale>
        <p:origin x="14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8DA5-E89B-D60C-626E-4862DD200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04AFD-8B2E-D89B-F00D-54DD92E98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8F7B7-5A5B-6B5C-5E1A-B2812913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484-BC46-8340-A5D0-C7DC34E2E2C5}" type="datetimeFigureOut">
              <a:rPr lang="en-JO" smtClean="0"/>
              <a:t>27/06/2024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589C3-7503-6F7A-6A6D-83AF803E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A469E-CADE-4961-E7E8-0147689D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F179-07A7-AD4F-9854-D3D697DEA840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6887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E77D-D01E-C745-D43A-133220C4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FB4D-7FD7-85B5-AC6A-97B18DF59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2DE2C-15EF-8ABE-1B73-C4B1C424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484-BC46-8340-A5D0-C7DC34E2E2C5}" type="datetimeFigureOut">
              <a:rPr lang="en-JO" smtClean="0"/>
              <a:t>27/06/2024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9896-155B-BA3F-257D-F5567D73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7EAF-F342-5F35-AE26-B7EB6A23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F179-07A7-AD4F-9854-D3D697DEA840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08375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BBDD3-B48D-BED1-C14B-AD4555C88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DEC41-2DD2-3140-2DB6-54C37C679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37833-9F2D-CF1D-3267-738D5E34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484-BC46-8340-A5D0-C7DC34E2E2C5}" type="datetimeFigureOut">
              <a:rPr lang="en-JO" smtClean="0"/>
              <a:t>27/06/2024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558A-4DBC-1D4D-37BB-CAB8599C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767AB-9353-F8CA-D987-3473CD18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F179-07A7-AD4F-9854-D3D697DEA840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62649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E4CE-2E25-581A-C7A4-8FD87152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C8CD-92C2-CF45-7B30-6507D408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68988-BE3E-622F-AE44-1CB9D460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484-BC46-8340-A5D0-C7DC34E2E2C5}" type="datetimeFigureOut">
              <a:rPr lang="en-JO" smtClean="0"/>
              <a:t>27/06/2024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32BA-5E71-7D43-698D-7B998AF2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BBE24-7211-21A0-D279-12DAE89C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F179-07A7-AD4F-9854-D3D697DEA840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04816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2754-2F18-4ACC-2B91-4A85BE96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631DE-39D5-DA05-6C91-5642754BA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F8EC-7A4A-D989-35C5-E4FE680A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484-BC46-8340-A5D0-C7DC34E2E2C5}" type="datetimeFigureOut">
              <a:rPr lang="en-JO" smtClean="0"/>
              <a:t>27/06/2024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D378-10AE-E736-7B93-C4922913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D02E-161A-D532-65B7-97F80D4A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F179-07A7-AD4F-9854-D3D697DEA840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08274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7740-4BC9-B476-2686-25B3B8FC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7DFCF-912E-4ABC-E35F-6B650186A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757BE-F7F2-ADB2-CF44-FC75DDE68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8DDB0-8441-7C4D-8026-F3185F7C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484-BC46-8340-A5D0-C7DC34E2E2C5}" type="datetimeFigureOut">
              <a:rPr lang="en-JO" smtClean="0"/>
              <a:t>27/06/2024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46BB4-583D-4EC3-EFEF-9859C8DC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9B57F-F880-5549-FC4C-FDB7892B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F179-07A7-AD4F-9854-D3D697DEA840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84032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E710-ED37-47CC-EC61-9984F73E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3C5C1-A91F-A442-9BFF-7109595FC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378B8-0B1B-4A14-8329-EC17A8E16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CBB22-89BF-7EFE-A08D-7CC6C74A2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5139C-71A8-7D80-5915-A5EC5FE93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CBF81-48E5-E669-44F9-EF17DC2F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484-BC46-8340-A5D0-C7DC34E2E2C5}" type="datetimeFigureOut">
              <a:rPr lang="en-JO" smtClean="0"/>
              <a:t>27/06/2024</a:t>
            </a:fld>
            <a:endParaRPr lang="en-J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6E171-3A00-5DBF-970C-DB3C9E30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92F2E-60C5-F17B-A1C3-B7E5CF90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F179-07A7-AD4F-9854-D3D697DEA840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82256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51B2-E38B-47DC-64BA-384371FF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9172E-EAA5-FC81-0361-7816DC54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484-BC46-8340-A5D0-C7DC34E2E2C5}" type="datetimeFigureOut">
              <a:rPr lang="en-JO" smtClean="0"/>
              <a:t>27/06/2024</a:t>
            </a:fld>
            <a:endParaRPr lang="en-J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1B42B-795B-7783-F45A-C3455B4A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29808-94D2-7331-E8A2-CCD64A28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F179-07A7-AD4F-9854-D3D697DEA840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06575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2E614-83B9-6A73-6B10-B4E05D63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484-BC46-8340-A5D0-C7DC34E2E2C5}" type="datetimeFigureOut">
              <a:rPr lang="en-JO" smtClean="0"/>
              <a:t>27/06/2024</a:t>
            </a:fld>
            <a:endParaRPr lang="en-J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2CBDB-B7AF-FB03-7E63-5EC9C852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5193B-E3A1-C60E-9AC2-E79A8CDC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F179-07A7-AD4F-9854-D3D697DEA840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35929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AEC4-4318-45A4-A5CE-FB5A9DA0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B9E8-72D9-2008-F67D-66EC219C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F8139-5AA6-819C-2040-7D2D0405A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60803-5556-CD44-0F6D-2415E1AA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484-BC46-8340-A5D0-C7DC34E2E2C5}" type="datetimeFigureOut">
              <a:rPr lang="en-JO" smtClean="0"/>
              <a:t>27/06/2024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F1FF2-7D83-B171-4EF7-6F9116EE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58D14-FF76-C615-C64C-3E2663D9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F179-07A7-AD4F-9854-D3D697DEA840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41007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7D16-D278-ABB8-B6AC-3191001E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D203A-8694-4F16-B68E-30079B211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02C36-2B96-7916-6AA7-AE7A914EA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9295C-E8C2-D402-E2A0-C23AB75A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484-BC46-8340-A5D0-C7DC34E2E2C5}" type="datetimeFigureOut">
              <a:rPr lang="en-JO" smtClean="0"/>
              <a:t>27/06/2024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9C576-763B-B29D-A4BC-DE9E9297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D578A-4988-E7F7-1846-8AB777B5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F179-07A7-AD4F-9854-D3D697DEA840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82833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A455B-AC59-BC96-AA23-549916DB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2295D-6159-1EDE-A724-98936BC8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7149-573E-5C6F-17E1-1E42702ED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ECA484-BC46-8340-A5D0-C7DC34E2E2C5}" type="datetimeFigureOut">
              <a:rPr lang="en-JO" smtClean="0"/>
              <a:t>27/06/2024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0B236-BCA8-4B29-683A-9FF1A406C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A5937-7190-141F-C67C-98947F04A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EAF179-07A7-AD4F-9854-D3D697DEA840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437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45BC8E-7D1C-8DEB-DDBC-2FE6F9F09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9175" y="1354819"/>
            <a:ext cx="5240881" cy="241101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Geta3.com</a:t>
            </a:r>
            <a:endParaRPr lang="en-JO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48521-179E-5419-58F6-8FDE18B7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46832"/>
            <a:ext cx="3497263" cy="1012778"/>
          </a:xfrm>
        </p:spPr>
        <p:txBody>
          <a:bodyPr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Online Marketplace for Vehicle Parts in Jordan
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Prepared by: Yazeed Marwan </a:t>
            </a:r>
            <a:r>
              <a:rPr lang="en-US" sz="1200" dirty="0" err="1">
                <a:solidFill>
                  <a:schemeClr val="bg1"/>
                </a:solidFill>
              </a:rPr>
              <a:t>Mwafi</a:t>
            </a:r>
            <a:r>
              <a:rPr lang="en-US" sz="1200" dirty="0">
                <a:solidFill>
                  <a:schemeClr val="bg1"/>
                </a:solidFill>
              </a:rPr>
              <a:t>, Laith Issam Jaber, Alaa Kamal Al-</a:t>
            </a:r>
            <a:r>
              <a:rPr lang="en-US" sz="1200" dirty="0" err="1">
                <a:solidFill>
                  <a:schemeClr val="bg1"/>
                </a:solidFill>
              </a:rPr>
              <a:t>Hmoud</a:t>
            </a:r>
            <a:r>
              <a:rPr lang="en-US" sz="1200" dirty="0">
                <a:solidFill>
                  <a:schemeClr val="bg1"/>
                </a:solidFill>
              </a:rPr>
              <a:t>
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Supervised by: Dr. Ashraf Odeh</a:t>
            </a:r>
            <a:endParaRPr lang="en-JO" sz="1200" dirty="0">
              <a:solidFill>
                <a:schemeClr val="bg1"/>
              </a:solidFill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B205512-DC4E-5AD9-C7BE-96A3CFDD3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4" y="2568515"/>
            <a:ext cx="4397376" cy="10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0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FBDAC-B6F1-7D79-5586-71E76AFAE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Software Process Model</a:t>
            </a:r>
            <a:endParaRPr lang="en-JO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CCF8C-3C57-BAED-2762-A2BAF6FC0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Agile Methodology: Flexibility and iterative development.
</a:t>
            </a:r>
          </a:p>
          <a:p>
            <a:r>
              <a:rPr lang="en-US" sz="1400">
                <a:solidFill>
                  <a:schemeClr val="bg1"/>
                </a:solidFill>
              </a:rPr>
              <a:t>Scrum Framework: Sprints and daily stand-ups.</a:t>
            </a:r>
            <a:endParaRPr lang="en-JO" sz="1400">
              <a:solidFill>
                <a:schemeClr val="bg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572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D7D1E-1407-4D5B-9C80-E70D99362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5483" y="762552"/>
            <a:ext cx="5919334" cy="521433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FD1BE-E333-402D-A2AF-8E2D7570F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5483" y="762552"/>
            <a:ext cx="5919334" cy="5214332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8088" y="658175"/>
            <a:ext cx="5919334" cy="521433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366FD-0894-C3B3-8392-DD3BA0B5F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3640" y="1645317"/>
            <a:ext cx="5228230" cy="172440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Requirements and Analysis</a:t>
            </a:r>
            <a:endParaRPr lang="en-JO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DEA95-1798-28A2-2C0C-6F5FC0444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9555" y="3731609"/>
            <a:ext cx="4216400" cy="1041747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Functional Requirements: User functionalities, retailer functionalities, admin functionalities.
</a:t>
            </a:r>
          </a:p>
          <a:p>
            <a:r>
              <a:rPr lang="en-US" sz="1200" dirty="0">
                <a:solidFill>
                  <a:schemeClr val="bg1"/>
                </a:solidFill>
              </a:rPr>
              <a:t>Non-Functional Requirements: Performance, usability, security, scalability, reliability, maintainability.</a:t>
            </a:r>
            <a:endParaRPr lang="en-JO" sz="1200" dirty="0">
              <a:solidFill>
                <a:schemeClr val="bg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4763" y="252951"/>
            <a:ext cx="829613" cy="82961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EF7D4A3-132F-4989-B22B-25948794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4763" y="252951"/>
            <a:ext cx="829613" cy="82961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4957" y="4410821"/>
            <a:ext cx="414409" cy="414409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4EEEB0-E565-42CB-8299-2454D31F0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4957" y="4410821"/>
            <a:ext cx="414409" cy="41440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634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  <a:solidFill>
            <a:schemeClr val="bg1"/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99343D-E927-41D0-B997-E44A300C6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725" y="1119591"/>
            <a:ext cx="4965868" cy="4598497"/>
            <a:chOff x="579725" y="1119591"/>
            <a:chExt cx="4965868" cy="459849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4A864-0230-757B-4150-42C200B7D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254952"/>
            <a:ext cx="4324642" cy="293965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Architecture and Design</a:t>
            </a:r>
            <a:endParaRPr lang="en-JO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663DA-3489-0123-9A6A-F7C1AA427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86683"/>
            <a:ext cx="4324642" cy="1199392"/>
          </a:xfrm>
        </p:spPr>
        <p:txBody>
          <a:bodyPr>
            <a:norm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Three-tier Architecture: Presentation Layer (React), Application Layer (Node.js), Data Layer (MongoDB).
</a:t>
            </a:r>
          </a:p>
          <a:p>
            <a:r>
              <a:rPr lang="en-US" sz="1100">
                <a:solidFill>
                  <a:schemeClr val="bg1"/>
                </a:solidFill>
              </a:rPr>
              <a:t>High-Level Architecture: User interactions, business logic, and data flow.</a:t>
            </a:r>
            <a:endParaRPr lang="en-JO" sz="1100">
              <a:solidFill>
                <a:schemeClr val="bg1"/>
              </a:solidFill>
            </a:endParaRPr>
          </a:p>
        </p:txBody>
      </p:sp>
      <p:pic>
        <p:nvPicPr>
          <p:cNvPr id="7" name="Picture 6" descr="A diagram of a data flow&#10;&#10;Description automatically generated">
            <a:extLst>
              <a:ext uri="{FF2B5EF4-FFF2-40B4-BE49-F238E27FC236}">
                <a16:creationId xmlns:a16="http://schemas.microsoft.com/office/drawing/2014/main" id="{0DACB4A8-77FD-8BDA-E2CF-B8FBD0D1B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6827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907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C3A64-8708-3351-A018-F209590E4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</a:rPr>
              <a:t>Use Case Diagram and Descriptions</a:t>
            </a:r>
            <a:endParaRPr lang="en-JO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7D390-76EE-8F48-F756-EA52511C4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578" y="4373955"/>
            <a:ext cx="4203323" cy="1143291"/>
          </a:xfrm>
        </p:spPr>
        <p:txBody>
          <a:bodyPr>
            <a:normAutofit/>
          </a:bodyPr>
          <a:lstStyle/>
          <a:p>
            <a:pPr algn="r"/>
            <a:r>
              <a:rPr lang="en-US" sz="1100">
                <a:solidFill>
                  <a:schemeClr val="bg1"/>
                </a:solidFill>
              </a:rPr>
              <a:t>Use Case Diagram: Search for parts, view listings, create account, login, forgot password, upload car parts, manage listings, approve listings, manage users.
</a:t>
            </a:r>
          </a:p>
          <a:p>
            <a:pPr algn="r"/>
            <a:r>
              <a:rPr lang="en-US" sz="1100">
                <a:solidFill>
                  <a:schemeClr val="bg1"/>
                </a:solidFill>
              </a:rPr>
              <a:t>Use Case Descriptions: Detailed flow of events for each use case.</a:t>
            </a:r>
            <a:endParaRPr lang="en-JO" sz="110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0" name="Freeform: Shape 15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1" name="Freeform: Shape 17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diagram of a user and retailer&#10;&#10;Description automatically generated">
            <a:extLst>
              <a:ext uri="{FF2B5EF4-FFF2-40B4-BE49-F238E27FC236}">
                <a16:creationId xmlns:a16="http://schemas.microsoft.com/office/drawing/2014/main" id="{AC5571C3-6728-1943-4983-5E6968DF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42" y="1509721"/>
            <a:ext cx="3505404" cy="3680216"/>
          </a:xfrm>
          <a:prstGeom prst="rect">
            <a:avLst/>
          </a:prstGeom>
          <a:ln w="28575">
            <a:noFill/>
          </a:ln>
        </p:spPr>
      </p:pic>
      <p:sp>
        <p:nvSpPr>
          <p:cNvPr id="56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5DD1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7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5DD1FF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33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34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35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36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1025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C5075-F8EA-A6FB-D557-3F90409E1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428000"/>
            <a:ext cx="6143626" cy="1400400"/>
          </a:xfrm>
        </p:spPr>
        <p:txBody>
          <a:bodyPr wrap="square" anchor="b">
            <a:normAutofit/>
          </a:bodyPr>
          <a:lstStyle/>
          <a:p>
            <a:pPr algn="l"/>
            <a:r>
              <a:rPr lang="en-US" sz="4300">
                <a:solidFill>
                  <a:schemeClr val="bg1"/>
                </a:solidFill>
              </a:rPr>
              <a:t>Sequence and Activity Diagrams</a:t>
            </a:r>
            <a:endParaRPr lang="en-JO" sz="43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E2859-034D-8408-DB80-2D8C625AC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713" y="4716472"/>
            <a:ext cx="3494088" cy="1017896"/>
          </a:xfrm>
        </p:spPr>
        <p:txBody>
          <a:bodyPr anchor="b">
            <a:normAutofit/>
          </a:bodyPr>
          <a:lstStyle/>
          <a:p>
            <a:pPr algn="l"/>
            <a:r>
              <a:rPr lang="en-US" sz="800">
                <a:solidFill>
                  <a:schemeClr val="bg1"/>
                </a:solidFill>
              </a:rPr>
              <a:t>Sequence Diagrams: Search, create account, login, forgot password, manage listings, approve listings, view listings.
</a:t>
            </a:r>
          </a:p>
          <a:p>
            <a:pPr algn="l"/>
            <a:r>
              <a:rPr lang="en-US" sz="800">
                <a:solidFill>
                  <a:schemeClr val="bg1"/>
                </a:solidFill>
              </a:rPr>
              <a:t>Activity Diagrams: Search for parts, view listings, login, forgot password, upload car parts, manage listings, approve listings, manage users.</a:t>
            </a:r>
            <a:endParaRPr lang="en-JO" sz="80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0181AA6-628E-5E4E-F707-E9A010FB0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" r="2304" b="-2"/>
          <a:stretch/>
        </p:blipFill>
        <p:spPr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731BC5-698D-98E2-C225-FB610A7C15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7" r="169" b="-1"/>
          <a:stretch/>
        </p:blipFill>
        <p:spPr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744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3FFFDF-FC64-518B-F426-0266A74EF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088" y="1641752"/>
            <a:ext cx="2655887" cy="32132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and 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8AB28-DB8E-8556-4C15-B5E4BCF6B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2401" y="1721579"/>
            <a:ext cx="6140449" cy="395264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500" dirty="0">
                <a:solidFill>
                  <a:schemeClr val="tx1">
                    <a:alpha val="80000"/>
                  </a:schemeClr>
                </a:solidFill>
              </a:rPr>
              <a:t>Summary of Achievements: Requirements analysis, design, error handling, validation.
</a:t>
            </a:r>
          </a:p>
          <a:p>
            <a:pPr algn="l"/>
            <a:r>
              <a:rPr lang="en-US" sz="1500" dirty="0">
                <a:solidFill>
                  <a:schemeClr val="tx1">
                    <a:alpha val="80000"/>
                  </a:schemeClr>
                </a:solidFill>
              </a:rPr>
              <a:t>Evaluation of Project Goals: Accessibility, efficiency, user-friendliness.
</a:t>
            </a:r>
          </a:p>
          <a:p>
            <a:pPr algn="l"/>
            <a:r>
              <a:rPr lang="en-US" sz="1500" dirty="0">
                <a:solidFill>
                  <a:schemeClr val="tx1">
                    <a:alpha val="80000"/>
                  </a:schemeClr>
                </a:solidFill>
              </a:rPr>
              <a:t>Limitations and Challenges: Data integration, security, performance optimization, user feedback.
</a:t>
            </a:r>
          </a:p>
          <a:p>
            <a:pPr algn="l"/>
            <a:r>
              <a:rPr lang="en-US" sz="1500" dirty="0">
                <a:solidFill>
                  <a:schemeClr val="tx1">
                    <a:alpha val="80000"/>
                  </a:schemeClr>
                </a:solidFill>
              </a:rPr>
              <a:t>Recommendations for Future Work: User interface improvements, backend development, enhanced security, advanced search and filtering, mobile application development, automated testing, user feedback integration, expanded features for retailers.</a:t>
            </a:r>
          </a:p>
        </p:txBody>
      </p:sp>
    </p:spTree>
    <p:extLst>
      <p:ext uri="{BB962C8B-B14F-4D97-AF65-F5344CB8AC3E}">
        <p14:creationId xmlns:p14="http://schemas.microsoft.com/office/powerpoint/2010/main" val="341224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A97562-0C5F-E3B6-6474-7076F2BEA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Project Overview</a:t>
            </a:r>
            <a:endParaRPr lang="en-JO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FBA48-E178-EFDB-2F40-1F9AEE2E0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sz="1300">
                <a:solidFill>
                  <a:schemeClr val="bg1"/>
                </a:solidFill>
              </a:rPr>
              <a:t>Objective: Develop an online marketplace for buying and selling vehicle parts in Jordan.
</a:t>
            </a:r>
          </a:p>
          <a:p>
            <a:pPr algn="l"/>
            <a:r>
              <a:rPr lang="en-US" sz="1300">
                <a:solidFill>
                  <a:schemeClr val="bg1"/>
                </a:solidFill>
              </a:rPr>
              <a:t>Key Features: Advanced search mechanism, user verification system, secure transactions.</a:t>
            </a:r>
            <a:endParaRPr lang="en-JO" sz="1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89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7743D8-8DF8-A972-B1F7-D6BF9526C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Background and Context</a:t>
            </a:r>
            <a:endParaRPr lang="en-JO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C77D4-FCCB-4792-8950-4CF57BDAE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sz="1500">
                <a:solidFill>
                  <a:schemeClr val="bg1"/>
                </a:solidFill>
              </a:rPr>
              <a:t>Rise of e-commerce platforms in the automotive industry.
</a:t>
            </a:r>
          </a:p>
          <a:p>
            <a:pPr algn="l"/>
            <a:r>
              <a:rPr lang="en-US" sz="1500">
                <a:solidFill>
                  <a:schemeClr val="bg1"/>
                </a:solidFill>
              </a:rPr>
              <a:t>Need for efficient and accessible methods to find and manage car parts.</a:t>
            </a:r>
            <a:endParaRPr lang="en-JO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5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C4E8FB-68C5-1CB8-BFD6-1D6AF2900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06483"/>
            <a:ext cx="5240881" cy="2411014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Problem Statement</a:t>
            </a:r>
            <a:endParaRPr lang="en-JO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919B2-0641-C696-B786-51C8CF901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073315"/>
            <a:ext cx="3497263" cy="1012778"/>
          </a:xfrm>
        </p:spPr>
        <p:txBody>
          <a:bodyPr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Limited Accessibility
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Inventory Management Issues
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Quality Control
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User Account Management</a:t>
            </a:r>
            <a:endParaRPr lang="en-JO" sz="1200" dirty="0">
              <a:solidFill>
                <a:schemeClr val="bg1"/>
              </a:solidFill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FFE83230-4E4E-B562-945D-0646FCE0C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24" y="1429488"/>
            <a:ext cx="3287655" cy="32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0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5E8E16-7EAB-D025-DAFE-103544EAA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9653"/>
            <a:ext cx="5240881" cy="2411014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Proposed Solution</a:t>
            </a:r>
            <a:endParaRPr lang="en-JO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47A6A-344C-2A53-6C95-F21A73F18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668924"/>
            <a:ext cx="3497263" cy="1012778"/>
          </a:xfrm>
        </p:spPr>
        <p:txBody>
          <a:bodyPr>
            <a:no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User-Friendly Access: Search without account creation.
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Retailer Account Management: Manage car parts listings efficiently.
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Admin Oversight: Approve or reject car parts listings.
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</a:rPr>
              <a:t>Password Recovery: Forgot Password feature for account recovery.</a:t>
            </a:r>
            <a:endParaRPr lang="en-JO" sz="1200" dirty="0">
              <a:solidFill>
                <a:schemeClr val="bg1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CB6538B0-562D-929A-564C-5B1170C29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24" y="1429488"/>
            <a:ext cx="3287655" cy="32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0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45E54-5661-8C76-37E8-55D2B7E38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4880" y="1370887"/>
            <a:ext cx="5204489" cy="138295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Literature Review</a:t>
            </a:r>
            <a:endParaRPr lang="en-JO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C5F99-16D8-DB0A-ABDA-E58BB06CD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1679" y="3134823"/>
            <a:ext cx="4508641" cy="1116414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eBay Motors: Extensive listings and auction-style sales.
</a:t>
            </a:r>
          </a:p>
          <a:p>
            <a:r>
              <a:rPr lang="en-US" sz="1200" dirty="0">
                <a:solidFill>
                  <a:schemeClr val="bg1"/>
                </a:solidFill>
              </a:rPr>
              <a:t>AutoZone: Retail giant with a strong online presence.
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RockAuto</a:t>
            </a:r>
            <a:r>
              <a:rPr lang="en-US" sz="1200" dirty="0">
                <a:solidFill>
                  <a:schemeClr val="bg1"/>
                </a:solidFill>
              </a:rPr>
              <a:t>: Comprehensive listings and user-friendly interface.</a:t>
            </a:r>
            <a:endParaRPr lang="en-JO" sz="1200" dirty="0">
              <a:solidFill>
                <a:schemeClr val="bg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51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4917B-EB15-DCE6-FCD4-7CA3E668F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48452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Technology and Tools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B6B61A2-17DF-CEEB-E62B-0E584DB89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</a:rPr>
              <a:t>Frontend: React for a responsive and dynamic user interface.
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Backend: Node.js for efficient server-side processing.
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Database: MongoDB for data storage and retrieval.
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Hosting: Cloud-based solutions for scalability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156279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A5EBE-CC28-945A-9E30-F59AE23B8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Project Objectives</a:t>
            </a:r>
            <a:endParaRPr lang="en-JO" sz="540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9319A-9B78-00E3-A545-9E50AB33E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565" y="1602398"/>
            <a:ext cx="4248750" cy="3218266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Create an accessible and user-friendly platform.
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Provide efficient tools for retailers to manage inventory and sales.
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Ensure quality control and user management through admin functionalities.</a:t>
            </a:r>
            <a:endParaRPr lang="en-JO" sz="1600" dirty="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503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EEC7D-BD40-0A10-27BF-C20994617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368" y="694268"/>
            <a:ext cx="3553510" cy="5477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Scope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7C2C2-F450-B41A-2BD9-D63B5EB44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Development of a responsive and cross-platform user interface.
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Implementation of backend functionalities for user, retailer, and admin interactions.
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Integration of a reliable and scalable database.
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Deployment on a cloud-based hosting solution.</a:t>
            </a:r>
          </a:p>
        </p:txBody>
      </p:sp>
    </p:spTree>
    <p:extLst>
      <p:ext uri="{BB962C8B-B14F-4D97-AF65-F5344CB8AC3E}">
        <p14:creationId xmlns:p14="http://schemas.microsoft.com/office/powerpoint/2010/main" val="263870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576</Words>
  <Application>Microsoft Macintosh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Geta3.com</vt:lpstr>
      <vt:lpstr>Project Overview</vt:lpstr>
      <vt:lpstr>Background and Context</vt:lpstr>
      <vt:lpstr>Problem Statement</vt:lpstr>
      <vt:lpstr>Proposed Solution</vt:lpstr>
      <vt:lpstr>Literature Review</vt:lpstr>
      <vt:lpstr>Technology and Tools</vt:lpstr>
      <vt:lpstr>Project Objectives</vt:lpstr>
      <vt:lpstr>Project Scope</vt:lpstr>
      <vt:lpstr>Software Process Model</vt:lpstr>
      <vt:lpstr>Requirements and Analysis</vt:lpstr>
      <vt:lpstr>Architecture and Design</vt:lpstr>
      <vt:lpstr>Use Case Diagram and Descriptions</vt:lpstr>
      <vt:lpstr>Sequence and Activity Diagrams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انس السيد</dc:creator>
  <cp:lastModifiedBy>انس السيد</cp:lastModifiedBy>
  <cp:revision>2</cp:revision>
  <dcterms:created xsi:type="dcterms:W3CDTF">2024-06-27T16:43:09Z</dcterms:created>
  <dcterms:modified xsi:type="dcterms:W3CDTF">2024-06-27T17:20:34Z</dcterms:modified>
</cp:coreProperties>
</file>