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ubik Light"/>
      <p:bold r:id="rId29"/>
      <p:boldItalic r:id="rId30"/>
    </p:embeddedFont>
    <p:embeddedFont>
      <p:font typeface="Fira Sans"/>
      <p:regular r:id="rId31"/>
      <p:bold r:id="rId32"/>
      <p:italic r:id="rId33"/>
      <p:boldItalic r:id="rId34"/>
    </p:embeddedFont>
    <p:embeddedFont>
      <p:font typeface="Fira Sans Light"/>
      <p:regular r:id="rId35"/>
      <p:bold r:id="rId36"/>
      <p:italic r:id="rId37"/>
      <p:boldItalic r:id="rId38"/>
    </p:embeddedFont>
    <p:embeddedFont>
      <p:font typeface="Rubik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-bold.fntdata"/><Relationship Id="rId20" Type="http://schemas.openxmlformats.org/officeDocument/2006/relationships/slide" Target="slides/slide16.xml"/><Relationship Id="rId42" Type="http://schemas.openxmlformats.org/officeDocument/2006/relationships/font" Target="fonts/Rubik-boldItalic.fntdata"/><Relationship Id="rId41" Type="http://schemas.openxmlformats.org/officeDocument/2006/relationships/font" Target="fonts/Rubik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regular.fntdata"/><Relationship Id="rId30" Type="http://schemas.openxmlformats.org/officeDocument/2006/relationships/font" Target="fonts/Rubik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-italic.fntdata"/><Relationship Id="rId10" Type="http://schemas.openxmlformats.org/officeDocument/2006/relationships/slide" Target="slides/slide6.xml"/><Relationship Id="rId32" Type="http://schemas.openxmlformats.org/officeDocument/2006/relationships/font" Target="fonts/FiraSans-bold.fntdata"/><Relationship Id="rId13" Type="http://schemas.openxmlformats.org/officeDocument/2006/relationships/slide" Target="slides/slide9.xml"/><Relationship Id="rId35" Type="http://schemas.openxmlformats.org/officeDocument/2006/relationships/font" Target="fonts/FiraSansLight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Light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Light-bold.fntdata"/><Relationship Id="rId17" Type="http://schemas.openxmlformats.org/officeDocument/2006/relationships/slide" Target="slides/slide13.xml"/><Relationship Id="rId39" Type="http://schemas.openxmlformats.org/officeDocument/2006/relationships/font" Target="fonts/Rubik-regular.fntdata"/><Relationship Id="rId16" Type="http://schemas.openxmlformats.org/officeDocument/2006/relationships/slide" Target="slides/slide12.xml"/><Relationship Id="rId38" Type="http://schemas.openxmlformats.org/officeDocument/2006/relationships/font" Target="fonts/FiraSans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4" name="Google Shape;3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geeaab63d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1" name="Google Shape;3251;geeaab63d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eeaab63df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eeaab63df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eeaab63df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eeaab63df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eeaab63df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eeaab63df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eeaab63df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3" name="Google Shape;3303;geeaab63df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gebacf16c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8" name="Google Shape;3318;gebacf16c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geeaab63df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5" name="Google Shape;3325;geeaab63df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eeaab63df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2" name="Google Shape;3332;geeaab63df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eeaab63df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8" name="Google Shape;3338;geeaab63df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eeaab63df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4" name="Google Shape;3344;geeaab63df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gacfaf834a3_0_24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0" name="Google Shape;3130;gacfaf834a3_0_24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gacfaf834a3_0_23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2" name="Google Shape;3352;gacfaf834a3_0_23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ga32e8039ad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7" name="Google Shape;3137;ga32e8039ad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eba6dfa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eba6dfa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eeaab63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eeaab63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geeaab63d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0" name="Google Shape;3180;geeaab63d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geeaab63d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8" name="Google Shape;3208;geeaab63d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geeaab63d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4" name="Google Shape;3224;geeaab63d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eeaab63df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eeaab63df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74538" y="2044691"/>
            <a:ext cx="11856973" cy="3949123"/>
            <a:chOff x="-1895475" y="2684875"/>
            <a:chExt cx="9813750" cy="3268600"/>
          </a:xfrm>
        </p:grpSpPr>
        <p:sp>
          <p:nvSpPr>
            <p:cNvPr id="10" name="Google Shape;10;p2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8424000" y="3326100"/>
            <a:ext cx="365800" cy="1454000"/>
            <a:chOff x="6860300" y="2466325"/>
            <a:chExt cx="365800" cy="1454000"/>
          </a:xfrm>
        </p:grpSpPr>
        <p:sp>
          <p:nvSpPr>
            <p:cNvPr id="45" name="Google Shape;45;p2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1871175" y="300775"/>
            <a:ext cx="3325675" cy="12000"/>
            <a:chOff x="4016850" y="529025"/>
            <a:chExt cx="3325675" cy="12000"/>
          </a:xfrm>
        </p:grpSpPr>
        <p:sp>
          <p:nvSpPr>
            <p:cNvPr id="99" name="Google Shape;99;p2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30100" y="181009"/>
            <a:ext cx="8839635" cy="4877855"/>
            <a:chOff x="3723896" y="3186300"/>
            <a:chExt cx="3393204" cy="1872425"/>
          </a:xfrm>
        </p:grpSpPr>
        <p:sp>
          <p:nvSpPr>
            <p:cNvPr id="103" name="Google Shape;103;p2"/>
            <p:cNvSpPr/>
            <p:nvPr/>
          </p:nvSpPr>
          <p:spPr>
            <a:xfrm>
              <a:off x="4826575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33680" y="4229601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924710" y="4864914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97022" y="349710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513208" y="4909855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87645" y="326407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055078" y="3186300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"/>
          <p:cNvSpPr txBox="1"/>
          <p:nvPr>
            <p:ph type="ctrTitle"/>
          </p:nvPr>
        </p:nvSpPr>
        <p:spPr>
          <a:xfrm>
            <a:off x="720000" y="885175"/>
            <a:ext cx="3852000" cy="264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2"/>
          <p:cNvSpPr txBox="1"/>
          <p:nvPr>
            <p:ph idx="1" type="subTitle"/>
          </p:nvPr>
        </p:nvSpPr>
        <p:spPr>
          <a:xfrm>
            <a:off x="720000" y="3528450"/>
            <a:ext cx="38520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11"/>
          <p:cNvGrpSpPr/>
          <p:nvPr/>
        </p:nvGrpSpPr>
        <p:grpSpPr>
          <a:xfrm>
            <a:off x="-1974538" y="203766"/>
            <a:ext cx="11856973" cy="3949123"/>
            <a:chOff x="-1895475" y="2684875"/>
            <a:chExt cx="9813750" cy="3268600"/>
          </a:xfrm>
        </p:grpSpPr>
        <p:sp>
          <p:nvSpPr>
            <p:cNvPr id="1222" name="Google Shape;1222;p11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 flipH="1">
            <a:off x="6273225" y="4122250"/>
            <a:ext cx="2870775" cy="1021250"/>
            <a:chOff x="380450" y="3576550"/>
            <a:chExt cx="2870775" cy="1021250"/>
          </a:xfrm>
        </p:grpSpPr>
        <p:grpSp>
          <p:nvGrpSpPr>
            <p:cNvPr id="1257" name="Google Shape;1257;p11"/>
            <p:cNvGrpSpPr/>
            <p:nvPr/>
          </p:nvGrpSpPr>
          <p:grpSpPr>
            <a:xfrm flipH="1">
              <a:off x="1003325" y="3878163"/>
              <a:ext cx="2247900" cy="719638"/>
              <a:chOff x="6722300" y="535225"/>
              <a:chExt cx="2247900" cy="719638"/>
            </a:xfrm>
          </p:grpSpPr>
          <p:sp>
            <p:nvSpPr>
              <p:cNvPr id="1258" name="Google Shape;1258;p11"/>
              <p:cNvSpPr/>
              <p:nvPr/>
            </p:nvSpPr>
            <p:spPr>
              <a:xfrm>
                <a:off x="7710875" y="1033700"/>
                <a:ext cx="78000" cy="7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1"/>
              <p:cNvSpPr/>
              <p:nvPr/>
            </p:nvSpPr>
            <p:spPr>
              <a:xfrm>
                <a:off x="8331550" y="5352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1"/>
              <p:cNvSpPr/>
              <p:nvPr/>
            </p:nvSpPr>
            <p:spPr>
              <a:xfrm>
                <a:off x="8931800" y="695300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1"/>
              <p:cNvSpPr/>
              <p:nvPr/>
            </p:nvSpPr>
            <p:spPr>
              <a:xfrm>
                <a:off x="6722300" y="1000163"/>
                <a:ext cx="254700" cy="25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2" name="Google Shape;1262;p11"/>
            <p:cNvSpPr/>
            <p:nvPr/>
          </p:nvSpPr>
          <p:spPr>
            <a:xfrm flipH="1">
              <a:off x="380450" y="3576550"/>
              <a:ext cx="254700" cy="25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1"/>
          <p:cNvSpPr/>
          <p:nvPr/>
        </p:nvSpPr>
        <p:spPr>
          <a:xfrm flipH="1" rot="10800000">
            <a:off x="-686835" y="-945144"/>
            <a:ext cx="1971290" cy="1972032"/>
          </a:xfrm>
          <a:custGeom>
            <a:rect b="b" l="l" r="r" t="t"/>
            <a:pathLst>
              <a:path extrusionOk="0" h="61082" w="61059">
                <a:moveTo>
                  <a:pt x="30541" y="1"/>
                </a:moveTo>
                <a:cubicBezTo>
                  <a:pt x="13673" y="1"/>
                  <a:pt x="1" y="13673"/>
                  <a:pt x="1" y="30541"/>
                </a:cubicBezTo>
                <a:cubicBezTo>
                  <a:pt x="1" y="47409"/>
                  <a:pt x="13673" y="61081"/>
                  <a:pt x="30541" y="61081"/>
                </a:cubicBezTo>
                <a:cubicBezTo>
                  <a:pt x="47386" y="61081"/>
                  <a:pt x="61058" y="47409"/>
                  <a:pt x="61058" y="30541"/>
                </a:cubicBezTo>
                <a:cubicBezTo>
                  <a:pt x="61058" y="13673"/>
                  <a:pt x="47386" y="1"/>
                  <a:pt x="305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4" name="Google Shape;1264;p11"/>
          <p:cNvGrpSpPr/>
          <p:nvPr/>
        </p:nvGrpSpPr>
        <p:grpSpPr>
          <a:xfrm>
            <a:off x="354200" y="540000"/>
            <a:ext cx="365800" cy="1454000"/>
            <a:chOff x="6860300" y="2466325"/>
            <a:chExt cx="365800" cy="1454000"/>
          </a:xfrm>
        </p:grpSpPr>
        <p:sp>
          <p:nvSpPr>
            <p:cNvPr id="1265" name="Google Shape;1265;p11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11"/>
          <p:cNvGrpSpPr/>
          <p:nvPr/>
        </p:nvGrpSpPr>
        <p:grpSpPr>
          <a:xfrm>
            <a:off x="5098325" y="529025"/>
            <a:ext cx="3325675" cy="12000"/>
            <a:chOff x="4016850" y="529025"/>
            <a:chExt cx="3325675" cy="12000"/>
          </a:xfrm>
        </p:grpSpPr>
        <p:sp>
          <p:nvSpPr>
            <p:cNvPr id="1319" name="Google Shape;1319;p11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11"/>
          <p:cNvGrpSpPr/>
          <p:nvPr/>
        </p:nvGrpSpPr>
        <p:grpSpPr>
          <a:xfrm>
            <a:off x="393019" y="231222"/>
            <a:ext cx="8419172" cy="4827643"/>
            <a:chOff x="393019" y="231222"/>
            <a:chExt cx="8419172" cy="4827643"/>
          </a:xfrm>
        </p:grpSpPr>
        <p:sp>
          <p:nvSpPr>
            <p:cNvPr id="1323" name="Google Shape;1323;p11"/>
            <p:cNvSpPr/>
            <p:nvPr/>
          </p:nvSpPr>
          <p:spPr>
            <a:xfrm>
              <a:off x="3078889" y="5002334"/>
              <a:ext cx="66951" cy="56531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4293094" y="900064"/>
              <a:ext cx="67016" cy="56531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8737815" y="2962842"/>
              <a:ext cx="74376" cy="65518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8180890" y="231223"/>
              <a:ext cx="74376" cy="65453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6723950" y="1348468"/>
              <a:ext cx="74441" cy="63955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461682" y="231222"/>
              <a:ext cx="74376" cy="65453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393019" y="3121364"/>
              <a:ext cx="67016" cy="56531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1588050" y="4088943"/>
              <a:ext cx="74441" cy="63955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11"/>
          <p:cNvSpPr txBox="1"/>
          <p:nvPr>
            <p:ph hasCustomPrompt="1" type="title"/>
          </p:nvPr>
        </p:nvSpPr>
        <p:spPr>
          <a:xfrm>
            <a:off x="1765500" y="2117425"/>
            <a:ext cx="56130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32" name="Google Shape;1332;p11"/>
          <p:cNvSpPr txBox="1"/>
          <p:nvPr>
            <p:ph idx="1" type="subTitle"/>
          </p:nvPr>
        </p:nvSpPr>
        <p:spPr>
          <a:xfrm>
            <a:off x="1765500" y="3106825"/>
            <a:ext cx="56130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13"/>
          <p:cNvGrpSpPr/>
          <p:nvPr/>
        </p:nvGrpSpPr>
        <p:grpSpPr>
          <a:xfrm rot="10800000">
            <a:off x="-1043488" y="-142022"/>
            <a:ext cx="11856973" cy="3949123"/>
            <a:chOff x="-1895475" y="2684875"/>
            <a:chExt cx="9813750" cy="3268600"/>
          </a:xfrm>
        </p:grpSpPr>
        <p:sp>
          <p:nvSpPr>
            <p:cNvPr id="1336" name="Google Shape;1336;p13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13"/>
          <p:cNvGrpSpPr/>
          <p:nvPr/>
        </p:nvGrpSpPr>
        <p:grpSpPr>
          <a:xfrm>
            <a:off x="130100" y="304886"/>
            <a:ext cx="8839635" cy="4771800"/>
            <a:chOff x="3723896" y="3233851"/>
            <a:chExt cx="3393204" cy="1831715"/>
          </a:xfrm>
        </p:grpSpPr>
        <p:sp>
          <p:nvSpPr>
            <p:cNvPr id="1371" name="Google Shape;1371;p13"/>
            <p:cNvSpPr/>
            <p:nvPr/>
          </p:nvSpPr>
          <p:spPr>
            <a:xfrm>
              <a:off x="7049599" y="4978524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4892918" y="4668356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5638521" y="3233851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6454708" y="4529601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4267899" y="329332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4919805" y="3537303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13"/>
          <p:cNvGrpSpPr/>
          <p:nvPr/>
        </p:nvGrpSpPr>
        <p:grpSpPr>
          <a:xfrm>
            <a:off x="720009" y="4326794"/>
            <a:ext cx="810045" cy="242850"/>
            <a:chOff x="8333950" y="1178400"/>
            <a:chExt cx="521600" cy="156375"/>
          </a:xfrm>
        </p:grpSpPr>
        <p:sp>
          <p:nvSpPr>
            <p:cNvPr id="1381" name="Google Shape;1381;p13"/>
            <p:cNvSpPr/>
            <p:nvPr/>
          </p:nvSpPr>
          <p:spPr>
            <a:xfrm>
              <a:off x="8439525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1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844980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84595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8469775" y="1178400"/>
              <a:ext cx="4025" cy="46825"/>
            </a:xfrm>
            <a:custGeom>
              <a:rect b="b" l="l" r="r" t="t"/>
              <a:pathLst>
                <a:path extrusionOk="0" h="1873" w="161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847947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848975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4" y="9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849945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850915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8519425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8529125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8539400" y="1188675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0" y="1"/>
                  </a:moveTo>
                  <a:lnTo>
                    <a:pt x="0" y="1210"/>
                  </a:lnTo>
                  <a:lnTo>
                    <a:pt x="114" y="121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3"/>
            <p:cNvSpPr/>
            <p:nvPr/>
          </p:nvSpPr>
          <p:spPr>
            <a:xfrm>
              <a:off x="8549100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3"/>
            <p:cNvSpPr/>
            <p:nvPr/>
          </p:nvSpPr>
          <p:spPr>
            <a:xfrm>
              <a:off x="85588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856905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8578750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858902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859872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860900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0"/>
                  </a:moveTo>
                  <a:lnTo>
                    <a:pt x="1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86187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86284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1" y="0"/>
                  </a:moveTo>
                  <a:lnTo>
                    <a:pt x="1" y="1050"/>
                  </a:lnTo>
                  <a:lnTo>
                    <a:pt x="138" y="10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872200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87317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8741975" y="1188675"/>
              <a:ext cx="3425" cy="30275"/>
            </a:xfrm>
            <a:custGeom>
              <a:rect b="b" l="l" r="r" t="t"/>
              <a:pathLst>
                <a:path extrusionOk="0" h="1211" w="137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8751675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8761925" y="1188675"/>
              <a:ext cx="2900" cy="30275"/>
            </a:xfrm>
            <a:custGeom>
              <a:rect b="b" l="l" r="r" t="t"/>
              <a:pathLst>
                <a:path extrusionOk="0" h="1211" w="116">
                  <a:moveTo>
                    <a:pt x="1" y="1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8771625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878132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879160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88013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881157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882127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8831550" y="1190400"/>
              <a:ext cx="2875" cy="26250"/>
            </a:xfrm>
            <a:custGeom>
              <a:rect b="b" l="l" r="r" t="t"/>
              <a:pathLst>
                <a:path extrusionOk="0" h="1050" w="115">
                  <a:moveTo>
                    <a:pt x="1" y="0"/>
                  </a:moveTo>
                  <a:lnTo>
                    <a:pt x="1" y="1050"/>
                  </a:lnTo>
                  <a:lnTo>
                    <a:pt x="115" y="105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866322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86734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8683200" y="1298225"/>
              <a:ext cx="3425" cy="30850"/>
            </a:xfrm>
            <a:custGeom>
              <a:rect b="b" l="l" r="r" t="t"/>
              <a:pathLst>
                <a:path extrusionOk="0" h="1234" w="137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8693450" y="12879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87031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8712850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8723125" y="129537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87328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8743100" y="1295375"/>
              <a:ext cx="4025" cy="34275"/>
            </a:xfrm>
            <a:custGeom>
              <a:rect b="b" l="l" r="r" t="t"/>
              <a:pathLst>
                <a:path extrusionOk="0" h="1371" w="161">
                  <a:moveTo>
                    <a:pt x="1" y="1"/>
                  </a:moveTo>
                  <a:lnTo>
                    <a:pt x="1" y="1370"/>
                  </a:lnTo>
                  <a:lnTo>
                    <a:pt x="160" y="137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7528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8762500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87727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878247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8792750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88024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8812725" y="130222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1"/>
                  </a:moveTo>
                  <a:lnTo>
                    <a:pt x="0" y="914"/>
                  </a:lnTo>
                  <a:lnTo>
                    <a:pt x="114" y="91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8822425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88321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8842400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88521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87254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8714575" y="1225775"/>
              <a:ext cx="4575" cy="46800"/>
            </a:xfrm>
            <a:custGeom>
              <a:rect b="b" l="l" r="r" t="t"/>
              <a:pathLst>
                <a:path extrusionOk="0" h="1872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87054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86946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8686050" y="1230325"/>
              <a:ext cx="2875" cy="34850"/>
            </a:xfrm>
            <a:custGeom>
              <a:rect b="b" l="l" r="r" t="t"/>
              <a:pathLst>
                <a:path extrusionOk="0" h="1394" w="115">
                  <a:moveTo>
                    <a:pt x="0" y="1"/>
                  </a:moveTo>
                  <a:lnTo>
                    <a:pt x="0" y="1393"/>
                  </a:lnTo>
                  <a:lnTo>
                    <a:pt x="114" y="13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86757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866492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86558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8644950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8636400" y="1234325"/>
              <a:ext cx="2875" cy="26275"/>
            </a:xfrm>
            <a:custGeom>
              <a:rect b="b" l="l" r="r" t="t"/>
              <a:pathLst>
                <a:path extrusionOk="0" h="1051" w="115">
                  <a:moveTo>
                    <a:pt x="0" y="1"/>
                  </a:moveTo>
                  <a:lnTo>
                    <a:pt x="0" y="1051"/>
                  </a:lnTo>
                  <a:lnTo>
                    <a:pt x="114" y="105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86261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615275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86061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85953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8586175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85764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8565625" y="1230900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85565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8545675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8536525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844237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84332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7" y="105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84235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8412700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840357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8392725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8383600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83739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8362500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835392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8343100" y="1230900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83339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13"/>
          <p:cNvGrpSpPr/>
          <p:nvPr/>
        </p:nvGrpSpPr>
        <p:grpSpPr>
          <a:xfrm>
            <a:off x="8788775" y="3499100"/>
            <a:ext cx="777800" cy="778350"/>
            <a:chOff x="1324600" y="82800"/>
            <a:chExt cx="777800" cy="778350"/>
          </a:xfrm>
        </p:grpSpPr>
        <p:sp>
          <p:nvSpPr>
            <p:cNvPr id="1466" name="Google Shape;1466;p13"/>
            <p:cNvSpPr/>
            <p:nvPr/>
          </p:nvSpPr>
          <p:spPr>
            <a:xfrm>
              <a:off x="1324600" y="82800"/>
              <a:ext cx="777800" cy="778350"/>
            </a:xfrm>
            <a:custGeom>
              <a:rect b="b" l="l" r="r" t="t"/>
              <a:pathLst>
                <a:path extrusionOk="0" fill="none" h="31134" w="31112">
                  <a:moveTo>
                    <a:pt x="31111" y="15567"/>
                  </a:moveTo>
                  <a:cubicBezTo>
                    <a:pt x="31111" y="24172"/>
                    <a:pt x="24150" y="31134"/>
                    <a:pt x="15544" y="31134"/>
                  </a:cubicBezTo>
                  <a:cubicBezTo>
                    <a:pt x="6962" y="31134"/>
                    <a:pt x="0" y="24172"/>
                    <a:pt x="0" y="15567"/>
                  </a:cubicBezTo>
                  <a:cubicBezTo>
                    <a:pt x="0" y="6962"/>
                    <a:pt x="6962" y="0"/>
                    <a:pt x="15544" y="0"/>
                  </a:cubicBezTo>
                  <a:cubicBezTo>
                    <a:pt x="24150" y="0"/>
                    <a:pt x="31111" y="6962"/>
                    <a:pt x="31111" y="15567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1385075" y="143275"/>
              <a:ext cx="656825" cy="657400"/>
            </a:xfrm>
            <a:custGeom>
              <a:rect b="b" l="l" r="r" t="t"/>
              <a:pathLst>
                <a:path extrusionOk="0" fill="none" h="26296" w="26273">
                  <a:moveTo>
                    <a:pt x="26273" y="13148"/>
                  </a:moveTo>
                  <a:cubicBezTo>
                    <a:pt x="26273" y="20406"/>
                    <a:pt x="20384" y="26295"/>
                    <a:pt x="13125" y="26295"/>
                  </a:cubicBezTo>
                  <a:cubicBezTo>
                    <a:pt x="5867" y="26295"/>
                    <a:pt x="1" y="20406"/>
                    <a:pt x="1" y="13148"/>
                  </a:cubicBezTo>
                  <a:cubicBezTo>
                    <a:pt x="1" y="5890"/>
                    <a:pt x="5867" y="1"/>
                    <a:pt x="13125" y="1"/>
                  </a:cubicBezTo>
                  <a:cubicBezTo>
                    <a:pt x="20384" y="1"/>
                    <a:pt x="26273" y="5890"/>
                    <a:pt x="26273" y="13148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1445575" y="203775"/>
              <a:ext cx="535850" cy="536400"/>
            </a:xfrm>
            <a:custGeom>
              <a:rect b="b" l="l" r="r" t="t"/>
              <a:pathLst>
                <a:path extrusionOk="0" fill="none" h="21456" w="21434">
                  <a:moveTo>
                    <a:pt x="21433" y="10728"/>
                  </a:moveTo>
                  <a:cubicBezTo>
                    <a:pt x="21433" y="16640"/>
                    <a:pt x="16640" y="21456"/>
                    <a:pt x="10705" y="21456"/>
                  </a:cubicBezTo>
                  <a:cubicBezTo>
                    <a:pt x="4794" y="21456"/>
                    <a:pt x="0" y="16640"/>
                    <a:pt x="0" y="10728"/>
                  </a:cubicBezTo>
                  <a:cubicBezTo>
                    <a:pt x="0" y="4816"/>
                    <a:pt x="4794" y="0"/>
                    <a:pt x="10705" y="0"/>
                  </a:cubicBezTo>
                  <a:cubicBezTo>
                    <a:pt x="16640" y="0"/>
                    <a:pt x="21433" y="4816"/>
                    <a:pt x="21433" y="10728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1506050" y="264825"/>
              <a:ext cx="414875" cy="414300"/>
            </a:xfrm>
            <a:custGeom>
              <a:rect b="b" l="l" r="r" t="t"/>
              <a:pathLst>
                <a:path extrusionOk="0" fill="none" h="16572" w="16595">
                  <a:moveTo>
                    <a:pt x="16595" y="8286"/>
                  </a:moveTo>
                  <a:cubicBezTo>
                    <a:pt x="16595" y="12874"/>
                    <a:pt x="12874" y="16572"/>
                    <a:pt x="8286" y="16572"/>
                  </a:cubicBezTo>
                  <a:cubicBezTo>
                    <a:pt x="3721" y="16572"/>
                    <a:pt x="1" y="12874"/>
                    <a:pt x="1" y="8286"/>
                  </a:cubicBezTo>
                  <a:cubicBezTo>
                    <a:pt x="1" y="3698"/>
                    <a:pt x="3721" y="0"/>
                    <a:pt x="8286" y="0"/>
                  </a:cubicBezTo>
                  <a:cubicBezTo>
                    <a:pt x="12874" y="0"/>
                    <a:pt x="16595" y="3698"/>
                    <a:pt x="16595" y="8286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1566550" y="325300"/>
              <a:ext cx="293900" cy="293350"/>
            </a:xfrm>
            <a:custGeom>
              <a:rect b="b" l="l" r="r" t="t"/>
              <a:pathLst>
                <a:path extrusionOk="0" fill="none" h="11734" w="11756">
                  <a:moveTo>
                    <a:pt x="11755" y="5867"/>
                  </a:moveTo>
                  <a:cubicBezTo>
                    <a:pt x="11755" y="9108"/>
                    <a:pt x="9108" y="11733"/>
                    <a:pt x="5866" y="11733"/>
                  </a:cubicBezTo>
                  <a:cubicBezTo>
                    <a:pt x="2625" y="11733"/>
                    <a:pt x="0" y="9108"/>
                    <a:pt x="0" y="5867"/>
                  </a:cubicBezTo>
                  <a:cubicBezTo>
                    <a:pt x="0" y="2626"/>
                    <a:pt x="2625" y="1"/>
                    <a:pt x="5866" y="1"/>
                  </a:cubicBezTo>
                  <a:cubicBezTo>
                    <a:pt x="9108" y="1"/>
                    <a:pt x="11755" y="2626"/>
                    <a:pt x="11755" y="5867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1627025" y="385800"/>
              <a:ext cx="172925" cy="172350"/>
            </a:xfrm>
            <a:custGeom>
              <a:rect b="b" l="l" r="r" t="t"/>
              <a:pathLst>
                <a:path extrusionOk="0" fill="none" h="6894" w="6917">
                  <a:moveTo>
                    <a:pt x="6917" y="3447"/>
                  </a:moveTo>
                  <a:cubicBezTo>
                    <a:pt x="6917" y="5364"/>
                    <a:pt x="5365" y="6894"/>
                    <a:pt x="3447" y="6894"/>
                  </a:cubicBezTo>
                  <a:cubicBezTo>
                    <a:pt x="1553" y="6894"/>
                    <a:pt x="1" y="5364"/>
                    <a:pt x="1" y="3447"/>
                  </a:cubicBezTo>
                  <a:cubicBezTo>
                    <a:pt x="1" y="1530"/>
                    <a:pt x="1553" y="0"/>
                    <a:pt x="3447" y="0"/>
                  </a:cubicBezTo>
                  <a:cubicBezTo>
                    <a:pt x="5365" y="0"/>
                    <a:pt x="6917" y="1530"/>
                    <a:pt x="6917" y="3447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1687525" y="446275"/>
              <a:ext cx="51375" cy="51400"/>
            </a:xfrm>
            <a:custGeom>
              <a:rect b="b" l="l" r="r" t="t"/>
              <a:pathLst>
                <a:path extrusionOk="0" fill="none" h="2056" w="2055">
                  <a:moveTo>
                    <a:pt x="2055" y="1028"/>
                  </a:moveTo>
                  <a:cubicBezTo>
                    <a:pt x="2055" y="1599"/>
                    <a:pt x="1598" y="2055"/>
                    <a:pt x="1027" y="2055"/>
                  </a:cubicBezTo>
                  <a:cubicBezTo>
                    <a:pt x="457" y="2055"/>
                    <a:pt x="0" y="1599"/>
                    <a:pt x="0" y="1028"/>
                  </a:cubicBezTo>
                  <a:cubicBezTo>
                    <a:pt x="0" y="457"/>
                    <a:pt x="457" y="1"/>
                    <a:pt x="1027" y="1"/>
                  </a:cubicBezTo>
                  <a:cubicBezTo>
                    <a:pt x="1598" y="1"/>
                    <a:pt x="2055" y="457"/>
                    <a:pt x="2055" y="1028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13"/>
          <p:cNvSpPr txBox="1"/>
          <p:nvPr>
            <p:ph type="title"/>
          </p:nvPr>
        </p:nvSpPr>
        <p:spPr>
          <a:xfrm>
            <a:off x="1779900" y="2883775"/>
            <a:ext cx="5584200" cy="66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Rubik Light"/>
              <a:buNone/>
              <a:defRPr sz="24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Rubik Light"/>
              <a:buNone/>
              <a:defRPr sz="24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Rubik Light"/>
              <a:buNone/>
              <a:defRPr sz="24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Rubik Light"/>
              <a:buNone/>
              <a:defRPr sz="24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Rubik Light"/>
              <a:buNone/>
              <a:defRPr sz="24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Rubik Light"/>
              <a:buNone/>
              <a:defRPr sz="24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Rubik Light"/>
              <a:buNone/>
              <a:defRPr sz="24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Rubik Light"/>
              <a:buNone/>
              <a:defRPr sz="24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1474" name="Google Shape;1474;p13"/>
          <p:cNvSpPr txBox="1"/>
          <p:nvPr>
            <p:ph idx="1" type="subTitle"/>
          </p:nvPr>
        </p:nvSpPr>
        <p:spPr>
          <a:xfrm>
            <a:off x="1779900" y="1590125"/>
            <a:ext cx="5584200" cy="12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75" name="Google Shape;1475;p13"/>
          <p:cNvGrpSpPr/>
          <p:nvPr/>
        </p:nvGrpSpPr>
        <p:grpSpPr>
          <a:xfrm>
            <a:off x="6327400" y="54025"/>
            <a:ext cx="2713100" cy="1043950"/>
            <a:chOff x="6327400" y="54025"/>
            <a:chExt cx="2713100" cy="1043950"/>
          </a:xfrm>
        </p:grpSpPr>
        <p:sp>
          <p:nvSpPr>
            <p:cNvPr id="1476" name="Google Shape;1476;p13"/>
            <p:cNvSpPr/>
            <p:nvPr/>
          </p:nvSpPr>
          <p:spPr>
            <a:xfrm>
              <a:off x="7676600" y="10199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6882800" y="117700"/>
              <a:ext cx="38400" cy="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7480100" y="278375"/>
              <a:ext cx="38400" cy="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8031875" y="660400"/>
              <a:ext cx="38400" cy="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8404800" y="54025"/>
              <a:ext cx="38400" cy="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9002100" y="721050"/>
              <a:ext cx="38400" cy="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327400" y="443900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14"/>
          <p:cNvGrpSpPr/>
          <p:nvPr/>
        </p:nvGrpSpPr>
        <p:grpSpPr>
          <a:xfrm>
            <a:off x="-1974538" y="1194366"/>
            <a:ext cx="11856973" cy="3949123"/>
            <a:chOff x="-1895475" y="2684875"/>
            <a:chExt cx="9813750" cy="3268600"/>
          </a:xfrm>
        </p:grpSpPr>
        <p:sp>
          <p:nvSpPr>
            <p:cNvPr id="1485" name="Google Shape;1485;p14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14"/>
          <p:cNvGrpSpPr/>
          <p:nvPr/>
        </p:nvGrpSpPr>
        <p:grpSpPr>
          <a:xfrm>
            <a:off x="130100" y="231222"/>
            <a:ext cx="8839635" cy="4845464"/>
            <a:chOff x="3723896" y="3205574"/>
            <a:chExt cx="3393204" cy="1859992"/>
          </a:xfrm>
        </p:grpSpPr>
        <p:sp>
          <p:nvSpPr>
            <p:cNvPr id="1520" name="Google Shape;1520;p14"/>
            <p:cNvSpPr/>
            <p:nvPr/>
          </p:nvSpPr>
          <p:spPr>
            <a:xfrm>
              <a:off x="6903348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4103159" y="4902359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465596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14"/>
          <p:cNvGrpSpPr/>
          <p:nvPr/>
        </p:nvGrpSpPr>
        <p:grpSpPr>
          <a:xfrm flipH="1">
            <a:off x="244234" y="297157"/>
            <a:ext cx="810045" cy="242850"/>
            <a:chOff x="8333950" y="1178400"/>
            <a:chExt cx="521600" cy="156375"/>
          </a:xfrm>
        </p:grpSpPr>
        <p:sp>
          <p:nvSpPr>
            <p:cNvPr id="1528" name="Google Shape;1528;p14"/>
            <p:cNvSpPr/>
            <p:nvPr/>
          </p:nvSpPr>
          <p:spPr>
            <a:xfrm>
              <a:off x="8439525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1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844980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84595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8469775" y="1178400"/>
              <a:ext cx="4025" cy="46825"/>
            </a:xfrm>
            <a:custGeom>
              <a:rect b="b" l="l" r="r" t="t"/>
              <a:pathLst>
                <a:path extrusionOk="0" h="1873" w="161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847947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848975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4" y="9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849945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850915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8519425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8529125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8539400" y="1188675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0" y="1"/>
                  </a:moveTo>
                  <a:lnTo>
                    <a:pt x="0" y="1210"/>
                  </a:lnTo>
                  <a:lnTo>
                    <a:pt x="114" y="121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8549100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85588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856905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8578750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858902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859872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860900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0"/>
                  </a:moveTo>
                  <a:lnTo>
                    <a:pt x="1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86187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86284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1" y="0"/>
                  </a:moveTo>
                  <a:lnTo>
                    <a:pt x="1" y="1050"/>
                  </a:lnTo>
                  <a:lnTo>
                    <a:pt x="138" y="10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872200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87317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8741975" y="1188675"/>
              <a:ext cx="3425" cy="30275"/>
            </a:xfrm>
            <a:custGeom>
              <a:rect b="b" l="l" r="r" t="t"/>
              <a:pathLst>
                <a:path extrusionOk="0" h="1211" w="137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8751675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8761925" y="1188675"/>
              <a:ext cx="2900" cy="30275"/>
            </a:xfrm>
            <a:custGeom>
              <a:rect b="b" l="l" r="r" t="t"/>
              <a:pathLst>
                <a:path extrusionOk="0" h="1211" w="116">
                  <a:moveTo>
                    <a:pt x="1" y="1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8771625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878132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879160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88013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881157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882127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8831550" y="1190400"/>
              <a:ext cx="2875" cy="26250"/>
            </a:xfrm>
            <a:custGeom>
              <a:rect b="b" l="l" r="r" t="t"/>
              <a:pathLst>
                <a:path extrusionOk="0" h="1050" w="115">
                  <a:moveTo>
                    <a:pt x="1" y="0"/>
                  </a:moveTo>
                  <a:lnTo>
                    <a:pt x="1" y="1050"/>
                  </a:lnTo>
                  <a:lnTo>
                    <a:pt x="115" y="105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866322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86734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8683200" y="1298225"/>
              <a:ext cx="3425" cy="30850"/>
            </a:xfrm>
            <a:custGeom>
              <a:rect b="b" l="l" r="r" t="t"/>
              <a:pathLst>
                <a:path extrusionOk="0" h="1234" w="137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8693450" y="12879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87031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8712850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8723125" y="129537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87328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8743100" y="1295375"/>
              <a:ext cx="4025" cy="34275"/>
            </a:xfrm>
            <a:custGeom>
              <a:rect b="b" l="l" r="r" t="t"/>
              <a:pathLst>
                <a:path extrusionOk="0" h="1371" w="161">
                  <a:moveTo>
                    <a:pt x="1" y="1"/>
                  </a:moveTo>
                  <a:lnTo>
                    <a:pt x="1" y="1370"/>
                  </a:lnTo>
                  <a:lnTo>
                    <a:pt x="160" y="137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87528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8762500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87727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878247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8792750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88024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8812725" y="130222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1"/>
                  </a:moveTo>
                  <a:lnTo>
                    <a:pt x="0" y="914"/>
                  </a:lnTo>
                  <a:lnTo>
                    <a:pt x="114" y="91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8822425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88321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8842400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88521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87254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8714575" y="1225775"/>
              <a:ext cx="4575" cy="46800"/>
            </a:xfrm>
            <a:custGeom>
              <a:rect b="b" l="l" r="r" t="t"/>
              <a:pathLst>
                <a:path extrusionOk="0" h="1872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87054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86946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8686050" y="1230325"/>
              <a:ext cx="2875" cy="34850"/>
            </a:xfrm>
            <a:custGeom>
              <a:rect b="b" l="l" r="r" t="t"/>
              <a:pathLst>
                <a:path extrusionOk="0" h="1394" w="115">
                  <a:moveTo>
                    <a:pt x="0" y="1"/>
                  </a:moveTo>
                  <a:lnTo>
                    <a:pt x="0" y="1393"/>
                  </a:lnTo>
                  <a:lnTo>
                    <a:pt x="114" y="13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86757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866492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86558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8644950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8636400" y="1234325"/>
              <a:ext cx="2875" cy="26275"/>
            </a:xfrm>
            <a:custGeom>
              <a:rect b="b" l="l" r="r" t="t"/>
              <a:pathLst>
                <a:path extrusionOk="0" h="1051" w="115">
                  <a:moveTo>
                    <a:pt x="0" y="1"/>
                  </a:moveTo>
                  <a:lnTo>
                    <a:pt x="0" y="1051"/>
                  </a:lnTo>
                  <a:lnTo>
                    <a:pt x="114" y="105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86261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8615275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86061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85953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8586175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85764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8565625" y="1230900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85565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4"/>
            <p:cNvSpPr/>
            <p:nvPr/>
          </p:nvSpPr>
          <p:spPr>
            <a:xfrm>
              <a:off x="8545675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4"/>
            <p:cNvSpPr/>
            <p:nvPr/>
          </p:nvSpPr>
          <p:spPr>
            <a:xfrm>
              <a:off x="8536525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844237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84332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7" y="105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84235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8412700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840357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8392725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8383600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83739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8362500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835392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8343100" y="1230900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83339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2" name="Google Shape;1612;p14"/>
          <p:cNvGrpSpPr/>
          <p:nvPr/>
        </p:nvGrpSpPr>
        <p:grpSpPr>
          <a:xfrm>
            <a:off x="4139675" y="4868000"/>
            <a:ext cx="3325675" cy="12000"/>
            <a:chOff x="4016850" y="529025"/>
            <a:chExt cx="3325675" cy="12000"/>
          </a:xfrm>
        </p:grpSpPr>
        <p:sp>
          <p:nvSpPr>
            <p:cNvPr id="1613" name="Google Shape;1613;p14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6" name="Google Shape;1616;p14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7" name="Google Shape;1617;p14"/>
          <p:cNvSpPr txBox="1"/>
          <p:nvPr>
            <p:ph idx="1" type="subTitle"/>
          </p:nvPr>
        </p:nvSpPr>
        <p:spPr>
          <a:xfrm>
            <a:off x="1744475" y="3525300"/>
            <a:ext cx="23952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18" name="Google Shape;1618;p14"/>
          <p:cNvSpPr txBox="1"/>
          <p:nvPr>
            <p:ph idx="2" type="subTitle"/>
          </p:nvPr>
        </p:nvSpPr>
        <p:spPr>
          <a:xfrm>
            <a:off x="1744475" y="3945000"/>
            <a:ext cx="2395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9" name="Google Shape;1619;p14"/>
          <p:cNvSpPr txBox="1"/>
          <p:nvPr>
            <p:ph hasCustomPrompt="1" idx="3" type="title"/>
          </p:nvPr>
        </p:nvSpPr>
        <p:spPr>
          <a:xfrm>
            <a:off x="720000" y="3525300"/>
            <a:ext cx="1024500" cy="99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0" name="Google Shape;1620;p14"/>
          <p:cNvSpPr txBox="1"/>
          <p:nvPr>
            <p:ph idx="4" type="subTitle"/>
          </p:nvPr>
        </p:nvSpPr>
        <p:spPr>
          <a:xfrm>
            <a:off x="6028800" y="3525300"/>
            <a:ext cx="23952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1" name="Google Shape;1621;p14"/>
          <p:cNvSpPr txBox="1"/>
          <p:nvPr>
            <p:ph idx="5" type="subTitle"/>
          </p:nvPr>
        </p:nvSpPr>
        <p:spPr>
          <a:xfrm>
            <a:off x="6028800" y="3945000"/>
            <a:ext cx="2395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2" name="Google Shape;1622;p14"/>
          <p:cNvSpPr txBox="1"/>
          <p:nvPr>
            <p:ph hasCustomPrompt="1" idx="6" type="title"/>
          </p:nvPr>
        </p:nvSpPr>
        <p:spPr>
          <a:xfrm>
            <a:off x="5004300" y="3525300"/>
            <a:ext cx="1024500" cy="99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3" name="Google Shape;1623;p14"/>
          <p:cNvSpPr txBox="1"/>
          <p:nvPr>
            <p:ph idx="7" type="subTitle"/>
          </p:nvPr>
        </p:nvSpPr>
        <p:spPr>
          <a:xfrm>
            <a:off x="1744475" y="1762063"/>
            <a:ext cx="23952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4" name="Google Shape;1624;p14"/>
          <p:cNvSpPr txBox="1"/>
          <p:nvPr>
            <p:ph idx="8" type="subTitle"/>
          </p:nvPr>
        </p:nvSpPr>
        <p:spPr>
          <a:xfrm>
            <a:off x="1744475" y="2181688"/>
            <a:ext cx="2395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5" name="Google Shape;1625;p14"/>
          <p:cNvSpPr txBox="1"/>
          <p:nvPr>
            <p:ph hasCustomPrompt="1" idx="9" type="title"/>
          </p:nvPr>
        </p:nvSpPr>
        <p:spPr>
          <a:xfrm>
            <a:off x="720000" y="1762063"/>
            <a:ext cx="1024500" cy="99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6" name="Google Shape;1626;p14"/>
          <p:cNvSpPr txBox="1"/>
          <p:nvPr>
            <p:ph idx="13" type="subTitle"/>
          </p:nvPr>
        </p:nvSpPr>
        <p:spPr>
          <a:xfrm>
            <a:off x="6028800" y="1762063"/>
            <a:ext cx="23952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7" name="Google Shape;1627;p14"/>
          <p:cNvSpPr txBox="1"/>
          <p:nvPr>
            <p:ph idx="14" type="subTitle"/>
          </p:nvPr>
        </p:nvSpPr>
        <p:spPr>
          <a:xfrm>
            <a:off x="6028800" y="2181688"/>
            <a:ext cx="2395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8" name="Google Shape;1628;p14"/>
          <p:cNvSpPr txBox="1"/>
          <p:nvPr>
            <p:ph hasCustomPrompt="1" idx="15" type="title"/>
          </p:nvPr>
        </p:nvSpPr>
        <p:spPr>
          <a:xfrm>
            <a:off x="5004300" y="1762063"/>
            <a:ext cx="1024500" cy="99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0" name="Google Shape;1630;p15"/>
          <p:cNvGrpSpPr/>
          <p:nvPr/>
        </p:nvGrpSpPr>
        <p:grpSpPr>
          <a:xfrm>
            <a:off x="-1974538" y="1194366"/>
            <a:ext cx="11856973" cy="3949123"/>
            <a:chOff x="-1895475" y="2684875"/>
            <a:chExt cx="9813750" cy="3268600"/>
          </a:xfrm>
        </p:grpSpPr>
        <p:sp>
          <p:nvSpPr>
            <p:cNvPr id="1631" name="Google Shape;1631;p15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15"/>
          <p:cNvGrpSpPr/>
          <p:nvPr/>
        </p:nvGrpSpPr>
        <p:grpSpPr>
          <a:xfrm>
            <a:off x="8424000" y="418525"/>
            <a:ext cx="365800" cy="1454000"/>
            <a:chOff x="6860300" y="2466325"/>
            <a:chExt cx="365800" cy="1454000"/>
          </a:xfrm>
        </p:grpSpPr>
        <p:sp>
          <p:nvSpPr>
            <p:cNvPr id="1666" name="Google Shape;1666;p15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9" name="Google Shape;1719;p15"/>
          <p:cNvGrpSpPr/>
          <p:nvPr/>
        </p:nvGrpSpPr>
        <p:grpSpPr>
          <a:xfrm>
            <a:off x="130100" y="231222"/>
            <a:ext cx="8349741" cy="4845464"/>
            <a:chOff x="3723896" y="3205574"/>
            <a:chExt cx="3205152" cy="1859992"/>
          </a:xfrm>
        </p:grpSpPr>
        <p:sp>
          <p:nvSpPr>
            <p:cNvPr id="1720" name="Google Shape;1720;p15"/>
            <p:cNvSpPr/>
            <p:nvPr/>
          </p:nvSpPr>
          <p:spPr>
            <a:xfrm>
              <a:off x="6903348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4103159" y="4902359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465596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6162204" y="3564340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7" name="Google Shape;1727;p15"/>
          <p:cNvSpPr txBox="1"/>
          <p:nvPr>
            <p:ph type="title"/>
          </p:nvPr>
        </p:nvSpPr>
        <p:spPr>
          <a:xfrm>
            <a:off x="720000" y="418525"/>
            <a:ext cx="4290900" cy="111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8" name="Google Shape;1728;p15"/>
          <p:cNvSpPr txBox="1"/>
          <p:nvPr>
            <p:ph idx="1" type="subTitle"/>
          </p:nvPr>
        </p:nvSpPr>
        <p:spPr>
          <a:xfrm>
            <a:off x="720000" y="2054300"/>
            <a:ext cx="4830900" cy="25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16"/>
          <p:cNvGrpSpPr/>
          <p:nvPr/>
        </p:nvGrpSpPr>
        <p:grpSpPr>
          <a:xfrm rot="10800000">
            <a:off x="-1043488" y="-142022"/>
            <a:ext cx="11856973" cy="3949123"/>
            <a:chOff x="-1895475" y="2684875"/>
            <a:chExt cx="9813750" cy="3268600"/>
          </a:xfrm>
        </p:grpSpPr>
        <p:sp>
          <p:nvSpPr>
            <p:cNvPr id="1731" name="Google Shape;1731;p16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6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6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6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6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6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6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6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6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6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6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6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6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6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6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6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6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6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6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6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6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6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6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6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5" name="Google Shape;1765;p16"/>
          <p:cNvGrpSpPr/>
          <p:nvPr/>
        </p:nvGrpSpPr>
        <p:grpSpPr>
          <a:xfrm>
            <a:off x="130100" y="304886"/>
            <a:ext cx="8839635" cy="4771800"/>
            <a:chOff x="3723896" y="3233851"/>
            <a:chExt cx="3393204" cy="1831715"/>
          </a:xfrm>
        </p:grpSpPr>
        <p:sp>
          <p:nvSpPr>
            <p:cNvPr id="1766" name="Google Shape;1766;p16"/>
            <p:cNvSpPr/>
            <p:nvPr/>
          </p:nvSpPr>
          <p:spPr>
            <a:xfrm>
              <a:off x="7049599" y="4978524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6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6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6"/>
            <p:cNvSpPr/>
            <p:nvPr/>
          </p:nvSpPr>
          <p:spPr>
            <a:xfrm>
              <a:off x="5638521" y="3233851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6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6"/>
            <p:cNvSpPr/>
            <p:nvPr/>
          </p:nvSpPr>
          <p:spPr>
            <a:xfrm>
              <a:off x="4267899" y="329332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6"/>
            <p:cNvSpPr/>
            <p:nvPr/>
          </p:nvSpPr>
          <p:spPr>
            <a:xfrm>
              <a:off x="4919805" y="3537303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3" name="Google Shape;1773;p16"/>
          <p:cNvGrpSpPr/>
          <p:nvPr/>
        </p:nvGrpSpPr>
        <p:grpSpPr>
          <a:xfrm>
            <a:off x="354200" y="540000"/>
            <a:ext cx="365800" cy="1454000"/>
            <a:chOff x="6860300" y="2466325"/>
            <a:chExt cx="365800" cy="1454000"/>
          </a:xfrm>
        </p:grpSpPr>
        <p:sp>
          <p:nvSpPr>
            <p:cNvPr id="1774" name="Google Shape;1774;p16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6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6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6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6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6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6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6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6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6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6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6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6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6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6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6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6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7" name="Google Shape;1827;p16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8" name="Google Shape;1828;p16"/>
          <p:cNvSpPr txBox="1"/>
          <p:nvPr>
            <p:ph idx="1" type="subTitle"/>
          </p:nvPr>
        </p:nvSpPr>
        <p:spPr>
          <a:xfrm>
            <a:off x="720000" y="3178125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29" name="Google Shape;1829;p16"/>
          <p:cNvSpPr txBox="1"/>
          <p:nvPr>
            <p:ph idx="2" type="subTitle"/>
          </p:nvPr>
        </p:nvSpPr>
        <p:spPr>
          <a:xfrm>
            <a:off x="720000" y="3581025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30" name="Google Shape;1830;p16"/>
          <p:cNvSpPr txBox="1"/>
          <p:nvPr>
            <p:ph idx="3" type="subTitle"/>
          </p:nvPr>
        </p:nvSpPr>
        <p:spPr>
          <a:xfrm>
            <a:off x="3572850" y="3178125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31" name="Google Shape;1831;p16"/>
          <p:cNvSpPr txBox="1"/>
          <p:nvPr>
            <p:ph idx="4" type="subTitle"/>
          </p:nvPr>
        </p:nvSpPr>
        <p:spPr>
          <a:xfrm>
            <a:off x="3572850" y="3581025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32" name="Google Shape;1832;p16"/>
          <p:cNvSpPr txBox="1"/>
          <p:nvPr>
            <p:ph idx="5" type="subTitle"/>
          </p:nvPr>
        </p:nvSpPr>
        <p:spPr>
          <a:xfrm>
            <a:off x="6425700" y="3178125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33" name="Google Shape;1833;p16"/>
          <p:cNvSpPr txBox="1"/>
          <p:nvPr>
            <p:ph idx="6" type="subTitle"/>
          </p:nvPr>
        </p:nvSpPr>
        <p:spPr>
          <a:xfrm>
            <a:off x="6425700" y="3581025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5" name="Google Shape;1835;p17"/>
          <p:cNvGrpSpPr/>
          <p:nvPr/>
        </p:nvGrpSpPr>
        <p:grpSpPr>
          <a:xfrm>
            <a:off x="-1974538" y="1194366"/>
            <a:ext cx="11856973" cy="3949123"/>
            <a:chOff x="-1895475" y="2684875"/>
            <a:chExt cx="9813750" cy="3268600"/>
          </a:xfrm>
        </p:grpSpPr>
        <p:sp>
          <p:nvSpPr>
            <p:cNvPr id="1836" name="Google Shape;1836;p17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7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7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7"/>
          <p:cNvGrpSpPr/>
          <p:nvPr/>
        </p:nvGrpSpPr>
        <p:grpSpPr>
          <a:xfrm>
            <a:off x="1547282" y="231222"/>
            <a:ext cx="7105134" cy="4827643"/>
            <a:chOff x="4267899" y="3205574"/>
            <a:chExt cx="2727394" cy="1853151"/>
          </a:xfrm>
        </p:grpSpPr>
        <p:sp>
          <p:nvSpPr>
            <p:cNvPr id="1871" name="Google Shape;1871;p17"/>
            <p:cNvSpPr/>
            <p:nvPr/>
          </p:nvSpPr>
          <p:spPr>
            <a:xfrm>
              <a:off x="6903348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7"/>
            <p:cNvSpPr/>
            <p:nvPr/>
          </p:nvSpPr>
          <p:spPr>
            <a:xfrm>
              <a:off x="4658915" y="3556844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6966743" y="4630911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7"/>
            <p:cNvSpPr/>
            <p:nvPr/>
          </p:nvSpPr>
          <p:spPr>
            <a:xfrm>
              <a:off x="6151672" y="4946009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7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6162204" y="3564340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8" name="Google Shape;1878;p17"/>
          <p:cNvGrpSpPr/>
          <p:nvPr/>
        </p:nvGrpSpPr>
        <p:grpSpPr>
          <a:xfrm>
            <a:off x="720000" y="540000"/>
            <a:ext cx="365800" cy="1454000"/>
            <a:chOff x="6860300" y="2466325"/>
            <a:chExt cx="365800" cy="1454000"/>
          </a:xfrm>
        </p:grpSpPr>
        <p:sp>
          <p:nvSpPr>
            <p:cNvPr id="1879" name="Google Shape;1879;p17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7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7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>
            <a:off x="7496088" y="-191459"/>
            <a:ext cx="1724500" cy="1739884"/>
            <a:chOff x="7419988" y="36816"/>
            <a:chExt cx="1724500" cy="1739884"/>
          </a:xfrm>
        </p:grpSpPr>
        <p:sp>
          <p:nvSpPr>
            <p:cNvPr id="1933" name="Google Shape;1933;p17"/>
            <p:cNvSpPr/>
            <p:nvPr/>
          </p:nvSpPr>
          <p:spPr>
            <a:xfrm>
              <a:off x="7518988" y="135525"/>
              <a:ext cx="1526475" cy="1527050"/>
            </a:xfrm>
            <a:custGeom>
              <a:rect b="b" l="l" r="r" t="t"/>
              <a:pathLst>
                <a:path extrusionOk="0" h="61082" w="61059">
                  <a:moveTo>
                    <a:pt x="30541" y="1"/>
                  </a:moveTo>
                  <a:cubicBezTo>
                    <a:pt x="13673" y="1"/>
                    <a:pt x="1" y="13673"/>
                    <a:pt x="1" y="30541"/>
                  </a:cubicBezTo>
                  <a:cubicBezTo>
                    <a:pt x="1" y="47409"/>
                    <a:pt x="13673" y="61081"/>
                    <a:pt x="30541" y="61081"/>
                  </a:cubicBezTo>
                  <a:cubicBezTo>
                    <a:pt x="47386" y="61081"/>
                    <a:pt x="61058" y="47409"/>
                    <a:pt x="61058" y="30541"/>
                  </a:cubicBezTo>
                  <a:cubicBezTo>
                    <a:pt x="61058" y="13673"/>
                    <a:pt x="47386" y="1"/>
                    <a:pt x="30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4" name="Google Shape;1934;p17"/>
            <p:cNvGrpSpPr/>
            <p:nvPr/>
          </p:nvGrpSpPr>
          <p:grpSpPr>
            <a:xfrm>
              <a:off x="8757588" y="924150"/>
              <a:ext cx="386900" cy="852550"/>
              <a:chOff x="9927800" y="2054375"/>
              <a:chExt cx="386900" cy="852550"/>
            </a:xfrm>
          </p:grpSpPr>
          <p:sp>
            <p:nvSpPr>
              <p:cNvPr id="1935" name="Google Shape;1935;p17"/>
              <p:cNvSpPr/>
              <p:nvPr/>
            </p:nvSpPr>
            <p:spPr>
              <a:xfrm>
                <a:off x="10309550" y="2054375"/>
                <a:ext cx="5150" cy="2875"/>
              </a:xfrm>
              <a:custGeom>
                <a:rect b="b" l="l" r="r" t="t"/>
                <a:pathLst>
                  <a:path extrusionOk="0" h="115" w="206">
                    <a:moveTo>
                      <a:pt x="160" y="46"/>
                    </a:moveTo>
                    <a:lnTo>
                      <a:pt x="160" y="91"/>
                    </a:lnTo>
                    <a:lnTo>
                      <a:pt x="23" y="91"/>
                    </a:lnTo>
                    <a:lnTo>
                      <a:pt x="23" y="46"/>
                    </a:lnTo>
                    <a:close/>
                    <a:moveTo>
                      <a:pt x="0" y="0"/>
                    </a:moveTo>
                    <a:lnTo>
                      <a:pt x="0" y="114"/>
                    </a:lnTo>
                    <a:lnTo>
                      <a:pt x="206" y="11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17"/>
              <p:cNvSpPr/>
              <p:nvPr/>
            </p:nvSpPr>
            <p:spPr>
              <a:xfrm>
                <a:off x="10309550" y="2195875"/>
                <a:ext cx="5150" cy="5750"/>
              </a:xfrm>
              <a:custGeom>
                <a:rect b="b" l="l" r="r" t="t"/>
                <a:pathLst>
                  <a:path extrusionOk="0" h="230" w="206">
                    <a:moveTo>
                      <a:pt x="160" y="47"/>
                    </a:moveTo>
                    <a:lnTo>
                      <a:pt x="160" y="183"/>
                    </a:lnTo>
                    <a:lnTo>
                      <a:pt x="23" y="183"/>
                    </a:lnTo>
                    <a:lnTo>
                      <a:pt x="23" y="47"/>
                    </a:lnTo>
                    <a:close/>
                    <a:moveTo>
                      <a:pt x="0" y="1"/>
                    </a:moveTo>
                    <a:lnTo>
                      <a:pt x="0" y="229"/>
                    </a:lnTo>
                    <a:lnTo>
                      <a:pt x="206" y="229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17"/>
              <p:cNvSpPr/>
              <p:nvPr/>
            </p:nvSpPr>
            <p:spPr>
              <a:xfrm>
                <a:off x="10309550" y="2336825"/>
                <a:ext cx="5150" cy="5725"/>
              </a:xfrm>
              <a:custGeom>
                <a:rect b="b" l="l" r="r" t="t"/>
                <a:pathLst>
                  <a:path extrusionOk="0" h="229" w="206">
                    <a:moveTo>
                      <a:pt x="0" y="1"/>
                    </a:moveTo>
                    <a:lnTo>
                      <a:pt x="0" y="229"/>
                    </a:lnTo>
                    <a:lnTo>
                      <a:pt x="206" y="229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7"/>
              <p:cNvSpPr/>
              <p:nvPr/>
            </p:nvSpPr>
            <p:spPr>
              <a:xfrm>
                <a:off x="10309550" y="2477775"/>
                <a:ext cx="5150" cy="3450"/>
              </a:xfrm>
              <a:custGeom>
                <a:rect b="b" l="l" r="r" t="t"/>
                <a:pathLst>
                  <a:path extrusionOk="0" h="138" w="206">
                    <a:moveTo>
                      <a:pt x="160" y="23"/>
                    </a:moveTo>
                    <a:lnTo>
                      <a:pt x="160" y="115"/>
                    </a:lnTo>
                    <a:lnTo>
                      <a:pt x="23" y="115"/>
                    </a:lnTo>
                    <a:lnTo>
                      <a:pt x="23" y="23"/>
                    </a:lnTo>
                    <a:close/>
                    <a:moveTo>
                      <a:pt x="0" y="1"/>
                    </a:moveTo>
                    <a:lnTo>
                      <a:pt x="0" y="137"/>
                    </a:lnTo>
                    <a:lnTo>
                      <a:pt x="206" y="13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7"/>
              <p:cNvSpPr/>
              <p:nvPr/>
            </p:nvSpPr>
            <p:spPr>
              <a:xfrm>
                <a:off x="10309550" y="275967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0" y="0"/>
                    </a:moveTo>
                    <a:lnTo>
                      <a:pt x="0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17"/>
              <p:cNvSpPr/>
              <p:nvPr/>
            </p:nvSpPr>
            <p:spPr>
              <a:xfrm>
                <a:off x="10309550" y="290062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160" y="46"/>
                    </a:moveTo>
                    <a:lnTo>
                      <a:pt x="160" y="205"/>
                    </a:lnTo>
                    <a:lnTo>
                      <a:pt x="23" y="205"/>
                    </a:lnTo>
                    <a:lnTo>
                      <a:pt x="23" y="46"/>
                    </a:lnTo>
                    <a:close/>
                    <a:moveTo>
                      <a:pt x="0" y="0"/>
                    </a:moveTo>
                    <a:lnTo>
                      <a:pt x="0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17"/>
              <p:cNvSpPr/>
              <p:nvPr/>
            </p:nvSpPr>
            <p:spPr>
              <a:xfrm>
                <a:off x="10309550" y="261872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160" y="46"/>
                    </a:moveTo>
                    <a:lnTo>
                      <a:pt x="160" y="206"/>
                    </a:lnTo>
                    <a:lnTo>
                      <a:pt x="23" y="206"/>
                    </a:lnTo>
                    <a:lnTo>
                      <a:pt x="23" y="46"/>
                    </a:lnTo>
                    <a:close/>
                    <a:moveTo>
                      <a:pt x="0" y="0"/>
                    </a:moveTo>
                    <a:lnTo>
                      <a:pt x="0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17"/>
              <p:cNvSpPr/>
              <p:nvPr/>
            </p:nvSpPr>
            <p:spPr>
              <a:xfrm>
                <a:off x="10183425" y="2054375"/>
                <a:ext cx="5175" cy="2875"/>
              </a:xfrm>
              <a:custGeom>
                <a:rect b="b" l="l" r="r" t="t"/>
                <a:pathLst>
                  <a:path extrusionOk="0" h="115" w="207">
                    <a:moveTo>
                      <a:pt x="183" y="46"/>
                    </a:moveTo>
                    <a:lnTo>
                      <a:pt x="183" y="91"/>
                    </a:lnTo>
                    <a:lnTo>
                      <a:pt x="24" y="91"/>
                    </a:lnTo>
                    <a:lnTo>
                      <a:pt x="24" y="46"/>
                    </a:lnTo>
                    <a:close/>
                    <a:moveTo>
                      <a:pt x="1" y="0"/>
                    </a:moveTo>
                    <a:lnTo>
                      <a:pt x="1" y="114"/>
                    </a:lnTo>
                    <a:lnTo>
                      <a:pt x="206" y="11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17"/>
              <p:cNvSpPr/>
              <p:nvPr/>
            </p:nvSpPr>
            <p:spPr>
              <a:xfrm>
                <a:off x="10183425" y="2195875"/>
                <a:ext cx="5175" cy="5750"/>
              </a:xfrm>
              <a:custGeom>
                <a:rect b="b" l="l" r="r" t="t"/>
                <a:pathLst>
                  <a:path extrusionOk="0" h="230" w="207">
                    <a:moveTo>
                      <a:pt x="161" y="47"/>
                    </a:moveTo>
                    <a:lnTo>
                      <a:pt x="161" y="183"/>
                    </a:lnTo>
                    <a:lnTo>
                      <a:pt x="46" y="183"/>
                    </a:lnTo>
                    <a:lnTo>
                      <a:pt x="46" y="47"/>
                    </a:lnTo>
                    <a:close/>
                    <a:moveTo>
                      <a:pt x="1" y="1"/>
                    </a:moveTo>
                    <a:lnTo>
                      <a:pt x="1" y="229"/>
                    </a:lnTo>
                    <a:lnTo>
                      <a:pt x="206" y="229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17"/>
              <p:cNvSpPr/>
              <p:nvPr/>
            </p:nvSpPr>
            <p:spPr>
              <a:xfrm>
                <a:off x="10183425" y="2336825"/>
                <a:ext cx="5175" cy="5725"/>
              </a:xfrm>
              <a:custGeom>
                <a:rect b="b" l="l" r="r" t="t"/>
                <a:pathLst>
                  <a:path extrusionOk="0" h="229" w="207">
                    <a:moveTo>
                      <a:pt x="1" y="1"/>
                    </a:moveTo>
                    <a:lnTo>
                      <a:pt x="1" y="229"/>
                    </a:lnTo>
                    <a:lnTo>
                      <a:pt x="206" y="229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17"/>
              <p:cNvSpPr/>
              <p:nvPr/>
            </p:nvSpPr>
            <p:spPr>
              <a:xfrm>
                <a:off x="10183425" y="2477775"/>
                <a:ext cx="5175" cy="3450"/>
              </a:xfrm>
              <a:custGeom>
                <a:rect b="b" l="l" r="r" t="t"/>
                <a:pathLst>
                  <a:path extrusionOk="0" h="138" w="207">
                    <a:moveTo>
                      <a:pt x="183" y="23"/>
                    </a:moveTo>
                    <a:lnTo>
                      <a:pt x="183" y="115"/>
                    </a:lnTo>
                    <a:lnTo>
                      <a:pt x="46" y="115"/>
                    </a:lnTo>
                    <a:lnTo>
                      <a:pt x="46" y="23"/>
                    </a:lnTo>
                    <a:close/>
                    <a:moveTo>
                      <a:pt x="1" y="1"/>
                    </a:moveTo>
                    <a:lnTo>
                      <a:pt x="1" y="137"/>
                    </a:lnTo>
                    <a:lnTo>
                      <a:pt x="206" y="13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17"/>
              <p:cNvSpPr/>
              <p:nvPr/>
            </p:nvSpPr>
            <p:spPr>
              <a:xfrm>
                <a:off x="10183425" y="2759675"/>
                <a:ext cx="5175" cy="6300"/>
              </a:xfrm>
              <a:custGeom>
                <a:rect b="b" l="l" r="r" t="t"/>
                <a:pathLst>
                  <a:path extrusionOk="0" h="252" w="207">
                    <a:moveTo>
                      <a:pt x="1" y="0"/>
                    </a:moveTo>
                    <a:lnTo>
                      <a:pt x="1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17"/>
              <p:cNvSpPr/>
              <p:nvPr/>
            </p:nvSpPr>
            <p:spPr>
              <a:xfrm>
                <a:off x="10183425" y="2900625"/>
                <a:ext cx="5175" cy="6300"/>
              </a:xfrm>
              <a:custGeom>
                <a:rect b="b" l="l" r="r" t="t"/>
                <a:pathLst>
                  <a:path extrusionOk="0" h="252" w="207">
                    <a:moveTo>
                      <a:pt x="161" y="46"/>
                    </a:moveTo>
                    <a:lnTo>
                      <a:pt x="161" y="205"/>
                    </a:lnTo>
                    <a:lnTo>
                      <a:pt x="46" y="205"/>
                    </a:lnTo>
                    <a:lnTo>
                      <a:pt x="46" y="46"/>
                    </a:lnTo>
                    <a:close/>
                    <a:moveTo>
                      <a:pt x="1" y="0"/>
                    </a:moveTo>
                    <a:lnTo>
                      <a:pt x="1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17"/>
              <p:cNvSpPr/>
              <p:nvPr/>
            </p:nvSpPr>
            <p:spPr>
              <a:xfrm>
                <a:off x="10183425" y="2618725"/>
                <a:ext cx="5175" cy="6300"/>
              </a:xfrm>
              <a:custGeom>
                <a:rect b="b" l="l" r="r" t="t"/>
                <a:pathLst>
                  <a:path extrusionOk="0" h="252" w="207">
                    <a:moveTo>
                      <a:pt x="161" y="46"/>
                    </a:moveTo>
                    <a:lnTo>
                      <a:pt x="161" y="206"/>
                    </a:lnTo>
                    <a:lnTo>
                      <a:pt x="46" y="206"/>
                    </a:lnTo>
                    <a:lnTo>
                      <a:pt x="46" y="46"/>
                    </a:lnTo>
                    <a:close/>
                    <a:moveTo>
                      <a:pt x="1" y="0"/>
                    </a:moveTo>
                    <a:lnTo>
                      <a:pt x="1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17"/>
              <p:cNvSpPr/>
              <p:nvPr/>
            </p:nvSpPr>
            <p:spPr>
              <a:xfrm>
                <a:off x="10053900" y="2054375"/>
                <a:ext cx="5150" cy="2875"/>
              </a:xfrm>
              <a:custGeom>
                <a:rect b="b" l="l" r="r" t="t"/>
                <a:pathLst>
                  <a:path extrusionOk="0" h="115" w="206">
                    <a:moveTo>
                      <a:pt x="183" y="46"/>
                    </a:moveTo>
                    <a:lnTo>
                      <a:pt x="183" y="91"/>
                    </a:lnTo>
                    <a:lnTo>
                      <a:pt x="23" y="91"/>
                    </a:lnTo>
                    <a:lnTo>
                      <a:pt x="23" y="46"/>
                    </a:lnTo>
                    <a:close/>
                    <a:moveTo>
                      <a:pt x="0" y="0"/>
                    </a:moveTo>
                    <a:lnTo>
                      <a:pt x="0" y="114"/>
                    </a:lnTo>
                    <a:lnTo>
                      <a:pt x="206" y="11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17"/>
              <p:cNvSpPr/>
              <p:nvPr/>
            </p:nvSpPr>
            <p:spPr>
              <a:xfrm>
                <a:off x="10053900" y="2195875"/>
                <a:ext cx="5150" cy="5750"/>
              </a:xfrm>
              <a:custGeom>
                <a:rect b="b" l="l" r="r" t="t"/>
                <a:pathLst>
                  <a:path extrusionOk="0" h="230" w="206">
                    <a:moveTo>
                      <a:pt x="160" y="47"/>
                    </a:moveTo>
                    <a:lnTo>
                      <a:pt x="160" y="183"/>
                    </a:lnTo>
                    <a:lnTo>
                      <a:pt x="46" y="183"/>
                    </a:lnTo>
                    <a:lnTo>
                      <a:pt x="46" y="47"/>
                    </a:lnTo>
                    <a:close/>
                    <a:moveTo>
                      <a:pt x="0" y="1"/>
                    </a:moveTo>
                    <a:lnTo>
                      <a:pt x="0" y="229"/>
                    </a:lnTo>
                    <a:lnTo>
                      <a:pt x="206" y="229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17"/>
              <p:cNvSpPr/>
              <p:nvPr/>
            </p:nvSpPr>
            <p:spPr>
              <a:xfrm>
                <a:off x="10053900" y="2336825"/>
                <a:ext cx="5150" cy="5725"/>
              </a:xfrm>
              <a:custGeom>
                <a:rect b="b" l="l" r="r" t="t"/>
                <a:pathLst>
                  <a:path extrusionOk="0" h="229" w="206">
                    <a:moveTo>
                      <a:pt x="0" y="1"/>
                    </a:moveTo>
                    <a:lnTo>
                      <a:pt x="0" y="229"/>
                    </a:lnTo>
                    <a:lnTo>
                      <a:pt x="206" y="229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17"/>
              <p:cNvSpPr/>
              <p:nvPr/>
            </p:nvSpPr>
            <p:spPr>
              <a:xfrm>
                <a:off x="10053900" y="2477775"/>
                <a:ext cx="5150" cy="3450"/>
              </a:xfrm>
              <a:custGeom>
                <a:rect b="b" l="l" r="r" t="t"/>
                <a:pathLst>
                  <a:path extrusionOk="0" h="138" w="206">
                    <a:moveTo>
                      <a:pt x="160" y="23"/>
                    </a:moveTo>
                    <a:lnTo>
                      <a:pt x="160" y="115"/>
                    </a:lnTo>
                    <a:lnTo>
                      <a:pt x="23" y="115"/>
                    </a:lnTo>
                    <a:lnTo>
                      <a:pt x="23" y="23"/>
                    </a:lnTo>
                    <a:close/>
                    <a:moveTo>
                      <a:pt x="0" y="1"/>
                    </a:moveTo>
                    <a:lnTo>
                      <a:pt x="0" y="137"/>
                    </a:lnTo>
                    <a:lnTo>
                      <a:pt x="206" y="13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7"/>
              <p:cNvSpPr/>
              <p:nvPr/>
            </p:nvSpPr>
            <p:spPr>
              <a:xfrm>
                <a:off x="10053900" y="275967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0" y="0"/>
                    </a:moveTo>
                    <a:lnTo>
                      <a:pt x="0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17"/>
              <p:cNvSpPr/>
              <p:nvPr/>
            </p:nvSpPr>
            <p:spPr>
              <a:xfrm>
                <a:off x="10053900" y="290062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160" y="46"/>
                    </a:moveTo>
                    <a:lnTo>
                      <a:pt x="160" y="205"/>
                    </a:lnTo>
                    <a:lnTo>
                      <a:pt x="46" y="205"/>
                    </a:lnTo>
                    <a:lnTo>
                      <a:pt x="46" y="46"/>
                    </a:lnTo>
                    <a:close/>
                    <a:moveTo>
                      <a:pt x="0" y="0"/>
                    </a:moveTo>
                    <a:lnTo>
                      <a:pt x="0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17"/>
              <p:cNvSpPr/>
              <p:nvPr/>
            </p:nvSpPr>
            <p:spPr>
              <a:xfrm>
                <a:off x="10053900" y="261872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160" y="46"/>
                    </a:moveTo>
                    <a:lnTo>
                      <a:pt x="160" y="206"/>
                    </a:lnTo>
                    <a:lnTo>
                      <a:pt x="46" y="206"/>
                    </a:lnTo>
                    <a:lnTo>
                      <a:pt x="46" y="46"/>
                    </a:lnTo>
                    <a:close/>
                    <a:moveTo>
                      <a:pt x="0" y="0"/>
                    </a:moveTo>
                    <a:lnTo>
                      <a:pt x="0" y="251"/>
                    </a:lnTo>
                    <a:lnTo>
                      <a:pt x="206" y="25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17"/>
              <p:cNvSpPr/>
              <p:nvPr/>
            </p:nvSpPr>
            <p:spPr>
              <a:xfrm>
                <a:off x="9927800" y="2054375"/>
                <a:ext cx="5150" cy="2875"/>
              </a:xfrm>
              <a:custGeom>
                <a:rect b="b" l="l" r="r" t="t"/>
                <a:pathLst>
                  <a:path extrusionOk="0" h="115" w="206">
                    <a:moveTo>
                      <a:pt x="183" y="46"/>
                    </a:moveTo>
                    <a:lnTo>
                      <a:pt x="183" y="91"/>
                    </a:lnTo>
                    <a:lnTo>
                      <a:pt x="46" y="91"/>
                    </a:lnTo>
                    <a:lnTo>
                      <a:pt x="46" y="46"/>
                    </a:lnTo>
                    <a:close/>
                    <a:moveTo>
                      <a:pt x="0" y="0"/>
                    </a:moveTo>
                    <a:lnTo>
                      <a:pt x="0" y="114"/>
                    </a:lnTo>
                    <a:lnTo>
                      <a:pt x="205" y="11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7"/>
              <p:cNvSpPr/>
              <p:nvPr/>
            </p:nvSpPr>
            <p:spPr>
              <a:xfrm>
                <a:off x="9927800" y="2195875"/>
                <a:ext cx="5150" cy="5750"/>
              </a:xfrm>
              <a:custGeom>
                <a:rect b="b" l="l" r="r" t="t"/>
                <a:pathLst>
                  <a:path extrusionOk="0" h="230" w="206">
                    <a:moveTo>
                      <a:pt x="160" y="47"/>
                    </a:moveTo>
                    <a:lnTo>
                      <a:pt x="160" y="183"/>
                    </a:lnTo>
                    <a:lnTo>
                      <a:pt x="46" y="183"/>
                    </a:lnTo>
                    <a:lnTo>
                      <a:pt x="46" y="47"/>
                    </a:lnTo>
                    <a:close/>
                    <a:moveTo>
                      <a:pt x="0" y="1"/>
                    </a:moveTo>
                    <a:lnTo>
                      <a:pt x="0" y="229"/>
                    </a:lnTo>
                    <a:lnTo>
                      <a:pt x="205" y="22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7"/>
              <p:cNvSpPr/>
              <p:nvPr/>
            </p:nvSpPr>
            <p:spPr>
              <a:xfrm>
                <a:off x="9927800" y="2336825"/>
                <a:ext cx="5150" cy="5725"/>
              </a:xfrm>
              <a:custGeom>
                <a:rect b="b" l="l" r="r" t="t"/>
                <a:pathLst>
                  <a:path extrusionOk="0" h="229" w="206">
                    <a:moveTo>
                      <a:pt x="0" y="1"/>
                    </a:moveTo>
                    <a:lnTo>
                      <a:pt x="0" y="229"/>
                    </a:lnTo>
                    <a:lnTo>
                      <a:pt x="205" y="22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7"/>
              <p:cNvSpPr/>
              <p:nvPr/>
            </p:nvSpPr>
            <p:spPr>
              <a:xfrm>
                <a:off x="9927800" y="2477775"/>
                <a:ext cx="5150" cy="3450"/>
              </a:xfrm>
              <a:custGeom>
                <a:rect b="b" l="l" r="r" t="t"/>
                <a:pathLst>
                  <a:path extrusionOk="0" h="138" w="206">
                    <a:moveTo>
                      <a:pt x="183" y="23"/>
                    </a:moveTo>
                    <a:lnTo>
                      <a:pt x="183" y="115"/>
                    </a:lnTo>
                    <a:lnTo>
                      <a:pt x="46" y="115"/>
                    </a:lnTo>
                    <a:lnTo>
                      <a:pt x="46" y="23"/>
                    </a:lnTo>
                    <a:close/>
                    <a:moveTo>
                      <a:pt x="0" y="1"/>
                    </a:moveTo>
                    <a:lnTo>
                      <a:pt x="0" y="137"/>
                    </a:lnTo>
                    <a:lnTo>
                      <a:pt x="205" y="137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7"/>
              <p:cNvSpPr/>
              <p:nvPr/>
            </p:nvSpPr>
            <p:spPr>
              <a:xfrm>
                <a:off x="9927800" y="275967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0" y="0"/>
                    </a:moveTo>
                    <a:lnTo>
                      <a:pt x="0" y="251"/>
                    </a:lnTo>
                    <a:lnTo>
                      <a:pt x="205" y="25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7"/>
              <p:cNvSpPr/>
              <p:nvPr/>
            </p:nvSpPr>
            <p:spPr>
              <a:xfrm>
                <a:off x="9927800" y="290062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160" y="46"/>
                    </a:moveTo>
                    <a:lnTo>
                      <a:pt x="160" y="205"/>
                    </a:lnTo>
                    <a:lnTo>
                      <a:pt x="46" y="205"/>
                    </a:lnTo>
                    <a:lnTo>
                      <a:pt x="46" y="46"/>
                    </a:lnTo>
                    <a:close/>
                    <a:moveTo>
                      <a:pt x="0" y="0"/>
                    </a:moveTo>
                    <a:lnTo>
                      <a:pt x="0" y="251"/>
                    </a:lnTo>
                    <a:lnTo>
                      <a:pt x="205" y="25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17"/>
              <p:cNvSpPr/>
              <p:nvPr/>
            </p:nvSpPr>
            <p:spPr>
              <a:xfrm>
                <a:off x="9927800" y="2618725"/>
                <a:ext cx="5150" cy="6300"/>
              </a:xfrm>
              <a:custGeom>
                <a:rect b="b" l="l" r="r" t="t"/>
                <a:pathLst>
                  <a:path extrusionOk="0" h="252" w="206">
                    <a:moveTo>
                      <a:pt x="160" y="46"/>
                    </a:moveTo>
                    <a:lnTo>
                      <a:pt x="160" y="206"/>
                    </a:lnTo>
                    <a:lnTo>
                      <a:pt x="46" y="206"/>
                    </a:lnTo>
                    <a:lnTo>
                      <a:pt x="46" y="46"/>
                    </a:lnTo>
                    <a:close/>
                    <a:moveTo>
                      <a:pt x="0" y="0"/>
                    </a:moveTo>
                    <a:lnTo>
                      <a:pt x="0" y="251"/>
                    </a:lnTo>
                    <a:lnTo>
                      <a:pt x="205" y="25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3" name="Google Shape;1963;p17"/>
            <p:cNvSpPr/>
            <p:nvPr/>
          </p:nvSpPr>
          <p:spPr>
            <a:xfrm>
              <a:off x="7419988" y="36816"/>
              <a:ext cx="1724500" cy="1724475"/>
            </a:xfrm>
            <a:custGeom>
              <a:rect b="b" l="l" r="r" t="t"/>
              <a:pathLst>
                <a:path extrusionOk="0" fill="none" h="68979" w="68980">
                  <a:moveTo>
                    <a:pt x="1" y="68978"/>
                  </a:moveTo>
                  <a:lnTo>
                    <a:pt x="68979" y="0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964" name="Google Shape;1964;p17"/>
          <p:cNvGrpSpPr/>
          <p:nvPr/>
        </p:nvGrpSpPr>
        <p:grpSpPr>
          <a:xfrm>
            <a:off x="203375" y="3643113"/>
            <a:ext cx="2870775" cy="1500388"/>
            <a:chOff x="380450" y="3097413"/>
            <a:chExt cx="2870775" cy="1500388"/>
          </a:xfrm>
        </p:grpSpPr>
        <p:grpSp>
          <p:nvGrpSpPr>
            <p:cNvPr id="1965" name="Google Shape;1965;p17"/>
            <p:cNvGrpSpPr/>
            <p:nvPr/>
          </p:nvGrpSpPr>
          <p:grpSpPr>
            <a:xfrm flipH="1">
              <a:off x="1003325" y="3435363"/>
              <a:ext cx="2247900" cy="1162438"/>
              <a:chOff x="6722300" y="92425"/>
              <a:chExt cx="2247900" cy="1162438"/>
            </a:xfrm>
          </p:grpSpPr>
          <p:sp>
            <p:nvSpPr>
              <p:cNvPr id="1966" name="Google Shape;1966;p17"/>
              <p:cNvSpPr/>
              <p:nvPr/>
            </p:nvSpPr>
            <p:spPr>
              <a:xfrm>
                <a:off x="7710875" y="1033700"/>
                <a:ext cx="78000" cy="7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17"/>
              <p:cNvSpPr/>
              <p:nvPr/>
            </p:nvSpPr>
            <p:spPr>
              <a:xfrm>
                <a:off x="6813525" y="924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17"/>
              <p:cNvSpPr/>
              <p:nvPr/>
            </p:nvSpPr>
            <p:spPr>
              <a:xfrm>
                <a:off x="7782100" y="15757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17"/>
              <p:cNvSpPr/>
              <p:nvPr/>
            </p:nvSpPr>
            <p:spPr>
              <a:xfrm>
                <a:off x="7408100" y="759450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17"/>
              <p:cNvSpPr/>
              <p:nvPr/>
            </p:nvSpPr>
            <p:spPr>
              <a:xfrm>
                <a:off x="8331550" y="5352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17"/>
              <p:cNvSpPr/>
              <p:nvPr/>
            </p:nvSpPr>
            <p:spPr>
              <a:xfrm>
                <a:off x="8931800" y="695300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17"/>
              <p:cNvSpPr/>
              <p:nvPr/>
            </p:nvSpPr>
            <p:spPr>
              <a:xfrm>
                <a:off x="6722300" y="1000163"/>
                <a:ext cx="254700" cy="25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3" name="Google Shape;1973;p17"/>
            <p:cNvSpPr/>
            <p:nvPr/>
          </p:nvSpPr>
          <p:spPr>
            <a:xfrm flipH="1">
              <a:off x="380450" y="3576550"/>
              <a:ext cx="254700" cy="25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7"/>
            <p:cNvSpPr/>
            <p:nvPr/>
          </p:nvSpPr>
          <p:spPr>
            <a:xfrm flipH="1">
              <a:off x="1802425" y="3097413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5" name="Google Shape;1975;p17"/>
          <p:cNvSpPr txBox="1"/>
          <p:nvPr>
            <p:ph type="title"/>
          </p:nvPr>
        </p:nvSpPr>
        <p:spPr>
          <a:xfrm>
            <a:off x="2452300" y="2153438"/>
            <a:ext cx="4239300" cy="113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6" name="Google Shape;1976;p17"/>
          <p:cNvSpPr txBox="1"/>
          <p:nvPr>
            <p:ph idx="1" type="subTitle"/>
          </p:nvPr>
        </p:nvSpPr>
        <p:spPr>
          <a:xfrm>
            <a:off x="3249150" y="3289850"/>
            <a:ext cx="2645700" cy="52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7" name="Google Shape;1977;p17"/>
          <p:cNvSpPr txBox="1"/>
          <p:nvPr>
            <p:ph hasCustomPrompt="1" idx="2" type="title"/>
          </p:nvPr>
        </p:nvSpPr>
        <p:spPr>
          <a:xfrm>
            <a:off x="2452300" y="1327763"/>
            <a:ext cx="4239300" cy="8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18"/>
          <p:cNvGrpSpPr/>
          <p:nvPr/>
        </p:nvGrpSpPr>
        <p:grpSpPr>
          <a:xfrm flipH="1" rot="10800000">
            <a:off x="-1679463" y="56716"/>
            <a:ext cx="11856973" cy="3949123"/>
            <a:chOff x="-1895475" y="2684875"/>
            <a:chExt cx="9813750" cy="3268600"/>
          </a:xfrm>
        </p:grpSpPr>
        <p:sp>
          <p:nvSpPr>
            <p:cNvPr id="1980" name="Google Shape;1980;p18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8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8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8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8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8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8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8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8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8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8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8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8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8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8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8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8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8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8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8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8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8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8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8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18"/>
          <p:cNvGrpSpPr/>
          <p:nvPr/>
        </p:nvGrpSpPr>
        <p:grpSpPr>
          <a:xfrm>
            <a:off x="130100" y="231222"/>
            <a:ext cx="8839635" cy="4845464"/>
            <a:chOff x="3723896" y="3205574"/>
            <a:chExt cx="3393204" cy="1859992"/>
          </a:xfrm>
        </p:grpSpPr>
        <p:sp>
          <p:nvSpPr>
            <p:cNvPr id="2015" name="Google Shape;2015;p18"/>
            <p:cNvSpPr/>
            <p:nvPr/>
          </p:nvSpPr>
          <p:spPr>
            <a:xfrm>
              <a:off x="6727846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4103159" y="4902359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8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8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18"/>
          <p:cNvGrpSpPr/>
          <p:nvPr/>
        </p:nvGrpSpPr>
        <p:grpSpPr>
          <a:xfrm rot="5400000">
            <a:off x="216204" y="1071934"/>
            <a:ext cx="775202" cy="232405"/>
            <a:chOff x="8333950" y="1178400"/>
            <a:chExt cx="521600" cy="156375"/>
          </a:xfrm>
        </p:grpSpPr>
        <p:sp>
          <p:nvSpPr>
            <p:cNvPr id="2023" name="Google Shape;2023;p18"/>
            <p:cNvSpPr/>
            <p:nvPr/>
          </p:nvSpPr>
          <p:spPr>
            <a:xfrm>
              <a:off x="8439525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1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844980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84595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8469775" y="1178400"/>
              <a:ext cx="4025" cy="46825"/>
            </a:xfrm>
            <a:custGeom>
              <a:rect b="b" l="l" r="r" t="t"/>
              <a:pathLst>
                <a:path extrusionOk="0" h="1873" w="161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8"/>
            <p:cNvSpPr/>
            <p:nvPr/>
          </p:nvSpPr>
          <p:spPr>
            <a:xfrm>
              <a:off x="847947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8"/>
            <p:cNvSpPr/>
            <p:nvPr/>
          </p:nvSpPr>
          <p:spPr>
            <a:xfrm>
              <a:off x="848975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4" y="9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849945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850915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8519425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8529125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8539400" y="1188675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0" y="1"/>
                  </a:moveTo>
                  <a:lnTo>
                    <a:pt x="0" y="1210"/>
                  </a:lnTo>
                  <a:lnTo>
                    <a:pt x="114" y="121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8549100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85588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856905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8578750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858902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859872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860900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0"/>
                  </a:moveTo>
                  <a:lnTo>
                    <a:pt x="1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86187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86284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1" y="0"/>
                  </a:moveTo>
                  <a:lnTo>
                    <a:pt x="1" y="1050"/>
                  </a:lnTo>
                  <a:lnTo>
                    <a:pt x="138" y="10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872200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87317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8741975" y="1188675"/>
              <a:ext cx="3425" cy="30275"/>
            </a:xfrm>
            <a:custGeom>
              <a:rect b="b" l="l" r="r" t="t"/>
              <a:pathLst>
                <a:path extrusionOk="0" h="1211" w="137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8751675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8761925" y="1188675"/>
              <a:ext cx="2900" cy="30275"/>
            </a:xfrm>
            <a:custGeom>
              <a:rect b="b" l="l" r="r" t="t"/>
              <a:pathLst>
                <a:path extrusionOk="0" h="1211" w="116">
                  <a:moveTo>
                    <a:pt x="1" y="1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8771625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878132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879160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88013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881157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882127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8831550" y="1190400"/>
              <a:ext cx="2875" cy="26250"/>
            </a:xfrm>
            <a:custGeom>
              <a:rect b="b" l="l" r="r" t="t"/>
              <a:pathLst>
                <a:path extrusionOk="0" h="1050" w="115">
                  <a:moveTo>
                    <a:pt x="1" y="0"/>
                  </a:moveTo>
                  <a:lnTo>
                    <a:pt x="1" y="1050"/>
                  </a:lnTo>
                  <a:lnTo>
                    <a:pt x="115" y="105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8"/>
            <p:cNvSpPr/>
            <p:nvPr/>
          </p:nvSpPr>
          <p:spPr>
            <a:xfrm>
              <a:off x="866322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8"/>
            <p:cNvSpPr/>
            <p:nvPr/>
          </p:nvSpPr>
          <p:spPr>
            <a:xfrm>
              <a:off x="86734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8683200" y="1298225"/>
              <a:ext cx="3425" cy="30850"/>
            </a:xfrm>
            <a:custGeom>
              <a:rect b="b" l="l" r="r" t="t"/>
              <a:pathLst>
                <a:path extrusionOk="0" h="1234" w="137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8693450" y="12879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87031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8712850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8723125" y="129537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87328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8743100" y="1295375"/>
              <a:ext cx="4025" cy="34275"/>
            </a:xfrm>
            <a:custGeom>
              <a:rect b="b" l="l" r="r" t="t"/>
              <a:pathLst>
                <a:path extrusionOk="0" h="1371" w="161">
                  <a:moveTo>
                    <a:pt x="1" y="1"/>
                  </a:moveTo>
                  <a:lnTo>
                    <a:pt x="1" y="1370"/>
                  </a:lnTo>
                  <a:lnTo>
                    <a:pt x="160" y="137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87528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8762500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87727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878247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8"/>
            <p:cNvSpPr/>
            <p:nvPr/>
          </p:nvSpPr>
          <p:spPr>
            <a:xfrm>
              <a:off x="8792750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8"/>
            <p:cNvSpPr/>
            <p:nvPr/>
          </p:nvSpPr>
          <p:spPr>
            <a:xfrm>
              <a:off x="88024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8"/>
            <p:cNvSpPr/>
            <p:nvPr/>
          </p:nvSpPr>
          <p:spPr>
            <a:xfrm>
              <a:off x="8812725" y="130222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1"/>
                  </a:moveTo>
                  <a:lnTo>
                    <a:pt x="0" y="914"/>
                  </a:lnTo>
                  <a:lnTo>
                    <a:pt x="114" y="91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8"/>
            <p:cNvSpPr/>
            <p:nvPr/>
          </p:nvSpPr>
          <p:spPr>
            <a:xfrm>
              <a:off x="8822425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8"/>
            <p:cNvSpPr/>
            <p:nvPr/>
          </p:nvSpPr>
          <p:spPr>
            <a:xfrm>
              <a:off x="88321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8"/>
            <p:cNvSpPr/>
            <p:nvPr/>
          </p:nvSpPr>
          <p:spPr>
            <a:xfrm>
              <a:off x="8842400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8"/>
            <p:cNvSpPr/>
            <p:nvPr/>
          </p:nvSpPr>
          <p:spPr>
            <a:xfrm>
              <a:off x="88521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8"/>
            <p:cNvSpPr/>
            <p:nvPr/>
          </p:nvSpPr>
          <p:spPr>
            <a:xfrm>
              <a:off x="87254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8"/>
            <p:cNvSpPr/>
            <p:nvPr/>
          </p:nvSpPr>
          <p:spPr>
            <a:xfrm>
              <a:off x="8714575" y="1225775"/>
              <a:ext cx="4575" cy="46800"/>
            </a:xfrm>
            <a:custGeom>
              <a:rect b="b" l="l" r="r" t="t"/>
              <a:pathLst>
                <a:path extrusionOk="0" h="1872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8"/>
            <p:cNvSpPr/>
            <p:nvPr/>
          </p:nvSpPr>
          <p:spPr>
            <a:xfrm>
              <a:off x="87054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8"/>
            <p:cNvSpPr/>
            <p:nvPr/>
          </p:nvSpPr>
          <p:spPr>
            <a:xfrm>
              <a:off x="86946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8"/>
            <p:cNvSpPr/>
            <p:nvPr/>
          </p:nvSpPr>
          <p:spPr>
            <a:xfrm>
              <a:off x="8686050" y="1230325"/>
              <a:ext cx="2875" cy="34850"/>
            </a:xfrm>
            <a:custGeom>
              <a:rect b="b" l="l" r="r" t="t"/>
              <a:pathLst>
                <a:path extrusionOk="0" h="1394" w="115">
                  <a:moveTo>
                    <a:pt x="0" y="1"/>
                  </a:moveTo>
                  <a:lnTo>
                    <a:pt x="0" y="1393"/>
                  </a:lnTo>
                  <a:lnTo>
                    <a:pt x="114" y="13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8"/>
            <p:cNvSpPr/>
            <p:nvPr/>
          </p:nvSpPr>
          <p:spPr>
            <a:xfrm>
              <a:off x="86757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8"/>
            <p:cNvSpPr/>
            <p:nvPr/>
          </p:nvSpPr>
          <p:spPr>
            <a:xfrm>
              <a:off x="866492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8"/>
            <p:cNvSpPr/>
            <p:nvPr/>
          </p:nvSpPr>
          <p:spPr>
            <a:xfrm>
              <a:off x="86558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8"/>
            <p:cNvSpPr/>
            <p:nvPr/>
          </p:nvSpPr>
          <p:spPr>
            <a:xfrm>
              <a:off x="8644950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8"/>
            <p:cNvSpPr/>
            <p:nvPr/>
          </p:nvSpPr>
          <p:spPr>
            <a:xfrm>
              <a:off x="8636400" y="1234325"/>
              <a:ext cx="2875" cy="26275"/>
            </a:xfrm>
            <a:custGeom>
              <a:rect b="b" l="l" r="r" t="t"/>
              <a:pathLst>
                <a:path extrusionOk="0" h="1051" w="115">
                  <a:moveTo>
                    <a:pt x="0" y="1"/>
                  </a:moveTo>
                  <a:lnTo>
                    <a:pt x="0" y="1051"/>
                  </a:lnTo>
                  <a:lnTo>
                    <a:pt x="114" y="105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8"/>
            <p:cNvSpPr/>
            <p:nvPr/>
          </p:nvSpPr>
          <p:spPr>
            <a:xfrm>
              <a:off x="86261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8"/>
            <p:cNvSpPr/>
            <p:nvPr/>
          </p:nvSpPr>
          <p:spPr>
            <a:xfrm>
              <a:off x="8615275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8"/>
            <p:cNvSpPr/>
            <p:nvPr/>
          </p:nvSpPr>
          <p:spPr>
            <a:xfrm>
              <a:off x="86061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8"/>
            <p:cNvSpPr/>
            <p:nvPr/>
          </p:nvSpPr>
          <p:spPr>
            <a:xfrm>
              <a:off x="85953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8"/>
            <p:cNvSpPr/>
            <p:nvPr/>
          </p:nvSpPr>
          <p:spPr>
            <a:xfrm>
              <a:off x="8586175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8"/>
            <p:cNvSpPr/>
            <p:nvPr/>
          </p:nvSpPr>
          <p:spPr>
            <a:xfrm>
              <a:off x="85764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8"/>
            <p:cNvSpPr/>
            <p:nvPr/>
          </p:nvSpPr>
          <p:spPr>
            <a:xfrm>
              <a:off x="8565625" y="1230900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8"/>
            <p:cNvSpPr/>
            <p:nvPr/>
          </p:nvSpPr>
          <p:spPr>
            <a:xfrm>
              <a:off x="85565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8"/>
            <p:cNvSpPr/>
            <p:nvPr/>
          </p:nvSpPr>
          <p:spPr>
            <a:xfrm>
              <a:off x="8545675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8"/>
            <p:cNvSpPr/>
            <p:nvPr/>
          </p:nvSpPr>
          <p:spPr>
            <a:xfrm>
              <a:off x="8536525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8"/>
            <p:cNvSpPr/>
            <p:nvPr/>
          </p:nvSpPr>
          <p:spPr>
            <a:xfrm>
              <a:off x="844237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8"/>
            <p:cNvSpPr/>
            <p:nvPr/>
          </p:nvSpPr>
          <p:spPr>
            <a:xfrm>
              <a:off x="84332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7" y="105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8"/>
            <p:cNvSpPr/>
            <p:nvPr/>
          </p:nvSpPr>
          <p:spPr>
            <a:xfrm>
              <a:off x="84235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8"/>
            <p:cNvSpPr/>
            <p:nvPr/>
          </p:nvSpPr>
          <p:spPr>
            <a:xfrm>
              <a:off x="8412700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8"/>
            <p:cNvSpPr/>
            <p:nvPr/>
          </p:nvSpPr>
          <p:spPr>
            <a:xfrm>
              <a:off x="840357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8"/>
            <p:cNvSpPr/>
            <p:nvPr/>
          </p:nvSpPr>
          <p:spPr>
            <a:xfrm>
              <a:off x="8392725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8"/>
            <p:cNvSpPr/>
            <p:nvPr/>
          </p:nvSpPr>
          <p:spPr>
            <a:xfrm>
              <a:off x="8383600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8"/>
            <p:cNvSpPr/>
            <p:nvPr/>
          </p:nvSpPr>
          <p:spPr>
            <a:xfrm>
              <a:off x="83739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8"/>
            <p:cNvSpPr/>
            <p:nvPr/>
          </p:nvSpPr>
          <p:spPr>
            <a:xfrm>
              <a:off x="8362500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8"/>
            <p:cNvSpPr/>
            <p:nvPr/>
          </p:nvSpPr>
          <p:spPr>
            <a:xfrm>
              <a:off x="835392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8"/>
            <p:cNvSpPr/>
            <p:nvPr/>
          </p:nvSpPr>
          <p:spPr>
            <a:xfrm>
              <a:off x="8343100" y="1230900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8"/>
            <p:cNvSpPr/>
            <p:nvPr/>
          </p:nvSpPr>
          <p:spPr>
            <a:xfrm>
              <a:off x="83339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7" name="Google Shape;2107;p18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8" name="Google Shape;2108;p18"/>
          <p:cNvSpPr txBox="1"/>
          <p:nvPr>
            <p:ph idx="1" type="subTitle"/>
          </p:nvPr>
        </p:nvSpPr>
        <p:spPr>
          <a:xfrm>
            <a:off x="1603800" y="3525305"/>
            <a:ext cx="21327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09" name="Google Shape;2109;p18"/>
          <p:cNvSpPr txBox="1"/>
          <p:nvPr>
            <p:ph idx="2" type="subTitle"/>
          </p:nvPr>
        </p:nvSpPr>
        <p:spPr>
          <a:xfrm>
            <a:off x="1603800" y="3945003"/>
            <a:ext cx="2132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10" name="Google Shape;2110;p18"/>
          <p:cNvSpPr txBox="1"/>
          <p:nvPr>
            <p:ph idx="3" type="subTitle"/>
          </p:nvPr>
        </p:nvSpPr>
        <p:spPr>
          <a:xfrm>
            <a:off x="6291300" y="3525305"/>
            <a:ext cx="21327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11" name="Google Shape;2111;p18"/>
          <p:cNvSpPr txBox="1"/>
          <p:nvPr>
            <p:ph idx="4" type="subTitle"/>
          </p:nvPr>
        </p:nvSpPr>
        <p:spPr>
          <a:xfrm>
            <a:off x="6291300" y="3945003"/>
            <a:ext cx="2132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12" name="Google Shape;2112;p18"/>
          <p:cNvSpPr txBox="1"/>
          <p:nvPr>
            <p:ph idx="5" type="subTitle"/>
          </p:nvPr>
        </p:nvSpPr>
        <p:spPr>
          <a:xfrm>
            <a:off x="1603800" y="1762075"/>
            <a:ext cx="21327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13" name="Google Shape;2113;p18"/>
          <p:cNvSpPr txBox="1"/>
          <p:nvPr>
            <p:ph idx="6" type="subTitle"/>
          </p:nvPr>
        </p:nvSpPr>
        <p:spPr>
          <a:xfrm>
            <a:off x="1603800" y="2181698"/>
            <a:ext cx="2132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14" name="Google Shape;2114;p18"/>
          <p:cNvSpPr txBox="1"/>
          <p:nvPr>
            <p:ph idx="7" type="subTitle"/>
          </p:nvPr>
        </p:nvSpPr>
        <p:spPr>
          <a:xfrm>
            <a:off x="6291300" y="1762075"/>
            <a:ext cx="21327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15" name="Google Shape;2115;p18"/>
          <p:cNvSpPr txBox="1"/>
          <p:nvPr>
            <p:ph idx="8" type="subTitle"/>
          </p:nvPr>
        </p:nvSpPr>
        <p:spPr>
          <a:xfrm>
            <a:off x="6291300" y="2181698"/>
            <a:ext cx="2132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7" name="Google Shape;2117;p19"/>
          <p:cNvGrpSpPr/>
          <p:nvPr/>
        </p:nvGrpSpPr>
        <p:grpSpPr>
          <a:xfrm>
            <a:off x="-1974538" y="1194366"/>
            <a:ext cx="11856973" cy="3949123"/>
            <a:chOff x="-1895475" y="2684875"/>
            <a:chExt cx="9813750" cy="3268600"/>
          </a:xfrm>
        </p:grpSpPr>
        <p:sp>
          <p:nvSpPr>
            <p:cNvPr id="2118" name="Google Shape;2118;p19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9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9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9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9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9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9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9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9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9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9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9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9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9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9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9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9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9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9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9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9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9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19"/>
          <p:cNvGrpSpPr/>
          <p:nvPr/>
        </p:nvGrpSpPr>
        <p:grpSpPr>
          <a:xfrm>
            <a:off x="130100" y="231222"/>
            <a:ext cx="8349741" cy="4845464"/>
            <a:chOff x="3723896" y="3205574"/>
            <a:chExt cx="3205152" cy="1859992"/>
          </a:xfrm>
        </p:grpSpPr>
        <p:sp>
          <p:nvSpPr>
            <p:cNvPr id="2153" name="Google Shape;2153;p19"/>
            <p:cNvSpPr/>
            <p:nvPr/>
          </p:nvSpPr>
          <p:spPr>
            <a:xfrm>
              <a:off x="6903348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9"/>
            <p:cNvSpPr/>
            <p:nvPr/>
          </p:nvSpPr>
          <p:spPr>
            <a:xfrm>
              <a:off x="4103159" y="4902359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9"/>
            <p:cNvSpPr/>
            <p:nvPr/>
          </p:nvSpPr>
          <p:spPr>
            <a:xfrm>
              <a:off x="465596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19"/>
          <p:cNvGrpSpPr/>
          <p:nvPr/>
        </p:nvGrpSpPr>
        <p:grpSpPr>
          <a:xfrm>
            <a:off x="8625536" y="540004"/>
            <a:ext cx="295201" cy="1173378"/>
            <a:chOff x="6860300" y="2466325"/>
            <a:chExt cx="365800" cy="1454000"/>
          </a:xfrm>
        </p:grpSpPr>
        <p:sp>
          <p:nvSpPr>
            <p:cNvPr id="2160" name="Google Shape;2160;p19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9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9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9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9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9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9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9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9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9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9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9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9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9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9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9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9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9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9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9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9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9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9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9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9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9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9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9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9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9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9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3" name="Google Shape;2213;p19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4" name="Google Shape;2214;p19"/>
          <p:cNvSpPr txBox="1"/>
          <p:nvPr>
            <p:ph idx="1" type="subTitle"/>
          </p:nvPr>
        </p:nvSpPr>
        <p:spPr>
          <a:xfrm>
            <a:off x="720000" y="3591600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5" name="Google Shape;2215;p19"/>
          <p:cNvSpPr txBox="1"/>
          <p:nvPr>
            <p:ph idx="2" type="subTitle"/>
          </p:nvPr>
        </p:nvSpPr>
        <p:spPr>
          <a:xfrm>
            <a:off x="720000" y="3994500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6" name="Google Shape;2216;p19"/>
          <p:cNvSpPr txBox="1"/>
          <p:nvPr>
            <p:ph idx="3" type="subTitle"/>
          </p:nvPr>
        </p:nvSpPr>
        <p:spPr>
          <a:xfrm>
            <a:off x="3572850" y="3591600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7" name="Google Shape;2217;p19"/>
          <p:cNvSpPr txBox="1"/>
          <p:nvPr>
            <p:ph idx="4" type="subTitle"/>
          </p:nvPr>
        </p:nvSpPr>
        <p:spPr>
          <a:xfrm>
            <a:off x="3572850" y="3994500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8" name="Google Shape;2218;p19"/>
          <p:cNvSpPr txBox="1"/>
          <p:nvPr>
            <p:ph idx="5" type="subTitle"/>
          </p:nvPr>
        </p:nvSpPr>
        <p:spPr>
          <a:xfrm>
            <a:off x="6425700" y="3591600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9" name="Google Shape;2219;p19"/>
          <p:cNvSpPr txBox="1"/>
          <p:nvPr>
            <p:ph idx="6" type="subTitle"/>
          </p:nvPr>
        </p:nvSpPr>
        <p:spPr>
          <a:xfrm>
            <a:off x="6425700" y="3994500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20" name="Google Shape;2220;p19"/>
          <p:cNvSpPr txBox="1"/>
          <p:nvPr>
            <p:ph idx="7" type="subTitle"/>
          </p:nvPr>
        </p:nvSpPr>
        <p:spPr>
          <a:xfrm>
            <a:off x="720000" y="1827600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1" name="Google Shape;2221;p19"/>
          <p:cNvSpPr txBox="1"/>
          <p:nvPr>
            <p:ph idx="8" type="subTitle"/>
          </p:nvPr>
        </p:nvSpPr>
        <p:spPr>
          <a:xfrm>
            <a:off x="720000" y="2230500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22" name="Google Shape;2222;p19"/>
          <p:cNvSpPr txBox="1"/>
          <p:nvPr>
            <p:ph idx="9" type="subTitle"/>
          </p:nvPr>
        </p:nvSpPr>
        <p:spPr>
          <a:xfrm>
            <a:off x="3572850" y="1827600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3" name="Google Shape;2223;p19"/>
          <p:cNvSpPr txBox="1"/>
          <p:nvPr>
            <p:ph idx="13" type="subTitle"/>
          </p:nvPr>
        </p:nvSpPr>
        <p:spPr>
          <a:xfrm>
            <a:off x="3572850" y="2230500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24" name="Google Shape;2224;p19"/>
          <p:cNvSpPr txBox="1"/>
          <p:nvPr>
            <p:ph idx="14" type="subTitle"/>
          </p:nvPr>
        </p:nvSpPr>
        <p:spPr>
          <a:xfrm>
            <a:off x="6425700" y="1827600"/>
            <a:ext cx="19983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5" name="Google Shape;2225;p19"/>
          <p:cNvSpPr txBox="1"/>
          <p:nvPr>
            <p:ph idx="15" type="subTitle"/>
          </p:nvPr>
        </p:nvSpPr>
        <p:spPr>
          <a:xfrm>
            <a:off x="6425700" y="2230500"/>
            <a:ext cx="1998300" cy="6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"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7" name="Google Shape;2227;p20"/>
          <p:cNvGrpSpPr/>
          <p:nvPr/>
        </p:nvGrpSpPr>
        <p:grpSpPr>
          <a:xfrm>
            <a:off x="-1974538" y="1194366"/>
            <a:ext cx="11856973" cy="3949123"/>
            <a:chOff x="-1895475" y="2684875"/>
            <a:chExt cx="9813750" cy="3268600"/>
          </a:xfrm>
        </p:grpSpPr>
        <p:sp>
          <p:nvSpPr>
            <p:cNvPr id="2228" name="Google Shape;2228;p20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0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0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0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0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0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0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0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0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0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0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0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0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2" name="Google Shape;2262;p20"/>
          <p:cNvGrpSpPr/>
          <p:nvPr/>
        </p:nvGrpSpPr>
        <p:grpSpPr>
          <a:xfrm>
            <a:off x="130100" y="231222"/>
            <a:ext cx="8839635" cy="4845464"/>
            <a:chOff x="3723896" y="3205574"/>
            <a:chExt cx="3393204" cy="1859992"/>
          </a:xfrm>
        </p:grpSpPr>
        <p:sp>
          <p:nvSpPr>
            <p:cNvPr id="2263" name="Google Shape;2263;p20"/>
            <p:cNvSpPr/>
            <p:nvPr/>
          </p:nvSpPr>
          <p:spPr>
            <a:xfrm>
              <a:off x="6903348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0"/>
            <p:cNvSpPr/>
            <p:nvPr/>
          </p:nvSpPr>
          <p:spPr>
            <a:xfrm>
              <a:off x="4103159" y="4902359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0"/>
            <p:cNvSpPr/>
            <p:nvPr/>
          </p:nvSpPr>
          <p:spPr>
            <a:xfrm>
              <a:off x="465596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0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0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0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0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0" name="Google Shape;2270;p20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 rot="10800000">
            <a:off x="-1043488" y="2202143"/>
            <a:ext cx="11856973" cy="3949123"/>
            <a:chOff x="-1895475" y="2684875"/>
            <a:chExt cx="9813750" cy="3268600"/>
          </a:xfrm>
        </p:grpSpPr>
        <p:sp>
          <p:nvSpPr>
            <p:cNvPr id="116" name="Google Shape;116;p3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380450" y="3097413"/>
            <a:ext cx="2870775" cy="1500388"/>
            <a:chOff x="380450" y="3097413"/>
            <a:chExt cx="2870775" cy="1500388"/>
          </a:xfrm>
        </p:grpSpPr>
        <p:grpSp>
          <p:nvGrpSpPr>
            <p:cNvPr id="151" name="Google Shape;151;p3"/>
            <p:cNvGrpSpPr/>
            <p:nvPr/>
          </p:nvGrpSpPr>
          <p:grpSpPr>
            <a:xfrm flipH="1">
              <a:off x="1003325" y="3435363"/>
              <a:ext cx="2247900" cy="1162438"/>
              <a:chOff x="6722300" y="92425"/>
              <a:chExt cx="2247900" cy="1162438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7710875" y="1033700"/>
                <a:ext cx="78000" cy="7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813525" y="924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7782100" y="15757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7408100" y="759450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8331550" y="5352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8931800" y="695300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722300" y="1000163"/>
                <a:ext cx="254700" cy="25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" name="Google Shape;159;p3"/>
            <p:cNvSpPr/>
            <p:nvPr/>
          </p:nvSpPr>
          <p:spPr>
            <a:xfrm flipH="1">
              <a:off x="380450" y="3576550"/>
              <a:ext cx="254700" cy="25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flipH="1">
              <a:off x="1802425" y="3097413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3"/>
          <p:cNvSpPr/>
          <p:nvPr/>
        </p:nvSpPr>
        <p:spPr>
          <a:xfrm flipH="1" rot="10800000">
            <a:off x="-686835" y="-945144"/>
            <a:ext cx="1971290" cy="1972032"/>
          </a:xfrm>
          <a:custGeom>
            <a:rect b="b" l="l" r="r" t="t"/>
            <a:pathLst>
              <a:path extrusionOk="0" h="61082" w="61059">
                <a:moveTo>
                  <a:pt x="30541" y="1"/>
                </a:moveTo>
                <a:cubicBezTo>
                  <a:pt x="13673" y="1"/>
                  <a:pt x="1" y="13673"/>
                  <a:pt x="1" y="30541"/>
                </a:cubicBezTo>
                <a:cubicBezTo>
                  <a:pt x="1" y="47409"/>
                  <a:pt x="13673" y="61081"/>
                  <a:pt x="30541" y="61081"/>
                </a:cubicBezTo>
                <a:cubicBezTo>
                  <a:pt x="47386" y="61081"/>
                  <a:pt x="61058" y="47409"/>
                  <a:pt x="61058" y="30541"/>
                </a:cubicBezTo>
                <a:cubicBezTo>
                  <a:pt x="61058" y="13673"/>
                  <a:pt x="47386" y="1"/>
                  <a:pt x="305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3"/>
          <p:cNvGrpSpPr/>
          <p:nvPr/>
        </p:nvGrpSpPr>
        <p:grpSpPr>
          <a:xfrm>
            <a:off x="719989" y="349919"/>
            <a:ext cx="1194822" cy="399922"/>
            <a:chOff x="8432675" y="2101675"/>
            <a:chExt cx="567800" cy="190050"/>
          </a:xfrm>
        </p:grpSpPr>
        <p:sp>
          <p:nvSpPr>
            <p:cNvPr id="163" name="Google Shape;163;p3"/>
            <p:cNvSpPr/>
            <p:nvPr/>
          </p:nvSpPr>
          <p:spPr>
            <a:xfrm>
              <a:off x="8551950" y="2111375"/>
              <a:ext cx="2875" cy="30850"/>
            </a:xfrm>
            <a:custGeom>
              <a:rect b="b" l="l" r="r" t="t"/>
              <a:pathLst>
                <a:path extrusionOk="0" h="1234" w="115">
                  <a:moveTo>
                    <a:pt x="0" y="1"/>
                  </a:moveTo>
                  <a:lnTo>
                    <a:pt x="0" y="1234"/>
                  </a:lnTo>
                  <a:lnTo>
                    <a:pt x="114" y="123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561650" y="21016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571350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581625" y="21016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591325" y="2108525"/>
              <a:ext cx="3450" cy="35425"/>
            </a:xfrm>
            <a:custGeom>
              <a:rect b="b" l="l" r="r" t="t"/>
              <a:pathLst>
                <a:path extrusionOk="0" h="1417" w="138">
                  <a:moveTo>
                    <a:pt x="0" y="1"/>
                  </a:moveTo>
                  <a:lnTo>
                    <a:pt x="0" y="1416"/>
                  </a:lnTo>
                  <a:lnTo>
                    <a:pt x="137" y="141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601575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611300" y="210852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21550" y="2115950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1"/>
                  </a:moveTo>
                  <a:lnTo>
                    <a:pt x="1" y="914"/>
                  </a:lnTo>
                  <a:lnTo>
                    <a:pt x="115" y="91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31250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4" y="137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640950" y="211367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651225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660925" y="21016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671200" y="2111375"/>
              <a:ext cx="2875" cy="30850"/>
            </a:xfrm>
            <a:custGeom>
              <a:rect b="b" l="l" r="r" t="t"/>
              <a:pathLst>
                <a:path extrusionOk="0" h="1234" w="115">
                  <a:moveTo>
                    <a:pt x="1" y="1"/>
                  </a:moveTo>
                  <a:lnTo>
                    <a:pt x="1" y="1234"/>
                  </a:lnTo>
                  <a:lnTo>
                    <a:pt x="115" y="123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680900" y="21016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690600" y="2108525"/>
              <a:ext cx="3450" cy="35425"/>
            </a:xfrm>
            <a:custGeom>
              <a:rect b="b" l="l" r="r" t="t"/>
              <a:pathLst>
                <a:path extrusionOk="0" h="1417" w="138">
                  <a:moveTo>
                    <a:pt x="1" y="1"/>
                  </a:moveTo>
                  <a:lnTo>
                    <a:pt x="1" y="1416"/>
                  </a:lnTo>
                  <a:lnTo>
                    <a:pt x="138" y="1416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700875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710575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720850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730550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40825" y="2113675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0" y="0"/>
                  </a:moveTo>
                  <a:lnTo>
                    <a:pt x="0" y="1027"/>
                  </a:lnTo>
                  <a:lnTo>
                    <a:pt x="114" y="10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4525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764225" y="21016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774500" y="2111375"/>
              <a:ext cx="2875" cy="30850"/>
            </a:xfrm>
            <a:custGeom>
              <a:rect b="b" l="l" r="r" t="t"/>
              <a:pathLst>
                <a:path extrusionOk="0" h="1234" w="115">
                  <a:moveTo>
                    <a:pt x="0" y="1"/>
                  </a:moveTo>
                  <a:lnTo>
                    <a:pt x="0" y="1234"/>
                  </a:lnTo>
                  <a:lnTo>
                    <a:pt x="114" y="123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784200" y="21016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793900" y="2108525"/>
              <a:ext cx="3450" cy="35425"/>
            </a:xfrm>
            <a:custGeom>
              <a:rect b="b" l="l" r="r" t="t"/>
              <a:pathLst>
                <a:path extrusionOk="0" h="1417" w="138">
                  <a:moveTo>
                    <a:pt x="0" y="1"/>
                  </a:moveTo>
                  <a:lnTo>
                    <a:pt x="0" y="1416"/>
                  </a:lnTo>
                  <a:lnTo>
                    <a:pt x="137" y="141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804150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813850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4" y="137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824125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833825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44100" y="2113675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1" y="0"/>
                  </a:moveTo>
                  <a:lnTo>
                    <a:pt x="1" y="1027"/>
                  </a:lnTo>
                  <a:lnTo>
                    <a:pt x="115" y="102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3800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863500" y="21016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8873775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883475" y="21016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893750" y="2108525"/>
              <a:ext cx="2875" cy="35425"/>
            </a:xfrm>
            <a:custGeom>
              <a:rect b="b" l="l" r="r" t="t"/>
              <a:pathLst>
                <a:path extrusionOk="0" h="1417" w="115">
                  <a:moveTo>
                    <a:pt x="1" y="1"/>
                  </a:moveTo>
                  <a:lnTo>
                    <a:pt x="1" y="1416"/>
                  </a:lnTo>
                  <a:lnTo>
                    <a:pt x="115" y="141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903450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913150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23425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33125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8943400" y="211367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8605575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615275" y="21484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625550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8635250" y="21484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8645525" y="2155900"/>
              <a:ext cx="2875" cy="34825"/>
            </a:xfrm>
            <a:custGeom>
              <a:rect b="b" l="l" r="r" t="t"/>
              <a:pathLst>
                <a:path extrusionOk="0" h="1393" w="115">
                  <a:moveTo>
                    <a:pt x="1" y="0"/>
                  </a:moveTo>
                  <a:lnTo>
                    <a:pt x="1" y="1393"/>
                  </a:lnTo>
                  <a:lnTo>
                    <a:pt x="115" y="139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655225" y="21627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664925" y="215532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675200" y="21627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684900" y="215532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695175" y="21610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1"/>
                  </a:moveTo>
                  <a:lnTo>
                    <a:pt x="0" y="1028"/>
                  </a:lnTo>
                  <a:lnTo>
                    <a:pt x="137" y="102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04875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15150" y="2148475"/>
              <a:ext cx="4000" cy="46825"/>
            </a:xfrm>
            <a:custGeom>
              <a:rect b="b" l="l" r="r" t="t"/>
              <a:pathLst>
                <a:path extrusionOk="0" h="1873" w="160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724850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734550" y="21484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744825" y="215590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754525" y="21627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764800" y="2155325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8774500" y="2162750"/>
              <a:ext cx="3425" cy="22850"/>
            </a:xfrm>
            <a:custGeom>
              <a:rect b="b" l="l" r="r" t="t"/>
              <a:pathLst>
                <a:path extrusionOk="0" h="914" w="137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784200" y="215532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8794450" y="21610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1"/>
                  </a:moveTo>
                  <a:lnTo>
                    <a:pt x="1" y="1028"/>
                  </a:lnTo>
                  <a:lnTo>
                    <a:pt x="138" y="1028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8888050" y="2155325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8897750" y="21610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1"/>
                  </a:moveTo>
                  <a:lnTo>
                    <a:pt x="0" y="1028"/>
                  </a:lnTo>
                  <a:lnTo>
                    <a:pt x="137" y="102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8907450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8917725" y="21484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927425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937700" y="2148475"/>
              <a:ext cx="4000" cy="46825"/>
            </a:xfrm>
            <a:custGeom>
              <a:rect b="b" l="l" r="r" t="t"/>
              <a:pathLst>
                <a:path extrusionOk="0" h="1873" w="160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8947400" y="215590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8957100" y="21627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8967375" y="215532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8977075" y="2162750"/>
              <a:ext cx="3425" cy="22850"/>
            </a:xfrm>
            <a:custGeom>
              <a:rect b="b" l="l" r="r" t="t"/>
              <a:pathLst>
                <a:path extrusionOk="0" h="914" w="137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8987325" y="2155325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8997025" y="21610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1"/>
                  </a:moveTo>
                  <a:lnTo>
                    <a:pt x="1" y="1028"/>
                  </a:lnTo>
                  <a:lnTo>
                    <a:pt x="138" y="1028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8432675" y="2208400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1" y="0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8442375" y="219812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8452075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462350" y="219812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2050" y="220555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2"/>
                  </a:lnTo>
                  <a:lnTo>
                    <a:pt x="138" y="1392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482325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492025" y="220497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0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8502300" y="2212400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8512000" y="220497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0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8521700" y="221067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1"/>
                  </a:moveTo>
                  <a:lnTo>
                    <a:pt x="0" y="1028"/>
                  </a:lnTo>
                  <a:lnTo>
                    <a:pt x="137" y="102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531975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8541675" y="219812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8551950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8561650" y="219812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8571925" y="2205550"/>
              <a:ext cx="2875" cy="34825"/>
            </a:xfrm>
            <a:custGeom>
              <a:rect b="b" l="l" r="r" t="t"/>
              <a:pathLst>
                <a:path extrusionOk="0" h="1393" w="115">
                  <a:moveTo>
                    <a:pt x="0" y="0"/>
                  </a:moveTo>
                  <a:lnTo>
                    <a:pt x="0" y="1392"/>
                  </a:lnTo>
                  <a:lnTo>
                    <a:pt x="114" y="139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8581625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8591325" y="220497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0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8601575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8611300" y="220497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0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8621550" y="2210675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1" y="1"/>
                  </a:moveTo>
                  <a:lnTo>
                    <a:pt x="1" y="1028"/>
                  </a:lnTo>
                  <a:lnTo>
                    <a:pt x="115" y="1028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8635250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8644950" y="219812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8655225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8664925" y="219812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8675200" y="2205550"/>
              <a:ext cx="2875" cy="34825"/>
            </a:xfrm>
            <a:custGeom>
              <a:rect b="b" l="l" r="r" t="t"/>
              <a:pathLst>
                <a:path extrusionOk="0" h="1393" w="115">
                  <a:moveTo>
                    <a:pt x="0" y="0"/>
                  </a:moveTo>
                  <a:lnTo>
                    <a:pt x="0" y="1392"/>
                  </a:lnTo>
                  <a:lnTo>
                    <a:pt x="115" y="139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8684900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8694600" y="220497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0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8704875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8714575" y="220497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0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8724850" y="2210675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0" y="1"/>
                  </a:moveTo>
                  <a:lnTo>
                    <a:pt x="0" y="1028"/>
                  </a:lnTo>
                  <a:lnTo>
                    <a:pt x="114" y="102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734550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8744250" y="219812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8754525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764225" y="219812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8774500" y="2205550"/>
              <a:ext cx="3425" cy="34825"/>
            </a:xfrm>
            <a:custGeom>
              <a:rect b="b" l="l" r="r" t="t"/>
              <a:pathLst>
                <a:path extrusionOk="0" h="1393" w="137">
                  <a:moveTo>
                    <a:pt x="0" y="0"/>
                  </a:moveTo>
                  <a:lnTo>
                    <a:pt x="0" y="1392"/>
                  </a:lnTo>
                  <a:lnTo>
                    <a:pt x="137" y="139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8784200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8794450" y="2204975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0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8804150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8813850" y="220497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0"/>
                  </a:moveTo>
                  <a:lnTo>
                    <a:pt x="1" y="1393"/>
                  </a:lnTo>
                  <a:lnTo>
                    <a:pt x="184" y="139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8824125" y="221067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1"/>
                  </a:moveTo>
                  <a:lnTo>
                    <a:pt x="1" y="1028"/>
                  </a:lnTo>
                  <a:lnTo>
                    <a:pt x="138" y="1028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8828125" y="2251200"/>
              <a:ext cx="2875" cy="30825"/>
            </a:xfrm>
            <a:custGeom>
              <a:rect b="b" l="l" r="r" t="t"/>
              <a:pathLst>
                <a:path extrusionOk="0" h="1233" w="115">
                  <a:moveTo>
                    <a:pt x="1" y="0"/>
                  </a:moveTo>
                  <a:lnTo>
                    <a:pt x="1" y="1233"/>
                  </a:lnTo>
                  <a:lnTo>
                    <a:pt x="115" y="123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816725" y="2245475"/>
              <a:ext cx="4575" cy="46250"/>
            </a:xfrm>
            <a:custGeom>
              <a:rect b="b" l="l" r="r" t="t"/>
              <a:pathLst>
                <a:path extrusionOk="0" h="1850" w="183">
                  <a:moveTo>
                    <a:pt x="0" y="1"/>
                  </a:moveTo>
                  <a:lnTo>
                    <a:pt x="0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8808150" y="2251200"/>
              <a:ext cx="3450" cy="30825"/>
            </a:xfrm>
            <a:custGeom>
              <a:rect b="b" l="l" r="r" t="t"/>
              <a:pathLst>
                <a:path extrusionOk="0" h="1233" w="138">
                  <a:moveTo>
                    <a:pt x="1" y="0"/>
                  </a:moveTo>
                  <a:lnTo>
                    <a:pt x="1" y="1233"/>
                  </a:lnTo>
                  <a:lnTo>
                    <a:pt x="138" y="123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8796750" y="2245475"/>
              <a:ext cx="4575" cy="46250"/>
            </a:xfrm>
            <a:custGeom>
              <a:rect b="b" l="l" r="r" t="t"/>
              <a:pathLst>
                <a:path extrusionOk="0" h="1850" w="183">
                  <a:moveTo>
                    <a:pt x="0" y="1"/>
                  </a:moveTo>
                  <a:lnTo>
                    <a:pt x="0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8788175" y="225005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77925" y="2255175"/>
              <a:ext cx="3425" cy="22850"/>
            </a:xfrm>
            <a:custGeom>
              <a:rect b="b" l="l" r="r" t="t"/>
              <a:pathLst>
                <a:path extrusionOk="0" h="914" w="137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67075" y="2250625"/>
              <a:ext cx="4575" cy="34250"/>
            </a:xfrm>
            <a:custGeom>
              <a:rect b="b" l="l" r="r" t="t"/>
              <a:pathLst>
                <a:path extrusionOk="0" h="1370" w="183">
                  <a:moveTo>
                    <a:pt x="0" y="0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58500" y="2255175"/>
              <a:ext cx="2900" cy="22850"/>
            </a:xfrm>
            <a:custGeom>
              <a:rect b="b" l="l" r="r" t="t"/>
              <a:pathLst>
                <a:path extrusionOk="0" h="914" w="116">
                  <a:moveTo>
                    <a:pt x="1" y="1"/>
                  </a:moveTo>
                  <a:lnTo>
                    <a:pt x="1" y="914"/>
                  </a:lnTo>
                  <a:lnTo>
                    <a:pt x="115" y="91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47100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0" y="0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38550" y="2254050"/>
              <a:ext cx="3425" cy="25700"/>
            </a:xfrm>
            <a:custGeom>
              <a:rect b="b" l="l" r="r" t="t"/>
              <a:pathLst>
                <a:path extrusionOk="0" h="1028" w="137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28275" y="2251200"/>
              <a:ext cx="3450" cy="30825"/>
            </a:xfrm>
            <a:custGeom>
              <a:rect b="b" l="l" r="r" t="t"/>
              <a:pathLst>
                <a:path extrusionOk="0" h="1233" w="138">
                  <a:moveTo>
                    <a:pt x="0" y="0"/>
                  </a:moveTo>
                  <a:lnTo>
                    <a:pt x="0" y="1233"/>
                  </a:lnTo>
                  <a:lnTo>
                    <a:pt x="137" y="123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7425" y="2245475"/>
              <a:ext cx="4600" cy="46250"/>
            </a:xfrm>
            <a:custGeom>
              <a:rect b="b" l="l" r="r" t="t"/>
              <a:pathLst>
                <a:path extrusionOk="0" h="1850" w="184">
                  <a:moveTo>
                    <a:pt x="1" y="1"/>
                  </a:moveTo>
                  <a:lnTo>
                    <a:pt x="1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08875" y="2251200"/>
              <a:ext cx="2875" cy="30825"/>
            </a:xfrm>
            <a:custGeom>
              <a:rect b="b" l="l" r="r" t="t"/>
              <a:pathLst>
                <a:path extrusionOk="0" h="1233" w="115">
                  <a:moveTo>
                    <a:pt x="0" y="0"/>
                  </a:moveTo>
                  <a:lnTo>
                    <a:pt x="0" y="1233"/>
                  </a:lnTo>
                  <a:lnTo>
                    <a:pt x="114" y="123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697450" y="2245475"/>
              <a:ext cx="4600" cy="46250"/>
            </a:xfrm>
            <a:custGeom>
              <a:rect b="b" l="l" r="r" t="t"/>
              <a:pathLst>
                <a:path extrusionOk="0" h="1850" w="184">
                  <a:moveTo>
                    <a:pt x="1" y="1"/>
                  </a:moveTo>
                  <a:lnTo>
                    <a:pt x="1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688900" y="225005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678625" y="22551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667775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1" y="0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658650" y="22551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647800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1" y="0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639250" y="2254050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0" y="0"/>
                  </a:moveTo>
                  <a:lnTo>
                    <a:pt x="0" y="1027"/>
                  </a:lnTo>
                  <a:lnTo>
                    <a:pt x="115" y="102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544525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0" y="0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535975" y="2254050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0" y="0"/>
                  </a:moveTo>
                  <a:lnTo>
                    <a:pt x="0" y="1027"/>
                  </a:lnTo>
                  <a:lnTo>
                    <a:pt x="114" y="10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525700" y="2251200"/>
              <a:ext cx="3450" cy="30825"/>
            </a:xfrm>
            <a:custGeom>
              <a:rect b="b" l="l" r="r" t="t"/>
              <a:pathLst>
                <a:path extrusionOk="0" h="1233" w="138">
                  <a:moveTo>
                    <a:pt x="0" y="0"/>
                  </a:moveTo>
                  <a:lnTo>
                    <a:pt x="0" y="1233"/>
                  </a:lnTo>
                  <a:lnTo>
                    <a:pt x="137" y="123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514850" y="2245475"/>
              <a:ext cx="4600" cy="46250"/>
            </a:xfrm>
            <a:custGeom>
              <a:rect b="b" l="l" r="r" t="t"/>
              <a:pathLst>
                <a:path extrusionOk="0" h="1850" w="184">
                  <a:moveTo>
                    <a:pt x="1" y="1"/>
                  </a:moveTo>
                  <a:lnTo>
                    <a:pt x="1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505725" y="2251200"/>
              <a:ext cx="3450" cy="30825"/>
            </a:xfrm>
            <a:custGeom>
              <a:rect b="b" l="l" r="r" t="t"/>
              <a:pathLst>
                <a:path extrusionOk="0" h="1233" w="138">
                  <a:moveTo>
                    <a:pt x="0" y="0"/>
                  </a:moveTo>
                  <a:lnTo>
                    <a:pt x="0" y="1233"/>
                  </a:lnTo>
                  <a:lnTo>
                    <a:pt x="137" y="123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494875" y="2245475"/>
              <a:ext cx="4600" cy="46250"/>
            </a:xfrm>
            <a:custGeom>
              <a:rect b="b" l="l" r="r" t="t"/>
              <a:pathLst>
                <a:path extrusionOk="0" h="1850" w="184">
                  <a:moveTo>
                    <a:pt x="1" y="1"/>
                  </a:moveTo>
                  <a:lnTo>
                    <a:pt x="1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485750" y="225005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476050" y="22551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465200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1" y="0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8456075" y="22551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445225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1" y="0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8436100" y="2254050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"/>
          <p:cNvGrpSpPr/>
          <p:nvPr/>
        </p:nvGrpSpPr>
        <p:grpSpPr>
          <a:xfrm>
            <a:off x="5098325" y="300775"/>
            <a:ext cx="3325675" cy="12000"/>
            <a:chOff x="4016850" y="529025"/>
            <a:chExt cx="3325675" cy="12000"/>
          </a:xfrm>
        </p:grpSpPr>
        <p:sp>
          <p:nvSpPr>
            <p:cNvPr id="308" name="Google Shape;308;p3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3"/>
          <p:cNvGrpSpPr/>
          <p:nvPr/>
        </p:nvGrpSpPr>
        <p:grpSpPr>
          <a:xfrm>
            <a:off x="130100" y="181009"/>
            <a:ext cx="8839635" cy="4858789"/>
            <a:chOff x="3723896" y="3186300"/>
            <a:chExt cx="3393204" cy="1865107"/>
          </a:xfrm>
        </p:grpSpPr>
        <p:sp>
          <p:nvSpPr>
            <p:cNvPr id="312" name="Google Shape;312;p3"/>
            <p:cNvSpPr/>
            <p:nvPr/>
          </p:nvSpPr>
          <p:spPr>
            <a:xfrm>
              <a:off x="7049599" y="4656771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097670" y="5019360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924710" y="4864914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697022" y="349710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542459" y="5026856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648153" y="3732080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802803" y="3186300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"/>
          <p:cNvSpPr txBox="1"/>
          <p:nvPr>
            <p:ph type="title"/>
          </p:nvPr>
        </p:nvSpPr>
        <p:spPr>
          <a:xfrm>
            <a:off x="4184700" y="2153438"/>
            <a:ext cx="4239300" cy="113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2" name="Google Shape;322;p3"/>
          <p:cNvSpPr txBox="1"/>
          <p:nvPr>
            <p:ph idx="1" type="subTitle"/>
          </p:nvPr>
        </p:nvSpPr>
        <p:spPr>
          <a:xfrm>
            <a:off x="5778400" y="3289850"/>
            <a:ext cx="2645700" cy="52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3" name="Google Shape;323;p3"/>
          <p:cNvSpPr txBox="1"/>
          <p:nvPr>
            <p:ph hasCustomPrompt="1" idx="2" type="title"/>
          </p:nvPr>
        </p:nvSpPr>
        <p:spPr>
          <a:xfrm>
            <a:off x="4184700" y="1327763"/>
            <a:ext cx="4239300" cy="8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2" name="Google Shape;2272;p21"/>
          <p:cNvGrpSpPr/>
          <p:nvPr/>
        </p:nvGrpSpPr>
        <p:grpSpPr>
          <a:xfrm flipH="1">
            <a:off x="-907738" y="203766"/>
            <a:ext cx="11856973" cy="3949123"/>
            <a:chOff x="-1895475" y="2684875"/>
            <a:chExt cx="9813750" cy="3268600"/>
          </a:xfrm>
        </p:grpSpPr>
        <p:sp>
          <p:nvSpPr>
            <p:cNvPr id="2273" name="Google Shape;2273;p21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7" name="Google Shape;2307;p21"/>
          <p:cNvGrpSpPr/>
          <p:nvPr/>
        </p:nvGrpSpPr>
        <p:grpSpPr>
          <a:xfrm>
            <a:off x="88219" y="231223"/>
            <a:ext cx="8167047" cy="4827641"/>
            <a:chOff x="88219" y="231223"/>
            <a:chExt cx="8167047" cy="4827641"/>
          </a:xfrm>
        </p:grpSpPr>
        <p:sp>
          <p:nvSpPr>
            <p:cNvPr id="2308" name="Google Shape;2308;p21"/>
            <p:cNvSpPr/>
            <p:nvPr/>
          </p:nvSpPr>
          <p:spPr>
            <a:xfrm>
              <a:off x="3078889" y="5002334"/>
              <a:ext cx="66951" cy="56531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4293094" y="900064"/>
              <a:ext cx="67016" cy="56531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7442415" y="4029642"/>
              <a:ext cx="74376" cy="65518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8180890" y="231223"/>
              <a:ext cx="74376" cy="65453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6723950" y="1348468"/>
              <a:ext cx="74441" cy="63955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88219" y="3273764"/>
              <a:ext cx="67016" cy="56531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4" name="Google Shape;2314;p21"/>
          <p:cNvGrpSpPr/>
          <p:nvPr/>
        </p:nvGrpSpPr>
        <p:grpSpPr>
          <a:xfrm rot="10800000">
            <a:off x="0" y="-12"/>
            <a:ext cx="2870775" cy="1500388"/>
            <a:chOff x="380450" y="3097413"/>
            <a:chExt cx="2870775" cy="1500388"/>
          </a:xfrm>
        </p:grpSpPr>
        <p:grpSp>
          <p:nvGrpSpPr>
            <p:cNvPr id="2315" name="Google Shape;2315;p21"/>
            <p:cNvGrpSpPr/>
            <p:nvPr/>
          </p:nvGrpSpPr>
          <p:grpSpPr>
            <a:xfrm flipH="1">
              <a:off x="1003325" y="3435363"/>
              <a:ext cx="2247900" cy="1162438"/>
              <a:chOff x="6722300" y="92425"/>
              <a:chExt cx="2247900" cy="1162438"/>
            </a:xfrm>
          </p:grpSpPr>
          <p:sp>
            <p:nvSpPr>
              <p:cNvPr id="2316" name="Google Shape;2316;p21"/>
              <p:cNvSpPr/>
              <p:nvPr/>
            </p:nvSpPr>
            <p:spPr>
              <a:xfrm>
                <a:off x="7710875" y="1033700"/>
                <a:ext cx="78000" cy="7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1"/>
              <p:cNvSpPr/>
              <p:nvPr/>
            </p:nvSpPr>
            <p:spPr>
              <a:xfrm>
                <a:off x="6813525" y="924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1"/>
              <p:cNvSpPr/>
              <p:nvPr/>
            </p:nvSpPr>
            <p:spPr>
              <a:xfrm>
                <a:off x="7782100" y="15757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1"/>
              <p:cNvSpPr/>
              <p:nvPr/>
            </p:nvSpPr>
            <p:spPr>
              <a:xfrm>
                <a:off x="7408100" y="759450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1"/>
              <p:cNvSpPr/>
              <p:nvPr/>
            </p:nvSpPr>
            <p:spPr>
              <a:xfrm>
                <a:off x="8331550" y="5352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1"/>
              <p:cNvSpPr/>
              <p:nvPr/>
            </p:nvSpPr>
            <p:spPr>
              <a:xfrm>
                <a:off x="8931800" y="695300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1"/>
              <p:cNvSpPr/>
              <p:nvPr/>
            </p:nvSpPr>
            <p:spPr>
              <a:xfrm>
                <a:off x="6722300" y="1000163"/>
                <a:ext cx="254700" cy="25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3" name="Google Shape;2323;p21"/>
            <p:cNvSpPr/>
            <p:nvPr/>
          </p:nvSpPr>
          <p:spPr>
            <a:xfrm flipH="1">
              <a:off x="380450" y="3576550"/>
              <a:ext cx="254700" cy="25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 flipH="1">
              <a:off x="1802425" y="3097413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5" name="Google Shape;2325;p21"/>
          <p:cNvSpPr/>
          <p:nvPr/>
        </p:nvSpPr>
        <p:spPr>
          <a:xfrm flipH="1" rot="10800000">
            <a:off x="8153626" y="3989815"/>
            <a:ext cx="1690724" cy="1691361"/>
          </a:xfrm>
          <a:custGeom>
            <a:rect b="b" l="l" r="r" t="t"/>
            <a:pathLst>
              <a:path extrusionOk="0" h="61082" w="61059">
                <a:moveTo>
                  <a:pt x="30541" y="1"/>
                </a:moveTo>
                <a:cubicBezTo>
                  <a:pt x="13673" y="1"/>
                  <a:pt x="1" y="13673"/>
                  <a:pt x="1" y="30541"/>
                </a:cubicBezTo>
                <a:cubicBezTo>
                  <a:pt x="1" y="47409"/>
                  <a:pt x="13673" y="61081"/>
                  <a:pt x="30541" y="61081"/>
                </a:cubicBezTo>
                <a:cubicBezTo>
                  <a:pt x="47386" y="61081"/>
                  <a:pt x="61058" y="47409"/>
                  <a:pt x="61058" y="30541"/>
                </a:cubicBezTo>
                <a:cubicBezTo>
                  <a:pt x="61058" y="13673"/>
                  <a:pt x="47386" y="1"/>
                  <a:pt x="305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6" name="Google Shape;2326;p21"/>
          <p:cNvGrpSpPr/>
          <p:nvPr/>
        </p:nvGrpSpPr>
        <p:grpSpPr>
          <a:xfrm>
            <a:off x="720000" y="4597500"/>
            <a:ext cx="3325675" cy="12000"/>
            <a:chOff x="4016850" y="529025"/>
            <a:chExt cx="3325675" cy="12000"/>
          </a:xfrm>
        </p:grpSpPr>
        <p:sp>
          <p:nvSpPr>
            <p:cNvPr id="2327" name="Google Shape;2327;p21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0" name="Google Shape;2330;p21"/>
          <p:cNvGrpSpPr/>
          <p:nvPr/>
        </p:nvGrpSpPr>
        <p:grpSpPr>
          <a:xfrm>
            <a:off x="7739306" y="4310898"/>
            <a:ext cx="892127" cy="298607"/>
            <a:chOff x="8432675" y="2101675"/>
            <a:chExt cx="567800" cy="190050"/>
          </a:xfrm>
        </p:grpSpPr>
        <p:sp>
          <p:nvSpPr>
            <p:cNvPr id="2331" name="Google Shape;2331;p21"/>
            <p:cNvSpPr/>
            <p:nvPr/>
          </p:nvSpPr>
          <p:spPr>
            <a:xfrm>
              <a:off x="8551950" y="2111375"/>
              <a:ext cx="2875" cy="30850"/>
            </a:xfrm>
            <a:custGeom>
              <a:rect b="b" l="l" r="r" t="t"/>
              <a:pathLst>
                <a:path extrusionOk="0" h="1234" w="115">
                  <a:moveTo>
                    <a:pt x="0" y="1"/>
                  </a:moveTo>
                  <a:lnTo>
                    <a:pt x="0" y="1234"/>
                  </a:lnTo>
                  <a:lnTo>
                    <a:pt x="114" y="123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8561650" y="21016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8571350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8581625" y="21016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8591325" y="2108525"/>
              <a:ext cx="3450" cy="35425"/>
            </a:xfrm>
            <a:custGeom>
              <a:rect b="b" l="l" r="r" t="t"/>
              <a:pathLst>
                <a:path extrusionOk="0" h="1417" w="138">
                  <a:moveTo>
                    <a:pt x="0" y="1"/>
                  </a:moveTo>
                  <a:lnTo>
                    <a:pt x="0" y="1416"/>
                  </a:lnTo>
                  <a:lnTo>
                    <a:pt x="137" y="141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8601575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8611300" y="210852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8621550" y="2115950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1"/>
                  </a:moveTo>
                  <a:lnTo>
                    <a:pt x="1" y="914"/>
                  </a:lnTo>
                  <a:lnTo>
                    <a:pt x="115" y="91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8631250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4" y="137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8640950" y="211367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8651225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8660925" y="21016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8671200" y="2111375"/>
              <a:ext cx="2875" cy="30850"/>
            </a:xfrm>
            <a:custGeom>
              <a:rect b="b" l="l" r="r" t="t"/>
              <a:pathLst>
                <a:path extrusionOk="0" h="1234" w="115">
                  <a:moveTo>
                    <a:pt x="1" y="1"/>
                  </a:moveTo>
                  <a:lnTo>
                    <a:pt x="1" y="1234"/>
                  </a:lnTo>
                  <a:lnTo>
                    <a:pt x="115" y="123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8680900" y="21016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8690600" y="2108525"/>
              <a:ext cx="3450" cy="35425"/>
            </a:xfrm>
            <a:custGeom>
              <a:rect b="b" l="l" r="r" t="t"/>
              <a:pathLst>
                <a:path extrusionOk="0" h="1417" w="138">
                  <a:moveTo>
                    <a:pt x="1" y="1"/>
                  </a:moveTo>
                  <a:lnTo>
                    <a:pt x="1" y="1416"/>
                  </a:lnTo>
                  <a:lnTo>
                    <a:pt x="138" y="1416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8700875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8710575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8720850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8730550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8740825" y="2113675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0" y="0"/>
                  </a:moveTo>
                  <a:lnTo>
                    <a:pt x="0" y="1027"/>
                  </a:lnTo>
                  <a:lnTo>
                    <a:pt x="114" y="10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8754525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8764225" y="21016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8774500" y="2111375"/>
              <a:ext cx="2875" cy="30850"/>
            </a:xfrm>
            <a:custGeom>
              <a:rect b="b" l="l" r="r" t="t"/>
              <a:pathLst>
                <a:path extrusionOk="0" h="1234" w="115">
                  <a:moveTo>
                    <a:pt x="0" y="1"/>
                  </a:moveTo>
                  <a:lnTo>
                    <a:pt x="0" y="1234"/>
                  </a:lnTo>
                  <a:lnTo>
                    <a:pt x="114" y="123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8784200" y="21016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8793900" y="2108525"/>
              <a:ext cx="3450" cy="35425"/>
            </a:xfrm>
            <a:custGeom>
              <a:rect b="b" l="l" r="r" t="t"/>
              <a:pathLst>
                <a:path extrusionOk="0" h="1417" w="138">
                  <a:moveTo>
                    <a:pt x="0" y="1"/>
                  </a:moveTo>
                  <a:lnTo>
                    <a:pt x="0" y="1416"/>
                  </a:lnTo>
                  <a:lnTo>
                    <a:pt x="137" y="141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8804150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8813850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4" y="137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8824125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8833825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8844100" y="2113675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1" y="0"/>
                  </a:moveTo>
                  <a:lnTo>
                    <a:pt x="1" y="1027"/>
                  </a:lnTo>
                  <a:lnTo>
                    <a:pt x="115" y="102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8853800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8863500" y="21016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8873775" y="211137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8883475" y="21016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3"/>
                  </a:lnTo>
                  <a:lnTo>
                    <a:pt x="183" y="187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8893750" y="2108525"/>
              <a:ext cx="2875" cy="35425"/>
            </a:xfrm>
            <a:custGeom>
              <a:rect b="b" l="l" r="r" t="t"/>
              <a:pathLst>
                <a:path extrusionOk="0" h="1417" w="115">
                  <a:moveTo>
                    <a:pt x="1" y="1"/>
                  </a:moveTo>
                  <a:lnTo>
                    <a:pt x="1" y="1416"/>
                  </a:lnTo>
                  <a:lnTo>
                    <a:pt x="115" y="1416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8903450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8913150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8923425" y="21159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8933125" y="210852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8943400" y="211367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8605575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8615275" y="21484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8625550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8635250" y="214847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8645525" y="2155900"/>
              <a:ext cx="2875" cy="34825"/>
            </a:xfrm>
            <a:custGeom>
              <a:rect b="b" l="l" r="r" t="t"/>
              <a:pathLst>
                <a:path extrusionOk="0" h="1393" w="115">
                  <a:moveTo>
                    <a:pt x="1" y="0"/>
                  </a:moveTo>
                  <a:lnTo>
                    <a:pt x="1" y="1393"/>
                  </a:lnTo>
                  <a:lnTo>
                    <a:pt x="115" y="139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8655225" y="21627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8664925" y="215532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8675200" y="21627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8684900" y="215532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8695175" y="21610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1"/>
                  </a:moveTo>
                  <a:lnTo>
                    <a:pt x="0" y="1028"/>
                  </a:lnTo>
                  <a:lnTo>
                    <a:pt x="137" y="102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8704875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8715150" y="2148475"/>
              <a:ext cx="4000" cy="46825"/>
            </a:xfrm>
            <a:custGeom>
              <a:rect b="b" l="l" r="r" t="t"/>
              <a:pathLst>
                <a:path extrusionOk="0" h="1873" w="160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8724850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8734550" y="21484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8744825" y="215590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8754525" y="21627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8764800" y="2155325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8774500" y="2162750"/>
              <a:ext cx="3425" cy="22850"/>
            </a:xfrm>
            <a:custGeom>
              <a:rect b="b" l="l" r="r" t="t"/>
              <a:pathLst>
                <a:path extrusionOk="0" h="914" w="137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8784200" y="215532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8794450" y="21610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1"/>
                  </a:moveTo>
                  <a:lnTo>
                    <a:pt x="1" y="1028"/>
                  </a:lnTo>
                  <a:lnTo>
                    <a:pt x="138" y="1028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8888050" y="2155325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8897750" y="21610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1"/>
                  </a:moveTo>
                  <a:lnTo>
                    <a:pt x="0" y="1028"/>
                  </a:lnTo>
                  <a:lnTo>
                    <a:pt x="137" y="102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8907450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8917725" y="214847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8927425" y="215875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8937700" y="2148475"/>
              <a:ext cx="4000" cy="46825"/>
            </a:xfrm>
            <a:custGeom>
              <a:rect b="b" l="l" r="r" t="t"/>
              <a:pathLst>
                <a:path extrusionOk="0" h="1873" w="160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8947400" y="215590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8957100" y="216275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8967375" y="215532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8977075" y="2162750"/>
              <a:ext cx="3425" cy="22850"/>
            </a:xfrm>
            <a:custGeom>
              <a:rect b="b" l="l" r="r" t="t"/>
              <a:pathLst>
                <a:path extrusionOk="0" h="914" w="137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8987325" y="2155325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8997025" y="21610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1"/>
                  </a:moveTo>
                  <a:lnTo>
                    <a:pt x="1" y="1028"/>
                  </a:lnTo>
                  <a:lnTo>
                    <a:pt x="138" y="1028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8432675" y="2208400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1" y="0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8442375" y="219812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8452075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8462350" y="219812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8472050" y="220555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2"/>
                  </a:lnTo>
                  <a:lnTo>
                    <a:pt x="138" y="1392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8482325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8492025" y="220497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0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8502300" y="2212400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8512000" y="220497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0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8521700" y="221067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1"/>
                  </a:moveTo>
                  <a:lnTo>
                    <a:pt x="0" y="1028"/>
                  </a:lnTo>
                  <a:lnTo>
                    <a:pt x="137" y="102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8531975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8541675" y="219812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8551950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8561650" y="219812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8571925" y="2205550"/>
              <a:ext cx="2875" cy="34825"/>
            </a:xfrm>
            <a:custGeom>
              <a:rect b="b" l="l" r="r" t="t"/>
              <a:pathLst>
                <a:path extrusionOk="0" h="1393" w="115">
                  <a:moveTo>
                    <a:pt x="0" y="0"/>
                  </a:moveTo>
                  <a:lnTo>
                    <a:pt x="0" y="1392"/>
                  </a:lnTo>
                  <a:lnTo>
                    <a:pt x="114" y="139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8581625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8591325" y="220497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0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8601575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8611300" y="220497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0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8621550" y="2210675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1" y="1"/>
                  </a:moveTo>
                  <a:lnTo>
                    <a:pt x="1" y="1028"/>
                  </a:lnTo>
                  <a:lnTo>
                    <a:pt x="115" y="1028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8635250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8644950" y="219812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8655225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8664925" y="2198125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8675200" y="2205550"/>
              <a:ext cx="2875" cy="34825"/>
            </a:xfrm>
            <a:custGeom>
              <a:rect b="b" l="l" r="r" t="t"/>
              <a:pathLst>
                <a:path extrusionOk="0" h="1393" w="115">
                  <a:moveTo>
                    <a:pt x="0" y="0"/>
                  </a:moveTo>
                  <a:lnTo>
                    <a:pt x="0" y="1392"/>
                  </a:lnTo>
                  <a:lnTo>
                    <a:pt x="115" y="139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8684900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8694600" y="220497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0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8704875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8714575" y="2204975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0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8724850" y="2210675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0" y="1"/>
                  </a:moveTo>
                  <a:lnTo>
                    <a:pt x="0" y="1028"/>
                  </a:lnTo>
                  <a:lnTo>
                    <a:pt x="114" y="102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8734550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8744250" y="219812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8754525" y="2208400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8764225" y="2198125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8774500" y="2205550"/>
              <a:ext cx="3425" cy="34825"/>
            </a:xfrm>
            <a:custGeom>
              <a:rect b="b" l="l" r="r" t="t"/>
              <a:pathLst>
                <a:path extrusionOk="0" h="1393" w="137">
                  <a:moveTo>
                    <a:pt x="0" y="0"/>
                  </a:moveTo>
                  <a:lnTo>
                    <a:pt x="0" y="1392"/>
                  </a:lnTo>
                  <a:lnTo>
                    <a:pt x="137" y="139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8784200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8794450" y="2204975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0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8804150" y="2212400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8813850" y="2204975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0"/>
                  </a:moveTo>
                  <a:lnTo>
                    <a:pt x="1" y="1393"/>
                  </a:lnTo>
                  <a:lnTo>
                    <a:pt x="184" y="139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8824125" y="221067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1"/>
                  </a:moveTo>
                  <a:lnTo>
                    <a:pt x="1" y="1028"/>
                  </a:lnTo>
                  <a:lnTo>
                    <a:pt x="138" y="1028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8828125" y="2251200"/>
              <a:ext cx="2875" cy="30825"/>
            </a:xfrm>
            <a:custGeom>
              <a:rect b="b" l="l" r="r" t="t"/>
              <a:pathLst>
                <a:path extrusionOk="0" h="1233" w="115">
                  <a:moveTo>
                    <a:pt x="1" y="0"/>
                  </a:moveTo>
                  <a:lnTo>
                    <a:pt x="1" y="1233"/>
                  </a:lnTo>
                  <a:lnTo>
                    <a:pt x="115" y="123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8816725" y="2245475"/>
              <a:ext cx="4575" cy="46250"/>
            </a:xfrm>
            <a:custGeom>
              <a:rect b="b" l="l" r="r" t="t"/>
              <a:pathLst>
                <a:path extrusionOk="0" h="1850" w="183">
                  <a:moveTo>
                    <a:pt x="0" y="1"/>
                  </a:moveTo>
                  <a:lnTo>
                    <a:pt x="0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8808150" y="2251200"/>
              <a:ext cx="3450" cy="30825"/>
            </a:xfrm>
            <a:custGeom>
              <a:rect b="b" l="l" r="r" t="t"/>
              <a:pathLst>
                <a:path extrusionOk="0" h="1233" w="138">
                  <a:moveTo>
                    <a:pt x="1" y="0"/>
                  </a:moveTo>
                  <a:lnTo>
                    <a:pt x="1" y="1233"/>
                  </a:lnTo>
                  <a:lnTo>
                    <a:pt x="138" y="123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8796750" y="2245475"/>
              <a:ext cx="4575" cy="46250"/>
            </a:xfrm>
            <a:custGeom>
              <a:rect b="b" l="l" r="r" t="t"/>
              <a:pathLst>
                <a:path extrusionOk="0" h="1850" w="183">
                  <a:moveTo>
                    <a:pt x="0" y="1"/>
                  </a:moveTo>
                  <a:lnTo>
                    <a:pt x="0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8788175" y="225005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8777925" y="2255175"/>
              <a:ext cx="3425" cy="22850"/>
            </a:xfrm>
            <a:custGeom>
              <a:rect b="b" l="l" r="r" t="t"/>
              <a:pathLst>
                <a:path extrusionOk="0" h="914" w="137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8767075" y="2250625"/>
              <a:ext cx="4575" cy="34250"/>
            </a:xfrm>
            <a:custGeom>
              <a:rect b="b" l="l" r="r" t="t"/>
              <a:pathLst>
                <a:path extrusionOk="0" h="1370" w="183">
                  <a:moveTo>
                    <a:pt x="0" y="0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8758500" y="2255175"/>
              <a:ext cx="2900" cy="22850"/>
            </a:xfrm>
            <a:custGeom>
              <a:rect b="b" l="l" r="r" t="t"/>
              <a:pathLst>
                <a:path extrusionOk="0" h="914" w="116">
                  <a:moveTo>
                    <a:pt x="1" y="1"/>
                  </a:moveTo>
                  <a:lnTo>
                    <a:pt x="1" y="914"/>
                  </a:lnTo>
                  <a:lnTo>
                    <a:pt x="115" y="91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8747100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0" y="0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8738550" y="2254050"/>
              <a:ext cx="3425" cy="25700"/>
            </a:xfrm>
            <a:custGeom>
              <a:rect b="b" l="l" r="r" t="t"/>
              <a:pathLst>
                <a:path extrusionOk="0" h="1028" w="137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8728275" y="2251200"/>
              <a:ext cx="3450" cy="30825"/>
            </a:xfrm>
            <a:custGeom>
              <a:rect b="b" l="l" r="r" t="t"/>
              <a:pathLst>
                <a:path extrusionOk="0" h="1233" w="138">
                  <a:moveTo>
                    <a:pt x="0" y="0"/>
                  </a:moveTo>
                  <a:lnTo>
                    <a:pt x="0" y="1233"/>
                  </a:lnTo>
                  <a:lnTo>
                    <a:pt x="137" y="123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8717425" y="2245475"/>
              <a:ext cx="4600" cy="46250"/>
            </a:xfrm>
            <a:custGeom>
              <a:rect b="b" l="l" r="r" t="t"/>
              <a:pathLst>
                <a:path extrusionOk="0" h="1850" w="184">
                  <a:moveTo>
                    <a:pt x="1" y="1"/>
                  </a:moveTo>
                  <a:lnTo>
                    <a:pt x="1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8708875" y="2251200"/>
              <a:ext cx="2875" cy="30825"/>
            </a:xfrm>
            <a:custGeom>
              <a:rect b="b" l="l" r="r" t="t"/>
              <a:pathLst>
                <a:path extrusionOk="0" h="1233" w="115">
                  <a:moveTo>
                    <a:pt x="0" y="0"/>
                  </a:moveTo>
                  <a:lnTo>
                    <a:pt x="0" y="1233"/>
                  </a:lnTo>
                  <a:lnTo>
                    <a:pt x="114" y="123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8697450" y="2245475"/>
              <a:ext cx="4600" cy="46250"/>
            </a:xfrm>
            <a:custGeom>
              <a:rect b="b" l="l" r="r" t="t"/>
              <a:pathLst>
                <a:path extrusionOk="0" h="1850" w="184">
                  <a:moveTo>
                    <a:pt x="1" y="1"/>
                  </a:moveTo>
                  <a:lnTo>
                    <a:pt x="1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8688900" y="225005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8678625" y="22551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8667775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1" y="0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8658650" y="22551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8647800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1" y="0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8639250" y="2254050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0" y="0"/>
                  </a:moveTo>
                  <a:lnTo>
                    <a:pt x="0" y="1027"/>
                  </a:lnTo>
                  <a:lnTo>
                    <a:pt x="115" y="102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8544525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0" y="0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8535975" y="2254050"/>
              <a:ext cx="2875" cy="25700"/>
            </a:xfrm>
            <a:custGeom>
              <a:rect b="b" l="l" r="r" t="t"/>
              <a:pathLst>
                <a:path extrusionOk="0" h="1028" w="115">
                  <a:moveTo>
                    <a:pt x="0" y="0"/>
                  </a:moveTo>
                  <a:lnTo>
                    <a:pt x="0" y="1027"/>
                  </a:lnTo>
                  <a:lnTo>
                    <a:pt x="114" y="10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8525700" y="2251200"/>
              <a:ext cx="3450" cy="30825"/>
            </a:xfrm>
            <a:custGeom>
              <a:rect b="b" l="l" r="r" t="t"/>
              <a:pathLst>
                <a:path extrusionOk="0" h="1233" w="138">
                  <a:moveTo>
                    <a:pt x="0" y="0"/>
                  </a:moveTo>
                  <a:lnTo>
                    <a:pt x="0" y="1233"/>
                  </a:lnTo>
                  <a:lnTo>
                    <a:pt x="137" y="123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8514850" y="2245475"/>
              <a:ext cx="4600" cy="46250"/>
            </a:xfrm>
            <a:custGeom>
              <a:rect b="b" l="l" r="r" t="t"/>
              <a:pathLst>
                <a:path extrusionOk="0" h="1850" w="184">
                  <a:moveTo>
                    <a:pt x="1" y="1"/>
                  </a:moveTo>
                  <a:lnTo>
                    <a:pt x="1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8505725" y="2251200"/>
              <a:ext cx="3450" cy="30825"/>
            </a:xfrm>
            <a:custGeom>
              <a:rect b="b" l="l" r="r" t="t"/>
              <a:pathLst>
                <a:path extrusionOk="0" h="1233" w="138">
                  <a:moveTo>
                    <a:pt x="0" y="0"/>
                  </a:moveTo>
                  <a:lnTo>
                    <a:pt x="0" y="1233"/>
                  </a:lnTo>
                  <a:lnTo>
                    <a:pt x="137" y="123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8494875" y="2245475"/>
              <a:ext cx="4600" cy="46250"/>
            </a:xfrm>
            <a:custGeom>
              <a:rect b="b" l="l" r="r" t="t"/>
              <a:pathLst>
                <a:path extrusionOk="0" h="1850" w="184">
                  <a:moveTo>
                    <a:pt x="1" y="1"/>
                  </a:moveTo>
                  <a:lnTo>
                    <a:pt x="1" y="1850"/>
                  </a:lnTo>
                  <a:lnTo>
                    <a:pt x="183" y="185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8485750" y="2250050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8476050" y="22551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8465200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1" y="0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8456075" y="22551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8445225" y="2250625"/>
              <a:ext cx="4600" cy="34250"/>
            </a:xfrm>
            <a:custGeom>
              <a:rect b="b" l="l" r="r" t="t"/>
              <a:pathLst>
                <a:path extrusionOk="0" h="1370" w="184">
                  <a:moveTo>
                    <a:pt x="1" y="0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8436100" y="2254050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5" name="Google Shape;2475;p21"/>
          <p:cNvSpPr txBox="1"/>
          <p:nvPr>
            <p:ph hasCustomPrompt="1" type="title"/>
          </p:nvPr>
        </p:nvSpPr>
        <p:spPr>
          <a:xfrm>
            <a:off x="720000" y="1770750"/>
            <a:ext cx="20310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r>
              <a:t>xx%</a:t>
            </a:r>
          </a:p>
        </p:txBody>
      </p:sp>
      <p:sp>
        <p:nvSpPr>
          <p:cNvPr id="2476" name="Google Shape;2476;p21"/>
          <p:cNvSpPr txBox="1"/>
          <p:nvPr>
            <p:ph idx="1" type="subTitle"/>
          </p:nvPr>
        </p:nvSpPr>
        <p:spPr>
          <a:xfrm>
            <a:off x="720000" y="2760150"/>
            <a:ext cx="20310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7" name="Google Shape;2477;p21"/>
          <p:cNvSpPr txBox="1"/>
          <p:nvPr>
            <p:ph hasCustomPrompt="1" idx="2" type="title"/>
          </p:nvPr>
        </p:nvSpPr>
        <p:spPr>
          <a:xfrm>
            <a:off x="3556500" y="1770750"/>
            <a:ext cx="20310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r>
              <a:t>xx%</a:t>
            </a:r>
          </a:p>
        </p:txBody>
      </p:sp>
      <p:sp>
        <p:nvSpPr>
          <p:cNvPr id="2478" name="Google Shape;2478;p21"/>
          <p:cNvSpPr txBox="1"/>
          <p:nvPr>
            <p:ph idx="3" type="subTitle"/>
          </p:nvPr>
        </p:nvSpPr>
        <p:spPr>
          <a:xfrm>
            <a:off x="3556500" y="2760150"/>
            <a:ext cx="20310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9" name="Google Shape;2479;p21"/>
          <p:cNvSpPr txBox="1"/>
          <p:nvPr>
            <p:ph hasCustomPrompt="1" idx="4" type="title"/>
          </p:nvPr>
        </p:nvSpPr>
        <p:spPr>
          <a:xfrm>
            <a:off x="6393000" y="1770750"/>
            <a:ext cx="20310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r>
              <a:t>xx%</a:t>
            </a:r>
          </a:p>
        </p:txBody>
      </p:sp>
      <p:sp>
        <p:nvSpPr>
          <p:cNvPr id="2480" name="Google Shape;2480;p21"/>
          <p:cNvSpPr txBox="1"/>
          <p:nvPr>
            <p:ph idx="5" type="subTitle"/>
          </p:nvPr>
        </p:nvSpPr>
        <p:spPr>
          <a:xfrm>
            <a:off x="6393000" y="2760150"/>
            <a:ext cx="20310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22"/>
          <p:cNvGrpSpPr/>
          <p:nvPr/>
        </p:nvGrpSpPr>
        <p:grpSpPr>
          <a:xfrm rot="10800000">
            <a:off x="-1069863" y="-19484"/>
            <a:ext cx="11856973" cy="3949123"/>
            <a:chOff x="-1895475" y="2684875"/>
            <a:chExt cx="9813750" cy="3268600"/>
          </a:xfrm>
        </p:grpSpPr>
        <p:sp>
          <p:nvSpPr>
            <p:cNvPr id="2483" name="Google Shape;2483;p22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2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2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2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2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2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2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2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2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2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2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2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2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2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2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2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2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2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2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2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2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2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2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2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2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22"/>
          <p:cNvGrpSpPr/>
          <p:nvPr/>
        </p:nvGrpSpPr>
        <p:grpSpPr>
          <a:xfrm flipH="1">
            <a:off x="399205" y="155022"/>
            <a:ext cx="8576082" cy="4845464"/>
            <a:chOff x="3490760" y="3205574"/>
            <a:chExt cx="3292036" cy="1859992"/>
          </a:xfrm>
        </p:grpSpPr>
        <p:sp>
          <p:nvSpPr>
            <p:cNvPr id="2518" name="Google Shape;2518;p22"/>
            <p:cNvSpPr/>
            <p:nvPr/>
          </p:nvSpPr>
          <p:spPr>
            <a:xfrm>
              <a:off x="6757096" y="4569020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2"/>
            <p:cNvSpPr/>
            <p:nvPr/>
          </p:nvSpPr>
          <p:spPr>
            <a:xfrm>
              <a:off x="5068420" y="3439843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2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2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2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2"/>
            <p:cNvSpPr/>
            <p:nvPr/>
          </p:nvSpPr>
          <p:spPr>
            <a:xfrm>
              <a:off x="3490760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2"/>
            <p:cNvSpPr/>
            <p:nvPr/>
          </p:nvSpPr>
          <p:spPr>
            <a:xfrm>
              <a:off x="5460197" y="4061596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2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6" name="Google Shape;2526;p22"/>
          <p:cNvGrpSpPr/>
          <p:nvPr/>
        </p:nvGrpSpPr>
        <p:grpSpPr>
          <a:xfrm>
            <a:off x="719858" y="4603480"/>
            <a:ext cx="862570" cy="258597"/>
            <a:chOff x="8333950" y="1178400"/>
            <a:chExt cx="521600" cy="156375"/>
          </a:xfrm>
        </p:grpSpPr>
        <p:sp>
          <p:nvSpPr>
            <p:cNvPr id="2527" name="Google Shape;2527;p22"/>
            <p:cNvSpPr/>
            <p:nvPr/>
          </p:nvSpPr>
          <p:spPr>
            <a:xfrm>
              <a:off x="8439525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1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2"/>
            <p:cNvSpPr/>
            <p:nvPr/>
          </p:nvSpPr>
          <p:spPr>
            <a:xfrm>
              <a:off x="844980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2"/>
            <p:cNvSpPr/>
            <p:nvPr/>
          </p:nvSpPr>
          <p:spPr>
            <a:xfrm>
              <a:off x="84595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2"/>
            <p:cNvSpPr/>
            <p:nvPr/>
          </p:nvSpPr>
          <p:spPr>
            <a:xfrm>
              <a:off x="8469775" y="1178400"/>
              <a:ext cx="4025" cy="46825"/>
            </a:xfrm>
            <a:custGeom>
              <a:rect b="b" l="l" r="r" t="t"/>
              <a:pathLst>
                <a:path extrusionOk="0" h="1873" w="161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2"/>
            <p:cNvSpPr/>
            <p:nvPr/>
          </p:nvSpPr>
          <p:spPr>
            <a:xfrm>
              <a:off x="847947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2"/>
            <p:cNvSpPr/>
            <p:nvPr/>
          </p:nvSpPr>
          <p:spPr>
            <a:xfrm>
              <a:off x="848975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4" y="9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2"/>
            <p:cNvSpPr/>
            <p:nvPr/>
          </p:nvSpPr>
          <p:spPr>
            <a:xfrm>
              <a:off x="849945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850915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8519425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8529125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2"/>
            <p:cNvSpPr/>
            <p:nvPr/>
          </p:nvSpPr>
          <p:spPr>
            <a:xfrm>
              <a:off x="8539400" y="1188675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0" y="1"/>
                  </a:moveTo>
                  <a:lnTo>
                    <a:pt x="0" y="1210"/>
                  </a:lnTo>
                  <a:lnTo>
                    <a:pt x="114" y="121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2"/>
            <p:cNvSpPr/>
            <p:nvPr/>
          </p:nvSpPr>
          <p:spPr>
            <a:xfrm>
              <a:off x="8549100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85588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2"/>
            <p:cNvSpPr/>
            <p:nvPr/>
          </p:nvSpPr>
          <p:spPr>
            <a:xfrm>
              <a:off x="856905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2"/>
            <p:cNvSpPr/>
            <p:nvPr/>
          </p:nvSpPr>
          <p:spPr>
            <a:xfrm>
              <a:off x="8578750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2"/>
            <p:cNvSpPr/>
            <p:nvPr/>
          </p:nvSpPr>
          <p:spPr>
            <a:xfrm>
              <a:off x="858902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2"/>
            <p:cNvSpPr/>
            <p:nvPr/>
          </p:nvSpPr>
          <p:spPr>
            <a:xfrm>
              <a:off x="859872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2"/>
            <p:cNvSpPr/>
            <p:nvPr/>
          </p:nvSpPr>
          <p:spPr>
            <a:xfrm>
              <a:off x="860900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0"/>
                  </a:moveTo>
                  <a:lnTo>
                    <a:pt x="1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2"/>
            <p:cNvSpPr/>
            <p:nvPr/>
          </p:nvSpPr>
          <p:spPr>
            <a:xfrm>
              <a:off x="86187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2"/>
            <p:cNvSpPr/>
            <p:nvPr/>
          </p:nvSpPr>
          <p:spPr>
            <a:xfrm>
              <a:off x="86284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1" y="0"/>
                  </a:moveTo>
                  <a:lnTo>
                    <a:pt x="1" y="1050"/>
                  </a:lnTo>
                  <a:lnTo>
                    <a:pt x="138" y="10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2"/>
            <p:cNvSpPr/>
            <p:nvPr/>
          </p:nvSpPr>
          <p:spPr>
            <a:xfrm>
              <a:off x="872200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2"/>
            <p:cNvSpPr/>
            <p:nvPr/>
          </p:nvSpPr>
          <p:spPr>
            <a:xfrm>
              <a:off x="87317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2"/>
            <p:cNvSpPr/>
            <p:nvPr/>
          </p:nvSpPr>
          <p:spPr>
            <a:xfrm>
              <a:off x="8741975" y="1188675"/>
              <a:ext cx="3425" cy="30275"/>
            </a:xfrm>
            <a:custGeom>
              <a:rect b="b" l="l" r="r" t="t"/>
              <a:pathLst>
                <a:path extrusionOk="0" h="1211" w="137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2"/>
            <p:cNvSpPr/>
            <p:nvPr/>
          </p:nvSpPr>
          <p:spPr>
            <a:xfrm>
              <a:off x="8751675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2"/>
            <p:cNvSpPr/>
            <p:nvPr/>
          </p:nvSpPr>
          <p:spPr>
            <a:xfrm>
              <a:off x="8761925" y="1188675"/>
              <a:ext cx="2900" cy="30275"/>
            </a:xfrm>
            <a:custGeom>
              <a:rect b="b" l="l" r="r" t="t"/>
              <a:pathLst>
                <a:path extrusionOk="0" h="1211" w="116">
                  <a:moveTo>
                    <a:pt x="1" y="1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2"/>
            <p:cNvSpPr/>
            <p:nvPr/>
          </p:nvSpPr>
          <p:spPr>
            <a:xfrm>
              <a:off x="8771625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2"/>
            <p:cNvSpPr/>
            <p:nvPr/>
          </p:nvSpPr>
          <p:spPr>
            <a:xfrm>
              <a:off x="878132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2"/>
            <p:cNvSpPr/>
            <p:nvPr/>
          </p:nvSpPr>
          <p:spPr>
            <a:xfrm>
              <a:off x="879160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2"/>
            <p:cNvSpPr/>
            <p:nvPr/>
          </p:nvSpPr>
          <p:spPr>
            <a:xfrm>
              <a:off x="88013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2"/>
            <p:cNvSpPr/>
            <p:nvPr/>
          </p:nvSpPr>
          <p:spPr>
            <a:xfrm>
              <a:off x="881157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2"/>
            <p:cNvSpPr/>
            <p:nvPr/>
          </p:nvSpPr>
          <p:spPr>
            <a:xfrm>
              <a:off x="882127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2"/>
            <p:cNvSpPr/>
            <p:nvPr/>
          </p:nvSpPr>
          <p:spPr>
            <a:xfrm>
              <a:off x="8831550" y="1190400"/>
              <a:ext cx="2875" cy="26250"/>
            </a:xfrm>
            <a:custGeom>
              <a:rect b="b" l="l" r="r" t="t"/>
              <a:pathLst>
                <a:path extrusionOk="0" h="1050" w="115">
                  <a:moveTo>
                    <a:pt x="1" y="0"/>
                  </a:moveTo>
                  <a:lnTo>
                    <a:pt x="1" y="1050"/>
                  </a:lnTo>
                  <a:lnTo>
                    <a:pt x="115" y="105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2"/>
            <p:cNvSpPr/>
            <p:nvPr/>
          </p:nvSpPr>
          <p:spPr>
            <a:xfrm>
              <a:off x="866322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2"/>
            <p:cNvSpPr/>
            <p:nvPr/>
          </p:nvSpPr>
          <p:spPr>
            <a:xfrm>
              <a:off x="86734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2"/>
            <p:cNvSpPr/>
            <p:nvPr/>
          </p:nvSpPr>
          <p:spPr>
            <a:xfrm>
              <a:off x="8683200" y="1298225"/>
              <a:ext cx="3425" cy="30850"/>
            </a:xfrm>
            <a:custGeom>
              <a:rect b="b" l="l" r="r" t="t"/>
              <a:pathLst>
                <a:path extrusionOk="0" h="1234" w="137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2"/>
            <p:cNvSpPr/>
            <p:nvPr/>
          </p:nvSpPr>
          <p:spPr>
            <a:xfrm>
              <a:off x="8693450" y="12879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2"/>
            <p:cNvSpPr/>
            <p:nvPr/>
          </p:nvSpPr>
          <p:spPr>
            <a:xfrm>
              <a:off x="87031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2"/>
            <p:cNvSpPr/>
            <p:nvPr/>
          </p:nvSpPr>
          <p:spPr>
            <a:xfrm>
              <a:off x="8712850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2"/>
            <p:cNvSpPr/>
            <p:nvPr/>
          </p:nvSpPr>
          <p:spPr>
            <a:xfrm>
              <a:off x="8723125" y="129537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2"/>
            <p:cNvSpPr/>
            <p:nvPr/>
          </p:nvSpPr>
          <p:spPr>
            <a:xfrm>
              <a:off x="87328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2"/>
            <p:cNvSpPr/>
            <p:nvPr/>
          </p:nvSpPr>
          <p:spPr>
            <a:xfrm>
              <a:off x="8743100" y="1295375"/>
              <a:ext cx="4025" cy="34275"/>
            </a:xfrm>
            <a:custGeom>
              <a:rect b="b" l="l" r="r" t="t"/>
              <a:pathLst>
                <a:path extrusionOk="0" h="1371" w="161">
                  <a:moveTo>
                    <a:pt x="1" y="1"/>
                  </a:moveTo>
                  <a:lnTo>
                    <a:pt x="1" y="1370"/>
                  </a:lnTo>
                  <a:lnTo>
                    <a:pt x="160" y="137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2"/>
            <p:cNvSpPr/>
            <p:nvPr/>
          </p:nvSpPr>
          <p:spPr>
            <a:xfrm>
              <a:off x="87528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2"/>
            <p:cNvSpPr/>
            <p:nvPr/>
          </p:nvSpPr>
          <p:spPr>
            <a:xfrm>
              <a:off x="8762500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2"/>
            <p:cNvSpPr/>
            <p:nvPr/>
          </p:nvSpPr>
          <p:spPr>
            <a:xfrm>
              <a:off x="87727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2"/>
            <p:cNvSpPr/>
            <p:nvPr/>
          </p:nvSpPr>
          <p:spPr>
            <a:xfrm>
              <a:off x="878247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2"/>
            <p:cNvSpPr/>
            <p:nvPr/>
          </p:nvSpPr>
          <p:spPr>
            <a:xfrm>
              <a:off x="8792750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2"/>
            <p:cNvSpPr/>
            <p:nvPr/>
          </p:nvSpPr>
          <p:spPr>
            <a:xfrm>
              <a:off x="88024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2"/>
            <p:cNvSpPr/>
            <p:nvPr/>
          </p:nvSpPr>
          <p:spPr>
            <a:xfrm>
              <a:off x="8812725" y="130222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1"/>
                  </a:moveTo>
                  <a:lnTo>
                    <a:pt x="0" y="914"/>
                  </a:lnTo>
                  <a:lnTo>
                    <a:pt x="114" y="91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2"/>
            <p:cNvSpPr/>
            <p:nvPr/>
          </p:nvSpPr>
          <p:spPr>
            <a:xfrm>
              <a:off x="8822425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2"/>
            <p:cNvSpPr/>
            <p:nvPr/>
          </p:nvSpPr>
          <p:spPr>
            <a:xfrm>
              <a:off x="88321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2"/>
            <p:cNvSpPr/>
            <p:nvPr/>
          </p:nvSpPr>
          <p:spPr>
            <a:xfrm>
              <a:off x="8842400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2"/>
            <p:cNvSpPr/>
            <p:nvPr/>
          </p:nvSpPr>
          <p:spPr>
            <a:xfrm>
              <a:off x="88521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2"/>
            <p:cNvSpPr/>
            <p:nvPr/>
          </p:nvSpPr>
          <p:spPr>
            <a:xfrm>
              <a:off x="87254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2"/>
            <p:cNvSpPr/>
            <p:nvPr/>
          </p:nvSpPr>
          <p:spPr>
            <a:xfrm>
              <a:off x="8714575" y="1225775"/>
              <a:ext cx="4575" cy="46800"/>
            </a:xfrm>
            <a:custGeom>
              <a:rect b="b" l="l" r="r" t="t"/>
              <a:pathLst>
                <a:path extrusionOk="0" h="1872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2"/>
            <p:cNvSpPr/>
            <p:nvPr/>
          </p:nvSpPr>
          <p:spPr>
            <a:xfrm>
              <a:off x="87054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2"/>
            <p:cNvSpPr/>
            <p:nvPr/>
          </p:nvSpPr>
          <p:spPr>
            <a:xfrm>
              <a:off x="86946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2"/>
            <p:cNvSpPr/>
            <p:nvPr/>
          </p:nvSpPr>
          <p:spPr>
            <a:xfrm>
              <a:off x="8686050" y="1230325"/>
              <a:ext cx="2875" cy="34850"/>
            </a:xfrm>
            <a:custGeom>
              <a:rect b="b" l="l" r="r" t="t"/>
              <a:pathLst>
                <a:path extrusionOk="0" h="1394" w="115">
                  <a:moveTo>
                    <a:pt x="0" y="1"/>
                  </a:moveTo>
                  <a:lnTo>
                    <a:pt x="0" y="1393"/>
                  </a:lnTo>
                  <a:lnTo>
                    <a:pt x="114" y="13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2"/>
            <p:cNvSpPr/>
            <p:nvPr/>
          </p:nvSpPr>
          <p:spPr>
            <a:xfrm>
              <a:off x="86757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2"/>
            <p:cNvSpPr/>
            <p:nvPr/>
          </p:nvSpPr>
          <p:spPr>
            <a:xfrm>
              <a:off x="866492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2"/>
            <p:cNvSpPr/>
            <p:nvPr/>
          </p:nvSpPr>
          <p:spPr>
            <a:xfrm>
              <a:off x="86558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2"/>
            <p:cNvSpPr/>
            <p:nvPr/>
          </p:nvSpPr>
          <p:spPr>
            <a:xfrm>
              <a:off x="8644950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2"/>
            <p:cNvSpPr/>
            <p:nvPr/>
          </p:nvSpPr>
          <p:spPr>
            <a:xfrm>
              <a:off x="8636400" y="1234325"/>
              <a:ext cx="2875" cy="26275"/>
            </a:xfrm>
            <a:custGeom>
              <a:rect b="b" l="l" r="r" t="t"/>
              <a:pathLst>
                <a:path extrusionOk="0" h="1051" w="115">
                  <a:moveTo>
                    <a:pt x="0" y="1"/>
                  </a:moveTo>
                  <a:lnTo>
                    <a:pt x="0" y="1051"/>
                  </a:lnTo>
                  <a:lnTo>
                    <a:pt x="114" y="105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2"/>
            <p:cNvSpPr/>
            <p:nvPr/>
          </p:nvSpPr>
          <p:spPr>
            <a:xfrm>
              <a:off x="86261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2"/>
            <p:cNvSpPr/>
            <p:nvPr/>
          </p:nvSpPr>
          <p:spPr>
            <a:xfrm>
              <a:off x="8615275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2"/>
            <p:cNvSpPr/>
            <p:nvPr/>
          </p:nvSpPr>
          <p:spPr>
            <a:xfrm>
              <a:off x="86061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2"/>
            <p:cNvSpPr/>
            <p:nvPr/>
          </p:nvSpPr>
          <p:spPr>
            <a:xfrm>
              <a:off x="85953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2"/>
            <p:cNvSpPr/>
            <p:nvPr/>
          </p:nvSpPr>
          <p:spPr>
            <a:xfrm>
              <a:off x="8586175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2"/>
            <p:cNvSpPr/>
            <p:nvPr/>
          </p:nvSpPr>
          <p:spPr>
            <a:xfrm>
              <a:off x="85764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2"/>
            <p:cNvSpPr/>
            <p:nvPr/>
          </p:nvSpPr>
          <p:spPr>
            <a:xfrm>
              <a:off x="8565625" y="1230900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2"/>
            <p:cNvSpPr/>
            <p:nvPr/>
          </p:nvSpPr>
          <p:spPr>
            <a:xfrm>
              <a:off x="85565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2"/>
            <p:cNvSpPr/>
            <p:nvPr/>
          </p:nvSpPr>
          <p:spPr>
            <a:xfrm>
              <a:off x="8545675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2"/>
            <p:cNvSpPr/>
            <p:nvPr/>
          </p:nvSpPr>
          <p:spPr>
            <a:xfrm>
              <a:off x="8536525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2"/>
            <p:cNvSpPr/>
            <p:nvPr/>
          </p:nvSpPr>
          <p:spPr>
            <a:xfrm>
              <a:off x="844237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2"/>
            <p:cNvSpPr/>
            <p:nvPr/>
          </p:nvSpPr>
          <p:spPr>
            <a:xfrm>
              <a:off x="84332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7" y="105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2"/>
            <p:cNvSpPr/>
            <p:nvPr/>
          </p:nvSpPr>
          <p:spPr>
            <a:xfrm>
              <a:off x="84235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2"/>
            <p:cNvSpPr/>
            <p:nvPr/>
          </p:nvSpPr>
          <p:spPr>
            <a:xfrm>
              <a:off x="8412700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2"/>
            <p:cNvSpPr/>
            <p:nvPr/>
          </p:nvSpPr>
          <p:spPr>
            <a:xfrm>
              <a:off x="840357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2"/>
            <p:cNvSpPr/>
            <p:nvPr/>
          </p:nvSpPr>
          <p:spPr>
            <a:xfrm>
              <a:off x="8392725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2"/>
            <p:cNvSpPr/>
            <p:nvPr/>
          </p:nvSpPr>
          <p:spPr>
            <a:xfrm>
              <a:off x="8383600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2"/>
            <p:cNvSpPr/>
            <p:nvPr/>
          </p:nvSpPr>
          <p:spPr>
            <a:xfrm>
              <a:off x="83739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2"/>
            <p:cNvSpPr/>
            <p:nvPr/>
          </p:nvSpPr>
          <p:spPr>
            <a:xfrm>
              <a:off x="8362500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2"/>
            <p:cNvSpPr/>
            <p:nvPr/>
          </p:nvSpPr>
          <p:spPr>
            <a:xfrm>
              <a:off x="835392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2"/>
            <p:cNvSpPr/>
            <p:nvPr/>
          </p:nvSpPr>
          <p:spPr>
            <a:xfrm>
              <a:off x="8343100" y="1230900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2"/>
            <p:cNvSpPr/>
            <p:nvPr/>
          </p:nvSpPr>
          <p:spPr>
            <a:xfrm>
              <a:off x="83339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1" name="Google Shape;2611;p22"/>
          <p:cNvGrpSpPr/>
          <p:nvPr/>
        </p:nvGrpSpPr>
        <p:grpSpPr>
          <a:xfrm>
            <a:off x="6364450" y="4104150"/>
            <a:ext cx="2392375" cy="1046200"/>
            <a:chOff x="6364450" y="4104150"/>
            <a:chExt cx="2392375" cy="1046200"/>
          </a:xfrm>
        </p:grpSpPr>
        <p:sp>
          <p:nvSpPr>
            <p:cNvPr id="2612" name="Google Shape;2612;p22"/>
            <p:cNvSpPr/>
            <p:nvPr/>
          </p:nvSpPr>
          <p:spPr>
            <a:xfrm flipH="1" rot="10800000">
              <a:off x="6364450" y="4774000"/>
              <a:ext cx="38400" cy="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2"/>
            <p:cNvSpPr/>
            <p:nvPr/>
          </p:nvSpPr>
          <p:spPr>
            <a:xfrm flipH="1" rot="10800000">
              <a:off x="8482725" y="4171125"/>
              <a:ext cx="38400" cy="3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2"/>
            <p:cNvSpPr/>
            <p:nvPr/>
          </p:nvSpPr>
          <p:spPr>
            <a:xfrm flipH="1" rot="10800000">
              <a:off x="7644025" y="5072350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2"/>
            <p:cNvSpPr/>
            <p:nvPr/>
          </p:nvSpPr>
          <p:spPr>
            <a:xfrm flipH="1" rot="10800000">
              <a:off x="7796200" y="4104150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2"/>
            <p:cNvSpPr/>
            <p:nvPr/>
          </p:nvSpPr>
          <p:spPr>
            <a:xfrm flipH="1" rot="10800000">
              <a:off x="8678825" y="48620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7" name="Google Shape;2617;p22"/>
          <p:cNvSpPr txBox="1"/>
          <p:nvPr>
            <p:ph type="title"/>
          </p:nvPr>
        </p:nvSpPr>
        <p:spPr>
          <a:xfrm>
            <a:off x="720000" y="779475"/>
            <a:ext cx="3340200" cy="25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8" name="Google Shape;2618;p22"/>
          <p:cNvSpPr txBox="1"/>
          <p:nvPr>
            <p:ph idx="1" type="subTitle"/>
          </p:nvPr>
        </p:nvSpPr>
        <p:spPr>
          <a:xfrm>
            <a:off x="720000" y="3374925"/>
            <a:ext cx="3340200" cy="98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23"/>
          <p:cNvGrpSpPr/>
          <p:nvPr/>
        </p:nvGrpSpPr>
        <p:grpSpPr>
          <a:xfrm rot="10800000">
            <a:off x="-1069863" y="718253"/>
            <a:ext cx="11856973" cy="3949123"/>
            <a:chOff x="-1895475" y="2684875"/>
            <a:chExt cx="9813750" cy="3268600"/>
          </a:xfrm>
        </p:grpSpPr>
        <p:sp>
          <p:nvSpPr>
            <p:cNvPr id="2621" name="Google Shape;2621;p23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3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3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3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3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3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3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3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3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3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3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3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5" name="Google Shape;2655;p23"/>
          <p:cNvGrpSpPr/>
          <p:nvPr/>
        </p:nvGrpSpPr>
        <p:grpSpPr>
          <a:xfrm rot="-5400000">
            <a:off x="1264100" y="-4100"/>
            <a:ext cx="365800" cy="1454000"/>
            <a:chOff x="6860300" y="2466325"/>
            <a:chExt cx="365800" cy="1454000"/>
          </a:xfrm>
        </p:grpSpPr>
        <p:sp>
          <p:nvSpPr>
            <p:cNvPr id="2656" name="Google Shape;2656;p23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3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3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3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3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3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3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3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3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3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3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3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3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3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3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3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3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3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3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3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3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3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3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3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3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3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3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3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3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3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3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3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3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3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3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3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3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3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3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3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3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3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3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3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3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3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3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3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3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3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3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3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3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23"/>
          <p:cNvGrpSpPr/>
          <p:nvPr/>
        </p:nvGrpSpPr>
        <p:grpSpPr>
          <a:xfrm flipH="1">
            <a:off x="399205" y="155022"/>
            <a:ext cx="8576082" cy="4863517"/>
            <a:chOff x="3490760" y="3205574"/>
            <a:chExt cx="3292036" cy="1866922"/>
          </a:xfrm>
        </p:grpSpPr>
        <p:sp>
          <p:nvSpPr>
            <p:cNvPr id="2710" name="Google Shape;2710;p23"/>
            <p:cNvSpPr/>
            <p:nvPr/>
          </p:nvSpPr>
          <p:spPr>
            <a:xfrm>
              <a:off x="6757096" y="4569020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3"/>
            <p:cNvSpPr/>
            <p:nvPr/>
          </p:nvSpPr>
          <p:spPr>
            <a:xfrm>
              <a:off x="5068420" y="3439843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3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3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3"/>
            <p:cNvSpPr/>
            <p:nvPr/>
          </p:nvSpPr>
          <p:spPr>
            <a:xfrm>
              <a:off x="4000503" y="5047371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3"/>
            <p:cNvSpPr/>
            <p:nvPr/>
          </p:nvSpPr>
          <p:spPr>
            <a:xfrm>
              <a:off x="3490760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3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7" name="Google Shape;2717;p23"/>
          <p:cNvSpPr txBox="1"/>
          <p:nvPr>
            <p:ph type="title"/>
          </p:nvPr>
        </p:nvSpPr>
        <p:spPr>
          <a:xfrm>
            <a:off x="1195551" y="1203450"/>
            <a:ext cx="2785800" cy="17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8" name="Google Shape;2718;p23"/>
          <p:cNvSpPr txBox="1"/>
          <p:nvPr>
            <p:ph idx="1" type="subTitle"/>
          </p:nvPr>
        </p:nvSpPr>
        <p:spPr>
          <a:xfrm>
            <a:off x="899350" y="2950950"/>
            <a:ext cx="3081900" cy="98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24"/>
          <p:cNvGrpSpPr/>
          <p:nvPr/>
        </p:nvGrpSpPr>
        <p:grpSpPr>
          <a:xfrm flipH="1" rot="10800000">
            <a:off x="-1679463" y="718253"/>
            <a:ext cx="11856973" cy="3949123"/>
            <a:chOff x="-1895475" y="2684875"/>
            <a:chExt cx="9813750" cy="3268600"/>
          </a:xfrm>
        </p:grpSpPr>
        <p:sp>
          <p:nvSpPr>
            <p:cNvPr id="2721" name="Google Shape;2721;p24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4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4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4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4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4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4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4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4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4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4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4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4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4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4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4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4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4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5" name="Google Shape;2755;p24"/>
          <p:cNvGrpSpPr/>
          <p:nvPr/>
        </p:nvGrpSpPr>
        <p:grpSpPr>
          <a:xfrm flipH="1" rot="5400000">
            <a:off x="7514096" y="4059400"/>
            <a:ext cx="365800" cy="1454000"/>
            <a:chOff x="6860300" y="2466325"/>
            <a:chExt cx="365800" cy="1454000"/>
          </a:xfrm>
        </p:grpSpPr>
        <p:sp>
          <p:nvSpPr>
            <p:cNvPr id="2756" name="Google Shape;2756;p24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4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4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4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4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4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4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4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4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4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4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4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4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4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4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4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4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4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4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4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4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4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4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4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4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4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4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4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4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4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4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4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4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4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4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4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4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4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4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4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4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4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4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4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4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4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4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4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4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4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4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4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4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9" name="Google Shape;2809;p24"/>
          <p:cNvGrpSpPr/>
          <p:nvPr/>
        </p:nvGrpSpPr>
        <p:grpSpPr>
          <a:xfrm>
            <a:off x="132359" y="155022"/>
            <a:ext cx="8576082" cy="4863517"/>
            <a:chOff x="3490760" y="3205574"/>
            <a:chExt cx="3292036" cy="1866922"/>
          </a:xfrm>
        </p:grpSpPr>
        <p:sp>
          <p:nvSpPr>
            <p:cNvPr id="2810" name="Google Shape;2810;p24"/>
            <p:cNvSpPr/>
            <p:nvPr/>
          </p:nvSpPr>
          <p:spPr>
            <a:xfrm>
              <a:off x="6757096" y="4569020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4"/>
            <p:cNvSpPr/>
            <p:nvPr/>
          </p:nvSpPr>
          <p:spPr>
            <a:xfrm>
              <a:off x="5068420" y="3439843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4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4"/>
            <p:cNvSpPr/>
            <p:nvPr/>
          </p:nvSpPr>
          <p:spPr>
            <a:xfrm>
              <a:off x="6502676" y="3717496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4"/>
            <p:cNvSpPr/>
            <p:nvPr/>
          </p:nvSpPr>
          <p:spPr>
            <a:xfrm>
              <a:off x="4000503" y="5047371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4"/>
            <p:cNvSpPr/>
            <p:nvPr/>
          </p:nvSpPr>
          <p:spPr>
            <a:xfrm>
              <a:off x="3490760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4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7" name="Google Shape;2817;p24"/>
          <p:cNvSpPr txBox="1"/>
          <p:nvPr>
            <p:ph type="title"/>
          </p:nvPr>
        </p:nvSpPr>
        <p:spPr>
          <a:xfrm>
            <a:off x="4908713" y="1203450"/>
            <a:ext cx="2526000" cy="17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8" name="Google Shape;2818;p24"/>
          <p:cNvSpPr txBox="1"/>
          <p:nvPr>
            <p:ph idx="1" type="subTitle"/>
          </p:nvPr>
        </p:nvSpPr>
        <p:spPr>
          <a:xfrm>
            <a:off x="4908713" y="2950950"/>
            <a:ext cx="3147000" cy="98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0" name="Google Shape;2820;p25"/>
          <p:cNvGrpSpPr/>
          <p:nvPr/>
        </p:nvGrpSpPr>
        <p:grpSpPr>
          <a:xfrm flipH="1">
            <a:off x="-373663" y="2044691"/>
            <a:ext cx="11856973" cy="3949123"/>
            <a:chOff x="-1895475" y="2684875"/>
            <a:chExt cx="9813750" cy="3268600"/>
          </a:xfrm>
        </p:grpSpPr>
        <p:sp>
          <p:nvSpPr>
            <p:cNvPr id="2821" name="Google Shape;2821;p25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5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5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5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5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5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5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5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5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5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5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5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5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5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5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5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5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5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5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5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5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5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5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5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5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5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5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5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5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5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5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5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5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5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5" name="Google Shape;2855;p25"/>
          <p:cNvGrpSpPr/>
          <p:nvPr/>
        </p:nvGrpSpPr>
        <p:grpSpPr>
          <a:xfrm flipH="1">
            <a:off x="719996" y="3326100"/>
            <a:ext cx="365800" cy="1454000"/>
            <a:chOff x="6860300" y="2466325"/>
            <a:chExt cx="365800" cy="1454000"/>
          </a:xfrm>
        </p:grpSpPr>
        <p:sp>
          <p:nvSpPr>
            <p:cNvPr id="2856" name="Google Shape;2856;p25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57" name="Google Shape;2857;p25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58" name="Google Shape;2858;p25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59" name="Google Shape;2859;p25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0" name="Google Shape;2860;p25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1" name="Google Shape;2861;p25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2" name="Google Shape;2862;p25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3" name="Google Shape;2863;p25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4" name="Google Shape;2864;p25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5" name="Google Shape;2865;p25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6" name="Google Shape;2866;p25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7" name="Google Shape;2867;p25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8" name="Google Shape;2868;p25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69" name="Google Shape;2869;p25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0" name="Google Shape;2870;p25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1" name="Google Shape;2871;p25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2" name="Google Shape;2872;p25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3" name="Google Shape;2873;p25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4" name="Google Shape;2874;p25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5" name="Google Shape;2875;p25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6" name="Google Shape;2876;p25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7" name="Google Shape;2877;p25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8" name="Google Shape;2878;p25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79" name="Google Shape;2879;p25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0" name="Google Shape;2880;p25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1" name="Google Shape;2881;p25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2" name="Google Shape;2882;p25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3" name="Google Shape;2883;p25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4" name="Google Shape;2884;p25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5" name="Google Shape;2885;p25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6" name="Google Shape;2886;p25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7" name="Google Shape;2887;p25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8" name="Google Shape;2888;p25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89" name="Google Shape;2889;p25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0" name="Google Shape;2890;p25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1" name="Google Shape;2891;p25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2" name="Google Shape;2892;p25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3" name="Google Shape;2893;p25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4" name="Google Shape;2894;p25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5" name="Google Shape;2895;p25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6" name="Google Shape;2896;p25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7" name="Google Shape;2897;p25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8" name="Google Shape;2898;p25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899" name="Google Shape;2899;p25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0" name="Google Shape;2900;p25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1" name="Google Shape;2901;p25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2" name="Google Shape;2902;p25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3" name="Google Shape;2903;p25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4" name="Google Shape;2904;p25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5" name="Google Shape;2905;p25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6" name="Google Shape;2906;p25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7" name="Google Shape;2907;p25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8" name="Google Shape;2908;p25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909" name="Google Shape;2909;p25"/>
          <p:cNvGrpSpPr/>
          <p:nvPr/>
        </p:nvGrpSpPr>
        <p:grpSpPr>
          <a:xfrm flipH="1">
            <a:off x="227061" y="181009"/>
            <a:ext cx="8839635" cy="4877855"/>
            <a:chOff x="3723896" y="3186300"/>
            <a:chExt cx="3393204" cy="1872425"/>
          </a:xfrm>
        </p:grpSpPr>
        <p:sp>
          <p:nvSpPr>
            <p:cNvPr id="2910" name="Google Shape;2910;p25"/>
            <p:cNvSpPr/>
            <p:nvPr/>
          </p:nvSpPr>
          <p:spPr>
            <a:xfrm>
              <a:off x="4826575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5"/>
            <p:cNvSpPr/>
            <p:nvPr/>
          </p:nvSpPr>
          <p:spPr>
            <a:xfrm>
              <a:off x="6033680" y="4229601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5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5"/>
            <p:cNvSpPr/>
            <p:nvPr/>
          </p:nvSpPr>
          <p:spPr>
            <a:xfrm>
              <a:off x="5697022" y="349710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5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5"/>
            <p:cNvSpPr/>
            <p:nvPr/>
          </p:nvSpPr>
          <p:spPr>
            <a:xfrm>
              <a:off x="6513208" y="4909855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5"/>
            <p:cNvSpPr/>
            <p:nvPr/>
          </p:nvSpPr>
          <p:spPr>
            <a:xfrm>
              <a:off x="3887645" y="326407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7055078" y="3186300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8" name="Google Shape;2918;p25"/>
          <p:cNvSpPr txBox="1"/>
          <p:nvPr>
            <p:ph type="title"/>
          </p:nvPr>
        </p:nvSpPr>
        <p:spPr>
          <a:xfrm>
            <a:off x="4572000" y="418525"/>
            <a:ext cx="3852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9" name="Google Shape;2919;p25"/>
          <p:cNvSpPr txBox="1"/>
          <p:nvPr>
            <p:ph idx="1" type="subTitle"/>
          </p:nvPr>
        </p:nvSpPr>
        <p:spPr>
          <a:xfrm>
            <a:off x="5687950" y="2360550"/>
            <a:ext cx="2736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20" name="Google Shape;2920;p25"/>
          <p:cNvSpPr txBox="1"/>
          <p:nvPr>
            <p:ph idx="2" type="subTitle"/>
          </p:nvPr>
        </p:nvSpPr>
        <p:spPr>
          <a:xfrm>
            <a:off x="5147725" y="2009100"/>
            <a:ext cx="32760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21" name="Google Shape;2921;p25"/>
          <p:cNvSpPr txBox="1"/>
          <p:nvPr/>
        </p:nvSpPr>
        <p:spPr>
          <a:xfrm>
            <a:off x="5102075" y="3608675"/>
            <a:ext cx="33219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3" name="Google Shape;2923;p26"/>
          <p:cNvGrpSpPr/>
          <p:nvPr/>
        </p:nvGrpSpPr>
        <p:grpSpPr>
          <a:xfrm rot="10800000">
            <a:off x="-1043488" y="2202143"/>
            <a:ext cx="11856973" cy="3949123"/>
            <a:chOff x="-1895475" y="2684875"/>
            <a:chExt cx="9813750" cy="3268600"/>
          </a:xfrm>
        </p:grpSpPr>
        <p:sp>
          <p:nvSpPr>
            <p:cNvPr id="2924" name="Google Shape;2924;p26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6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6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6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6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6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6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6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6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6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6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6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6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6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6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6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6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6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6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6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6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6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6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6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6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6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6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6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6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8" name="Google Shape;2958;p26"/>
          <p:cNvGrpSpPr/>
          <p:nvPr/>
        </p:nvGrpSpPr>
        <p:grpSpPr>
          <a:xfrm>
            <a:off x="5098325" y="300775"/>
            <a:ext cx="3325675" cy="12000"/>
            <a:chOff x="4016850" y="529025"/>
            <a:chExt cx="3325675" cy="12000"/>
          </a:xfrm>
        </p:grpSpPr>
        <p:sp>
          <p:nvSpPr>
            <p:cNvPr id="2959" name="Google Shape;2959;p26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2" name="Google Shape;2962;p26"/>
          <p:cNvGrpSpPr/>
          <p:nvPr/>
        </p:nvGrpSpPr>
        <p:grpSpPr>
          <a:xfrm>
            <a:off x="130100" y="181009"/>
            <a:ext cx="8839635" cy="4858789"/>
            <a:chOff x="3723896" y="3186300"/>
            <a:chExt cx="3393204" cy="1865107"/>
          </a:xfrm>
        </p:grpSpPr>
        <p:sp>
          <p:nvSpPr>
            <p:cNvPr id="2963" name="Google Shape;2963;p26"/>
            <p:cNvSpPr/>
            <p:nvPr/>
          </p:nvSpPr>
          <p:spPr>
            <a:xfrm>
              <a:off x="7049599" y="4656771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5097670" y="5019360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3924710" y="4864914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5697022" y="349710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6542459" y="5026856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4648153" y="3732080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4802803" y="3186300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"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" name="Google Shape;2973;p27"/>
          <p:cNvGrpSpPr/>
          <p:nvPr/>
        </p:nvGrpSpPr>
        <p:grpSpPr>
          <a:xfrm flipH="1" rot="10800000">
            <a:off x="-1780963" y="-19484"/>
            <a:ext cx="11856973" cy="3949123"/>
            <a:chOff x="-1895475" y="2684875"/>
            <a:chExt cx="9813750" cy="3268600"/>
          </a:xfrm>
        </p:grpSpPr>
        <p:sp>
          <p:nvSpPr>
            <p:cNvPr id="2974" name="Google Shape;2974;p27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7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7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7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7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7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7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7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7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7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7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7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7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7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7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7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7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7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7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7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7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7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7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8" name="Google Shape;3008;p27"/>
          <p:cNvGrpSpPr/>
          <p:nvPr/>
        </p:nvGrpSpPr>
        <p:grpSpPr>
          <a:xfrm flipH="1">
            <a:off x="399205" y="155022"/>
            <a:ext cx="8576082" cy="4845464"/>
            <a:chOff x="3490760" y="3205574"/>
            <a:chExt cx="3292036" cy="1859992"/>
          </a:xfrm>
        </p:grpSpPr>
        <p:sp>
          <p:nvSpPr>
            <p:cNvPr id="3009" name="Google Shape;3009;p27"/>
            <p:cNvSpPr/>
            <p:nvPr/>
          </p:nvSpPr>
          <p:spPr>
            <a:xfrm>
              <a:off x="6757096" y="4569020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5068420" y="3439843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3490760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5460197" y="4061596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7" name="Google Shape;3017;p27"/>
          <p:cNvGrpSpPr/>
          <p:nvPr/>
        </p:nvGrpSpPr>
        <p:grpSpPr>
          <a:xfrm>
            <a:off x="719858" y="4603480"/>
            <a:ext cx="862570" cy="258597"/>
            <a:chOff x="8333950" y="1178400"/>
            <a:chExt cx="521600" cy="156375"/>
          </a:xfrm>
        </p:grpSpPr>
        <p:sp>
          <p:nvSpPr>
            <p:cNvPr id="3018" name="Google Shape;3018;p27"/>
            <p:cNvSpPr/>
            <p:nvPr/>
          </p:nvSpPr>
          <p:spPr>
            <a:xfrm>
              <a:off x="8439525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1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44980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4595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469775" y="1178400"/>
              <a:ext cx="4025" cy="46825"/>
            </a:xfrm>
            <a:custGeom>
              <a:rect b="b" l="l" r="r" t="t"/>
              <a:pathLst>
                <a:path extrusionOk="0" h="1873" w="161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7947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8975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4" y="9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49945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0915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519425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529125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539400" y="1188675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0" y="1"/>
                  </a:moveTo>
                  <a:lnTo>
                    <a:pt x="0" y="1210"/>
                  </a:lnTo>
                  <a:lnTo>
                    <a:pt x="114" y="121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549100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5588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56905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78750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8902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7"/>
            <p:cNvSpPr/>
            <p:nvPr/>
          </p:nvSpPr>
          <p:spPr>
            <a:xfrm>
              <a:off x="859872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7"/>
            <p:cNvSpPr/>
            <p:nvPr/>
          </p:nvSpPr>
          <p:spPr>
            <a:xfrm>
              <a:off x="860900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0"/>
                  </a:moveTo>
                  <a:lnTo>
                    <a:pt x="1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6187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6284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1" y="0"/>
                  </a:moveTo>
                  <a:lnTo>
                    <a:pt x="1" y="1050"/>
                  </a:lnTo>
                  <a:lnTo>
                    <a:pt x="138" y="10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2200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317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8741975" y="1188675"/>
              <a:ext cx="3425" cy="30275"/>
            </a:xfrm>
            <a:custGeom>
              <a:rect b="b" l="l" r="r" t="t"/>
              <a:pathLst>
                <a:path extrusionOk="0" h="1211" w="137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751675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761925" y="1188675"/>
              <a:ext cx="2900" cy="30275"/>
            </a:xfrm>
            <a:custGeom>
              <a:rect b="b" l="l" r="r" t="t"/>
              <a:pathLst>
                <a:path extrusionOk="0" h="1211" w="116">
                  <a:moveTo>
                    <a:pt x="1" y="1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771625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78132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79160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8013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81157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82127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831550" y="1190400"/>
              <a:ext cx="2875" cy="26250"/>
            </a:xfrm>
            <a:custGeom>
              <a:rect b="b" l="l" r="r" t="t"/>
              <a:pathLst>
                <a:path extrusionOk="0" h="1050" w="115">
                  <a:moveTo>
                    <a:pt x="1" y="0"/>
                  </a:moveTo>
                  <a:lnTo>
                    <a:pt x="1" y="1050"/>
                  </a:lnTo>
                  <a:lnTo>
                    <a:pt x="115" y="105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66322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6734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8683200" y="1298225"/>
              <a:ext cx="3425" cy="30850"/>
            </a:xfrm>
            <a:custGeom>
              <a:rect b="b" l="l" r="r" t="t"/>
              <a:pathLst>
                <a:path extrusionOk="0" h="1234" w="137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693450" y="12879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7031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712850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723125" y="129537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28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43100" y="1295375"/>
              <a:ext cx="4025" cy="34275"/>
            </a:xfrm>
            <a:custGeom>
              <a:rect b="b" l="l" r="r" t="t"/>
              <a:pathLst>
                <a:path extrusionOk="0" h="1371" w="161">
                  <a:moveTo>
                    <a:pt x="1" y="1"/>
                  </a:moveTo>
                  <a:lnTo>
                    <a:pt x="1" y="1370"/>
                  </a:lnTo>
                  <a:lnTo>
                    <a:pt x="160" y="137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87528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762500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7727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78247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792750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024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812725" y="130222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1"/>
                  </a:moveTo>
                  <a:lnTo>
                    <a:pt x="0" y="914"/>
                  </a:lnTo>
                  <a:lnTo>
                    <a:pt x="114" y="91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822425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8321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842400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8521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7254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8714575" y="1225775"/>
              <a:ext cx="4575" cy="46800"/>
            </a:xfrm>
            <a:custGeom>
              <a:rect b="b" l="l" r="r" t="t"/>
              <a:pathLst>
                <a:path extrusionOk="0" h="1872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7054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7"/>
            <p:cNvSpPr/>
            <p:nvPr/>
          </p:nvSpPr>
          <p:spPr>
            <a:xfrm>
              <a:off x="86946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7"/>
            <p:cNvSpPr/>
            <p:nvPr/>
          </p:nvSpPr>
          <p:spPr>
            <a:xfrm>
              <a:off x="8686050" y="1230325"/>
              <a:ext cx="2875" cy="34850"/>
            </a:xfrm>
            <a:custGeom>
              <a:rect b="b" l="l" r="r" t="t"/>
              <a:pathLst>
                <a:path extrusionOk="0" h="1394" w="115">
                  <a:moveTo>
                    <a:pt x="0" y="1"/>
                  </a:moveTo>
                  <a:lnTo>
                    <a:pt x="0" y="1393"/>
                  </a:lnTo>
                  <a:lnTo>
                    <a:pt x="114" y="13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7"/>
            <p:cNvSpPr/>
            <p:nvPr/>
          </p:nvSpPr>
          <p:spPr>
            <a:xfrm>
              <a:off x="86757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7"/>
            <p:cNvSpPr/>
            <p:nvPr/>
          </p:nvSpPr>
          <p:spPr>
            <a:xfrm>
              <a:off x="866492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7"/>
            <p:cNvSpPr/>
            <p:nvPr/>
          </p:nvSpPr>
          <p:spPr>
            <a:xfrm>
              <a:off x="86558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7"/>
            <p:cNvSpPr/>
            <p:nvPr/>
          </p:nvSpPr>
          <p:spPr>
            <a:xfrm>
              <a:off x="8644950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7"/>
            <p:cNvSpPr/>
            <p:nvPr/>
          </p:nvSpPr>
          <p:spPr>
            <a:xfrm>
              <a:off x="8636400" y="1234325"/>
              <a:ext cx="2875" cy="26275"/>
            </a:xfrm>
            <a:custGeom>
              <a:rect b="b" l="l" r="r" t="t"/>
              <a:pathLst>
                <a:path extrusionOk="0" h="1051" w="115">
                  <a:moveTo>
                    <a:pt x="0" y="1"/>
                  </a:moveTo>
                  <a:lnTo>
                    <a:pt x="0" y="1051"/>
                  </a:lnTo>
                  <a:lnTo>
                    <a:pt x="114" y="105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7"/>
            <p:cNvSpPr/>
            <p:nvPr/>
          </p:nvSpPr>
          <p:spPr>
            <a:xfrm>
              <a:off x="86261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7"/>
            <p:cNvSpPr/>
            <p:nvPr/>
          </p:nvSpPr>
          <p:spPr>
            <a:xfrm>
              <a:off x="8615275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7"/>
            <p:cNvSpPr/>
            <p:nvPr/>
          </p:nvSpPr>
          <p:spPr>
            <a:xfrm>
              <a:off x="86061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7"/>
            <p:cNvSpPr/>
            <p:nvPr/>
          </p:nvSpPr>
          <p:spPr>
            <a:xfrm>
              <a:off x="85953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7"/>
            <p:cNvSpPr/>
            <p:nvPr/>
          </p:nvSpPr>
          <p:spPr>
            <a:xfrm>
              <a:off x="8586175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7"/>
            <p:cNvSpPr/>
            <p:nvPr/>
          </p:nvSpPr>
          <p:spPr>
            <a:xfrm>
              <a:off x="85764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7"/>
            <p:cNvSpPr/>
            <p:nvPr/>
          </p:nvSpPr>
          <p:spPr>
            <a:xfrm>
              <a:off x="8565625" y="1230900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7"/>
            <p:cNvSpPr/>
            <p:nvPr/>
          </p:nvSpPr>
          <p:spPr>
            <a:xfrm>
              <a:off x="85565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7"/>
            <p:cNvSpPr/>
            <p:nvPr/>
          </p:nvSpPr>
          <p:spPr>
            <a:xfrm>
              <a:off x="8545675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7"/>
            <p:cNvSpPr/>
            <p:nvPr/>
          </p:nvSpPr>
          <p:spPr>
            <a:xfrm>
              <a:off x="8536525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7"/>
            <p:cNvSpPr/>
            <p:nvPr/>
          </p:nvSpPr>
          <p:spPr>
            <a:xfrm>
              <a:off x="844237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7"/>
            <p:cNvSpPr/>
            <p:nvPr/>
          </p:nvSpPr>
          <p:spPr>
            <a:xfrm>
              <a:off x="84332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7" y="105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7"/>
            <p:cNvSpPr/>
            <p:nvPr/>
          </p:nvSpPr>
          <p:spPr>
            <a:xfrm>
              <a:off x="84235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7"/>
            <p:cNvSpPr/>
            <p:nvPr/>
          </p:nvSpPr>
          <p:spPr>
            <a:xfrm>
              <a:off x="8412700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7"/>
            <p:cNvSpPr/>
            <p:nvPr/>
          </p:nvSpPr>
          <p:spPr>
            <a:xfrm>
              <a:off x="840357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7"/>
            <p:cNvSpPr/>
            <p:nvPr/>
          </p:nvSpPr>
          <p:spPr>
            <a:xfrm>
              <a:off x="8392725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7"/>
            <p:cNvSpPr/>
            <p:nvPr/>
          </p:nvSpPr>
          <p:spPr>
            <a:xfrm>
              <a:off x="8383600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7"/>
            <p:cNvSpPr/>
            <p:nvPr/>
          </p:nvSpPr>
          <p:spPr>
            <a:xfrm>
              <a:off x="83739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7"/>
            <p:cNvSpPr/>
            <p:nvPr/>
          </p:nvSpPr>
          <p:spPr>
            <a:xfrm>
              <a:off x="8362500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7"/>
            <p:cNvSpPr/>
            <p:nvPr/>
          </p:nvSpPr>
          <p:spPr>
            <a:xfrm>
              <a:off x="835392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7"/>
            <p:cNvSpPr/>
            <p:nvPr/>
          </p:nvSpPr>
          <p:spPr>
            <a:xfrm>
              <a:off x="8343100" y="1230900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7"/>
            <p:cNvSpPr/>
            <p:nvPr/>
          </p:nvSpPr>
          <p:spPr>
            <a:xfrm>
              <a:off x="83339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4"/>
          <p:cNvGrpSpPr/>
          <p:nvPr/>
        </p:nvGrpSpPr>
        <p:grpSpPr>
          <a:xfrm flipH="1">
            <a:off x="-298138" y="2044691"/>
            <a:ext cx="11856973" cy="3949123"/>
            <a:chOff x="-1895475" y="2684875"/>
            <a:chExt cx="9813750" cy="3268600"/>
          </a:xfrm>
        </p:grpSpPr>
        <p:sp>
          <p:nvSpPr>
            <p:cNvPr id="326" name="Google Shape;326;p4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4"/>
          <p:cNvGrpSpPr/>
          <p:nvPr/>
        </p:nvGrpSpPr>
        <p:grpSpPr>
          <a:xfrm>
            <a:off x="130100" y="181009"/>
            <a:ext cx="8839635" cy="4877855"/>
            <a:chOff x="3723896" y="3186300"/>
            <a:chExt cx="3393204" cy="1872425"/>
          </a:xfrm>
        </p:grpSpPr>
        <p:sp>
          <p:nvSpPr>
            <p:cNvPr id="361" name="Google Shape;361;p4"/>
            <p:cNvSpPr/>
            <p:nvPr/>
          </p:nvSpPr>
          <p:spPr>
            <a:xfrm>
              <a:off x="4826575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6033680" y="4229601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924710" y="4864914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5697022" y="349710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6513208" y="4909855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887645" y="326407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7055078" y="3186300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4"/>
          <p:cNvGrpSpPr/>
          <p:nvPr/>
        </p:nvGrpSpPr>
        <p:grpSpPr>
          <a:xfrm>
            <a:off x="8018984" y="4603357"/>
            <a:ext cx="810045" cy="242850"/>
            <a:chOff x="8333950" y="1178400"/>
            <a:chExt cx="521600" cy="156375"/>
          </a:xfrm>
        </p:grpSpPr>
        <p:sp>
          <p:nvSpPr>
            <p:cNvPr id="371" name="Google Shape;371;p4"/>
            <p:cNvSpPr/>
            <p:nvPr/>
          </p:nvSpPr>
          <p:spPr>
            <a:xfrm>
              <a:off x="8439525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1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844980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84595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8469775" y="1178400"/>
              <a:ext cx="4025" cy="46825"/>
            </a:xfrm>
            <a:custGeom>
              <a:rect b="b" l="l" r="r" t="t"/>
              <a:pathLst>
                <a:path extrusionOk="0" h="1873" w="161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847947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848975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4" y="9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849945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850915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8519425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8529125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8539400" y="1188675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0" y="1"/>
                  </a:moveTo>
                  <a:lnTo>
                    <a:pt x="0" y="1210"/>
                  </a:lnTo>
                  <a:lnTo>
                    <a:pt x="114" y="121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8549100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85588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856905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8578750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858902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859872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860900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0"/>
                  </a:moveTo>
                  <a:lnTo>
                    <a:pt x="1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86187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86284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1" y="0"/>
                  </a:moveTo>
                  <a:lnTo>
                    <a:pt x="1" y="1050"/>
                  </a:lnTo>
                  <a:lnTo>
                    <a:pt x="138" y="10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872200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87317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8741975" y="1188675"/>
              <a:ext cx="3425" cy="30275"/>
            </a:xfrm>
            <a:custGeom>
              <a:rect b="b" l="l" r="r" t="t"/>
              <a:pathLst>
                <a:path extrusionOk="0" h="1211" w="137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8751675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8761925" y="1188675"/>
              <a:ext cx="2900" cy="30275"/>
            </a:xfrm>
            <a:custGeom>
              <a:rect b="b" l="l" r="r" t="t"/>
              <a:pathLst>
                <a:path extrusionOk="0" h="1211" w="116">
                  <a:moveTo>
                    <a:pt x="1" y="1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8771625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878132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879160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88013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881157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882127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8831550" y="1190400"/>
              <a:ext cx="2875" cy="26250"/>
            </a:xfrm>
            <a:custGeom>
              <a:rect b="b" l="l" r="r" t="t"/>
              <a:pathLst>
                <a:path extrusionOk="0" h="1050" w="115">
                  <a:moveTo>
                    <a:pt x="1" y="0"/>
                  </a:moveTo>
                  <a:lnTo>
                    <a:pt x="1" y="1050"/>
                  </a:lnTo>
                  <a:lnTo>
                    <a:pt x="115" y="105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66322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86734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8683200" y="1298225"/>
              <a:ext cx="3425" cy="30850"/>
            </a:xfrm>
            <a:custGeom>
              <a:rect b="b" l="l" r="r" t="t"/>
              <a:pathLst>
                <a:path extrusionOk="0" h="1234" w="137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8693450" y="12879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87031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8712850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8723125" y="129537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87328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8743100" y="1295375"/>
              <a:ext cx="4025" cy="34275"/>
            </a:xfrm>
            <a:custGeom>
              <a:rect b="b" l="l" r="r" t="t"/>
              <a:pathLst>
                <a:path extrusionOk="0" h="1371" w="161">
                  <a:moveTo>
                    <a:pt x="1" y="1"/>
                  </a:moveTo>
                  <a:lnTo>
                    <a:pt x="1" y="1370"/>
                  </a:lnTo>
                  <a:lnTo>
                    <a:pt x="160" y="137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87528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8762500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87727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878247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8792750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88024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8812725" y="130222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1"/>
                  </a:moveTo>
                  <a:lnTo>
                    <a:pt x="0" y="914"/>
                  </a:lnTo>
                  <a:lnTo>
                    <a:pt x="114" y="91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8822425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88321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8842400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88521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87254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8714575" y="1225775"/>
              <a:ext cx="4575" cy="46800"/>
            </a:xfrm>
            <a:custGeom>
              <a:rect b="b" l="l" r="r" t="t"/>
              <a:pathLst>
                <a:path extrusionOk="0" h="1872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87054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86946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8686050" y="1230325"/>
              <a:ext cx="2875" cy="34850"/>
            </a:xfrm>
            <a:custGeom>
              <a:rect b="b" l="l" r="r" t="t"/>
              <a:pathLst>
                <a:path extrusionOk="0" h="1394" w="115">
                  <a:moveTo>
                    <a:pt x="0" y="1"/>
                  </a:moveTo>
                  <a:lnTo>
                    <a:pt x="0" y="1393"/>
                  </a:lnTo>
                  <a:lnTo>
                    <a:pt x="114" y="13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6757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66492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86558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644950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636400" y="1234325"/>
              <a:ext cx="2875" cy="26275"/>
            </a:xfrm>
            <a:custGeom>
              <a:rect b="b" l="l" r="r" t="t"/>
              <a:pathLst>
                <a:path extrusionOk="0" h="1051" w="115">
                  <a:moveTo>
                    <a:pt x="0" y="1"/>
                  </a:moveTo>
                  <a:lnTo>
                    <a:pt x="0" y="1051"/>
                  </a:lnTo>
                  <a:lnTo>
                    <a:pt x="114" y="105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86261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8615275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86061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85953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8586175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5764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8565625" y="1230900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85565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8545675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8536525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44237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84332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7" y="105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4235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8412700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40357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8392725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383600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83739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362500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35392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8343100" y="1230900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3339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4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6" name="Google Shape;456;p4"/>
          <p:cNvSpPr txBox="1"/>
          <p:nvPr>
            <p:ph idx="1" type="body"/>
          </p:nvPr>
        </p:nvSpPr>
        <p:spPr>
          <a:xfrm>
            <a:off x="720000" y="1280250"/>
            <a:ext cx="7704000" cy="332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5"/>
          <p:cNvGrpSpPr/>
          <p:nvPr/>
        </p:nvGrpSpPr>
        <p:grpSpPr>
          <a:xfrm flipH="1" rot="10800000">
            <a:off x="-1679463" y="-597634"/>
            <a:ext cx="11856973" cy="3949123"/>
            <a:chOff x="-1895475" y="2684875"/>
            <a:chExt cx="9813750" cy="3268600"/>
          </a:xfrm>
        </p:grpSpPr>
        <p:sp>
          <p:nvSpPr>
            <p:cNvPr id="459" name="Google Shape;459;p5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5"/>
          <p:cNvGrpSpPr/>
          <p:nvPr/>
        </p:nvGrpSpPr>
        <p:grpSpPr>
          <a:xfrm>
            <a:off x="8424000" y="3326100"/>
            <a:ext cx="365800" cy="1454000"/>
            <a:chOff x="6860300" y="2466325"/>
            <a:chExt cx="365800" cy="1454000"/>
          </a:xfrm>
        </p:grpSpPr>
        <p:sp>
          <p:nvSpPr>
            <p:cNvPr id="494" name="Google Shape;494;p5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5"/>
          <p:cNvGrpSpPr/>
          <p:nvPr/>
        </p:nvGrpSpPr>
        <p:grpSpPr>
          <a:xfrm>
            <a:off x="130100" y="231222"/>
            <a:ext cx="8839635" cy="4845464"/>
            <a:chOff x="3723896" y="3205574"/>
            <a:chExt cx="3393204" cy="1859992"/>
          </a:xfrm>
        </p:grpSpPr>
        <p:sp>
          <p:nvSpPr>
            <p:cNvPr id="548" name="Google Shape;548;p5"/>
            <p:cNvSpPr/>
            <p:nvPr/>
          </p:nvSpPr>
          <p:spPr>
            <a:xfrm>
              <a:off x="6727846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103159" y="4902359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6750033" y="3263102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5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5"/>
          <p:cNvSpPr txBox="1"/>
          <p:nvPr>
            <p:ph idx="1" type="subTitle"/>
          </p:nvPr>
        </p:nvSpPr>
        <p:spPr>
          <a:xfrm>
            <a:off x="1354425" y="2944700"/>
            <a:ext cx="25185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7" name="Google Shape;557;p5"/>
          <p:cNvSpPr txBox="1"/>
          <p:nvPr>
            <p:ph idx="2" type="subTitle"/>
          </p:nvPr>
        </p:nvSpPr>
        <p:spPr>
          <a:xfrm>
            <a:off x="1354425" y="3347600"/>
            <a:ext cx="2518500" cy="82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8" name="Google Shape;558;p5"/>
          <p:cNvSpPr txBox="1"/>
          <p:nvPr>
            <p:ph idx="3" type="subTitle"/>
          </p:nvPr>
        </p:nvSpPr>
        <p:spPr>
          <a:xfrm>
            <a:off x="5271100" y="2944700"/>
            <a:ext cx="2518500" cy="4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9" name="Google Shape;559;p5"/>
          <p:cNvSpPr txBox="1"/>
          <p:nvPr>
            <p:ph idx="4" type="subTitle"/>
          </p:nvPr>
        </p:nvSpPr>
        <p:spPr>
          <a:xfrm>
            <a:off x="5271100" y="3347600"/>
            <a:ext cx="2518500" cy="82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6"/>
          <p:cNvGrpSpPr/>
          <p:nvPr/>
        </p:nvGrpSpPr>
        <p:grpSpPr>
          <a:xfrm rot="10800000">
            <a:off x="-1043488" y="-142022"/>
            <a:ext cx="11856973" cy="3949123"/>
            <a:chOff x="-1895475" y="2684875"/>
            <a:chExt cx="9813750" cy="3268600"/>
          </a:xfrm>
        </p:grpSpPr>
        <p:sp>
          <p:nvSpPr>
            <p:cNvPr id="562" name="Google Shape;562;p6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6"/>
          <p:cNvGrpSpPr/>
          <p:nvPr/>
        </p:nvGrpSpPr>
        <p:grpSpPr>
          <a:xfrm>
            <a:off x="130100" y="231222"/>
            <a:ext cx="8839635" cy="4845464"/>
            <a:chOff x="3723896" y="3205574"/>
            <a:chExt cx="3393204" cy="1859992"/>
          </a:xfrm>
        </p:grpSpPr>
        <p:sp>
          <p:nvSpPr>
            <p:cNvPr id="597" name="Google Shape;597;p6"/>
            <p:cNvSpPr/>
            <p:nvPr/>
          </p:nvSpPr>
          <p:spPr>
            <a:xfrm>
              <a:off x="7049599" y="4978524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5621228" y="5040416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5638521" y="3233851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238648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276298" y="4999819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6"/>
          <p:cNvGrpSpPr/>
          <p:nvPr/>
        </p:nvGrpSpPr>
        <p:grpSpPr>
          <a:xfrm>
            <a:off x="7561433" y="4603480"/>
            <a:ext cx="862570" cy="258597"/>
            <a:chOff x="8333950" y="1178400"/>
            <a:chExt cx="521600" cy="156375"/>
          </a:xfrm>
        </p:grpSpPr>
        <p:sp>
          <p:nvSpPr>
            <p:cNvPr id="605" name="Google Shape;605;p6"/>
            <p:cNvSpPr/>
            <p:nvPr/>
          </p:nvSpPr>
          <p:spPr>
            <a:xfrm>
              <a:off x="8439525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1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844980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84595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8469775" y="1178400"/>
              <a:ext cx="4025" cy="46825"/>
            </a:xfrm>
            <a:custGeom>
              <a:rect b="b" l="l" r="r" t="t"/>
              <a:pathLst>
                <a:path extrusionOk="0" h="1873" w="161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847947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848975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4" y="9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849945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850915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8519425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8529125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8539400" y="1188675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0" y="1"/>
                  </a:moveTo>
                  <a:lnTo>
                    <a:pt x="0" y="1210"/>
                  </a:lnTo>
                  <a:lnTo>
                    <a:pt x="114" y="121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8549100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85588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856905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8578750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858902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859872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860900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0"/>
                  </a:moveTo>
                  <a:lnTo>
                    <a:pt x="1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86187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86284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1" y="0"/>
                  </a:moveTo>
                  <a:lnTo>
                    <a:pt x="1" y="1050"/>
                  </a:lnTo>
                  <a:lnTo>
                    <a:pt x="138" y="10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872200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87317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8741975" y="1188675"/>
              <a:ext cx="3425" cy="30275"/>
            </a:xfrm>
            <a:custGeom>
              <a:rect b="b" l="l" r="r" t="t"/>
              <a:pathLst>
                <a:path extrusionOk="0" h="1211" w="137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8751675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8761925" y="1188675"/>
              <a:ext cx="2900" cy="30275"/>
            </a:xfrm>
            <a:custGeom>
              <a:rect b="b" l="l" r="r" t="t"/>
              <a:pathLst>
                <a:path extrusionOk="0" h="1211" w="116">
                  <a:moveTo>
                    <a:pt x="1" y="1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8771625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878132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879160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88013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881157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882127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8831550" y="1190400"/>
              <a:ext cx="2875" cy="26250"/>
            </a:xfrm>
            <a:custGeom>
              <a:rect b="b" l="l" r="r" t="t"/>
              <a:pathLst>
                <a:path extrusionOk="0" h="1050" w="115">
                  <a:moveTo>
                    <a:pt x="1" y="0"/>
                  </a:moveTo>
                  <a:lnTo>
                    <a:pt x="1" y="1050"/>
                  </a:lnTo>
                  <a:lnTo>
                    <a:pt x="115" y="105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866322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86734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8683200" y="1298225"/>
              <a:ext cx="3425" cy="30850"/>
            </a:xfrm>
            <a:custGeom>
              <a:rect b="b" l="l" r="r" t="t"/>
              <a:pathLst>
                <a:path extrusionOk="0" h="1234" w="137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8693450" y="12879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7031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8712850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8723125" y="129537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87328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8743100" y="1295375"/>
              <a:ext cx="4025" cy="34275"/>
            </a:xfrm>
            <a:custGeom>
              <a:rect b="b" l="l" r="r" t="t"/>
              <a:pathLst>
                <a:path extrusionOk="0" h="1371" w="161">
                  <a:moveTo>
                    <a:pt x="1" y="1"/>
                  </a:moveTo>
                  <a:lnTo>
                    <a:pt x="1" y="1370"/>
                  </a:lnTo>
                  <a:lnTo>
                    <a:pt x="160" y="137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87528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8762500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87727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878247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8792750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88024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8812725" y="130222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1"/>
                  </a:moveTo>
                  <a:lnTo>
                    <a:pt x="0" y="914"/>
                  </a:lnTo>
                  <a:lnTo>
                    <a:pt x="114" y="91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8822425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88321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8842400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88521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87254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8714575" y="1225775"/>
              <a:ext cx="4575" cy="46800"/>
            </a:xfrm>
            <a:custGeom>
              <a:rect b="b" l="l" r="r" t="t"/>
              <a:pathLst>
                <a:path extrusionOk="0" h="1872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7054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86946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8686050" y="1230325"/>
              <a:ext cx="2875" cy="34850"/>
            </a:xfrm>
            <a:custGeom>
              <a:rect b="b" l="l" r="r" t="t"/>
              <a:pathLst>
                <a:path extrusionOk="0" h="1394" w="115">
                  <a:moveTo>
                    <a:pt x="0" y="1"/>
                  </a:moveTo>
                  <a:lnTo>
                    <a:pt x="0" y="1393"/>
                  </a:lnTo>
                  <a:lnTo>
                    <a:pt x="114" y="13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86757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866492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86558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8644950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8636400" y="1234325"/>
              <a:ext cx="2875" cy="26275"/>
            </a:xfrm>
            <a:custGeom>
              <a:rect b="b" l="l" r="r" t="t"/>
              <a:pathLst>
                <a:path extrusionOk="0" h="1051" w="115">
                  <a:moveTo>
                    <a:pt x="0" y="1"/>
                  </a:moveTo>
                  <a:lnTo>
                    <a:pt x="0" y="1051"/>
                  </a:lnTo>
                  <a:lnTo>
                    <a:pt x="114" y="105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86261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8615275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86061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85953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8586175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85764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8565625" y="1230900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85565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8545675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8536525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844237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84332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7" y="105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84235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8412700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840357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8392725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8383600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83739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8362500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835392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8343100" y="1230900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83339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6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7"/>
          <p:cNvGrpSpPr/>
          <p:nvPr/>
        </p:nvGrpSpPr>
        <p:grpSpPr>
          <a:xfrm flipH="1" rot="10800000">
            <a:off x="-1679463" y="-142022"/>
            <a:ext cx="11856973" cy="3949123"/>
            <a:chOff x="-1895475" y="2684875"/>
            <a:chExt cx="9813750" cy="3268600"/>
          </a:xfrm>
        </p:grpSpPr>
        <p:sp>
          <p:nvSpPr>
            <p:cNvPr id="692" name="Google Shape;692;p7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7"/>
          <p:cNvGrpSpPr/>
          <p:nvPr/>
        </p:nvGrpSpPr>
        <p:grpSpPr>
          <a:xfrm>
            <a:off x="130100" y="181009"/>
            <a:ext cx="8839635" cy="4858789"/>
            <a:chOff x="3723896" y="3186300"/>
            <a:chExt cx="3393204" cy="1865107"/>
          </a:xfrm>
        </p:grpSpPr>
        <p:sp>
          <p:nvSpPr>
            <p:cNvPr id="727" name="Google Shape;727;p7"/>
            <p:cNvSpPr/>
            <p:nvPr/>
          </p:nvSpPr>
          <p:spPr>
            <a:xfrm>
              <a:off x="7049599" y="4656771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3924710" y="4864914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5697022" y="349710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045203" y="5026856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799894" y="3439577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411571" y="3186300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7"/>
          <p:cNvSpPr/>
          <p:nvPr/>
        </p:nvSpPr>
        <p:spPr>
          <a:xfrm flipH="1" rot="10800000">
            <a:off x="7596619" y="3553201"/>
            <a:ext cx="1965184" cy="1965924"/>
          </a:xfrm>
          <a:custGeom>
            <a:rect b="b" l="l" r="r" t="t"/>
            <a:pathLst>
              <a:path extrusionOk="0" h="61082" w="61059">
                <a:moveTo>
                  <a:pt x="30541" y="1"/>
                </a:moveTo>
                <a:cubicBezTo>
                  <a:pt x="13673" y="1"/>
                  <a:pt x="1" y="13673"/>
                  <a:pt x="1" y="30541"/>
                </a:cubicBezTo>
                <a:cubicBezTo>
                  <a:pt x="1" y="47409"/>
                  <a:pt x="13673" y="61081"/>
                  <a:pt x="30541" y="61081"/>
                </a:cubicBezTo>
                <a:cubicBezTo>
                  <a:pt x="47386" y="61081"/>
                  <a:pt x="61058" y="47409"/>
                  <a:pt x="61058" y="30541"/>
                </a:cubicBezTo>
                <a:cubicBezTo>
                  <a:pt x="61058" y="13673"/>
                  <a:pt x="47386" y="1"/>
                  <a:pt x="305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7"/>
          <p:cNvGrpSpPr/>
          <p:nvPr/>
        </p:nvGrpSpPr>
        <p:grpSpPr>
          <a:xfrm>
            <a:off x="6067950" y="240538"/>
            <a:ext cx="2720300" cy="1298075"/>
            <a:chOff x="895175" y="2842713"/>
            <a:chExt cx="2720300" cy="1298075"/>
          </a:xfrm>
        </p:grpSpPr>
        <p:grpSp>
          <p:nvGrpSpPr>
            <p:cNvPr id="737" name="Google Shape;737;p7"/>
            <p:cNvGrpSpPr/>
            <p:nvPr/>
          </p:nvGrpSpPr>
          <p:grpSpPr>
            <a:xfrm flipH="1">
              <a:off x="1603575" y="2842713"/>
              <a:ext cx="2011900" cy="1298075"/>
              <a:chOff x="6358050" y="-500225"/>
              <a:chExt cx="2011900" cy="1298075"/>
            </a:xfrm>
          </p:grpSpPr>
          <p:sp>
            <p:nvSpPr>
              <p:cNvPr id="738" name="Google Shape;738;p7"/>
              <p:cNvSpPr/>
              <p:nvPr/>
            </p:nvSpPr>
            <p:spPr>
              <a:xfrm>
                <a:off x="6358050" y="-500225"/>
                <a:ext cx="78000" cy="7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7"/>
              <p:cNvSpPr/>
              <p:nvPr/>
            </p:nvSpPr>
            <p:spPr>
              <a:xfrm>
                <a:off x="6813525" y="924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7"/>
              <p:cNvSpPr/>
              <p:nvPr/>
            </p:nvSpPr>
            <p:spPr>
              <a:xfrm>
                <a:off x="7782100" y="15757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7"/>
              <p:cNvSpPr/>
              <p:nvPr/>
            </p:nvSpPr>
            <p:spPr>
              <a:xfrm>
                <a:off x="7408100" y="759450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7"/>
              <p:cNvSpPr/>
              <p:nvPr/>
            </p:nvSpPr>
            <p:spPr>
              <a:xfrm>
                <a:off x="8331550" y="535225"/>
                <a:ext cx="38400" cy="3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3" name="Google Shape;743;p7"/>
            <p:cNvSpPr/>
            <p:nvPr/>
          </p:nvSpPr>
          <p:spPr>
            <a:xfrm flipH="1">
              <a:off x="895175" y="2920725"/>
              <a:ext cx="254700" cy="25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 flipH="1">
              <a:off x="1802425" y="3097413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7"/>
          <p:cNvGrpSpPr/>
          <p:nvPr/>
        </p:nvGrpSpPr>
        <p:grpSpPr>
          <a:xfrm>
            <a:off x="7055779" y="2977847"/>
            <a:ext cx="1255603" cy="1256490"/>
            <a:chOff x="1324600" y="82800"/>
            <a:chExt cx="777800" cy="778350"/>
          </a:xfrm>
        </p:grpSpPr>
        <p:sp>
          <p:nvSpPr>
            <p:cNvPr id="746" name="Google Shape;746;p7"/>
            <p:cNvSpPr/>
            <p:nvPr/>
          </p:nvSpPr>
          <p:spPr>
            <a:xfrm>
              <a:off x="1324600" y="82800"/>
              <a:ext cx="777800" cy="778350"/>
            </a:xfrm>
            <a:custGeom>
              <a:rect b="b" l="l" r="r" t="t"/>
              <a:pathLst>
                <a:path extrusionOk="0" fill="none" h="31134" w="31112">
                  <a:moveTo>
                    <a:pt x="31111" y="15567"/>
                  </a:moveTo>
                  <a:cubicBezTo>
                    <a:pt x="31111" y="24172"/>
                    <a:pt x="24150" y="31134"/>
                    <a:pt x="15544" y="31134"/>
                  </a:cubicBezTo>
                  <a:cubicBezTo>
                    <a:pt x="6962" y="31134"/>
                    <a:pt x="0" y="24172"/>
                    <a:pt x="0" y="15567"/>
                  </a:cubicBezTo>
                  <a:cubicBezTo>
                    <a:pt x="0" y="6962"/>
                    <a:pt x="6962" y="0"/>
                    <a:pt x="15544" y="0"/>
                  </a:cubicBezTo>
                  <a:cubicBezTo>
                    <a:pt x="24150" y="0"/>
                    <a:pt x="31111" y="6962"/>
                    <a:pt x="31111" y="15567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385075" y="143275"/>
              <a:ext cx="656825" cy="657400"/>
            </a:xfrm>
            <a:custGeom>
              <a:rect b="b" l="l" r="r" t="t"/>
              <a:pathLst>
                <a:path extrusionOk="0" fill="none" h="26296" w="26273">
                  <a:moveTo>
                    <a:pt x="26273" y="13148"/>
                  </a:moveTo>
                  <a:cubicBezTo>
                    <a:pt x="26273" y="20406"/>
                    <a:pt x="20384" y="26295"/>
                    <a:pt x="13125" y="26295"/>
                  </a:cubicBezTo>
                  <a:cubicBezTo>
                    <a:pt x="5867" y="26295"/>
                    <a:pt x="1" y="20406"/>
                    <a:pt x="1" y="13148"/>
                  </a:cubicBezTo>
                  <a:cubicBezTo>
                    <a:pt x="1" y="5890"/>
                    <a:pt x="5867" y="1"/>
                    <a:pt x="13125" y="1"/>
                  </a:cubicBezTo>
                  <a:cubicBezTo>
                    <a:pt x="20384" y="1"/>
                    <a:pt x="26273" y="5890"/>
                    <a:pt x="26273" y="13148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445575" y="203775"/>
              <a:ext cx="535850" cy="536400"/>
            </a:xfrm>
            <a:custGeom>
              <a:rect b="b" l="l" r="r" t="t"/>
              <a:pathLst>
                <a:path extrusionOk="0" fill="none" h="21456" w="21434">
                  <a:moveTo>
                    <a:pt x="21433" y="10728"/>
                  </a:moveTo>
                  <a:cubicBezTo>
                    <a:pt x="21433" y="16640"/>
                    <a:pt x="16640" y="21456"/>
                    <a:pt x="10705" y="21456"/>
                  </a:cubicBezTo>
                  <a:cubicBezTo>
                    <a:pt x="4794" y="21456"/>
                    <a:pt x="0" y="16640"/>
                    <a:pt x="0" y="10728"/>
                  </a:cubicBezTo>
                  <a:cubicBezTo>
                    <a:pt x="0" y="4816"/>
                    <a:pt x="4794" y="0"/>
                    <a:pt x="10705" y="0"/>
                  </a:cubicBezTo>
                  <a:cubicBezTo>
                    <a:pt x="16640" y="0"/>
                    <a:pt x="21433" y="4816"/>
                    <a:pt x="21433" y="10728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506050" y="264825"/>
              <a:ext cx="414875" cy="414300"/>
            </a:xfrm>
            <a:custGeom>
              <a:rect b="b" l="l" r="r" t="t"/>
              <a:pathLst>
                <a:path extrusionOk="0" fill="none" h="16572" w="16595">
                  <a:moveTo>
                    <a:pt x="16595" y="8286"/>
                  </a:moveTo>
                  <a:cubicBezTo>
                    <a:pt x="16595" y="12874"/>
                    <a:pt x="12874" y="16572"/>
                    <a:pt x="8286" y="16572"/>
                  </a:cubicBezTo>
                  <a:cubicBezTo>
                    <a:pt x="3721" y="16572"/>
                    <a:pt x="1" y="12874"/>
                    <a:pt x="1" y="8286"/>
                  </a:cubicBezTo>
                  <a:cubicBezTo>
                    <a:pt x="1" y="3698"/>
                    <a:pt x="3721" y="0"/>
                    <a:pt x="8286" y="0"/>
                  </a:cubicBezTo>
                  <a:cubicBezTo>
                    <a:pt x="12874" y="0"/>
                    <a:pt x="16595" y="3698"/>
                    <a:pt x="16595" y="8286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566550" y="325300"/>
              <a:ext cx="293900" cy="293350"/>
            </a:xfrm>
            <a:custGeom>
              <a:rect b="b" l="l" r="r" t="t"/>
              <a:pathLst>
                <a:path extrusionOk="0" fill="none" h="11734" w="11756">
                  <a:moveTo>
                    <a:pt x="11755" y="5867"/>
                  </a:moveTo>
                  <a:cubicBezTo>
                    <a:pt x="11755" y="9108"/>
                    <a:pt x="9108" y="11733"/>
                    <a:pt x="5866" y="11733"/>
                  </a:cubicBezTo>
                  <a:cubicBezTo>
                    <a:pt x="2625" y="11733"/>
                    <a:pt x="0" y="9108"/>
                    <a:pt x="0" y="5867"/>
                  </a:cubicBezTo>
                  <a:cubicBezTo>
                    <a:pt x="0" y="2626"/>
                    <a:pt x="2625" y="1"/>
                    <a:pt x="5866" y="1"/>
                  </a:cubicBezTo>
                  <a:cubicBezTo>
                    <a:pt x="9108" y="1"/>
                    <a:pt x="11755" y="2626"/>
                    <a:pt x="11755" y="5867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627025" y="385800"/>
              <a:ext cx="172925" cy="172350"/>
            </a:xfrm>
            <a:custGeom>
              <a:rect b="b" l="l" r="r" t="t"/>
              <a:pathLst>
                <a:path extrusionOk="0" fill="none" h="6894" w="6917">
                  <a:moveTo>
                    <a:pt x="6917" y="3447"/>
                  </a:moveTo>
                  <a:cubicBezTo>
                    <a:pt x="6917" y="5364"/>
                    <a:pt x="5365" y="6894"/>
                    <a:pt x="3447" y="6894"/>
                  </a:cubicBezTo>
                  <a:cubicBezTo>
                    <a:pt x="1553" y="6894"/>
                    <a:pt x="1" y="5364"/>
                    <a:pt x="1" y="3447"/>
                  </a:cubicBezTo>
                  <a:cubicBezTo>
                    <a:pt x="1" y="1530"/>
                    <a:pt x="1553" y="0"/>
                    <a:pt x="3447" y="0"/>
                  </a:cubicBezTo>
                  <a:cubicBezTo>
                    <a:pt x="5365" y="0"/>
                    <a:pt x="6917" y="1530"/>
                    <a:pt x="6917" y="3447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687525" y="446275"/>
              <a:ext cx="51375" cy="51400"/>
            </a:xfrm>
            <a:custGeom>
              <a:rect b="b" l="l" r="r" t="t"/>
              <a:pathLst>
                <a:path extrusionOk="0" fill="none" h="2056" w="2055">
                  <a:moveTo>
                    <a:pt x="2055" y="1028"/>
                  </a:moveTo>
                  <a:cubicBezTo>
                    <a:pt x="2055" y="1599"/>
                    <a:pt x="1598" y="2055"/>
                    <a:pt x="1027" y="2055"/>
                  </a:cubicBezTo>
                  <a:cubicBezTo>
                    <a:pt x="457" y="2055"/>
                    <a:pt x="0" y="1599"/>
                    <a:pt x="0" y="1028"/>
                  </a:cubicBezTo>
                  <a:cubicBezTo>
                    <a:pt x="0" y="457"/>
                    <a:pt x="457" y="1"/>
                    <a:pt x="1027" y="1"/>
                  </a:cubicBezTo>
                  <a:cubicBezTo>
                    <a:pt x="1598" y="1"/>
                    <a:pt x="2055" y="457"/>
                    <a:pt x="2055" y="1028"/>
                  </a:cubicBezTo>
                  <a:close/>
                </a:path>
              </a:pathLst>
            </a:custGeom>
            <a:noFill/>
            <a:ln cap="rnd" cmpd="sng" w="4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7"/>
          <p:cNvGrpSpPr/>
          <p:nvPr/>
        </p:nvGrpSpPr>
        <p:grpSpPr>
          <a:xfrm rot="-5400000">
            <a:off x="1264100" y="-363100"/>
            <a:ext cx="365800" cy="1454000"/>
            <a:chOff x="6860300" y="2466325"/>
            <a:chExt cx="365800" cy="1454000"/>
          </a:xfrm>
        </p:grpSpPr>
        <p:sp>
          <p:nvSpPr>
            <p:cNvPr id="754" name="Google Shape;754;p7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020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7"/>
          <p:cNvGrpSpPr/>
          <p:nvPr/>
        </p:nvGrpSpPr>
        <p:grpSpPr>
          <a:xfrm>
            <a:off x="1246325" y="4597500"/>
            <a:ext cx="3325675" cy="12000"/>
            <a:chOff x="4016850" y="529025"/>
            <a:chExt cx="3325675" cy="12000"/>
          </a:xfrm>
        </p:grpSpPr>
        <p:sp>
          <p:nvSpPr>
            <p:cNvPr id="808" name="Google Shape;808;p7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7"/>
          <p:cNvSpPr txBox="1"/>
          <p:nvPr>
            <p:ph type="title"/>
          </p:nvPr>
        </p:nvSpPr>
        <p:spPr>
          <a:xfrm>
            <a:off x="720000" y="1360500"/>
            <a:ext cx="3613500" cy="7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2" name="Google Shape;812;p7"/>
          <p:cNvSpPr txBox="1"/>
          <p:nvPr>
            <p:ph idx="1" type="subTitle"/>
          </p:nvPr>
        </p:nvSpPr>
        <p:spPr>
          <a:xfrm>
            <a:off x="720000" y="2116200"/>
            <a:ext cx="3613500" cy="16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8"/>
          <p:cNvGrpSpPr/>
          <p:nvPr/>
        </p:nvGrpSpPr>
        <p:grpSpPr>
          <a:xfrm>
            <a:off x="-1974538" y="1346766"/>
            <a:ext cx="11856973" cy="3949123"/>
            <a:chOff x="-1895475" y="2684875"/>
            <a:chExt cx="9813750" cy="3268600"/>
          </a:xfrm>
        </p:grpSpPr>
        <p:sp>
          <p:nvSpPr>
            <p:cNvPr id="815" name="Google Shape;815;p8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8"/>
          <p:cNvGrpSpPr/>
          <p:nvPr/>
        </p:nvGrpSpPr>
        <p:grpSpPr>
          <a:xfrm>
            <a:off x="130100" y="231222"/>
            <a:ext cx="8839635" cy="4827643"/>
            <a:chOff x="3723896" y="3205574"/>
            <a:chExt cx="3393204" cy="1853151"/>
          </a:xfrm>
        </p:grpSpPr>
        <p:sp>
          <p:nvSpPr>
            <p:cNvPr id="850" name="Google Shape;850;p8"/>
            <p:cNvSpPr/>
            <p:nvPr/>
          </p:nvSpPr>
          <p:spPr>
            <a:xfrm>
              <a:off x="6903348" y="5037025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448674" y="3498343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509716" y="4864914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6282028" y="3233851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267899" y="320557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8"/>
          <p:cNvGrpSpPr/>
          <p:nvPr/>
        </p:nvGrpSpPr>
        <p:grpSpPr>
          <a:xfrm>
            <a:off x="354200" y="3326100"/>
            <a:ext cx="365800" cy="1454000"/>
            <a:chOff x="6860300" y="2466325"/>
            <a:chExt cx="365800" cy="1454000"/>
          </a:xfrm>
        </p:grpSpPr>
        <p:sp>
          <p:nvSpPr>
            <p:cNvPr id="858" name="Google Shape;858;p8"/>
            <p:cNvSpPr/>
            <p:nvPr/>
          </p:nvSpPr>
          <p:spPr>
            <a:xfrm>
              <a:off x="6860300" y="34238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6860300" y="35579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6860300" y="3275475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1"/>
                  </a:lnTo>
                  <a:lnTo>
                    <a:pt x="2329" y="41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6860300" y="32349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6860300" y="3195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860300" y="308660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860300" y="3046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860300" y="297247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6860300" y="283722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6860300" y="27972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6860300" y="3839250"/>
              <a:ext cx="58225" cy="10300"/>
            </a:xfrm>
            <a:custGeom>
              <a:rect b="b" l="l" r="r" t="t"/>
              <a:pathLst>
                <a:path extrusionOk="0" h="412" w="2329">
                  <a:moveTo>
                    <a:pt x="1" y="1"/>
                  </a:moveTo>
                  <a:lnTo>
                    <a:pt x="1" y="412"/>
                  </a:lnTo>
                  <a:lnTo>
                    <a:pt x="2329" y="41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6860300" y="3798750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6860300" y="37245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5"/>
                  </a:lnTo>
                  <a:lnTo>
                    <a:pt x="2329" y="43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6860300" y="36846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6860300" y="36446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6860300" y="26820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6860300" y="2642075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6860300" y="2533650"/>
              <a:ext cx="58225" cy="10875"/>
            </a:xfrm>
            <a:custGeom>
              <a:rect b="b" l="l" r="r" t="t"/>
              <a:pathLst>
                <a:path extrusionOk="0" h="435" w="2329">
                  <a:moveTo>
                    <a:pt x="1" y="1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6860300" y="2466325"/>
              <a:ext cx="58225" cy="10850"/>
            </a:xfrm>
            <a:custGeom>
              <a:rect b="b" l="l" r="r" t="t"/>
              <a:pathLst>
                <a:path extrusionOk="0" h="434" w="2329">
                  <a:moveTo>
                    <a:pt x="1" y="0"/>
                  </a:moveTo>
                  <a:lnTo>
                    <a:pt x="1" y="434"/>
                  </a:lnTo>
                  <a:lnTo>
                    <a:pt x="2329" y="43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7168450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7168450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7168450" y="2546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7168450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7168450" y="26951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7168450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7168450" y="29045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7168450" y="35522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7168450" y="36600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1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7168450" y="3700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7168450" y="3774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7168450" y="3909450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7168450" y="2944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7168450" y="30597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7168450" y="30997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7168450" y="3208150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7168450" y="32754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7168450" y="3356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1"/>
                  </a:moveTo>
                  <a:lnTo>
                    <a:pt x="0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7168450" y="339645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0" y="0"/>
                  </a:moveTo>
                  <a:lnTo>
                    <a:pt x="0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7168450" y="343640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0" y="0"/>
                  </a:moveTo>
                  <a:lnTo>
                    <a:pt x="0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7014375" y="2466325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7014375" y="25068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7014375" y="26146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5"/>
                  </a:lnTo>
                  <a:lnTo>
                    <a:pt x="2306" y="435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7014375" y="26552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7014375" y="272937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7014375" y="2769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7014375" y="286632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1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7014375" y="29816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7014375" y="3021550"/>
              <a:ext cx="57650" cy="10850"/>
            </a:xfrm>
            <a:custGeom>
              <a:rect b="b" l="l" r="r" t="t"/>
              <a:pathLst>
                <a:path extrusionOk="0" h="434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7014375" y="3129975"/>
              <a:ext cx="57650" cy="10275"/>
            </a:xfrm>
            <a:custGeom>
              <a:rect b="b" l="l" r="r" t="t"/>
              <a:pathLst>
                <a:path extrusionOk="0" h="411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7014375" y="31973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0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7014375" y="3278325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1"/>
                  </a:lnTo>
                  <a:lnTo>
                    <a:pt x="2306" y="41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7014375" y="3318275"/>
              <a:ext cx="57650" cy="10875"/>
            </a:xfrm>
            <a:custGeom>
              <a:rect b="b" l="l" r="r" t="t"/>
              <a:pathLst>
                <a:path extrusionOk="0" h="435" w="2306">
                  <a:moveTo>
                    <a:pt x="1" y="0"/>
                  </a:moveTo>
                  <a:lnTo>
                    <a:pt x="1" y="434"/>
                  </a:lnTo>
                  <a:lnTo>
                    <a:pt x="2306" y="434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7014375" y="3453500"/>
              <a:ext cx="57650" cy="10300"/>
            </a:xfrm>
            <a:custGeom>
              <a:rect b="b" l="l" r="r" t="t"/>
              <a:pathLst>
                <a:path extrusionOk="0" h="412" w="2306">
                  <a:moveTo>
                    <a:pt x="1" y="1"/>
                  </a:moveTo>
                  <a:lnTo>
                    <a:pt x="1" y="412"/>
                  </a:lnTo>
                  <a:lnTo>
                    <a:pt x="2306" y="412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11" name="Google Shape;911;p8"/>
          <p:cNvGrpSpPr/>
          <p:nvPr/>
        </p:nvGrpSpPr>
        <p:grpSpPr>
          <a:xfrm>
            <a:off x="5098325" y="4597500"/>
            <a:ext cx="3325675" cy="12000"/>
            <a:chOff x="4016850" y="529025"/>
            <a:chExt cx="3325675" cy="12000"/>
          </a:xfrm>
        </p:grpSpPr>
        <p:sp>
          <p:nvSpPr>
            <p:cNvPr id="912" name="Google Shape;912;p8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915" name="Google Shape;915;p8"/>
          <p:cNvSpPr txBox="1"/>
          <p:nvPr>
            <p:ph type="title"/>
          </p:nvPr>
        </p:nvSpPr>
        <p:spPr>
          <a:xfrm>
            <a:off x="4572000" y="1346100"/>
            <a:ext cx="38520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9"/>
          <p:cNvGrpSpPr/>
          <p:nvPr/>
        </p:nvGrpSpPr>
        <p:grpSpPr>
          <a:xfrm flipH="1" rot="10800000">
            <a:off x="-1679463" y="-142022"/>
            <a:ext cx="11856973" cy="3949123"/>
            <a:chOff x="-1895475" y="2684875"/>
            <a:chExt cx="9813750" cy="3268600"/>
          </a:xfrm>
        </p:grpSpPr>
        <p:sp>
          <p:nvSpPr>
            <p:cNvPr id="918" name="Google Shape;918;p9"/>
            <p:cNvSpPr/>
            <p:nvPr/>
          </p:nvSpPr>
          <p:spPr>
            <a:xfrm>
              <a:off x="-832400" y="2684875"/>
              <a:ext cx="8355800" cy="1982400"/>
            </a:xfrm>
            <a:custGeom>
              <a:rect b="b" l="l" r="r" t="t"/>
              <a:pathLst>
                <a:path extrusionOk="0" fill="none" h="79296" w="334232">
                  <a:moveTo>
                    <a:pt x="1" y="15841"/>
                  </a:moveTo>
                  <a:cubicBezTo>
                    <a:pt x="7214" y="24743"/>
                    <a:pt x="15453" y="32960"/>
                    <a:pt x="25405" y="37822"/>
                  </a:cubicBezTo>
                  <a:cubicBezTo>
                    <a:pt x="38918" y="44395"/>
                    <a:pt x="56881" y="43779"/>
                    <a:pt x="67746" y="31454"/>
                  </a:cubicBezTo>
                  <a:cubicBezTo>
                    <a:pt x="80232" y="17256"/>
                    <a:pt x="87376" y="3127"/>
                    <a:pt x="107439" y="1301"/>
                  </a:cubicBezTo>
                  <a:cubicBezTo>
                    <a:pt x="121568" y="0"/>
                    <a:pt x="138368" y="6186"/>
                    <a:pt x="146128" y="19333"/>
                  </a:cubicBezTo>
                  <a:cubicBezTo>
                    <a:pt x="150739" y="27162"/>
                    <a:pt x="153295" y="36224"/>
                    <a:pt x="157107" y="44532"/>
                  </a:cubicBezTo>
                  <a:cubicBezTo>
                    <a:pt x="166306" y="64482"/>
                    <a:pt x="181827" y="69207"/>
                    <a:pt x="200042" y="58570"/>
                  </a:cubicBezTo>
                  <a:cubicBezTo>
                    <a:pt x="208761" y="53480"/>
                    <a:pt x="218599" y="47591"/>
                    <a:pt x="227774" y="50992"/>
                  </a:cubicBezTo>
                  <a:cubicBezTo>
                    <a:pt x="239826" y="55466"/>
                    <a:pt x="244368" y="73886"/>
                    <a:pt x="256877" y="76511"/>
                  </a:cubicBezTo>
                  <a:cubicBezTo>
                    <a:pt x="263724" y="77949"/>
                    <a:pt x="270526" y="74023"/>
                    <a:pt x="277077" y="71170"/>
                  </a:cubicBezTo>
                  <a:cubicBezTo>
                    <a:pt x="292690" y="64390"/>
                    <a:pt x="299172" y="79158"/>
                    <a:pt x="313347" y="77287"/>
                  </a:cubicBezTo>
                  <a:cubicBezTo>
                    <a:pt x="316907" y="76830"/>
                    <a:pt x="320126" y="74685"/>
                    <a:pt x="323595" y="73703"/>
                  </a:cubicBezTo>
                  <a:cubicBezTo>
                    <a:pt x="327179" y="72699"/>
                    <a:pt x="334232" y="73703"/>
                    <a:pt x="332976" y="7929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-815850" y="2740800"/>
              <a:ext cx="8351250" cy="1923050"/>
            </a:xfrm>
            <a:custGeom>
              <a:rect b="b" l="l" r="r" t="t"/>
              <a:pathLst>
                <a:path extrusionOk="0" fill="none" h="76922" w="334050">
                  <a:moveTo>
                    <a:pt x="1" y="18169"/>
                  </a:moveTo>
                  <a:cubicBezTo>
                    <a:pt x="7168" y="27025"/>
                    <a:pt x="15568" y="34763"/>
                    <a:pt x="25588" y="39123"/>
                  </a:cubicBezTo>
                  <a:cubicBezTo>
                    <a:pt x="32755" y="42250"/>
                    <a:pt x="41086" y="43391"/>
                    <a:pt x="48915" y="41953"/>
                  </a:cubicBezTo>
                  <a:cubicBezTo>
                    <a:pt x="55809" y="40652"/>
                    <a:pt x="62337" y="37388"/>
                    <a:pt x="67404" y="31750"/>
                  </a:cubicBezTo>
                  <a:cubicBezTo>
                    <a:pt x="76762" y="21388"/>
                    <a:pt x="83313" y="10979"/>
                    <a:pt x="94246" y="5455"/>
                  </a:cubicBezTo>
                  <a:cubicBezTo>
                    <a:pt x="97876" y="3607"/>
                    <a:pt x="101984" y="2328"/>
                    <a:pt x="106823" y="1735"/>
                  </a:cubicBezTo>
                  <a:cubicBezTo>
                    <a:pt x="120838" y="0"/>
                    <a:pt x="137363" y="5319"/>
                    <a:pt x="145558" y="17850"/>
                  </a:cubicBezTo>
                  <a:cubicBezTo>
                    <a:pt x="150465" y="25359"/>
                    <a:pt x="153318" y="34261"/>
                    <a:pt x="157267" y="42569"/>
                  </a:cubicBezTo>
                  <a:cubicBezTo>
                    <a:pt x="159298" y="46838"/>
                    <a:pt x="161581" y="50467"/>
                    <a:pt x="164115" y="53434"/>
                  </a:cubicBezTo>
                  <a:cubicBezTo>
                    <a:pt x="173131" y="64002"/>
                    <a:pt x="185068" y="65280"/>
                    <a:pt x="199608" y="58684"/>
                  </a:cubicBezTo>
                  <a:cubicBezTo>
                    <a:pt x="204219" y="56584"/>
                    <a:pt x="209103" y="53708"/>
                    <a:pt x="213965" y="51563"/>
                  </a:cubicBezTo>
                  <a:cubicBezTo>
                    <a:pt x="220311" y="48801"/>
                    <a:pt x="226976" y="47774"/>
                    <a:pt x="233275" y="50056"/>
                  </a:cubicBezTo>
                  <a:cubicBezTo>
                    <a:pt x="244642" y="54279"/>
                    <a:pt x="249207" y="71284"/>
                    <a:pt x="261031" y="73908"/>
                  </a:cubicBezTo>
                  <a:cubicBezTo>
                    <a:pt x="267490" y="75346"/>
                    <a:pt x="273927" y="71900"/>
                    <a:pt x="280113" y="69389"/>
                  </a:cubicBezTo>
                  <a:cubicBezTo>
                    <a:pt x="294789" y="63432"/>
                    <a:pt x="301135" y="76921"/>
                    <a:pt x="314442" y="75050"/>
                  </a:cubicBezTo>
                  <a:cubicBezTo>
                    <a:pt x="317797" y="74593"/>
                    <a:pt x="320856" y="72585"/>
                    <a:pt x="324120" y="71626"/>
                  </a:cubicBezTo>
                  <a:cubicBezTo>
                    <a:pt x="327521" y="70622"/>
                    <a:pt x="334049" y="71420"/>
                    <a:pt x="333022" y="763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-799875" y="2796150"/>
              <a:ext cx="8347250" cy="1867700"/>
            </a:xfrm>
            <a:custGeom>
              <a:rect b="b" l="l" r="r" t="t"/>
              <a:pathLst>
                <a:path extrusionOk="0" fill="none" h="74708" w="333890">
                  <a:moveTo>
                    <a:pt x="1" y="20497"/>
                  </a:moveTo>
                  <a:cubicBezTo>
                    <a:pt x="7122" y="29308"/>
                    <a:pt x="15727" y="36612"/>
                    <a:pt x="25771" y="40447"/>
                  </a:cubicBezTo>
                  <a:cubicBezTo>
                    <a:pt x="32938" y="43231"/>
                    <a:pt x="41178" y="44030"/>
                    <a:pt x="48847" y="42387"/>
                  </a:cubicBezTo>
                  <a:cubicBezTo>
                    <a:pt x="55626" y="40903"/>
                    <a:pt x="62017" y="37593"/>
                    <a:pt x="67107" y="32093"/>
                  </a:cubicBezTo>
                  <a:cubicBezTo>
                    <a:pt x="76420" y="22027"/>
                    <a:pt x="83153" y="11847"/>
                    <a:pt x="93904" y="6186"/>
                  </a:cubicBezTo>
                  <a:cubicBezTo>
                    <a:pt x="97488" y="4291"/>
                    <a:pt x="101528" y="2945"/>
                    <a:pt x="106253" y="2192"/>
                  </a:cubicBezTo>
                  <a:cubicBezTo>
                    <a:pt x="120108" y="0"/>
                    <a:pt x="136359" y="4497"/>
                    <a:pt x="144987" y="16389"/>
                  </a:cubicBezTo>
                  <a:cubicBezTo>
                    <a:pt x="150191" y="23579"/>
                    <a:pt x="153387" y="32344"/>
                    <a:pt x="157450" y="40652"/>
                  </a:cubicBezTo>
                  <a:cubicBezTo>
                    <a:pt x="159504" y="44852"/>
                    <a:pt x="161787" y="48504"/>
                    <a:pt x="164275" y="51540"/>
                  </a:cubicBezTo>
                  <a:cubicBezTo>
                    <a:pt x="173131" y="62245"/>
                    <a:pt x="184635" y="64025"/>
                    <a:pt x="199197" y="58821"/>
                  </a:cubicBezTo>
                  <a:cubicBezTo>
                    <a:pt x="204721" y="56858"/>
                    <a:pt x="210450" y="53411"/>
                    <a:pt x="216156" y="50832"/>
                  </a:cubicBezTo>
                  <a:cubicBezTo>
                    <a:pt x="223483" y="47522"/>
                    <a:pt x="231427" y="46473"/>
                    <a:pt x="238776" y="49143"/>
                  </a:cubicBezTo>
                  <a:cubicBezTo>
                    <a:pt x="249481" y="53069"/>
                    <a:pt x="254069" y="68704"/>
                    <a:pt x="265208" y="71329"/>
                  </a:cubicBezTo>
                  <a:cubicBezTo>
                    <a:pt x="271280" y="72767"/>
                    <a:pt x="277328" y="69823"/>
                    <a:pt x="283172" y="67654"/>
                  </a:cubicBezTo>
                  <a:cubicBezTo>
                    <a:pt x="296890" y="62519"/>
                    <a:pt x="303098" y="74707"/>
                    <a:pt x="315583" y="72859"/>
                  </a:cubicBezTo>
                  <a:cubicBezTo>
                    <a:pt x="318733" y="72379"/>
                    <a:pt x="321609" y="70508"/>
                    <a:pt x="324691" y="69549"/>
                  </a:cubicBezTo>
                  <a:cubicBezTo>
                    <a:pt x="327886" y="68545"/>
                    <a:pt x="333889" y="69161"/>
                    <a:pt x="333113" y="7347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-783325" y="2852075"/>
              <a:ext cx="8342675" cy="1811775"/>
            </a:xfrm>
            <a:custGeom>
              <a:rect b="b" l="l" r="r" t="t"/>
              <a:pathLst>
                <a:path extrusionOk="0" fill="none" h="72471" w="333707">
                  <a:moveTo>
                    <a:pt x="1" y="22825"/>
                  </a:moveTo>
                  <a:cubicBezTo>
                    <a:pt x="7077" y="31590"/>
                    <a:pt x="15841" y="38392"/>
                    <a:pt x="25930" y="41770"/>
                  </a:cubicBezTo>
                  <a:cubicBezTo>
                    <a:pt x="33120" y="44167"/>
                    <a:pt x="41246" y="44646"/>
                    <a:pt x="48778" y="42798"/>
                  </a:cubicBezTo>
                  <a:cubicBezTo>
                    <a:pt x="55421" y="41154"/>
                    <a:pt x="61698" y="37753"/>
                    <a:pt x="66788" y="32412"/>
                  </a:cubicBezTo>
                  <a:cubicBezTo>
                    <a:pt x="76032" y="22643"/>
                    <a:pt x="82948" y="12668"/>
                    <a:pt x="93539" y="6893"/>
                  </a:cubicBezTo>
                  <a:cubicBezTo>
                    <a:pt x="97077" y="4953"/>
                    <a:pt x="101071" y="3515"/>
                    <a:pt x="105659" y="2625"/>
                  </a:cubicBezTo>
                  <a:cubicBezTo>
                    <a:pt x="119377" y="0"/>
                    <a:pt x="135378" y="3652"/>
                    <a:pt x="144394" y="14905"/>
                  </a:cubicBezTo>
                  <a:cubicBezTo>
                    <a:pt x="149917" y="21775"/>
                    <a:pt x="153410" y="30403"/>
                    <a:pt x="157609" y="38689"/>
                  </a:cubicBezTo>
                  <a:cubicBezTo>
                    <a:pt x="159687" y="42843"/>
                    <a:pt x="161969" y="46518"/>
                    <a:pt x="164434" y="49622"/>
                  </a:cubicBezTo>
                  <a:cubicBezTo>
                    <a:pt x="173085" y="60464"/>
                    <a:pt x="184338" y="62975"/>
                    <a:pt x="198763" y="58958"/>
                  </a:cubicBezTo>
                  <a:cubicBezTo>
                    <a:pt x="205246" y="57155"/>
                    <a:pt x="211774" y="53092"/>
                    <a:pt x="218302" y="50079"/>
                  </a:cubicBezTo>
                  <a:cubicBezTo>
                    <a:pt x="226633" y="46198"/>
                    <a:pt x="235855" y="45149"/>
                    <a:pt x="244277" y="48230"/>
                  </a:cubicBezTo>
                  <a:cubicBezTo>
                    <a:pt x="254297" y="51859"/>
                    <a:pt x="258908" y="66102"/>
                    <a:pt x="269362" y="68727"/>
                  </a:cubicBezTo>
                  <a:cubicBezTo>
                    <a:pt x="275046" y="70142"/>
                    <a:pt x="280729" y="67700"/>
                    <a:pt x="286207" y="65874"/>
                  </a:cubicBezTo>
                  <a:cubicBezTo>
                    <a:pt x="298967" y="61583"/>
                    <a:pt x="305038" y="72470"/>
                    <a:pt x="316702" y="70622"/>
                  </a:cubicBezTo>
                  <a:cubicBezTo>
                    <a:pt x="319646" y="70142"/>
                    <a:pt x="322340" y="68407"/>
                    <a:pt x="325238" y="67449"/>
                  </a:cubicBezTo>
                  <a:cubicBezTo>
                    <a:pt x="328206" y="66467"/>
                    <a:pt x="333707" y="66878"/>
                    <a:pt x="333159" y="7053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-767350" y="2906850"/>
              <a:ext cx="8338675" cy="1757000"/>
            </a:xfrm>
            <a:custGeom>
              <a:rect b="b" l="l" r="r" t="t"/>
              <a:pathLst>
                <a:path extrusionOk="0" fill="none" h="70280" w="333547">
                  <a:moveTo>
                    <a:pt x="1" y="25177"/>
                  </a:moveTo>
                  <a:cubicBezTo>
                    <a:pt x="7054" y="33896"/>
                    <a:pt x="16001" y="40241"/>
                    <a:pt x="26113" y="43117"/>
                  </a:cubicBezTo>
                  <a:cubicBezTo>
                    <a:pt x="33303" y="45172"/>
                    <a:pt x="41315" y="45309"/>
                    <a:pt x="48710" y="43254"/>
                  </a:cubicBezTo>
                  <a:cubicBezTo>
                    <a:pt x="55261" y="41428"/>
                    <a:pt x="61401" y="37959"/>
                    <a:pt x="66491" y="32755"/>
                  </a:cubicBezTo>
                  <a:cubicBezTo>
                    <a:pt x="75690" y="23328"/>
                    <a:pt x="82788" y="13559"/>
                    <a:pt x="93197" y="7647"/>
                  </a:cubicBezTo>
                  <a:cubicBezTo>
                    <a:pt x="96689" y="5661"/>
                    <a:pt x="100615" y="4132"/>
                    <a:pt x="105066" y="3105"/>
                  </a:cubicBezTo>
                  <a:cubicBezTo>
                    <a:pt x="118647" y="0"/>
                    <a:pt x="134396" y="2854"/>
                    <a:pt x="143846" y="13467"/>
                  </a:cubicBezTo>
                  <a:cubicBezTo>
                    <a:pt x="149666" y="20018"/>
                    <a:pt x="153478" y="28486"/>
                    <a:pt x="157792" y="36772"/>
                  </a:cubicBezTo>
                  <a:cubicBezTo>
                    <a:pt x="159915" y="40858"/>
                    <a:pt x="162175" y="44555"/>
                    <a:pt x="164617" y="47728"/>
                  </a:cubicBezTo>
                  <a:cubicBezTo>
                    <a:pt x="173062" y="58707"/>
                    <a:pt x="184110" y="62154"/>
                    <a:pt x="198353" y="59118"/>
                  </a:cubicBezTo>
                  <a:cubicBezTo>
                    <a:pt x="205817" y="57520"/>
                    <a:pt x="213098" y="52841"/>
                    <a:pt x="220470" y="49349"/>
                  </a:cubicBezTo>
                  <a:cubicBezTo>
                    <a:pt x="229829" y="44921"/>
                    <a:pt x="240283" y="43893"/>
                    <a:pt x="249778" y="47340"/>
                  </a:cubicBezTo>
                  <a:cubicBezTo>
                    <a:pt x="259137" y="50718"/>
                    <a:pt x="263770" y="63546"/>
                    <a:pt x="273539" y="66171"/>
                  </a:cubicBezTo>
                  <a:cubicBezTo>
                    <a:pt x="278835" y="67586"/>
                    <a:pt x="284153" y="65623"/>
                    <a:pt x="289243" y="64139"/>
                  </a:cubicBezTo>
                  <a:cubicBezTo>
                    <a:pt x="301067" y="60670"/>
                    <a:pt x="307024" y="70279"/>
                    <a:pt x="317820" y="68431"/>
                  </a:cubicBezTo>
                  <a:cubicBezTo>
                    <a:pt x="320582" y="67951"/>
                    <a:pt x="323093" y="66353"/>
                    <a:pt x="325786" y="65395"/>
                  </a:cubicBezTo>
                  <a:cubicBezTo>
                    <a:pt x="328571" y="64413"/>
                    <a:pt x="333547" y="64642"/>
                    <a:pt x="333227" y="6765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-750800" y="2962200"/>
              <a:ext cx="8334125" cy="1701075"/>
            </a:xfrm>
            <a:custGeom>
              <a:rect b="b" l="l" r="r" t="t"/>
              <a:pathLst>
                <a:path extrusionOk="0" fill="none" h="68043" w="333365">
                  <a:moveTo>
                    <a:pt x="1" y="27505"/>
                  </a:moveTo>
                  <a:cubicBezTo>
                    <a:pt x="6985" y="36201"/>
                    <a:pt x="16115" y="42067"/>
                    <a:pt x="26273" y="44441"/>
                  </a:cubicBezTo>
                  <a:cubicBezTo>
                    <a:pt x="33463" y="46130"/>
                    <a:pt x="41383" y="45948"/>
                    <a:pt x="48619" y="43688"/>
                  </a:cubicBezTo>
                  <a:cubicBezTo>
                    <a:pt x="55055" y="41679"/>
                    <a:pt x="61081" y="38164"/>
                    <a:pt x="66171" y="33097"/>
                  </a:cubicBezTo>
                  <a:cubicBezTo>
                    <a:pt x="75324" y="23967"/>
                    <a:pt x="82583" y="14426"/>
                    <a:pt x="92831" y="8400"/>
                  </a:cubicBezTo>
                  <a:cubicBezTo>
                    <a:pt x="96278" y="6346"/>
                    <a:pt x="100135" y="4725"/>
                    <a:pt x="104472" y="3584"/>
                  </a:cubicBezTo>
                  <a:cubicBezTo>
                    <a:pt x="117916" y="0"/>
                    <a:pt x="133415" y="2009"/>
                    <a:pt x="143252" y="12007"/>
                  </a:cubicBezTo>
                  <a:cubicBezTo>
                    <a:pt x="149392" y="18238"/>
                    <a:pt x="153524" y="26569"/>
                    <a:pt x="157952" y="34832"/>
                  </a:cubicBezTo>
                  <a:cubicBezTo>
                    <a:pt x="160097" y="38872"/>
                    <a:pt x="162334" y="42592"/>
                    <a:pt x="164754" y="45834"/>
                  </a:cubicBezTo>
                  <a:cubicBezTo>
                    <a:pt x="173039" y="56949"/>
                    <a:pt x="183904" y="61446"/>
                    <a:pt x="197919" y="59255"/>
                  </a:cubicBezTo>
                  <a:cubicBezTo>
                    <a:pt x="206387" y="57954"/>
                    <a:pt x="214422" y="52544"/>
                    <a:pt x="222616" y="48618"/>
                  </a:cubicBezTo>
                  <a:cubicBezTo>
                    <a:pt x="232979" y="43642"/>
                    <a:pt x="244688" y="42615"/>
                    <a:pt x="255279" y="46427"/>
                  </a:cubicBezTo>
                  <a:cubicBezTo>
                    <a:pt x="263953" y="49554"/>
                    <a:pt x="268609" y="60967"/>
                    <a:pt x="277693" y="63592"/>
                  </a:cubicBezTo>
                  <a:cubicBezTo>
                    <a:pt x="282601" y="65007"/>
                    <a:pt x="287531" y="63546"/>
                    <a:pt x="292279" y="62382"/>
                  </a:cubicBezTo>
                  <a:cubicBezTo>
                    <a:pt x="303144" y="59734"/>
                    <a:pt x="308964" y="68043"/>
                    <a:pt x="318939" y="66217"/>
                  </a:cubicBezTo>
                  <a:cubicBezTo>
                    <a:pt x="321472" y="65737"/>
                    <a:pt x="323846" y="64276"/>
                    <a:pt x="326334" y="63341"/>
                  </a:cubicBezTo>
                  <a:cubicBezTo>
                    <a:pt x="328913" y="62359"/>
                    <a:pt x="333364" y="62359"/>
                    <a:pt x="333273" y="647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-734825" y="3016975"/>
              <a:ext cx="8334125" cy="1646300"/>
            </a:xfrm>
            <a:custGeom>
              <a:rect b="b" l="l" r="r" t="t"/>
              <a:pathLst>
                <a:path extrusionOk="0" fill="none" h="65852" w="333365">
                  <a:moveTo>
                    <a:pt x="1" y="29879"/>
                  </a:moveTo>
                  <a:cubicBezTo>
                    <a:pt x="6963" y="38530"/>
                    <a:pt x="16252" y="43916"/>
                    <a:pt x="26478" y="45811"/>
                  </a:cubicBezTo>
                  <a:cubicBezTo>
                    <a:pt x="33645" y="47135"/>
                    <a:pt x="41474" y="46610"/>
                    <a:pt x="48573" y="44145"/>
                  </a:cubicBezTo>
                  <a:cubicBezTo>
                    <a:pt x="54873" y="41953"/>
                    <a:pt x="60785" y="38370"/>
                    <a:pt x="65875" y="33462"/>
                  </a:cubicBezTo>
                  <a:cubicBezTo>
                    <a:pt x="74982" y="24629"/>
                    <a:pt x="82423" y="15294"/>
                    <a:pt x="92489" y="9154"/>
                  </a:cubicBezTo>
                  <a:cubicBezTo>
                    <a:pt x="95913" y="7031"/>
                    <a:pt x="99679" y="5342"/>
                    <a:pt x="103879" y="4064"/>
                  </a:cubicBezTo>
                  <a:cubicBezTo>
                    <a:pt x="117186" y="1"/>
                    <a:pt x="132456" y="1188"/>
                    <a:pt x="142682" y="10546"/>
                  </a:cubicBezTo>
                  <a:cubicBezTo>
                    <a:pt x="149164" y="16481"/>
                    <a:pt x="153570" y="24675"/>
                    <a:pt x="158135" y="32938"/>
                  </a:cubicBezTo>
                  <a:cubicBezTo>
                    <a:pt x="160326" y="36909"/>
                    <a:pt x="162540" y="40630"/>
                    <a:pt x="164937" y="43962"/>
                  </a:cubicBezTo>
                  <a:cubicBezTo>
                    <a:pt x="173040" y="55192"/>
                    <a:pt x="183745" y="57931"/>
                    <a:pt x="197508" y="59438"/>
                  </a:cubicBezTo>
                  <a:cubicBezTo>
                    <a:pt x="206958" y="60465"/>
                    <a:pt x="215768" y="52271"/>
                    <a:pt x="224784" y="47888"/>
                  </a:cubicBezTo>
                  <a:cubicBezTo>
                    <a:pt x="236174" y="42364"/>
                    <a:pt x="249139" y="41360"/>
                    <a:pt x="260780" y="45537"/>
                  </a:cubicBezTo>
                  <a:cubicBezTo>
                    <a:pt x="268769" y="48390"/>
                    <a:pt x="273471" y="58411"/>
                    <a:pt x="281871" y="61035"/>
                  </a:cubicBezTo>
                  <a:cubicBezTo>
                    <a:pt x="286390" y="62451"/>
                    <a:pt x="290932" y="61469"/>
                    <a:pt x="295337" y="60647"/>
                  </a:cubicBezTo>
                  <a:cubicBezTo>
                    <a:pt x="305244" y="58821"/>
                    <a:pt x="310927" y="65852"/>
                    <a:pt x="320080" y="64026"/>
                  </a:cubicBezTo>
                  <a:cubicBezTo>
                    <a:pt x="322408" y="63546"/>
                    <a:pt x="324600" y="62222"/>
                    <a:pt x="326882" y="61286"/>
                  </a:cubicBezTo>
                  <a:cubicBezTo>
                    <a:pt x="329256" y="60305"/>
                    <a:pt x="333205" y="60122"/>
                    <a:pt x="333364" y="6185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-718275" y="3071200"/>
              <a:ext cx="8335275" cy="1592075"/>
            </a:xfrm>
            <a:custGeom>
              <a:rect b="b" l="l" r="r" t="t"/>
              <a:pathLst>
                <a:path extrusionOk="0" fill="none" h="63683" w="333411">
                  <a:moveTo>
                    <a:pt x="1" y="32252"/>
                  </a:moveTo>
                  <a:cubicBezTo>
                    <a:pt x="6917" y="40857"/>
                    <a:pt x="16389" y="45788"/>
                    <a:pt x="26638" y="47180"/>
                  </a:cubicBezTo>
                  <a:cubicBezTo>
                    <a:pt x="33828" y="48139"/>
                    <a:pt x="41543" y="47294"/>
                    <a:pt x="48482" y="44623"/>
                  </a:cubicBezTo>
                  <a:cubicBezTo>
                    <a:pt x="54690" y="42250"/>
                    <a:pt x="60465" y="38598"/>
                    <a:pt x="65555" y="33827"/>
                  </a:cubicBezTo>
                  <a:cubicBezTo>
                    <a:pt x="74617" y="25313"/>
                    <a:pt x="82240" y="16206"/>
                    <a:pt x="92124" y="9929"/>
                  </a:cubicBezTo>
                  <a:cubicBezTo>
                    <a:pt x="95502" y="7761"/>
                    <a:pt x="99222" y="5980"/>
                    <a:pt x="103285" y="4565"/>
                  </a:cubicBezTo>
                  <a:cubicBezTo>
                    <a:pt x="116456" y="0"/>
                    <a:pt x="131475" y="388"/>
                    <a:pt x="142111" y="9130"/>
                  </a:cubicBezTo>
                  <a:cubicBezTo>
                    <a:pt x="148890" y="14722"/>
                    <a:pt x="153592" y="22803"/>
                    <a:pt x="158271" y="31042"/>
                  </a:cubicBezTo>
                  <a:cubicBezTo>
                    <a:pt x="160508" y="34968"/>
                    <a:pt x="162722" y="38712"/>
                    <a:pt x="165096" y="42090"/>
                  </a:cubicBezTo>
                  <a:cubicBezTo>
                    <a:pt x="172994" y="53480"/>
                    <a:pt x="183608" y="57862"/>
                    <a:pt x="197074" y="59620"/>
                  </a:cubicBezTo>
                  <a:cubicBezTo>
                    <a:pt x="207460" y="60989"/>
                    <a:pt x="217069" y="52042"/>
                    <a:pt x="226930" y="47203"/>
                  </a:cubicBezTo>
                  <a:cubicBezTo>
                    <a:pt x="239324" y="41108"/>
                    <a:pt x="253544" y="40127"/>
                    <a:pt x="266281" y="44669"/>
                  </a:cubicBezTo>
                  <a:cubicBezTo>
                    <a:pt x="273585" y="47271"/>
                    <a:pt x="278310" y="55876"/>
                    <a:pt x="286025" y="58501"/>
                  </a:cubicBezTo>
                  <a:cubicBezTo>
                    <a:pt x="290179" y="59916"/>
                    <a:pt x="294310" y="59414"/>
                    <a:pt x="298373" y="58935"/>
                  </a:cubicBezTo>
                  <a:cubicBezTo>
                    <a:pt x="307298" y="57908"/>
                    <a:pt x="312890" y="63683"/>
                    <a:pt x="321176" y="61857"/>
                  </a:cubicBezTo>
                  <a:cubicBezTo>
                    <a:pt x="323321" y="61377"/>
                    <a:pt x="325330" y="60190"/>
                    <a:pt x="327430" y="59254"/>
                  </a:cubicBezTo>
                  <a:cubicBezTo>
                    <a:pt x="329598" y="58296"/>
                    <a:pt x="333022" y="57908"/>
                    <a:pt x="333410" y="5900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-702300" y="3114550"/>
              <a:ext cx="8336975" cy="1548725"/>
            </a:xfrm>
            <a:custGeom>
              <a:rect b="b" l="l" r="r" t="t"/>
              <a:pathLst>
                <a:path extrusionOk="0" fill="none" h="61949" w="333479">
                  <a:moveTo>
                    <a:pt x="1" y="35083"/>
                  </a:moveTo>
                  <a:cubicBezTo>
                    <a:pt x="6871" y="43643"/>
                    <a:pt x="16526" y="48116"/>
                    <a:pt x="26821" y="48984"/>
                  </a:cubicBezTo>
                  <a:cubicBezTo>
                    <a:pt x="34011" y="49600"/>
                    <a:pt x="41611" y="48413"/>
                    <a:pt x="48436" y="45537"/>
                  </a:cubicBezTo>
                  <a:cubicBezTo>
                    <a:pt x="54508" y="42981"/>
                    <a:pt x="60168" y="39283"/>
                    <a:pt x="65258" y="34650"/>
                  </a:cubicBezTo>
                  <a:cubicBezTo>
                    <a:pt x="74274" y="26432"/>
                    <a:pt x="82058" y="17553"/>
                    <a:pt x="91781" y="11140"/>
                  </a:cubicBezTo>
                  <a:cubicBezTo>
                    <a:pt x="95114" y="8925"/>
                    <a:pt x="98766" y="7031"/>
                    <a:pt x="102692" y="5502"/>
                  </a:cubicBezTo>
                  <a:cubicBezTo>
                    <a:pt x="115725" y="457"/>
                    <a:pt x="130539" y="1"/>
                    <a:pt x="141541" y="8149"/>
                  </a:cubicBezTo>
                  <a:cubicBezTo>
                    <a:pt x="148662" y="13422"/>
                    <a:pt x="153638" y="21365"/>
                    <a:pt x="158454" y="29582"/>
                  </a:cubicBezTo>
                  <a:cubicBezTo>
                    <a:pt x="160714" y="33463"/>
                    <a:pt x="162951" y="37206"/>
                    <a:pt x="165256" y="40675"/>
                  </a:cubicBezTo>
                  <a:cubicBezTo>
                    <a:pt x="173017" y="52157"/>
                    <a:pt x="183425" y="58365"/>
                    <a:pt x="196664" y="60259"/>
                  </a:cubicBezTo>
                  <a:cubicBezTo>
                    <a:pt x="208008" y="61857"/>
                    <a:pt x="218416" y="52225"/>
                    <a:pt x="229098" y="46930"/>
                  </a:cubicBezTo>
                  <a:cubicBezTo>
                    <a:pt x="242520" y="40310"/>
                    <a:pt x="257973" y="39329"/>
                    <a:pt x="271782" y="44236"/>
                  </a:cubicBezTo>
                  <a:cubicBezTo>
                    <a:pt x="278424" y="46587"/>
                    <a:pt x="283194" y="53754"/>
                    <a:pt x="290202" y="56402"/>
                  </a:cubicBezTo>
                  <a:cubicBezTo>
                    <a:pt x="293968" y="57817"/>
                    <a:pt x="297734" y="57772"/>
                    <a:pt x="301432" y="57680"/>
                  </a:cubicBezTo>
                  <a:cubicBezTo>
                    <a:pt x="309375" y="57429"/>
                    <a:pt x="314853" y="61949"/>
                    <a:pt x="322317" y="60123"/>
                  </a:cubicBezTo>
                  <a:cubicBezTo>
                    <a:pt x="324257" y="59643"/>
                    <a:pt x="326083" y="58570"/>
                    <a:pt x="327978" y="57657"/>
                  </a:cubicBezTo>
                  <a:cubicBezTo>
                    <a:pt x="329964" y="56699"/>
                    <a:pt x="332862" y="56128"/>
                    <a:pt x="333479" y="56585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-685750" y="3148800"/>
              <a:ext cx="8338700" cy="1575525"/>
            </a:xfrm>
            <a:custGeom>
              <a:rect b="b" l="l" r="r" t="t"/>
              <a:pathLst>
                <a:path extrusionOk="0" fill="none" h="63021" w="333548">
                  <a:moveTo>
                    <a:pt x="1" y="38255"/>
                  </a:moveTo>
                  <a:cubicBezTo>
                    <a:pt x="6826" y="46769"/>
                    <a:pt x="16640" y="50809"/>
                    <a:pt x="26980" y="51175"/>
                  </a:cubicBezTo>
                  <a:cubicBezTo>
                    <a:pt x="34170" y="51448"/>
                    <a:pt x="41680" y="49896"/>
                    <a:pt x="48345" y="46815"/>
                  </a:cubicBezTo>
                  <a:cubicBezTo>
                    <a:pt x="54302" y="44076"/>
                    <a:pt x="59849" y="40310"/>
                    <a:pt x="64939" y="35813"/>
                  </a:cubicBezTo>
                  <a:cubicBezTo>
                    <a:pt x="73886" y="27916"/>
                    <a:pt x="81875" y="19242"/>
                    <a:pt x="91416" y="12714"/>
                  </a:cubicBezTo>
                  <a:cubicBezTo>
                    <a:pt x="94703" y="10454"/>
                    <a:pt x="98287" y="8468"/>
                    <a:pt x="102098" y="6802"/>
                  </a:cubicBezTo>
                  <a:cubicBezTo>
                    <a:pt x="114972" y="1233"/>
                    <a:pt x="129557" y="0"/>
                    <a:pt x="140970" y="7533"/>
                  </a:cubicBezTo>
                  <a:cubicBezTo>
                    <a:pt x="148411" y="12463"/>
                    <a:pt x="153661" y="20292"/>
                    <a:pt x="158614" y="28509"/>
                  </a:cubicBezTo>
                  <a:cubicBezTo>
                    <a:pt x="160896" y="32298"/>
                    <a:pt x="163133" y="36087"/>
                    <a:pt x="165416" y="39625"/>
                  </a:cubicBezTo>
                  <a:cubicBezTo>
                    <a:pt x="172994" y="51243"/>
                    <a:pt x="183151" y="59346"/>
                    <a:pt x="196230" y="61240"/>
                  </a:cubicBezTo>
                  <a:cubicBezTo>
                    <a:pt x="208533" y="63021"/>
                    <a:pt x="219740" y="52772"/>
                    <a:pt x="231244" y="47043"/>
                  </a:cubicBezTo>
                  <a:cubicBezTo>
                    <a:pt x="245670" y="39853"/>
                    <a:pt x="262401" y="38895"/>
                    <a:pt x="277283" y="44167"/>
                  </a:cubicBezTo>
                  <a:cubicBezTo>
                    <a:pt x="283240" y="46267"/>
                    <a:pt x="288033" y="52019"/>
                    <a:pt x="294356" y="54667"/>
                  </a:cubicBezTo>
                  <a:cubicBezTo>
                    <a:pt x="297734" y="56082"/>
                    <a:pt x="301112" y="56516"/>
                    <a:pt x="304445" y="56767"/>
                  </a:cubicBezTo>
                  <a:cubicBezTo>
                    <a:pt x="311429" y="57292"/>
                    <a:pt x="316793" y="60579"/>
                    <a:pt x="323435" y="58753"/>
                  </a:cubicBezTo>
                  <a:cubicBezTo>
                    <a:pt x="325170" y="58273"/>
                    <a:pt x="326814" y="57337"/>
                    <a:pt x="328525" y="56424"/>
                  </a:cubicBezTo>
                  <a:cubicBezTo>
                    <a:pt x="330283" y="55489"/>
                    <a:pt x="332680" y="54690"/>
                    <a:pt x="333547" y="5450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-669775" y="3182450"/>
              <a:ext cx="8340400" cy="1585825"/>
            </a:xfrm>
            <a:custGeom>
              <a:rect b="b" l="l" r="r" t="t"/>
              <a:pathLst>
                <a:path extrusionOk="0" fill="none" h="63433" w="333616">
                  <a:moveTo>
                    <a:pt x="1" y="41474"/>
                  </a:moveTo>
                  <a:cubicBezTo>
                    <a:pt x="6803" y="49943"/>
                    <a:pt x="16800" y="53503"/>
                    <a:pt x="27163" y="53366"/>
                  </a:cubicBezTo>
                  <a:cubicBezTo>
                    <a:pt x="34353" y="53275"/>
                    <a:pt x="41771" y="51403"/>
                    <a:pt x="48299" y="48139"/>
                  </a:cubicBezTo>
                  <a:cubicBezTo>
                    <a:pt x="54120" y="45195"/>
                    <a:pt x="59529" y="41383"/>
                    <a:pt x="64642" y="37024"/>
                  </a:cubicBezTo>
                  <a:cubicBezTo>
                    <a:pt x="73544" y="29423"/>
                    <a:pt x="81716" y="20977"/>
                    <a:pt x="91074" y="14312"/>
                  </a:cubicBezTo>
                  <a:cubicBezTo>
                    <a:pt x="94315" y="12007"/>
                    <a:pt x="97830" y="9907"/>
                    <a:pt x="101528" y="8150"/>
                  </a:cubicBezTo>
                  <a:cubicBezTo>
                    <a:pt x="114219" y="2032"/>
                    <a:pt x="128622" y="1"/>
                    <a:pt x="140399" y="6940"/>
                  </a:cubicBezTo>
                  <a:cubicBezTo>
                    <a:pt x="148183" y="11528"/>
                    <a:pt x="153729" y="19220"/>
                    <a:pt x="158797" y="27437"/>
                  </a:cubicBezTo>
                  <a:cubicBezTo>
                    <a:pt x="161102" y="31180"/>
                    <a:pt x="163339" y="34969"/>
                    <a:pt x="165599" y="38576"/>
                  </a:cubicBezTo>
                  <a:cubicBezTo>
                    <a:pt x="172994" y="50331"/>
                    <a:pt x="182763" y="61104"/>
                    <a:pt x="195819" y="62245"/>
                  </a:cubicBezTo>
                  <a:cubicBezTo>
                    <a:pt x="209195" y="63432"/>
                    <a:pt x="221087" y="53344"/>
                    <a:pt x="233413" y="47158"/>
                  </a:cubicBezTo>
                  <a:cubicBezTo>
                    <a:pt x="248842" y="39420"/>
                    <a:pt x="266806" y="38530"/>
                    <a:pt x="282784" y="44122"/>
                  </a:cubicBezTo>
                  <a:cubicBezTo>
                    <a:pt x="288056" y="45994"/>
                    <a:pt x="292895" y="50308"/>
                    <a:pt x="298533" y="52956"/>
                  </a:cubicBezTo>
                  <a:cubicBezTo>
                    <a:pt x="301523" y="54348"/>
                    <a:pt x="304513" y="55238"/>
                    <a:pt x="307503" y="55877"/>
                  </a:cubicBezTo>
                  <a:cubicBezTo>
                    <a:pt x="313529" y="57155"/>
                    <a:pt x="318779" y="59233"/>
                    <a:pt x="324554" y="57407"/>
                  </a:cubicBezTo>
                  <a:cubicBezTo>
                    <a:pt x="326083" y="56950"/>
                    <a:pt x="327590" y="56128"/>
                    <a:pt x="329073" y="55238"/>
                  </a:cubicBezTo>
                  <a:cubicBezTo>
                    <a:pt x="330648" y="54279"/>
                    <a:pt x="332520" y="53298"/>
                    <a:pt x="333616" y="5247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-653225" y="3170475"/>
              <a:ext cx="8341550" cy="1705650"/>
            </a:xfrm>
            <a:custGeom>
              <a:rect b="b" l="l" r="r" t="t"/>
              <a:pathLst>
                <a:path extrusionOk="0" fill="none" h="68226" w="333662">
                  <a:moveTo>
                    <a:pt x="1" y="46496"/>
                  </a:moveTo>
                  <a:cubicBezTo>
                    <a:pt x="11391" y="60739"/>
                    <a:pt x="32573" y="59780"/>
                    <a:pt x="48208" y="51266"/>
                  </a:cubicBezTo>
                  <a:cubicBezTo>
                    <a:pt x="63843" y="42752"/>
                    <a:pt x="76215" y="28441"/>
                    <a:pt x="90709" y="17736"/>
                  </a:cubicBezTo>
                  <a:cubicBezTo>
                    <a:pt x="105203" y="7031"/>
                    <a:pt x="124193" y="1"/>
                    <a:pt x="139806" y="8172"/>
                  </a:cubicBezTo>
                  <a:cubicBezTo>
                    <a:pt x="151561" y="14312"/>
                    <a:pt x="158545" y="27505"/>
                    <a:pt x="165735" y="39374"/>
                  </a:cubicBezTo>
                  <a:cubicBezTo>
                    <a:pt x="172948" y="51243"/>
                    <a:pt x="182421" y="63364"/>
                    <a:pt x="195385" y="65098"/>
                  </a:cubicBezTo>
                  <a:cubicBezTo>
                    <a:pt x="209697" y="66993"/>
                    <a:pt x="222388" y="55763"/>
                    <a:pt x="235558" y="49121"/>
                  </a:cubicBezTo>
                  <a:cubicBezTo>
                    <a:pt x="252015" y="40835"/>
                    <a:pt x="271234" y="39945"/>
                    <a:pt x="288284" y="45902"/>
                  </a:cubicBezTo>
                  <a:cubicBezTo>
                    <a:pt x="302459" y="50855"/>
                    <a:pt x="319144" y="68225"/>
                    <a:pt x="333661" y="5227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-641800" y="3285175"/>
              <a:ext cx="8351225" cy="1603500"/>
            </a:xfrm>
            <a:custGeom>
              <a:rect b="b" l="l" r="r" t="t"/>
              <a:pathLst>
                <a:path extrusionOk="0" fill="none" h="64140" w="334049">
                  <a:moveTo>
                    <a:pt x="0" y="44601"/>
                  </a:moveTo>
                  <a:cubicBezTo>
                    <a:pt x="12737" y="59597"/>
                    <a:pt x="35608" y="58525"/>
                    <a:pt x="52362" y="48847"/>
                  </a:cubicBezTo>
                  <a:cubicBezTo>
                    <a:pt x="67312" y="40241"/>
                    <a:pt x="79318" y="26432"/>
                    <a:pt x="93470" y="16252"/>
                  </a:cubicBezTo>
                  <a:cubicBezTo>
                    <a:pt x="108055" y="5753"/>
                    <a:pt x="126909" y="1"/>
                    <a:pt x="142134" y="8606"/>
                  </a:cubicBezTo>
                  <a:cubicBezTo>
                    <a:pt x="153683" y="15202"/>
                    <a:pt x="160873" y="28030"/>
                    <a:pt x="168725" y="38438"/>
                  </a:cubicBezTo>
                  <a:cubicBezTo>
                    <a:pt x="176508" y="48755"/>
                    <a:pt x="185753" y="58913"/>
                    <a:pt x="198329" y="59666"/>
                  </a:cubicBezTo>
                  <a:cubicBezTo>
                    <a:pt x="212116" y="60487"/>
                    <a:pt x="224579" y="49486"/>
                    <a:pt x="237635" y="43254"/>
                  </a:cubicBezTo>
                  <a:cubicBezTo>
                    <a:pt x="253681" y="35562"/>
                    <a:pt x="272169" y="35266"/>
                    <a:pt x="288649" y="41200"/>
                  </a:cubicBezTo>
                  <a:cubicBezTo>
                    <a:pt x="302459" y="46176"/>
                    <a:pt x="320445" y="64140"/>
                    <a:pt x="334049" y="4731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-630950" y="3398725"/>
              <a:ext cx="8360925" cy="1502500"/>
            </a:xfrm>
            <a:custGeom>
              <a:rect b="b" l="l" r="r" t="t"/>
              <a:pathLst>
                <a:path extrusionOk="0" fill="none" h="60100" w="334437">
                  <a:moveTo>
                    <a:pt x="0" y="42752"/>
                  </a:moveTo>
                  <a:cubicBezTo>
                    <a:pt x="14129" y="58525"/>
                    <a:pt x="38689" y="57338"/>
                    <a:pt x="56538" y="46496"/>
                  </a:cubicBezTo>
                  <a:cubicBezTo>
                    <a:pt x="70827" y="37822"/>
                    <a:pt x="82468" y="24469"/>
                    <a:pt x="96277" y="14792"/>
                  </a:cubicBezTo>
                  <a:cubicBezTo>
                    <a:pt x="110954" y="4497"/>
                    <a:pt x="129671" y="1"/>
                    <a:pt x="144461" y="9085"/>
                  </a:cubicBezTo>
                  <a:cubicBezTo>
                    <a:pt x="155851" y="16093"/>
                    <a:pt x="163178" y="28578"/>
                    <a:pt x="171738" y="37548"/>
                  </a:cubicBezTo>
                  <a:cubicBezTo>
                    <a:pt x="180023" y="46268"/>
                    <a:pt x="189085" y="54507"/>
                    <a:pt x="201296" y="54279"/>
                  </a:cubicBezTo>
                  <a:cubicBezTo>
                    <a:pt x="214558" y="54028"/>
                    <a:pt x="226769" y="43255"/>
                    <a:pt x="239711" y="37411"/>
                  </a:cubicBezTo>
                  <a:cubicBezTo>
                    <a:pt x="255370" y="30358"/>
                    <a:pt x="273151" y="30632"/>
                    <a:pt x="289060" y="36544"/>
                  </a:cubicBezTo>
                  <a:cubicBezTo>
                    <a:pt x="302458" y="41543"/>
                    <a:pt x="321768" y="60100"/>
                    <a:pt x="334436" y="4241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-619550" y="3512850"/>
              <a:ext cx="8370625" cy="1435175"/>
            </a:xfrm>
            <a:custGeom>
              <a:rect b="b" l="l" r="r" t="t"/>
              <a:pathLst>
                <a:path extrusionOk="0" fill="none" h="57407" w="334825">
                  <a:moveTo>
                    <a:pt x="1" y="40881"/>
                  </a:moveTo>
                  <a:cubicBezTo>
                    <a:pt x="15499" y="57406"/>
                    <a:pt x="41748" y="56174"/>
                    <a:pt x="60693" y="44122"/>
                  </a:cubicBezTo>
                  <a:cubicBezTo>
                    <a:pt x="74365" y="35448"/>
                    <a:pt x="85595" y="22484"/>
                    <a:pt x="99040" y="13308"/>
                  </a:cubicBezTo>
                  <a:cubicBezTo>
                    <a:pt x="113808" y="3242"/>
                    <a:pt x="132387" y="1"/>
                    <a:pt x="146767" y="9565"/>
                  </a:cubicBezTo>
                  <a:cubicBezTo>
                    <a:pt x="157975" y="17006"/>
                    <a:pt x="165416" y="29080"/>
                    <a:pt x="174705" y="36635"/>
                  </a:cubicBezTo>
                  <a:cubicBezTo>
                    <a:pt x="183470" y="43757"/>
                    <a:pt x="192418" y="50102"/>
                    <a:pt x="204219" y="48870"/>
                  </a:cubicBezTo>
                  <a:cubicBezTo>
                    <a:pt x="216978" y="47569"/>
                    <a:pt x="228961" y="37001"/>
                    <a:pt x="241789" y="31568"/>
                  </a:cubicBezTo>
                  <a:cubicBezTo>
                    <a:pt x="257036" y="25109"/>
                    <a:pt x="274110" y="25976"/>
                    <a:pt x="289425" y="31842"/>
                  </a:cubicBezTo>
                  <a:cubicBezTo>
                    <a:pt x="302459" y="36886"/>
                    <a:pt x="323070" y="56037"/>
                    <a:pt x="334825" y="3748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-608125" y="3626975"/>
              <a:ext cx="8380325" cy="1407775"/>
            </a:xfrm>
            <a:custGeom>
              <a:rect b="b" l="l" r="r" t="t"/>
              <a:pathLst>
                <a:path extrusionOk="0" fill="none" h="56311" w="335213">
                  <a:moveTo>
                    <a:pt x="0" y="39009"/>
                  </a:moveTo>
                  <a:cubicBezTo>
                    <a:pt x="16845" y="56311"/>
                    <a:pt x="44829" y="55033"/>
                    <a:pt x="64847" y="41748"/>
                  </a:cubicBezTo>
                  <a:cubicBezTo>
                    <a:pt x="77880" y="33097"/>
                    <a:pt x="88722" y="20521"/>
                    <a:pt x="101824" y="11824"/>
                  </a:cubicBezTo>
                  <a:cubicBezTo>
                    <a:pt x="116683" y="1987"/>
                    <a:pt x="135103" y="1"/>
                    <a:pt x="149095" y="10021"/>
                  </a:cubicBezTo>
                  <a:cubicBezTo>
                    <a:pt x="160097" y="17896"/>
                    <a:pt x="167583" y="29605"/>
                    <a:pt x="177695" y="35722"/>
                  </a:cubicBezTo>
                  <a:cubicBezTo>
                    <a:pt x="186848" y="41269"/>
                    <a:pt x="195727" y="45674"/>
                    <a:pt x="207163" y="43460"/>
                  </a:cubicBezTo>
                  <a:cubicBezTo>
                    <a:pt x="219397" y="41109"/>
                    <a:pt x="231129" y="30746"/>
                    <a:pt x="243866" y="25725"/>
                  </a:cubicBezTo>
                  <a:cubicBezTo>
                    <a:pt x="258679" y="19859"/>
                    <a:pt x="275068" y="21320"/>
                    <a:pt x="289813" y="27163"/>
                  </a:cubicBezTo>
                  <a:cubicBezTo>
                    <a:pt x="302458" y="32230"/>
                    <a:pt x="324371" y="51974"/>
                    <a:pt x="335213" y="32550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-597300" y="3741675"/>
              <a:ext cx="8390050" cy="1379825"/>
            </a:xfrm>
            <a:custGeom>
              <a:rect b="b" l="l" r="r" t="t"/>
              <a:pathLst>
                <a:path extrusionOk="0" fill="none" h="55193" w="335602">
                  <a:moveTo>
                    <a:pt x="1" y="37092"/>
                  </a:moveTo>
                  <a:cubicBezTo>
                    <a:pt x="18238" y="55192"/>
                    <a:pt x="47957" y="53914"/>
                    <a:pt x="69024" y="39351"/>
                  </a:cubicBezTo>
                  <a:cubicBezTo>
                    <a:pt x="81464" y="30746"/>
                    <a:pt x="91873" y="18535"/>
                    <a:pt x="104609" y="10341"/>
                  </a:cubicBezTo>
                  <a:cubicBezTo>
                    <a:pt x="119583" y="708"/>
                    <a:pt x="137843" y="1"/>
                    <a:pt x="151424" y="10455"/>
                  </a:cubicBezTo>
                  <a:cubicBezTo>
                    <a:pt x="162243" y="18786"/>
                    <a:pt x="169707" y="30153"/>
                    <a:pt x="180686" y="34786"/>
                  </a:cubicBezTo>
                  <a:cubicBezTo>
                    <a:pt x="190204" y="38827"/>
                    <a:pt x="199060" y="41269"/>
                    <a:pt x="210131" y="38050"/>
                  </a:cubicBezTo>
                  <a:cubicBezTo>
                    <a:pt x="221840" y="34649"/>
                    <a:pt x="233321" y="24447"/>
                    <a:pt x="245943" y="19836"/>
                  </a:cubicBezTo>
                  <a:cubicBezTo>
                    <a:pt x="260369" y="14586"/>
                    <a:pt x="276050" y="16640"/>
                    <a:pt x="290225" y="22461"/>
                  </a:cubicBezTo>
                  <a:cubicBezTo>
                    <a:pt x="302459" y="27551"/>
                    <a:pt x="325672" y="47865"/>
                    <a:pt x="335601" y="27574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-585875" y="3842100"/>
              <a:ext cx="8399725" cy="1365550"/>
            </a:xfrm>
            <a:custGeom>
              <a:rect b="b" l="l" r="r" t="t"/>
              <a:pathLst>
                <a:path extrusionOk="0" fill="none" h="54622" w="335989">
                  <a:moveTo>
                    <a:pt x="0" y="35768"/>
                  </a:moveTo>
                  <a:cubicBezTo>
                    <a:pt x="19584" y="54622"/>
                    <a:pt x="51106" y="53389"/>
                    <a:pt x="73178" y="37503"/>
                  </a:cubicBezTo>
                  <a:cubicBezTo>
                    <a:pt x="85047" y="28989"/>
                    <a:pt x="94999" y="17120"/>
                    <a:pt x="107393" y="9405"/>
                  </a:cubicBezTo>
                  <a:cubicBezTo>
                    <a:pt x="122458" y="1"/>
                    <a:pt x="140559" y="572"/>
                    <a:pt x="153729" y="11482"/>
                  </a:cubicBezTo>
                  <a:cubicBezTo>
                    <a:pt x="164365" y="20247"/>
                    <a:pt x="171784" y="31317"/>
                    <a:pt x="183676" y="34421"/>
                  </a:cubicBezTo>
                  <a:cubicBezTo>
                    <a:pt x="193490" y="36978"/>
                    <a:pt x="202369" y="37412"/>
                    <a:pt x="213074" y="33189"/>
                  </a:cubicBezTo>
                  <a:cubicBezTo>
                    <a:pt x="224259" y="28761"/>
                    <a:pt x="235489" y="18718"/>
                    <a:pt x="248020" y="14541"/>
                  </a:cubicBezTo>
                  <a:cubicBezTo>
                    <a:pt x="262012" y="9862"/>
                    <a:pt x="277008" y="12486"/>
                    <a:pt x="290589" y="18330"/>
                  </a:cubicBezTo>
                  <a:cubicBezTo>
                    <a:pt x="302481" y="23420"/>
                    <a:pt x="326973" y="44350"/>
                    <a:pt x="335989" y="2319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-575050" y="3925425"/>
              <a:ext cx="8410025" cy="1368975"/>
            </a:xfrm>
            <a:custGeom>
              <a:rect b="b" l="l" r="r" t="t"/>
              <a:pathLst>
                <a:path extrusionOk="0" fill="none" h="54759" w="336401">
                  <a:moveTo>
                    <a:pt x="1" y="35129"/>
                  </a:moveTo>
                  <a:cubicBezTo>
                    <a:pt x="20977" y="54758"/>
                    <a:pt x="54280" y="53594"/>
                    <a:pt x="77356" y="36361"/>
                  </a:cubicBezTo>
                  <a:cubicBezTo>
                    <a:pt x="88654" y="27939"/>
                    <a:pt x="98173" y="16389"/>
                    <a:pt x="110179" y="9153"/>
                  </a:cubicBezTo>
                  <a:cubicBezTo>
                    <a:pt x="125380" y="0"/>
                    <a:pt x="143298" y="1849"/>
                    <a:pt x="156080" y="13171"/>
                  </a:cubicBezTo>
                  <a:cubicBezTo>
                    <a:pt x="166512" y="22392"/>
                    <a:pt x="173861" y="33280"/>
                    <a:pt x="186666" y="34741"/>
                  </a:cubicBezTo>
                  <a:cubicBezTo>
                    <a:pt x="196778" y="35905"/>
                    <a:pt x="205725" y="34284"/>
                    <a:pt x="216020" y="29011"/>
                  </a:cubicBezTo>
                  <a:cubicBezTo>
                    <a:pt x="226702" y="23556"/>
                    <a:pt x="237681" y="13673"/>
                    <a:pt x="250098" y="9929"/>
                  </a:cubicBezTo>
                  <a:cubicBezTo>
                    <a:pt x="263679" y="5821"/>
                    <a:pt x="277990" y="9062"/>
                    <a:pt x="291001" y="14860"/>
                  </a:cubicBezTo>
                  <a:cubicBezTo>
                    <a:pt x="302482" y="19995"/>
                    <a:pt x="328297" y="41520"/>
                    <a:pt x="336400" y="19493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-563625" y="4008725"/>
              <a:ext cx="8419150" cy="1371825"/>
            </a:xfrm>
            <a:custGeom>
              <a:rect b="b" l="l" r="r" t="t"/>
              <a:pathLst>
                <a:path extrusionOk="0" fill="none" h="54873" w="336766">
                  <a:moveTo>
                    <a:pt x="0" y="34490"/>
                  </a:moveTo>
                  <a:cubicBezTo>
                    <a:pt x="22346" y="54873"/>
                    <a:pt x="57475" y="53869"/>
                    <a:pt x="81510" y="35220"/>
                  </a:cubicBezTo>
                  <a:cubicBezTo>
                    <a:pt x="92238" y="26912"/>
                    <a:pt x="101299" y="15682"/>
                    <a:pt x="112963" y="8903"/>
                  </a:cubicBezTo>
                  <a:cubicBezTo>
                    <a:pt x="128256" y="1"/>
                    <a:pt x="145991" y="3105"/>
                    <a:pt x="158385" y="14860"/>
                  </a:cubicBezTo>
                  <a:cubicBezTo>
                    <a:pt x="168611" y="24561"/>
                    <a:pt x="175984" y="34079"/>
                    <a:pt x="189656" y="35061"/>
                  </a:cubicBezTo>
                  <a:cubicBezTo>
                    <a:pt x="200064" y="35814"/>
                    <a:pt x="209057" y="31135"/>
                    <a:pt x="218964" y="24835"/>
                  </a:cubicBezTo>
                  <a:cubicBezTo>
                    <a:pt x="229121" y="18375"/>
                    <a:pt x="239849" y="8606"/>
                    <a:pt x="252174" y="5296"/>
                  </a:cubicBezTo>
                  <a:cubicBezTo>
                    <a:pt x="265322" y="1781"/>
                    <a:pt x="278926" y="5662"/>
                    <a:pt x="291365" y="11414"/>
                  </a:cubicBezTo>
                  <a:cubicBezTo>
                    <a:pt x="302481" y="16595"/>
                    <a:pt x="329598" y="38690"/>
                    <a:pt x="336765" y="1579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-552225" y="4034975"/>
              <a:ext cx="8428850" cy="1432325"/>
            </a:xfrm>
            <a:custGeom>
              <a:rect b="b" l="l" r="r" t="t"/>
              <a:pathLst>
                <a:path extrusionOk="0" fill="none" h="57293" w="337154">
                  <a:moveTo>
                    <a:pt x="1" y="36133"/>
                  </a:moveTo>
                  <a:cubicBezTo>
                    <a:pt x="23694" y="57292"/>
                    <a:pt x="60716" y="56448"/>
                    <a:pt x="85687" y="36362"/>
                  </a:cubicBezTo>
                  <a:cubicBezTo>
                    <a:pt x="95844" y="28167"/>
                    <a:pt x="104450" y="17257"/>
                    <a:pt x="115725" y="10957"/>
                  </a:cubicBezTo>
                  <a:cubicBezTo>
                    <a:pt x="131155" y="2306"/>
                    <a:pt x="148685" y="6666"/>
                    <a:pt x="160691" y="18832"/>
                  </a:cubicBezTo>
                  <a:cubicBezTo>
                    <a:pt x="170711" y="28989"/>
                    <a:pt x="178084" y="39671"/>
                    <a:pt x="192647" y="37663"/>
                  </a:cubicBezTo>
                  <a:cubicBezTo>
                    <a:pt x="203420" y="36179"/>
                    <a:pt x="212390" y="30290"/>
                    <a:pt x="221909" y="22940"/>
                  </a:cubicBezTo>
                  <a:cubicBezTo>
                    <a:pt x="231564" y="15499"/>
                    <a:pt x="241995" y="5821"/>
                    <a:pt x="254252" y="2968"/>
                  </a:cubicBezTo>
                  <a:cubicBezTo>
                    <a:pt x="266966" y="1"/>
                    <a:pt x="279885" y="4520"/>
                    <a:pt x="291754" y="10249"/>
                  </a:cubicBezTo>
                  <a:cubicBezTo>
                    <a:pt x="302459" y="15454"/>
                    <a:pt x="330899" y="38119"/>
                    <a:pt x="337154" y="14381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-541375" y="4016150"/>
              <a:ext cx="8438550" cy="1537300"/>
            </a:xfrm>
            <a:custGeom>
              <a:rect b="b" l="l" r="r" t="t"/>
              <a:pathLst>
                <a:path extrusionOk="0" fill="none" h="61492" w="337542">
                  <a:moveTo>
                    <a:pt x="1" y="39580"/>
                  </a:moveTo>
                  <a:cubicBezTo>
                    <a:pt x="25086" y="61492"/>
                    <a:pt x="64026" y="60876"/>
                    <a:pt x="89864" y="39306"/>
                  </a:cubicBezTo>
                  <a:cubicBezTo>
                    <a:pt x="99496" y="31248"/>
                    <a:pt x="107622" y="20635"/>
                    <a:pt x="118532" y="14791"/>
                  </a:cubicBezTo>
                  <a:cubicBezTo>
                    <a:pt x="134076" y="6437"/>
                    <a:pt x="151378" y="12052"/>
                    <a:pt x="163042" y="24629"/>
                  </a:cubicBezTo>
                  <a:cubicBezTo>
                    <a:pt x="172834" y="35266"/>
                    <a:pt x="180275" y="45879"/>
                    <a:pt x="195636" y="42068"/>
                  </a:cubicBezTo>
                  <a:cubicBezTo>
                    <a:pt x="206821" y="39306"/>
                    <a:pt x="215768" y="31248"/>
                    <a:pt x="224876" y="22849"/>
                  </a:cubicBezTo>
                  <a:cubicBezTo>
                    <a:pt x="234028" y="14403"/>
                    <a:pt x="244186" y="4840"/>
                    <a:pt x="256329" y="2443"/>
                  </a:cubicBezTo>
                  <a:cubicBezTo>
                    <a:pt x="268632" y="1"/>
                    <a:pt x="280866" y="5182"/>
                    <a:pt x="292165" y="10866"/>
                  </a:cubicBezTo>
                  <a:cubicBezTo>
                    <a:pt x="302482" y="16115"/>
                    <a:pt x="332223" y="39374"/>
                    <a:pt x="337541" y="1476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-529950" y="3997325"/>
              <a:ext cx="8448225" cy="1642875"/>
            </a:xfrm>
            <a:custGeom>
              <a:rect b="b" l="l" r="r" t="t"/>
              <a:pathLst>
                <a:path extrusionOk="0" fill="none" h="65715" w="337929">
                  <a:moveTo>
                    <a:pt x="0" y="43003"/>
                  </a:moveTo>
                  <a:cubicBezTo>
                    <a:pt x="26455" y="65714"/>
                    <a:pt x="67358" y="65372"/>
                    <a:pt x="94018" y="42250"/>
                  </a:cubicBezTo>
                  <a:cubicBezTo>
                    <a:pt x="103125" y="34330"/>
                    <a:pt x="110794" y="24035"/>
                    <a:pt x="121294" y="18626"/>
                  </a:cubicBezTo>
                  <a:cubicBezTo>
                    <a:pt x="136998" y="10546"/>
                    <a:pt x="154071" y="17393"/>
                    <a:pt x="165347" y="30404"/>
                  </a:cubicBezTo>
                  <a:cubicBezTo>
                    <a:pt x="174933" y="41497"/>
                    <a:pt x="182511" y="52111"/>
                    <a:pt x="198626" y="46473"/>
                  </a:cubicBezTo>
                  <a:cubicBezTo>
                    <a:pt x="210244" y="42433"/>
                    <a:pt x="219123" y="32230"/>
                    <a:pt x="227820" y="22780"/>
                  </a:cubicBezTo>
                  <a:cubicBezTo>
                    <a:pt x="236493" y="13330"/>
                    <a:pt x="246354" y="3812"/>
                    <a:pt x="258405" y="1895"/>
                  </a:cubicBezTo>
                  <a:cubicBezTo>
                    <a:pt x="270275" y="0"/>
                    <a:pt x="281801" y="5844"/>
                    <a:pt x="292529" y="11504"/>
                  </a:cubicBezTo>
                  <a:cubicBezTo>
                    <a:pt x="302481" y="16754"/>
                    <a:pt x="333524" y="40629"/>
                    <a:pt x="337929" y="15156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-654350" y="4033850"/>
              <a:ext cx="8560075" cy="1414625"/>
            </a:xfrm>
            <a:custGeom>
              <a:rect b="b" l="l" r="r" t="t"/>
              <a:pathLst>
                <a:path extrusionOk="0" fill="none" h="56585" w="342403">
                  <a:moveTo>
                    <a:pt x="0" y="37776"/>
                  </a:moveTo>
                  <a:cubicBezTo>
                    <a:pt x="15293" y="50718"/>
                    <a:pt x="35950" y="56584"/>
                    <a:pt x="55237" y="53891"/>
                  </a:cubicBezTo>
                  <a:cubicBezTo>
                    <a:pt x="69891" y="51836"/>
                    <a:pt x="84180" y="46016"/>
                    <a:pt x="95889" y="37867"/>
                  </a:cubicBezTo>
                  <a:cubicBezTo>
                    <a:pt x="98697" y="35904"/>
                    <a:pt x="101367" y="33804"/>
                    <a:pt x="104015" y="31750"/>
                  </a:cubicBezTo>
                  <a:cubicBezTo>
                    <a:pt x="110087" y="26957"/>
                    <a:pt x="115839" y="22186"/>
                    <a:pt x="122960" y="19516"/>
                  </a:cubicBezTo>
                  <a:cubicBezTo>
                    <a:pt x="125083" y="18740"/>
                    <a:pt x="127228" y="18169"/>
                    <a:pt x="129420" y="17872"/>
                  </a:cubicBezTo>
                  <a:cubicBezTo>
                    <a:pt x="142841" y="15978"/>
                    <a:pt x="156970" y="22780"/>
                    <a:pt x="167218" y="33097"/>
                  </a:cubicBezTo>
                  <a:cubicBezTo>
                    <a:pt x="169889" y="35767"/>
                    <a:pt x="172445" y="38347"/>
                    <a:pt x="175025" y="40606"/>
                  </a:cubicBezTo>
                  <a:cubicBezTo>
                    <a:pt x="182283" y="47043"/>
                    <a:pt x="189815" y="51015"/>
                    <a:pt x="201616" y="46724"/>
                  </a:cubicBezTo>
                  <a:cubicBezTo>
                    <a:pt x="209719" y="43756"/>
                    <a:pt x="216590" y="38027"/>
                    <a:pt x="223003" y="31613"/>
                  </a:cubicBezTo>
                  <a:cubicBezTo>
                    <a:pt x="225879" y="28737"/>
                    <a:pt x="228687" y="25724"/>
                    <a:pt x="231449" y="22757"/>
                  </a:cubicBezTo>
                  <a:cubicBezTo>
                    <a:pt x="240351" y="13262"/>
                    <a:pt x="250234" y="3652"/>
                    <a:pt x="262149" y="913"/>
                  </a:cubicBezTo>
                  <a:cubicBezTo>
                    <a:pt x="265436" y="160"/>
                    <a:pt x="268700" y="0"/>
                    <a:pt x="271941" y="206"/>
                  </a:cubicBezTo>
                  <a:cubicBezTo>
                    <a:pt x="277259" y="525"/>
                    <a:pt x="282532" y="1940"/>
                    <a:pt x="287736" y="3903"/>
                  </a:cubicBezTo>
                  <a:cubicBezTo>
                    <a:pt x="290635" y="4999"/>
                    <a:pt x="293511" y="6323"/>
                    <a:pt x="296318" y="7761"/>
                  </a:cubicBezTo>
                  <a:cubicBezTo>
                    <a:pt x="300587" y="9929"/>
                    <a:pt x="307845" y="15225"/>
                    <a:pt x="315263" y="19151"/>
                  </a:cubicBezTo>
                  <a:cubicBezTo>
                    <a:pt x="326630" y="25177"/>
                    <a:pt x="338888" y="28486"/>
                    <a:pt x="342403" y="13992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-778175" y="4026425"/>
              <a:ext cx="8671350" cy="1337025"/>
            </a:xfrm>
            <a:custGeom>
              <a:rect b="b" l="l" r="r" t="t"/>
              <a:pathLst>
                <a:path extrusionOk="0" fill="none" h="53481" w="346854">
                  <a:moveTo>
                    <a:pt x="0" y="34284"/>
                  </a:moveTo>
                  <a:cubicBezTo>
                    <a:pt x="15407" y="47158"/>
                    <a:pt x="36863" y="53480"/>
                    <a:pt x="56196" y="50148"/>
                  </a:cubicBezTo>
                  <a:cubicBezTo>
                    <a:pt x="71169" y="47568"/>
                    <a:pt x="85709" y="41657"/>
                    <a:pt x="97738" y="35243"/>
                  </a:cubicBezTo>
                  <a:cubicBezTo>
                    <a:pt x="100591" y="33713"/>
                    <a:pt x="103330" y="32139"/>
                    <a:pt x="106001" y="30609"/>
                  </a:cubicBezTo>
                  <a:cubicBezTo>
                    <a:pt x="112118" y="27140"/>
                    <a:pt x="117687" y="23739"/>
                    <a:pt x="124603" y="22187"/>
                  </a:cubicBezTo>
                  <a:cubicBezTo>
                    <a:pt x="126658" y="21707"/>
                    <a:pt x="128735" y="21433"/>
                    <a:pt x="130858" y="21411"/>
                  </a:cubicBezTo>
                  <a:cubicBezTo>
                    <a:pt x="144005" y="21137"/>
                    <a:pt x="158225" y="28121"/>
                    <a:pt x="169090" y="37548"/>
                  </a:cubicBezTo>
                  <a:cubicBezTo>
                    <a:pt x="171898" y="39990"/>
                    <a:pt x="174659" y="42296"/>
                    <a:pt x="177398" y="44304"/>
                  </a:cubicBezTo>
                  <a:cubicBezTo>
                    <a:pt x="185068" y="49942"/>
                    <a:pt x="192942" y="53206"/>
                    <a:pt x="204606" y="48732"/>
                  </a:cubicBezTo>
                  <a:cubicBezTo>
                    <a:pt x="212778" y="45605"/>
                    <a:pt x="219808" y="39831"/>
                    <a:pt x="226382" y="33417"/>
                  </a:cubicBezTo>
                  <a:cubicBezTo>
                    <a:pt x="229349" y="30518"/>
                    <a:pt x="232225" y="27505"/>
                    <a:pt x="235078" y="24515"/>
                  </a:cubicBezTo>
                  <a:cubicBezTo>
                    <a:pt x="244162" y="14974"/>
                    <a:pt x="254114" y="5182"/>
                    <a:pt x="265869" y="1690"/>
                  </a:cubicBezTo>
                  <a:cubicBezTo>
                    <a:pt x="269111" y="731"/>
                    <a:pt x="272306" y="297"/>
                    <a:pt x="275502" y="183"/>
                  </a:cubicBezTo>
                  <a:cubicBezTo>
                    <a:pt x="280774" y="1"/>
                    <a:pt x="286001" y="799"/>
                    <a:pt x="291274" y="2306"/>
                  </a:cubicBezTo>
                  <a:cubicBezTo>
                    <a:pt x="294264" y="3150"/>
                    <a:pt x="297208" y="4360"/>
                    <a:pt x="300062" y="5775"/>
                  </a:cubicBezTo>
                  <a:cubicBezTo>
                    <a:pt x="304649" y="8035"/>
                    <a:pt x="311839" y="13559"/>
                    <a:pt x="319052" y="17713"/>
                  </a:cubicBezTo>
                  <a:cubicBezTo>
                    <a:pt x="330237" y="24173"/>
                    <a:pt x="342471" y="28258"/>
                    <a:pt x="346853" y="14609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-902575" y="4005875"/>
              <a:ext cx="8783775" cy="1396950"/>
            </a:xfrm>
            <a:custGeom>
              <a:rect b="b" l="l" r="r" t="t"/>
              <a:pathLst>
                <a:path extrusionOk="0" fill="none" h="55878" w="351351">
                  <a:moveTo>
                    <a:pt x="0" y="31317"/>
                  </a:moveTo>
                  <a:cubicBezTo>
                    <a:pt x="15567" y="44145"/>
                    <a:pt x="37799" y="50878"/>
                    <a:pt x="57178" y="46930"/>
                  </a:cubicBezTo>
                  <a:cubicBezTo>
                    <a:pt x="72471" y="43825"/>
                    <a:pt x="87216" y="37845"/>
                    <a:pt x="99610" y="33143"/>
                  </a:cubicBezTo>
                  <a:cubicBezTo>
                    <a:pt x="102509" y="32048"/>
                    <a:pt x="105293" y="30998"/>
                    <a:pt x="108010" y="30016"/>
                  </a:cubicBezTo>
                  <a:cubicBezTo>
                    <a:pt x="114127" y="27848"/>
                    <a:pt x="119536" y="25816"/>
                    <a:pt x="126247" y="25360"/>
                  </a:cubicBezTo>
                  <a:cubicBezTo>
                    <a:pt x="128233" y="25223"/>
                    <a:pt x="130264" y="25246"/>
                    <a:pt x="132319" y="25451"/>
                  </a:cubicBezTo>
                  <a:cubicBezTo>
                    <a:pt x="145215" y="26843"/>
                    <a:pt x="159526" y="33988"/>
                    <a:pt x="170962" y="42524"/>
                  </a:cubicBezTo>
                  <a:cubicBezTo>
                    <a:pt x="173952" y="44738"/>
                    <a:pt x="176874" y="46770"/>
                    <a:pt x="179795" y="48527"/>
                  </a:cubicBezTo>
                  <a:cubicBezTo>
                    <a:pt x="187852" y="53366"/>
                    <a:pt x="196070" y="55877"/>
                    <a:pt x="207619" y="51266"/>
                  </a:cubicBezTo>
                  <a:cubicBezTo>
                    <a:pt x="215859" y="47980"/>
                    <a:pt x="223049" y="42182"/>
                    <a:pt x="229805" y="35722"/>
                  </a:cubicBezTo>
                  <a:cubicBezTo>
                    <a:pt x="232841" y="32824"/>
                    <a:pt x="235808" y="29788"/>
                    <a:pt x="238730" y="26775"/>
                  </a:cubicBezTo>
                  <a:cubicBezTo>
                    <a:pt x="248020" y="17211"/>
                    <a:pt x="257995" y="7282"/>
                    <a:pt x="269613" y="2968"/>
                  </a:cubicBezTo>
                  <a:cubicBezTo>
                    <a:pt x="272785" y="1804"/>
                    <a:pt x="275958" y="1119"/>
                    <a:pt x="279085" y="708"/>
                  </a:cubicBezTo>
                  <a:cubicBezTo>
                    <a:pt x="284312" y="1"/>
                    <a:pt x="289494" y="183"/>
                    <a:pt x="294812" y="1211"/>
                  </a:cubicBezTo>
                  <a:cubicBezTo>
                    <a:pt x="297893" y="1827"/>
                    <a:pt x="300906" y="2922"/>
                    <a:pt x="303851" y="4315"/>
                  </a:cubicBezTo>
                  <a:cubicBezTo>
                    <a:pt x="308735" y="6643"/>
                    <a:pt x="315857" y="12418"/>
                    <a:pt x="322887" y="16800"/>
                  </a:cubicBezTo>
                  <a:cubicBezTo>
                    <a:pt x="333866" y="23693"/>
                    <a:pt x="346100" y="28555"/>
                    <a:pt x="351350" y="15727"/>
                  </a:cubicBezTo>
                </a:path>
              </a:pathLst>
            </a:custGeom>
            <a:noFill/>
            <a:ln cap="rnd" cmpd="sng" w="9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-1026400" y="3973925"/>
              <a:ext cx="8895025" cy="1475100"/>
            </a:xfrm>
            <a:custGeom>
              <a:rect b="b" l="l" r="r" t="t"/>
              <a:pathLst>
                <a:path extrusionOk="0" fill="none" h="59004" w="355801">
                  <a:moveTo>
                    <a:pt x="0" y="28806"/>
                  </a:moveTo>
                  <a:cubicBezTo>
                    <a:pt x="15704" y="41588"/>
                    <a:pt x="38712" y="48733"/>
                    <a:pt x="58136" y="44168"/>
                  </a:cubicBezTo>
                  <a:cubicBezTo>
                    <a:pt x="73726" y="40515"/>
                    <a:pt x="88676" y="34444"/>
                    <a:pt x="101459" y="31522"/>
                  </a:cubicBezTo>
                  <a:cubicBezTo>
                    <a:pt x="104403" y="30838"/>
                    <a:pt x="107233" y="30290"/>
                    <a:pt x="110018" y="29879"/>
                  </a:cubicBezTo>
                  <a:cubicBezTo>
                    <a:pt x="116090" y="29012"/>
                    <a:pt x="121385" y="28327"/>
                    <a:pt x="127890" y="29012"/>
                  </a:cubicBezTo>
                  <a:cubicBezTo>
                    <a:pt x="129808" y="29194"/>
                    <a:pt x="131771" y="29491"/>
                    <a:pt x="133756" y="29970"/>
                  </a:cubicBezTo>
                  <a:cubicBezTo>
                    <a:pt x="146379" y="33006"/>
                    <a:pt x="160804" y="40287"/>
                    <a:pt x="172811" y="47957"/>
                  </a:cubicBezTo>
                  <a:cubicBezTo>
                    <a:pt x="175960" y="49965"/>
                    <a:pt x="179087" y="51723"/>
                    <a:pt x="182169" y="53206"/>
                  </a:cubicBezTo>
                  <a:cubicBezTo>
                    <a:pt x="190637" y="57246"/>
                    <a:pt x="199197" y="59004"/>
                    <a:pt x="210586" y="54256"/>
                  </a:cubicBezTo>
                  <a:cubicBezTo>
                    <a:pt x="218918" y="50810"/>
                    <a:pt x="226267" y="44966"/>
                    <a:pt x="233183" y="38507"/>
                  </a:cubicBezTo>
                  <a:cubicBezTo>
                    <a:pt x="236311" y="35585"/>
                    <a:pt x="239346" y="32549"/>
                    <a:pt x="242359" y="29514"/>
                  </a:cubicBezTo>
                  <a:cubicBezTo>
                    <a:pt x="251832" y="19904"/>
                    <a:pt x="261852" y="9838"/>
                    <a:pt x="273333" y="4725"/>
                  </a:cubicBezTo>
                  <a:cubicBezTo>
                    <a:pt x="276460" y="3333"/>
                    <a:pt x="279564" y="2397"/>
                    <a:pt x="282646" y="1667"/>
                  </a:cubicBezTo>
                  <a:cubicBezTo>
                    <a:pt x="287827" y="457"/>
                    <a:pt x="292986" y="1"/>
                    <a:pt x="298350" y="594"/>
                  </a:cubicBezTo>
                  <a:cubicBezTo>
                    <a:pt x="301522" y="936"/>
                    <a:pt x="304604" y="1918"/>
                    <a:pt x="307594" y="3310"/>
                  </a:cubicBezTo>
                  <a:cubicBezTo>
                    <a:pt x="312798" y="5730"/>
                    <a:pt x="319874" y="11733"/>
                    <a:pt x="326676" y="16344"/>
                  </a:cubicBezTo>
                  <a:cubicBezTo>
                    <a:pt x="337472" y="23670"/>
                    <a:pt x="349684" y="29308"/>
                    <a:pt x="355801" y="17302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-1150800" y="3937400"/>
              <a:ext cx="9006875" cy="1557850"/>
            </a:xfrm>
            <a:custGeom>
              <a:rect b="b" l="l" r="r" t="t"/>
              <a:pathLst>
                <a:path extrusionOk="0" fill="none" h="62314" w="360275">
                  <a:moveTo>
                    <a:pt x="0" y="26478"/>
                  </a:moveTo>
                  <a:cubicBezTo>
                    <a:pt x="15841" y="39215"/>
                    <a:pt x="39648" y="46747"/>
                    <a:pt x="59118" y="41588"/>
                  </a:cubicBezTo>
                  <a:cubicBezTo>
                    <a:pt x="75027" y="37389"/>
                    <a:pt x="90137" y="31203"/>
                    <a:pt x="103330" y="30062"/>
                  </a:cubicBezTo>
                  <a:cubicBezTo>
                    <a:pt x="106298" y="29811"/>
                    <a:pt x="109174" y="29765"/>
                    <a:pt x="112027" y="29925"/>
                  </a:cubicBezTo>
                  <a:cubicBezTo>
                    <a:pt x="118053" y="30290"/>
                    <a:pt x="123234" y="31020"/>
                    <a:pt x="129557" y="32824"/>
                  </a:cubicBezTo>
                  <a:cubicBezTo>
                    <a:pt x="131383" y="33349"/>
                    <a:pt x="133300" y="33942"/>
                    <a:pt x="135240" y="34672"/>
                  </a:cubicBezTo>
                  <a:cubicBezTo>
                    <a:pt x="147589" y="39374"/>
                    <a:pt x="162106" y="46770"/>
                    <a:pt x="174705" y="53572"/>
                  </a:cubicBezTo>
                  <a:cubicBezTo>
                    <a:pt x="178015" y="55352"/>
                    <a:pt x="181302" y="56836"/>
                    <a:pt x="184588" y="58045"/>
                  </a:cubicBezTo>
                  <a:cubicBezTo>
                    <a:pt x="193422" y="61332"/>
                    <a:pt x="202324" y="62314"/>
                    <a:pt x="213599" y="57429"/>
                  </a:cubicBezTo>
                  <a:cubicBezTo>
                    <a:pt x="221999" y="53800"/>
                    <a:pt x="229509" y="47957"/>
                    <a:pt x="236607" y="41474"/>
                  </a:cubicBezTo>
                  <a:cubicBezTo>
                    <a:pt x="239803" y="38553"/>
                    <a:pt x="242907" y="35494"/>
                    <a:pt x="245989" y="32413"/>
                  </a:cubicBezTo>
                  <a:cubicBezTo>
                    <a:pt x="255689" y="22758"/>
                    <a:pt x="265755" y="12600"/>
                    <a:pt x="277077" y="6666"/>
                  </a:cubicBezTo>
                  <a:cubicBezTo>
                    <a:pt x="280135" y="5068"/>
                    <a:pt x="283217" y="3858"/>
                    <a:pt x="286230" y="2831"/>
                  </a:cubicBezTo>
                  <a:cubicBezTo>
                    <a:pt x="291365" y="1096"/>
                    <a:pt x="296501" y="1"/>
                    <a:pt x="301911" y="161"/>
                  </a:cubicBezTo>
                  <a:cubicBezTo>
                    <a:pt x="305152" y="252"/>
                    <a:pt x="308324" y="1096"/>
                    <a:pt x="311383" y="2489"/>
                  </a:cubicBezTo>
                  <a:cubicBezTo>
                    <a:pt x="316884" y="4977"/>
                    <a:pt x="323891" y="11231"/>
                    <a:pt x="330488" y="16070"/>
                  </a:cubicBezTo>
                  <a:cubicBezTo>
                    <a:pt x="341102" y="23853"/>
                    <a:pt x="353290" y="30244"/>
                    <a:pt x="360275" y="19060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-1274625" y="3889475"/>
              <a:ext cx="9118150" cy="1652000"/>
            </a:xfrm>
            <a:custGeom>
              <a:rect b="b" l="l" r="r" t="t"/>
              <a:pathLst>
                <a:path extrusionOk="0" fill="none" h="66080" w="364726">
                  <a:moveTo>
                    <a:pt x="0" y="24606"/>
                  </a:moveTo>
                  <a:cubicBezTo>
                    <a:pt x="15978" y="37297"/>
                    <a:pt x="40561" y="45217"/>
                    <a:pt x="60099" y="39465"/>
                  </a:cubicBezTo>
                  <a:cubicBezTo>
                    <a:pt x="76282" y="34718"/>
                    <a:pt x="91598" y="28372"/>
                    <a:pt x="105179" y="29057"/>
                  </a:cubicBezTo>
                  <a:cubicBezTo>
                    <a:pt x="108192" y="29217"/>
                    <a:pt x="111091" y="29673"/>
                    <a:pt x="114013" y="30427"/>
                  </a:cubicBezTo>
                  <a:cubicBezTo>
                    <a:pt x="119993" y="32002"/>
                    <a:pt x="125060" y="34170"/>
                    <a:pt x="131177" y="37092"/>
                  </a:cubicBezTo>
                  <a:cubicBezTo>
                    <a:pt x="132958" y="37959"/>
                    <a:pt x="134806" y="38826"/>
                    <a:pt x="136678" y="39831"/>
                  </a:cubicBezTo>
                  <a:cubicBezTo>
                    <a:pt x="148775" y="46199"/>
                    <a:pt x="163406" y="53731"/>
                    <a:pt x="176554" y="59643"/>
                  </a:cubicBezTo>
                  <a:cubicBezTo>
                    <a:pt x="180046" y="61195"/>
                    <a:pt x="183516" y="62428"/>
                    <a:pt x="186962" y="63363"/>
                  </a:cubicBezTo>
                  <a:cubicBezTo>
                    <a:pt x="196184" y="65874"/>
                    <a:pt x="205428" y="66080"/>
                    <a:pt x="216589" y="61058"/>
                  </a:cubicBezTo>
                  <a:cubicBezTo>
                    <a:pt x="225035" y="57246"/>
                    <a:pt x="232727" y="51380"/>
                    <a:pt x="239985" y="44875"/>
                  </a:cubicBezTo>
                  <a:cubicBezTo>
                    <a:pt x="243272" y="41953"/>
                    <a:pt x="246468" y="38872"/>
                    <a:pt x="249618" y="35790"/>
                  </a:cubicBezTo>
                  <a:cubicBezTo>
                    <a:pt x="259501" y="26090"/>
                    <a:pt x="269613" y="15796"/>
                    <a:pt x="280797" y="9062"/>
                  </a:cubicBezTo>
                  <a:cubicBezTo>
                    <a:pt x="283810" y="7236"/>
                    <a:pt x="286823" y="5775"/>
                    <a:pt x="289813" y="4429"/>
                  </a:cubicBezTo>
                  <a:cubicBezTo>
                    <a:pt x="294880" y="2169"/>
                    <a:pt x="299993" y="457"/>
                    <a:pt x="305448" y="160"/>
                  </a:cubicBezTo>
                  <a:cubicBezTo>
                    <a:pt x="308781" y="0"/>
                    <a:pt x="312022" y="754"/>
                    <a:pt x="315126" y="2123"/>
                  </a:cubicBezTo>
                  <a:cubicBezTo>
                    <a:pt x="320947" y="4680"/>
                    <a:pt x="327886" y="11208"/>
                    <a:pt x="334277" y="16252"/>
                  </a:cubicBezTo>
                  <a:cubicBezTo>
                    <a:pt x="344708" y="24492"/>
                    <a:pt x="356874" y="31636"/>
                    <a:pt x="364726" y="21274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-1399025" y="3835275"/>
              <a:ext cx="9230000" cy="1767250"/>
            </a:xfrm>
            <a:custGeom>
              <a:rect b="b" l="l" r="r" t="t"/>
              <a:pathLst>
                <a:path extrusionOk="0" fill="none" h="70690" w="369200">
                  <a:moveTo>
                    <a:pt x="0" y="22985"/>
                  </a:moveTo>
                  <a:cubicBezTo>
                    <a:pt x="16138" y="35630"/>
                    <a:pt x="41474" y="43916"/>
                    <a:pt x="61081" y="37593"/>
                  </a:cubicBezTo>
                  <a:cubicBezTo>
                    <a:pt x="77561" y="32275"/>
                    <a:pt x="93059" y="25770"/>
                    <a:pt x="107051" y="28303"/>
                  </a:cubicBezTo>
                  <a:cubicBezTo>
                    <a:pt x="110087" y="28874"/>
                    <a:pt x="113031" y="29810"/>
                    <a:pt x="116021" y="31179"/>
                  </a:cubicBezTo>
                  <a:cubicBezTo>
                    <a:pt x="121979" y="33918"/>
                    <a:pt x="126932" y="37548"/>
                    <a:pt x="132843" y="41633"/>
                  </a:cubicBezTo>
                  <a:cubicBezTo>
                    <a:pt x="134533" y="42797"/>
                    <a:pt x="136313" y="43984"/>
                    <a:pt x="138139" y="45217"/>
                  </a:cubicBezTo>
                  <a:cubicBezTo>
                    <a:pt x="149962" y="53297"/>
                    <a:pt x="164708" y="60921"/>
                    <a:pt x="178426" y="65965"/>
                  </a:cubicBezTo>
                  <a:cubicBezTo>
                    <a:pt x="182078" y="67289"/>
                    <a:pt x="185730" y="68270"/>
                    <a:pt x="189359" y="68932"/>
                  </a:cubicBezTo>
                  <a:cubicBezTo>
                    <a:pt x="198946" y="70690"/>
                    <a:pt x="208555" y="70074"/>
                    <a:pt x="219580" y="64938"/>
                  </a:cubicBezTo>
                  <a:cubicBezTo>
                    <a:pt x="228116" y="60966"/>
                    <a:pt x="235968" y="55077"/>
                    <a:pt x="243409" y="48549"/>
                  </a:cubicBezTo>
                  <a:cubicBezTo>
                    <a:pt x="246765" y="45605"/>
                    <a:pt x="250029" y="42524"/>
                    <a:pt x="253270" y="39396"/>
                  </a:cubicBezTo>
                  <a:cubicBezTo>
                    <a:pt x="263359" y="29673"/>
                    <a:pt x="273516" y="19265"/>
                    <a:pt x="284540" y="11709"/>
                  </a:cubicBezTo>
                  <a:cubicBezTo>
                    <a:pt x="287508" y="9678"/>
                    <a:pt x="290475" y="7920"/>
                    <a:pt x="293397" y="6300"/>
                  </a:cubicBezTo>
                  <a:cubicBezTo>
                    <a:pt x="298418" y="3492"/>
                    <a:pt x="303485" y="1141"/>
                    <a:pt x="308986" y="434"/>
                  </a:cubicBezTo>
                  <a:cubicBezTo>
                    <a:pt x="312433" y="0"/>
                    <a:pt x="315720" y="639"/>
                    <a:pt x="318915" y="2009"/>
                  </a:cubicBezTo>
                  <a:cubicBezTo>
                    <a:pt x="325033" y="4634"/>
                    <a:pt x="331903" y="11413"/>
                    <a:pt x="338089" y="16685"/>
                  </a:cubicBezTo>
                  <a:cubicBezTo>
                    <a:pt x="348314" y="25382"/>
                    <a:pt x="360480" y="33279"/>
                    <a:pt x="369200" y="23738"/>
                  </a:cubicBezTo>
                </a:path>
              </a:pathLst>
            </a:custGeom>
            <a:noFill/>
            <a:ln cap="rnd" cmpd="sng" w="102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-1523425" y="3781050"/>
              <a:ext cx="9342425" cy="1887675"/>
            </a:xfrm>
            <a:custGeom>
              <a:rect b="b" l="l" r="r" t="t"/>
              <a:pathLst>
                <a:path extrusionOk="0" fill="none" h="75507" w="373697">
                  <a:moveTo>
                    <a:pt x="0" y="21365"/>
                  </a:moveTo>
                  <a:cubicBezTo>
                    <a:pt x="16275" y="33965"/>
                    <a:pt x="42410" y="42615"/>
                    <a:pt x="62062" y="35722"/>
                  </a:cubicBezTo>
                  <a:cubicBezTo>
                    <a:pt x="78839" y="29833"/>
                    <a:pt x="94543" y="23146"/>
                    <a:pt x="108923" y="27574"/>
                  </a:cubicBezTo>
                  <a:cubicBezTo>
                    <a:pt x="112004" y="28509"/>
                    <a:pt x="114994" y="29947"/>
                    <a:pt x="118053" y="31933"/>
                  </a:cubicBezTo>
                  <a:cubicBezTo>
                    <a:pt x="123987" y="35836"/>
                    <a:pt x="128803" y="40926"/>
                    <a:pt x="134510" y="46153"/>
                  </a:cubicBezTo>
                  <a:cubicBezTo>
                    <a:pt x="136130" y="47660"/>
                    <a:pt x="137842" y="49143"/>
                    <a:pt x="139623" y="50627"/>
                  </a:cubicBezTo>
                  <a:cubicBezTo>
                    <a:pt x="151149" y="60396"/>
                    <a:pt x="166032" y="68088"/>
                    <a:pt x="180320" y="72265"/>
                  </a:cubicBezTo>
                  <a:cubicBezTo>
                    <a:pt x="184132" y="73384"/>
                    <a:pt x="187967" y="74114"/>
                    <a:pt x="191779" y="74502"/>
                  </a:cubicBezTo>
                  <a:cubicBezTo>
                    <a:pt x="201730" y="75507"/>
                    <a:pt x="211682" y="74091"/>
                    <a:pt x="222593" y="68819"/>
                  </a:cubicBezTo>
                  <a:cubicBezTo>
                    <a:pt x="231198" y="64665"/>
                    <a:pt x="239209" y="58753"/>
                    <a:pt x="246810" y="52202"/>
                  </a:cubicBezTo>
                  <a:cubicBezTo>
                    <a:pt x="250257" y="49258"/>
                    <a:pt x="253612" y="46176"/>
                    <a:pt x="256922" y="43026"/>
                  </a:cubicBezTo>
                  <a:cubicBezTo>
                    <a:pt x="267193" y="33257"/>
                    <a:pt x="277419" y="22712"/>
                    <a:pt x="288284" y="14335"/>
                  </a:cubicBezTo>
                  <a:cubicBezTo>
                    <a:pt x="291183" y="12121"/>
                    <a:pt x="294104" y="10089"/>
                    <a:pt x="296980" y="8149"/>
                  </a:cubicBezTo>
                  <a:cubicBezTo>
                    <a:pt x="301956" y="4840"/>
                    <a:pt x="307001" y="1827"/>
                    <a:pt x="312547" y="708"/>
                  </a:cubicBezTo>
                  <a:cubicBezTo>
                    <a:pt x="316062" y="1"/>
                    <a:pt x="319440" y="526"/>
                    <a:pt x="322704" y="1895"/>
                  </a:cubicBezTo>
                  <a:cubicBezTo>
                    <a:pt x="329118" y="4589"/>
                    <a:pt x="335920" y="11642"/>
                    <a:pt x="341901" y="17120"/>
                  </a:cubicBezTo>
                  <a:cubicBezTo>
                    <a:pt x="351921" y="26273"/>
                    <a:pt x="364110" y="34923"/>
                    <a:pt x="373696" y="26204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-1647250" y="3726275"/>
              <a:ext cx="9453700" cy="2008650"/>
            </a:xfrm>
            <a:custGeom>
              <a:rect b="b" l="l" r="r" t="t"/>
              <a:pathLst>
                <a:path extrusionOk="0" fill="none" h="80346" w="378148">
                  <a:moveTo>
                    <a:pt x="0" y="19767"/>
                  </a:moveTo>
                  <a:cubicBezTo>
                    <a:pt x="16412" y="32321"/>
                    <a:pt x="43300" y="41337"/>
                    <a:pt x="63021" y="33873"/>
                  </a:cubicBezTo>
                  <a:cubicBezTo>
                    <a:pt x="80094" y="27414"/>
                    <a:pt x="96049" y="20520"/>
                    <a:pt x="110771" y="26843"/>
                  </a:cubicBezTo>
                  <a:cubicBezTo>
                    <a:pt x="113898" y="28190"/>
                    <a:pt x="116957" y="30107"/>
                    <a:pt x="120038" y="32709"/>
                  </a:cubicBezTo>
                  <a:cubicBezTo>
                    <a:pt x="125996" y="37753"/>
                    <a:pt x="130652" y="44350"/>
                    <a:pt x="136130" y="50695"/>
                  </a:cubicBezTo>
                  <a:cubicBezTo>
                    <a:pt x="137705" y="52521"/>
                    <a:pt x="139349" y="54302"/>
                    <a:pt x="141061" y="56059"/>
                  </a:cubicBezTo>
                  <a:cubicBezTo>
                    <a:pt x="152291" y="67518"/>
                    <a:pt x="167310" y="75301"/>
                    <a:pt x="182169" y="78611"/>
                  </a:cubicBezTo>
                  <a:cubicBezTo>
                    <a:pt x="186163" y="79501"/>
                    <a:pt x="190158" y="79980"/>
                    <a:pt x="194152" y="80071"/>
                  </a:cubicBezTo>
                  <a:cubicBezTo>
                    <a:pt x="204492" y="80345"/>
                    <a:pt x="214786" y="78109"/>
                    <a:pt x="225560" y="72722"/>
                  </a:cubicBezTo>
                  <a:cubicBezTo>
                    <a:pt x="234233" y="68385"/>
                    <a:pt x="242428" y="62473"/>
                    <a:pt x="250211" y="55900"/>
                  </a:cubicBezTo>
                  <a:cubicBezTo>
                    <a:pt x="253703" y="52932"/>
                    <a:pt x="257150" y="49828"/>
                    <a:pt x="260551" y="46655"/>
                  </a:cubicBezTo>
                  <a:cubicBezTo>
                    <a:pt x="271028" y="36863"/>
                    <a:pt x="281299" y="26204"/>
                    <a:pt x="292027" y="17005"/>
                  </a:cubicBezTo>
                  <a:cubicBezTo>
                    <a:pt x="294858" y="14563"/>
                    <a:pt x="297711" y="12280"/>
                    <a:pt x="300541" y="10044"/>
                  </a:cubicBezTo>
                  <a:cubicBezTo>
                    <a:pt x="305448" y="6186"/>
                    <a:pt x="310493" y="2511"/>
                    <a:pt x="316085" y="982"/>
                  </a:cubicBezTo>
                  <a:cubicBezTo>
                    <a:pt x="319691" y="0"/>
                    <a:pt x="323138" y="457"/>
                    <a:pt x="326448" y="1804"/>
                  </a:cubicBezTo>
                  <a:cubicBezTo>
                    <a:pt x="333181" y="4566"/>
                    <a:pt x="339915" y="11892"/>
                    <a:pt x="345689" y="17576"/>
                  </a:cubicBezTo>
                  <a:cubicBezTo>
                    <a:pt x="355527" y="27185"/>
                    <a:pt x="367693" y="36589"/>
                    <a:pt x="378147" y="28715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-1771650" y="3672075"/>
              <a:ext cx="9565525" cy="2145600"/>
            </a:xfrm>
            <a:custGeom>
              <a:rect b="b" l="l" r="r" t="t"/>
              <a:pathLst>
                <a:path extrusionOk="0" fill="none" h="85824" w="382621">
                  <a:moveTo>
                    <a:pt x="0" y="18169"/>
                  </a:moveTo>
                  <a:cubicBezTo>
                    <a:pt x="16549" y="30654"/>
                    <a:pt x="44213" y="39990"/>
                    <a:pt x="64025" y="32001"/>
                  </a:cubicBezTo>
                  <a:cubicBezTo>
                    <a:pt x="81372" y="24925"/>
                    <a:pt x="97578" y="17872"/>
                    <a:pt x="112643" y="26089"/>
                  </a:cubicBezTo>
                  <a:cubicBezTo>
                    <a:pt x="115816" y="27824"/>
                    <a:pt x="118943" y="30244"/>
                    <a:pt x="122047" y="33462"/>
                  </a:cubicBezTo>
                  <a:cubicBezTo>
                    <a:pt x="128050" y="39693"/>
                    <a:pt x="132547" y="47728"/>
                    <a:pt x="137797" y="55237"/>
                  </a:cubicBezTo>
                  <a:cubicBezTo>
                    <a:pt x="139303" y="57360"/>
                    <a:pt x="140855" y="59460"/>
                    <a:pt x="142521" y="61468"/>
                  </a:cubicBezTo>
                  <a:cubicBezTo>
                    <a:pt x="153455" y="74616"/>
                    <a:pt x="168634" y="82445"/>
                    <a:pt x="184041" y="84933"/>
                  </a:cubicBezTo>
                  <a:cubicBezTo>
                    <a:pt x="188195" y="85595"/>
                    <a:pt x="192395" y="85823"/>
                    <a:pt x="196549" y="85640"/>
                  </a:cubicBezTo>
                  <a:cubicBezTo>
                    <a:pt x="207300" y="85161"/>
                    <a:pt x="217891" y="82103"/>
                    <a:pt x="228573" y="76602"/>
                  </a:cubicBezTo>
                  <a:cubicBezTo>
                    <a:pt x="237292" y="72059"/>
                    <a:pt x="245669" y="66148"/>
                    <a:pt x="253612" y="59574"/>
                  </a:cubicBezTo>
                  <a:cubicBezTo>
                    <a:pt x="257196" y="56607"/>
                    <a:pt x="260711" y="53480"/>
                    <a:pt x="264180" y="50284"/>
                  </a:cubicBezTo>
                  <a:cubicBezTo>
                    <a:pt x="274863" y="40424"/>
                    <a:pt x="285202" y="29673"/>
                    <a:pt x="295771" y="19653"/>
                  </a:cubicBezTo>
                  <a:cubicBezTo>
                    <a:pt x="298555" y="17005"/>
                    <a:pt x="301340" y="14426"/>
                    <a:pt x="304125" y="11892"/>
                  </a:cubicBezTo>
                  <a:cubicBezTo>
                    <a:pt x="308964" y="7510"/>
                    <a:pt x="313985" y="3196"/>
                    <a:pt x="319646" y="1255"/>
                  </a:cubicBezTo>
                  <a:cubicBezTo>
                    <a:pt x="323321" y="0"/>
                    <a:pt x="326859" y="342"/>
                    <a:pt x="330237" y="1689"/>
                  </a:cubicBezTo>
                  <a:cubicBezTo>
                    <a:pt x="337290" y="4497"/>
                    <a:pt x="343909" y="12120"/>
                    <a:pt x="349524" y="18009"/>
                  </a:cubicBezTo>
                  <a:cubicBezTo>
                    <a:pt x="359111" y="28098"/>
                    <a:pt x="371300" y="38232"/>
                    <a:pt x="382621" y="31179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-1895475" y="3534550"/>
              <a:ext cx="9676800" cy="2418925"/>
            </a:xfrm>
            <a:custGeom>
              <a:rect b="b" l="l" r="r" t="t"/>
              <a:pathLst>
                <a:path extrusionOk="0" fill="none" h="96757" w="387072">
                  <a:moveTo>
                    <a:pt x="0" y="19881"/>
                  </a:moveTo>
                  <a:cubicBezTo>
                    <a:pt x="16685" y="32321"/>
                    <a:pt x="45126" y="42044"/>
                    <a:pt x="64984" y="33462"/>
                  </a:cubicBezTo>
                  <a:cubicBezTo>
                    <a:pt x="86348" y="24241"/>
                    <a:pt x="106001" y="15499"/>
                    <a:pt x="124056" y="37548"/>
                  </a:cubicBezTo>
                  <a:cubicBezTo>
                    <a:pt x="131816" y="47066"/>
                    <a:pt x="136701" y="60031"/>
                    <a:pt x="143959" y="70211"/>
                  </a:cubicBezTo>
                  <a:cubicBezTo>
                    <a:pt x="157449" y="89064"/>
                    <a:pt x="178540" y="96756"/>
                    <a:pt x="198946" y="94542"/>
                  </a:cubicBezTo>
                  <a:cubicBezTo>
                    <a:pt x="219351" y="92328"/>
                    <a:pt x="239141" y="81098"/>
                    <a:pt x="257013" y="66559"/>
                  </a:cubicBezTo>
                  <a:cubicBezTo>
                    <a:pt x="274863" y="52042"/>
                    <a:pt x="291114" y="34170"/>
                    <a:pt x="307708" y="17096"/>
                  </a:cubicBezTo>
                  <a:cubicBezTo>
                    <a:pt x="312479" y="12166"/>
                    <a:pt x="317455" y="7190"/>
                    <a:pt x="323161" y="4862"/>
                  </a:cubicBezTo>
                  <a:cubicBezTo>
                    <a:pt x="334984" y="0"/>
                    <a:pt x="345370" y="12828"/>
                    <a:pt x="353313" y="21753"/>
                  </a:cubicBezTo>
                  <a:cubicBezTo>
                    <a:pt x="362694" y="32321"/>
                    <a:pt x="374883" y="43208"/>
                    <a:pt x="387072" y="36977"/>
                  </a:cubicBezTo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6703084" y="3907282"/>
            <a:ext cx="810045" cy="242850"/>
            <a:chOff x="8333950" y="1178400"/>
            <a:chExt cx="521600" cy="156375"/>
          </a:xfrm>
        </p:grpSpPr>
        <p:sp>
          <p:nvSpPr>
            <p:cNvPr id="953" name="Google Shape;953;p9"/>
            <p:cNvSpPr/>
            <p:nvPr/>
          </p:nvSpPr>
          <p:spPr>
            <a:xfrm>
              <a:off x="8439525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1" y="1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44980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4595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469775" y="1178400"/>
              <a:ext cx="4025" cy="46825"/>
            </a:xfrm>
            <a:custGeom>
              <a:rect b="b" l="l" r="r" t="t"/>
              <a:pathLst>
                <a:path extrusionOk="0" h="1873" w="161">
                  <a:moveTo>
                    <a:pt x="0" y="1"/>
                  </a:moveTo>
                  <a:lnTo>
                    <a:pt x="0" y="1872"/>
                  </a:lnTo>
                  <a:lnTo>
                    <a:pt x="160" y="187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47947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0" y="0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48975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0"/>
                  </a:moveTo>
                  <a:lnTo>
                    <a:pt x="0" y="913"/>
                  </a:lnTo>
                  <a:lnTo>
                    <a:pt x="114" y="9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49945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50915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519425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529125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539400" y="1188675"/>
              <a:ext cx="2875" cy="30275"/>
            </a:xfrm>
            <a:custGeom>
              <a:rect b="b" l="l" r="r" t="t"/>
              <a:pathLst>
                <a:path extrusionOk="0" h="1211" w="115">
                  <a:moveTo>
                    <a:pt x="0" y="1"/>
                  </a:moveTo>
                  <a:lnTo>
                    <a:pt x="0" y="1210"/>
                  </a:lnTo>
                  <a:lnTo>
                    <a:pt x="114" y="121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549100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558800" y="1188675"/>
              <a:ext cx="3450" cy="30275"/>
            </a:xfrm>
            <a:custGeom>
              <a:rect b="b" l="l" r="r" t="t"/>
              <a:pathLst>
                <a:path extrusionOk="0" h="1211" w="138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569050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578750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58902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59872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609000" y="119267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1" y="0"/>
                  </a:moveTo>
                  <a:lnTo>
                    <a:pt x="1" y="913"/>
                  </a:lnTo>
                  <a:lnTo>
                    <a:pt x="115" y="91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6187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86284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1" y="0"/>
                  </a:moveTo>
                  <a:lnTo>
                    <a:pt x="1" y="1050"/>
                  </a:lnTo>
                  <a:lnTo>
                    <a:pt x="138" y="10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722000" y="118525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8731700" y="1190400"/>
              <a:ext cx="3450" cy="26250"/>
            </a:xfrm>
            <a:custGeom>
              <a:rect b="b" l="l" r="r" t="t"/>
              <a:pathLst>
                <a:path extrusionOk="0" h="1050" w="138">
                  <a:moveTo>
                    <a:pt x="0" y="0"/>
                  </a:moveTo>
                  <a:lnTo>
                    <a:pt x="0" y="1050"/>
                  </a:lnTo>
                  <a:lnTo>
                    <a:pt x="137" y="10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8741975" y="1188675"/>
              <a:ext cx="3425" cy="30275"/>
            </a:xfrm>
            <a:custGeom>
              <a:rect b="b" l="l" r="r" t="t"/>
              <a:pathLst>
                <a:path extrusionOk="0" h="1211" w="137">
                  <a:moveTo>
                    <a:pt x="0" y="1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8751675" y="1178400"/>
              <a:ext cx="4575" cy="46825"/>
            </a:xfrm>
            <a:custGeom>
              <a:rect b="b" l="l" r="r" t="t"/>
              <a:pathLst>
                <a:path extrusionOk="0" h="1873" w="183">
                  <a:moveTo>
                    <a:pt x="0" y="1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8761925" y="1188675"/>
              <a:ext cx="2900" cy="30275"/>
            </a:xfrm>
            <a:custGeom>
              <a:rect b="b" l="l" r="r" t="t"/>
              <a:pathLst>
                <a:path extrusionOk="0" h="1211" w="116">
                  <a:moveTo>
                    <a:pt x="1" y="1"/>
                  </a:moveTo>
                  <a:lnTo>
                    <a:pt x="1" y="1210"/>
                  </a:lnTo>
                  <a:lnTo>
                    <a:pt x="115" y="1210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8771625" y="1178400"/>
              <a:ext cx="4600" cy="46825"/>
            </a:xfrm>
            <a:custGeom>
              <a:rect b="b" l="l" r="r" t="t"/>
              <a:pathLst>
                <a:path extrusionOk="0" h="1873" w="184">
                  <a:moveTo>
                    <a:pt x="1" y="1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8781325" y="1185825"/>
              <a:ext cx="3450" cy="34825"/>
            </a:xfrm>
            <a:custGeom>
              <a:rect b="b" l="l" r="r" t="t"/>
              <a:pathLst>
                <a:path extrusionOk="0" h="1393" w="138">
                  <a:moveTo>
                    <a:pt x="1" y="0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8791600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8801300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8811575" y="11926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8821275" y="118525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8831550" y="1190400"/>
              <a:ext cx="2875" cy="26250"/>
            </a:xfrm>
            <a:custGeom>
              <a:rect b="b" l="l" r="r" t="t"/>
              <a:pathLst>
                <a:path extrusionOk="0" h="1050" w="115">
                  <a:moveTo>
                    <a:pt x="1" y="0"/>
                  </a:moveTo>
                  <a:lnTo>
                    <a:pt x="1" y="1050"/>
                  </a:lnTo>
                  <a:lnTo>
                    <a:pt x="115" y="105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866322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86734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8683200" y="1298225"/>
              <a:ext cx="3425" cy="30850"/>
            </a:xfrm>
            <a:custGeom>
              <a:rect b="b" l="l" r="r" t="t"/>
              <a:pathLst>
                <a:path extrusionOk="0" h="1234" w="137">
                  <a:moveTo>
                    <a:pt x="0" y="1"/>
                  </a:moveTo>
                  <a:lnTo>
                    <a:pt x="0" y="1234"/>
                  </a:lnTo>
                  <a:lnTo>
                    <a:pt x="137" y="123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8693450" y="12879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87031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8712850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8723125" y="1295375"/>
              <a:ext cx="4600" cy="34275"/>
            </a:xfrm>
            <a:custGeom>
              <a:rect b="b" l="l" r="r" t="t"/>
              <a:pathLst>
                <a:path extrusionOk="0" h="1371" w="184">
                  <a:moveTo>
                    <a:pt x="1" y="1"/>
                  </a:moveTo>
                  <a:lnTo>
                    <a:pt x="1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87328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1"/>
                  </a:moveTo>
                  <a:lnTo>
                    <a:pt x="1" y="914"/>
                  </a:lnTo>
                  <a:lnTo>
                    <a:pt x="138" y="91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8743100" y="1295375"/>
              <a:ext cx="4025" cy="34275"/>
            </a:xfrm>
            <a:custGeom>
              <a:rect b="b" l="l" r="r" t="t"/>
              <a:pathLst>
                <a:path extrusionOk="0" h="1371" w="161">
                  <a:moveTo>
                    <a:pt x="1" y="1"/>
                  </a:moveTo>
                  <a:lnTo>
                    <a:pt x="1" y="1370"/>
                  </a:lnTo>
                  <a:lnTo>
                    <a:pt x="160" y="137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87528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1" y="0"/>
                  </a:moveTo>
                  <a:lnTo>
                    <a:pt x="1" y="1027"/>
                  </a:lnTo>
                  <a:lnTo>
                    <a:pt x="138" y="102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8762500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8772775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8782475" y="1298225"/>
              <a:ext cx="3450" cy="30850"/>
            </a:xfrm>
            <a:custGeom>
              <a:rect b="b" l="l" r="r" t="t"/>
              <a:pathLst>
                <a:path extrusionOk="0" h="1234" w="138">
                  <a:moveTo>
                    <a:pt x="1" y="1"/>
                  </a:moveTo>
                  <a:lnTo>
                    <a:pt x="1" y="1234"/>
                  </a:lnTo>
                  <a:lnTo>
                    <a:pt x="138" y="1234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8792750" y="12879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8802450" y="129537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0" y="1"/>
                  </a:moveTo>
                  <a:lnTo>
                    <a:pt x="0" y="1393"/>
                  </a:lnTo>
                  <a:lnTo>
                    <a:pt x="137" y="139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8812725" y="1302225"/>
              <a:ext cx="2875" cy="22850"/>
            </a:xfrm>
            <a:custGeom>
              <a:rect b="b" l="l" r="r" t="t"/>
              <a:pathLst>
                <a:path extrusionOk="0" h="914" w="115">
                  <a:moveTo>
                    <a:pt x="0" y="1"/>
                  </a:moveTo>
                  <a:lnTo>
                    <a:pt x="0" y="914"/>
                  </a:lnTo>
                  <a:lnTo>
                    <a:pt x="114" y="91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8822425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8832125" y="130222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1"/>
                  </a:moveTo>
                  <a:lnTo>
                    <a:pt x="0" y="914"/>
                  </a:lnTo>
                  <a:lnTo>
                    <a:pt x="137" y="91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8842400" y="1295375"/>
              <a:ext cx="4575" cy="34275"/>
            </a:xfrm>
            <a:custGeom>
              <a:rect b="b" l="l" r="r" t="t"/>
              <a:pathLst>
                <a:path extrusionOk="0" h="1371" w="183">
                  <a:moveTo>
                    <a:pt x="0" y="1"/>
                  </a:moveTo>
                  <a:lnTo>
                    <a:pt x="0" y="1370"/>
                  </a:lnTo>
                  <a:lnTo>
                    <a:pt x="183" y="1370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8852100" y="1300525"/>
              <a:ext cx="3450" cy="25700"/>
            </a:xfrm>
            <a:custGeom>
              <a:rect b="b" l="l" r="r" t="t"/>
              <a:pathLst>
                <a:path extrusionOk="0" h="1028" w="138">
                  <a:moveTo>
                    <a:pt x="0" y="0"/>
                  </a:moveTo>
                  <a:lnTo>
                    <a:pt x="0" y="1027"/>
                  </a:lnTo>
                  <a:lnTo>
                    <a:pt x="137" y="102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87254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8714575" y="1225775"/>
              <a:ext cx="4575" cy="46800"/>
            </a:xfrm>
            <a:custGeom>
              <a:rect b="b" l="l" r="r" t="t"/>
              <a:pathLst>
                <a:path extrusionOk="0" h="1872" w="183">
                  <a:moveTo>
                    <a:pt x="0" y="0"/>
                  </a:moveTo>
                  <a:lnTo>
                    <a:pt x="0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87054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86946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8686050" y="1230325"/>
              <a:ext cx="2875" cy="34850"/>
            </a:xfrm>
            <a:custGeom>
              <a:rect b="b" l="l" r="r" t="t"/>
              <a:pathLst>
                <a:path extrusionOk="0" h="1394" w="115">
                  <a:moveTo>
                    <a:pt x="0" y="1"/>
                  </a:moveTo>
                  <a:lnTo>
                    <a:pt x="0" y="1393"/>
                  </a:lnTo>
                  <a:lnTo>
                    <a:pt x="114" y="139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86757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866492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86558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0" y="0"/>
                  </a:moveTo>
                  <a:lnTo>
                    <a:pt x="0" y="913"/>
                  </a:lnTo>
                  <a:lnTo>
                    <a:pt x="137" y="91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8644950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8636400" y="1234325"/>
              <a:ext cx="2875" cy="26275"/>
            </a:xfrm>
            <a:custGeom>
              <a:rect b="b" l="l" r="r" t="t"/>
              <a:pathLst>
                <a:path extrusionOk="0" h="1051" w="115">
                  <a:moveTo>
                    <a:pt x="0" y="1"/>
                  </a:moveTo>
                  <a:lnTo>
                    <a:pt x="0" y="1051"/>
                  </a:lnTo>
                  <a:lnTo>
                    <a:pt x="114" y="105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862612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8615275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3" y="187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86061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8595300" y="1225775"/>
              <a:ext cx="4600" cy="46800"/>
            </a:xfrm>
            <a:custGeom>
              <a:rect b="b" l="l" r="r" t="t"/>
              <a:pathLst>
                <a:path extrusionOk="0" h="1872" w="184">
                  <a:moveTo>
                    <a:pt x="1" y="0"/>
                  </a:moveTo>
                  <a:lnTo>
                    <a:pt x="1" y="1872"/>
                  </a:lnTo>
                  <a:lnTo>
                    <a:pt x="184" y="187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8586175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857647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8565625" y="1230900"/>
              <a:ext cx="4025" cy="34825"/>
            </a:xfrm>
            <a:custGeom>
              <a:rect b="b" l="l" r="r" t="t"/>
              <a:pathLst>
                <a:path extrusionOk="0" h="1393" w="161">
                  <a:moveTo>
                    <a:pt x="1" y="1"/>
                  </a:moveTo>
                  <a:lnTo>
                    <a:pt x="1" y="1393"/>
                  </a:lnTo>
                  <a:lnTo>
                    <a:pt x="161" y="139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85565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8545675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8536525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8442375" y="1230900"/>
              <a:ext cx="4600" cy="34825"/>
            </a:xfrm>
            <a:custGeom>
              <a:rect b="b" l="l" r="r" t="t"/>
              <a:pathLst>
                <a:path extrusionOk="0" h="1393" w="184">
                  <a:moveTo>
                    <a:pt x="1" y="1"/>
                  </a:moveTo>
                  <a:lnTo>
                    <a:pt x="1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84332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7" y="105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8423550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0" y="0"/>
                  </a:moveTo>
                  <a:lnTo>
                    <a:pt x="0" y="1210"/>
                  </a:lnTo>
                  <a:lnTo>
                    <a:pt x="137" y="121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8412700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8403575" y="1232050"/>
              <a:ext cx="3450" cy="30250"/>
            </a:xfrm>
            <a:custGeom>
              <a:rect b="b" l="l" r="r" t="t"/>
              <a:pathLst>
                <a:path extrusionOk="0" h="1210" w="138">
                  <a:moveTo>
                    <a:pt x="1" y="0"/>
                  </a:moveTo>
                  <a:lnTo>
                    <a:pt x="1" y="1210"/>
                  </a:lnTo>
                  <a:lnTo>
                    <a:pt x="138" y="12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8392725" y="1225775"/>
              <a:ext cx="4025" cy="46800"/>
            </a:xfrm>
            <a:custGeom>
              <a:rect b="b" l="l" r="r" t="t"/>
              <a:pathLst>
                <a:path extrusionOk="0" h="1872" w="161">
                  <a:moveTo>
                    <a:pt x="1" y="0"/>
                  </a:moveTo>
                  <a:lnTo>
                    <a:pt x="1" y="1872"/>
                  </a:lnTo>
                  <a:lnTo>
                    <a:pt x="161" y="187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8383600" y="1230325"/>
              <a:ext cx="3450" cy="34850"/>
            </a:xfrm>
            <a:custGeom>
              <a:rect b="b" l="l" r="r" t="t"/>
              <a:pathLst>
                <a:path extrusionOk="0" h="1394" w="138">
                  <a:moveTo>
                    <a:pt x="1" y="1"/>
                  </a:moveTo>
                  <a:lnTo>
                    <a:pt x="1" y="1393"/>
                  </a:lnTo>
                  <a:lnTo>
                    <a:pt x="138" y="139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8373900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8362500" y="1230900"/>
              <a:ext cx="4575" cy="34825"/>
            </a:xfrm>
            <a:custGeom>
              <a:rect b="b" l="l" r="r" t="t"/>
              <a:pathLst>
                <a:path extrusionOk="0" h="1393" w="183">
                  <a:moveTo>
                    <a:pt x="0" y="1"/>
                  </a:moveTo>
                  <a:lnTo>
                    <a:pt x="0" y="1393"/>
                  </a:lnTo>
                  <a:lnTo>
                    <a:pt x="183" y="139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8353925" y="1235475"/>
              <a:ext cx="3450" cy="22850"/>
            </a:xfrm>
            <a:custGeom>
              <a:rect b="b" l="l" r="r" t="t"/>
              <a:pathLst>
                <a:path extrusionOk="0" h="914" w="138">
                  <a:moveTo>
                    <a:pt x="1" y="0"/>
                  </a:moveTo>
                  <a:lnTo>
                    <a:pt x="1" y="913"/>
                  </a:lnTo>
                  <a:lnTo>
                    <a:pt x="138" y="91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8343100" y="1230900"/>
              <a:ext cx="4000" cy="34825"/>
            </a:xfrm>
            <a:custGeom>
              <a:rect b="b" l="l" r="r" t="t"/>
              <a:pathLst>
                <a:path extrusionOk="0" h="1393" w="160">
                  <a:moveTo>
                    <a:pt x="0" y="1"/>
                  </a:moveTo>
                  <a:lnTo>
                    <a:pt x="0" y="1393"/>
                  </a:lnTo>
                  <a:lnTo>
                    <a:pt x="160" y="1393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8333950" y="1234325"/>
              <a:ext cx="3450" cy="26275"/>
            </a:xfrm>
            <a:custGeom>
              <a:rect b="b" l="l" r="r" t="t"/>
              <a:pathLst>
                <a:path extrusionOk="0" h="1051" w="138">
                  <a:moveTo>
                    <a:pt x="1" y="1"/>
                  </a:moveTo>
                  <a:lnTo>
                    <a:pt x="1" y="1051"/>
                  </a:lnTo>
                  <a:lnTo>
                    <a:pt x="138" y="1051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9"/>
          <p:cNvGrpSpPr/>
          <p:nvPr/>
        </p:nvGrpSpPr>
        <p:grpSpPr>
          <a:xfrm>
            <a:off x="130100" y="181009"/>
            <a:ext cx="8839635" cy="4858789"/>
            <a:chOff x="3723896" y="3186300"/>
            <a:chExt cx="3393204" cy="1865107"/>
          </a:xfrm>
        </p:grpSpPr>
        <p:sp>
          <p:nvSpPr>
            <p:cNvPr id="1038" name="Google Shape;1038;p9"/>
            <p:cNvSpPr/>
            <p:nvPr/>
          </p:nvSpPr>
          <p:spPr>
            <a:xfrm>
              <a:off x="7049599" y="4656771"/>
              <a:ext cx="25700" cy="21700"/>
            </a:xfrm>
            <a:custGeom>
              <a:rect b="b" l="l" r="r" t="t"/>
              <a:pathLst>
                <a:path extrusionOk="0" h="868" w="1028">
                  <a:moveTo>
                    <a:pt x="502" y="0"/>
                  </a:moveTo>
                  <a:lnTo>
                    <a:pt x="251" y="434"/>
                  </a:lnTo>
                  <a:lnTo>
                    <a:pt x="0" y="867"/>
                  </a:lnTo>
                  <a:lnTo>
                    <a:pt x="1027" y="867"/>
                  </a:lnTo>
                  <a:lnTo>
                    <a:pt x="754" y="43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5126921" y="4229601"/>
              <a:ext cx="25725" cy="21700"/>
            </a:xfrm>
            <a:custGeom>
              <a:rect b="b" l="l" r="r" t="t"/>
              <a:pathLst>
                <a:path extrusionOk="0" h="868" w="1029">
                  <a:moveTo>
                    <a:pt x="526" y="0"/>
                  </a:moveTo>
                  <a:lnTo>
                    <a:pt x="252" y="434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924710" y="4864914"/>
              <a:ext cx="28550" cy="25150"/>
            </a:xfrm>
            <a:custGeom>
              <a:rect b="b" l="l" r="r" t="t"/>
              <a:pathLst>
                <a:path extrusionOk="0" h="1006" w="1142">
                  <a:moveTo>
                    <a:pt x="571" y="161"/>
                  </a:moveTo>
                  <a:lnTo>
                    <a:pt x="1005" y="914"/>
                  </a:lnTo>
                  <a:lnTo>
                    <a:pt x="115" y="914"/>
                  </a:lnTo>
                  <a:lnTo>
                    <a:pt x="571" y="161"/>
                  </a:lnTo>
                  <a:close/>
                  <a:moveTo>
                    <a:pt x="571" y="1"/>
                  </a:moveTo>
                  <a:lnTo>
                    <a:pt x="1" y="1005"/>
                  </a:lnTo>
                  <a:lnTo>
                    <a:pt x="1142" y="1005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723896" y="4097750"/>
              <a:ext cx="25125" cy="22275"/>
            </a:xfrm>
            <a:custGeom>
              <a:rect b="b" l="l" r="r" t="t"/>
              <a:pathLst>
                <a:path extrusionOk="0" h="891" w="1005">
                  <a:moveTo>
                    <a:pt x="503" y="1"/>
                  </a:moveTo>
                  <a:lnTo>
                    <a:pt x="252" y="457"/>
                  </a:lnTo>
                  <a:lnTo>
                    <a:pt x="0" y="891"/>
                  </a:lnTo>
                  <a:lnTo>
                    <a:pt x="1005" y="891"/>
                  </a:lnTo>
                  <a:lnTo>
                    <a:pt x="754" y="45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5697022" y="3497104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7088549" y="370140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36"/>
                  </a:lnTo>
                  <a:lnTo>
                    <a:pt x="137" y="936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0" y="1005"/>
                  </a:lnTo>
                  <a:lnTo>
                    <a:pt x="1142" y="100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6542459" y="5026856"/>
              <a:ext cx="28575" cy="24550"/>
            </a:xfrm>
            <a:custGeom>
              <a:rect b="b" l="l" r="r" t="t"/>
              <a:pathLst>
                <a:path extrusionOk="0" h="982" w="1143">
                  <a:moveTo>
                    <a:pt x="571" y="137"/>
                  </a:moveTo>
                  <a:lnTo>
                    <a:pt x="1028" y="913"/>
                  </a:lnTo>
                  <a:lnTo>
                    <a:pt x="138" y="913"/>
                  </a:lnTo>
                  <a:lnTo>
                    <a:pt x="571" y="137"/>
                  </a:lnTo>
                  <a:close/>
                  <a:moveTo>
                    <a:pt x="571" y="0"/>
                  </a:moveTo>
                  <a:lnTo>
                    <a:pt x="1" y="982"/>
                  </a:lnTo>
                  <a:lnTo>
                    <a:pt x="1142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3887645" y="3264075"/>
              <a:ext cx="28550" cy="25125"/>
            </a:xfrm>
            <a:custGeom>
              <a:rect b="b" l="l" r="r" t="t"/>
              <a:pathLst>
                <a:path extrusionOk="0" h="1005" w="1142">
                  <a:moveTo>
                    <a:pt x="571" y="160"/>
                  </a:moveTo>
                  <a:lnTo>
                    <a:pt x="1005" y="913"/>
                  </a:lnTo>
                  <a:lnTo>
                    <a:pt x="137" y="913"/>
                  </a:lnTo>
                  <a:lnTo>
                    <a:pt x="571" y="160"/>
                  </a:lnTo>
                  <a:close/>
                  <a:moveTo>
                    <a:pt x="571" y="0"/>
                  </a:moveTo>
                  <a:lnTo>
                    <a:pt x="1" y="1004"/>
                  </a:lnTo>
                  <a:lnTo>
                    <a:pt x="1142" y="10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6411571" y="3186300"/>
              <a:ext cx="25700" cy="21725"/>
            </a:xfrm>
            <a:custGeom>
              <a:rect b="b" l="l" r="r" t="t"/>
              <a:pathLst>
                <a:path extrusionOk="0" h="869" w="1028">
                  <a:moveTo>
                    <a:pt x="526" y="1"/>
                  </a:moveTo>
                  <a:lnTo>
                    <a:pt x="252" y="435"/>
                  </a:lnTo>
                  <a:lnTo>
                    <a:pt x="1" y="868"/>
                  </a:lnTo>
                  <a:lnTo>
                    <a:pt x="1028" y="868"/>
                  </a:lnTo>
                  <a:lnTo>
                    <a:pt x="777" y="43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9"/>
          <p:cNvGrpSpPr/>
          <p:nvPr/>
        </p:nvGrpSpPr>
        <p:grpSpPr>
          <a:xfrm>
            <a:off x="3487475" y="4838475"/>
            <a:ext cx="3325675" cy="12000"/>
            <a:chOff x="4016850" y="529025"/>
            <a:chExt cx="3325675" cy="12000"/>
          </a:xfrm>
        </p:grpSpPr>
        <p:sp>
          <p:nvSpPr>
            <p:cNvPr id="1048" name="Google Shape;1048;p9"/>
            <p:cNvSpPr/>
            <p:nvPr/>
          </p:nvSpPr>
          <p:spPr>
            <a:xfrm>
              <a:off x="5954700" y="529025"/>
              <a:ext cx="1387825" cy="12000"/>
            </a:xfrm>
            <a:custGeom>
              <a:rect b="b" l="l" r="r" t="t"/>
              <a:pathLst>
                <a:path extrusionOk="0" h="480" w="55513">
                  <a:moveTo>
                    <a:pt x="1" y="1"/>
                  </a:moveTo>
                  <a:lnTo>
                    <a:pt x="1" y="480"/>
                  </a:lnTo>
                  <a:lnTo>
                    <a:pt x="55512" y="480"/>
                  </a:lnTo>
                  <a:lnTo>
                    <a:pt x="55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5239700" y="529025"/>
              <a:ext cx="457675" cy="12000"/>
            </a:xfrm>
            <a:custGeom>
              <a:rect b="b" l="l" r="r" t="t"/>
              <a:pathLst>
                <a:path extrusionOk="0" h="480" w="18307">
                  <a:moveTo>
                    <a:pt x="1" y="1"/>
                  </a:moveTo>
                  <a:lnTo>
                    <a:pt x="1" y="480"/>
                  </a:lnTo>
                  <a:lnTo>
                    <a:pt x="18307" y="480"/>
                  </a:lnTo>
                  <a:lnTo>
                    <a:pt x="1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4016850" y="529025"/>
              <a:ext cx="135825" cy="12000"/>
            </a:xfrm>
            <a:custGeom>
              <a:rect b="b" l="l" r="r" t="t"/>
              <a:pathLst>
                <a:path extrusionOk="0" h="480" w="5433">
                  <a:moveTo>
                    <a:pt x="0" y="1"/>
                  </a:moveTo>
                  <a:lnTo>
                    <a:pt x="0" y="480"/>
                  </a:lnTo>
                  <a:lnTo>
                    <a:pt x="5433" y="48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9"/>
          <p:cNvSpPr txBox="1"/>
          <p:nvPr>
            <p:ph type="title"/>
          </p:nvPr>
        </p:nvSpPr>
        <p:spPr>
          <a:xfrm>
            <a:off x="5066100" y="1500900"/>
            <a:ext cx="33579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52" name="Google Shape;1052;p9"/>
          <p:cNvSpPr txBox="1"/>
          <p:nvPr>
            <p:ph idx="1" type="subTitle"/>
          </p:nvPr>
        </p:nvSpPr>
        <p:spPr>
          <a:xfrm>
            <a:off x="5066100" y="2342700"/>
            <a:ext cx="3357900" cy="12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10"/>
          <p:cNvGrpSpPr/>
          <p:nvPr/>
        </p:nvGrpSpPr>
        <p:grpSpPr>
          <a:xfrm>
            <a:off x="130100" y="181009"/>
            <a:ext cx="8839635" cy="5130019"/>
            <a:chOff x="130100" y="181009"/>
            <a:chExt cx="8839635" cy="5130019"/>
          </a:xfrm>
        </p:grpSpPr>
        <p:grpSp>
          <p:nvGrpSpPr>
            <p:cNvPr id="1055" name="Google Shape;1055;p10"/>
            <p:cNvGrpSpPr/>
            <p:nvPr/>
          </p:nvGrpSpPr>
          <p:grpSpPr>
            <a:xfrm rot="-1164152">
              <a:off x="2740145" y="3732890"/>
              <a:ext cx="1562087" cy="1357214"/>
              <a:chOff x="1003325" y="3097413"/>
              <a:chExt cx="1562100" cy="1357225"/>
            </a:xfrm>
          </p:grpSpPr>
          <p:grpSp>
            <p:nvGrpSpPr>
              <p:cNvPr id="1056" name="Google Shape;1056;p10"/>
              <p:cNvGrpSpPr/>
              <p:nvPr/>
            </p:nvGrpSpPr>
            <p:grpSpPr>
              <a:xfrm flipH="1">
                <a:off x="1003325" y="3500513"/>
                <a:ext cx="1562100" cy="954125"/>
                <a:chOff x="7408100" y="157575"/>
                <a:chExt cx="1562100" cy="954125"/>
              </a:xfrm>
            </p:grpSpPr>
            <p:sp>
              <p:nvSpPr>
                <p:cNvPr id="1057" name="Google Shape;1057;p10"/>
                <p:cNvSpPr/>
                <p:nvPr/>
              </p:nvSpPr>
              <p:spPr>
                <a:xfrm>
                  <a:off x="7710875" y="1033700"/>
                  <a:ext cx="78000" cy="78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>
                  <a:off x="7782100" y="157575"/>
                  <a:ext cx="38400" cy="38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>
                  <a:off x="7408100" y="759450"/>
                  <a:ext cx="38400" cy="38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>
                  <a:off x="8331550" y="535225"/>
                  <a:ext cx="38400" cy="38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>
                  <a:off x="8931800" y="695300"/>
                  <a:ext cx="38400" cy="38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2" name="Google Shape;1062;p10"/>
              <p:cNvSpPr/>
              <p:nvPr/>
            </p:nvSpPr>
            <p:spPr>
              <a:xfrm flipH="1">
                <a:off x="1802425" y="3097413"/>
                <a:ext cx="78000" cy="7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3" name="Google Shape;1063;p10"/>
            <p:cNvGrpSpPr/>
            <p:nvPr/>
          </p:nvGrpSpPr>
          <p:grpSpPr>
            <a:xfrm>
              <a:off x="719995" y="4603494"/>
              <a:ext cx="1177106" cy="393993"/>
              <a:chOff x="8432675" y="2101675"/>
              <a:chExt cx="567800" cy="190050"/>
            </a:xfrm>
          </p:grpSpPr>
          <p:sp>
            <p:nvSpPr>
              <p:cNvPr id="1064" name="Google Shape;1064;p10"/>
              <p:cNvSpPr/>
              <p:nvPr/>
            </p:nvSpPr>
            <p:spPr>
              <a:xfrm>
                <a:off x="8551950" y="2111375"/>
                <a:ext cx="2875" cy="30850"/>
              </a:xfrm>
              <a:custGeom>
                <a:rect b="b" l="l" r="r" t="t"/>
                <a:pathLst>
                  <a:path extrusionOk="0" h="1234" w="115">
                    <a:moveTo>
                      <a:pt x="0" y="1"/>
                    </a:moveTo>
                    <a:lnTo>
                      <a:pt x="0" y="1234"/>
                    </a:lnTo>
                    <a:lnTo>
                      <a:pt x="114" y="1234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0"/>
              <p:cNvSpPr/>
              <p:nvPr/>
            </p:nvSpPr>
            <p:spPr>
              <a:xfrm>
                <a:off x="8561650" y="210167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1"/>
                    </a:moveTo>
                    <a:lnTo>
                      <a:pt x="0" y="1873"/>
                    </a:lnTo>
                    <a:lnTo>
                      <a:pt x="183" y="187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0"/>
              <p:cNvSpPr/>
              <p:nvPr/>
            </p:nvSpPr>
            <p:spPr>
              <a:xfrm>
                <a:off x="8571350" y="2111375"/>
                <a:ext cx="3450" cy="30850"/>
              </a:xfrm>
              <a:custGeom>
                <a:rect b="b" l="l" r="r" t="t"/>
                <a:pathLst>
                  <a:path extrusionOk="0" h="1234" w="138">
                    <a:moveTo>
                      <a:pt x="0" y="1"/>
                    </a:moveTo>
                    <a:lnTo>
                      <a:pt x="0" y="1234"/>
                    </a:lnTo>
                    <a:lnTo>
                      <a:pt x="137" y="123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0"/>
              <p:cNvSpPr/>
              <p:nvPr/>
            </p:nvSpPr>
            <p:spPr>
              <a:xfrm>
                <a:off x="8581625" y="210167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1"/>
                    </a:moveTo>
                    <a:lnTo>
                      <a:pt x="0" y="1873"/>
                    </a:lnTo>
                    <a:lnTo>
                      <a:pt x="183" y="187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0"/>
              <p:cNvSpPr/>
              <p:nvPr/>
            </p:nvSpPr>
            <p:spPr>
              <a:xfrm>
                <a:off x="8591325" y="2108525"/>
                <a:ext cx="3450" cy="35425"/>
              </a:xfrm>
              <a:custGeom>
                <a:rect b="b" l="l" r="r" t="t"/>
                <a:pathLst>
                  <a:path extrusionOk="0" h="1417" w="138">
                    <a:moveTo>
                      <a:pt x="0" y="1"/>
                    </a:moveTo>
                    <a:lnTo>
                      <a:pt x="0" y="1416"/>
                    </a:lnTo>
                    <a:lnTo>
                      <a:pt x="137" y="1416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0"/>
              <p:cNvSpPr/>
              <p:nvPr/>
            </p:nvSpPr>
            <p:spPr>
              <a:xfrm>
                <a:off x="8601575" y="21159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1"/>
                    </a:moveTo>
                    <a:lnTo>
                      <a:pt x="1" y="914"/>
                    </a:lnTo>
                    <a:lnTo>
                      <a:pt x="138" y="91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0"/>
              <p:cNvSpPr/>
              <p:nvPr/>
            </p:nvSpPr>
            <p:spPr>
              <a:xfrm>
                <a:off x="8611300" y="2108525"/>
                <a:ext cx="4575" cy="34275"/>
              </a:xfrm>
              <a:custGeom>
                <a:rect b="b" l="l" r="r" t="t"/>
                <a:pathLst>
                  <a:path extrusionOk="0" h="1371" w="183">
                    <a:moveTo>
                      <a:pt x="0" y="1"/>
                    </a:moveTo>
                    <a:lnTo>
                      <a:pt x="0" y="1370"/>
                    </a:lnTo>
                    <a:lnTo>
                      <a:pt x="183" y="137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0"/>
              <p:cNvSpPr/>
              <p:nvPr/>
            </p:nvSpPr>
            <p:spPr>
              <a:xfrm>
                <a:off x="8621550" y="2115950"/>
                <a:ext cx="2875" cy="22850"/>
              </a:xfrm>
              <a:custGeom>
                <a:rect b="b" l="l" r="r" t="t"/>
                <a:pathLst>
                  <a:path extrusionOk="0" h="914" w="115">
                    <a:moveTo>
                      <a:pt x="1" y="1"/>
                    </a:moveTo>
                    <a:lnTo>
                      <a:pt x="1" y="914"/>
                    </a:lnTo>
                    <a:lnTo>
                      <a:pt x="115" y="914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0"/>
              <p:cNvSpPr/>
              <p:nvPr/>
            </p:nvSpPr>
            <p:spPr>
              <a:xfrm>
                <a:off x="8631250" y="2108525"/>
                <a:ext cx="4600" cy="34275"/>
              </a:xfrm>
              <a:custGeom>
                <a:rect b="b" l="l" r="r" t="t"/>
                <a:pathLst>
                  <a:path extrusionOk="0" h="1371" w="184">
                    <a:moveTo>
                      <a:pt x="1" y="1"/>
                    </a:moveTo>
                    <a:lnTo>
                      <a:pt x="1" y="1370"/>
                    </a:lnTo>
                    <a:lnTo>
                      <a:pt x="184" y="1370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0"/>
              <p:cNvSpPr/>
              <p:nvPr/>
            </p:nvSpPr>
            <p:spPr>
              <a:xfrm>
                <a:off x="8640950" y="2113675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1" y="0"/>
                    </a:moveTo>
                    <a:lnTo>
                      <a:pt x="1" y="1027"/>
                    </a:lnTo>
                    <a:lnTo>
                      <a:pt x="138" y="102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0"/>
              <p:cNvSpPr/>
              <p:nvPr/>
            </p:nvSpPr>
            <p:spPr>
              <a:xfrm>
                <a:off x="8651225" y="2111375"/>
                <a:ext cx="3450" cy="30850"/>
              </a:xfrm>
              <a:custGeom>
                <a:rect b="b" l="l" r="r" t="t"/>
                <a:pathLst>
                  <a:path extrusionOk="0" h="1234" w="138">
                    <a:moveTo>
                      <a:pt x="1" y="1"/>
                    </a:moveTo>
                    <a:lnTo>
                      <a:pt x="1" y="1234"/>
                    </a:lnTo>
                    <a:lnTo>
                      <a:pt x="138" y="123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0"/>
              <p:cNvSpPr/>
              <p:nvPr/>
            </p:nvSpPr>
            <p:spPr>
              <a:xfrm>
                <a:off x="8660925" y="210167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1"/>
                    </a:moveTo>
                    <a:lnTo>
                      <a:pt x="1" y="1873"/>
                    </a:lnTo>
                    <a:lnTo>
                      <a:pt x="183" y="187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0"/>
              <p:cNvSpPr/>
              <p:nvPr/>
            </p:nvSpPr>
            <p:spPr>
              <a:xfrm>
                <a:off x="8671200" y="2111375"/>
                <a:ext cx="2875" cy="30850"/>
              </a:xfrm>
              <a:custGeom>
                <a:rect b="b" l="l" r="r" t="t"/>
                <a:pathLst>
                  <a:path extrusionOk="0" h="1234" w="115">
                    <a:moveTo>
                      <a:pt x="1" y="1"/>
                    </a:moveTo>
                    <a:lnTo>
                      <a:pt x="1" y="1234"/>
                    </a:lnTo>
                    <a:lnTo>
                      <a:pt x="115" y="1234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0"/>
              <p:cNvSpPr/>
              <p:nvPr/>
            </p:nvSpPr>
            <p:spPr>
              <a:xfrm>
                <a:off x="8680900" y="210167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1"/>
                    </a:moveTo>
                    <a:lnTo>
                      <a:pt x="1" y="1873"/>
                    </a:lnTo>
                    <a:lnTo>
                      <a:pt x="183" y="187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0"/>
              <p:cNvSpPr/>
              <p:nvPr/>
            </p:nvSpPr>
            <p:spPr>
              <a:xfrm>
                <a:off x="8690600" y="2108525"/>
                <a:ext cx="3450" cy="35425"/>
              </a:xfrm>
              <a:custGeom>
                <a:rect b="b" l="l" r="r" t="t"/>
                <a:pathLst>
                  <a:path extrusionOk="0" h="1417" w="138">
                    <a:moveTo>
                      <a:pt x="1" y="1"/>
                    </a:moveTo>
                    <a:lnTo>
                      <a:pt x="1" y="1416"/>
                    </a:lnTo>
                    <a:lnTo>
                      <a:pt x="138" y="1416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0"/>
              <p:cNvSpPr/>
              <p:nvPr/>
            </p:nvSpPr>
            <p:spPr>
              <a:xfrm>
                <a:off x="8700875" y="21159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1"/>
                    </a:moveTo>
                    <a:lnTo>
                      <a:pt x="1" y="914"/>
                    </a:lnTo>
                    <a:lnTo>
                      <a:pt x="138" y="91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0"/>
              <p:cNvSpPr/>
              <p:nvPr/>
            </p:nvSpPr>
            <p:spPr>
              <a:xfrm>
                <a:off x="8710575" y="2108525"/>
                <a:ext cx="4600" cy="34275"/>
              </a:xfrm>
              <a:custGeom>
                <a:rect b="b" l="l" r="r" t="t"/>
                <a:pathLst>
                  <a:path extrusionOk="0" h="1371" w="184">
                    <a:moveTo>
                      <a:pt x="1" y="1"/>
                    </a:moveTo>
                    <a:lnTo>
                      <a:pt x="1" y="1370"/>
                    </a:lnTo>
                    <a:lnTo>
                      <a:pt x="183" y="137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0"/>
              <p:cNvSpPr/>
              <p:nvPr/>
            </p:nvSpPr>
            <p:spPr>
              <a:xfrm>
                <a:off x="8720850" y="21159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1"/>
                    </a:moveTo>
                    <a:lnTo>
                      <a:pt x="0" y="914"/>
                    </a:lnTo>
                    <a:lnTo>
                      <a:pt x="137" y="91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0"/>
              <p:cNvSpPr/>
              <p:nvPr/>
            </p:nvSpPr>
            <p:spPr>
              <a:xfrm>
                <a:off x="8730550" y="2108525"/>
                <a:ext cx="4600" cy="34275"/>
              </a:xfrm>
              <a:custGeom>
                <a:rect b="b" l="l" r="r" t="t"/>
                <a:pathLst>
                  <a:path extrusionOk="0" h="1371" w="184">
                    <a:moveTo>
                      <a:pt x="1" y="1"/>
                    </a:moveTo>
                    <a:lnTo>
                      <a:pt x="1" y="1370"/>
                    </a:lnTo>
                    <a:lnTo>
                      <a:pt x="183" y="137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0"/>
              <p:cNvSpPr/>
              <p:nvPr/>
            </p:nvSpPr>
            <p:spPr>
              <a:xfrm>
                <a:off x="8740825" y="2113675"/>
                <a:ext cx="2875" cy="25700"/>
              </a:xfrm>
              <a:custGeom>
                <a:rect b="b" l="l" r="r" t="t"/>
                <a:pathLst>
                  <a:path extrusionOk="0" h="1028" w="115">
                    <a:moveTo>
                      <a:pt x="0" y="0"/>
                    </a:moveTo>
                    <a:lnTo>
                      <a:pt x="0" y="1027"/>
                    </a:lnTo>
                    <a:lnTo>
                      <a:pt x="114" y="102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0"/>
              <p:cNvSpPr/>
              <p:nvPr/>
            </p:nvSpPr>
            <p:spPr>
              <a:xfrm>
                <a:off x="8754525" y="2111375"/>
                <a:ext cx="3450" cy="30850"/>
              </a:xfrm>
              <a:custGeom>
                <a:rect b="b" l="l" r="r" t="t"/>
                <a:pathLst>
                  <a:path extrusionOk="0" h="1234" w="138">
                    <a:moveTo>
                      <a:pt x="0" y="1"/>
                    </a:moveTo>
                    <a:lnTo>
                      <a:pt x="0" y="1234"/>
                    </a:lnTo>
                    <a:lnTo>
                      <a:pt x="137" y="123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0"/>
              <p:cNvSpPr/>
              <p:nvPr/>
            </p:nvSpPr>
            <p:spPr>
              <a:xfrm>
                <a:off x="8764225" y="210167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1"/>
                    </a:moveTo>
                    <a:lnTo>
                      <a:pt x="0" y="1873"/>
                    </a:lnTo>
                    <a:lnTo>
                      <a:pt x="183" y="187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0"/>
              <p:cNvSpPr/>
              <p:nvPr/>
            </p:nvSpPr>
            <p:spPr>
              <a:xfrm>
                <a:off x="8774500" y="2111375"/>
                <a:ext cx="2875" cy="30850"/>
              </a:xfrm>
              <a:custGeom>
                <a:rect b="b" l="l" r="r" t="t"/>
                <a:pathLst>
                  <a:path extrusionOk="0" h="1234" w="115">
                    <a:moveTo>
                      <a:pt x="0" y="1"/>
                    </a:moveTo>
                    <a:lnTo>
                      <a:pt x="0" y="1234"/>
                    </a:lnTo>
                    <a:lnTo>
                      <a:pt x="114" y="1234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0"/>
              <p:cNvSpPr/>
              <p:nvPr/>
            </p:nvSpPr>
            <p:spPr>
              <a:xfrm>
                <a:off x="8784200" y="210167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1"/>
                    </a:moveTo>
                    <a:lnTo>
                      <a:pt x="0" y="1873"/>
                    </a:lnTo>
                    <a:lnTo>
                      <a:pt x="183" y="187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0"/>
              <p:cNvSpPr/>
              <p:nvPr/>
            </p:nvSpPr>
            <p:spPr>
              <a:xfrm>
                <a:off x="8793900" y="2108525"/>
                <a:ext cx="3450" cy="35425"/>
              </a:xfrm>
              <a:custGeom>
                <a:rect b="b" l="l" r="r" t="t"/>
                <a:pathLst>
                  <a:path extrusionOk="0" h="1417" w="138">
                    <a:moveTo>
                      <a:pt x="0" y="1"/>
                    </a:moveTo>
                    <a:lnTo>
                      <a:pt x="0" y="1416"/>
                    </a:lnTo>
                    <a:lnTo>
                      <a:pt x="137" y="1416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0"/>
              <p:cNvSpPr/>
              <p:nvPr/>
            </p:nvSpPr>
            <p:spPr>
              <a:xfrm>
                <a:off x="8804150" y="21159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1"/>
                    </a:moveTo>
                    <a:lnTo>
                      <a:pt x="1" y="914"/>
                    </a:lnTo>
                    <a:lnTo>
                      <a:pt x="138" y="91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0"/>
              <p:cNvSpPr/>
              <p:nvPr/>
            </p:nvSpPr>
            <p:spPr>
              <a:xfrm>
                <a:off x="8813850" y="2108525"/>
                <a:ext cx="4600" cy="34275"/>
              </a:xfrm>
              <a:custGeom>
                <a:rect b="b" l="l" r="r" t="t"/>
                <a:pathLst>
                  <a:path extrusionOk="0" h="1371" w="184">
                    <a:moveTo>
                      <a:pt x="1" y="1"/>
                    </a:moveTo>
                    <a:lnTo>
                      <a:pt x="1" y="1370"/>
                    </a:lnTo>
                    <a:lnTo>
                      <a:pt x="184" y="1370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0"/>
              <p:cNvSpPr/>
              <p:nvPr/>
            </p:nvSpPr>
            <p:spPr>
              <a:xfrm>
                <a:off x="8824125" y="21159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1"/>
                    </a:moveTo>
                    <a:lnTo>
                      <a:pt x="1" y="914"/>
                    </a:lnTo>
                    <a:lnTo>
                      <a:pt x="138" y="91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0"/>
              <p:cNvSpPr/>
              <p:nvPr/>
            </p:nvSpPr>
            <p:spPr>
              <a:xfrm>
                <a:off x="8833825" y="2108525"/>
                <a:ext cx="4600" cy="34275"/>
              </a:xfrm>
              <a:custGeom>
                <a:rect b="b" l="l" r="r" t="t"/>
                <a:pathLst>
                  <a:path extrusionOk="0" h="1371" w="184">
                    <a:moveTo>
                      <a:pt x="1" y="1"/>
                    </a:moveTo>
                    <a:lnTo>
                      <a:pt x="1" y="1370"/>
                    </a:lnTo>
                    <a:lnTo>
                      <a:pt x="183" y="137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0"/>
              <p:cNvSpPr/>
              <p:nvPr/>
            </p:nvSpPr>
            <p:spPr>
              <a:xfrm>
                <a:off x="8844100" y="2113675"/>
                <a:ext cx="2875" cy="25700"/>
              </a:xfrm>
              <a:custGeom>
                <a:rect b="b" l="l" r="r" t="t"/>
                <a:pathLst>
                  <a:path extrusionOk="0" h="1028" w="115">
                    <a:moveTo>
                      <a:pt x="1" y="0"/>
                    </a:moveTo>
                    <a:lnTo>
                      <a:pt x="1" y="1027"/>
                    </a:lnTo>
                    <a:lnTo>
                      <a:pt x="115" y="102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0"/>
              <p:cNvSpPr/>
              <p:nvPr/>
            </p:nvSpPr>
            <p:spPr>
              <a:xfrm>
                <a:off x="8853800" y="2111375"/>
                <a:ext cx="3450" cy="30850"/>
              </a:xfrm>
              <a:custGeom>
                <a:rect b="b" l="l" r="r" t="t"/>
                <a:pathLst>
                  <a:path extrusionOk="0" h="1234" w="138">
                    <a:moveTo>
                      <a:pt x="1" y="1"/>
                    </a:moveTo>
                    <a:lnTo>
                      <a:pt x="1" y="1234"/>
                    </a:lnTo>
                    <a:lnTo>
                      <a:pt x="138" y="123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0"/>
              <p:cNvSpPr/>
              <p:nvPr/>
            </p:nvSpPr>
            <p:spPr>
              <a:xfrm>
                <a:off x="8863500" y="210167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1"/>
                    </a:moveTo>
                    <a:lnTo>
                      <a:pt x="1" y="1873"/>
                    </a:lnTo>
                    <a:lnTo>
                      <a:pt x="183" y="187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0"/>
              <p:cNvSpPr/>
              <p:nvPr/>
            </p:nvSpPr>
            <p:spPr>
              <a:xfrm>
                <a:off x="8873775" y="2111375"/>
                <a:ext cx="3450" cy="30850"/>
              </a:xfrm>
              <a:custGeom>
                <a:rect b="b" l="l" r="r" t="t"/>
                <a:pathLst>
                  <a:path extrusionOk="0" h="1234" w="138">
                    <a:moveTo>
                      <a:pt x="1" y="1"/>
                    </a:moveTo>
                    <a:lnTo>
                      <a:pt x="1" y="1234"/>
                    </a:lnTo>
                    <a:lnTo>
                      <a:pt x="138" y="123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0"/>
              <p:cNvSpPr/>
              <p:nvPr/>
            </p:nvSpPr>
            <p:spPr>
              <a:xfrm>
                <a:off x="8883475" y="210167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1"/>
                    </a:moveTo>
                    <a:lnTo>
                      <a:pt x="1" y="1873"/>
                    </a:lnTo>
                    <a:lnTo>
                      <a:pt x="183" y="187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0"/>
              <p:cNvSpPr/>
              <p:nvPr/>
            </p:nvSpPr>
            <p:spPr>
              <a:xfrm>
                <a:off x="8893750" y="2108525"/>
                <a:ext cx="2875" cy="35425"/>
              </a:xfrm>
              <a:custGeom>
                <a:rect b="b" l="l" r="r" t="t"/>
                <a:pathLst>
                  <a:path extrusionOk="0" h="1417" w="115">
                    <a:moveTo>
                      <a:pt x="1" y="1"/>
                    </a:moveTo>
                    <a:lnTo>
                      <a:pt x="1" y="1416"/>
                    </a:lnTo>
                    <a:lnTo>
                      <a:pt x="115" y="1416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0"/>
              <p:cNvSpPr/>
              <p:nvPr/>
            </p:nvSpPr>
            <p:spPr>
              <a:xfrm>
                <a:off x="8903450" y="21159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1"/>
                    </a:moveTo>
                    <a:lnTo>
                      <a:pt x="1" y="914"/>
                    </a:lnTo>
                    <a:lnTo>
                      <a:pt x="138" y="91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0"/>
              <p:cNvSpPr/>
              <p:nvPr/>
            </p:nvSpPr>
            <p:spPr>
              <a:xfrm>
                <a:off x="8913150" y="2108525"/>
                <a:ext cx="4600" cy="34275"/>
              </a:xfrm>
              <a:custGeom>
                <a:rect b="b" l="l" r="r" t="t"/>
                <a:pathLst>
                  <a:path extrusionOk="0" h="1371" w="184">
                    <a:moveTo>
                      <a:pt x="1" y="1"/>
                    </a:moveTo>
                    <a:lnTo>
                      <a:pt x="1" y="1370"/>
                    </a:lnTo>
                    <a:lnTo>
                      <a:pt x="183" y="137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0"/>
              <p:cNvSpPr/>
              <p:nvPr/>
            </p:nvSpPr>
            <p:spPr>
              <a:xfrm>
                <a:off x="8923425" y="21159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1"/>
                    </a:moveTo>
                    <a:lnTo>
                      <a:pt x="0" y="914"/>
                    </a:lnTo>
                    <a:lnTo>
                      <a:pt x="137" y="91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8933125" y="2108525"/>
                <a:ext cx="4600" cy="34275"/>
              </a:xfrm>
              <a:custGeom>
                <a:rect b="b" l="l" r="r" t="t"/>
                <a:pathLst>
                  <a:path extrusionOk="0" h="1371" w="184">
                    <a:moveTo>
                      <a:pt x="0" y="1"/>
                    </a:moveTo>
                    <a:lnTo>
                      <a:pt x="0" y="1370"/>
                    </a:lnTo>
                    <a:lnTo>
                      <a:pt x="183" y="137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0"/>
              <p:cNvSpPr/>
              <p:nvPr/>
            </p:nvSpPr>
            <p:spPr>
              <a:xfrm>
                <a:off x="8943400" y="2113675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0" y="0"/>
                    </a:moveTo>
                    <a:lnTo>
                      <a:pt x="0" y="1027"/>
                    </a:lnTo>
                    <a:lnTo>
                      <a:pt x="137" y="1027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0"/>
              <p:cNvSpPr/>
              <p:nvPr/>
            </p:nvSpPr>
            <p:spPr>
              <a:xfrm>
                <a:off x="8605575" y="215875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1" y="0"/>
                    </a:moveTo>
                    <a:lnTo>
                      <a:pt x="1" y="1210"/>
                    </a:lnTo>
                    <a:lnTo>
                      <a:pt x="138" y="12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8615275" y="214847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1"/>
                    </a:moveTo>
                    <a:lnTo>
                      <a:pt x="1" y="1872"/>
                    </a:lnTo>
                    <a:lnTo>
                      <a:pt x="183" y="187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0"/>
              <p:cNvSpPr/>
              <p:nvPr/>
            </p:nvSpPr>
            <p:spPr>
              <a:xfrm>
                <a:off x="8625550" y="215875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1" y="0"/>
                    </a:moveTo>
                    <a:lnTo>
                      <a:pt x="1" y="1210"/>
                    </a:lnTo>
                    <a:lnTo>
                      <a:pt x="138" y="12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0"/>
              <p:cNvSpPr/>
              <p:nvPr/>
            </p:nvSpPr>
            <p:spPr>
              <a:xfrm>
                <a:off x="8635250" y="214847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1"/>
                    </a:moveTo>
                    <a:lnTo>
                      <a:pt x="1" y="1872"/>
                    </a:lnTo>
                    <a:lnTo>
                      <a:pt x="183" y="187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8645525" y="2155900"/>
                <a:ext cx="2875" cy="34825"/>
              </a:xfrm>
              <a:custGeom>
                <a:rect b="b" l="l" r="r" t="t"/>
                <a:pathLst>
                  <a:path extrusionOk="0" h="1393" w="115">
                    <a:moveTo>
                      <a:pt x="1" y="0"/>
                    </a:moveTo>
                    <a:lnTo>
                      <a:pt x="1" y="1393"/>
                    </a:lnTo>
                    <a:lnTo>
                      <a:pt x="115" y="1393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0"/>
              <p:cNvSpPr/>
              <p:nvPr/>
            </p:nvSpPr>
            <p:spPr>
              <a:xfrm>
                <a:off x="8655225" y="21627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0"/>
                    </a:moveTo>
                    <a:lnTo>
                      <a:pt x="1" y="913"/>
                    </a:lnTo>
                    <a:lnTo>
                      <a:pt x="138" y="91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0"/>
              <p:cNvSpPr/>
              <p:nvPr/>
            </p:nvSpPr>
            <p:spPr>
              <a:xfrm>
                <a:off x="8664925" y="2155325"/>
                <a:ext cx="4600" cy="34825"/>
              </a:xfrm>
              <a:custGeom>
                <a:rect b="b" l="l" r="r" t="t"/>
                <a:pathLst>
                  <a:path extrusionOk="0" h="1393" w="184">
                    <a:moveTo>
                      <a:pt x="1" y="1"/>
                    </a:moveTo>
                    <a:lnTo>
                      <a:pt x="1" y="1393"/>
                    </a:lnTo>
                    <a:lnTo>
                      <a:pt x="183" y="139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675200" y="21627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0"/>
              <p:cNvSpPr/>
              <p:nvPr/>
            </p:nvSpPr>
            <p:spPr>
              <a:xfrm>
                <a:off x="8684900" y="2155325"/>
                <a:ext cx="4600" cy="34825"/>
              </a:xfrm>
              <a:custGeom>
                <a:rect b="b" l="l" r="r" t="t"/>
                <a:pathLst>
                  <a:path extrusionOk="0" h="1393" w="184">
                    <a:moveTo>
                      <a:pt x="0" y="1"/>
                    </a:moveTo>
                    <a:lnTo>
                      <a:pt x="0" y="1393"/>
                    </a:lnTo>
                    <a:lnTo>
                      <a:pt x="183" y="139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0"/>
              <p:cNvSpPr/>
              <p:nvPr/>
            </p:nvSpPr>
            <p:spPr>
              <a:xfrm>
                <a:off x="8695175" y="2161025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0" y="1"/>
                    </a:moveTo>
                    <a:lnTo>
                      <a:pt x="0" y="1028"/>
                    </a:lnTo>
                    <a:lnTo>
                      <a:pt x="137" y="1028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8704875" y="215875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0" y="0"/>
                    </a:moveTo>
                    <a:lnTo>
                      <a:pt x="0" y="1210"/>
                    </a:lnTo>
                    <a:lnTo>
                      <a:pt x="137" y="12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8715150" y="2148475"/>
                <a:ext cx="4000" cy="46825"/>
              </a:xfrm>
              <a:custGeom>
                <a:rect b="b" l="l" r="r" t="t"/>
                <a:pathLst>
                  <a:path extrusionOk="0" h="1873" w="160">
                    <a:moveTo>
                      <a:pt x="0" y="1"/>
                    </a:moveTo>
                    <a:lnTo>
                      <a:pt x="0" y="1872"/>
                    </a:lnTo>
                    <a:lnTo>
                      <a:pt x="160" y="187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8724850" y="215875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0" y="0"/>
                    </a:moveTo>
                    <a:lnTo>
                      <a:pt x="0" y="1210"/>
                    </a:lnTo>
                    <a:lnTo>
                      <a:pt x="137" y="12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0"/>
              <p:cNvSpPr/>
              <p:nvPr/>
            </p:nvSpPr>
            <p:spPr>
              <a:xfrm>
                <a:off x="8734550" y="214847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1"/>
                    </a:moveTo>
                    <a:lnTo>
                      <a:pt x="0" y="1872"/>
                    </a:lnTo>
                    <a:lnTo>
                      <a:pt x="183" y="187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0"/>
              <p:cNvSpPr/>
              <p:nvPr/>
            </p:nvSpPr>
            <p:spPr>
              <a:xfrm>
                <a:off x="8744825" y="2155900"/>
                <a:ext cx="3450" cy="34825"/>
              </a:xfrm>
              <a:custGeom>
                <a:rect b="b" l="l" r="r" t="t"/>
                <a:pathLst>
                  <a:path extrusionOk="0" h="1393" w="138">
                    <a:moveTo>
                      <a:pt x="0" y="0"/>
                    </a:moveTo>
                    <a:lnTo>
                      <a:pt x="0" y="1393"/>
                    </a:lnTo>
                    <a:lnTo>
                      <a:pt x="137" y="139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8754525" y="21627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8764800" y="2155325"/>
                <a:ext cx="4000" cy="34825"/>
              </a:xfrm>
              <a:custGeom>
                <a:rect b="b" l="l" r="r" t="t"/>
                <a:pathLst>
                  <a:path extrusionOk="0" h="1393" w="160">
                    <a:moveTo>
                      <a:pt x="0" y="1"/>
                    </a:moveTo>
                    <a:lnTo>
                      <a:pt x="0" y="1393"/>
                    </a:lnTo>
                    <a:lnTo>
                      <a:pt x="160" y="1393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8774500" y="2162750"/>
                <a:ext cx="3425" cy="22850"/>
              </a:xfrm>
              <a:custGeom>
                <a:rect b="b" l="l" r="r" t="t"/>
                <a:pathLst>
                  <a:path extrusionOk="0" h="914" w="137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0"/>
              <p:cNvSpPr/>
              <p:nvPr/>
            </p:nvSpPr>
            <p:spPr>
              <a:xfrm>
                <a:off x="8784200" y="2155325"/>
                <a:ext cx="4575" cy="34825"/>
              </a:xfrm>
              <a:custGeom>
                <a:rect b="b" l="l" r="r" t="t"/>
                <a:pathLst>
                  <a:path extrusionOk="0" h="1393" w="183">
                    <a:moveTo>
                      <a:pt x="0" y="1"/>
                    </a:moveTo>
                    <a:lnTo>
                      <a:pt x="0" y="1393"/>
                    </a:lnTo>
                    <a:lnTo>
                      <a:pt x="183" y="139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0"/>
              <p:cNvSpPr/>
              <p:nvPr/>
            </p:nvSpPr>
            <p:spPr>
              <a:xfrm>
                <a:off x="8794450" y="2161025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1" y="1"/>
                    </a:moveTo>
                    <a:lnTo>
                      <a:pt x="1" y="1028"/>
                    </a:lnTo>
                    <a:lnTo>
                      <a:pt x="138" y="102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8888050" y="2155325"/>
                <a:ext cx="4025" cy="34825"/>
              </a:xfrm>
              <a:custGeom>
                <a:rect b="b" l="l" r="r" t="t"/>
                <a:pathLst>
                  <a:path extrusionOk="0" h="1393" w="161">
                    <a:moveTo>
                      <a:pt x="0" y="1"/>
                    </a:moveTo>
                    <a:lnTo>
                      <a:pt x="0" y="1393"/>
                    </a:lnTo>
                    <a:lnTo>
                      <a:pt x="160" y="1393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8897750" y="2161025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0" y="1"/>
                    </a:moveTo>
                    <a:lnTo>
                      <a:pt x="0" y="1028"/>
                    </a:lnTo>
                    <a:lnTo>
                      <a:pt x="137" y="1028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8907450" y="215875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0" y="0"/>
                    </a:moveTo>
                    <a:lnTo>
                      <a:pt x="0" y="1210"/>
                    </a:lnTo>
                    <a:lnTo>
                      <a:pt x="137" y="12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8917725" y="214847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1"/>
                    </a:moveTo>
                    <a:lnTo>
                      <a:pt x="0" y="1872"/>
                    </a:lnTo>
                    <a:lnTo>
                      <a:pt x="183" y="187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8927425" y="215875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0" y="0"/>
                    </a:moveTo>
                    <a:lnTo>
                      <a:pt x="0" y="1210"/>
                    </a:lnTo>
                    <a:lnTo>
                      <a:pt x="137" y="12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0"/>
              <p:cNvSpPr/>
              <p:nvPr/>
            </p:nvSpPr>
            <p:spPr>
              <a:xfrm>
                <a:off x="8937700" y="2148475"/>
                <a:ext cx="4000" cy="46825"/>
              </a:xfrm>
              <a:custGeom>
                <a:rect b="b" l="l" r="r" t="t"/>
                <a:pathLst>
                  <a:path extrusionOk="0" h="1873" w="160">
                    <a:moveTo>
                      <a:pt x="0" y="1"/>
                    </a:moveTo>
                    <a:lnTo>
                      <a:pt x="0" y="1872"/>
                    </a:lnTo>
                    <a:lnTo>
                      <a:pt x="160" y="187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0"/>
              <p:cNvSpPr/>
              <p:nvPr/>
            </p:nvSpPr>
            <p:spPr>
              <a:xfrm>
                <a:off x="8947400" y="2155900"/>
                <a:ext cx="3450" cy="34825"/>
              </a:xfrm>
              <a:custGeom>
                <a:rect b="b" l="l" r="r" t="t"/>
                <a:pathLst>
                  <a:path extrusionOk="0" h="1393" w="138">
                    <a:moveTo>
                      <a:pt x="0" y="0"/>
                    </a:moveTo>
                    <a:lnTo>
                      <a:pt x="0" y="1393"/>
                    </a:lnTo>
                    <a:lnTo>
                      <a:pt x="137" y="139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8957100" y="216275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8967375" y="2155325"/>
                <a:ext cx="4575" cy="34825"/>
              </a:xfrm>
              <a:custGeom>
                <a:rect b="b" l="l" r="r" t="t"/>
                <a:pathLst>
                  <a:path extrusionOk="0" h="1393" w="183">
                    <a:moveTo>
                      <a:pt x="0" y="1"/>
                    </a:moveTo>
                    <a:lnTo>
                      <a:pt x="0" y="1393"/>
                    </a:lnTo>
                    <a:lnTo>
                      <a:pt x="183" y="1393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8977075" y="2162750"/>
                <a:ext cx="3425" cy="22850"/>
              </a:xfrm>
              <a:custGeom>
                <a:rect b="b" l="l" r="r" t="t"/>
                <a:pathLst>
                  <a:path extrusionOk="0" h="914" w="137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0"/>
              <p:cNvSpPr/>
              <p:nvPr/>
            </p:nvSpPr>
            <p:spPr>
              <a:xfrm>
                <a:off x="8987325" y="2155325"/>
                <a:ext cx="4025" cy="34825"/>
              </a:xfrm>
              <a:custGeom>
                <a:rect b="b" l="l" r="r" t="t"/>
                <a:pathLst>
                  <a:path extrusionOk="0" h="1393" w="161">
                    <a:moveTo>
                      <a:pt x="1" y="1"/>
                    </a:moveTo>
                    <a:lnTo>
                      <a:pt x="1" y="1393"/>
                    </a:lnTo>
                    <a:lnTo>
                      <a:pt x="161" y="1393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0"/>
              <p:cNvSpPr/>
              <p:nvPr/>
            </p:nvSpPr>
            <p:spPr>
              <a:xfrm>
                <a:off x="8997025" y="2161025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1" y="1"/>
                    </a:moveTo>
                    <a:lnTo>
                      <a:pt x="1" y="1028"/>
                    </a:lnTo>
                    <a:lnTo>
                      <a:pt x="138" y="102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8432675" y="2208400"/>
                <a:ext cx="2875" cy="30275"/>
              </a:xfrm>
              <a:custGeom>
                <a:rect b="b" l="l" r="r" t="t"/>
                <a:pathLst>
                  <a:path extrusionOk="0" h="1211" w="115">
                    <a:moveTo>
                      <a:pt x="1" y="0"/>
                    </a:moveTo>
                    <a:lnTo>
                      <a:pt x="1" y="1210"/>
                    </a:lnTo>
                    <a:lnTo>
                      <a:pt x="115" y="121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0"/>
              <p:cNvSpPr/>
              <p:nvPr/>
            </p:nvSpPr>
            <p:spPr>
              <a:xfrm>
                <a:off x="8442375" y="219812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0"/>
                    </a:moveTo>
                    <a:lnTo>
                      <a:pt x="1" y="1872"/>
                    </a:lnTo>
                    <a:lnTo>
                      <a:pt x="183" y="187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0"/>
              <p:cNvSpPr/>
              <p:nvPr/>
            </p:nvSpPr>
            <p:spPr>
              <a:xfrm>
                <a:off x="8452075" y="220840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1" y="0"/>
                    </a:moveTo>
                    <a:lnTo>
                      <a:pt x="1" y="1210"/>
                    </a:lnTo>
                    <a:lnTo>
                      <a:pt x="138" y="12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0"/>
              <p:cNvSpPr/>
              <p:nvPr/>
            </p:nvSpPr>
            <p:spPr>
              <a:xfrm>
                <a:off x="8462350" y="219812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0"/>
                    </a:moveTo>
                    <a:lnTo>
                      <a:pt x="1" y="1872"/>
                    </a:lnTo>
                    <a:lnTo>
                      <a:pt x="183" y="187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0"/>
              <p:cNvSpPr/>
              <p:nvPr/>
            </p:nvSpPr>
            <p:spPr>
              <a:xfrm>
                <a:off x="8472050" y="2205550"/>
                <a:ext cx="3450" cy="34825"/>
              </a:xfrm>
              <a:custGeom>
                <a:rect b="b" l="l" r="r" t="t"/>
                <a:pathLst>
                  <a:path extrusionOk="0" h="1393" w="138">
                    <a:moveTo>
                      <a:pt x="1" y="0"/>
                    </a:moveTo>
                    <a:lnTo>
                      <a:pt x="1" y="1392"/>
                    </a:lnTo>
                    <a:lnTo>
                      <a:pt x="138" y="139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0"/>
              <p:cNvSpPr/>
              <p:nvPr/>
            </p:nvSpPr>
            <p:spPr>
              <a:xfrm>
                <a:off x="8482325" y="221240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0"/>
              <p:cNvSpPr/>
              <p:nvPr/>
            </p:nvSpPr>
            <p:spPr>
              <a:xfrm>
                <a:off x="8492025" y="2204975"/>
                <a:ext cx="4600" cy="34825"/>
              </a:xfrm>
              <a:custGeom>
                <a:rect b="b" l="l" r="r" t="t"/>
                <a:pathLst>
                  <a:path extrusionOk="0" h="1393" w="184">
                    <a:moveTo>
                      <a:pt x="1" y="0"/>
                    </a:moveTo>
                    <a:lnTo>
                      <a:pt x="1" y="1393"/>
                    </a:lnTo>
                    <a:lnTo>
                      <a:pt x="183" y="139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0"/>
              <p:cNvSpPr/>
              <p:nvPr/>
            </p:nvSpPr>
            <p:spPr>
              <a:xfrm>
                <a:off x="8502300" y="2212400"/>
                <a:ext cx="2875" cy="22850"/>
              </a:xfrm>
              <a:custGeom>
                <a:rect b="b" l="l" r="r" t="t"/>
                <a:pathLst>
                  <a:path extrusionOk="0" h="914" w="115">
                    <a:moveTo>
                      <a:pt x="0" y="0"/>
                    </a:moveTo>
                    <a:lnTo>
                      <a:pt x="0" y="913"/>
                    </a:lnTo>
                    <a:lnTo>
                      <a:pt x="115" y="913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0"/>
              <p:cNvSpPr/>
              <p:nvPr/>
            </p:nvSpPr>
            <p:spPr>
              <a:xfrm>
                <a:off x="8512000" y="2204975"/>
                <a:ext cx="4575" cy="34825"/>
              </a:xfrm>
              <a:custGeom>
                <a:rect b="b" l="l" r="r" t="t"/>
                <a:pathLst>
                  <a:path extrusionOk="0" h="1393" w="183">
                    <a:moveTo>
                      <a:pt x="0" y="0"/>
                    </a:moveTo>
                    <a:lnTo>
                      <a:pt x="0" y="1393"/>
                    </a:lnTo>
                    <a:lnTo>
                      <a:pt x="183" y="139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0"/>
              <p:cNvSpPr/>
              <p:nvPr/>
            </p:nvSpPr>
            <p:spPr>
              <a:xfrm>
                <a:off x="8521700" y="2210675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0" y="1"/>
                    </a:moveTo>
                    <a:lnTo>
                      <a:pt x="0" y="1028"/>
                    </a:lnTo>
                    <a:lnTo>
                      <a:pt x="137" y="1028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0"/>
              <p:cNvSpPr/>
              <p:nvPr/>
            </p:nvSpPr>
            <p:spPr>
              <a:xfrm>
                <a:off x="8531975" y="220840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0" y="0"/>
                    </a:moveTo>
                    <a:lnTo>
                      <a:pt x="0" y="1210"/>
                    </a:lnTo>
                    <a:lnTo>
                      <a:pt x="137" y="12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0"/>
              <p:cNvSpPr/>
              <p:nvPr/>
            </p:nvSpPr>
            <p:spPr>
              <a:xfrm>
                <a:off x="8541675" y="219812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0"/>
                    </a:moveTo>
                    <a:lnTo>
                      <a:pt x="0" y="1872"/>
                    </a:lnTo>
                    <a:lnTo>
                      <a:pt x="183" y="187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0"/>
              <p:cNvSpPr/>
              <p:nvPr/>
            </p:nvSpPr>
            <p:spPr>
              <a:xfrm>
                <a:off x="8551950" y="220840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0" y="0"/>
                    </a:moveTo>
                    <a:lnTo>
                      <a:pt x="0" y="1210"/>
                    </a:lnTo>
                    <a:lnTo>
                      <a:pt x="137" y="12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0"/>
              <p:cNvSpPr/>
              <p:nvPr/>
            </p:nvSpPr>
            <p:spPr>
              <a:xfrm>
                <a:off x="8561650" y="219812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0"/>
                    </a:moveTo>
                    <a:lnTo>
                      <a:pt x="0" y="1872"/>
                    </a:lnTo>
                    <a:lnTo>
                      <a:pt x="183" y="187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0"/>
              <p:cNvSpPr/>
              <p:nvPr/>
            </p:nvSpPr>
            <p:spPr>
              <a:xfrm>
                <a:off x="8571925" y="2205550"/>
                <a:ext cx="2875" cy="34825"/>
              </a:xfrm>
              <a:custGeom>
                <a:rect b="b" l="l" r="r" t="t"/>
                <a:pathLst>
                  <a:path extrusionOk="0" h="1393" w="115">
                    <a:moveTo>
                      <a:pt x="0" y="0"/>
                    </a:moveTo>
                    <a:lnTo>
                      <a:pt x="0" y="1392"/>
                    </a:lnTo>
                    <a:lnTo>
                      <a:pt x="114" y="1392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0"/>
              <p:cNvSpPr/>
              <p:nvPr/>
            </p:nvSpPr>
            <p:spPr>
              <a:xfrm>
                <a:off x="8581625" y="221240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0"/>
              <p:cNvSpPr/>
              <p:nvPr/>
            </p:nvSpPr>
            <p:spPr>
              <a:xfrm>
                <a:off x="8591325" y="2204975"/>
                <a:ext cx="4575" cy="34825"/>
              </a:xfrm>
              <a:custGeom>
                <a:rect b="b" l="l" r="r" t="t"/>
                <a:pathLst>
                  <a:path extrusionOk="0" h="1393" w="183">
                    <a:moveTo>
                      <a:pt x="0" y="0"/>
                    </a:moveTo>
                    <a:lnTo>
                      <a:pt x="0" y="1393"/>
                    </a:lnTo>
                    <a:lnTo>
                      <a:pt x="183" y="139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0"/>
              <p:cNvSpPr/>
              <p:nvPr/>
            </p:nvSpPr>
            <p:spPr>
              <a:xfrm>
                <a:off x="8601575" y="221240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0"/>
                    </a:moveTo>
                    <a:lnTo>
                      <a:pt x="1" y="913"/>
                    </a:lnTo>
                    <a:lnTo>
                      <a:pt x="138" y="91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0"/>
              <p:cNvSpPr/>
              <p:nvPr/>
            </p:nvSpPr>
            <p:spPr>
              <a:xfrm>
                <a:off x="8611300" y="2204975"/>
                <a:ext cx="4575" cy="34825"/>
              </a:xfrm>
              <a:custGeom>
                <a:rect b="b" l="l" r="r" t="t"/>
                <a:pathLst>
                  <a:path extrusionOk="0" h="1393" w="183">
                    <a:moveTo>
                      <a:pt x="0" y="0"/>
                    </a:moveTo>
                    <a:lnTo>
                      <a:pt x="0" y="1393"/>
                    </a:lnTo>
                    <a:lnTo>
                      <a:pt x="183" y="139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0"/>
              <p:cNvSpPr/>
              <p:nvPr/>
            </p:nvSpPr>
            <p:spPr>
              <a:xfrm>
                <a:off x="8621550" y="2210675"/>
                <a:ext cx="2875" cy="25700"/>
              </a:xfrm>
              <a:custGeom>
                <a:rect b="b" l="l" r="r" t="t"/>
                <a:pathLst>
                  <a:path extrusionOk="0" h="1028" w="115">
                    <a:moveTo>
                      <a:pt x="1" y="1"/>
                    </a:moveTo>
                    <a:lnTo>
                      <a:pt x="1" y="1028"/>
                    </a:lnTo>
                    <a:lnTo>
                      <a:pt x="115" y="102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0"/>
              <p:cNvSpPr/>
              <p:nvPr/>
            </p:nvSpPr>
            <p:spPr>
              <a:xfrm>
                <a:off x="8635250" y="220840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1" y="0"/>
                    </a:moveTo>
                    <a:lnTo>
                      <a:pt x="1" y="1210"/>
                    </a:lnTo>
                    <a:lnTo>
                      <a:pt x="138" y="12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0"/>
              <p:cNvSpPr/>
              <p:nvPr/>
            </p:nvSpPr>
            <p:spPr>
              <a:xfrm>
                <a:off x="8644950" y="219812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0"/>
                    </a:moveTo>
                    <a:lnTo>
                      <a:pt x="1" y="1872"/>
                    </a:lnTo>
                    <a:lnTo>
                      <a:pt x="183" y="187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0"/>
              <p:cNvSpPr/>
              <p:nvPr/>
            </p:nvSpPr>
            <p:spPr>
              <a:xfrm>
                <a:off x="8655225" y="220840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1" y="0"/>
                    </a:moveTo>
                    <a:lnTo>
                      <a:pt x="1" y="1210"/>
                    </a:lnTo>
                    <a:lnTo>
                      <a:pt x="138" y="12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0"/>
              <p:cNvSpPr/>
              <p:nvPr/>
            </p:nvSpPr>
            <p:spPr>
              <a:xfrm>
                <a:off x="8664925" y="2198125"/>
                <a:ext cx="4600" cy="46825"/>
              </a:xfrm>
              <a:custGeom>
                <a:rect b="b" l="l" r="r" t="t"/>
                <a:pathLst>
                  <a:path extrusionOk="0" h="1873" w="184">
                    <a:moveTo>
                      <a:pt x="1" y="0"/>
                    </a:moveTo>
                    <a:lnTo>
                      <a:pt x="1" y="1872"/>
                    </a:lnTo>
                    <a:lnTo>
                      <a:pt x="183" y="187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0"/>
              <p:cNvSpPr/>
              <p:nvPr/>
            </p:nvSpPr>
            <p:spPr>
              <a:xfrm>
                <a:off x="8675200" y="2205550"/>
                <a:ext cx="2875" cy="34825"/>
              </a:xfrm>
              <a:custGeom>
                <a:rect b="b" l="l" r="r" t="t"/>
                <a:pathLst>
                  <a:path extrusionOk="0" h="1393" w="115">
                    <a:moveTo>
                      <a:pt x="0" y="0"/>
                    </a:moveTo>
                    <a:lnTo>
                      <a:pt x="0" y="1392"/>
                    </a:lnTo>
                    <a:lnTo>
                      <a:pt x="115" y="1392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0"/>
              <p:cNvSpPr/>
              <p:nvPr/>
            </p:nvSpPr>
            <p:spPr>
              <a:xfrm>
                <a:off x="8684900" y="221240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0"/>
              <p:cNvSpPr/>
              <p:nvPr/>
            </p:nvSpPr>
            <p:spPr>
              <a:xfrm>
                <a:off x="8694600" y="2204975"/>
                <a:ext cx="4600" cy="34825"/>
              </a:xfrm>
              <a:custGeom>
                <a:rect b="b" l="l" r="r" t="t"/>
                <a:pathLst>
                  <a:path extrusionOk="0" h="1393" w="184">
                    <a:moveTo>
                      <a:pt x="1" y="0"/>
                    </a:moveTo>
                    <a:lnTo>
                      <a:pt x="1" y="1393"/>
                    </a:lnTo>
                    <a:lnTo>
                      <a:pt x="183" y="139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0"/>
              <p:cNvSpPr/>
              <p:nvPr/>
            </p:nvSpPr>
            <p:spPr>
              <a:xfrm>
                <a:off x="8704875" y="221240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0"/>
              <p:cNvSpPr/>
              <p:nvPr/>
            </p:nvSpPr>
            <p:spPr>
              <a:xfrm>
                <a:off x="8714575" y="2204975"/>
                <a:ext cx="4575" cy="34825"/>
              </a:xfrm>
              <a:custGeom>
                <a:rect b="b" l="l" r="r" t="t"/>
                <a:pathLst>
                  <a:path extrusionOk="0" h="1393" w="183">
                    <a:moveTo>
                      <a:pt x="0" y="0"/>
                    </a:moveTo>
                    <a:lnTo>
                      <a:pt x="0" y="1393"/>
                    </a:lnTo>
                    <a:lnTo>
                      <a:pt x="183" y="139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0"/>
              <p:cNvSpPr/>
              <p:nvPr/>
            </p:nvSpPr>
            <p:spPr>
              <a:xfrm>
                <a:off x="8724850" y="2210675"/>
                <a:ext cx="2875" cy="25700"/>
              </a:xfrm>
              <a:custGeom>
                <a:rect b="b" l="l" r="r" t="t"/>
                <a:pathLst>
                  <a:path extrusionOk="0" h="1028" w="115">
                    <a:moveTo>
                      <a:pt x="0" y="1"/>
                    </a:moveTo>
                    <a:lnTo>
                      <a:pt x="0" y="1028"/>
                    </a:lnTo>
                    <a:lnTo>
                      <a:pt x="114" y="1028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0"/>
              <p:cNvSpPr/>
              <p:nvPr/>
            </p:nvSpPr>
            <p:spPr>
              <a:xfrm>
                <a:off x="8734550" y="220840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0" y="0"/>
                    </a:moveTo>
                    <a:lnTo>
                      <a:pt x="0" y="1210"/>
                    </a:lnTo>
                    <a:lnTo>
                      <a:pt x="137" y="12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0"/>
              <p:cNvSpPr/>
              <p:nvPr/>
            </p:nvSpPr>
            <p:spPr>
              <a:xfrm>
                <a:off x="8744250" y="219812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0"/>
                    </a:moveTo>
                    <a:lnTo>
                      <a:pt x="0" y="1872"/>
                    </a:lnTo>
                    <a:lnTo>
                      <a:pt x="183" y="187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0"/>
              <p:cNvSpPr/>
              <p:nvPr/>
            </p:nvSpPr>
            <p:spPr>
              <a:xfrm>
                <a:off x="8754525" y="2208400"/>
                <a:ext cx="3450" cy="30275"/>
              </a:xfrm>
              <a:custGeom>
                <a:rect b="b" l="l" r="r" t="t"/>
                <a:pathLst>
                  <a:path extrusionOk="0" h="1211" w="138">
                    <a:moveTo>
                      <a:pt x="0" y="0"/>
                    </a:moveTo>
                    <a:lnTo>
                      <a:pt x="0" y="1210"/>
                    </a:lnTo>
                    <a:lnTo>
                      <a:pt x="137" y="12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0"/>
              <p:cNvSpPr/>
              <p:nvPr/>
            </p:nvSpPr>
            <p:spPr>
              <a:xfrm>
                <a:off x="8764225" y="2198125"/>
                <a:ext cx="4575" cy="46825"/>
              </a:xfrm>
              <a:custGeom>
                <a:rect b="b" l="l" r="r" t="t"/>
                <a:pathLst>
                  <a:path extrusionOk="0" h="1873" w="183">
                    <a:moveTo>
                      <a:pt x="0" y="0"/>
                    </a:moveTo>
                    <a:lnTo>
                      <a:pt x="0" y="1872"/>
                    </a:lnTo>
                    <a:lnTo>
                      <a:pt x="183" y="187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0"/>
              <p:cNvSpPr/>
              <p:nvPr/>
            </p:nvSpPr>
            <p:spPr>
              <a:xfrm>
                <a:off x="8774500" y="2205550"/>
                <a:ext cx="3425" cy="34825"/>
              </a:xfrm>
              <a:custGeom>
                <a:rect b="b" l="l" r="r" t="t"/>
                <a:pathLst>
                  <a:path extrusionOk="0" h="1393" w="137">
                    <a:moveTo>
                      <a:pt x="0" y="0"/>
                    </a:moveTo>
                    <a:lnTo>
                      <a:pt x="0" y="1392"/>
                    </a:lnTo>
                    <a:lnTo>
                      <a:pt x="137" y="1392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0"/>
              <p:cNvSpPr/>
              <p:nvPr/>
            </p:nvSpPr>
            <p:spPr>
              <a:xfrm>
                <a:off x="8784200" y="221240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0"/>
                    </a:moveTo>
                    <a:lnTo>
                      <a:pt x="0" y="913"/>
                    </a:lnTo>
                    <a:lnTo>
                      <a:pt x="137" y="91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0"/>
              <p:cNvSpPr/>
              <p:nvPr/>
            </p:nvSpPr>
            <p:spPr>
              <a:xfrm>
                <a:off x="8794450" y="2204975"/>
                <a:ext cx="4025" cy="34825"/>
              </a:xfrm>
              <a:custGeom>
                <a:rect b="b" l="l" r="r" t="t"/>
                <a:pathLst>
                  <a:path extrusionOk="0" h="1393" w="161">
                    <a:moveTo>
                      <a:pt x="1" y="0"/>
                    </a:moveTo>
                    <a:lnTo>
                      <a:pt x="1" y="1393"/>
                    </a:lnTo>
                    <a:lnTo>
                      <a:pt x="161" y="139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0"/>
              <p:cNvSpPr/>
              <p:nvPr/>
            </p:nvSpPr>
            <p:spPr>
              <a:xfrm>
                <a:off x="8804150" y="2212400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0"/>
                    </a:moveTo>
                    <a:lnTo>
                      <a:pt x="1" y="913"/>
                    </a:lnTo>
                    <a:lnTo>
                      <a:pt x="138" y="91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0"/>
              <p:cNvSpPr/>
              <p:nvPr/>
            </p:nvSpPr>
            <p:spPr>
              <a:xfrm>
                <a:off x="8813850" y="2204975"/>
                <a:ext cx="4600" cy="34825"/>
              </a:xfrm>
              <a:custGeom>
                <a:rect b="b" l="l" r="r" t="t"/>
                <a:pathLst>
                  <a:path extrusionOk="0" h="1393" w="184">
                    <a:moveTo>
                      <a:pt x="1" y="0"/>
                    </a:moveTo>
                    <a:lnTo>
                      <a:pt x="1" y="1393"/>
                    </a:lnTo>
                    <a:lnTo>
                      <a:pt x="184" y="1393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0"/>
              <p:cNvSpPr/>
              <p:nvPr/>
            </p:nvSpPr>
            <p:spPr>
              <a:xfrm>
                <a:off x="8824125" y="2210675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1" y="1"/>
                    </a:moveTo>
                    <a:lnTo>
                      <a:pt x="1" y="1028"/>
                    </a:lnTo>
                    <a:lnTo>
                      <a:pt x="138" y="102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0"/>
              <p:cNvSpPr/>
              <p:nvPr/>
            </p:nvSpPr>
            <p:spPr>
              <a:xfrm>
                <a:off x="8828125" y="2251200"/>
                <a:ext cx="2875" cy="30825"/>
              </a:xfrm>
              <a:custGeom>
                <a:rect b="b" l="l" r="r" t="t"/>
                <a:pathLst>
                  <a:path extrusionOk="0" h="1233" w="115">
                    <a:moveTo>
                      <a:pt x="1" y="0"/>
                    </a:moveTo>
                    <a:lnTo>
                      <a:pt x="1" y="1233"/>
                    </a:lnTo>
                    <a:lnTo>
                      <a:pt x="115" y="1233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0"/>
              <p:cNvSpPr/>
              <p:nvPr/>
            </p:nvSpPr>
            <p:spPr>
              <a:xfrm>
                <a:off x="8816725" y="2245475"/>
                <a:ext cx="4575" cy="46250"/>
              </a:xfrm>
              <a:custGeom>
                <a:rect b="b" l="l" r="r" t="t"/>
                <a:pathLst>
                  <a:path extrusionOk="0" h="1850" w="183">
                    <a:moveTo>
                      <a:pt x="0" y="1"/>
                    </a:moveTo>
                    <a:lnTo>
                      <a:pt x="0" y="1850"/>
                    </a:lnTo>
                    <a:lnTo>
                      <a:pt x="183" y="185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0"/>
              <p:cNvSpPr/>
              <p:nvPr/>
            </p:nvSpPr>
            <p:spPr>
              <a:xfrm>
                <a:off x="8808150" y="2251200"/>
                <a:ext cx="3450" cy="30825"/>
              </a:xfrm>
              <a:custGeom>
                <a:rect b="b" l="l" r="r" t="t"/>
                <a:pathLst>
                  <a:path extrusionOk="0" h="1233" w="138">
                    <a:moveTo>
                      <a:pt x="1" y="0"/>
                    </a:moveTo>
                    <a:lnTo>
                      <a:pt x="1" y="1233"/>
                    </a:lnTo>
                    <a:lnTo>
                      <a:pt x="138" y="123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0"/>
              <p:cNvSpPr/>
              <p:nvPr/>
            </p:nvSpPr>
            <p:spPr>
              <a:xfrm>
                <a:off x="8796750" y="2245475"/>
                <a:ext cx="4575" cy="46250"/>
              </a:xfrm>
              <a:custGeom>
                <a:rect b="b" l="l" r="r" t="t"/>
                <a:pathLst>
                  <a:path extrusionOk="0" h="1850" w="183">
                    <a:moveTo>
                      <a:pt x="0" y="1"/>
                    </a:moveTo>
                    <a:lnTo>
                      <a:pt x="0" y="1850"/>
                    </a:lnTo>
                    <a:lnTo>
                      <a:pt x="183" y="185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0"/>
              <p:cNvSpPr/>
              <p:nvPr/>
            </p:nvSpPr>
            <p:spPr>
              <a:xfrm>
                <a:off x="8788175" y="2250050"/>
                <a:ext cx="3450" cy="34825"/>
              </a:xfrm>
              <a:custGeom>
                <a:rect b="b" l="l" r="r" t="t"/>
                <a:pathLst>
                  <a:path extrusionOk="0" h="1393" w="138">
                    <a:moveTo>
                      <a:pt x="1" y="1"/>
                    </a:moveTo>
                    <a:lnTo>
                      <a:pt x="1" y="1393"/>
                    </a:lnTo>
                    <a:lnTo>
                      <a:pt x="138" y="1393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0"/>
              <p:cNvSpPr/>
              <p:nvPr/>
            </p:nvSpPr>
            <p:spPr>
              <a:xfrm>
                <a:off x="8777925" y="2255175"/>
                <a:ext cx="3425" cy="22850"/>
              </a:xfrm>
              <a:custGeom>
                <a:rect b="b" l="l" r="r" t="t"/>
                <a:pathLst>
                  <a:path extrusionOk="0" h="914" w="137">
                    <a:moveTo>
                      <a:pt x="0" y="1"/>
                    </a:moveTo>
                    <a:lnTo>
                      <a:pt x="0" y="914"/>
                    </a:lnTo>
                    <a:lnTo>
                      <a:pt x="137" y="91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0"/>
              <p:cNvSpPr/>
              <p:nvPr/>
            </p:nvSpPr>
            <p:spPr>
              <a:xfrm>
                <a:off x="8767075" y="2250625"/>
                <a:ext cx="4575" cy="34250"/>
              </a:xfrm>
              <a:custGeom>
                <a:rect b="b" l="l" r="r" t="t"/>
                <a:pathLst>
                  <a:path extrusionOk="0" h="1370" w="183">
                    <a:moveTo>
                      <a:pt x="0" y="0"/>
                    </a:moveTo>
                    <a:lnTo>
                      <a:pt x="0" y="1370"/>
                    </a:lnTo>
                    <a:lnTo>
                      <a:pt x="183" y="137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0"/>
              <p:cNvSpPr/>
              <p:nvPr/>
            </p:nvSpPr>
            <p:spPr>
              <a:xfrm>
                <a:off x="8758500" y="2255175"/>
                <a:ext cx="2900" cy="22850"/>
              </a:xfrm>
              <a:custGeom>
                <a:rect b="b" l="l" r="r" t="t"/>
                <a:pathLst>
                  <a:path extrusionOk="0" h="914" w="116">
                    <a:moveTo>
                      <a:pt x="1" y="1"/>
                    </a:moveTo>
                    <a:lnTo>
                      <a:pt x="1" y="914"/>
                    </a:lnTo>
                    <a:lnTo>
                      <a:pt x="115" y="914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0"/>
              <p:cNvSpPr/>
              <p:nvPr/>
            </p:nvSpPr>
            <p:spPr>
              <a:xfrm>
                <a:off x="8747100" y="2250625"/>
                <a:ext cx="4600" cy="34250"/>
              </a:xfrm>
              <a:custGeom>
                <a:rect b="b" l="l" r="r" t="t"/>
                <a:pathLst>
                  <a:path extrusionOk="0" h="1370" w="184">
                    <a:moveTo>
                      <a:pt x="0" y="0"/>
                    </a:moveTo>
                    <a:lnTo>
                      <a:pt x="0" y="1370"/>
                    </a:lnTo>
                    <a:lnTo>
                      <a:pt x="183" y="137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0"/>
              <p:cNvSpPr/>
              <p:nvPr/>
            </p:nvSpPr>
            <p:spPr>
              <a:xfrm>
                <a:off x="8738550" y="2254050"/>
                <a:ext cx="3425" cy="25700"/>
              </a:xfrm>
              <a:custGeom>
                <a:rect b="b" l="l" r="r" t="t"/>
                <a:pathLst>
                  <a:path extrusionOk="0" h="1028" w="137">
                    <a:moveTo>
                      <a:pt x="0" y="0"/>
                    </a:moveTo>
                    <a:lnTo>
                      <a:pt x="0" y="1027"/>
                    </a:lnTo>
                    <a:lnTo>
                      <a:pt x="137" y="1027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0"/>
              <p:cNvSpPr/>
              <p:nvPr/>
            </p:nvSpPr>
            <p:spPr>
              <a:xfrm>
                <a:off x="8728275" y="2251200"/>
                <a:ext cx="3450" cy="30825"/>
              </a:xfrm>
              <a:custGeom>
                <a:rect b="b" l="l" r="r" t="t"/>
                <a:pathLst>
                  <a:path extrusionOk="0" h="1233" w="138">
                    <a:moveTo>
                      <a:pt x="0" y="0"/>
                    </a:moveTo>
                    <a:lnTo>
                      <a:pt x="0" y="1233"/>
                    </a:lnTo>
                    <a:lnTo>
                      <a:pt x="137" y="123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0"/>
              <p:cNvSpPr/>
              <p:nvPr/>
            </p:nvSpPr>
            <p:spPr>
              <a:xfrm>
                <a:off x="8717425" y="2245475"/>
                <a:ext cx="4600" cy="46250"/>
              </a:xfrm>
              <a:custGeom>
                <a:rect b="b" l="l" r="r" t="t"/>
                <a:pathLst>
                  <a:path extrusionOk="0" h="1850" w="184">
                    <a:moveTo>
                      <a:pt x="1" y="1"/>
                    </a:moveTo>
                    <a:lnTo>
                      <a:pt x="1" y="1850"/>
                    </a:lnTo>
                    <a:lnTo>
                      <a:pt x="183" y="185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0"/>
              <p:cNvSpPr/>
              <p:nvPr/>
            </p:nvSpPr>
            <p:spPr>
              <a:xfrm>
                <a:off x="8708875" y="2251200"/>
                <a:ext cx="2875" cy="30825"/>
              </a:xfrm>
              <a:custGeom>
                <a:rect b="b" l="l" r="r" t="t"/>
                <a:pathLst>
                  <a:path extrusionOk="0" h="1233" w="115">
                    <a:moveTo>
                      <a:pt x="0" y="0"/>
                    </a:moveTo>
                    <a:lnTo>
                      <a:pt x="0" y="1233"/>
                    </a:lnTo>
                    <a:lnTo>
                      <a:pt x="114" y="1233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0"/>
              <p:cNvSpPr/>
              <p:nvPr/>
            </p:nvSpPr>
            <p:spPr>
              <a:xfrm>
                <a:off x="8697450" y="2245475"/>
                <a:ext cx="4600" cy="46250"/>
              </a:xfrm>
              <a:custGeom>
                <a:rect b="b" l="l" r="r" t="t"/>
                <a:pathLst>
                  <a:path extrusionOk="0" h="1850" w="184">
                    <a:moveTo>
                      <a:pt x="1" y="1"/>
                    </a:moveTo>
                    <a:lnTo>
                      <a:pt x="1" y="1850"/>
                    </a:lnTo>
                    <a:lnTo>
                      <a:pt x="183" y="185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0"/>
              <p:cNvSpPr/>
              <p:nvPr/>
            </p:nvSpPr>
            <p:spPr>
              <a:xfrm>
                <a:off x="8688900" y="2250050"/>
                <a:ext cx="3450" cy="34825"/>
              </a:xfrm>
              <a:custGeom>
                <a:rect b="b" l="l" r="r" t="t"/>
                <a:pathLst>
                  <a:path extrusionOk="0" h="1393" w="138">
                    <a:moveTo>
                      <a:pt x="0" y="1"/>
                    </a:moveTo>
                    <a:lnTo>
                      <a:pt x="0" y="1393"/>
                    </a:lnTo>
                    <a:lnTo>
                      <a:pt x="137" y="1393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0"/>
              <p:cNvSpPr/>
              <p:nvPr/>
            </p:nvSpPr>
            <p:spPr>
              <a:xfrm>
                <a:off x="8678625" y="2255175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1"/>
                    </a:moveTo>
                    <a:lnTo>
                      <a:pt x="0" y="914"/>
                    </a:lnTo>
                    <a:lnTo>
                      <a:pt x="137" y="91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0"/>
              <p:cNvSpPr/>
              <p:nvPr/>
            </p:nvSpPr>
            <p:spPr>
              <a:xfrm>
                <a:off x="8667775" y="2250625"/>
                <a:ext cx="4600" cy="34250"/>
              </a:xfrm>
              <a:custGeom>
                <a:rect b="b" l="l" r="r" t="t"/>
                <a:pathLst>
                  <a:path extrusionOk="0" h="1370" w="184">
                    <a:moveTo>
                      <a:pt x="1" y="0"/>
                    </a:moveTo>
                    <a:lnTo>
                      <a:pt x="1" y="1370"/>
                    </a:lnTo>
                    <a:lnTo>
                      <a:pt x="183" y="137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0"/>
              <p:cNvSpPr/>
              <p:nvPr/>
            </p:nvSpPr>
            <p:spPr>
              <a:xfrm>
                <a:off x="8658650" y="2255175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1"/>
                    </a:moveTo>
                    <a:lnTo>
                      <a:pt x="1" y="914"/>
                    </a:lnTo>
                    <a:lnTo>
                      <a:pt x="137" y="91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0"/>
              <p:cNvSpPr/>
              <p:nvPr/>
            </p:nvSpPr>
            <p:spPr>
              <a:xfrm>
                <a:off x="8647800" y="2250625"/>
                <a:ext cx="4600" cy="34250"/>
              </a:xfrm>
              <a:custGeom>
                <a:rect b="b" l="l" r="r" t="t"/>
                <a:pathLst>
                  <a:path extrusionOk="0" h="1370" w="184">
                    <a:moveTo>
                      <a:pt x="1" y="0"/>
                    </a:moveTo>
                    <a:lnTo>
                      <a:pt x="1" y="1370"/>
                    </a:lnTo>
                    <a:lnTo>
                      <a:pt x="183" y="137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0"/>
              <p:cNvSpPr/>
              <p:nvPr/>
            </p:nvSpPr>
            <p:spPr>
              <a:xfrm>
                <a:off x="8639250" y="2254050"/>
                <a:ext cx="2875" cy="25700"/>
              </a:xfrm>
              <a:custGeom>
                <a:rect b="b" l="l" r="r" t="t"/>
                <a:pathLst>
                  <a:path extrusionOk="0" h="1028" w="115">
                    <a:moveTo>
                      <a:pt x="0" y="0"/>
                    </a:moveTo>
                    <a:lnTo>
                      <a:pt x="0" y="1027"/>
                    </a:lnTo>
                    <a:lnTo>
                      <a:pt x="115" y="102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0"/>
              <p:cNvSpPr/>
              <p:nvPr/>
            </p:nvSpPr>
            <p:spPr>
              <a:xfrm>
                <a:off x="8544525" y="2250625"/>
                <a:ext cx="4600" cy="34250"/>
              </a:xfrm>
              <a:custGeom>
                <a:rect b="b" l="l" r="r" t="t"/>
                <a:pathLst>
                  <a:path extrusionOk="0" h="1370" w="184">
                    <a:moveTo>
                      <a:pt x="0" y="0"/>
                    </a:moveTo>
                    <a:lnTo>
                      <a:pt x="0" y="1370"/>
                    </a:lnTo>
                    <a:lnTo>
                      <a:pt x="183" y="137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8535975" y="2254050"/>
                <a:ext cx="2875" cy="25700"/>
              </a:xfrm>
              <a:custGeom>
                <a:rect b="b" l="l" r="r" t="t"/>
                <a:pathLst>
                  <a:path extrusionOk="0" h="1028" w="115">
                    <a:moveTo>
                      <a:pt x="0" y="0"/>
                    </a:moveTo>
                    <a:lnTo>
                      <a:pt x="0" y="1027"/>
                    </a:lnTo>
                    <a:lnTo>
                      <a:pt x="114" y="102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8525700" y="2251200"/>
                <a:ext cx="3450" cy="30825"/>
              </a:xfrm>
              <a:custGeom>
                <a:rect b="b" l="l" r="r" t="t"/>
                <a:pathLst>
                  <a:path extrusionOk="0" h="1233" w="138">
                    <a:moveTo>
                      <a:pt x="0" y="0"/>
                    </a:moveTo>
                    <a:lnTo>
                      <a:pt x="0" y="1233"/>
                    </a:lnTo>
                    <a:lnTo>
                      <a:pt x="137" y="123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8514850" y="2245475"/>
                <a:ext cx="4600" cy="46250"/>
              </a:xfrm>
              <a:custGeom>
                <a:rect b="b" l="l" r="r" t="t"/>
                <a:pathLst>
                  <a:path extrusionOk="0" h="1850" w="184">
                    <a:moveTo>
                      <a:pt x="1" y="1"/>
                    </a:moveTo>
                    <a:lnTo>
                      <a:pt x="1" y="1850"/>
                    </a:lnTo>
                    <a:lnTo>
                      <a:pt x="183" y="185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8505725" y="2251200"/>
                <a:ext cx="3450" cy="30825"/>
              </a:xfrm>
              <a:custGeom>
                <a:rect b="b" l="l" r="r" t="t"/>
                <a:pathLst>
                  <a:path extrusionOk="0" h="1233" w="138">
                    <a:moveTo>
                      <a:pt x="0" y="0"/>
                    </a:moveTo>
                    <a:lnTo>
                      <a:pt x="0" y="1233"/>
                    </a:lnTo>
                    <a:lnTo>
                      <a:pt x="137" y="123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8494875" y="2245475"/>
                <a:ext cx="4600" cy="46250"/>
              </a:xfrm>
              <a:custGeom>
                <a:rect b="b" l="l" r="r" t="t"/>
                <a:pathLst>
                  <a:path extrusionOk="0" h="1850" w="184">
                    <a:moveTo>
                      <a:pt x="1" y="1"/>
                    </a:moveTo>
                    <a:lnTo>
                      <a:pt x="1" y="1850"/>
                    </a:lnTo>
                    <a:lnTo>
                      <a:pt x="183" y="1850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0"/>
              <p:cNvSpPr/>
              <p:nvPr/>
            </p:nvSpPr>
            <p:spPr>
              <a:xfrm>
                <a:off x="8485750" y="2250050"/>
                <a:ext cx="3450" cy="34825"/>
              </a:xfrm>
              <a:custGeom>
                <a:rect b="b" l="l" r="r" t="t"/>
                <a:pathLst>
                  <a:path extrusionOk="0" h="1393" w="138">
                    <a:moveTo>
                      <a:pt x="0" y="1"/>
                    </a:moveTo>
                    <a:lnTo>
                      <a:pt x="0" y="1393"/>
                    </a:lnTo>
                    <a:lnTo>
                      <a:pt x="137" y="1393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0"/>
              <p:cNvSpPr/>
              <p:nvPr/>
            </p:nvSpPr>
            <p:spPr>
              <a:xfrm>
                <a:off x="8476050" y="2255175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0" y="1"/>
                    </a:moveTo>
                    <a:lnTo>
                      <a:pt x="0" y="914"/>
                    </a:lnTo>
                    <a:lnTo>
                      <a:pt x="137" y="91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0"/>
              <p:cNvSpPr/>
              <p:nvPr/>
            </p:nvSpPr>
            <p:spPr>
              <a:xfrm>
                <a:off x="8465200" y="2250625"/>
                <a:ext cx="4600" cy="34250"/>
              </a:xfrm>
              <a:custGeom>
                <a:rect b="b" l="l" r="r" t="t"/>
                <a:pathLst>
                  <a:path extrusionOk="0" h="1370" w="184">
                    <a:moveTo>
                      <a:pt x="1" y="0"/>
                    </a:moveTo>
                    <a:lnTo>
                      <a:pt x="1" y="1370"/>
                    </a:lnTo>
                    <a:lnTo>
                      <a:pt x="183" y="137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0"/>
              <p:cNvSpPr/>
              <p:nvPr/>
            </p:nvSpPr>
            <p:spPr>
              <a:xfrm>
                <a:off x="8456075" y="2255175"/>
                <a:ext cx="3450" cy="22850"/>
              </a:xfrm>
              <a:custGeom>
                <a:rect b="b" l="l" r="r" t="t"/>
                <a:pathLst>
                  <a:path extrusionOk="0" h="914" w="138">
                    <a:moveTo>
                      <a:pt x="1" y="1"/>
                    </a:moveTo>
                    <a:lnTo>
                      <a:pt x="1" y="914"/>
                    </a:lnTo>
                    <a:lnTo>
                      <a:pt x="137" y="91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0"/>
              <p:cNvSpPr/>
              <p:nvPr/>
            </p:nvSpPr>
            <p:spPr>
              <a:xfrm>
                <a:off x="8445225" y="2250625"/>
                <a:ext cx="4600" cy="34250"/>
              </a:xfrm>
              <a:custGeom>
                <a:rect b="b" l="l" r="r" t="t"/>
                <a:pathLst>
                  <a:path extrusionOk="0" h="1370" w="184">
                    <a:moveTo>
                      <a:pt x="1" y="0"/>
                    </a:moveTo>
                    <a:lnTo>
                      <a:pt x="1" y="1370"/>
                    </a:lnTo>
                    <a:lnTo>
                      <a:pt x="183" y="137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0"/>
              <p:cNvSpPr/>
              <p:nvPr/>
            </p:nvSpPr>
            <p:spPr>
              <a:xfrm>
                <a:off x="8436100" y="2254050"/>
                <a:ext cx="3450" cy="25700"/>
              </a:xfrm>
              <a:custGeom>
                <a:rect b="b" l="l" r="r" t="t"/>
                <a:pathLst>
                  <a:path extrusionOk="0" h="1028" w="138">
                    <a:moveTo>
                      <a:pt x="1" y="0"/>
                    </a:moveTo>
                    <a:lnTo>
                      <a:pt x="1" y="1027"/>
                    </a:lnTo>
                    <a:lnTo>
                      <a:pt x="138" y="102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10"/>
            <p:cNvGrpSpPr/>
            <p:nvPr/>
          </p:nvGrpSpPr>
          <p:grpSpPr>
            <a:xfrm rot="-5400000">
              <a:off x="2460375" y="-1128850"/>
              <a:ext cx="12000" cy="3325675"/>
              <a:chOff x="295175" y="1844325"/>
              <a:chExt cx="12000" cy="3325675"/>
            </a:xfrm>
          </p:grpSpPr>
          <p:sp>
            <p:nvSpPr>
              <p:cNvPr id="1209" name="Google Shape;1209;p10"/>
              <p:cNvSpPr/>
              <p:nvPr/>
            </p:nvSpPr>
            <p:spPr>
              <a:xfrm>
                <a:off x="295175" y="3782200"/>
                <a:ext cx="12000" cy="1387800"/>
              </a:xfrm>
              <a:custGeom>
                <a:rect b="b" l="l" r="r" t="t"/>
                <a:pathLst>
                  <a:path extrusionOk="0" h="55512" w="480">
                    <a:moveTo>
                      <a:pt x="1" y="0"/>
                    </a:moveTo>
                    <a:lnTo>
                      <a:pt x="1" y="55511"/>
                    </a:lnTo>
                    <a:lnTo>
                      <a:pt x="480" y="55511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0"/>
              <p:cNvSpPr/>
              <p:nvPr/>
            </p:nvSpPr>
            <p:spPr>
              <a:xfrm>
                <a:off x="295175" y="3067200"/>
                <a:ext cx="12000" cy="457675"/>
              </a:xfrm>
              <a:custGeom>
                <a:rect b="b" l="l" r="r" t="t"/>
                <a:pathLst>
                  <a:path extrusionOk="0" h="18307" w="480">
                    <a:moveTo>
                      <a:pt x="1" y="0"/>
                    </a:moveTo>
                    <a:lnTo>
                      <a:pt x="1" y="18306"/>
                    </a:lnTo>
                    <a:lnTo>
                      <a:pt x="480" y="1830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0"/>
              <p:cNvSpPr/>
              <p:nvPr/>
            </p:nvSpPr>
            <p:spPr>
              <a:xfrm>
                <a:off x="295175" y="1844325"/>
                <a:ext cx="12000" cy="136400"/>
              </a:xfrm>
              <a:custGeom>
                <a:rect b="b" l="l" r="r" t="t"/>
                <a:pathLst>
                  <a:path extrusionOk="0" h="5456" w="480">
                    <a:moveTo>
                      <a:pt x="1" y="1"/>
                    </a:moveTo>
                    <a:lnTo>
                      <a:pt x="1" y="5456"/>
                    </a:lnTo>
                    <a:lnTo>
                      <a:pt x="480" y="5456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10"/>
            <p:cNvGrpSpPr/>
            <p:nvPr/>
          </p:nvGrpSpPr>
          <p:grpSpPr>
            <a:xfrm>
              <a:off x="130100" y="181009"/>
              <a:ext cx="8839635" cy="4438476"/>
              <a:chOff x="3723896" y="3186300"/>
              <a:chExt cx="3393204" cy="1703764"/>
            </a:xfrm>
          </p:grpSpPr>
          <p:sp>
            <p:nvSpPr>
              <p:cNvPr id="1213" name="Google Shape;1213;p10"/>
              <p:cNvSpPr/>
              <p:nvPr/>
            </p:nvSpPr>
            <p:spPr>
              <a:xfrm>
                <a:off x="3836959" y="4864914"/>
                <a:ext cx="28550" cy="25150"/>
              </a:xfrm>
              <a:custGeom>
                <a:rect b="b" l="l" r="r" t="t"/>
                <a:pathLst>
                  <a:path extrusionOk="0" h="1006" w="1142">
                    <a:moveTo>
                      <a:pt x="571" y="161"/>
                    </a:moveTo>
                    <a:lnTo>
                      <a:pt x="1005" y="914"/>
                    </a:lnTo>
                    <a:lnTo>
                      <a:pt x="115" y="914"/>
                    </a:lnTo>
                    <a:lnTo>
                      <a:pt x="571" y="161"/>
                    </a:lnTo>
                    <a:close/>
                    <a:moveTo>
                      <a:pt x="571" y="1"/>
                    </a:moveTo>
                    <a:lnTo>
                      <a:pt x="1" y="1005"/>
                    </a:lnTo>
                    <a:lnTo>
                      <a:pt x="1142" y="1005"/>
                    </a:lnTo>
                    <a:lnTo>
                      <a:pt x="5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0"/>
              <p:cNvSpPr/>
              <p:nvPr/>
            </p:nvSpPr>
            <p:spPr>
              <a:xfrm>
                <a:off x="3723896" y="4097750"/>
                <a:ext cx="25125" cy="22275"/>
              </a:xfrm>
              <a:custGeom>
                <a:rect b="b" l="l" r="r" t="t"/>
                <a:pathLst>
                  <a:path extrusionOk="0" h="891" w="1005">
                    <a:moveTo>
                      <a:pt x="503" y="1"/>
                    </a:moveTo>
                    <a:lnTo>
                      <a:pt x="252" y="457"/>
                    </a:lnTo>
                    <a:lnTo>
                      <a:pt x="0" y="891"/>
                    </a:lnTo>
                    <a:lnTo>
                      <a:pt x="1005" y="891"/>
                    </a:lnTo>
                    <a:lnTo>
                      <a:pt x="754" y="457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0"/>
              <p:cNvSpPr/>
              <p:nvPr/>
            </p:nvSpPr>
            <p:spPr>
              <a:xfrm>
                <a:off x="5199766" y="3497104"/>
                <a:ext cx="28550" cy="25125"/>
              </a:xfrm>
              <a:custGeom>
                <a:rect b="b" l="l" r="r" t="t"/>
                <a:pathLst>
                  <a:path extrusionOk="0" h="1005" w="1142">
                    <a:moveTo>
                      <a:pt x="571" y="160"/>
                    </a:moveTo>
                    <a:lnTo>
                      <a:pt x="1005" y="913"/>
                    </a:lnTo>
                    <a:lnTo>
                      <a:pt x="137" y="913"/>
                    </a:lnTo>
                    <a:lnTo>
                      <a:pt x="571" y="160"/>
                    </a:lnTo>
                    <a:close/>
                    <a:moveTo>
                      <a:pt x="571" y="0"/>
                    </a:moveTo>
                    <a:lnTo>
                      <a:pt x="0" y="1004"/>
                    </a:lnTo>
                    <a:lnTo>
                      <a:pt x="1142" y="100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0"/>
              <p:cNvSpPr/>
              <p:nvPr/>
            </p:nvSpPr>
            <p:spPr>
              <a:xfrm>
                <a:off x="7088549" y="3701405"/>
                <a:ext cx="28550" cy="25125"/>
              </a:xfrm>
              <a:custGeom>
                <a:rect b="b" l="l" r="r" t="t"/>
                <a:pathLst>
                  <a:path extrusionOk="0" h="1005" w="1142">
                    <a:moveTo>
                      <a:pt x="571" y="160"/>
                    </a:moveTo>
                    <a:lnTo>
                      <a:pt x="1005" y="936"/>
                    </a:lnTo>
                    <a:lnTo>
                      <a:pt x="137" y="936"/>
                    </a:lnTo>
                    <a:lnTo>
                      <a:pt x="571" y="160"/>
                    </a:lnTo>
                    <a:close/>
                    <a:moveTo>
                      <a:pt x="571" y="0"/>
                    </a:moveTo>
                    <a:lnTo>
                      <a:pt x="0" y="1005"/>
                    </a:lnTo>
                    <a:lnTo>
                      <a:pt x="1142" y="1005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0"/>
              <p:cNvSpPr/>
              <p:nvPr/>
            </p:nvSpPr>
            <p:spPr>
              <a:xfrm>
                <a:off x="3799894" y="3439577"/>
                <a:ext cx="28550" cy="25125"/>
              </a:xfrm>
              <a:custGeom>
                <a:rect b="b" l="l" r="r" t="t"/>
                <a:pathLst>
                  <a:path extrusionOk="0" h="1005" w="1142">
                    <a:moveTo>
                      <a:pt x="571" y="160"/>
                    </a:moveTo>
                    <a:lnTo>
                      <a:pt x="1005" y="913"/>
                    </a:lnTo>
                    <a:lnTo>
                      <a:pt x="137" y="913"/>
                    </a:lnTo>
                    <a:lnTo>
                      <a:pt x="571" y="160"/>
                    </a:lnTo>
                    <a:close/>
                    <a:moveTo>
                      <a:pt x="571" y="0"/>
                    </a:moveTo>
                    <a:lnTo>
                      <a:pt x="1" y="1004"/>
                    </a:lnTo>
                    <a:lnTo>
                      <a:pt x="1142" y="100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0"/>
              <p:cNvSpPr/>
              <p:nvPr/>
            </p:nvSpPr>
            <p:spPr>
              <a:xfrm>
                <a:off x="6411571" y="3186300"/>
                <a:ext cx="25700" cy="21725"/>
              </a:xfrm>
              <a:custGeom>
                <a:rect b="b" l="l" r="r" t="t"/>
                <a:pathLst>
                  <a:path extrusionOk="0" h="869" w="1028">
                    <a:moveTo>
                      <a:pt x="526" y="1"/>
                    </a:moveTo>
                    <a:lnTo>
                      <a:pt x="252" y="435"/>
                    </a:lnTo>
                    <a:lnTo>
                      <a:pt x="1" y="868"/>
                    </a:lnTo>
                    <a:lnTo>
                      <a:pt x="1028" y="868"/>
                    </a:lnTo>
                    <a:lnTo>
                      <a:pt x="777" y="43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9" name="Google Shape;1219;p10"/>
          <p:cNvSpPr txBox="1"/>
          <p:nvPr>
            <p:ph type="title"/>
          </p:nvPr>
        </p:nvSpPr>
        <p:spPr>
          <a:xfrm>
            <a:off x="720000" y="911100"/>
            <a:ext cx="3278700" cy="33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ubik Light"/>
              <a:buNone/>
              <a:defRPr sz="3600">
                <a:solidFill>
                  <a:schemeClr val="accent2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Light"/>
              <a:buChar char="●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Light"/>
              <a:buChar char="○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Light"/>
              <a:buChar char="■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Light"/>
              <a:buChar char="●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Light"/>
              <a:buChar char="○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Light"/>
              <a:buChar char="■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Light"/>
              <a:buChar char="●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Light"/>
              <a:buChar char="○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Fira Sans Light"/>
              <a:buChar char="■"/>
              <a:defRPr sz="16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6" name="Google Shape;3106;p28"/>
          <p:cNvGrpSpPr/>
          <p:nvPr/>
        </p:nvGrpSpPr>
        <p:grpSpPr>
          <a:xfrm>
            <a:off x="6151700" y="881804"/>
            <a:ext cx="2089700" cy="1785525"/>
            <a:chOff x="6151700" y="540000"/>
            <a:chExt cx="2089700" cy="1785525"/>
          </a:xfrm>
        </p:grpSpPr>
        <p:grpSp>
          <p:nvGrpSpPr>
            <p:cNvPr id="3107" name="Google Shape;3107;p28"/>
            <p:cNvGrpSpPr/>
            <p:nvPr/>
          </p:nvGrpSpPr>
          <p:grpSpPr>
            <a:xfrm>
              <a:off x="6496375" y="540000"/>
              <a:ext cx="1745025" cy="1785525"/>
              <a:chOff x="5299625" y="820625"/>
              <a:chExt cx="1745025" cy="1785525"/>
            </a:xfrm>
          </p:grpSpPr>
          <p:sp>
            <p:nvSpPr>
              <p:cNvPr id="3108" name="Google Shape;3108;p28"/>
              <p:cNvSpPr/>
              <p:nvPr/>
            </p:nvSpPr>
            <p:spPr>
              <a:xfrm>
                <a:off x="5299625" y="820625"/>
                <a:ext cx="1745025" cy="1785525"/>
              </a:xfrm>
              <a:custGeom>
                <a:rect b="b" l="l" r="r" t="t"/>
                <a:pathLst>
                  <a:path extrusionOk="0" fill="none" h="71421" w="69801">
                    <a:moveTo>
                      <a:pt x="4132" y="11550"/>
                    </a:moveTo>
                    <a:cubicBezTo>
                      <a:pt x="2854" y="13285"/>
                      <a:pt x="2100" y="15225"/>
                      <a:pt x="2351" y="17416"/>
                    </a:cubicBezTo>
                    <a:cubicBezTo>
                      <a:pt x="2808" y="21661"/>
                      <a:pt x="7008" y="24811"/>
                      <a:pt x="7396" y="29080"/>
                    </a:cubicBezTo>
                    <a:cubicBezTo>
                      <a:pt x="7921" y="35128"/>
                      <a:pt x="708" y="39442"/>
                      <a:pt x="297" y="45514"/>
                    </a:cubicBezTo>
                    <a:cubicBezTo>
                      <a:pt x="0" y="49782"/>
                      <a:pt x="3401" y="53617"/>
                      <a:pt x="7373" y="55260"/>
                    </a:cubicBezTo>
                    <a:cubicBezTo>
                      <a:pt x="11824" y="57109"/>
                      <a:pt x="17279" y="55488"/>
                      <a:pt x="21296" y="57931"/>
                    </a:cubicBezTo>
                    <a:cubicBezTo>
                      <a:pt x="26021" y="60761"/>
                      <a:pt x="25839" y="68659"/>
                      <a:pt x="31157" y="70416"/>
                    </a:cubicBezTo>
                    <a:cubicBezTo>
                      <a:pt x="34193" y="71420"/>
                      <a:pt x="37525" y="69229"/>
                      <a:pt x="38986" y="66376"/>
                    </a:cubicBezTo>
                    <a:cubicBezTo>
                      <a:pt x="40447" y="63523"/>
                      <a:pt x="40538" y="60213"/>
                      <a:pt x="40789" y="57018"/>
                    </a:cubicBezTo>
                    <a:cubicBezTo>
                      <a:pt x="41109" y="52886"/>
                      <a:pt x="41337" y="49417"/>
                      <a:pt x="45446" y="47180"/>
                    </a:cubicBezTo>
                    <a:cubicBezTo>
                      <a:pt x="48276" y="45651"/>
                      <a:pt x="51540" y="45240"/>
                      <a:pt x="54576" y="44190"/>
                    </a:cubicBezTo>
                    <a:cubicBezTo>
                      <a:pt x="59985" y="42341"/>
                      <a:pt x="64619" y="38347"/>
                      <a:pt x="67267" y="33279"/>
                    </a:cubicBezTo>
                    <a:cubicBezTo>
                      <a:pt x="69367" y="29262"/>
                      <a:pt x="69800" y="23510"/>
                      <a:pt x="66080" y="20931"/>
                    </a:cubicBezTo>
                    <a:cubicBezTo>
                      <a:pt x="63866" y="19379"/>
                      <a:pt x="60853" y="19539"/>
                      <a:pt x="58251" y="20223"/>
                    </a:cubicBezTo>
                    <a:cubicBezTo>
                      <a:pt x="53252" y="21524"/>
                      <a:pt x="47751" y="23921"/>
                      <a:pt x="42729" y="21045"/>
                    </a:cubicBezTo>
                    <a:cubicBezTo>
                      <a:pt x="38438" y="18580"/>
                      <a:pt x="38256" y="12897"/>
                      <a:pt x="35973" y="8879"/>
                    </a:cubicBezTo>
                    <a:cubicBezTo>
                      <a:pt x="33987" y="5433"/>
                      <a:pt x="30906" y="2397"/>
                      <a:pt x="27048" y="1415"/>
                    </a:cubicBezTo>
                    <a:cubicBezTo>
                      <a:pt x="21570" y="0"/>
                      <a:pt x="15978" y="2808"/>
                      <a:pt x="11116" y="5707"/>
                    </a:cubicBezTo>
                    <a:cubicBezTo>
                      <a:pt x="8560" y="7236"/>
                      <a:pt x="5867" y="9199"/>
                      <a:pt x="4132" y="11550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09" name="Google Shape;3109;p28"/>
              <p:cNvSpPr/>
              <p:nvPr/>
            </p:nvSpPr>
            <p:spPr>
              <a:xfrm>
                <a:off x="5353825" y="849725"/>
                <a:ext cx="1653150" cy="1706200"/>
              </a:xfrm>
              <a:custGeom>
                <a:rect b="b" l="l" r="r" t="t"/>
                <a:pathLst>
                  <a:path extrusionOk="0" fill="none" h="68248" w="66126">
                    <a:moveTo>
                      <a:pt x="3242" y="11002"/>
                    </a:moveTo>
                    <a:cubicBezTo>
                      <a:pt x="2055" y="12646"/>
                      <a:pt x="1348" y="14494"/>
                      <a:pt x="1553" y="16549"/>
                    </a:cubicBezTo>
                    <a:cubicBezTo>
                      <a:pt x="1827" y="19425"/>
                      <a:pt x="3836" y="21776"/>
                      <a:pt x="5114" y="24378"/>
                    </a:cubicBezTo>
                    <a:cubicBezTo>
                      <a:pt x="5639" y="25405"/>
                      <a:pt x="6027" y="26478"/>
                      <a:pt x="6141" y="27642"/>
                    </a:cubicBezTo>
                    <a:cubicBezTo>
                      <a:pt x="6666" y="33371"/>
                      <a:pt x="1" y="37502"/>
                      <a:pt x="24" y="43163"/>
                    </a:cubicBezTo>
                    <a:cubicBezTo>
                      <a:pt x="24" y="45331"/>
                      <a:pt x="891" y="47180"/>
                      <a:pt x="2101" y="49029"/>
                    </a:cubicBezTo>
                    <a:cubicBezTo>
                      <a:pt x="3242" y="50832"/>
                      <a:pt x="4817" y="52316"/>
                      <a:pt x="6757" y="53252"/>
                    </a:cubicBezTo>
                    <a:cubicBezTo>
                      <a:pt x="10706" y="55146"/>
                      <a:pt x="15636" y="54005"/>
                      <a:pt x="19494" y="55740"/>
                    </a:cubicBezTo>
                    <a:cubicBezTo>
                      <a:pt x="19722" y="55831"/>
                      <a:pt x="19927" y="55945"/>
                      <a:pt x="20133" y="56059"/>
                    </a:cubicBezTo>
                    <a:cubicBezTo>
                      <a:pt x="24744" y="58616"/>
                      <a:pt x="24880" y="65577"/>
                      <a:pt x="30039" y="67289"/>
                    </a:cubicBezTo>
                    <a:cubicBezTo>
                      <a:pt x="32961" y="68248"/>
                      <a:pt x="36111" y="66376"/>
                      <a:pt x="37571" y="63888"/>
                    </a:cubicBezTo>
                    <a:cubicBezTo>
                      <a:pt x="39055" y="61400"/>
                      <a:pt x="39306" y="58479"/>
                      <a:pt x="39694" y="55511"/>
                    </a:cubicBezTo>
                    <a:cubicBezTo>
                      <a:pt x="40151" y="52019"/>
                      <a:pt x="40379" y="48892"/>
                      <a:pt x="43141" y="46655"/>
                    </a:cubicBezTo>
                    <a:cubicBezTo>
                      <a:pt x="43437" y="46427"/>
                      <a:pt x="43734" y="46199"/>
                      <a:pt x="44077" y="45993"/>
                    </a:cubicBezTo>
                    <a:cubicBezTo>
                      <a:pt x="46587" y="44441"/>
                      <a:pt x="49486" y="43916"/>
                      <a:pt x="52202" y="42775"/>
                    </a:cubicBezTo>
                    <a:cubicBezTo>
                      <a:pt x="57064" y="40766"/>
                      <a:pt x="61447" y="36795"/>
                      <a:pt x="64094" y="31979"/>
                    </a:cubicBezTo>
                    <a:cubicBezTo>
                      <a:pt x="65190" y="29993"/>
                      <a:pt x="66034" y="27665"/>
                      <a:pt x="66080" y="25382"/>
                    </a:cubicBezTo>
                    <a:cubicBezTo>
                      <a:pt x="66126" y="22871"/>
                      <a:pt x="65144" y="20475"/>
                      <a:pt x="63044" y="19174"/>
                    </a:cubicBezTo>
                    <a:cubicBezTo>
                      <a:pt x="60830" y="17804"/>
                      <a:pt x="58000" y="17964"/>
                      <a:pt x="55489" y="18694"/>
                    </a:cubicBezTo>
                    <a:cubicBezTo>
                      <a:pt x="51381" y="19881"/>
                      <a:pt x="46953" y="21867"/>
                      <a:pt x="42661" y="20680"/>
                    </a:cubicBezTo>
                    <a:cubicBezTo>
                      <a:pt x="41954" y="20475"/>
                      <a:pt x="41269" y="20201"/>
                      <a:pt x="40561" y="19813"/>
                    </a:cubicBezTo>
                    <a:cubicBezTo>
                      <a:pt x="36430" y="17507"/>
                      <a:pt x="36042" y="12098"/>
                      <a:pt x="33759" y="8309"/>
                    </a:cubicBezTo>
                    <a:cubicBezTo>
                      <a:pt x="31797" y="5045"/>
                      <a:pt x="28829" y="2237"/>
                      <a:pt x="25132" y="1324"/>
                    </a:cubicBezTo>
                    <a:cubicBezTo>
                      <a:pt x="19882" y="0"/>
                      <a:pt x="14518" y="2625"/>
                      <a:pt x="9907" y="5387"/>
                    </a:cubicBezTo>
                    <a:cubicBezTo>
                      <a:pt x="7465" y="6871"/>
                      <a:pt x="4885" y="8720"/>
                      <a:pt x="3242" y="11002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0" name="Google Shape;3110;p28"/>
              <p:cNvSpPr/>
              <p:nvPr/>
            </p:nvSpPr>
            <p:spPr>
              <a:xfrm>
                <a:off x="5391500" y="878825"/>
                <a:ext cx="1601225" cy="1627475"/>
              </a:xfrm>
              <a:custGeom>
                <a:rect b="b" l="l" r="r" t="t"/>
                <a:pathLst>
                  <a:path extrusionOk="0" fill="none" h="65099" w="64049">
                    <a:moveTo>
                      <a:pt x="3036" y="10454"/>
                    </a:moveTo>
                    <a:cubicBezTo>
                      <a:pt x="1918" y="12006"/>
                      <a:pt x="1256" y="13741"/>
                      <a:pt x="1393" y="15681"/>
                    </a:cubicBezTo>
                    <a:cubicBezTo>
                      <a:pt x="1621" y="18375"/>
                      <a:pt x="3424" y="20657"/>
                      <a:pt x="4588" y="23122"/>
                    </a:cubicBezTo>
                    <a:cubicBezTo>
                      <a:pt x="5068" y="24104"/>
                      <a:pt x="5433" y="25108"/>
                      <a:pt x="5524" y="26204"/>
                    </a:cubicBezTo>
                    <a:cubicBezTo>
                      <a:pt x="6072" y="31591"/>
                      <a:pt x="0" y="35562"/>
                      <a:pt x="388" y="40835"/>
                    </a:cubicBezTo>
                    <a:cubicBezTo>
                      <a:pt x="548" y="43026"/>
                      <a:pt x="1530" y="44715"/>
                      <a:pt x="2625" y="46701"/>
                    </a:cubicBezTo>
                    <a:cubicBezTo>
                      <a:pt x="3630" y="48595"/>
                      <a:pt x="4885" y="50170"/>
                      <a:pt x="6825" y="51243"/>
                    </a:cubicBezTo>
                    <a:cubicBezTo>
                      <a:pt x="10454" y="53275"/>
                      <a:pt x="15248" y="52339"/>
                      <a:pt x="19014" y="53914"/>
                    </a:cubicBezTo>
                    <a:cubicBezTo>
                      <a:pt x="19219" y="54005"/>
                      <a:pt x="19425" y="54096"/>
                      <a:pt x="19630" y="54188"/>
                    </a:cubicBezTo>
                    <a:cubicBezTo>
                      <a:pt x="24127" y="56470"/>
                      <a:pt x="24606" y="62519"/>
                      <a:pt x="29582" y="64162"/>
                    </a:cubicBezTo>
                    <a:cubicBezTo>
                      <a:pt x="32389" y="65098"/>
                      <a:pt x="35357" y="63546"/>
                      <a:pt x="36840" y="61423"/>
                    </a:cubicBezTo>
                    <a:cubicBezTo>
                      <a:pt x="38324" y="59278"/>
                      <a:pt x="38758" y="56721"/>
                      <a:pt x="39283" y="54005"/>
                    </a:cubicBezTo>
                    <a:cubicBezTo>
                      <a:pt x="39876" y="50787"/>
                      <a:pt x="40127" y="47705"/>
                      <a:pt x="42547" y="45468"/>
                    </a:cubicBezTo>
                    <a:cubicBezTo>
                      <a:pt x="42798" y="45240"/>
                      <a:pt x="43072" y="45012"/>
                      <a:pt x="43368" y="44806"/>
                    </a:cubicBezTo>
                    <a:cubicBezTo>
                      <a:pt x="45560" y="43209"/>
                      <a:pt x="48070" y="42570"/>
                      <a:pt x="50490" y="41360"/>
                    </a:cubicBezTo>
                    <a:cubicBezTo>
                      <a:pt x="54827" y="39191"/>
                      <a:pt x="58935" y="35265"/>
                      <a:pt x="61606" y="30678"/>
                    </a:cubicBezTo>
                    <a:cubicBezTo>
                      <a:pt x="62793" y="28600"/>
                      <a:pt x="63820" y="26249"/>
                      <a:pt x="63934" y="23830"/>
                    </a:cubicBezTo>
                    <a:cubicBezTo>
                      <a:pt x="64048" y="21228"/>
                      <a:pt x="62907" y="18649"/>
                      <a:pt x="60647" y="17416"/>
                    </a:cubicBezTo>
                    <a:cubicBezTo>
                      <a:pt x="58456" y="16206"/>
                      <a:pt x="55785" y="16412"/>
                      <a:pt x="53389" y="17165"/>
                    </a:cubicBezTo>
                    <a:cubicBezTo>
                      <a:pt x="49463" y="18420"/>
                      <a:pt x="45263" y="20452"/>
                      <a:pt x="41109" y="19379"/>
                    </a:cubicBezTo>
                    <a:cubicBezTo>
                      <a:pt x="40424" y="19196"/>
                      <a:pt x="39739" y="18945"/>
                      <a:pt x="39077" y="18580"/>
                    </a:cubicBezTo>
                    <a:cubicBezTo>
                      <a:pt x="35060" y="16435"/>
                      <a:pt x="34512" y="11322"/>
                      <a:pt x="32207" y="7715"/>
                    </a:cubicBezTo>
                    <a:cubicBezTo>
                      <a:pt x="30267" y="4680"/>
                      <a:pt x="27391" y="2078"/>
                      <a:pt x="23876" y="1210"/>
                    </a:cubicBezTo>
                    <a:cubicBezTo>
                      <a:pt x="18877" y="0"/>
                      <a:pt x="13741" y="2443"/>
                      <a:pt x="9359" y="5068"/>
                    </a:cubicBezTo>
                    <a:cubicBezTo>
                      <a:pt x="7031" y="6483"/>
                      <a:pt x="4588" y="8263"/>
                      <a:pt x="3036" y="10454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1" name="Google Shape;3111;p28"/>
              <p:cNvSpPr/>
              <p:nvPr/>
            </p:nvSpPr>
            <p:spPr>
              <a:xfrm>
                <a:off x="5430875" y="908500"/>
                <a:ext cx="1548150" cy="1547575"/>
              </a:xfrm>
              <a:custGeom>
                <a:rect b="b" l="l" r="r" t="t"/>
                <a:pathLst>
                  <a:path extrusionOk="0" fill="none" h="61903" w="61926">
                    <a:moveTo>
                      <a:pt x="2762" y="9861"/>
                    </a:moveTo>
                    <a:cubicBezTo>
                      <a:pt x="1712" y="11344"/>
                      <a:pt x="1073" y="12988"/>
                      <a:pt x="1187" y="14791"/>
                    </a:cubicBezTo>
                    <a:cubicBezTo>
                      <a:pt x="1347" y="17325"/>
                      <a:pt x="2945" y="19493"/>
                      <a:pt x="3995" y="21821"/>
                    </a:cubicBezTo>
                    <a:cubicBezTo>
                      <a:pt x="4428" y="22757"/>
                      <a:pt x="4748" y="23716"/>
                      <a:pt x="4862" y="24743"/>
                    </a:cubicBezTo>
                    <a:cubicBezTo>
                      <a:pt x="5410" y="29810"/>
                      <a:pt x="0" y="33622"/>
                      <a:pt x="708" y="38484"/>
                    </a:cubicBezTo>
                    <a:cubicBezTo>
                      <a:pt x="1027" y="40698"/>
                      <a:pt x="2123" y="42204"/>
                      <a:pt x="3082" y="44373"/>
                    </a:cubicBezTo>
                    <a:cubicBezTo>
                      <a:pt x="3926" y="46336"/>
                      <a:pt x="4908" y="48002"/>
                      <a:pt x="6825" y="49212"/>
                    </a:cubicBezTo>
                    <a:cubicBezTo>
                      <a:pt x="10158" y="51357"/>
                      <a:pt x="14791" y="50672"/>
                      <a:pt x="18443" y="52065"/>
                    </a:cubicBezTo>
                    <a:cubicBezTo>
                      <a:pt x="18649" y="52133"/>
                      <a:pt x="18854" y="52225"/>
                      <a:pt x="19059" y="52316"/>
                    </a:cubicBezTo>
                    <a:cubicBezTo>
                      <a:pt x="23465" y="54324"/>
                      <a:pt x="24241" y="59414"/>
                      <a:pt x="29034" y="61012"/>
                    </a:cubicBezTo>
                    <a:cubicBezTo>
                      <a:pt x="31750" y="61902"/>
                      <a:pt x="34558" y="60670"/>
                      <a:pt x="36041" y="58912"/>
                    </a:cubicBezTo>
                    <a:cubicBezTo>
                      <a:pt x="37525" y="57132"/>
                      <a:pt x="38141" y="54964"/>
                      <a:pt x="38780" y="52476"/>
                    </a:cubicBezTo>
                    <a:cubicBezTo>
                      <a:pt x="39534" y="49508"/>
                      <a:pt x="39830" y="46495"/>
                      <a:pt x="41908" y="44281"/>
                    </a:cubicBezTo>
                    <a:cubicBezTo>
                      <a:pt x="42113" y="44053"/>
                      <a:pt x="42341" y="43825"/>
                      <a:pt x="42592" y="43597"/>
                    </a:cubicBezTo>
                    <a:cubicBezTo>
                      <a:pt x="44487" y="41976"/>
                      <a:pt x="46610" y="41223"/>
                      <a:pt x="48732" y="39922"/>
                    </a:cubicBezTo>
                    <a:cubicBezTo>
                      <a:pt x="52521" y="37616"/>
                      <a:pt x="56356" y="33713"/>
                      <a:pt x="59027" y="29354"/>
                    </a:cubicBezTo>
                    <a:cubicBezTo>
                      <a:pt x="60328" y="27185"/>
                      <a:pt x="61560" y="24811"/>
                      <a:pt x="61743" y="22278"/>
                    </a:cubicBezTo>
                    <a:cubicBezTo>
                      <a:pt x="61925" y="19562"/>
                      <a:pt x="60624" y="16800"/>
                      <a:pt x="58205" y="15636"/>
                    </a:cubicBezTo>
                    <a:cubicBezTo>
                      <a:pt x="56036" y="14586"/>
                      <a:pt x="53503" y="14837"/>
                      <a:pt x="51220" y="15636"/>
                    </a:cubicBezTo>
                    <a:cubicBezTo>
                      <a:pt x="47477" y="16937"/>
                      <a:pt x="43505" y="19014"/>
                      <a:pt x="39488" y="18055"/>
                    </a:cubicBezTo>
                    <a:cubicBezTo>
                      <a:pt x="38826" y="17895"/>
                      <a:pt x="38164" y="17667"/>
                      <a:pt x="37502" y="17325"/>
                    </a:cubicBezTo>
                    <a:cubicBezTo>
                      <a:pt x="33645" y="15316"/>
                      <a:pt x="32892" y="10500"/>
                      <a:pt x="30586" y="7099"/>
                    </a:cubicBezTo>
                    <a:cubicBezTo>
                      <a:pt x="28646" y="4269"/>
                      <a:pt x="25907" y="1895"/>
                      <a:pt x="22552" y="1096"/>
                    </a:cubicBezTo>
                    <a:cubicBezTo>
                      <a:pt x="17781" y="0"/>
                      <a:pt x="12897" y="2214"/>
                      <a:pt x="8720" y="4725"/>
                    </a:cubicBezTo>
                    <a:cubicBezTo>
                      <a:pt x="6506" y="6072"/>
                      <a:pt x="4223" y="7784"/>
                      <a:pt x="2762" y="9861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2" name="Google Shape;3112;p28"/>
              <p:cNvSpPr/>
              <p:nvPr/>
            </p:nvSpPr>
            <p:spPr>
              <a:xfrm>
                <a:off x="5471375" y="937600"/>
                <a:ext cx="1493375" cy="1468250"/>
              </a:xfrm>
              <a:custGeom>
                <a:rect b="b" l="l" r="r" t="t"/>
                <a:pathLst>
                  <a:path extrusionOk="0" fill="none" h="58730" w="59735">
                    <a:moveTo>
                      <a:pt x="2443" y="9313"/>
                    </a:moveTo>
                    <a:cubicBezTo>
                      <a:pt x="1462" y="10705"/>
                      <a:pt x="868" y="12235"/>
                      <a:pt x="937" y="13924"/>
                    </a:cubicBezTo>
                    <a:cubicBezTo>
                      <a:pt x="1028" y="16298"/>
                      <a:pt x="2420" y="18352"/>
                      <a:pt x="3356" y="20566"/>
                    </a:cubicBezTo>
                    <a:cubicBezTo>
                      <a:pt x="3744" y="21433"/>
                      <a:pt x="4041" y="22346"/>
                      <a:pt x="4155" y="23305"/>
                    </a:cubicBezTo>
                    <a:cubicBezTo>
                      <a:pt x="4680" y="28030"/>
                      <a:pt x="1" y="31728"/>
                      <a:pt x="982" y="36156"/>
                    </a:cubicBezTo>
                    <a:cubicBezTo>
                      <a:pt x="1485" y="38415"/>
                      <a:pt x="2649" y="39694"/>
                      <a:pt x="3493" y="42045"/>
                    </a:cubicBezTo>
                    <a:cubicBezTo>
                      <a:pt x="4201" y="44076"/>
                      <a:pt x="4886" y="45834"/>
                      <a:pt x="6757" y="47203"/>
                    </a:cubicBezTo>
                    <a:cubicBezTo>
                      <a:pt x="9839" y="49417"/>
                      <a:pt x="14290" y="49006"/>
                      <a:pt x="17850" y="50239"/>
                    </a:cubicBezTo>
                    <a:cubicBezTo>
                      <a:pt x="18056" y="50284"/>
                      <a:pt x="18238" y="50376"/>
                      <a:pt x="18444" y="50444"/>
                    </a:cubicBezTo>
                    <a:cubicBezTo>
                      <a:pt x="22735" y="52179"/>
                      <a:pt x="23831" y="56356"/>
                      <a:pt x="28464" y="57862"/>
                    </a:cubicBezTo>
                    <a:cubicBezTo>
                      <a:pt x="31066" y="58730"/>
                      <a:pt x="33691" y="57840"/>
                      <a:pt x="35175" y="56424"/>
                    </a:cubicBezTo>
                    <a:cubicBezTo>
                      <a:pt x="36681" y="55009"/>
                      <a:pt x="37457" y="53229"/>
                      <a:pt x="38233" y="50946"/>
                    </a:cubicBezTo>
                    <a:cubicBezTo>
                      <a:pt x="39146" y="48276"/>
                      <a:pt x="39466" y="45309"/>
                      <a:pt x="41201" y="43095"/>
                    </a:cubicBezTo>
                    <a:cubicBezTo>
                      <a:pt x="41383" y="42866"/>
                      <a:pt x="41566" y="42638"/>
                      <a:pt x="41794" y="42410"/>
                    </a:cubicBezTo>
                    <a:cubicBezTo>
                      <a:pt x="43369" y="40766"/>
                      <a:pt x="45081" y="39876"/>
                      <a:pt x="46907" y="38507"/>
                    </a:cubicBezTo>
                    <a:cubicBezTo>
                      <a:pt x="50148" y="36042"/>
                      <a:pt x="53777" y="32184"/>
                      <a:pt x="56402" y="28053"/>
                    </a:cubicBezTo>
                    <a:cubicBezTo>
                      <a:pt x="57840" y="25816"/>
                      <a:pt x="59255" y="23396"/>
                      <a:pt x="59484" y="20726"/>
                    </a:cubicBezTo>
                    <a:cubicBezTo>
                      <a:pt x="59735" y="17918"/>
                      <a:pt x="58274" y="14974"/>
                      <a:pt x="55717" y="13878"/>
                    </a:cubicBezTo>
                    <a:cubicBezTo>
                      <a:pt x="53572" y="12988"/>
                      <a:pt x="51175" y="13262"/>
                      <a:pt x="49007" y="14106"/>
                    </a:cubicBezTo>
                    <a:cubicBezTo>
                      <a:pt x="45423" y="15476"/>
                      <a:pt x="41703" y="17599"/>
                      <a:pt x="37822" y="16754"/>
                    </a:cubicBezTo>
                    <a:cubicBezTo>
                      <a:pt x="37160" y="16617"/>
                      <a:pt x="36521" y="16389"/>
                      <a:pt x="35905" y="16092"/>
                    </a:cubicBezTo>
                    <a:cubicBezTo>
                      <a:pt x="32185" y="14243"/>
                      <a:pt x="31226" y="9701"/>
                      <a:pt x="28898" y="6506"/>
                    </a:cubicBezTo>
                    <a:cubicBezTo>
                      <a:pt x="27003" y="3904"/>
                      <a:pt x="24355" y="1735"/>
                      <a:pt x="21183" y="1005"/>
                    </a:cubicBezTo>
                    <a:cubicBezTo>
                      <a:pt x="16641" y="0"/>
                      <a:pt x="12007" y="2032"/>
                      <a:pt x="8058" y="4429"/>
                    </a:cubicBezTo>
                    <a:cubicBezTo>
                      <a:pt x="5958" y="5684"/>
                      <a:pt x="3836" y="7327"/>
                      <a:pt x="2443" y="9313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3" name="Google Shape;3113;p28"/>
              <p:cNvSpPr/>
              <p:nvPr/>
            </p:nvSpPr>
            <p:spPr>
              <a:xfrm>
                <a:off x="5513050" y="966700"/>
                <a:ext cx="1438000" cy="1388950"/>
              </a:xfrm>
              <a:custGeom>
                <a:rect b="b" l="l" r="r" t="t"/>
                <a:pathLst>
                  <a:path extrusionOk="0" fill="none" h="55558" w="57520">
                    <a:moveTo>
                      <a:pt x="2054" y="8765"/>
                    </a:moveTo>
                    <a:cubicBezTo>
                      <a:pt x="1164" y="10066"/>
                      <a:pt x="616" y="11482"/>
                      <a:pt x="639" y="13057"/>
                    </a:cubicBezTo>
                    <a:cubicBezTo>
                      <a:pt x="685" y="15271"/>
                      <a:pt x="1849" y="17211"/>
                      <a:pt x="2671" y="19288"/>
                    </a:cubicBezTo>
                    <a:cubicBezTo>
                      <a:pt x="3013" y="20132"/>
                      <a:pt x="3264" y="20977"/>
                      <a:pt x="3378" y="21867"/>
                    </a:cubicBezTo>
                    <a:cubicBezTo>
                      <a:pt x="3926" y="26272"/>
                      <a:pt x="0" y="29810"/>
                      <a:pt x="1210" y="33805"/>
                    </a:cubicBezTo>
                    <a:cubicBezTo>
                      <a:pt x="1895" y="36156"/>
                      <a:pt x="3150" y="37206"/>
                      <a:pt x="3858" y="39716"/>
                    </a:cubicBezTo>
                    <a:cubicBezTo>
                      <a:pt x="4451" y="41839"/>
                      <a:pt x="4816" y="43665"/>
                      <a:pt x="6665" y="45195"/>
                    </a:cubicBezTo>
                    <a:cubicBezTo>
                      <a:pt x="9450" y="47500"/>
                      <a:pt x="13718" y="47363"/>
                      <a:pt x="17188" y="48390"/>
                    </a:cubicBezTo>
                    <a:cubicBezTo>
                      <a:pt x="17393" y="48459"/>
                      <a:pt x="17576" y="48527"/>
                      <a:pt x="17781" y="48573"/>
                    </a:cubicBezTo>
                    <a:cubicBezTo>
                      <a:pt x="21958" y="50033"/>
                      <a:pt x="23373" y="53275"/>
                      <a:pt x="27847" y="54735"/>
                    </a:cubicBezTo>
                    <a:cubicBezTo>
                      <a:pt x="30335" y="55557"/>
                      <a:pt x="32800" y="54987"/>
                      <a:pt x="34284" y="53937"/>
                    </a:cubicBezTo>
                    <a:cubicBezTo>
                      <a:pt x="35767" y="52887"/>
                      <a:pt x="36749" y="51494"/>
                      <a:pt x="37639" y="49440"/>
                    </a:cubicBezTo>
                    <a:cubicBezTo>
                      <a:pt x="38735" y="47021"/>
                      <a:pt x="39054" y="44122"/>
                      <a:pt x="40447" y="41908"/>
                    </a:cubicBezTo>
                    <a:cubicBezTo>
                      <a:pt x="40606" y="41679"/>
                      <a:pt x="40743" y="41451"/>
                      <a:pt x="40926" y="41223"/>
                    </a:cubicBezTo>
                    <a:cubicBezTo>
                      <a:pt x="42181" y="39557"/>
                      <a:pt x="43528" y="38552"/>
                      <a:pt x="45034" y="37092"/>
                    </a:cubicBezTo>
                    <a:cubicBezTo>
                      <a:pt x="47751" y="34467"/>
                      <a:pt x="51129" y="30678"/>
                      <a:pt x="53731" y="26752"/>
                    </a:cubicBezTo>
                    <a:cubicBezTo>
                      <a:pt x="55283" y="24424"/>
                      <a:pt x="56904" y="21981"/>
                      <a:pt x="57200" y="19197"/>
                    </a:cubicBezTo>
                    <a:cubicBezTo>
                      <a:pt x="57520" y="16275"/>
                      <a:pt x="55899" y="13125"/>
                      <a:pt x="53160" y="12121"/>
                    </a:cubicBezTo>
                    <a:cubicBezTo>
                      <a:pt x="51083" y="11367"/>
                      <a:pt x="48823" y="11710"/>
                      <a:pt x="46746" y="12577"/>
                    </a:cubicBezTo>
                    <a:cubicBezTo>
                      <a:pt x="43345" y="14015"/>
                      <a:pt x="39853" y="16184"/>
                      <a:pt x="36087" y="15453"/>
                    </a:cubicBezTo>
                    <a:cubicBezTo>
                      <a:pt x="35471" y="15339"/>
                      <a:pt x="34854" y="15134"/>
                      <a:pt x="34238" y="14860"/>
                    </a:cubicBezTo>
                    <a:cubicBezTo>
                      <a:pt x="30655" y="13171"/>
                      <a:pt x="29536" y="8902"/>
                      <a:pt x="27185" y="5912"/>
                    </a:cubicBezTo>
                    <a:cubicBezTo>
                      <a:pt x="25313" y="3538"/>
                      <a:pt x="22780" y="1553"/>
                      <a:pt x="19767" y="914"/>
                    </a:cubicBezTo>
                    <a:cubicBezTo>
                      <a:pt x="15453" y="1"/>
                      <a:pt x="11048" y="1849"/>
                      <a:pt x="7350" y="4109"/>
                    </a:cubicBezTo>
                    <a:cubicBezTo>
                      <a:pt x="5364" y="5319"/>
                      <a:pt x="3378" y="6871"/>
                      <a:pt x="2054" y="8765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4" name="Google Shape;3114;p28"/>
              <p:cNvSpPr/>
              <p:nvPr/>
            </p:nvSpPr>
            <p:spPr>
              <a:xfrm>
                <a:off x="5556400" y="996375"/>
                <a:ext cx="1380400" cy="1309050"/>
              </a:xfrm>
              <a:custGeom>
                <a:rect b="b" l="l" r="r" t="t"/>
                <a:pathLst>
                  <a:path extrusionOk="0" fill="none" h="52362" w="55216">
                    <a:moveTo>
                      <a:pt x="1621" y="8195"/>
                    </a:moveTo>
                    <a:cubicBezTo>
                      <a:pt x="800" y="9382"/>
                      <a:pt x="275" y="10728"/>
                      <a:pt x="275" y="12166"/>
                    </a:cubicBezTo>
                    <a:cubicBezTo>
                      <a:pt x="252" y="14221"/>
                      <a:pt x="1211" y="16069"/>
                      <a:pt x="1918" y="18010"/>
                    </a:cubicBezTo>
                    <a:cubicBezTo>
                      <a:pt x="2215" y="18786"/>
                      <a:pt x="2443" y="19562"/>
                      <a:pt x="2557" y="20406"/>
                    </a:cubicBezTo>
                    <a:cubicBezTo>
                      <a:pt x="3105" y="24492"/>
                      <a:pt x="1" y="27870"/>
                      <a:pt x="1348" y="31454"/>
                    </a:cubicBezTo>
                    <a:cubicBezTo>
                      <a:pt x="2261" y="33850"/>
                      <a:pt x="3584" y="34695"/>
                      <a:pt x="4155" y="37365"/>
                    </a:cubicBezTo>
                    <a:cubicBezTo>
                      <a:pt x="4612" y="39557"/>
                      <a:pt x="4703" y="41474"/>
                      <a:pt x="6506" y="43163"/>
                    </a:cubicBezTo>
                    <a:cubicBezTo>
                      <a:pt x="9017" y="45514"/>
                      <a:pt x="13103" y="45674"/>
                      <a:pt x="16481" y="46541"/>
                    </a:cubicBezTo>
                    <a:cubicBezTo>
                      <a:pt x="16663" y="46587"/>
                      <a:pt x="16869" y="46655"/>
                      <a:pt x="17051" y="46701"/>
                    </a:cubicBezTo>
                    <a:cubicBezTo>
                      <a:pt x="21114" y="47865"/>
                      <a:pt x="22872" y="50193"/>
                      <a:pt x="27163" y="51586"/>
                    </a:cubicBezTo>
                    <a:cubicBezTo>
                      <a:pt x="29537" y="52362"/>
                      <a:pt x="31819" y="52110"/>
                      <a:pt x="33326" y="51426"/>
                    </a:cubicBezTo>
                    <a:cubicBezTo>
                      <a:pt x="34809" y="50741"/>
                      <a:pt x="35951" y="49737"/>
                      <a:pt x="37001" y="47911"/>
                    </a:cubicBezTo>
                    <a:cubicBezTo>
                      <a:pt x="38233" y="45765"/>
                      <a:pt x="38576" y="42912"/>
                      <a:pt x="39626" y="40721"/>
                    </a:cubicBezTo>
                    <a:cubicBezTo>
                      <a:pt x="39740" y="40470"/>
                      <a:pt x="39854" y="40241"/>
                      <a:pt x="39991" y="40013"/>
                    </a:cubicBezTo>
                    <a:cubicBezTo>
                      <a:pt x="40949" y="38324"/>
                      <a:pt x="41885" y="37183"/>
                      <a:pt x="43095" y="35653"/>
                    </a:cubicBezTo>
                    <a:cubicBezTo>
                      <a:pt x="45286" y="32846"/>
                      <a:pt x="48436" y="29148"/>
                      <a:pt x="51015" y="25428"/>
                    </a:cubicBezTo>
                    <a:cubicBezTo>
                      <a:pt x="52659" y="23008"/>
                      <a:pt x="54485" y="20543"/>
                      <a:pt x="54850" y="17622"/>
                    </a:cubicBezTo>
                    <a:cubicBezTo>
                      <a:pt x="55215" y="14609"/>
                      <a:pt x="53481" y="11253"/>
                      <a:pt x="50559" y="10363"/>
                    </a:cubicBezTo>
                    <a:cubicBezTo>
                      <a:pt x="48505" y="9724"/>
                      <a:pt x="46382" y="10135"/>
                      <a:pt x="44419" y="11025"/>
                    </a:cubicBezTo>
                    <a:cubicBezTo>
                      <a:pt x="41201" y="12531"/>
                      <a:pt x="37959" y="14746"/>
                      <a:pt x="34307" y="14129"/>
                    </a:cubicBezTo>
                    <a:cubicBezTo>
                      <a:pt x="33714" y="14038"/>
                      <a:pt x="33098" y="13855"/>
                      <a:pt x="32527" y="13604"/>
                    </a:cubicBezTo>
                    <a:cubicBezTo>
                      <a:pt x="29080" y="12075"/>
                      <a:pt x="27779" y="8081"/>
                      <a:pt x="25405" y="5296"/>
                    </a:cubicBezTo>
                    <a:cubicBezTo>
                      <a:pt x="23557" y="3127"/>
                      <a:pt x="21114" y="1370"/>
                      <a:pt x="18284" y="799"/>
                    </a:cubicBezTo>
                    <a:cubicBezTo>
                      <a:pt x="14198" y="0"/>
                      <a:pt x="10044" y="1621"/>
                      <a:pt x="6552" y="3767"/>
                    </a:cubicBezTo>
                    <a:cubicBezTo>
                      <a:pt x="4680" y="4908"/>
                      <a:pt x="2854" y="6391"/>
                      <a:pt x="1621" y="8195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5" name="Google Shape;3115;p28"/>
              <p:cNvSpPr/>
              <p:nvPr/>
            </p:nvSpPr>
            <p:spPr>
              <a:xfrm>
                <a:off x="5595200" y="1025475"/>
                <a:ext cx="1327325" cy="1232025"/>
              </a:xfrm>
              <a:custGeom>
                <a:rect b="b" l="l" r="r" t="t"/>
                <a:pathLst>
                  <a:path extrusionOk="0" fill="none" h="49281" w="53093">
                    <a:moveTo>
                      <a:pt x="1370" y="7647"/>
                    </a:moveTo>
                    <a:cubicBezTo>
                      <a:pt x="617" y="8743"/>
                      <a:pt x="138" y="9975"/>
                      <a:pt x="92" y="11299"/>
                    </a:cubicBezTo>
                    <a:cubicBezTo>
                      <a:pt x="1" y="13194"/>
                      <a:pt x="754" y="14928"/>
                      <a:pt x="1348" y="16754"/>
                    </a:cubicBezTo>
                    <a:cubicBezTo>
                      <a:pt x="1599" y="17462"/>
                      <a:pt x="1804" y="18192"/>
                      <a:pt x="1918" y="18968"/>
                    </a:cubicBezTo>
                    <a:cubicBezTo>
                      <a:pt x="2466" y="22712"/>
                      <a:pt x="206" y="25953"/>
                      <a:pt x="1690" y="29126"/>
                    </a:cubicBezTo>
                    <a:cubicBezTo>
                      <a:pt x="2831" y="31545"/>
                      <a:pt x="4201" y="32207"/>
                      <a:pt x="4635" y="35037"/>
                    </a:cubicBezTo>
                    <a:cubicBezTo>
                      <a:pt x="4954" y="37320"/>
                      <a:pt x="4749" y="39306"/>
                      <a:pt x="6506" y="41154"/>
                    </a:cubicBezTo>
                    <a:cubicBezTo>
                      <a:pt x="8789" y="43551"/>
                      <a:pt x="12669" y="44030"/>
                      <a:pt x="15956" y="44715"/>
                    </a:cubicBezTo>
                    <a:cubicBezTo>
                      <a:pt x="16138" y="44761"/>
                      <a:pt x="16321" y="44784"/>
                      <a:pt x="16504" y="44829"/>
                    </a:cubicBezTo>
                    <a:cubicBezTo>
                      <a:pt x="20475" y="45742"/>
                      <a:pt x="22530" y="47112"/>
                      <a:pt x="26661" y="48459"/>
                    </a:cubicBezTo>
                    <a:cubicBezTo>
                      <a:pt x="28921" y="49189"/>
                      <a:pt x="31021" y="49280"/>
                      <a:pt x="32527" y="48961"/>
                    </a:cubicBezTo>
                    <a:cubicBezTo>
                      <a:pt x="34034" y="48641"/>
                      <a:pt x="35357" y="47979"/>
                      <a:pt x="36521" y="46404"/>
                    </a:cubicBezTo>
                    <a:cubicBezTo>
                      <a:pt x="37914" y="44533"/>
                      <a:pt x="38279" y="41702"/>
                      <a:pt x="39009" y="39534"/>
                    </a:cubicBezTo>
                    <a:cubicBezTo>
                      <a:pt x="39078" y="39306"/>
                      <a:pt x="39146" y="39055"/>
                      <a:pt x="39238" y="38826"/>
                    </a:cubicBezTo>
                    <a:cubicBezTo>
                      <a:pt x="39877" y="37092"/>
                      <a:pt x="40447" y="35836"/>
                      <a:pt x="41338" y="34238"/>
                    </a:cubicBezTo>
                    <a:cubicBezTo>
                      <a:pt x="42981" y="31271"/>
                      <a:pt x="45925" y="27619"/>
                      <a:pt x="48459" y="24104"/>
                    </a:cubicBezTo>
                    <a:cubicBezTo>
                      <a:pt x="50239" y="21639"/>
                      <a:pt x="52248" y="19128"/>
                      <a:pt x="52659" y="16092"/>
                    </a:cubicBezTo>
                    <a:cubicBezTo>
                      <a:pt x="53093" y="12965"/>
                      <a:pt x="51221" y="9405"/>
                      <a:pt x="48117" y="8606"/>
                    </a:cubicBezTo>
                    <a:cubicBezTo>
                      <a:pt x="46131" y="8081"/>
                      <a:pt x="44122" y="8560"/>
                      <a:pt x="42273" y="9519"/>
                    </a:cubicBezTo>
                    <a:cubicBezTo>
                      <a:pt x="39238" y="11071"/>
                      <a:pt x="36225" y="13330"/>
                      <a:pt x="32710" y="12828"/>
                    </a:cubicBezTo>
                    <a:cubicBezTo>
                      <a:pt x="32116" y="12760"/>
                      <a:pt x="31546" y="12600"/>
                      <a:pt x="30975" y="12372"/>
                    </a:cubicBezTo>
                    <a:cubicBezTo>
                      <a:pt x="27688" y="10979"/>
                      <a:pt x="26182" y="7282"/>
                      <a:pt x="23808" y="4725"/>
                    </a:cubicBezTo>
                    <a:cubicBezTo>
                      <a:pt x="21982" y="2740"/>
                      <a:pt x="19654" y="1210"/>
                      <a:pt x="16983" y="708"/>
                    </a:cubicBezTo>
                    <a:cubicBezTo>
                      <a:pt x="13148" y="1"/>
                      <a:pt x="9222" y="1438"/>
                      <a:pt x="5958" y="3447"/>
                    </a:cubicBezTo>
                    <a:cubicBezTo>
                      <a:pt x="4201" y="4520"/>
                      <a:pt x="2512" y="5935"/>
                      <a:pt x="1370" y="7647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6" name="Google Shape;3116;p28"/>
              <p:cNvSpPr/>
              <p:nvPr/>
            </p:nvSpPr>
            <p:spPr>
              <a:xfrm>
                <a:off x="5627750" y="1055150"/>
                <a:ext cx="1280500" cy="1162400"/>
              </a:xfrm>
              <a:custGeom>
                <a:rect b="b" l="l" r="r" t="t"/>
                <a:pathLst>
                  <a:path extrusionOk="0" fill="none" h="46496" w="51220">
                    <a:moveTo>
                      <a:pt x="1370" y="7053"/>
                    </a:moveTo>
                    <a:cubicBezTo>
                      <a:pt x="685" y="8081"/>
                      <a:pt x="251" y="9222"/>
                      <a:pt x="160" y="10409"/>
                    </a:cubicBezTo>
                    <a:cubicBezTo>
                      <a:pt x="0" y="12143"/>
                      <a:pt x="548" y="13764"/>
                      <a:pt x="1027" y="15453"/>
                    </a:cubicBezTo>
                    <a:cubicBezTo>
                      <a:pt x="1233" y="16115"/>
                      <a:pt x="1392" y="16800"/>
                      <a:pt x="1506" y="17485"/>
                    </a:cubicBezTo>
                    <a:cubicBezTo>
                      <a:pt x="2054" y="20931"/>
                      <a:pt x="685" y="23990"/>
                      <a:pt x="2283" y="26774"/>
                    </a:cubicBezTo>
                    <a:cubicBezTo>
                      <a:pt x="3698" y="29217"/>
                      <a:pt x="5067" y="29673"/>
                      <a:pt x="5364" y="32686"/>
                    </a:cubicBezTo>
                    <a:cubicBezTo>
                      <a:pt x="5569" y="35037"/>
                      <a:pt x="5067" y="37091"/>
                      <a:pt x="6779" y="39123"/>
                    </a:cubicBezTo>
                    <a:cubicBezTo>
                      <a:pt x="8811" y="41565"/>
                      <a:pt x="12485" y="42341"/>
                      <a:pt x="15658" y="42866"/>
                    </a:cubicBezTo>
                    <a:cubicBezTo>
                      <a:pt x="15841" y="42889"/>
                      <a:pt x="16023" y="42912"/>
                      <a:pt x="16183" y="42958"/>
                    </a:cubicBezTo>
                    <a:cubicBezTo>
                      <a:pt x="20063" y="43574"/>
                      <a:pt x="22437" y="44030"/>
                      <a:pt x="26409" y="45309"/>
                    </a:cubicBezTo>
                    <a:cubicBezTo>
                      <a:pt x="28554" y="45993"/>
                      <a:pt x="30495" y="46404"/>
                      <a:pt x="32001" y="46450"/>
                    </a:cubicBezTo>
                    <a:cubicBezTo>
                      <a:pt x="33508" y="46495"/>
                      <a:pt x="35014" y="46222"/>
                      <a:pt x="36292" y="44875"/>
                    </a:cubicBezTo>
                    <a:cubicBezTo>
                      <a:pt x="37844" y="43254"/>
                      <a:pt x="38232" y="40492"/>
                      <a:pt x="38620" y="38324"/>
                    </a:cubicBezTo>
                    <a:cubicBezTo>
                      <a:pt x="38666" y="38096"/>
                      <a:pt x="38712" y="37845"/>
                      <a:pt x="38735" y="37616"/>
                    </a:cubicBezTo>
                    <a:cubicBezTo>
                      <a:pt x="39077" y="35859"/>
                      <a:pt x="39237" y="34467"/>
                      <a:pt x="39830" y="32800"/>
                    </a:cubicBezTo>
                    <a:cubicBezTo>
                      <a:pt x="40949" y="29650"/>
                      <a:pt x="43665" y="26090"/>
                      <a:pt x="46153" y="22780"/>
                    </a:cubicBezTo>
                    <a:cubicBezTo>
                      <a:pt x="48070" y="20246"/>
                      <a:pt x="50239" y="17690"/>
                      <a:pt x="50741" y="14517"/>
                    </a:cubicBezTo>
                    <a:cubicBezTo>
                      <a:pt x="51220" y="11299"/>
                      <a:pt x="49234" y="7510"/>
                      <a:pt x="45947" y="6825"/>
                    </a:cubicBezTo>
                    <a:cubicBezTo>
                      <a:pt x="44007" y="6414"/>
                      <a:pt x="42113" y="6985"/>
                      <a:pt x="40378" y="7966"/>
                    </a:cubicBezTo>
                    <a:cubicBezTo>
                      <a:pt x="37525" y="9587"/>
                      <a:pt x="34740" y="11892"/>
                      <a:pt x="31362" y="11527"/>
                    </a:cubicBezTo>
                    <a:cubicBezTo>
                      <a:pt x="30791" y="11459"/>
                      <a:pt x="30244" y="11322"/>
                      <a:pt x="29696" y="11116"/>
                    </a:cubicBezTo>
                    <a:cubicBezTo>
                      <a:pt x="26546" y="9884"/>
                      <a:pt x="24857" y="6460"/>
                      <a:pt x="22460" y="4109"/>
                    </a:cubicBezTo>
                    <a:cubicBezTo>
                      <a:pt x="20657" y="2351"/>
                      <a:pt x="18420" y="1028"/>
                      <a:pt x="15932" y="594"/>
                    </a:cubicBezTo>
                    <a:cubicBezTo>
                      <a:pt x="12326" y="0"/>
                      <a:pt x="8628" y="1233"/>
                      <a:pt x="5615" y="3105"/>
                    </a:cubicBezTo>
                    <a:cubicBezTo>
                      <a:pt x="3949" y="4132"/>
                      <a:pt x="2420" y="5456"/>
                      <a:pt x="1370" y="7053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7" name="Google Shape;3117;p28"/>
              <p:cNvSpPr/>
              <p:nvPr/>
            </p:nvSpPr>
            <p:spPr>
              <a:xfrm>
                <a:off x="5660825" y="1084250"/>
                <a:ext cx="1233750" cy="1112175"/>
              </a:xfrm>
              <a:custGeom>
                <a:rect b="b" l="l" r="r" t="t"/>
                <a:pathLst>
                  <a:path extrusionOk="0" fill="none" h="44487" w="49350">
                    <a:moveTo>
                      <a:pt x="1325" y="6506"/>
                    </a:moveTo>
                    <a:cubicBezTo>
                      <a:pt x="731" y="7442"/>
                      <a:pt x="320" y="8469"/>
                      <a:pt x="183" y="9541"/>
                    </a:cubicBezTo>
                    <a:cubicBezTo>
                      <a:pt x="1" y="11116"/>
                      <a:pt x="320" y="12646"/>
                      <a:pt x="686" y="14198"/>
                    </a:cubicBezTo>
                    <a:cubicBezTo>
                      <a:pt x="845" y="14814"/>
                      <a:pt x="982" y="15430"/>
                      <a:pt x="1097" y="16047"/>
                    </a:cubicBezTo>
                    <a:cubicBezTo>
                      <a:pt x="1644" y="19151"/>
                      <a:pt x="1142" y="22004"/>
                      <a:pt x="2854" y="24424"/>
                    </a:cubicBezTo>
                    <a:cubicBezTo>
                      <a:pt x="4566" y="26889"/>
                      <a:pt x="5935" y="27185"/>
                      <a:pt x="6072" y="30358"/>
                    </a:cubicBezTo>
                    <a:cubicBezTo>
                      <a:pt x="6164" y="32778"/>
                      <a:pt x="5388" y="34878"/>
                      <a:pt x="7008" y="37114"/>
                    </a:cubicBezTo>
                    <a:cubicBezTo>
                      <a:pt x="8834" y="39580"/>
                      <a:pt x="12258" y="40698"/>
                      <a:pt x="15362" y="41040"/>
                    </a:cubicBezTo>
                    <a:cubicBezTo>
                      <a:pt x="15522" y="41063"/>
                      <a:pt x="15705" y="41063"/>
                      <a:pt x="15864" y="41086"/>
                    </a:cubicBezTo>
                    <a:cubicBezTo>
                      <a:pt x="19631" y="41428"/>
                      <a:pt x="22324" y="40949"/>
                      <a:pt x="26136" y="42182"/>
                    </a:cubicBezTo>
                    <a:cubicBezTo>
                      <a:pt x="28167" y="42821"/>
                      <a:pt x="29925" y="43574"/>
                      <a:pt x="31454" y="43962"/>
                    </a:cubicBezTo>
                    <a:cubicBezTo>
                      <a:pt x="32961" y="44373"/>
                      <a:pt x="34627" y="44487"/>
                      <a:pt x="36065" y="43369"/>
                    </a:cubicBezTo>
                    <a:cubicBezTo>
                      <a:pt x="37754" y="42022"/>
                      <a:pt x="38165" y="39283"/>
                      <a:pt x="38210" y="37160"/>
                    </a:cubicBezTo>
                    <a:cubicBezTo>
                      <a:pt x="38233" y="36909"/>
                      <a:pt x="38233" y="36658"/>
                      <a:pt x="38233" y="36430"/>
                    </a:cubicBezTo>
                    <a:cubicBezTo>
                      <a:pt x="38233" y="34649"/>
                      <a:pt x="38005" y="33143"/>
                      <a:pt x="38302" y="31385"/>
                    </a:cubicBezTo>
                    <a:cubicBezTo>
                      <a:pt x="38850" y="28076"/>
                      <a:pt x="41406" y="24606"/>
                      <a:pt x="43848" y="21479"/>
                    </a:cubicBezTo>
                    <a:cubicBezTo>
                      <a:pt x="45880" y="18877"/>
                      <a:pt x="48231" y="16275"/>
                      <a:pt x="48779" y="12988"/>
                    </a:cubicBezTo>
                    <a:cubicBezTo>
                      <a:pt x="49349" y="9656"/>
                      <a:pt x="47204" y="5616"/>
                      <a:pt x="43757" y="5068"/>
                    </a:cubicBezTo>
                    <a:cubicBezTo>
                      <a:pt x="41840" y="4771"/>
                      <a:pt x="40082" y="5433"/>
                      <a:pt x="38462" y="6437"/>
                    </a:cubicBezTo>
                    <a:cubicBezTo>
                      <a:pt x="35791" y="8126"/>
                      <a:pt x="33235" y="10477"/>
                      <a:pt x="29993" y="10226"/>
                    </a:cubicBezTo>
                    <a:cubicBezTo>
                      <a:pt x="29423" y="10181"/>
                      <a:pt x="28898" y="10066"/>
                      <a:pt x="28373" y="9884"/>
                    </a:cubicBezTo>
                    <a:cubicBezTo>
                      <a:pt x="25360" y="8811"/>
                      <a:pt x="23511" y="5638"/>
                      <a:pt x="21091" y="3516"/>
                    </a:cubicBezTo>
                    <a:cubicBezTo>
                      <a:pt x="19311" y="1963"/>
                      <a:pt x="17188" y="868"/>
                      <a:pt x="14860" y="503"/>
                    </a:cubicBezTo>
                    <a:cubicBezTo>
                      <a:pt x="11482" y="1"/>
                      <a:pt x="8035" y="1050"/>
                      <a:pt x="5251" y="2785"/>
                    </a:cubicBezTo>
                    <a:cubicBezTo>
                      <a:pt x="3699" y="3744"/>
                      <a:pt x="2306" y="4999"/>
                      <a:pt x="1325" y="6506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8" name="Google Shape;3118;p28"/>
              <p:cNvSpPr/>
              <p:nvPr/>
            </p:nvSpPr>
            <p:spPr>
              <a:xfrm>
                <a:off x="5693350" y="1113350"/>
                <a:ext cx="1186950" cy="1068825"/>
              </a:xfrm>
              <a:custGeom>
                <a:rect b="b" l="l" r="r" t="t"/>
                <a:pathLst>
                  <a:path extrusionOk="0" fill="none" h="42753" w="47478">
                    <a:moveTo>
                      <a:pt x="1325" y="5958"/>
                    </a:moveTo>
                    <a:cubicBezTo>
                      <a:pt x="800" y="6803"/>
                      <a:pt x="435" y="7716"/>
                      <a:pt x="252" y="8697"/>
                    </a:cubicBezTo>
                    <a:cubicBezTo>
                      <a:pt x="1" y="10089"/>
                      <a:pt x="115" y="11505"/>
                      <a:pt x="366" y="12943"/>
                    </a:cubicBezTo>
                    <a:cubicBezTo>
                      <a:pt x="480" y="13490"/>
                      <a:pt x="594" y="14061"/>
                      <a:pt x="709" y="14609"/>
                    </a:cubicBezTo>
                    <a:cubicBezTo>
                      <a:pt x="1256" y="17393"/>
                      <a:pt x="1667" y="20018"/>
                      <a:pt x="3425" y="22095"/>
                    </a:cubicBezTo>
                    <a:cubicBezTo>
                      <a:pt x="5479" y="24515"/>
                      <a:pt x="6803" y="24698"/>
                      <a:pt x="6803" y="28030"/>
                    </a:cubicBezTo>
                    <a:cubicBezTo>
                      <a:pt x="6780" y="30541"/>
                      <a:pt x="5753" y="32686"/>
                      <a:pt x="7282" y="35106"/>
                    </a:cubicBezTo>
                    <a:cubicBezTo>
                      <a:pt x="8880" y="37594"/>
                      <a:pt x="12076" y="39032"/>
                      <a:pt x="15066" y="39214"/>
                    </a:cubicBezTo>
                    <a:cubicBezTo>
                      <a:pt x="15248" y="39214"/>
                      <a:pt x="15408" y="39214"/>
                      <a:pt x="15568" y="39214"/>
                    </a:cubicBezTo>
                    <a:cubicBezTo>
                      <a:pt x="19220" y="39306"/>
                      <a:pt x="22256" y="37891"/>
                      <a:pt x="25885" y="39032"/>
                    </a:cubicBezTo>
                    <a:cubicBezTo>
                      <a:pt x="27802" y="39648"/>
                      <a:pt x="29377" y="40721"/>
                      <a:pt x="30906" y="41474"/>
                    </a:cubicBezTo>
                    <a:cubicBezTo>
                      <a:pt x="32436" y="42250"/>
                      <a:pt x="34285" y="42752"/>
                      <a:pt x="35837" y="41862"/>
                    </a:cubicBezTo>
                    <a:cubicBezTo>
                      <a:pt x="37708" y="40789"/>
                      <a:pt x="38096" y="38096"/>
                      <a:pt x="37845" y="35973"/>
                    </a:cubicBezTo>
                    <a:cubicBezTo>
                      <a:pt x="37800" y="35722"/>
                      <a:pt x="37777" y="35494"/>
                      <a:pt x="37731" y="35243"/>
                    </a:cubicBezTo>
                    <a:cubicBezTo>
                      <a:pt x="37412" y="33440"/>
                      <a:pt x="36795" y="31796"/>
                      <a:pt x="36795" y="29970"/>
                    </a:cubicBezTo>
                    <a:cubicBezTo>
                      <a:pt x="36795" y="26501"/>
                      <a:pt x="39146" y="23100"/>
                      <a:pt x="41543" y="20178"/>
                    </a:cubicBezTo>
                    <a:cubicBezTo>
                      <a:pt x="43734" y="17508"/>
                      <a:pt x="46245" y="14860"/>
                      <a:pt x="46861" y="11436"/>
                    </a:cubicBezTo>
                    <a:cubicBezTo>
                      <a:pt x="47478" y="8012"/>
                      <a:pt x="45195" y="3698"/>
                      <a:pt x="41566" y="3310"/>
                    </a:cubicBezTo>
                    <a:cubicBezTo>
                      <a:pt x="39717" y="3105"/>
                      <a:pt x="38096" y="3858"/>
                      <a:pt x="36567" y="4931"/>
                    </a:cubicBezTo>
                    <a:cubicBezTo>
                      <a:pt x="34079" y="6666"/>
                      <a:pt x="31751" y="9062"/>
                      <a:pt x="28624" y="8925"/>
                    </a:cubicBezTo>
                    <a:cubicBezTo>
                      <a:pt x="28099" y="8902"/>
                      <a:pt x="27597" y="8811"/>
                      <a:pt x="27095" y="8651"/>
                    </a:cubicBezTo>
                    <a:cubicBezTo>
                      <a:pt x="24219" y="7716"/>
                      <a:pt x="22187" y="4840"/>
                      <a:pt x="19745" y="2922"/>
                    </a:cubicBezTo>
                    <a:cubicBezTo>
                      <a:pt x="18010" y="1576"/>
                      <a:pt x="15956" y="685"/>
                      <a:pt x="13810" y="411"/>
                    </a:cubicBezTo>
                    <a:cubicBezTo>
                      <a:pt x="10660" y="1"/>
                      <a:pt x="7465" y="845"/>
                      <a:pt x="4886" y="2466"/>
                    </a:cubicBezTo>
                    <a:cubicBezTo>
                      <a:pt x="3470" y="3356"/>
                      <a:pt x="2192" y="4520"/>
                      <a:pt x="1325" y="5958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119" name="Google Shape;3119;p28"/>
              <p:cNvSpPr/>
              <p:nvPr/>
            </p:nvSpPr>
            <p:spPr>
              <a:xfrm>
                <a:off x="5721325" y="1106500"/>
                <a:ext cx="1145275" cy="1061400"/>
              </a:xfrm>
              <a:custGeom>
                <a:rect b="b" l="l" r="r" t="t"/>
                <a:pathLst>
                  <a:path extrusionOk="0" fill="none" h="42456" w="45811">
                    <a:moveTo>
                      <a:pt x="229" y="13102"/>
                    </a:moveTo>
                    <a:cubicBezTo>
                      <a:pt x="548" y="16070"/>
                      <a:pt x="1963" y="19037"/>
                      <a:pt x="4200" y="21205"/>
                    </a:cubicBezTo>
                    <a:cubicBezTo>
                      <a:pt x="6597" y="23511"/>
                      <a:pt x="7875" y="23648"/>
                      <a:pt x="7715" y="27140"/>
                    </a:cubicBezTo>
                    <a:cubicBezTo>
                      <a:pt x="7578" y="29742"/>
                      <a:pt x="6300" y="31910"/>
                      <a:pt x="7738" y="34535"/>
                    </a:cubicBezTo>
                    <a:cubicBezTo>
                      <a:pt x="9130" y="37069"/>
                      <a:pt x="12075" y="38804"/>
                      <a:pt x="14974" y="38804"/>
                    </a:cubicBezTo>
                    <a:cubicBezTo>
                      <a:pt x="18717" y="38804"/>
                      <a:pt x="22187" y="36202"/>
                      <a:pt x="25816" y="37343"/>
                    </a:cubicBezTo>
                    <a:cubicBezTo>
                      <a:pt x="27619" y="37913"/>
                      <a:pt x="29034" y="39329"/>
                      <a:pt x="30563" y="40447"/>
                    </a:cubicBezTo>
                    <a:cubicBezTo>
                      <a:pt x="32093" y="41565"/>
                      <a:pt x="34124" y="42456"/>
                      <a:pt x="35790" y="41771"/>
                    </a:cubicBezTo>
                    <a:cubicBezTo>
                      <a:pt x="37822" y="40972"/>
                      <a:pt x="38210" y="38347"/>
                      <a:pt x="37639" y="36224"/>
                    </a:cubicBezTo>
                    <a:cubicBezTo>
                      <a:pt x="37069" y="34124"/>
                      <a:pt x="35813" y="32139"/>
                      <a:pt x="35471" y="29993"/>
                    </a:cubicBezTo>
                    <a:cubicBezTo>
                      <a:pt x="34923" y="26341"/>
                      <a:pt x="37091" y="23054"/>
                      <a:pt x="39420" y="20315"/>
                    </a:cubicBezTo>
                    <a:cubicBezTo>
                      <a:pt x="41748" y="17599"/>
                      <a:pt x="44418" y="14883"/>
                      <a:pt x="45126" y="11345"/>
                    </a:cubicBezTo>
                    <a:cubicBezTo>
                      <a:pt x="45811" y="7807"/>
                      <a:pt x="43391" y="3219"/>
                      <a:pt x="39579" y="2991"/>
                    </a:cubicBezTo>
                    <a:cubicBezTo>
                      <a:pt x="34763" y="2717"/>
                      <a:pt x="32275" y="9108"/>
                      <a:pt x="27459" y="9062"/>
                    </a:cubicBezTo>
                    <a:cubicBezTo>
                      <a:pt x="24013" y="9039"/>
                      <a:pt x="21479" y="5753"/>
                      <a:pt x="18557" y="3767"/>
                    </a:cubicBezTo>
                    <a:cubicBezTo>
                      <a:pt x="13011" y="1"/>
                      <a:pt x="4657" y="1507"/>
                      <a:pt x="1507" y="6848"/>
                    </a:cubicBezTo>
                    <a:cubicBezTo>
                      <a:pt x="388" y="8720"/>
                      <a:pt x="0" y="10911"/>
                      <a:pt x="229" y="13102"/>
                    </a:cubicBezTo>
                    <a:close/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3120" name="Google Shape;3120;p28"/>
            <p:cNvGrpSpPr/>
            <p:nvPr/>
          </p:nvGrpSpPr>
          <p:grpSpPr>
            <a:xfrm>
              <a:off x="6151700" y="563400"/>
              <a:ext cx="1724500" cy="1724475"/>
              <a:chOff x="4954950" y="844025"/>
              <a:chExt cx="1724500" cy="1724475"/>
            </a:xfrm>
          </p:grpSpPr>
          <p:sp>
            <p:nvSpPr>
              <p:cNvPr id="3121" name="Google Shape;3121;p28"/>
              <p:cNvSpPr/>
              <p:nvPr/>
            </p:nvSpPr>
            <p:spPr>
              <a:xfrm>
                <a:off x="5042850" y="1000800"/>
                <a:ext cx="1273100" cy="1204200"/>
              </a:xfrm>
              <a:custGeom>
                <a:rect b="b" l="l" r="r" t="t"/>
                <a:pathLst>
                  <a:path extrusionOk="0" h="48168" w="50924">
                    <a:moveTo>
                      <a:pt x="30983" y="0"/>
                    </a:moveTo>
                    <a:cubicBezTo>
                      <a:pt x="23761" y="0"/>
                      <a:pt x="16537" y="2756"/>
                      <a:pt x="11025" y="8269"/>
                    </a:cubicBezTo>
                    <a:cubicBezTo>
                      <a:pt x="0" y="19271"/>
                      <a:pt x="0" y="37143"/>
                      <a:pt x="11025" y="48167"/>
                    </a:cubicBezTo>
                    <a:lnTo>
                      <a:pt x="50923" y="8269"/>
                    </a:lnTo>
                    <a:cubicBezTo>
                      <a:pt x="45422" y="2756"/>
                      <a:pt x="38204" y="0"/>
                      <a:pt x="30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28"/>
              <p:cNvSpPr/>
              <p:nvPr/>
            </p:nvSpPr>
            <p:spPr>
              <a:xfrm>
                <a:off x="5318450" y="1207500"/>
                <a:ext cx="1273100" cy="1203775"/>
              </a:xfrm>
              <a:custGeom>
                <a:rect b="b" l="l" r="r" t="t"/>
                <a:pathLst>
                  <a:path extrusionOk="0" h="48151" w="50924">
                    <a:moveTo>
                      <a:pt x="39899" y="1"/>
                    </a:moveTo>
                    <a:lnTo>
                      <a:pt x="1" y="39899"/>
                    </a:lnTo>
                    <a:cubicBezTo>
                      <a:pt x="5513" y="45400"/>
                      <a:pt x="12737" y="48151"/>
                      <a:pt x="19959" y="48151"/>
                    </a:cubicBezTo>
                    <a:cubicBezTo>
                      <a:pt x="27180" y="48151"/>
                      <a:pt x="34398" y="45400"/>
                      <a:pt x="39899" y="39899"/>
                    </a:cubicBezTo>
                    <a:cubicBezTo>
                      <a:pt x="50924" y="28875"/>
                      <a:pt x="50924" y="11003"/>
                      <a:pt x="39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28"/>
              <p:cNvSpPr/>
              <p:nvPr/>
            </p:nvSpPr>
            <p:spPr>
              <a:xfrm>
                <a:off x="4954950" y="844025"/>
                <a:ext cx="1724500" cy="1724475"/>
              </a:xfrm>
              <a:custGeom>
                <a:rect b="b" l="l" r="r" t="t"/>
                <a:pathLst>
                  <a:path extrusionOk="0" fill="none" h="68979" w="68980">
                    <a:moveTo>
                      <a:pt x="1" y="68978"/>
                    </a:moveTo>
                    <a:lnTo>
                      <a:pt x="68979" y="0"/>
                    </a:lnTo>
                  </a:path>
                </a:pathLst>
              </a:custGeom>
              <a:noFill/>
              <a:ln cap="rnd" cmpd="sng" w="9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  <p:sp>
        <p:nvSpPr>
          <p:cNvPr id="3124" name="Google Shape;3124;p28"/>
          <p:cNvSpPr txBox="1"/>
          <p:nvPr>
            <p:ph type="ctrTitle"/>
          </p:nvPr>
        </p:nvSpPr>
        <p:spPr>
          <a:xfrm>
            <a:off x="720000" y="885175"/>
            <a:ext cx="4260300" cy="264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COVID-19</a:t>
            </a:r>
            <a:r>
              <a:rPr lang="en" sz="6000"/>
              <a:t> </a:t>
            </a:r>
            <a:r>
              <a:rPr lang="en" sz="6400">
                <a:solidFill>
                  <a:schemeClr val="accent2"/>
                </a:solidFill>
              </a:rPr>
              <a:t>VACCINE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CENTERS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25" name="Google Shape;3125;p28"/>
          <p:cNvSpPr txBox="1"/>
          <p:nvPr>
            <p:ph idx="1" type="subTitle"/>
          </p:nvPr>
        </p:nvSpPr>
        <p:spPr>
          <a:xfrm>
            <a:off x="720000" y="3428825"/>
            <a:ext cx="38520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faster way to herd immunity.</a:t>
            </a:r>
            <a:endParaRPr/>
          </a:p>
        </p:txBody>
      </p:sp>
      <p:pic>
        <p:nvPicPr>
          <p:cNvPr id="3126" name="Google Shape;3126;p28"/>
          <p:cNvPicPr preferRelativeResize="0"/>
          <p:nvPr/>
        </p:nvPicPr>
        <p:blipFill rotWithShape="1">
          <a:blip r:embed="rId3">
            <a:alphaModFix/>
          </a:blip>
          <a:srcRect b="29567" l="0" r="0" t="12377"/>
          <a:stretch/>
        </p:blipFill>
        <p:spPr>
          <a:xfrm>
            <a:off x="7274325" y="4158725"/>
            <a:ext cx="1582625" cy="9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7" name="Google Shape;3127;p28"/>
          <p:cNvSpPr txBox="1"/>
          <p:nvPr>
            <p:ph idx="1" type="subTitle"/>
          </p:nvPr>
        </p:nvSpPr>
        <p:spPr>
          <a:xfrm>
            <a:off x="6294575" y="2667325"/>
            <a:ext cx="38520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Yazeed Musallam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37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1.1) </a:t>
            </a:r>
            <a:r>
              <a:rPr lang="en" sz="4200"/>
              <a:t>Working with data - Hourly entries/exits</a:t>
            </a:r>
            <a:endParaRPr/>
          </a:p>
        </p:txBody>
      </p:sp>
      <p:sp>
        <p:nvSpPr>
          <p:cNvPr id="3254" name="Google Shape;3254;p37"/>
          <p:cNvSpPr txBox="1"/>
          <p:nvPr/>
        </p:nvSpPr>
        <p:spPr>
          <a:xfrm>
            <a:off x="3106968" y="1313850"/>
            <a:ext cx="3837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Challenges and solution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55" name="Google Shape;3255;p37"/>
          <p:cNvSpPr txBox="1"/>
          <p:nvPr/>
        </p:nvSpPr>
        <p:spPr>
          <a:xfrm>
            <a:off x="2150525" y="2142575"/>
            <a:ext cx="5143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Observation: 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AutoNum type="arabicParenR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If t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urnstile counting are reversed.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AutoNum type="arabicParenR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If counter increasing to more than limit of 900 per turnstile for each four hours.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AutoNum type="arabicParenR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If turnstile is 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suddenly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overshooting in unusual behavior.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256" name="Google Shape;3256;p37"/>
          <p:cNvGrpSpPr/>
          <p:nvPr/>
        </p:nvGrpSpPr>
        <p:grpSpPr>
          <a:xfrm>
            <a:off x="2710824" y="1452113"/>
            <a:ext cx="306848" cy="229572"/>
            <a:chOff x="4856914" y="1880813"/>
            <a:chExt cx="182702" cy="182722"/>
          </a:xfrm>
        </p:grpSpPr>
        <p:sp>
          <p:nvSpPr>
            <p:cNvPr id="3257" name="Google Shape;3257;p37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7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59" name="Google Shape;3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00" y="3216300"/>
            <a:ext cx="1687878" cy="17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0" name="Google Shape;3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050" y="3264675"/>
            <a:ext cx="1595925" cy="16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1" name="Google Shape;3261;p37"/>
          <p:cNvSpPr txBox="1"/>
          <p:nvPr/>
        </p:nvSpPr>
        <p:spPr>
          <a:xfrm>
            <a:off x="1619670" y="4485000"/>
            <a:ext cx="1275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DAY A</a:t>
            </a:r>
            <a:endParaRPr b="1" sz="2000">
              <a:solidFill>
                <a:srgbClr val="0000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62" name="Google Shape;3262;p37"/>
          <p:cNvSpPr txBox="1"/>
          <p:nvPr/>
        </p:nvSpPr>
        <p:spPr>
          <a:xfrm>
            <a:off x="5473695" y="4437875"/>
            <a:ext cx="1275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DAY B</a:t>
            </a:r>
            <a:endParaRPr b="1" sz="2000">
              <a:solidFill>
                <a:srgbClr val="0000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63" name="Google Shape;3263;p37"/>
          <p:cNvSpPr txBox="1"/>
          <p:nvPr/>
        </p:nvSpPr>
        <p:spPr>
          <a:xfrm>
            <a:off x="3058400" y="3869400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Same time </a:t>
            </a: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different</a:t>
            </a: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 day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264" name="Google Shape;3264;p37"/>
          <p:cNvPicPr preferRelativeResize="0"/>
          <p:nvPr/>
        </p:nvPicPr>
        <p:blipFill rotWithShape="1">
          <a:blip r:embed="rId5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38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1.2) </a:t>
            </a:r>
            <a:r>
              <a:rPr lang="en" sz="4200"/>
              <a:t>Working with data - Hourly entries/exits</a:t>
            </a:r>
            <a:endParaRPr/>
          </a:p>
        </p:txBody>
      </p:sp>
      <p:sp>
        <p:nvSpPr>
          <p:cNvPr id="3270" name="Google Shape;3270;p38"/>
          <p:cNvSpPr txBox="1"/>
          <p:nvPr/>
        </p:nvSpPr>
        <p:spPr>
          <a:xfrm>
            <a:off x="3106968" y="1313850"/>
            <a:ext cx="3837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Challenges and solution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71" name="Google Shape;3271;p38"/>
          <p:cNvSpPr txBox="1"/>
          <p:nvPr/>
        </p:nvSpPr>
        <p:spPr>
          <a:xfrm>
            <a:off x="862725" y="2518925"/>
            <a:ext cx="5143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AutoNum type="arabicParenR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Solution to overshooting ?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1.1) Get the 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median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of same day at same time in different weeks.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2.2) Removing outliers for each station.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272" name="Google Shape;3272;p38"/>
          <p:cNvGrpSpPr/>
          <p:nvPr/>
        </p:nvGrpSpPr>
        <p:grpSpPr>
          <a:xfrm>
            <a:off x="2710824" y="1452113"/>
            <a:ext cx="306848" cy="229572"/>
            <a:chOff x="4856914" y="1880813"/>
            <a:chExt cx="182702" cy="182722"/>
          </a:xfrm>
        </p:grpSpPr>
        <p:sp>
          <p:nvSpPr>
            <p:cNvPr id="3273" name="Google Shape;3273;p38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8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75" name="Google Shape;3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400" y="1819950"/>
            <a:ext cx="2347550" cy="267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" name="Google Shape;3276;p38"/>
          <p:cNvPicPr preferRelativeResize="0"/>
          <p:nvPr/>
        </p:nvPicPr>
        <p:blipFill rotWithShape="1">
          <a:blip r:embed="rId4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39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1.2) Working with data - Hourly entries/exits</a:t>
            </a:r>
            <a:endParaRPr/>
          </a:p>
        </p:txBody>
      </p:sp>
      <p:sp>
        <p:nvSpPr>
          <p:cNvPr id="3282" name="Google Shape;3282;p39"/>
          <p:cNvSpPr txBox="1"/>
          <p:nvPr/>
        </p:nvSpPr>
        <p:spPr>
          <a:xfrm>
            <a:off x="2018975" y="1332125"/>
            <a:ext cx="5599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Results by removing only outliers for the whole dataset.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283" name="Google Shape;3283;p39"/>
          <p:cNvGrpSpPr/>
          <p:nvPr/>
        </p:nvGrpSpPr>
        <p:grpSpPr>
          <a:xfrm>
            <a:off x="1525224" y="1470388"/>
            <a:ext cx="306848" cy="229572"/>
            <a:chOff x="4856914" y="1880813"/>
            <a:chExt cx="182702" cy="182722"/>
          </a:xfrm>
        </p:grpSpPr>
        <p:sp>
          <p:nvSpPr>
            <p:cNvPr id="3284" name="Google Shape;3284;p39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9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86" name="Google Shape;3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0" y="2020550"/>
            <a:ext cx="4681775" cy="28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7" name="Google Shape;3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450" y="1971613"/>
            <a:ext cx="3600350" cy="29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Google Shape;3288;p39"/>
          <p:cNvSpPr txBox="1"/>
          <p:nvPr/>
        </p:nvSpPr>
        <p:spPr>
          <a:xfrm>
            <a:off x="5578799" y="4761225"/>
            <a:ext cx="4050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Source: MTA website - 2020 </a:t>
            </a:r>
            <a:endParaRPr b="1">
              <a:solidFill>
                <a:srgbClr val="0000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40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NYC-health vaccine dataset</a:t>
            </a:r>
            <a:endParaRPr/>
          </a:p>
        </p:txBody>
      </p:sp>
      <p:sp>
        <p:nvSpPr>
          <p:cNvPr id="3294" name="Google Shape;3294;p40"/>
          <p:cNvSpPr txBox="1"/>
          <p:nvPr/>
        </p:nvSpPr>
        <p:spPr>
          <a:xfrm>
            <a:off x="6355618" y="1644275"/>
            <a:ext cx="3837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Observation from data:</a:t>
            </a:r>
            <a:endParaRPr b="1" sz="19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295" name="Google Shape;3295;p40"/>
          <p:cNvGrpSpPr/>
          <p:nvPr/>
        </p:nvGrpSpPr>
        <p:grpSpPr>
          <a:xfrm>
            <a:off x="6012124" y="1782538"/>
            <a:ext cx="306848" cy="229572"/>
            <a:chOff x="4856914" y="1880813"/>
            <a:chExt cx="182702" cy="182722"/>
          </a:xfrm>
        </p:grpSpPr>
        <p:sp>
          <p:nvSpPr>
            <p:cNvPr id="3296" name="Google Shape;3296;p40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0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8" name="Google Shape;3298;p40"/>
          <p:cNvSpPr txBox="1"/>
          <p:nvPr/>
        </p:nvSpPr>
        <p:spPr>
          <a:xfrm>
            <a:off x="6390950" y="1908625"/>
            <a:ext cx="26871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AutoNum type="arabicParenR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total percentage of fully vaccinated: 61%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AutoNum type="arabicParenR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Total station in areas that has more than 70% vaccinated: 52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descr="image" id="3299" name="Google Shape;3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5" y="1539125"/>
            <a:ext cx="5131475" cy="262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0" name="Google Shape;3300;p40"/>
          <p:cNvPicPr preferRelativeResize="0"/>
          <p:nvPr/>
        </p:nvPicPr>
        <p:blipFill rotWithShape="1">
          <a:blip r:embed="rId4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4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p41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Mapping MTA dataset to NYC COVID dataset</a:t>
            </a:r>
            <a:endParaRPr/>
          </a:p>
        </p:txBody>
      </p:sp>
      <p:grpSp>
        <p:nvGrpSpPr>
          <p:cNvPr id="3306" name="Google Shape;3306;p41"/>
          <p:cNvGrpSpPr/>
          <p:nvPr/>
        </p:nvGrpSpPr>
        <p:grpSpPr>
          <a:xfrm>
            <a:off x="262275" y="1613900"/>
            <a:ext cx="8826325" cy="2914025"/>
            <a:chOff x="262275" y="1613900"/>
            <a:chExt cx="8826325" cy="2914025"/>
          </a:xfrm>
        </p:grpSpPr>
        <p:pic>
          <p:nvPicPr>
            <p:cNvPr id="3307" name="Google Shape;3307;p41"/>
            <p:cNvPicPr preferRelativeResize="0"/>
            <p:nvPr/>
          </p:nvPicPr>
          <p:blipFill rotWithShape="1">
            <a:blip r:embed="rId3">
              <a:alphaModFix/>
            </a:blip>
            <a:srcRect b="0" l="1370" r="0" t="0"/>
            <a:stretch/>
          </p:blipFill>
          <p:spPr>
            <a:xfrm>
              <a:off x="262275" y="2086750"/>
              <a:ext cx="2688476" cy="244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8" name="Google Shape;3308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17673" y="2086825"/>
              <a:ext cx="2608525" cy="2441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09" name="Google Shape;3309;p41"/>
            <p:cNvGrpSpPr/>
            <p:nvPr/>
          </p:nvGrpSpPr>
          <p:grpSpPr>
            <a:xfrm>
              <a:off x="5752228" y="2086747"/>
              <a:ext cx="3290673" cy="2441170"/>
              <a:chOff x="3227300" y="1692900"/>
              <a:chExt cx="4455284" cy="2988700"/>
            </a:xfrm>
          </p:grpSpPr>
          <p:pic>
            <p:nvPicPr>
              <p:cNvPr id="3310" name="Google Shape;3310;p4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227300" y="1704125"/>
                <a:ext cx="3790050" cy="2977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1" name="Google Shape;3311;p4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17350" y="1692900"/>
                <a:ext cx="665234" cy="297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12" name="Google Shape;3312;p41"/>
            <p:cNvSpPr txBox="1"/>
            <p:nvPr/>
          </p:nvSpPr>
          <p:spPr>
            <a:xfrm>
              <a:off x="566266" y="1613900"/>
              <a:ext cx="20805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ubik"/>
                  <a:ea typeface="Rubik"/>
                  <a:cs typeface="Rubik"/>
                  <a:sym typeface="Rubik"/>
                </a:rPr>
                <a:t>MTA DATA SET</a:t>
              </a:r>
              <a:endParaRPr b="1" sz="17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313" name="Google Shape;3313;p41"/>
            <p:cNvSpPr txBox="1"/>
            <p:nvPr/>
          </p:nvSpPr>
          <p:spPr>
            <a:xfrm>
              <a:off x="3032150" y="1613900"/>
              <a:ext cx="29169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ubik"/>
                  <a:ea typeface="Rubik"/>
                  <a:cs typeface="Rubik"/>
                  <a:sym typeface="Rubik"/>
                </a:rPr>
                <a:t>MTA </a:t>
              </a:r>
              <a:r>
                <a:rPr b="1" lang="en" sz="1700">
                  <a:solidFill>
                    <a:schemeClr val="dk2"/>
                  </a:solidFill>
                  <a:latin typeface="Rubik"/>
                  <a:ea typeface="Rubik"/>
                  <a:cs typeface="Rubik"/>
                  <a:sym typeface="Rubik"/>
                </a:rPr>
                <a:t>ZIP CODES</a:t>
              </a:r>
              <a:r>
                <a:rPr b="1" lang="en" sz="1700">
                  <a:solidFill>
                    <a:schemeClr val="dk2"/>
                  </a:solidFill>
                  <a:latin typeface="Rubik"/>
                  <a:ea typeface="Rubik"/>
                  <a:cs typeface="Rubik"/>
                  <a:sym typeface="Rubik"/>
                </a:rPr>
                <a:t> DATA SET</a:t>
              </a:r>
              <a:endParaRPr b="1" sz="17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314" name="Google Shape;3314;p41"/>
            <p:cNvSpPr txBox="1"/>
            <p:nvPr/>
          </p:nvSpPr>
          <p:spPr>
            <a:xfrm>
              <a:off x="5997100" y="1613900"/>
              <a:ext cx="30915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ubik"/>
                  <a:ea typeface="Rubik"/>
                  <a:cs typeface="Rubik"/>
                  <a:sym typeface="Rubik"/>
                </a:rPr>
                <a:t>NYC COVID-19 vaccine dataset</a:t>
              </a:r>
              <a:endParaRPr b="1" sz="17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3315" name="Google Shape;331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125" y="1409475"/>
            <a:ext cx="4180151" cy="3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p42"/>
          <p:cNvSpPr txBox="1"/>
          <p:nvPr>
            <p:ph type="title"/>
          </p:nvPr>
        </p:nvSpPr>
        <p:spPr>
          <a:xfrm>
            <a:off x="2120250" y="2153450"/>
            <a:ext cx="6303600" cy="113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Insights</a:t>
            </a:r>
            <a:endParaRPr sz="3600"/>
          </a:p>
        </p:txBody>
      </p:sp>
      <p:sp>
        <p:nvSpPr>
          <p:cNvPr id="3321" name="Google Shape;3321;p42"/>
          <p:cNvSpPr txBox="1"/>
          <p:nvPr>
            <p:ph idx="2" type="title"/>
          </p:nvPr>
        </p:nvSpPr>
        <p:spPr>
          <a:xfrm>
            <a:off x="4184700" y="1327763"/>
            <a:ext cx="4239300" cy="8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pic>
        <p:nvPicPr>
          <p:cNvPr id="3322" name="Google Shape;3322;p42"/>
          <p:cNvPicPr preferRelativeResize="0"/>
          <p:nvPr/>
        </p:nvPicPr>
        <p:blipFill rotWithShape="1">
          <a:blip r:embed="rId3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p43"/>
          <p:cNvSpPr txBox="1"/>
          <p:nvPr>
            <p:ph type="title"/>
          </p:nvPr>
        </p:nvSpPr>
        <p:spPr>
          <a:xfrm>
            <a:off x="347550" y="497750"/>
            <a:ext cx="8448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Daily entries vs. vaccine percent by station</a:t>
            </a:r>
            <a:endParaRPr sz="2300"/>
          </a:p>
        </p:txBody>
      </p:sp>
      <p:pic>
        <p:nvPicPr>
          <p:cNvPr id="3328" name="Google Shape;3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00" y="1282400"/>
            <a:ext cx="6800226" cy="30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9" name="Google Shape;3329;p43"/>
          <p:cNvPicPr preferRelativeResize="0"/>
          <p:nvPr/>
        </p:nvPicPr>
        <p:blipFill rotWithShape="1">
          <a:blip r:embed="rId4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44"/>
          <p:cNvSpPr txBox="1"/>
          <p:nvPr>
            <p:ph type="title"/>
          </p:nvPr>
        </p:nvSpPr>
        <p:spPr>
          <a:xfrm>
            <a:off x="292000" y="418525"/>
            <a:ext cx="8672100" cy="89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Daily entries for stations - w</a:t>
            </a:r>
            <a:r>
              <a:rPr lang="en" sz="2400"/>
              <a:t>eekdays</a:t>
            </a:r>
            <a:endParaRPr sz="2400"/>
          </a:p>
        </p:txBody>
      </p:sp>
      <p:pic>
        <p:nvPicPr>
          <p:cNvPr id="3335" name="Google Shape;3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50" y="1647325"/>
            <a:ext cx="8856101" cy="27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9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p45"/>
          <p:cNvSpPr txBox="1"/>
          <p:nvPr>
            <p:ph type="title"/>
          </p:nvPr>
        </p:nvSpPr>
        <p:spPr>
          <a:xfrm>
            <a:off x="312025" y="418525"/>
            <a:ext cx="8621700" cy="9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unvaccinated for each stations - weekdays</a:t>
            </a:r>
            <a:endParaRPr sz="2400"/>
          </a:p>
        </p:txBody>
      </p:sp>
      <p:pic>
        <p:nvPicPr>
          <p:cNvPr id="3341" name="Google Shape;33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25" y="1772525"/>
            <a:ext cx="8439300" cy="27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5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46"/>
          <p:cNvSpPr txBox="1"/>
          <p:nvPr>
            <p:ph type="title"/>
          </p:nvPr>
        </p:nvSpPr>
        <p:spPr>
          <a:xfrm>
            <a:off x="720000" y="418525"/>
            <a:ext cx="7890600" cy="87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Analysis of entries/exits</a:t>
            </a:r>
            <a:endParaRPr sz="3900"/>
          </a:p>
        </p:txBody>
      </p:sp>
      <p:pic>
        <p:nvPicPr>
          <p:cNvPr id="3347" name="Google Shape;33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50" y="1786300"/>
            <a:ext cx="3064259" cy="30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8" name="Google Shape;334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809" y="1859413"/>
            <a:ext cx="3796793" cy="277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46"/>
          <p:cNvPicPr preferRelativeResize="0"/>
          <p:nvPr/>
        </p:nvPicPr>
        <p:blipFill rotWithShape="1">
          <a:blip r:embed="rId5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29"/>
          <p:cNvSpPr txBox="1"/>
          <p:nvPr>
            <p:ph type="title"/>
          </p:nvPr>
        </p:nvSpPr>
        <p:spPr>
          <a:xfrm>
            <a:off x="2669100" y="2153450"/>
            <a:ext cx="5754900" cy="113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33" name="Google Shape;3133;p29"/>
          <p:cNvSpPr txBox="1"/>
          <p:nvPr>
            <p:ph idx="2" type="title"/>
          </p:nvPr>
        </p:nvSpPr>
        <p:spPr>
          <a:xfrm>
            <a:off x="4184700" y="1327763"/>
            <a:ext cx="4239300" cy="8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3134" name="Google Shape;3134;p29"/>
          <p:cNvPicPr preferRelativeResize="0"/>
          <p:nvPr/>
        </p:nvPicPr>
        <p:blipFill rotWithShape="1">
          <a:blip r:embed="rId3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p47"/>
          <p:cNvSpPr txBox="1"/>
          <p:nvPr>
            <p:ph type="title"/>
          </p:nvPr>
        </p:nvSpPr>
        <p:spPr>
          <a:xfrm>
            <a:off x="4538950" y="889000"/>
            <a:ext cx="42930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THANKS!</a:t>
            </a:r>
            <a:endParaRPr sz="6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5" name="Google Shape;3355;p47"/>
          <p:cNvGrpSpPr/>
          <p:nvPr/>
        </p:nvGrpSpPr>
        <p:grpSpPr>
          <a:xfrm>
            <a:off x="719991" y="1511981"/>
            <a:ext cx="2234488" cy="3091514"/>
            <a:chOff x="719991" y="1511981"/>
            <a:chExt cx="2234488" cy="3091514"/>
          </a:xfrm>
        </p:grpSpPr>
        <p:sp>
          <p:nvSpPr>
            <p:cNvPr id="3356" name="Google Shape;3356;p47"/>
            <p:cNvSpPr/>
            <p:nvPr/>
          </p:nvSpPr>
          <p:spPr>
            <a:xfrm flipH="1" rot="10800000">
              <a:off x="983190" y="1511981"/>
              <a:ext cx="1971290" cy="1972032"/>
            </a:xfrm>
            <a:custGeom>
              <a:rect b="b" l="l" r="r" t="t"/>
              <a:pathLst>
                <a:path extrusionOk="0" h="61082" w="61059">
                  <a:moveTo>
                    <a:pt x="30541" y="1"/>
                  </a:moveTo>
                  <a:cubicBezTo>
                    <a:pt x="13673" y="1"/>
                    <a:pt x="1" y="13673"/>
                    <a:pt x="1" y="30541"/>
                  </a:cubicBezTo>
                  <a:cubicBezTo>
                    <a:pt x="1" y="47409"/>
                    <a:pt x="13673" y="61081"/>
                    <a:pt x="30541" y="61081"/>
                  </a:cubicBezTo>
                  <a:cubicBezTo>
                    <a:pt x="47386" y="61081"/>
                    <a:pt x="61058" y="47409"/>
                    <a:pt x="61058" y="30541"/>
                  </a:cubicBezTo>
                  <a:cubicBezTo>
                    <a:pt x="61058" y="13673"/>
                    <a:pt x="47386" y="1"/>
                    <a:pt x="30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7" name="Google Shape;3357;p47"/>
            <p:cNvGrpSpPr/>
            <p:nvPr/>
          </p:nvGrpSpPr>
          <p:grpSpPr>
            <a:xfrm flipH="1" rot="10800000">
              <a:off x="719991" y="2755211"/>
              <a:ext cx="2139269" cy="1848284"/>
              <a:chOff x="8797375" y="398900"/>
              <a:chExt cx="1656550" cy="1431225"/>
            </a:xfrm>
          </p:grpSpPr>
          <p:sp>
            <p:nvSpPr>
              <p:cNvPr id="3358" name="Google Shape;3358;p47"/>
              <p:cNvSpPr/>
              <p:nvPr/>
            </p:nvSpPr>
            <p:spPr>
              <a:xfrm>
                <a:off x="8797375" y="398900"/>
                <a:ext cx="1656550" cy="1431225"/>
              </a:xfrm>
              <a:custGeom>
                <a:rect b="b" l="l" r="r" t="t"/>
                <a:pathLst>
                  <a:path extrusionOk="0" h="57249" w="66262">
                    <a:moveTo>
                      <a:pt x="47799" y="155"/>
                    </a:moveTo>
                    <a:cubicBezTo>
                      <a:pt x="48003" y="155"/>
                      <a:pt x="48162" y="216"/>
                      <a:pt x="48276" y="345"/>
                    </a:cubicBezTo>
                    <a:cubicBezTo>
                      <a:pt x="48869" y="985"/>
                      <a:pt x="48321" y="3016"/>
                      <a:pt x="47888" y="4637"/>
                    </a:cubicBezTo>
                    <a:cubicBezTo>
                      <a:pt x="47773" y="5070"/>
                      <a:pt x="47659" y="5458"/>
                      <a:pt x="47591" y="5824"/>
                    </a:cubicBezTo>
                    <a:lnTo>
                      <a:pt x="47568" y="5846"/>
                    </a:lnTo>
                    <a:cubicBezTo>
                      <a:pt x="47180" y="7513"/>
                      <a:pt x="46929" y="10571"/>
                      <a:pt x="49554" y="12374"/>
                    </a:cubicBezTo>
                    <a:cubicBezTo>
                      <a:pt x="50832" y="13255"/>
                      <a:pt x="52045" y="13545"/>
                      <a:pt x="53154" y="13545"/>
                    </a:cubicBezTo>
                    <a:cubicBezTo>
                      <a:pt x="54401" y="13545"/>
                      <a:pt x="55517" y="13179"/>
                      <a:pt x="56447" y="12877"/>
                    </a:cubicBezTo>
                    <a:cubicBezTo>
                      <a:pt x="57172" y="12645"/>
                      <a:pt x="57782" y="12445"/>
                      <a:pt x="58284" y="12445"/>
                    </a:cubicBezTo>
                    <a:cubicBezTo>
                      <a:pt x="58526" y="12445"/>
                      <a:pt x="58742" y="12492"/>
                      <a:pt x="58935" y="12603"/>
                    </a:cubicBezTo>
                    <a:cubicBezTo>
                      <a:pt x="59323" y="12831"/>
                      <a:pt x="59597" y="13379"/>
                      <a:pt x="59757" y="14246"/>
                    </a:cubicBezTo>
                    <a:cubicBezTo>
                      <a:pt x="60213" y="16688"/>
                      <a:pt x="61514" y="17738"/>
                      <a:pt x="62770" y="18765"/>
                    </a:cubicBezTo>
                    <a:cubicBezTo>
                      <a:pt x="64025" y="19747"/>
                      <a:pt x="65303" y="20774"/>
                      <a:pt x="65737" y="23171"/>
                    </a:cubicBezTo>
                    <a:cubicBezTo>
                      <a:pt x="66079" y="25065"/>
                      <a:pt x="63089" y="26800"/>
                      <a:pt x="60099" y="28238"/>
                    </a:cubicBezTo>
                    <a:cubicBezTo>
                      <a:pt x="58319" y="29105"/>
                      <a:pt x="57406" y="31411"/>
                      <a:pt x="57885" y="33716"/>
                    </a:cubicBezTo>
                    <a:lnTo>
                      <a:pt x="57908" y="33830"/>
                    </a:lnTo>
                    <a:cubicBezTo>
                      <a:pt x="58273" y="35496"/>
                      <a:pt x="57885" y="37140"/>
                      <a:pt x="56904" y="38235"/>
                    </a:cubicBezTo>
                    <a:cubicBezTo>
                      <a:pt x="56257" y="38943"/>
                      <a:pt x="55432" y="39328"/>
                      <a:pt x="54554" y="39328"/>
                    </a:cubicBezTo>
                    <a:cubicBezTo>
                      <a:pt x="54440" y="39328"/>
                      <a:pt x="54326" y="39321"/>
                      <a:pt x="54210" y="39308"/>
                    </a:cubicBezTo>
                    <a:cubicBezTo>
                      <a:pt x="53959" y="39285"/>
                      <a:pt x="53731" y="39240"/>
                      <a:pt x="53457" y="39194"/>
                    </a:cubicBezTo>
                    <a:cubicBezTo>
                      <a:pt x="53061" y="39119"/>
                      <a:pt x="52658" y="39043"/>
                      <a:pt x="52271" y="39043"/>
                    </a:cubicBezTo>
                    <a:cubicBezTo>
                      <a:pt x="51720" y="39043"/>
                      <a:pt x="51202" y="39196"/>
                      <a:pt x="50786" y="39719"/>
                    </a:cubicBezTo>
                    <a:cubicBezTo>
                      <a:pt x="50261" y="40358"/>
                      <a:pt x="49988" y="41454"/>
                      <a:pt x="49965" y="43074"/>
                    </a:cubicBezTo>
                    <a:cubicBezTo>
                      <a:pt x="49942" y="44056"/>
                      <a:pt x="50056" y="45106"/>
                      <a:pt x="50147" y="46087"/>
                    </a:cubicBezTo>
                    <a:cubicBezTo>
                      <a:pt x="50284" y="47388"/>
                      <a:pt x="50444" y="48735"/>
                      <a:pt x="50284" y="49968"/>
                    </a:cubicBezTo>
                    <a:cubicBezTo>
                      <a:pt x="50033" y="52113"/>
                      <a:pt x="49599" y="55674"/>
                      <a:pt x="47522" y="56062"/>
                    </a:cubicBezTo>
                    <a:cubicBezTo>
                      <a:pt x="47271" y="56107"/>
                      <a:pt x="47028" y="56129"/>
                      <a:pt x="46791" y="56129"/>
                    </a:cubicBezTo>
                    <a:cubicBezTo>
                      <a:pt x="44397" y="56129"/>
                      <a:pt x="42677" y="53935"/>
                      <a:pt x="40994" y="51816"/>
                    </a:cubicBezTo>
                    <a:cubicBezTo>
                      <a:pt x="39274" y="49661"/>
                      <a:pt x="37517" y="47431"/>
                      <a:pt x="35073" y="47431"/>
                    </a:cubicBezTo>
                    <a:cubicBezTo>
                      <a:pt x="34825" y="47431"/>
                      <a:pt x="34569" y="47454"/>
                      <a:pt x="34307" y="47502"/>
                    </a:cubicBezTo>
                    <a:cubicBezTo>
                      <a:pt x="31476" y="48027"/>
                      <a:pt x="30289" y="48598"/>
                      <a:pt x="29148" y="49169"/>
                    </a:cubicBezTo>
                    <a:cubicBezTo>
                      <a:pt x="28007" y="49739"/>
                      <a:pt x="26843" y="50310"/>
                      <a:pt x="24035" y="50835"/>
                    </a:cubicBezTo>
                    <a:cubicBezTo>
                      <a:pt x="21661" y="51269"/>
                      <a:pt x="19949" y="52821"/>
                      <a:pt x="18283" y="54304"/>
                    </a:cubicBezTo>
                    <a:cubicBezTo>
                      <a:pt x="16631" y="55779"/>
                      <a:pt x="15151" y="57103"/>
                      <a:pt x="13329" y="57103"/>
                    </a:cubicBezTo>
                    <a:cubicBezTo>
                      <a:pt x="12584" y="57103"/>
                      <a:pt x="11782" y="56882"/>
                      <a:pt x="10888" y="56359"/>
                    </a:cubicBezTo>
                    <a:cubicBezTo>
                      <a:pt x="8514" y="54966"/>
                      <a:pt x="8651" y="52022"/>
                      <a:pt x="8811" y="48895"/>
                    </a:cubicBezTo>
                    <a:cubicBezTo>
                      <a:pt x="8902" y="47160"/>
                      <a:pt x="8993" y="45334"/>
                      <a:pt x="8674" y="43622"/>
                    </a:cubicBezTo>
                    <a:cubicBezTo>
                      <a:pt x="8217" y="41157"/>
                      <a:pt x="6391" y="40221"/>
                      <a:pt x="4611" y="39308"/>
                    </a:cubicBezTo>
                    <a:cubicBezTo>
                      <a:pt x="2762" y="38350"/>
                      <a:pt x="1050" y="37459"/>
                      <a:pt x="616" y="35086"/>
                    </a:cubicBezTo>
                    <a:cubicBezTo>
                      <a:pt x="183" y="32712"/>
                      <a:pt x="3059" y="30909"/>
                      <a:pt x="5843" y="29197"/>
                    </a:cubicBezTo>
                    <a:cubicBezTo>
                      <a:pt x="8674" y="27439"/>
                      <a:pt x="11595" y="25613"/>
                      <a:pt x="11139" y="23125"/>
                    </a:cubicBezTo>
                    <a:cubicBezTo>
                      <a:pt x="10728" y="20843"/>
                      <a:pt x="13033" y="17761"/>
                      <a:pt x="15247" y="14794"/>
                    </a:cubicBezTo>
                    <a:cubicBezTo>
                      <a:pt x="17667" y="11553"/>
                      <a:pt x="20178" y="8220"/>
                      <a:pt x="19128" y="5869"/>
                    </a:cubicBezTo>
                    <a:cubicBezTo>
                      <a:pt x="18352" y="4112"/>
                      <a:pt x="18146" y="3176"/>
                      <a:pt x="18420" y="2833"/>
                    </a:cubicBezTo>
                    <a:cubicBezTo>
                      <a:pt x="18534" y="2674"/>
                      <a:pt x="18762" y="2628"/>
                      <a:pt x="19059" y="2628"/>
                    </a:cubicBezTo>
                    <a:cubicBezTo>
                      <a:pt x="19470" y="2628"/>
                      <a:pt x="19995" y="2719"/>
                      <a:pt x="20657" y="2856"/>
                    </a:cubicBezTo>
                    <a:cubicBezTo>
                      <a:pt x="21615" y="3042"/>
                      <a:pt x="22814" y="3269"/>
                      <a:pt x="24161" y="3269"/>
                    </a:cubicBezTo>
                    <a:cubicBezTo>
                      <a:pt x="24804" y="3269"/>
                      <a:pt x="25480" y="3217"/>
                      <a:pt x="26181" y="3085"/>
                    </a:cubicBezTo>
                    <a:cubicBezTo>
                      <a:pt x="26702" y="2990"/>
                      <a:pt x="27184" y="2948"/>
                      <a:pt x="27633" y="2948"/>
                    </a:cubicBezTo>
                    <a:cubicBezTo>
                      <a:pt x="29579" y="2948"/>
                      <a:pt x="30908" y="3739"/>
                      <a:pt x="32207" y="4500"/>
                    </a:cubicBezTo>
                    <a:cubicBezTo>
                      <a:pt x="33514" y="5273"/>
                      <a:pt x="34851" y="6061"/>
                      <a:pt x="36818" y="6061"/>
                    </a:cubicBezTo>
                    <a:cubicBezTo>
                      <a:pt x="37289" y="6061"/>
                      <a:pt x="37795" y="6016"/>
                      <a:pt x="38347" y="5915"/>
                    </a:cubicBezTo>
                    <a:cubicBezTo>
                      <a:pt x="41200" y="5390"/>
                      <a:pt x="42113" y="4203"/>
                      <a:pt x="42980" y="3016"/>
                    </a:cubicBezTo>
                    <a:cubicBezTo>
                      <a:pt x="43893" y="1829"/>
                      <a:pt x="44738" y="688"/>
                      <a:pt x="47522" y="186"/>
                    </a:cubicBezTo>
                    <a:cubicBezTo>
                      <a:pt x="47622" y="166"/>
                      <a:pt x="47714" y="155"/>
                      <a:pt x="47799" y="155"/>
                    </a:cubicBezTo>
                    <a:close/>
                    <a:moveTo>
                      <a:pt x="47771" y="1"/>
                    </a:moveTo>
                    <a:cubicBezTo>
                      <a:pt x="47686" y="1"/>
                      <a:pt x="47595" y="9"/>
                      <a:pt x="47500" y="26"/>
                    </a:cubicBezTo>
                    <a:cubicBezTo>
                      <a:pt x="44646" y="551"/>
                      <a:pt x="43733" y="1761"/>
                      <a:pt x="42866" y="2925"/>
                    </a:cubicBezTo>
                    <a:cubicBezTo>
                      <a:pt x="41953" y="4134"/>
                      <a:pt x="41108" y="5253"/>
                      <a:pt x="38324" y="5778"/>
                    </a:cubicBezTo>
                    <a:cubicBezTo>
                      <a:pt x="37802" y="5872"/>
                      <a:pt x="37320" y="5914"/>
                      <a:pt x="36870" y="5914"/>
                    </a:cubicBezTo>
                    <a:cubicBezTo>
                      <a:pt x="34918" y="5914"/>
                      <a:pt x="33578" y="5123"/>
                      <a:pt x="32298" y="4363"/>
                    </a:cubicBezTo>
                    <a:cubicBezTo>
                      <a:pt x="30990" y="3589"/>
                      <a:pt x="29653" y="2801"/>
                      <a:pt x="27687" y="2801"/>
                    </a:cubicBezTo>
                    <a:cubicBezTo>
                      <a:pt x="27216" y="2801"/>
                      <a:pt x="26709" y="2846"/>
                      <a:pt x="26158" y="2948"/>
                    </a:cubicBezTo>
                    <a:cubicBezTo>
                      <a:pt x="25488" y="3069"/>
                      <a:pt x="24840" y="3116"/>
                      <a:pt x="24223" y="3116"/>
                    </a:cubicBezTo>
                    <a:cubicBezTo>
                      <a:pt x="22864" y="3116"/>
                      <a:pt x="21653" y="2885"/>
                      <a:pt x="20680" y="2696"/>
                    </a:cubicBezTo>
                    <a:cubicBezTo>
                      <a:pt x="20012" y="2573"/>
                      <a:pt x="19472" y="2469"/>
                      <a:pt x="19062" y="2469"/>
                    </a:cubicBezTo>
                    <a:cubicBezTo>
                      <a:pt x="18716" y="2469"/>
                      <a:pt x="18463" y="2543"/>
                      <a:pt x="18306" y="2742"/>
                    </a:cubicBezTo>
                    <a:cubicBezTo>
                      <a:pt x="17964" y="3153"/>
                      <a:pt x="18169" y="4066"/>
                      <a:pt x="18991" y="5915"/>
                    </a:cubicBezTo>
                    <a:cubicBezTo>
                      <a:pt x="19995" y="8197"/>
                      <a:pt x="17530" y="11507"/>
                      <a:pt x="15133" y="14703"/>
                    </a:cubicBezTo>
                    <a:cubicBezTo>
                      <a:pt x="12874" y="17693"/>
                      <a:pt x="10545" y="20797"/>
                      <a:pt x="10979" y="23171"/>
                    </a:cubicBezTo>
                    <a:cubicBezTo>
                      <a:pt x="11413" y="25545"/>
                      <a:pt x="8537" y="27325"/>
                      <a:pt x="5752" y="29060"/>
                    </a:cubicBezTo>
                    <a:cubicBezTo>
                      <a:pt x="2922" y="30817"/>
                      <a:pt x="0" y="32643"/>
                      <a:pt x="457" y="35108"/>
                    </a:cubicBezTo>
                    <a:cubicBezTo>
                      <a:pt x="913" y="37573"/>
                      <a:pt x="2739" y="38532"/>
                      <a:pt x="4542" y="39445"/>
                    </a:cubicBezTo>
                    <a:cubicBezTo>
                      <a:pt x="6368" y="40381"/>
                      <a:pt x="8080" y="41271"/>
                      <a:pt x="8537" y="43668"/>
                    </a:cubicBezTo>
                    <a:cubicBezTo>
                      <a:pt x="8833" y="45357"/>
                      <a:pt x="8742" y="47160"/>
                      <a:pt x="8651" y="48895"/>
                    </a:cubicBezTo>
                    <a:cubicBezTo>
                      <a:pt x="8514" y="52068"/>
                      <a:pt x="8354" y="55058"/>
                      <a:pt x="10819" y="56496"/>
                    </a:cubicBezTo>
                    <a:cubicBezTo>
                      <a:pt x="11709" y="57021"/>
                      <a:pt x="12554" y="57249"/>
                      <a:pt x="13307" y="57249"/>
                    </a:cubicBezTo>
                    <a:cubicBezTo>
                      <a:pt x="15225" y="57249"/>
                      <a:pt x="16777" y="55857"/>
                      <a:pt x="18374" y="54419"/>
                    </a:cubicBezTo>
                    <a:cubicBezTo>
                      <a:pt x="20041" y="52935"/>
                      <a:pt x="21753" y="51406"/>
                      <a:pt x="24058" y="50995"/>
                    </a:cubicBezTo>
                    <a:cubicBezTo>
                      <a:pt x="26888" y="50470"/>
                      <a:pt x="28075" y="49876"/>
                      <a:pt x="29216" y="49306"/>
                    </a:cubicBezTo>
                    <a:cubicBezTo>
                      <a:pt x="30358" y="48758"/>
                      <a:pt x="31522" y="48164"/>
                      <a:pt x="34329" y="47662"/>
                    </a:cubicBezTo>
                    <a:cubicBezTo>
                      <a:pt x="34590" y="47613"/>
                      <a:pt x="34843" y="47590"/>
                      <a:pt x="35089" y="47590"/>
                    </a:cubicBezTo>
                    <a:cubicBezTo>
                      <a:pt x="37468" y="47590"/>
                      <a:pt x="39182" y="49777"/>
                      <a:pt x="40857" y="51908"/>
                    </a:cubicBezTo>
                    <a:cubicBezTo>
                      <a:pt x="42577" y="54063"/>
                      <a:pt x="44316" y="56293"/>
                      <a:pt x="46774" y="56293"/>
                    </a:cubicBezTo>
                    <a:cubicBezTo>
                      <a:pt x="47023" y="56293"/>
                      <a:pt x="47280" y="56270"/>
                      <a:pt x="47545" y="56222"/>
                    </a:cubicBezTo>
                    <a:cubicBezTo>
                      <a:pt x="49759" y="55811"/>
                      <a:pt x="50193" y="52182"/>
                      <a:pt x="50444" y="49990"/>
                    </a:cubicBezTo>
                    <a:cubicBezTo>
                      <a:pt x="50604" y="48735"/>
                      <a:pt x="50444" y="47388"/>
                      <a:pt x="50307" y="46087"/>
                    </a:cubicBezTo>
                    <a:cubicBezTo>
                      <a:pt x="50193" y="45083"/>
                      <a:pt x="50079" y="44056"/>
                      <a:pt x="50102" y="43074"/>
                    </a:cubicBezTo>
                    <a:cubicBezTo>
                      <a:pt x="50147" y="41499"/>
                      <a:pt x="50398" y="40404"/>
                      <a:pt x="50901" y="39810"/>
                    </a:cubicBezTo>
                    <a:cubicBezTo>
                      <a:pt x="51286" y="39345"/>
                      <a:pt x="51772" y="39205"/>
                      <a:pt x="52290" y="39205"/>
                    </a:cubicBezTo>
                    <a:cubicBezTo>
                      <a:pt x="52663" y="39205"/>
                      <a:pt x="53052" y="39278"/>
                      <a:pt x="53434" y="39354"/>
                    </a:cubicBezTo>
                    <a:cubicBezTo>
                      <a:pt x="53685" y="39400"/>
                      <a:pt x="53936" y="39445"/>
                      <a:pt x="54187" y="39468"/>
                    </a:cubicBezTo>
                    <a:cubicBezTo>
                      <a:pt x="54305" y="39481"/>
                      <a:pt x="54423" y="39487"/>
                      <a:pt x="54539" y="39487"/>
                    </a:cubicBezTo>
                    <a:cubicBezTo>
                      <a:pt x="55478" y="39487"/>
                      <a:pt x="56347" y="39081"/>
                      <a:pt x="57018" y="38350"/>
                    </a:cubicBezTo>
                    <a:cubicBezTo>
                      <a:pt x="58022" y="37208"/>
                      <a:pt x="58433" y="35519"/>
                      <a:pt x="58068" y="33784"/>
                    </a:cubicBezTo>
                    <a:lnTo>
                      <a:pt x="58045" y="33693"/>
                    </a:lnTo>
                    <a:cubicBezTo>
                      <a:pt x="57566" y="31433"/>
                      <a:pt x="58456" y="29219"/>
                      <a:pt x="60168" y="28375"/>
                    </a:cubicBezTo>
                    <a:cubicBezTo>
                      <a:pt x="63203" y="26914"/>
                      <a:pt x="66262" y="25134"/>
                      <a:pt x="65897" y="23148"/>
                    </a:cubicBezTo>
                    <a:cubicBezTo>
                      <a:pt x="65440" y="20683"/>
                      <a:pt x="64139" y="19656"/>
                      <a:pt x="62884" y="18629"/>
                    </a:cubicBezTo>
                    <a:cubicBezTo>
                      <a:pt x="61628" y="17647"/>
                      <a:pt x="60350" y="16620"/>
                      <a:pt x="59917" y="14223"/>
                    </a:cubicBezTo>
                    <a:cubicBezTo>
                      <a:pt x="59734" y="13287"/>
                      <a:pt x="59460" y="12740"/>
                      <a:pt x="59004" y="12466"/>
                    </a:cubicBezTo>
                    <a:cubicBezTo>
                      <a:pt x="58789" y="12335"/>
                      <a:pt x="58548" y="12282"/>
                      <a:pt x="58282" y="12282"/>
                    </a:cubicBezTo>
                    <a:cubicBezTo>
                      <a:pt x="57756" y="12282"/>
                      <a:pt x="57129" y="12489"/>
                      <a:pt x="56401" y="12717"/>
                    </a:cubicBezTo>
                    <a:cubicBezTo>
                      <a:pt x="55438" y="13042"/>
                      <a:pt x="54348" y="13399"/>
                      <a:pt x="53144" y="13399"/>
                    </a:cubicBezTo>
                    <a:cubicBezTo>
                      <a:pt x="52066" y="13399"/>
                      <a:pt x="50896" y="13112"/>
                      <a:pt x="49645" y="12260"/>
                    </a:cubicBezTo>
                    <a:cubicBezTo>
                      <a:pt x="47089" y="10503"/>
                      <a:pt x="47340" y="7513"/>
                      <a:pt x="47728" y="5892"/>
                    </a:cubicBezTo>
                    <a:lnTo>
                      <a:pt x="47728" y="5846"/>
                    </a:lnTo>
                    <a:cubicBezTo>
                      <a:pt x="47819" y="5504"/>
                      <a:pt x="47910" y="5093"/>
                      <a:pt x="48047" y="4659"/>
                    </a:cubicBezTo>
                    <a:cubicBezTo>
                      <a:pt x="48504" y="2925"/>
                      <a:pt x="49029" y="939"/>
                      <a:pt x="48390" y="254"/>
                    </a:cubicBezTo>
                    <a:cubicBezTo>
                      <a:pt x="48252" y="82"/>
                      <a:pt x="48036" y="1"/>
                      <a:pt x="47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47"/>
              <p:cNvSpPr/>
              <p:nvPr/>
            </p:nvSpPr>
            <p:spPr>
              <a:xfrm>
                <a:off x="8884675" y="474800"/>
                <a:ext cx="1477950" cy="1276575"/>
              </a:xfrm>
              <a:custGeom>
                <a:rect b="b" l="l" r="r" t="t"/>
                <a:pathLst>
                  <a:path extrusionOk="0" h="51063" w="59118">
                    <a:moveTo>
                      <a:pt x="42591" y="169"/>
                    </a:moveTo>
                    <a:cubicBezTo>
                      <a:pt x="42789" y="169"/>
                      <a:pt x="42945" y="224"/>
                      <a:pt x="43049" y="345"/>
                    </a:cubicBezTo>
                    <a:cubicBezTo>
                      <a:pt x="43551" y="893"/>
                      <a:pt x="43072" y="2696"/>
                      <a:pt x="42707" y="4134"/>
                    </a:cubicBezTo>
                    <a:cubicBezTo>
                      <a:pt x="42592" y="4522"/>
                      <a:pt x="42501" y="4865"/>
                      <a:pt x="42433" y="5184"/>
                    </a:cubicBezTo>
                    <a:lnTo>
                      <a:pt x="42410" y="5230"/>
                    </a:lnTo>
                    <a:cubicBezTo>
                      <a:pt x="41839" y="7786"/>
                      <a:pt x="42455" y="9863"/>
                      <a:pt x="44190" y="11050"/>
                    </a:cubicBezTo>
                    <a:cubicBezTo>
                      <a:pt x="45332" y="11837"/>
                      <a:pt x="46418" y="12094"/>
                      <a:pt x="47412" y="12094"/>
                    </a:cubicBezTo>
                    <a:cubicBezTo>
                      <a:pt x="48524" y="12094"/>
                      <a:pt x="49521" y="11772"/>
                      <a:pt x="50353" y="11507"/>
                    </a:cubicBezTo>
                    <a:cubicBezTo>
                      <a:pt x="50983" y="11292"/>
                      <a:pt x="51520" y="11118"/>
                      <a:pt x="51964" y="11118"/>
                    </a:cubicBezTo>
                    <a:cubicBezTo>
                      <a:pt x="52179" y="11118"/>
                      <a:pt x="52373" y="11159"/>
                      <a:pt x="52544" y="11256"/>
                    </a:cubicBezTo>
                    <a:cubicBezTo>
                      <a:pt x="52887" y="11461"/>
                      <a:pt x="53115" y="11940"/>
                      <a:pt x="53275" y="12694"/>
                    </a:cubicBezTo>
                    <a:cubicBezTo>
                      <a:pt x="53663" y="14885"/>
                      <a:pt x="54827" y="15844"/>
                      <a:pt x="55968" y="16757"/>
                    </a:cubicBezTo>
                    <a:cubicBezTo>
                      <a:pt x="57109" y="17692"/>
                      <a:pt x="58205" y="18583"/>
                      <a:pt x="58616" y="20683"/>
                    </a:cubicBezTo>
                    <a:cubicBezTo>
                      <a:pt x="58912" y="22372"/>
                      <a:pt x="56242" y="23901"/>
                      <a:pt x="53594" y="25202"/>
                    </a:cubicBezTo>
                    <a:cubicBezTo>
                      <a:pt x="52795" y="25590"/>
                      <a:pt x="52156" y="26320"/>
                      <a:pt x="51814" y="27256"/>
                    </a:cubicBezTo>
                    <a:cubicBezTo>
                      <a:pt x="51471" y="28146"/>
                      <a:pt x="51403" y="29128"/>
                      <a:pt x="51608" y="30109"/>
                    </a:cubicBezTo>
                    <a:lnTo>
                      <a:pt x="51631" y="30201"/>
                    </a:lnTo>
                    <a:cubicBezTo>
                      <a:pt x="51951" y="31662"/>
                      <a:pt x="51608" y="33145"/>
                      <a:pt x="50718" y="34104"/>
                    </a:cubicBezTo>
                    <a:cubicBezTo>
                      <a:pt x="50147" y="34736"/>
                      <a:pt x="49412" y="35077"/>
                      <a:pt x="48626" y="35077"/>
                    </a:cubicBezTo>
                    <a:cubicBezTo>
                      <a:pt x="48533" y="35077"/>
                      <a:pt x="48439" y="35072"/>
                      <a:pt x="48344" y="35062"/>
                    </a:cubicBezTo>
                    <a:cubicBezTo>
                      <a:pt x="48139" y="35040"/>
                      <a:pt x="47911" y="35017"/>
                      <a:pt x="47682" y="34971"/>
                    </a:cubicBezTo>
                    <a:cubicBezTo>
                      <a:pt x="47336" y="34910"/>
                      <a:pt x="46971" y="34831"/>
                      <a:pt x="46621" y="34831"/>
                    </a:cubicBezTo>
                    <a:cubicBezTo>
                      <a:pt x="46579" y="34831"/>
                      <a:pt x="46537" y="34832"/>
                      <a:pt x="46496" y="34834"/>
                    </a:cubicBezTo>
                    <a:cubicBezTo>
                      <a:pt x="45971" y="34880"/>
                      <a:pt x="45583" y="35062"/>
                      <a:pt x="45263" y="35450"/>
                    </a:cubicBezTo>
                    <a:cubicBezTo>
                      <a:pt x="44806" y="36021"/>
                      <a:pt x="44555" y="37003"/>
                      <a:pt x="44533" y="38441"/>
                    </a:cubicBezTo>
                    <a:cubicBezTo>
                      <a:pt x="44510" y="39331"/>
                      <a:pt x="44624" y="40244"/>
                      <a:pt x="44715" y="41134"/>
                    </a:cubicBezTo>
                    <a:cubicBezTo>
                      <a:pt x="44829" y="42298"/>
                      <a:pt x="44966" y="43485"/>
                      <a:pt x="44829" y="44603"/>
                    </a:cubicBezTo>
                    <a:cubicBezTo>
                      <a:pt x="44624" y="46384"/>
                      <a:pt x="44213" y="49671"/>
                      <a:pt x="42364" y="50013"/>
                    </a:cubicBezTo>
                    <a:cubicBezTo>
                      <a:pt x="42147" y="50051"/>
                      <a:pt x="41936" y="50069"/>
                      <a:pt x="41730" y="50069"/>
                    </a:cubicBezTo>
                    <a:cubicBezTo>
                      <a:pt x="39602" y="50069"/>
                      <a:pt x="38065" y="48120"/>
                      <a:pt x="36567" y="46247"/>
                    </a:cubicBezTo>
                    <a:cubicBezTo>
                      <a:pt x="35030" y="44316"/>
                      <a:pt x="33456" y="42328"/>
                      <a:pt x="31260" y="42328"/>
                    </a:cubicBezTo>
                    <a:cubicBezTo>
                      <a:pt x="31042" y="42328"/>
                      <a:pt x="30817" y="42348"/>
                      <a:pt x="30586" y="42389"/>
                    </a:cubicBezTo>
                    <a:cubicBezTo>
                      <a:pt x="28053" y="42846"/>
                      <a:pt x="27003" y="43371"/>
                      <a:pt x="25976" y="43873"/>
                    </a:cubicBezTo>
                    <a:cubicBezTo>
                      <a:pt x="25610" y="44056"/>
                      <a:pt x="25245" y="44238"/>
                      <a:pt x="24811" y="44421"/>
                    </a:cubicBezTo>
                    <a:cubicBezTo>
                      <a:pt x="23876" y="44809"/>
                      <a:pt x="22826" y="45106"/>
                      <a:pt x="21433" y="45357"/>
                    </a:cubicBezTo>
                    <a:cubicBezTo>
                      <a:pt x="19311" y="45722"/>
                      <a:pt x="17781" y="47114"/>
                      <a:pt x="16275" y="48438"/>
                    </a:cubicBezTo>
                    <a:cubicBezTo>
                      <a:pt x="14834" y="49733"/>
                      <a:pt x="13519" y="50902"/>
                      <a:pt x="11908" y="50902"/>
                    </a:cubicBezTo>
                    <a:cubicBezTo>
                      <a:pt x="11247" y="50902"/>
                      <a:pt x="10536" y="50706"/>
                      <a:pt x="9747" y="50241"/>
                    </a:cubicBezTo>
                    <a:cubicBezTo>
                      <a:pt x="7647" y="49009"/>
                      <a:pt x="7761" y="46384"/>
                      <a:pt x="7898" y="43599"/>
                    </a:cubicBezTo>
                    <a:cubicBezTo>
                      <a:pt x="7966" y="42298"/>
                      <a:pt x="8035" y="40974"/>
                      <a:pt x="7898" y="39673"/>
                    </a:cubicBezTo>
                    <a:cubicBezTo>
                      <a:pt x="7852" y="39399"/>
                      <a:pt x="7829" y="39148"/>
                      <a:pt x="7784" y="38897"/>
                    </a:cubicBezTo>
                    <a:cubicBezTo>
                      <a:pt x="7419" y="36911"/>
                      <a:pt x="6026" y="36021"/>
                      <a:pt x="4748" y="35336"/>
                    </a:cubicBezTo>
                    <a:cubicBezTo>
                      <a:pt x="4543" y="35245"/>
                      <a:pt x="4337" y="35131"/>
                      <a:pt x="4132" y="35017"/>
                    </a:cubicBezTo>
                    <a:cubicBezTo>
                      <a:pt x="2511" y="34172"/>
                      <a:pt x="959" y="33373"/>
                      <a:pt x="571" y="31273"/>
                    </a:cubicBezTo>
                    <a:cubicBezTo>
                      <a:pt x="206" y="29174"/>
                      <a:pt x="2762" y="27576"/>
                      <a:pt x="5205" y="26069"/>
                    </a:cubicBezTo>
                    <a:cubicBezTo>
                      <a:pt x="5935" y="25613"/>
                      <a:pt x="6665" y="25156"/>
                      <a:pt x="7327" y="24700"/>
                    </a:cubicBezTo>
                    <a:cubicBezTo>
                      <a:pt x="8834" y="23627"/>
                      <a:pt x="10317" y="22326"/>
                      <a:pt x="10021" y="20614"/>
                    </a:cubicBezTo>
                    <a:cubicBezTo>
                      <a:pt x="9724" y="19016"/>
                      <a:pt x="10957" y="16985"/>
                      <a:pt x="12212" y="15227"/>
                    </a:cubicBezTo>
                    <a:cubicBezTo>
                      <a:pt x="12668" y="14565"/>
                      <a:pt x="13171" y="13903"/>
                      <a:pt x="13650" y="13264"/>
                    </a:cubicBezTo>
                    <a:cubicBezTo>
                      <a:pt x="15818" y="10343"/>
                      <a:pt x="18055" y="7330"/>
                      <a:pt x="17119" y="5184"/>
                    </a:cubicBezTo>
                    <a:cubicBezTo>
                      <a:pt x="16549" y="3906"/>
                      <a:pt x="16320" y="3107"/>
                      <a:pt x="16412" y="2719"/>
                    </a:cubicBezTo>
                    <a:cubicBezTo>
                      <a:pt x="16457" y="2422"/>
                      <a:pt x="16663" y="2331"/>
                      <a:pt x="17028" y="2331"/>
                    </a:cubicBezTo>
                    <a:cubicBezTo>
                      <a:pt x="17370" y="2331"/>
                      <a:pt x="17827" y="2422"/>
                      <a:pt x="18466" y="2536"/>
                    </a:cubicBezTo>
                    <a:cubicBezTo>
                      <a:pt x="19329" y="2709"/>
                      <a:pt x="20430" y="2914"/>
                      <a:pt x="21656" y="2914"/>
                    </a:cubicBezTo>
                    <a:cubicBezTo>
                      <a:pt x="22214" y="2914"/>
                      <a:pt x="22797" y="2872"/>
                      <a:pt x="23396" y="2765"/>
                    </a:cubicBezTo>
                    <a:cubicBezTo>
                      <a:pt x="23886" y="2675"/>
                      <a:pt x="24334" y="2634"/>
                      <a:pt x="24748" y="2634"/>
                    </a:cubicBezTo>
                    <a:cubicBezTo>
                      <a:pt x="26436" y="2634"/>
                      <a:pt x="27569" y="3305"/>
                      <a:pt x="28760" y="4020"/>
                    </a:cubicBezTo>
                    <a:cubicBezTo>
                      <a:pt x="29928" y="4706"/>
                      <a:pt x="31127" y="5422"/>
                      <a:pt x="32905" y="5422"/>
                    </a:cubicBezTo>
                    <a:cubicBezTo>
                      <a:pt x="33316" y="5422"/>
                      <a:pt x="33758" y="5384"/>
                      <a:pt x="34238" y="5298"/>
                    </a:cubicBezTo>
                    <a:cubicBezTo>
                      <a:pt x="36772" y="4819"/>
                      <a:pt x="37571" y="3746"/>
                      <a:pt x="38370" y="2696"/>
                    </a:cubicBezTo>
                    <a:cubicBezTo>
                      <a:pt x="39169" y="1646"/>
                      <a:pt x="39922" y="642"/>
                      <a:pt x="42387" y="185"/>
                    </a:cubicBezTo>
                    <a:cubicBezTo>
                      <a:pt x="42459" y="174"/>
                      <a:pt x="42527" y="169"/>
                      <a:pt x="42591" y="169"/>
                    </a:cubicBezTo>
                    <a:close/>
                    <a:moveTo>
                      <a:pt x="42621" y="0"/>
                    </a:moveTo>
                    <a:cubicBezTo>
                      <a:pt x="42541" y="0"/>
                      <a:pt x="42455" y="9"/>
                      <a:pt x="42364" y="26"/>
                    </a:cubicBezTo>
                    <a:cubicBezTo>
                      <a:pt x="39808" y="482"/>
                      <a:pt x="39009" y="1555"/>
                      <a:pt x="38233" y="2605"/>
                    </a:cubicBezTo>
                    <a:cubicBezTo>
                      <a:pt x="37434" y="3655"/>
                      <a:pt x="36681" y="4659"/>
                      <a:pt x="34193" y="5116"/>
                    </a:cubicBezTo>
                    <a:cubicBezTo>
                      <a:pt x="33715" y="5204"/>
                      <a:pt x="33277" y="5244"/>
                      <a:pt x="32871" y="5244"/>
                    </a:cubicBezTo>
                    <a:cubicBezTo>
                      <a:pt x="31184" y="5244"/>
                      <a:pt x="30048" y="4560"/>
                      <a:pt x="28852" y="3860"/>
                    </a:cubicBezTo>
                    <a:cubicBezTo>
                      <a:pt x="27683" y="3174"/>
                      <a:pt x="26470" y="2458"/>
                      <a:pt x="24698" y="2458"/>
                    </a:cubicBezTo>
                    <a:cubicBezTo>
                      <a:pt x="24288" y="2458"/>
                      <a:pt x="23849" y="2496"/>
                      <a:pt x="23373" y="2582"/>
                    </a:cubicBezTo>
                    <a:cubicBezTo>
                      <a:pt x="22781" y="2689"/>
                      <a:pt x="22205" y="2731"/>
                      <a:pt x="21654" y="2731"/>
                    </a:cubicBezTo>
                    <a:cubicBezTo>
                      <a:pt x="20442" y="2731"/>
                      <a:pt x="19352" y="2526"/>
                      <a:pt x="18489" y="2354"/>
                    </a:cubicBezTo>
                    <a:cubicBezTo>
                      <a:pt x="17904" y="2239"/>
                      <a:pt x="17409" y="2143"/>
                      <a:pt x="17032" y="2143"/>
                    </a:cubicBezTo>
                    <a:cubicBezTo>
                      <a:pt x="16586" y="2143"/>
                      <a:pt x="16303" y="2277"/>
                      <a:pt x="16229" y="2673"/>
                    </a:cubicBezTo>
                    <a:cubicBezTo>
                      <a:pt x="16138" y="3130"/>
                      <a:pt x="16366" y="3929"/>
                      <a:pt x="16960" y="5253"/>
                    </a:cubicBezTo>
                    <a:cubicBezTo>
                      <a:pt x="17850" y="7307"/>
                      <a:pt x="15636" y="10274"/>
                      <a:pt x="13490" y="13150"/>
                    </a:cubicBezTo>
                    <a:cubicBezTo>
                      <a:pt x="13011" y="13789"/>
                      <a:pt x="12531" y="14474"/>
                      <a:pt x="12075" y="15113"/>
                    </a:cubicBezTo>
                    <a:cubicBezTo>
                      <a:pt x="10797" y="16916"/>
                      <a:pt x="9541" y="18993"/>
                      <a:pt x="9838" y="20637"/>
                    </a:cubicBezTo>
                    <a:cubicBezTo>
                      <a:pt x="10112" y="22257"/>
                      <a:pt x="8674" y="23513"/>
                      <a:pt x="7213" y="24540"/>
                    </a:cubicBezTo>
                    <a:cubicBezTo>
                      <a:pt x="6574" y="25019"/>
                      <a:pt x="5821" y="25476"/>
                      <a:pt x="5113" y="25910"/>
                    </a:cubicBezTo>
                    <a:cubicBezTo>
                      <a:pt x="2602" y="27462"/>
                      <a:pt x="0" y="29082"/>
                      <a:pt x="411" y="31296"/>
                    </a:cubicBezTo>
                    <a:cubicBezTo>
                      <a:pt x="799" y="33510"/>
                      <a:pt x="2465" y="34355"/>
                      <a:pt x="4040" y="35177"/>
                    </a:cubicBezTo>
                    <a:cubicBezTo>
                      <a:pt x="4269" y="35291"/>
                      <a:pt x="4474" y="35382"/>
                      <a:pt x="4680" y="35496"/>
                    </a:cubicBezTo>
                    <a:cubicBezTo>
                      <a:pt x="5958" y="36204"/>
                      <a:pt x="7259" y="37025"/>
                      <a:pt x="7601" y="38920"/>
                    </a:cubicBezTo>
                    <a:cubicBezTo>
                      <a:pt x="7647" y="39171"/>
                      <a:pt x="7692" y="39422"/>
                      <a:pt x="7715" y="39696"/>
                    </a:cubicBezTo>
                    <a:cubicBezTo>
                      <a:pt x="7852" y="40974"/>
                      <a:pt x="7784" y="42298"/>
                      <a:pt x="7715" y="43576"/>
                    </a:cubicBezTo>
                    <a:cubicBezTo>
                      <a:pt x="7578" y="46429"/>
                      <a:pt x="7464" y="49100"/>
                      <a:pt x="9655" y="50378"/>
                    </a:cubicBezTo>
                    <a:cubicBezTo>
                      <a:pt x="10454" y="50858"/>
                      <a:pt x="11208" y="51063"/>
                      <a:pt x="11892" y="51063"/>
                    </a:cubicBezTo>
                    <a:cubicBezTo>
                      <a:pt x="13581" y="51063"/>
                      <a:pt x="14974" y="49830"/>
                      <a:pt x="16389" y="48575"/>
                    </a:cubicBezTo>
                    <a:cubicBezTo>
                      <a:pt x="17873" y="47251"/>
                      <a:pt x="19402" y="45904"/>
                      <a:pt x="21456" y="45516"/>
                    </a:cubicBezTo>
                    <a:cubicBezTo>
                      <a:pt x="22871" y="45265"/>
                      <a:pt x="23944" y="44969"/>
                      <a:pt x="24880" y="44581"/>
                    </a:cubicBezTo>
                    <a:cubicBezTo>
                      <a:pt x="25314" y="44398"/>
                      <a:pt x="25702" y="44215"/>
                      <a:pt x="26067" y="44033"/>
                    </a:cubicBezTo>
                    <a:cubicBezTo>
                      <a:pt x="27071" y="43553"/>
                      <a:pt x="28121" y="43028"/>
                      <a:pt x="30609" y="42572"/>
                    </a:cubicBezTo>
                    <a:cubicBezTo>
                      <a:pt x="30836" y="42530"/>
                      <a:pt x="31056" y="42510"/>
                      <a:pt x="31271" y="42510"/>
                    </a:cubicBezTo>
                    <a:cubicBezTo>
                      <a:pt x="33385" y="42510"/>
                      <a:pt x="34917" y="44452"/>
                      <a:pt x="36430" y="46338"/>
                    </a:cubicBezTo>
                    <a:cubicBezTo>
                      <a:pt x="37939" y="48261"/>
                      <a:pt x="39504" y="50239"/>
                      <a:pt x="41685" y="50239"/>
                    </a:cubicBezTo>
                    <a:cubicBezTo>
                      <a:pt x="41912" y="50239"/>
                      <a:pt x="42146" y="50218"/>
                      <a:pt x="42387" y="50173"/>
                    </a:cubicBezTo>
                    <a:cubicBezTo>
                      <a:pt x="44373" y="49808"/>
                      <a:pt x="44761" y="46566"/>
                      <a:pt x="45012" y="44626"/>
                    </a:cubicBezTo>
                    <a:cubicBezTo>
                      <a:pt x="45149" y="43485"/>
                      <a:pt x="45012" y="42275"/>
                      <a:pt x="44875" y="41111"/>
                    </a:cubicBezTo>
                    <a:cubicBezTo>
                      <a:pt x="44784" y="40244"/>
                      <a:pt x="44692" y="39331"/>
                      <a:pt x="44715" y="38441"/>
                    </a:cubicBezTo>
                    <a:cubicBezTo>
                      <a:pt x="44738" y="37071"/>
                      <a:pt x="44966" y="36090"/>
                      <a:pt x="45400" y="35565"/>
                    </a:cubicBezTo>
                    <a:cubicBezTo>
                      <a:pt x="45697" y="35222"/>
                      <a:pt x="46039" y="35040"/>
                      <a:pt x="46496" y="35017"/>
                    </a:cubicBezTo>
                    <a:cubicBezTo>
                      <a:pt x="46548" y="35014"/>
                      <a:pt x="46599" y="35012"/>
                      <a:pt x="46651" y="35012"/>
                    </a:cubicBezTo>
                    <a:cubicBezTo>
                      <a:pt x="46988" y="35012"/>
                      <a:pt x="47324" y="35072"/>
                      <a:pt x="47660" y="35131"/>
                    </a:cubicBezTo>
                    <a:cubicBezTo>
                      <a:pt x="47865" y="35177"/>
                      <a:pt x="48093" y="35222"/>
                      <a:pt x="48322" y="35245"/>
                    </a:cubicBezTo>
                    <a:cubicBezTo>
                      <a:pt x="48418" y="35254"/>
                      <a:pt x="48514" y="35259"/>
                      <a:pt x="48609" y="35259"/>
                    </a:cubicBezTo>
                    <a:cubicBezTo>
                      <a:pt x="49458" y="35259"/>
                      <a:pt x="50239" y="34895"/>
                      <a:pt x="50855" y="34218"/>
                    </a:cubicBezTo>
                    <a:cubicBezTo>
                      <a:pt x="51768" y="33214"/>
                      <a:pt x="52133" y="31684"/>
                      <a:pt x="51814" y="30155"/>
                    </a:cubicBezTo>
                    <a:lnTo>
                      <a:pt x="51791" y="30064"/>
                    </a:lnTo>
                    <a:cubicBezTo>
                      <a:pt x="51586" y="29128"/>
                      <a:pt x="51654" y="28169"/>
                      <a:pt x="51974" y="27325"/>
                    </a:cubicBezTo>
                    <a:cubicBezTo>
                      <a:pt x="52316" y="26412"/>
                      <a:pt x="52909" y="25727"/>
                      <a:pt x="53685" y="25362"/>
                    </a:cubicBezTo>
                    <a:cubicBezTo>
                      <a:pt x="56516" y="23969"/>
                      <a:pt x="59118" y="22440"/>
                      <a:pt x="58776" y="20660"/>
                    </a:cubicBezTo>
                    <a:cubicBezTo>
                      <a:pt x="58365" y="18468"/>
                      <a:pt x="57201" y="17533"/>
                      <a:pt x="56082" y="16620"/>
                    </a:cubicBezTo>
                    <a:cubicBezTo>
                      <a:pt x="54918" y="15684"/>
                      <a:pt x="53822" y="14794"/>
                      <a:pt x="53434" y="12671"/>
                    </a:cubicBezTo>
                    <a:cubicBezTo>
                      <a:pt x="53297" y="11849"/>
                      <a:pt x="53024" y="11347"/>
                      <a:pt x="52636" y="11096"/>
                    </a:cubicBezTo>
                    <a:cubicBezTo>
                      <a:pt x="52434" y="10980"/>
                      <a:pt x="52212" y="10932"/>
                      <a:pt x="51967" y="10932"/>
                    </a:cubicBezTo>
                    <a:cubicBezTo>
                      <a:pt x="51492" y="10932"/>
                      <a:pt x="50933" y="11113"/>
                      <a:pt x="50285" y="11324"/>
                    </a:cubicBezTo>
                    <a:cubicBezTo>
                      <a:pt x="49432" y="11600"/>
                      <a:pt x="48473" y="11914"/>
                      <a:pt x="47413" y="11914"/>
                    </a:cubicBezTo>
                    <a:cubicBezTo>
                      <a:pt x="46457" y="11914"/>
                      <a:pt x="45419" y="11659"/>
                      <a:pt x="44304" y="10891"/>
                    </a:cubicBezTo>
                    <a:cubicBezTo>
                      <a:pt x="42638" y="9749"/>
                      <a:pt x="42022" y="7763"/>
                      <a:pt x="42592" y="5275"/>
                    </a:cubicBezTo>
                    <a:lnTo>
                      <a:pt x="42592" y="5230"/>
                    </a:lnTo>
                    <a:cubicBezTo>
                      <a:pt x="42661" y="4910"/>
                      <a:pt x="42775" y="4545"/>
                      <a:pt x="42866" y="4180"/>
                    </a:cubicBezTo>
                    <a:cubicBezTo>
                      <a:pt x="43277" y="2605"/>
                      <a:pt x="43756" y="847"/>
                      <a:pt x="43186" y="231"/>
                    </a:cubicBezTo>
                    <a:cubicBezTo>
                      <a:pt x="43049" y="77"/>
                      <a:pt x="42861" y="0"/>
                      <a:pt x="426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47"/>
              <p:cNvSpPr/>
              <p:nvPr/>
            </p:nvSpPr>
            <p:spPr>
              <a:xfrm>
                <a:off x="8972550" y="550400"/>
                <a:ext cx="1298775" cy="1122250"/>
              </a:xfrm>
              <a:custGeom>
                <a:rect b="b" l="l" r="r" t="t"/>
                <a:pathLst>
                  <a:path extrusionOk="0" h="44890" w="51951">
                    <a:moveTo>
                      <a:pt x="37423" y="203"/>
                    </a:moveTo>
                    <a:cubicBezTo>
                      <a:pt x="37592" y="203"/>
                      <a:pt x="37715" y="250"/>
                      <a:pt x="37799" y="334"/>
                    </a:cubicBezTo>
                    <a:cubicBezTo>
                      <a:pt x="38233" y="814"/>
                      <a:pt x="37822" y="2366"/>
                      <a:pt x="37502" y="3598"/>
                    </a:cubicBezTo>
                    <a:cubicBezTo>
                      <a:pt x="37388" y="3963"/>
                      <a:pt x="37320" y="4283"/>
                      <a:pt x="37251" y="4580"/>
                    </a:cubicBezTo>
                    <a:lnTo>
                      <a:pt x="37229" y="4602"/>
                    </a:lnTo>
                    <a:cubicBezTo>
                      <a:pt x="36726" y="6862"/>
                      <a:pt x="37297" y="8688"/>
                      <a:pt x="38803" y="9738"/>
                    </a:cubicBezTo>
                    <a:cubicBezTo>
                      <a:pt x="39814" y="10427"/>
                      <a:pt x="40770" y="10654"/>
                      <a:pt x="41641" y="10654"/>
                    </a:cubicBezTo>
                    <a:cubicBezTo>
                      <a:pt x="42618" y="10654"/>
                      <a:pt x="43489" y="10368"/>
                      <a:pt x="44213" y="10126"/>
                    </a:cubicBezTo>
                    <a:cubicBezTo>
                      <a:pt x="44771" y="9956"/>
                      <a:pt x="45244" y="9807"/>
                      <a:pt x="45626" y="9807"/>
                    </a:cubicBezTo>
                    <a:cubicBezTo>
                      <a:pt x="45807" y="9807"/>
                      <a:pt x="45968" y="9840"/>
                      <a:pt x="46108" y="9921"/>
                    </a:cubicBezTo>
                    <a:cubicBezTo>
                      <a:pt x="46427" y="10103"/>
                      <a:pt x="46633" y="10514"/>
                      <a:pt x="46747" y="11176"/>
                    </a:cubicBezTo>
                    <a:cubicBezTo>
                      <a:pt x="47112" y="13116"/>
                      <a:pt x="48139" y="13961"/>
                      <a:pt x="49121" y="14783"/>
                    </a:cubicBezTo>
                    <a:cubicBezTo>
                      <a:pt x="50148" y="15604"/>
                      <a:pt x="51083" y="16380"/>
                      <a:pt x="51449" y="18229"/>
                    </a:cubicBezTo>
                    <a:cubicBezTo>
                      <a:pt x="51745" y="19667"/>
                      <a:pt x="49394" y="21037"/>
                      <a:pt x="47066" y="22155"/>
                    </a:cubicBezTo>
                    <a:cubicBezTo>
                      <a:pt x="46381" y="22498"/>
                      <a:pt x="45811" y="23159"/>
                      <a:pt x="45491" y="23981"/>
                    </a:cubicBezTo>
                    <a:cubicBezTo>
                      <a:pt x="45195" y="24757"/>
                      <a:pt x="45149" y="25625"/>
                      <a:pt x="45332" y="26515"/>
                    </a:cubicBezTo>
                    <a:lnTo>
                      <a:pt x="45332" y="26583"/>
                    </a:lnTo>
                    <a:cubicBezTo>
                      <a:pt x="45605" y="27861"/>
                      <a:pt x="45286" y="29140"/>
                      <a:pt x="44533" y="29984"/>
                    </a:cubicBezTo>
                    <a:cubicBezTo>
                      <a:pt x="44036" y="30542"/>
                      <a:pt x="43372" y="30838"/>
                      <a:pt x="42674" y="30838"/>
                    </a:cubicBezTo>
                    <a:cubicBezTo>
                      <a:pt x="42602" y="30838"/>
                      <a:pt x="42529" y="30835"/>
                      <a:pt x="42456" y="30829"/>
                    </a:cubicBezTo>
                    <a:cubicBezTo>
                      <a:pt x="42273" y="30806"/>
                      <a:pt x="42068" y="30783"/>
                      <a:pt x="41885" y="30737"/>
                    </a:cubicBezTo>
                    <a:cubicBezTo>
                      <a:pt x="41570" y="30698"/>
                      <a:pt x="41271" y="30642"/>
                      <a:pt x="40975" y="30642"/>
                    </a:cubicBezTo>
                    <a:cubicBezTo>
                      <a:pt x="40929" y="30642"/>
                      <a:pt x="40882" y="30643"/>
                      <a:pt x="40835" y="30646"/>
                    </a:cubicBezTo>
                    <a:cubicBezTo>
                      <a:pt x="40378" y="30669"/>
                      <a:pt x="40013" y="30852"/>
                      <a:pt x="39739" y="31171"/>
                    </a:cubicBezTo>
                    <a:cubicBezTo>
                      <a:pt x="39328" y="31696"/>
                      <a:pt x="39123" y="32563"/>
                      <a:pt x="39077" y="33842"/>
                    </a:cubicBezTo>
                    <a:cubicBezTo>
                      <a:pt x="39077" y="34618"/>
                      <a:pt x="39146" y="35417"/>
                      <a:pt x="39237" y="36193"/>
                    </a:cubicBezTo>
                    <a:cubicBezTo>
                      <a:pt x="39351" y="37197"/>
                      <a:pt x="39465" y="38247"/>
                      <a:pt x="39351" y="39251"/>
                    </a:cubicBezTo>
                    <a:cubicBezTo>
                      <a:pt x="39146" y="40781"/>
                      <a:pt x="38803" y="43657"/>
                      <a:pt x="37183" y="43953"/>
                    </a:cubicBezTo>
                    <a:cubicBezTo>
                      <a:pt x="36976" y="43993"/>
                      <a:pt x="36776" y="44012"/>
                      <a:pt x="36582" y="44012"/>
                    </a:cubicBezTo>
                    <a:cubicBezTo>
                      <a:pt x="34780" y="44012"/>
                      <a:pt x="33476" y="42377"/>
                      <a:pt x="32116" y="40666"/>
                    </a:cubicBezTo>
                    <a:cubicBezTo>
                      <a:pt x="30769" y="38989"/>
                      <a:pt x="29386" y="37255"/>
                      <a:pt x="27436" y="37255"/>
                    </a:cubicBezTo>
                    <a:cubicBezTo>
                      <a:pt x="27237" y="37255"/>
                      <a:pt x="27032" y="37273"/>
                      <a:pt x="26820" y="37311"/>
                    </a:cubicBezTo>
                    <a:cubicBezTo>
                      <a:pt x="24606" y="37699"/>
                      <a:pt x="23693" y="38156"/>
                      <a:pt x="22780" y="38612"/>
                    </a:cubicBezTo>
                    <a:cubicBezTo>
                      <a:pt x="22461" y="38772"/>
                      <a:pt x="22141" y="38932"/>
                      <a:pt x="21753" y="39069"/>
                    </a:cubicBezTo>
                    <a:cubicBezTo>
                      <a:pt x="20931" y="39411"/>
                      <a:pt x="20018" y="39662"/>
                      <a:pt x="18786" y="39890"/>
                    </a:cubicBezTo>
                    <a:cubicBezTo>
                      <a:pt x="16937" y="40210"/>
                      <a:pt x="15567" y="41420"/>
                      <a:pt x="14266" y="42561"/>
                    </a:cubicBezTo>
                    <a:cubicBezTo>
                      <a:pt x="13005" y="43677"/>
                      <a:pt x="11858" y="44690"/>
                      <a:pt x="10452" y="44690"/>
                    </a:cubicBezTo>
                    <a:cubicBezTo>
                      <a:pt x="9873" y="44690"/>
                      <a:pt x="9252" y="44519"/>
                      <a:pt x="8560" y="44113"/>
                    </a:cubicBezTo>
                    <a:cubicBezTo>
                      <a:pt x="6734" y="43063"/>
                      <a:pt x="6848" y="40758"/>
                      <a:pt x="6962" y="38315"/>
                    </a:cubicBezTo>
                    <a:cubicBezTo>
                      <a:pt x="7031" y="37174"/>
                      <a:pt x="7076" y="35987"/>
                      <a:pt x="6962" y="34846"/>
                    </a:cubicBezTo>
                    <a:cubicBezTo>
                      <a:pt x="6939" y="34618"/>
                      <a:pt x="6894" y="34389"/>
                      <a:pt x="6848" y="34161"/>
                    </a:cubicBezTo>
                    <a:cubicBezTo>
                      <a:pt x="6529" y="32426"/>
                      <a:pt x="5296" y="31628"/>
                      <a:pt x="4177" y="31034"/>
                    </a:cubicBezTo>
                    <a:cubicBezTo>
                      <a:pt x="3995" y="30943"/>
                      <a:pt x="3812" y="30829"/>
                      <a:pt x="3630" y="30737"/>
                    </a:cubicBezTo>
                    <a:cubicBezTo>
                      <a:pt x="2215" y="30007"/>
                      <a:pt x="868" y="29299"/>
                      <a:pt x="525" y="27451"/>
                    </a:cubicBezTo>
                    <a:cubicBezTo>
                      <a:pt x="206" y="25647"/>
                      <a:pt x="2329" y="24324"/>
                      <a:pt x="4566" y="22931"/>
                    </a:cubicBezTo>
                    <a:cubicBezTo>
                      <a:pt x="5205" y="22543"/>
                      <a:pt x="5889" y="22132"/>
                      <a:pt x="6483" y="21699"/>
                    </a:cubicBezTo>
                    <a:cubicBezTo>
                      <a:pt x="7807" y="20763"/>
                      <a:pt x="9108" y="19599"/>
                      <a:pt x="8857" y="18092"/>
                    </a:cubicBezTo>
                    <a:cubicBezTo>
                      <a:pt x="8628" y="16723"/>
                      <a:pt x="9678" y="15034"/>
                      <a:pt x="10820" y="13390"/>
                    </a:cubicBezTo>
                    <a:cubicBezTo>
                      <a:pt x="11185" y="12842"/>
                      <a:pt x="11619" y="12295"/>
                      <a:pt x="12007" y="11747"/>
                    </a:cubicBezTo>
                    <a:cubicBezTo>
                      <a:pt x="13947" y="9145"/>
                      <a:pt x="15933" y="6429"/>
                      <a:pt x="15088" y="4534"/>
                    </a:cubicBezTo>
                    <a:cubicBezTo>
                      <a:pt x="14586" y="3393"/>
                      <a:pt x="14380" y="2708"/>
                      <a:pt x="14449" y="2366"/>
                    </a:cubicBezTo>
                    <a:cubicBezTo>
                      <a:pt x="14517" y="2137"/>
                      <a:pt x="14677" y="2046"/>
                      <a:pt x="14997" y="2046"/>
                    </a:cubicBezTo>
                    <a:cubicBezTo>
                      <a:pt x="15293" y="2046"/>
                      <a:pt x="15704" y="2115"/>
                      <a:pt x="16252" y="2229"/>
                    </a:cubicBezTo>
                    <a:cubicBezTo>
                      <a:pt x="17035" y="2388"/>
                      <a:pt x="18018" y="2582"/>
                      <a:pt x="19125" y="2582"/>
                    </a:cubicBezTo>
                    <a:cubicBezTo>
                      <a:pt x="19600" y="2582"/>
                      <a:pt x="20098" y="2546"/>
                      <a:pt x="20612" y="2457"/>
                    </a:cubicBezTo>
                    <a:cubicBezTo>
                      <a:pt x="21039" y="2375"/>
                      <a:pt x="21430" y="2339"/>
                      <a:pt x="21792" y="2339"/>
                    </a:cubicBezTo>
                    <a:cubicBezTo>
                      <a:pt x="23250" y="2339"/>
                      <a:pt x="24244" y="2931"/>
                      <a:pt x="25268" y="3553"/>
                    </a:cubicBezTo>
                    <a:cubicBezTo>
                      <a:pt x="26311" y="4148"/>
                      <a:pt x="27368" y="4774"/>
                      <a:pt x="28937" y="4774"/>
                    </a:cubicBezTo>
                    <a:cubicBezTo>
                      <a:pt x="29291" y="4774"/>
                      <a:pt x="29672" y="4742"/>
                      <a:pt x="30084" y="4671"/>
                    </a:cubicBezTo>
                    <a:cubicBezTo>
                      <a:pt x="32321" y="4260"/>
                      <a:pt x="33029" y="3324"/>
                      <a:pt x="33736" y="2411"/>
                    </a:cubicBezTo>
                    <a:cubicBezTo>
                      <a:pt x="34421" y="1475"/>
                      <a:pt x="35083" y="608"/>
                      <a:pt x="37229" y="220"/>
                    </a:cubicBezTo>
                    <a:cubicBezTo>
                      <a:pt x="37299" y="208"/>
                      <a:pt x="37364" y="203"/>
                      <a:pt x="37423" y="203"/>
                    </a:cubicBezTo>
                    <a:close/>
                    <a:moveTo>
                      <a:pt x="37393" y="1"/>
                    </a:moveTo>
                    <a:cubicBezTo>
                      <a:pt x="37333" y="1"/>
                      <a:pt x="37271" y="5"/>
                      <a:pt x="37206" y="15"/>
                    </a:cubicBezTo>
                    <a:cubicBezTo>
                      <a:pt x="34969" y="425"/>
                      <a:pt x="34261" y="1361"/>
                      <a:pt x="33576" y="2274"/>
                    </a:cubicBezTo>
                    <a:cubicBezTo>
                      <a:pt x="32869" y="3210"/>
                      <a:pt x="32207" y="4078"/>
                      <a:pt x="30061" y="4466"/>
                    </a:cubicBezTo>
                    <a:cubicBezTo>
                      <a:pt x="29646" y="4540"/>
                      <a:pt x="29266" y="4573"/>
                      <a:pt x="28914" y="4573"/>
                    </a:cubicBezTo>
                    <a:cubicBezTo>
                      <a:pt x="27427" y="4573"/>
                      <a:pt x="26434" y="3979"/>
                      <a:pt x="25382" y="3370"/>
                    </a:cubicBezTo>
                    <a:cubicBezTo>
                      <a:pt x="24349" y="2761"/>
                      <a:pt x="23301" y="2138"/>
                      <a:pt x="21756" y="2138"/>
                    </a:cubicBezTo>
                    <a:cubicBezTo>
                      <a:pt x="21390" y="2138"/>
                      <a:pt x="20995" y="2173"/>
                      <a:pt x="20566" y="2251"/>
                    </a:cubicBezTo>
                    <a:cubicBezTo>
                      <a:pt x="20066" y="2341"/>
                      <a:pt x="19580" y="2376"/>
                      <a:pt x="19115" y="2376"/>
                    </a:cubicBezTo>
                    <a:cubicBezTo>
                      <a:pt x="18032" y="2376"/>
                      <a:pt x="17064" y="2183"/>
                      <a:pt x="16298" y="2023"/>
                    </a:cubicBezTo>
                    <a:cubicBezTo>
                      <a:pt x="15795" y="1929"/>
                      <a:pt x="15354" y="1844"/>
                      <a:pt x="15012" y="1844"/>
                    </a:cubicBezTo>
                    <a:cubicBezTo>
                      <a:pt x="14608" y="1844"/>
                      <a:pt x="14340" y="1962"/>
                      <a:pt x="14266" y="2320"/>
                    </a:cubicBezTo>
                    <a:cubicBezTo>
                      <a:pt x="14175" y="2731"/>
                      <a:pt x="14358" y="3416"/>
                      <a:pt x="14905" y="4602"/>
                    </a:cubicBezTo>
                    <a:cubicBezTo>
                      <a:pt x="15704" y="6406"/>
                      <a:pt x="13741" y="9053"/>
                      <a:pt x="11847" y="11633"/>
                    </a:cubicBezTo>
                    <a:cubicBezTo>
                      <a:pt x="11436" y="12158"/>
                      <a:pt x="11025" y="12728"/>
                      <a:pt x="10660" y="13276"/>
                    </a:cubicBezTo>
                    <a:cubicBezTo>
                      <a:pt x="9473" y="14942"/>
                      <a:pt x="8423" y="16700"/>
                      <a:pt x="8674" y="18138"/>
                    </a:cubicBezTo>
                    <a:cubicBezTo>
                      <a:pt x="8902" y="19530"/>
                      <a:pt x="7624" y="20626"/>
                      <a:pt x="6369" y="21539"/>
                    </a:cubicBezTo>
                    <a:cubicBezTo>
                      <a:pt x="5775" y="21950"/>
                      <a:pt x="5091" y="22383"/>
                      <a:pt x="4451" y="22771"/>
                    </a:cubicBezTo>
                    <a:cubicBezTo>
                      <a:pt x="2260" y="24141"/>
                      <a:pt x="0" y="25533"/>
                      <a:pt x="343" y="27496"/>
                    </a:cubicBezTo>
                    <a:cubicBezTo>
                      <a:pt x="685" y="29436"/>
                      <a:pt x="2123" y="30190"/>
                      <a:pt x="3538" y="30920"/>
                    </a:cubicBezTo>
                    <a:cubicBezTo>
                      <a:pt x="3721" y="31011"/>
                      <a:pt x="3904" y="31103"/>
                      <a:pt x="4086" y="31217"/>
                    </a:cubicBezTo>
                    <a:cubicBezTo>
                      <a:pt x="5227" y="31810"/>
                      <a:pt x="6346" y="32563"/>
                      <a:pt x="6665" y="34207"/>
                    </a:cubicBezTo>
                    <a:cubicBezTo>
                      <a:pt x="6688" y="34412"/>
                      <a:pt x="6734" y="34641"/>
                      <a:pt x="6757" y="34869"/>
                    </a:cubicBezTo>
                    <a:cubicBezTo>
                      <a:pt x="6871" y="35987"/>
                      <a:pt x="6825" y="37174"/>
                      <a:pt x="6780" y="38293"/>
                    </a:cubicBezTo>
                    <a:cubicBezTo>
                      <a:pt x="6643" y="40803"/>
                      <a:pt x="6529" y="43154"/>
                      <a:pt x="8469" y="44296"/>
                    </a:cubicBezTo>
                    <a:cubicBezTo>
                      <a:pt x="9199" y="44706"/>
                      <a:pt x="9838" y="44889"/>
                      <a:pt x="10454" y="44889"/>
                    </a:cubicBezTo>
                    <a:cubicBezTo>
                      <a:pt x="11938" y="44889"/>
                      <a:pt x="13148" y="43816"/>
                      <a:pt x="14403" y="42721"/>
                    </a:cubicBezTo>
                    <a:cubicBezTo>
                      <a:pt x="15681" y="41579"/>
                      <a:pt x="17028" y="40393"/>
                      <a:pt x="18831" y="40073"/>
                    </a:cubicBezTo>
                    <a:cubicBezTo>
                      <a:pt x="20064" y="39868"/>
                      <a:pt x="21000" y="39616"/>
                      <a:pt x="21844" y="39274"/>
                    </a:cubicBezTo>
                    <a:cubicBezTo>
                      <a:pt x="22232" y="39114"/>
                      <a:pt x="22552" y="38955"/>
                      <a:pt x="22871" y="38795"/>
                    </a:cubicBezTo>
                    <a:cubicBezTo>
                      <a:pt x="23762" y="38361"/>
                      <a:pt x="24675" y="37905"/>
                      <a:pt x="26866" y="37517"/>
                    </a:cubicBezTo>
                    <a:cubicBezTo>
                      <a:pt x="27067" y="37480"/>
                      <a:pt x="27261" y="37463"/>
                      <a:pt x="27451" y="37463"/>
                    </a:cubicBezTo>
                    <a:cubicBezTo>
                      <a:pt x="29281" y="37463"/>
                      <a:pt x="30590" y="39086"/>
                      <a:pt x="31956" y="40803"/>
                    </a:cubicBezTo>
                    <a:cubicBezTo>
                      <a:pt x="33302" y="42481"/>
                      <a:pt x="34686" y="44215"/>
                      <a:pt x="36619" y="44215"/>
                    </a:cubicBezTo>
                    <a:cubicBezTo>
                      <a:pt x="36816" y="44215"/>
                      <a:pt x="37019" y="44197"/>
                      <a:pt x="37229" y="44159"/>
                    </a:cubicBezTo>
                    <a:cubicBezTo>
                      <a:pt x="38986" y="43839"/>
                      <a:pt x="39351" y="40872"/>
                      <a:pt x="39534" y="39274"/>
                    </a:cubicBezTo>
                    <a:cubicBezTo>
                      <a:pt x="39671" y="38270"/>
                      <a:pt x="39557" y="37197"/>
                      <a:pt x="39443" y="36170"/>
                    </a:cubicBezTo>
                    <a:cubicBezTo>
                      <a:pt x="39351" y="35394"/>
                      <a:pt x="39283" y="34595"/>
                      <a:pt x="39283" y="33842"/>
                    </a:cubicBezTo>
                    <a:cubicBezTo>
                      <a:pt x="39306" y="32632"/>
                      <a:pt x="39511" y="31765"/>
                      <a:pt x="39899" y="31308"/>
                    </a:cubicBezTo>
                    <a:cubicBezTo>
                      <a:pt x="40127" y="31011"/>
                      <a:pt x="40424" y="30874"/>
                      <a:pt x="40835" y="30852"/>
                    </a:cubicBezTo>
                    <a:cubicBezTo>
                      <a:pt x="40879" y="30848"/>
                      <a:pt x="40923" y="30847"/>
                      <a:pt x="40967" y="30847"/>
                    </a:cubicBezTo>
                    <a:cubicBezTo>
                      <a:pt x="41248" y="30847"/>
                      <a:pt x="41544" y="30903"/>
                      <a:pt x="41839" y="30943"/>
                    </a:cubicBezTo>
                    <a:cubicBezTo>
                      <a:pt x="42045" y="30989"/>
                      <a:pt x="42250" y="31011"/>
                      <a:pt x="42433" y="31034"/>
                    </a:cubicBezTo>
                    <a:cubicBezTo>
                      <a:pt x="42508" y="31040"/>
                      <a:pt x="42582" y="31043"/>
                      <a:pt x="42656" y="31043"/>
                    </a:cubicBezTo>
                    <a:cubicBezTo>
                      <a:pt x="43418" y="31043"/>
                      <a:pt x="44131" y="30724"/>
                      <a:pt x="44692" y="30121"/>
                    </a:cubicBezTo>
                    <a:cubicBezTo>
                      <a:pt x="45491" y="29231"/>
                      <a:pt x="45811" y="27884"/>
                      <a:pt x="45537" y="26538"/>
                    </a:cubicBezTo>
                    <a:lnTo>
                      <a:pt x="45514" y="26446"/>
                    </a:lnTo>
                    <a:cubicBezTo>
                      <a:pt x="45354" y="25647"/>
                      <a:pt x="45400" y="24803"/>
                      <a:pt x="45674" y="24050"/>
                    </a:cubicBezTo>
                    <a:cubicBezTo>
                      <a:pt x="45971" y="23274"/>
                      <a:pt x="46496" y="22657"/>
                      <a:pt x="47158" y="22338"/>
                    </a:cubicBezTo>
                    <a:cubicBezTo>
                      <a:pt x="49668" y="21105"/>
                      <a:pt x="51951" y="19758"/>
                      <a:pt x="51654" y="18184"/>
                    </a:cubicBezTo>
                    <a:cubicBezTo>
                      <a:pt x="51266" y="16266"/>
                      <a:pt x="50239" y="15422"/>
                      <a:pt x="49257" y="14623"/>
                    </a:cubicBezTo>
                    <a:cubicBezTo>
                      <a:pt x="48253" y="13778"/>
                      <a:pt x="47294" y="13002"/>
                      <a:pt x="46952" y="11131"/>
                    </a:cubicBezTo>
                    <a:cubicBezTo>
                      <a:pt x="46815" y="10400"/>
                      <a:pt x="46587" y="9966"/>
                      <a:pt x="46222" y="9761"/>
                    </a:cubicBezTo>
                    <a:cubicBezTo>
                      <a:pt x="46040" y="9650"/>
                      <a:pt x="45838" y="9605"/>
                      <a:pt x="45618" y="9605"/>
                    </a:cubicBezTo>
                    <a:cubicBezTo>
                      <a:pt x="45203" y="9605"/>
                      <a:pt x="44719" y="9765"/>
                      <a:pt x="44167" y="9944"/>
                    </a:cubicBezTo>
                    <a:cubicBezTo>
                      <a:pt x="43414" y="10183"/>
                      <a:pt x="42573" y="10453"/>
                      <a:pt x="41648" y="10453"/>
                    </a:cubicBezTo>
                    <a:cubicBezTo>
                      <a:pt x="40807" y="10453"/>
                      <a:pt x="39896" y="10230"/>
                      <a:pt x="38918" y="9556"/>
                    </a:cubicBezTo>
                    <a:cubicBezTo>
                      <a:pt x="37480" y="8574"/>
                      <a:pt x="36955" y="6817"/>
                      <a:pt x="37434" y="4648"/>
                    </a:cubicBezTo>
                    <a:lnTo>
                      <a:pt x="37434" y="4625"/>
                    </a:lnTo>
                    <a:cubicBezTo>
                      <a:pt x="37502" y="4329"/>
                      <a:pt x="37594" y="4009"/>
                      <a:pt x="37685" y="3667"/>
                    </a:cubicBezTo>
                    <a:cubicBezTo>
                      <a:pt x="38050" y="2297"/>
                      <a:pt x="38461" y="768"/>
                      <a:pt x="37936" y="197"/>
                    </a:cubicBezTo>
                    <a:cubicBezTo>
                      <a:pt x="37809" y="70"/>
                      <a:pt x="37624" y="1"/>
                      <a:pt x="37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47"/>
              <p:cNvSpPr/>
              <p:nvPr/>
            </p:nvSpPr>
            <p:spPr>
              <a:xfrm>
                <a:off x="9059850" y="626225"/>
                <a:ext cx="1120750" cy="967675"/>
              </a:xfrm>
              <a:custGeom>
                <a:rect b="b" l="l" r="r" t="t"/>
                <a:pathLst>
                  <a:path extrusionOk="0" h="38707" w="44830">
                    <a:moveTo>
                      <a:pt x="32267" y="228"/>
                    </a:moveTo>
                    <a:cubicBezTo>
                      <a:pt x="32393" y="228"/>
                      <a:pt x="32489" y="270"/>
                      <a:pt x="32572" y="337"/>
                    </a:cubicBezTo>
                    <a:cubicBezTo>
                      <a:pt x="32915" y="725"/>
                      <a:pt x="32572" y="2049"/>
                      <a:pt x="32299" y="3099"/>
                    </a:cubicBezTo>
                    <a:cubicBezTo>
                      <a:pt x="32230" y="3396"/>
                      <a:pt x="32139" y="3692"/>
                      <a:pt x="32093" y="3943"/>
                    </a:cubicBezTo>
                    <a:lnTo>
                      <a:pt x="32093" y="3989"/>
                    </a:lnTo>
                    <a:cubicBezTo>
                      <a:pt x="31659" y="5929"/>
                      <a:pt x="32139" y="7504"/>
                      <a:pt x="33463" y="8394"/>
                    </a:cubicBezTo>
                    <a:cubicBezTo>
                      <a:pt x="34333" y="9004"/>
                      <a:pt x="35162" y="9203"/>
                      <a:pt x="35920" y="9203"/>
                    </a:cubicBezTo>
                    <a:cubicBezTo>
                      <a:pt x="36752" y="9203"/>
                      <a:pt x="37498" y="8963"/>
                      <a:pt x="38119" y="8759"/>
                    </a:cubicBezTo>
                    <a:cubicBezTo>
                      <a:pt x="38582" y="8605"/>
                      <a:pt x="38982" y="8482"/>
                      <a:pt x="39306" y="8482"/>
                    </a:cubicBezTo>
                    <a:cubicBezTo>
                      <a:pt x="39461" y="8482"/>
                      <a:pt x="39598" y="8510"/>
                      <a:pt x="39717" y="8577"/>
                    </a:cubicBezTo>
                    <a:cubicBezTo>
                      <a:pt x="39968" y="8737"/>
                      <a:pt x="40150" y="9079"/>
                      <a:pt x="40265" y="9627"/>
                    </a:cubicBezTo>
                    <a:cubicBezTo>
                      <a:pt x="40584" y="11316"/>
                      <a:pt x="41474" y="12069"/>
                      <a:pt x="42319" y="12777"/>
                    </a:cubicBezTo>
                    <a:cubicBezTo>
                      <a:pt x="43186" y="13507"/>
                      <a:pt x="43985" y="14192"/>
                      <a:pt x="44327" y="15744"/>
                    </a:cubicBezTo>
                    <a:cubicBezTo>
                      <a:pt x="44579" y="16977"/>
                      <a:pt x="42661" y="18095"/>
                      <a:pt x="40584" y="19122"/>
                    </a:cubicBezTo>
                    <a:cubicBezTo>
                      <a:pt x="39968" y="19419"/>
                      <a:pt x="39466" y="19989"/>
                      <a:pt x="39215" y="20697"/>
                    </a:cubicBezTo>
                    <a:cubicBezTo>
                      <a:pt x="38941" y="21382"/>
                      <a:pt x="38895" y="22135"/>
                      <a:pt x="39032" y="22888"/>
                    </a:cubicBezTo>
                    <a:lnTo>
                      <a:pt x="39055" y="22957"/>
                    </a:lnTo>
                    <a:cubicBezTo>
                      <a:pt x="39260" y="24052"/>
                      <a:pt x="39009" y="25125"/>
                      <a:pt x="38370" y="25856"/>
                    </a:cubicBezTo>
                    <a:cubicBezTo>
                      <a:pt x="37939" y="26327"/>
                      <a:pt x="37380" y="26596"/>
                      <a:pt x="36790" y="26596"/>
                    </a:cubicBezTo>
                    <a:cubicBezTo>
                      <a:pt x="36724" y="26596"/>
                      <a:pt x="36657" y="26593"/>
                      <a:pt x="36590" y="26586"/>
                    </a:cubicBezTo>
                    <a:cubicBezTo>
                      <a:pt x="36430" y="26563"/>
                      <a:pt x="36270" y="26540"/>
                      <a:pt x="36088" y="26518"/>
                    </a:cubicBezTo>
                    <a:cubicBezTo>
                      <a:pt x="35791" y="26472"/>
                      <a:pt x="35494" y="26426"/>
                      <a:pt x="35197" y="26426"/>
                    </a:cubicBezTo>
                    <a:cubicBezTo>
                      <a:pt x="34787" y="26449"/>
                      <a:pt x="34467" y="26609"/>
                      <a:pt x="34239" y="26906"/>
                    </a:cubicBezTo>
                    <a:cubicBezTo>
                      <a:pt x="33873" y="27362"/>
                      <a:pt x="33691" y="28115"/>
                      <a:pt x="33668" y="29211"/>
                    </a:cubicBezTo>
                    <a:cubicBezTo>
                      <a:pt x="33645" y="29873"/>
                      <a:pt x="33714" y="30558"/>
                      <a:pt x="33805" y="31242"/>
                    </a:cubicBezTo>
                    <a:cubicBezTo>
                      <a:pt x="33896" y="32110"/>
                      <a:pt x="33988" y="33023"/>
                      <a:pt x="33873" y="33867"/>
                    </a:cubicBezTo>
                    <a:cubicBezTo>
                      <a:pt x="33714" y="35282"/>
                      <a:pt x="33417" y="37656"/>
                      <a:pt x="32047" y="37907"/>
                    </a:cubicBezTo>
                    <a:cubicBezTo>
                      <a:pt x="31870" y="37940"/>
                      <a:pt x="31699" y="37956"/>
                      <a:pt x="31533" y="37956"/>
                    </a:cubicBezTo>
                    <a:cubicBezTo>
                      <a:pt x="29966" y="37956"/>
                      <a:pt x="28864" y="36565"/>
                      <a:pt x="27688" y="35100"/>
                    </a:cubicBezTo>
                    <a:cubicBezTo>
                      <a:pt x="26504" y="33646"/>
                      <a:pt x="25302" y="32155"/>
                      <a:pt x="23617" y="32155"/>
                    </a:cubicBezTo>
                    <a:cubicBezTo>
                      <a:pt x="23450" y="32155"/>
                      <a:pt x="23277" y="32170"/>
                      <a:pt x="23100" y="32201"/>
                    </a:cubicBezTo>
                    <a:cubicBezTo>
                      <a:pt x="21205" y="32543"/>
                      <a:pt x="20384" y="32954"/>
                      <a:pt x="19608" y="33319"/>
                    </a:cubicBezTo>
                    <a:cubicBezTo>
                      <a:pt x="19334" y="33456"/>
                      <a:pt x="19060" y="33593"/>
                      <a:pt x="18740" y="33730"/>
                    </a:cubicBezTo>
                    <a:cubicBezTo>
                      <a:pt x="18010" y="34004"/>
                      <a:pt x="17234" y="34232"/>
                      <a:pt x="16184" y="34415"/>
                    </a:cubicBezTo>
                    <a:cubicBezTo>
                      <a:pt x="14563" y="34689"/>
                      <a:pt x="13354" y="35762"/>
                      <a:pt x="12281" y="36698"/>
                    </a:cubicBezTo>
                    <a:cubicBezTo>
                      <a:pt x="11198" y="37635"/>
                      <a:pt x="10230" y="38492"/>
                      <a:pt x="9037" y="38492"/>
                    </a:cubicBezTo>
                    <a:cubicBezTo>
                      <a:pt x="8544" y="38492"/>
                      <a:pt x="8013" y="38345"/>
                      <a:pt x="7419" y="37999"/>
                    </a:cubicBezTo>
                    <a:cubicBezTo>
                      <a:pt x="5867" y="37086"/>
                      <a:pt x="5958" y="35100"/>
                      <a:pt x="6072" y="33000"/>
                    </a:cubicBezTo>
                    <a:cubicBezTo>
                      <a:pt x="6118" y="32018"/>
                      <a:pt x="6164" y="30991"/>
                      <a:pt x="6049" y="30010"/>
                    </a:cubicBezTo>
                    <a:cubicBezTo>
                      <a:pt x="6027" y="29827"/>
                      <a:pt x="5981" y="29622"/>
                      <a:pt x="5958" y="29416"/>
                    </a:cubicBezTo>
                    <a:cubicBezTo>
                      <a:pt x="5661" y="27933"/>
                      <a:pt x="4657" y="27271"/>
                      <a:pt x="3630" y="26700"/>
                    </a:cubicBezTo>
                    <a:cubicBezTo>
                      <a:pt x="3470" y="26632"/>
                      <a:pt x="3310" y="26540"/>
                      <a:pt x="3173" y="26472"/>
                    </a:cubicBezTo>
                    <a:cubicBezTo>
                      <a:pt x="1941" y="25833"/>
                      <a:pt x="777" y="25216"/>
                      <a:pt x="503" y="23642"/>
                    </a:cubicBezTo>
                    <a:cubicBezTo>
                      <a:pt x="252" y="22089"/>
                      <a:pt x="2032" y="20994"/>
                      <a:pt x="3950" y="19807"/>
                    </a:cubicBezTo>
                    <a:cubicBezTo>
                      <a:pt x="4520" y="19465"/>
                      <a:pt x="5114" y="19076"/>
                      <a:pt x="5639" y="18711"/>
                    </a:cubicBezTo>
                    <a:cubicBezTo>
                      <a:pt x="6803" y="17890"/>
                      <a:pt x="7944" y="16885"/>
                      <a:pt x="7739" y="15584"/>
                    </a:cubicBezTo>
                    <a:cubicBezTo>
                      <a:pt x="7556" y="14443"/>
                      <a:pt x="8446" y="12959"/>
                      <a:pt x="9450" y="11544"/>
                    </a:cubicBezTo>
                    <a:cubicBezTo>
                      <a:pt x="9747" y="11110"/>
                      <a:pt x="10067" y="10677"/>
                      <a:pt x="10386" y="10220"/>
                    </a:cubicBezTo>
                    <a:cubicBezTo>
                      <a:pt x="12075" y="7938"/>
                      <a:pt x="13810" y="5564"/>
                      <a:pt x="13057" y="3852"/>
                    </a:cubicBezTo>
                    <a:cubicBezTo>
                      <a:pt x="12646" y="2893"/>
                      <a:pt x="12463" y="2300"/>
                      <a:pt x="12532" y="2003"/>
                    </a:cubicBezTo>
                    <a:cubicBezTo>
                      <a:pt x="12577" y="1821"/>
                      <a:pt x="12714" y="1752"/>
                      <a:pt x="12988" y="1752"/>
                    </a:cubicBezTo>
                    <a:cubicBezTo>
                      <a:pt x="13239" y="1752"/>
                      <a:pt x="13605" y="1821"/>
                      <a:pt x="14061" y="1912"/>
                    </a:cubicBezTo>
                    <a:cubicBezTo>
                      <a:pt x="14731" y="2055"/>
                      <a:pt x="15580" y="2233"/>
                      <a:pt x="16537" y="2233"/>
                    </a:cubicBezTo>
                    <a:cubicBezTo>
                      <a:pt x="16949" y="2233"/>
                      <a:pt x="17381" y="2200"/>
                      <a:pt x="17827" y="2117"/>
                    </a:cubicBezTo>
                    <a:cubicBezTo>
                      <a:pt x="18175" y="2057"/>
                      <a:pt x="18493" y="2030"/>
                      <a:pt x="18789" y="2030"/>
                    </a:cubicBezTo>
                    <a:cubicBezTo>
                      <a:pt x="20066" y="2030"/>
                      <a:pt x="20914" y="2534"/>
                      <a:pt x="21822" y="3053"/>
                    </a:cubicBezTo>
                    <a:cubicBezTo>
                      <a:pt x="22711" y="3591"/>
                      <a:pt x="23616" y="4128"/>
                      <a:pt x="24963" y="4128"/>
                    </a:cubicBezTo>
                    <a:cubicBezTo>
                      <a:pt x="25275" y="4128"/>
                      <a:pt x="25611" y="4099"/>
                      <a:pt x="25976" y="4035"/>
                    </a:cubicBezTo>
                    <a:cubicBezTo>
                      <a:pt x="27893" y="3692"/>
                      <a:pt x="28510" y="2871"/>
                      <a:pt x="29103" y="2094"/>
                    </a:cubicBezTo>
                    <a:cubicBezTo>
                      <a:pt x="29696" y="1318"/>
                      <a:pt x="30267" y="565"/>
                      <a:pt x="32116" y="246"/>
                    </a:cubicBezTo>
                    <a:cubicBezTo>
                      <a:pt x="32171" y="233"/>
                      <a:pt x="32221" y="228"/>
                      <a:pt x="32267" y="228"/>
                    </a:cubicBezTo>
                    <a:close/>
                    <a:moveTo>
                      <a:pt x="32271" y="1"/>
                    </a:moveTo>
                    <a:cubicBezTo>
                      <a:pt x="32209" y="1"/>
                      <a:pt x="32142" y="6"/>
                      <a:pt x="32070" y="17"/>
                    </a:cubicBezTo>
                    <a:cubicBezTo>
                      <a:pt x="30153" y="360"/>
                      <a:pt x="29537" y="1181"/>
                      <a:pt x="28920" y="1958"/>
                    </a:cubicBezTo>
                    <a:cubicBezTo>
                      <a:pt x="28327" y="2734"/>
                      <a:pt x="27779" y="3487"/>
                      <a:pt x="25930" y="3806"/>
                    </a:cubicBezTo>
                    <a:cubicBezTo>
                      <a:pt x="25566" y="3874"/>
                      <a:pt x="25233" y="3904"/>
                      <a:pt x="24924" y="3904"/>
                    </a:cubicBezTo>
                    <a:cubicBezTo>
                      <a:pt x="23666" y="3904"/>
                      <a:pt x="22816" y="3402"/>
                      <a:pt x="21936" y="2871"/>
                    </a:cubicBezTo>
                    <a:cubicBezTo>
                      <a:pt x="21042" y="2349"/>
                      <a:pt x="20134" y="1798"/>
                      <a:pt x="18776" y="1798"/>
                    </a:cubicBezTo>
                    <a:cubicBezTo>
                      <a:pt x="18469" y="1798"/>
                      <a:pt x="18139" y="1826"/>
                      <a:pt x="17782" y="1889"/>
                    </a:cubicBezTo>
                    <a:cubicBezTo>
                      <a:pt x="17348" y="1965"/>
                      <a:pt x="16928" y="1995"/>
                      <a:pt x="16528" y="1995"/>
                    </a:cubicBezTo>
                    <a:cubicBezTo>
                      <a:pt x="15601" y="1995"/>
                      <a:pt x="14776" y="1834"/>
                      <a:pt x="14107" y="1706"/>
                    </a:cubicBezTo>
                    <a:cubicBezTo>
                      <a:pt x="13663" y="1611"/>
                      <a:pt x="13273" y="1531"/>
                      <a:pt x="12970" y="1531"/>
                    </a:cubicBezTo>
                    <a:cubicBezTo>
                      <a:pt x="12620" y="1531"/>
                      <a:pt x="12388" y="1639"/>
                      <a:pt x="12326" y="1958"/>
                    </a:cubicBezTo>
                    <a:cubicBezTo>
                      <a:pt x="12235" y="2323"/>
                      <a:pt x="12395" y="2916"/>
                      <a:pt x="12851" y="3966"/>
                    </a:cubicBezTo>
                    <a:cubicBezTo>
                      <a:pt x="13559" y="5518"/>
                      <a:pt x="11847" y="7846"/>
                      <a:pt x="10204" y="10106"/>
                    </a:cubicBezTo>
                    <a:cubicBezTo>
                      <a:pt x="9884" y="10540"/>
                      <a:pt x="9565" y="10974"/>
                      <a:pt x="9268" y="11430"/>
                    </a:cubicBezTo>
                    <a:cubicBezTo>
                      <a:pt x="8081" y="13096"/>
                      <a:pt x="7328" y="14466"/>
                      <a:pt x="7510" y="15607"/>
                    </a:cubicBezTo>
                    <a:cubicBezTo>
                      <a:pt x="7693" y="16794"/>
                      <a:pt x="6597" y="17753"/>
                      <a:pt x="5524" y="18529"/>
                    </a:cubicBezTo>
                    <a:cubicBezTo>
                      <a:pt x="4999" y="18894"/>
                      <a:pt x="4406" y="19259"/>
                      <a:pt x="3813" y="19624"/>
                    </a:cubicBezTo>
                    <a:cubicBezTo>
                      <a:pt x="1941" y="20788"/>
                      <a:pt x="1" y="21975"/>
                      <a:pt x="275" y="23687"/>
                    </a:cubicBezTo>
                    <a:cubicBezTo>
                      <a:pt x="571" y="25376"/>
                      <a:pt x="1827" y="26038"/>
                      <a:pt x="3059" y="26654"/>
                    </a:cubicBezTo>
                    <a:cubicBezTo>
                      <a:pt x="3219" y="26746"/>
                      <a:pt x="3379" y="26814"/>
                      <a:pt x="3516" y="26906"/>
                    </a:cubicBezTo>
                    <a:cubicBezTo>
                      <a:pt x="4497" y="27431"/>
                      <a:pt x="5456" y="28070"/>
                      <a:pt x="5730" y="29462"/>
                    </a:cubicBezTo>
                    <a:cubicBezTo>
                      <a:pt x="5776" y="29667"/>
                      <a:pt x="5798" y="29850"/>
                      <a:pt x="5821" y="30055"/>
                    </a:cubicBezTo>
                    <a:cubicBezTo>
                      <a:pt x="5935" y="31014"/>
                      <a:pt x="5890" y="32018"/>
                      <a:pt x="5844" y="33000"/>
                    </a:cubicBezTo>
                    <a:cubicBezTo>
                      <a:pt x="5730" y="35168"/>
                      <a:pt x="5639" y="37223"/>
                      <a:pt x="7305" y="38181"/>
                    </a:cubicBezTo>
                    <a:cubicBezTo>
                      <a:pt x="7944" y="38569"/>
                      <a:pt x="8515" y="38706"/>
                      <a:pt x="9040" y="38706"/>
                    </a:cubicBezTo>
                    <a:cubicBezTo>
                      <a:pt x="10318" y="38706"/>
                      <a:pt x="11345" y="37816"/>
                      <a:pt x="12418" y="36857"/>
                    </a:cubicBezTo>
                    <a:cubicBezTo>
                      <a:pt x="13536" y="35899"/>
                      <a:pt x="14677" y="34894"/>
                      <a:pt x="16230" y="34620"/>
                    </a:cubicBezTo>
                    <a:cubicBezTo>
                      <a:pt x="17279" y="34438"/>
                      <a:pt x="18078" y="34232"/>
                      <a:pt x="18809" y="33936"/>
                    </a:cubicBezTo>
                    <a:cubicBezTo>
                      <a:pt x="19151" y="33799"/>
                      <a:pt x="19448" y="33662"/>
                      <a:pt x="19722" y="33525"/>
                    </a:cubicBezTo>
                    <a:cubicBezTo>
                      <a:pt x="20475" y="33160"/>
                      <a:pt x="21274" y="32772"/>
                      <a:pt x="23146" y="32429"/>
                    </a:cubicBezTo>
                    <a:cubicBezTo>
                      <a:pt x="23311" y="32400"/>
                      <a:pt x="23471" y="32387"/>
                      <a:pt x="23626" y="32387"/>
                    </a:cubicBezTo>
                    <a:cubicBezTo>
                      <a:pt x="25195" y="32387"/>
                      <a:pt x="26322" y="33783"/>
                      <a:pt x="27505" y="35237"/>
                    </a:cubicBezTo>
                    <a:cubicBezTo>
                      <a:pt x="28663" y="36684"/>
                      <a:pt x="29858" y="38186"/>
                      <a:pt x="31530" y="38186"/>
                    </a:cubicBezTo>
                    <a:cubicBezTo>
                      <a:pt x="31705" y="38186"/>
                      <a:pt x="31885" y="38170"/>
                      <a:pt x="32070" y="38136"/>
                    </a:cubicBezTo>
                    <a:cubicBezTo>
                      <a:pt x="33622" y="37839"/>
                      <a:pt x="33919" y="35374"/>
                      <a:pt x="34102" y="33913"/>
                    </a:cubicBezTo>
                    <a:cubicBezTo>
                      <a:pt x="34216" y="33023"/>
                      <a:pt x="34125" y="32110"/>
                      <a:pt x="34010" y="31220"/>
                    </a:cubicBezTo>
                    <a:cubicBezTo>
                      <a:pt x="33942" y="30558"/>
                      <a:pt x="33873" y="29873"/>
                      <a:pt x="33896" y="29211"/>
                    </a:cubicBezTo>
                    <a:cubicBezTo>
                      <a:pt x="33919" y="28184"/>
                      <a:pt x="34079" y="27453"/>
                      <a:pt x="34398" y="27042"/>
                    </a:cubicBezTo>
                    <a:cubicBezTo>
                      <a:pt x="34604" y="26814"/>
                      <a:pt x="34855" y="26677"/>
                      <a:pt x="35197" y="26654"/>
                    </a:cubicBezTo>
                    <a:cubicBezTo>
                      <a:pt x="35235" y="26651"/>
                      <a:pt x="35273" y="26650"/>
                      <a:pt x="35311" y="26650"/>
                    </a:cubicBezTo>
                    <a:cubicBezTo>
                      <a:pt x="35552" y="26650"/>
                      <a:pt x="35809" y="26706"/>
                      <a:pt x="36065" y="26746"/>
                    </a:cubicBezTo>
                    <a:cubicBezTo>
                      <a:pt x="36224" y="26769"/>
                      <a:pt x="36407" y="26791"/>
                      <a:pt x="36567" y="26814"/>
                    </a:cubicBezTo>
                    <a:cubicBezTo>
                      <a:pt x="36636" y="26821"/>
                      <a:pt x="36705" y="26824"/>
                      <a:pt x="36774" y="26824"/>
                    </a:cubicBezTo>
                    <a:cubicBezTo>
                      <a:pt x="37430" y="26824"/>
                      <a:pt x="38055" y="26532"/>
                      <a:pt x="38530" y="26015"/>
                    </a:cubicBezTo>
                    <a:cubicBezTo>
                      <a:pt x="39237" y="25239"/>
                      <a:pt x="39511" y="24075"/>
                      <a:pt x="39283" y="22911"/>
                    </a:cubicBezTo>
                    <a:lnTo>
                      <a:pt x="39260" y="22843"/>
                    </a:lnTo>
                    <a:cubicBezTo>
                      <a:pt x="39123" y="22135"/>
                      <a:pt x="39169" y="21427"/>
                      <a:pt x="39420" y="20788"/>
                    </a:cubicBezTo>
                    <a:cubicBezTo>
                      <a:pt x="39671" y="20126"/>
                      <a:pt x="40105" y="19601"/>
                      <a:pt x="40675" y="19328"/>
                    </a:cubicBezTo>
                    <a:cubicBezTo>
                      <a:pt x="42844" y="18255"/>
                      <a:pt x="44830" y="17068"/>
                      <a:pt x="44533" y="15698"/>
                    </a:cubicBezTo>
                    <a:cubicBezTo>
                      <a:pt x="44191" y="14055"/>
                      <a:pt x="43323" y="13325"/>
                      <a:pt x="42456" y="12617"/>
                    </a:cubicBezTo>
                    <a:cubicBezTo>
                      <a:pt x="41611" y="11887"/>
                      <a:pt x="40790" y="11202"/>
                      <a:pt x="40470" y="9604"/>
                    </a:cubicBezTo>
                    <a:cubicBezTo>
                      <a:pt x="40356" y="8965"/>
                      <a:pt x="40150" y="8577"/>
                      <a:pt x="39831" y="8394"/>
                    </a:cubicBezTo>
                    <a:cubicBezTo>
                      <a:pt x="39675" y="8301"/>
                      <a:pt x="39501" y="8263"/>
                      <a:pt x="39311" y="8263"/>
                    </a:cubicBezTo>
                    <a:cubicBezTo>
                      <a:pt x="38943" y="8263"/>
                      <a:pt x="38517" y="8404"/>
                      <a:pt x="38051" y="8554"/>
                    </a:cubicBezTo>
                    <a:cubicBezTo>
                      <a:pt x="37420" y="8756"/>
                      <a:pt x="36710" y="8983"/>
                      <a:pt x="35925" y="8983"/>
                    </a:cubicBezTo>
                    <a:cubicBezTo>
                      <a:pt x="35203" y="8983"/>
                      <a:pt x="34419" y="8791"/>
                      <a:pt x="33577" y="8212"/>
                    </a:cubicBezTo>
                    <a:cubicBezTo>
                      <a:pt x="32344" y="7367"/>
                      <a:pt x="31888" y="5883"/>
                      <a:pt x="32299" y="4035"/>
                    </a:cubicBezTo>
                    <a:lnTo>
                      <a:pt x="32321" y="3989"/>
                    </a:lnTo>
                    <a:cubicBezTo>
                      <a:pt x="32367" y="3738"/>
                      <a:pt x="32435" y="3464"/>
                      <a:pt x="32527" y="3144"/>
                    </a:cubicBezTo>
                    <a:cubicBezTo>
                      <a:pt x="32824" y="1980"/>
                      <a:pt x="33166" y="679"/>
                      <a:pt x="32732" y="177"/>
                    </a:cubicBezTo>
                    <a:cubicBezTo>
                      <a:pt x="32611" y="56"/>
                      <a:pt x="32464" y="1"/>
                      <a:pt x="322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47"/>
              <p:cNvSpPr/>
              <p:nvPr/>
            </p:nvSpPr>
            <p:spPr>
              <a:xfrm>
                <a:off x="9147175" y="702125"/>
                <a:ext cx="941550" cy="813025"/>
              </a:xfrm>
              <a:custGeom>
                <a:rect b="b" l="l" r="r" t="t"/>
                <a:pathLst>
                  <a:path extrusionOk="0" h="32521" w="37662">
                    <a:moveTo>
                      <a:pt x="27085" y="237"/>
                    </a:moveTo>
                    <a:cubicBezTo>
                      <a:pt x="27191" y="237"/>
                      <a:pt x="27270" y="267"/>
                      <a:pt x="27322" y="337"/>
                    </a:cubicBezTo>
                    <a:cubicBezTo>
                      <a:pt x="27619" y="633"/>
                      <a:pt x="27322" y="1775"/>
                      <a:pt x="27116" y="2574"/>
                    </a:cubicBezTo>
                    <a:cubicBezTo>
                      <a:pt x="27048" y="2847"/>
                      <a:pt x="26980" y="3099"/>
                      <a:pt x="26934" y="3327"/>
                    </a:cubicBezTo>
                    <a:lnTo>
                      <a:pt x="26934" y="3350"/>
                    </a:lnTo>
                    <a:cubicBezTo>
                      <a:pt x="26569" y="4993"/>
                      <a:pt x="26980" y="6317"/>
                      <a:pt x="28098" y="7070"/>
                    </a:cubicBezTo>
                    <a:cubicBezTo>
                      <a:pt x="28832" y="7585"/>
                      <a:pt x="29529" y="7753"/>
                      <a:pt x="30167" y="7753"/>
                    </a:cubicBezTo>
                    <a:cubicBezTo>
                      <a:pt x="30858" y="7753"/>
                      <a:pt x="31479" y="7556"/>
                      <a:pt x="32001" y="7390"/>
                    </a:cubicBezTo>
                    <a:cubicBezTo>
                      <a:pt x="32394" y="7264"/>
                      <a:pt x="32732" y="7149"/>
                      <a:pt x="33002" y="7149"/>
                    </a:cubicBezTo>
                    <a:cubicBezTo>
                      <a:pt x="33124" y="7149"/>
                      <a:pt x="33232" y="7173"/>
                      <a:pt x="33325" y="7230"/>
                    </a:cubicBezTo>
                    <a:cubicBezTo>
                      <a:pt x="33530" y="7367"/>
                      <a:pt x="33667" y="7641"/>
                      <a:pt x="33759" y="8097"/>
                    </a:cubicBezTo>
                    <a:cubicBezTo>
                      <a:pt x="34033" y="9512"/>
                      <a:pt x="34786" y="10152"/>
                      <a:pt x="35516" y="10791"/>
                    </a:cubicBezTo>
                    <a:cubicBezTo>
                      <a:pt x="36224" y="11407"/>
                      <a:pt x="36886" y="11978"/>
                      <a:pt x="37182" y="13279"/>
                    </a:cubicBezTo>
                    <a:cubicBezTo>
                      <a:pt x="37411" y="14260"/>
                      <a:pt x="35813" y="15196"/>
                      <a:pt x="34078" y="16063"/>
                    </a:cubicBezTo>
                    <a:cubicBezTo>
                      <a:pt x="33553" y="16337"/>
                      <a:pt x="33142" y="16817"/>
                      <a:pt x="32914" y="17433"/>
                    </a:cubicBezTo>
                    <a:cubicBezTo>
                      <a:pt x="32686" y="18003"/>
                      <a:pt x="32640" y="18643"/>
                      <a:pt x="32754" y="19259"/>
                    </a:cubicBezTo>
                    <a:lnTo>
                      <a:pt x="32777" y="19327"/>
                    </a:lnTo>
                    <a:cubicBezTo>
                      <a:pt x="32937" y="20240"/>
                      <a:pt x="32731" y="21131"/>
                      <a:pt x="32184" y="21724"/>
                    </a:cubicBezTo>
                    <a:cubicBezTo>
                      <a:pt x="31828" y="22121"/>
                      <a:pt x="31358" y="22346"/>
                      <a:pt x="30861" y="22346"/>
                    </a:cubicBezTo>
                    <a:cubicBezTo>
                      <a:pt x="30815" y="22346"/>
                      <a:pt x="30769" y="22344"/>
                      <a:pt x="30723" y="22340"/>
                    </a:cubicBezTo>
                    <a:cubicBezTo>
                      <a:pt x="30586" y="22340"/>
                      <a:pt x="30449" y="22317"/>
                      <a:pt x="30312" y="22295"/>
                    </a:cubicBezTo>
                    <a:cubicBezTo>
                      <a:pt x="30107" y="22257"/>
                      <a:pt x="29887" y="22220"/>
                      <a:pt x="29676" y="22220"/>
                    </a:cubicBezTo>
                    <a:cubicBezTo>
                      <a:pt x="29629" y="22220"/>
                      <a:pt x="29582" y="22222"/>
                      <a:pt x="29536" y="22226"/>
                    </a:cubicBezTo>
                    <a:cubicBezTo>
                      <a:pt x="29194" y="22249"/>
                      <a:pt x="28920" y="22386"/>
                      <a:pt x="28714" y="22637"/>
                    </a:cubicBezTo>
                    <a:cubicBezTo>
                      <a:pt x="28418" y="23025"/>
                      <a:pt x="28258" y="23664"/>
                      <a:pt x="28235" y="24600"/>
                    </a:cubicBezTo>
                    <a:cubicBezTo>
                      <a:pt x="28235" y="25148"/>
                      <a:pt x="28281" y="25718"/>
                      <a:pt x="28349" y="26266"/>
                    </a:cubicBezTo>
                    <a:cubicBezTo>
                      <a:pt x="28418" y="27019"/>
                      <a:pt x="28509" y="27773"/>
                      <a:pt x="28418" y="28503"/>
                    </a:cubicBezTo>
                    <a:cubicBezTo>
                      <a:pt x="28258" y="29667"/>
                      <a:pt x="28007" y="31630"/>
                      <a:pt x="26888" y="31858"/>
                    </a:cubicBezTo>
                    <a:cubicBezTo>
                      <a:pt x="26745" y="31884"/>
                      <a:pt x="26606" y="31896"/>
                      <a:pt x="26471" y="31896"/>
                    </a:cubicBezTo>
                    <a:cubicBezTo>
                      <a:pt x="25166" y="31896"/>
                      <a:pt x="24231" y="30751"/>
                      <a:pt x="23259" y="29530"/>
                    </a:cubicBezTo>
                    <a:cubicBezTo>
                      <a:pt x="22264" y="28328"/>
                      <a:pt x="21251" y="27070"/>
                      <a:pt x="19826" y="27070"/>
                    </a:cubicBezTo>
                    <a:cubicBezTo>
                      <a:pt x="19682" y="27070"/>
                      <a:pt x="19532" y="27083"/>
                      <a:pt x="19379" y="27111"/>
                    </a:cubicBezTo>
                    <a:cubicBezTo>
                      <a:pt x="17781" y="27385"/>
                      <a:pt x="17096" y="27727"/>
                      <a:pt x="16457" y="28024"/>
                    </a:cubicBezTo>
                    <a:cubicBezTo>
                      <a:pt x="16229" y="28138"/>
                      <a:pt x="15978" y="28252"/>
                      <a:pt x="15704" y="28366"/>
                    </a:cubicBezTo>
                    <a:cubicBezTo>
                      <a:pt x="15088" y="28594"/>
                      <a:pt x="14448" y="28777"/>
                      <a:pt x="13558" y="28914"/>
                    </a:cubicBezTo>
                    <a:cubicBezTo>
                      <a:pt x="12212" y="29165"/>
                      <a:pt x="11184" y="30032"/>
                      <a:pt x="10294" y="30808"/>
                    </a:cubicBezTo>
                    <a:cubicBezTo>
                      <a:pt x="9411" y="31580"/>
                      <a:pt x="8606" y="32272"/>
                      <a:pt x="7626" y="32272"/>
                    </a:cubicBezTo>
                    <a:cubicBezTo>
                      <a:pt x="7214" y="32272"/>
                      <a:pt x="6770" y="32149"/>
                      <a:pt x="6277" y="31858"/>
                    </a:cubicBezTo>
                    <a:cubicBezTo>
                      <a:pt x="4999" y="31128"/>
                      <a:pt x="5067" y="29462"/>
                      <a:pt x="5159" y="27704"/>
                    </a:cubicBezTo>
                    <a:cubicBezTo>
                      <a:pt x="5181" y="26882"/>
                      <a:pt x="5227" y="26015"/>
                      <a:pt x="5136" y="25193"/>
                    </a:cubicBezTo>
                    <a:cubicBezTo>
                      <a:pt x="5113" y="25011"/>
                      <a:pt x="5090" y="24851"/>
                      <a:pt x="5044" y="24691"/>
                    </a:cubicBezTo>
                    <a:cubicBezTo>
                      <a:pt x="4793" y="23413"/>
                      <a:pt x="3949" y="22865"/>
                      <a:pt x="3081" y="22386"/>
                    </a:cubicBezTo>
                    <a:cubicBezTo>
                      <a:pt x="2944" y="22317"/>
                      <a:pt x="2830" y="22249"/>
                      <a:pt x="2693" y="22180"/>
                    </a:cubicBezTo>
                    <a:cubicBezTo>
                      <a:pt x="1666" y="21633"/>
                      <a:pt x="685" y="21131"/>
                      <a:pt x="479" y="19829"/>
                    </a:cubicBezTo>
                    <a:cubicBezTo>
                      <a:pt x="274" y="18551"/>
                      <a:pt x="1758" y="17638"/>
                      <a:pt x="3310" y="16680"/>
                    </a:cubicBezTo>
                    <a:cubicBezTo>
                      <a:pt x="3835" y="16360"/>
                      <a:pt x="4360" y="16040"/>
                      <a:pt x="4816" y="15698"/>
                    </a:cubicBezTo>
                    <a:cubicBezTo>
                      <a:pt x="5843" y="14968"/>
                      <a:pt x="6756" y="14146"/>
                      <a:pt x="6619" y="13050"/>
                    </a:cubicBezTo>
                    <a:cubicBezTo>
                      <a:pt x="6482" y="12092"/>
                      <a:pt x="7304" y="10813"/>
                      <a:pt x="8080" y="9695"/>
                    </a:cubicBezTo>
                    <a:cubicBezTo>
                      <a:pt x="8308" y="9375"/>
                      <a:pt x="8537" y="9056"/>
                      <a:pt x="8788" y="8714"/>
                    </a:cubicBezTo>
                    <a:cubicBezTo>
                      <a:pt x="10226" y="6728"/>
                      <a:pt x="11709" y="4673"/>
                      <a:pt x="11047" y="3190"/>
                    </a:cubicBezTo>
                    <a:cubicBezTo>
                      <a:pt x="10705" y="2391"/>
                      <a:pt x="10545" y="1889"/>
                      <a:pt x="10614" y="1638"/>
                    </a:cubicBezTo>
                    <a:cubicBezTo>
                      <a:pt x="10659" y="1501"/>
                      <a:pt x="10774" y="1455"/>
                      <a:pt x="10956" y="1455"/>
                    </a:cubicBezTo>
                    <a:cubicBezTo>
                      <a:pt x="11162" y="1455"/>
                      <a:pt x="11481" y="1524"/>
                      <a:pt x="11869" y="1592"/>
                    </a:cubicBezTo>
                    <a:cubicBezTo>
                      <a:pt x="12461" y="1724"/>
                      <a:pt x="13206" y="1879"/>
                      <a:pt x="14037" y="1879"/>
                    </a:cubicBezTo>
                    <a:cubicBezTo>
                      <a:pt x="14360" y="1879"/>
                      <a:pt x="14696" y="1855"/>
                      <a:pt x="15042" y="1798"/>
                    </a:cubicBezTo>
                    <a:cubicBezTo>
                      <a:pt x="15339" y="1744"/>
                      <a:pt x="15611" y="1720"/>
                      <a:pt x="15863" y="1720"/>
                    </a:cubicBezTo>
                    <a:cubicBezTo>
                      <a:pt x="16911" y="1720"/>
                      <a:pt x="17620" y="2132"/>
                      <a:pt x="18374" y="2574"/>
                    </a:cubicBezTo>
                    <a:cubicBezTo>
                      <a:pt x="19114" y="3018"/>
                      <a:pt x="19869" y="3477"/>
                      <a:pt x="20992" y="3477"/>
                    </a:cubicBezTo>
                    <a:cubicBezTo>
                      <a:pt x="21254" y="3477"/>
                      <a:pt x="21537" y="3452"/>
                      <a:pt x="21844" y="3395"/>
                    </a:cubicBezTo>
                    <a:cubicBezTo>
                      <a:pt x="23464" y="3121"/>
                      <a:pt x="23989" y="2437"/>
                      <a:pt x="24492" y="1775"/>
                    </a:cubicBezTo>
                    <a:cubicBezTo>
                      <a:pt x="24994" y="1136"/>
                      <a:pt x="25450" y="519"/>
                      <a:pt x="26980" y="245"/>
                    </a:cubicBezTo>
                    <a:cubicBezTo>
                      <a:pt x="27017" y="240"/>
                      <a:pt x="27052" y="237"/>
                      <a:pt x="27085" y="237"/>
                    </a:cubicBezTo>
                    <a:close/>
                    <a:moveTo>
                      <a:pt x="27113" y="0"/>
                    </a:moveTo>
                    <a:cubicBezTo>
                      <a:pt x="27057" y="0"/>
                      <a:pt x="26997" y="6"/>
                      <a:pt x="26934" y="17"/>
                    </a:cubicBezTo>
                    <a:cubicBezTo>
                      <a:pt x="25313" y="291"/>
                      <a:pt x="24788" y="976"/>
                      <a:pt x="24286" y="1638"/>
                    </a:cubicBezTo>
                    <a:cubicBezTo>
                      <a:pt x="23807" y="2277"/>
                      <a:pt x="23327" y="2893"/>
                      <a:pt x="21798" y="3144"/>
                    </a:cubicBezTo>
                    <a:cubicBezTo>
                      <a:pt x="21501" y="3197"/>
                      <a:pt x="21229" y="3221"/>
                      <a:pt x="20977" y="3221"/>
                    </a:cubicBezTo>
                    <a:cubicBezTo>
                      <a:pt x="19930" y="3221"/>
                      <a:pt x="19224" y="2810"/>
                      <a:pt x="18489" y="2368"/>
                    </a:cubicBezTo>
                    <a:cubicBezTo>
                      <a:pt x="17743" y="1921"/>
                      <a:pt x="16967" y="1474"/>
                      <a:pt x="15825" y="1474"/>
                    </a:cubicBezTo>
                    <a:cubicBezTo>
                      <a:pt x="15569" y="1474"/>
                      <a:pt x="15294" y="1496"/>
                      <a:pt x="14996" y="1546"/>
                    </a:cubicBezTo>
                    <a:cubicBezTo>
                      <a:pt x="14660" y="1605"/>
                      <a:pt x="14331" y="1628"/>
                      <a:pt x="14015" y="1628"/>
                    </a:cubicBezTo>
                    <a:cubicBezTo>
                      <a:pt x="13214" y="1628"/>
                      <a:pt x="12494" y="1478"/>
                      <a:pt x="11938" y="1364"/>
                    </a:cubicBezTo>
                    <a:cubicBezTo>
                      <a:pt x="11551" y="1280"/>
                      <a:pt x="11216" y="1211"/>
                      <a:pt x="10955" y="1211"/>
                    </a:cubicBezTo>
                    <a:cubicBezTo>
                      <a:pt x="10645" y="1211"/>
                      <a:pt x="10437" y="1308"/>
                      <a:pt x="10363" y="1592"/>
                    </a:cubicBezTo>
                    <a:cubicBezTo>
                      <a:pt x="10294" y="1889"/>
                      <a:pt x="10431" y="2414"/>
                      <a:pt x="10819" y="3304"/>
                    </a:cubicBezTo>
                    <a:cubicBezTo>
                      <a:pt x="11413" y="4628"/>
                      <a:pt x="9975" y="6636"/>
                      <a:pt x="8582" y="8577"/>
                    </a:cubicBezTo>
                    <a:cubicBezTo>
                      <a:pt x="8331" y="8896"/>
                      <a:pt x="8103" y="9239"/>
                      <a:pt x="7875" y="9558"/>
                    </a:cubicBezTo>
                    <a:cubicBezTo>
                      <a:pt x="6848" y="11042"/>
                      <a:pt x="6231" y="12137"/>
                      <a:pt x="6368" y="13096"/>
                    </a:cubicBezTo>
                    <a:cubicBezTo>
                      <a:pt x="6505" y="14055"/>
                      <a:pt x="5638" y="14808"/>
                      <a:pt x="4679" y="15493"/>
                    </a:cubicBezTo>
                    <a:cubicBezTo>
                      <a:pt x="4223" y="15835"/>
                      <a:pt x="3698" y="16155"/>
                      <a:pt x="3196" y="16474"/>
                    </a:cubicBezTo>
                    <a:cubicBezTo>
                      <a:pt x="1552" y="17478"/>
                      <a:pt x="0" y="18437"/>
                      <a:pt x="228" y="19852"/>
                    </a:cubicBezTo>
                    <a:cubicBezTo>
                      <a:pt x="479" y="21290"/>
                      <a:pt x="1529" y="21861"/>
                      <a:pt x="2579" y="22409"/>
                    </a:cubicBezTo>
                    <a:cubicBezTo>
                      <a:pt x="2693" y="22477"/>
                      <a:pt x="2830" y="22546"/>
                      <a:pt x="2967" y="22614"/>
                    </a:cubicBezTo>
                    <a:cubicBezTo>
                      <a:pt x="3766" y="23048"/>
                      <a:pt x="4588" y="23573"/>
                      <a:pt x="4816" y="24737"/>
                    </a:cubicBezTo>
                    <a:cubicBezTo>
                      <a:pt x="4839" y="24897"/>
                      <a:pt x="4862" y="25056"/>
                      <a:pt x="4885" y="25216"/>
                    </a:cubicBezTo>
                    <a:cubicBezTo>
                      <a:pt x="4976" y="26015"/>
                      <a:pt x="4930" y="26860"/>
                      <a:pt x="4907" y="27704"/>
                    </a:cubicBezTo>
                    <a:cubicBezTo>
                      <a:pt x="4816" y="29530"/>
                      <a:pt x="4748" y="31265"/>
                      <a:pt x="6140" y="32087"/>
                    </a:cubicBezTo>
                    <a:cubicBezTo>
                      <a:pt x="6688" y="32406"/>
                      <a:pt x="7167" y="32520"/>
                      <a:pt x="7624" y="32520"/>
                    </a:cubicBezTo>
                    <a:cubicBezTo>
                      <a:pt x="8696" y="32520"/>
                      <a:pt x="9541" y="31790"/>
                      <a:pt x="10454" y="30991"/>
                    </a:cubicBezTo>
                    <a:cubicBezTo>
                      <a:pt x="11367" y="30215"/>
                      <a:pt x="12326" y="29393"/>
                      <a:pt x="13604" y="29165"/>
                    </a:cubicBezTo>
                    <a:cubicBezTo>
                      <a:pt x="14494" y="29028"/>
                      <a:pt x="15179" y="28845"/>
                      <a:pt x="15795" y="28594"/>
                    </a:cubicBezTo>
                    <a:cubicBezTo>
                      <a:pt x="16069" y="28480"/>
                      <a:pt x="16320" y="28366"/>
                      <a:pt x="16548" y="28252"/>
                    </a:cubicBezTo>
                    <a:cubicBezTo>
                      <a:pt x="17187" y="27955"/>
                      <a:pt x="17849" y="27636"/>
                      <a:pt x="19424" y="27362"/>
                    </a:cubicBezTo>
                    <a:cubicBezTo>
                      <a:pt x="19568" y="27336"/>
                      <a:pt x="19706" y="27324"/>
                      <a:pt x="19841" y="27324"/>
                    </a:cubicBezTo>
                    <a:cubicBezTo>
                      <a:pt x="21146" y="27324"/>
                      <a:pt x="22081" y="28469"/>
                      <a:pt x="23054" y="29690"/>
                    </a:cubicBezTo>
                    <a:cubicBezTo>
                      <a:pt x="24041" y="30884"/>
                      <a:pt x="25048" y="32133"/>
                      <a:pt x="26458" y="32133"/>
                    </a:cubicBezTo>
                    <a:cubicBezTo>
                      <a:pt x="26611" y="32133"/>
                      <a:pt x="26770" y="32118"/>
                      <a:pt x="26934" y="32087"/>
                    </a:cubicBezTo>
                    <a:cubicBezTo>
                      <a:pt x="28235" y="31858"/>
                      <a:pt x="28509" y="29781"/>
                      <a:pt x="28669" y="28526"/>
                    </a:cubicBezTo>
                    <a:cubicBezTo>
                      <a:pt x="28760" y="27795"/>
                      <a:pt x="28669" y="26997"/>
                      <a:pt x="28600" y="26243"/>
                    </a:cubicBezTo>
                    <a:cubicBezTo>
                      <a:pt x="28532" y="25696"/>
                      <a:pt x="28486" y="25125"/>
                      <a:pt x="28486" y="24600"/>
                    </a:cubicBezTo>
                    <a:cubicBezTo>
                      <a:pt x="28509" y="23733"/>
                      <a:pt x="28646" y="23116"/>
                      <a:pt x="28920" y="22797"/>
                    </a:cubicBezTo>
                    <a:cubicBezTo>
                      <a:pt x="29079" y="22591"/>
                      <a:pt x="29285" y="22500"/>
                      <a:pt x="29559" y="22477"/>
                    </a:cubicBezTo>
                    <a:cubicBezTo>
                      <a:pt x="29602" y="22473"/>
                      <a:pt x="29647" y="22471"/>
                      <a:pt x="29692" y="22471"/>
                    </a:cubicBezTo>
                    <a:cubicBezTo>
                      <a:pt x="29882" y="22471"/>
                      <a:pt x="30082" y="22504"/>
                      <a:pt x="30266" y="22523"/>
                    </a:cubicBezTo>
                    <a:cubicBezTo>
                      <a:pt x="30403" y="22546"/>
                      <a:pt x="30563" y="22569"/>
                      <a:pt x="30700" y="22591"/>
                    </a:cubicBezTo>
                    <a:cubicBezTo>
                      <a:pt x="30750" y="22595"/>
                      <a:pt x="30799" y="22597"/>
                      <a:pt x="30848" y="22597"/>
                    </a:cubicBezTo>
                    <a:cubicBezTo>
                      <a:pt x="31430" y="22597"/>
                      <a:pt x="31968" y="22347"/>
                      <a:pt x="32389" y="21884"/>
                    </a:cubicBezTo>
                    <a:cubicBezTo>
                      <a:pt x="32960" y="21245"/>
                      <a:pt x="33211" y="20263"/>
                      <a:pt x="33028" y="19282"/>
                    </a:cubicBezTo>
                    <a:lnTo>
                      <a:pt x="33005" y="19213"/>
                    </a:lnTo>
                    <a:cubicBezTo>
                      <a:pt x="32891" y="18643"/>
                      <a:pt x="32937" y="18049"/>
                      <a:pt x="33142" y="17501"/>
                    </a:cubicBezTo>
                    <a:cubicBezTo>
                      <a:pt x="33348" y="16953"/>
                      <a:pt x="33713" y="16520"/>
                      <a:pt x="34192" y="16292"/>
                    </a:cubicBezTo>
                    <a:cubicBezTo>
                      <a:pt x="36315" y="15242"/>
                      <a:pt x="37662" y="14306"/>
                      <a:pt x="37434" y="13233"/>
                    </a:cubicBezTo>
                    <a:cubicBezTo>
                      <a:pt x="37114" y="11841"/>
                      <a:pt x="36384" y="11202"/>
                      <a:pt x="35676" y="10585"/>
                    </a:cubicBezTo>
                    <a:cubicBezTo>
                      <a:pt x="34946" y="9969"/>
                      <a:pt x="34261" y="9375"/>
                      <a:pt x="34010" y="8052"/>
                    </a:cubicBezTo>
                    <a:cubicBezTo>
                      <a:pt x="33896" y="7504"/>
                      <a:pt x="33736" y="7184"/>
                      <a:pt x="33462" y="7024"/>
                    </a:cubicBezTo>
                    <a:cubicBezTo>
                      <a:pt x="33325" y="6944"/>
                      <a:pt x="33171" y="6912"/>
                      <a:pt x="33002" y="6912"/>
                    </a:cubicBezTo>
                    <a:cubicBezTo>
                      <a:pt x="32692" y="6912"/>
                      <a:pt x="32332" y="7020"/>
                      <a:pt x="31933" y="7139"/>
                    </a:cubicBezTo>
                    <a:cubicBezTo>
                      <a:pt x="31405" y="7306"/>
                      <a:pt x="30809" y="7499"/>
                      <a:pt x="30153" y="7499"/>
                    </a:cubicBezTo>
                    <a:cubicBezTo>
                      <a:pt x="29559" y="7499"/>
                      <a:pt x="28918" y="7342"/>
                      <a:pt x="28235" y="6865"/>
                    </a:cubicBezTo>
                    <a:cubicBezTo>
                      <a:pt x="27208" y="6157"/>
                      <a:pt x="26843" y="4947"/>
                      <a:pt x="27185" y="3395"/>
                    </a:cubicBezTo>
                    <a:lnTo>
                      <a:pt x="27185" y="3372"/>
                    </a:lnTo>
                    <a:cubicBezTo>
                      <a:pt x="27231" y="3144"/>
                      <a:pt x="27299" y="2916"/>
                      <a:pt x="27368" y="2642"/>
                    </a:cubicBezTo>
                    <a:cubicBezTo>
                      <a:pt x="27619" y="1615"/>
                      <a:pt x="27893" y="565"/>
                      <a:pt x="27505" y="154"/>
                    </a:cubicBezTo>
                    <a:cubicBezTo>
                      <a:pt x="27419" y="51"/>
                      <a:pt x="27282" y="0"/>
                      <a:pt x="271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47"/>
              <p:cNvSpPr/>
              <p:nvPr/>
            </p:nvSpPr>
            <p:spPr>
              <a:xfrm>
                <a:off x="9234475" y="777725"/>
                <a:ext cx="764100" cy="658675"/>
              </a:xfrm>
              <a:custGeom>
                <a:rect b="b" l="l" r="r" t="t"/>
                <a:pathLst>
                  <a:path extrusionOk="0" h="26347" w="30564">
                    <a:moveTo>
                      <a:pt x="21935" y="274"/>
                    </a:moveTo>
                    <a:cubicBezTo>
                      <a:pt x="22043" y="274"/>
                      <a:pt x="22077" y="307"/>
                      <a:pt x="22095" y="326"/>
                    </a:cubicBezTo>
                    <a:cubicBezTo>
                      <a:pt x="22323" y="554"/>
                      <a:pt x="22095" y="1444"/>
                      <a:pt x="21935" y="2083"/>
                    </a:cubicBezTo>
                    <a:cubicBezTo>
                      <a:pt x="21867" y="2311"/>
                      <a:pt x="21821" y="2517"/>
                      <a:pt x="21776" y="2722"/>
                    </a:cubicBezTo>
                    <a:cubicBezTo>
                      <a:pt x="21502" y="4069"/>
                      <a:pt x="21844" y="5142"/>
                      <a:pt x="22734" y="5758"/>
                    </a:cubicBezTo>
                    <a:cubicBezTo>
                      <a:pt x="23337" y="6175"/>
                      <a:pt x="23904" y="6312"/>
                      <a:pt x="24420" y="6312"/>
                    </a:cubicBezTo>
                    <a:cubicBezTo>
                      <a:pt x="24979" y="6312"/>
                      <a:pt x="25480" y="6151"/>
                      <a:pt x="25907" y="6009"/>
                    </a:cubicBezTo>
                    <a:cubicBezTo>
                      <a:pt x="26218" y="5916"/>
                      <a:pt x="26476" y="5833"/>
                      <a:pt x="26681" y="5833"/>
                    </a:cubicBezTo>
                    <a:cubicBezTo>
                      <a:pt x="26777" y="5833"/>
                      <a:pt x="26861" y="5851"/>
                      <a:pt x="26934" y="5895"/>
                    </a:cubicBezTo>
                    <a:cubicBezTo>
                      <a:pt x="27094" y="5986"/>
                      <a:pt x="27208" y="6215"/>
                      <a:pt x="27277" y="6557"/>
                    </a:cubicBezTo>
                    <a:cubicBezTo>
                      <a:pt x="27505" y="7721"/>
                      <a:pt x="28121" y="8269"/>
                      <a:pt x="28692" y="8794"/>
                    </a:cubicBezTo>
                    <a:cubicBezTo>
                      <a:pt x="29262" y="9319"/>
                      <a:pt x="29810" y="9798"/>
                      <a:pt x="30038" y="10802"/>
                    </a:cubicBezTo>
                    <a:cubicBezTo>
                      <a:pt x="30221" y="11578"/>
                      <a:pt x="28966" y="12332"/>
                      <a:pt x="27573" y="13039"/>
                    </a:cubicBezTo>
                    <a:cubicBezTo>
                      <a:pt x="27140" y="13245"/>
                      <a:pt x="26820" y="13656"/>
                      <a:pt x="26615" y="14158"/>
                    </a:cubicBezTo>
                    <a:cubicBezTo>
                      <a:pt x="26432" y="14637"/>
                      <a:pt x="26386" y="15139"/>
                      <a:pt x="26478" y="15664"/>
                    </a:cubicBezTo>
                    <a:lnTo>
                      <a:pt x="26500" y="15710"/>
                    </a:lnTo>
                    <a:cubicBezTo>
                      <a:pt x="26615" y="16417"/>
                      <a:pt x="26455" y="17125"/>
                      <a:pt x="26021" y="17604"/>
                    </a:cubicBezTo>
                    <a:cubicBezTo>
                      <a:pt x="25721" y="17947"/>
                      <a:pt x="25342" y="18109"/>
                      <a:pt x="24938" y="18109"/>
                    </a:cubicBezTo>
                    <a:cubicBezTo>
                      <a:pt x="24911" y="18109"/>
                      <a:pt x="24884" y="18108"/>
                      <a:pt x="24857" y="18107"/>
                    </a:cubicBezTo>
                    <a:cubicBezTo>
                      <a:pt x="24743" y="18107"/>
                      <a:pt x="24629" y="18084"/>
                      <a:pt x="24515" y="18061"/>
                    </a:cubicBezTo>
                    <a:cubicBezTo>
                      <a:pt x="24348" y="18042"/>
                      <a:pt x="24182" y="18009"/>
                      <a:pt x="24016" y="18009"/>
                    </a:cubicBezTo>
                    <a:cubicBezTo>
                      <a:pt x="23977" y="18009"/>
                      <a:pt x="23938" y="18011"/>
                      <a:pt x="23898" y="18015"/>
                    </a:cubicBezTo>
                    <a:cubicBezTo>
                      <a:pt x="23602" y="18038"/>
                      <a:pt x="23373" y="18152"/>
                      <a:pt x="23214" y="18380"/>
                    </a:cubicBezTo>
                    <a:cubicBezTo>
                      <a:pt x="22963" y="18700"/>
                      <a:pt x="22826" y="19225"/>
                      <a:pt x="22826" y="19978"/>
                    </a:cubicBezTo>
                    <a:cubicBezTo>
                      <a:pt x="22803" y="20435"/>
                      <a:pt x="22848" y="20891"/>
                      <a:pt x="22894" y="21325"/>
                    </a:cubicBezTo>
                    <a:cubicBezTo>
                      <a:pt x="22963" y="21941"/>
                      <a:pt x="23031" y="22557"/>
                      <a:pt x="22963" y="23151"/>
                    </a:cubicBezTo>
                    <a:cubicBezTo>
                      <a:pt x="22848" y="24018"/>
                      <a:pt x="22620" y="25639"/>
                      <a:pt x="21730" y="25799"/>
                    </a:cubicBezTo>
                    <a:cubicBezTo>
                      <a:pt x="21612" y="25821"/>
                      <a:pt x="21499" y="25831"/>
                      <a:pt x="21388" y="25831"/>
                    </a:cubicBezTo>
                    <a:cubicBezTo>
                      <a:pt x="20360" y="25831"/>
                      <a:pt x="19614" y="24921"/>
                      <a:pt x="18831" y="23973"/>
                    </a:cubicBezTo>
                    <a:cubicBezTo>
                      <a:pt x="18020" y="22995"/>
                      <a:pt x="17171" y="21980"/>
                      <a:pt x="15991" y="21980"/>
                    </a:cubicBezTo>
                    <a:cubicBezTo>
                      <a:pt x="15875" y="21980"/>
                      <a:pt x="15757" y="21989"/>
                      <a:pt x="15636" y="22010"/>
                    </a:cubicBezTo>
                    <a:cubicBezTo>
                      <a:pt x="14357" y="22238"/>
                      <a:pt x="13810" y="22512"/>
                      <a:pt x="13285" y="22740"/>
                    </a:cubicBezTo>
                    <a:cubicBezTo>
                      <a:pt x="13079" y="22854"/>
                      <a:pt x="12897" y="22923"/>
                      <a:pt x="12668" y="23014"/>
                    </a:cubicBezTo>
                    <a:cubicBezTo>
                      <a:pt x="12189" y="23197"/>
                      <a:pt x="11664" y="23333"/>
                      <a:pt x="10956" y="23448"/>
                    </a:cubicBezTo>
                    <a:cubicBezTo>
                      <a:pt x="9861" y="23630"/>
                      <a:pt x="9016" y="24338"/>
                      <a:pt x="8309" y="24954"/>
                    </a:cubicBezTo>
                    <a:cubicBezTo>
                      <a:pt x="7576" y="25559"/>
                      <a:pt x="6955" y="26087"/>
                      <a:pt x="6196" y="26087"/>
                    </a:cubicBezTo>
                    <a:cubicBezTo>
                      <a:pt x="5868" y="26087"/>
                      <a:pt x="5513" y="25988"/>
                      <a:pt x="5113" y="25753"/>
                    </a:cubicBezTo>
                    <a:cubicBezTo>
                      <a:pt x="4132" y="25160"/>
                      <a:pt x="4177" y="23836"/>
                      <a:pt x="4246" y="22420"/>
                    </a:cubicBezTo>
                    <a:cubicBezTo>
                      <a:pt x="4269" y="21736"/>
                      <a:pt x="4291" y="21028"/>
                      <a:pt x="4223" y="20366"/>
                    </a:cubicBezTo>
                    <a:cubicBezTo>
                      <a:pt x="4200" y="20229"/>
                      <a:pt x="4177" y="20092"/>
                      <a:pt x="4154" y="19955"/>
                    </a:cubicBezTo>
                    <a:cubicBezTo>
                      <a:pt x="3949" y="18928"/>
                      <a:pt x="3241" y="18472"/>
                      <a:pt x="2534" y="18084"/>
                    </a:cubicBezTo>
                    <a:cubicBezTo>
                      <a:pt x="2420" y="18015"/>
                      <a:pt x="2328" y="17970"/>
                      <a:pt x="2214" y="17901"/>
                    </a:cubicBezTo>
                    <a:cubicBezTo>
                      <a:pt x="1393" y="17467"/>
                      <a:pt x="617" y="17057"/>
                      <a:pt x="457" y="16007"/>
                    </a:cubicBezTo>
                    <a:cubicBezTo>
                      <a:pt x="297" y="15025"/>
                      <a:pt x="1484" y="14295"/>
                      <a:pt x="2716" y="13541"/>
                    </a:cubicBezTo>
                    <a:cubicBezTo>
                      <a:pt x="3150" y="13290"/>
                      <a:pt x="3607" y="13016"/>
                      <a:pt x="3995" y="12720"/>
                    </a:cubicBezTo>
                    <a:cubicBezTo>
                      <a:pt x="4953" y="12012"/>
                      <a:pt x="5570" y="11373"/>
                      <a:pt x="5478" y="10551"/>
                    </a:cubicBezTo>
                    <a:cubicBezTo>
                      <a:pt x="5410" y="9821"/>
                      <a:pt x="6003" y="8862"/>
                      <a:pt x="6711" y="7881"/>
                    </a:cubicBezTo>
                    <a:cubicBezTo>
                      <a:pt x="6848" y="7653"/>
                      <a:pt x="7008" y="7447"/>
                      <a:pt x="7145" y="7242"/>
                    </a:cubicBezTo>
                    <a:cubicBezTo>
                      <a:pt x="8354" y="5553"/>
                      <a:pt x="9587" y="3795"/>
                      <a:pt x="9039" y="2540"/>
                    </a:cubicBezTo>
                    <a:cubicBezTo>
                      <a:pt x="8765" y="1901"/>
                      <a:pt x="8651" y="1490"/>
                      <a:pt x="8697" y="1307"/>
                    </a:cubicBezTo>
                    <a:cubicBezTo>
                      <a:pt x="8720" y="1216"/>
                      <a:pt x="8788" y="1170"/>
                      <a:pt x="8948" y="1170"/>
                    </a:cubicBezTo>
                    <a:cubicBezTo>
                      <a:pt x="9085" y="1170"/>
                      <a:pt x="9336" y="1216"/>
                      <a:pt x="9678" y="1307"/>
                    </a:cubicBezTo>
                    <a:cubicBezTo>
                      <a:pt x="10153" y="1405"/>
                      <a:pt x="10758" y="1539"/>
                      <a:pt x="11433" y="1539"/>
                    </a:cubicBezTo>
                    <a:cubicBezTo>
                      <a:pt x="11698" y="1539"/>
                      <a:pt x="11974" y="1518"/>
                      <a:pt x="12257" y="1467"/>
                    </a:cubicBezTo>
                    <a:cubicBezTo>
                      <a:pt x="12483" y="1429"/>
                      <a:pt x="12690" y="1412"/>
                      <a:pt x="12882" y="1412"/>
                    </a:cubicBezTo>
                    <a:cubicBezTo>
                      <a:pt x="13742" y="1412"/>
                      <a:pt x="14308" y="1752"/>
                      <a:pt x="14905" y="2106"/>
                    </a:cubicBezTo>
                    <a:cubicBezTo>
                      <a:pt x="15520" y="2460"/>
                      <a:pt x="16134" y="2829"/>
                      <a:pt x="17059" y="2829"/>
                    </a:cubicBezTo>
                    <a:cubicBezTo>
                      <a:pt x="17267" y="2829"/>
                      <a:pt x="17492" y="2810"/>
                      <a:pt x="17736" y="2768"/>
                    </a:cubicBezTo>
                    <a:cubicBezTo>
                      <a:pt x="19037" y="2540"/>
                      <a:pt x="19470" y="2015"/>
                      <a:pt x="19881" y="1467"/>
                    </a:cubicBezTo>
                    <a:cubicBezTo>
                      <a:pt x="20269" y="965"/>
                      <a:pt x="20634" y="485"/>
                      <a:pt x="21844" y="280"/>
                    </a:cubicBezTo>
                    <a:cubicBezTo>
                      <a:pt x="21879" y="276"/>
                      <a:pt x="21909" y="274"/>
                      <a:pt x="21935" y="274"/>
                    </a:cubicBezTo>
                    <a:close/>
                    <a:moveTo>
                      <a:pt x="21907" y="0"/>
                    </a:moveTo>
                    <a:cubicBezTo>
                      <a:pt x="21873" y="0"/>
                      <a:pt x="21836" y="2"/>
                      <a:pt x="21798" y="6"/>
                    </a:cubicBezTo>
                    <a:cubicBezTo>
                      <a:pt x="20497" y="234"/>
                      <a:pt x="20064" y="782"/>
                      <a:pt x="19653" y="1307"/>
                    </a:cubicBezTo>
                    <a:cubicBezTo>
                      <a:pt x="19265" y="1809"/>
                      <a:pt x="18900" y="2289"/>
                      <a:pt x="17690" y="2517"/>
                    </a:cubicBezTo>
                    <a:cubicBezTo>
                      <a:pt x="17469" y="2554"/>
                      <a:pt x="17265" y="2571"/>
                      <a:pt x="17074" y="2571"/>
                    </a:cubicBezTo>
                    <a:cubicBezTo>
                      <a:pt x="16221" y="2571"/>
                      <a:pt x="15639" y="2232"/>
                      <a:pt x="15042" y="1878"/>
                    </a:cubicBezTo>
                    <a:cubicBezTo>
                      <a:pt x="14436" y="1518"/>
                      <a:pt x="13798" y="1142"/>
                      <a:pt x="12842" y="1142"/>
                    </a:cubicBezTo>
                    <a:cubicBezTo>
                      <a:pt x="12646" y="1142"/>
                      <a:pt x="12437" y="1158"/>
                      <a:pt x="12212" y="1193"/>
                    </a:cubicBezTo>
                    <a:cubicBezTo>
                      <a:pt x="11947" y="1237"/>
                      <a:pt x="11688" y="1255"/>
                      <a:pt x="11440" y="1255"/>
                    </a:cubicBezTo>
                    <a:cubicBezTo>
                      <a:pt x="10791" y="1255"/>
                      <a:pt x="10209" y="1132"/>
                      <a:pt x="9747" y="1033"/>
                    </a:cubicBezTo>
                    <a:cubicBezTo>
                      <a:pt x="9442" y="970"/>
                      <a:pt x="9167" y="912"/>
                      <a:pt x="8944" y="912"/>
                    </a:cubicBezTo>
                    <a:cubicBezTo>
                      <a:pt x="8684" y="912"/>
                      <a:pt x="8497" y="992"/>
                      <a:pt x="8423" y="1239"/>
                    </a:cubicBezTo>
                    <a:cubicBezTo>
                      <a:pt x="8354" y="1490"/>
                      <a:pt x="8468" y="1923"/>
                      <a:pt x="8788" y="2654"/>
                    </a:cubicBezTo>
                    <a:cubicBezTo>
                      <a:pt x="9290" y="3749"/>
                      <a:pt x="8080" y="5438"/>
                      <a:pt x="6939" y="7082"/>
                    </a:cubicBezTo>
                    <a:cubicBezTo>
                      <a:pt x="6779" y="7287"/>
                      <a:pt x="6620" y="7516"/>
                      <a:pt x="6483" y="7721"/>
                    </a:cubicBezTo>
                    <a:cubicBezTo>
                      <a:pt x="5752" y="8748"/>
                      <a:pt x="5113" y="9752"/>
                      <a:pt x="5204" y="10574"/>
                    </a:cubicBezTo>
                    <a:cubicBezTo>
                      <a:pt x="5296" y="11282"/>
                      <a:pt x="4725" y="11852"/>
                      <a:pt x="3835" y="12491"/>
                    </a:cubicBezTo>
                    <a:cubicBezTo>
                      <a:pt x="3447" y="12788"/>
                      <a:pt x="2990" y="13062"/>
                      <a:pt x="2580" y="13313"/>
                    </a:cubicBezTo>
                    <a:cubicBezTo>
                      <a:pt x="1256" y="14112"/>
                      <a:pt x="0" y="14888"/>
                      <a:pt x="183" y="16052"/>
                    </a:cubicBezTo>
                    <a:cubicBezTo>
                      <a:pt x="365" y="17239"/>
                      <a:pt x="1233" y="17696"/>
                      <a:pt x="2100" y="18152"/>
                    </a:cubicBezTo>
                    <a:cubicBezTo>
                      <a:pt x="2192" y="18198"/>
                      <a:pt x="2306" y="18266"/>
                      <a:pt x="2397" y="18312"/>
                    </a:cubicBezTo>
                    <a:cubicBezTo>
                      <a:pt x="3036" y="18677"/>
                      <a:pt x="3698" y="19088"/>
                      <a:pt x="3881" y="20001"/>
                    </a:cubicBezTo>
                    <a:cubicBezTo>
                      <a:pt x="3903" y="20138"/>
                      <a:pt x="3926" y="20275"/>
                      <a:pt x="3949" y="20389"/>
                    </a:cubicBezTo>
                    <a:cubicBezTo>
                      <a:pt x="4018" y="21028"/>
                      <a:pt x="3995" y="21736"/>
                      <a:pt x="3972" y="22398"/>
                    </a:cubicBezTo>
                    <a:cubicBezTo>
                      <a:pt x="3903" y="23904"/>
                      <a:pt x="3835" y="25319"/>
                      <a:pt x="4976" y="25981"/>
                    </a:cubicBezTo>
                    <a:cubicBezTo>
                      <a:pt x="5433" y="26255"/>
                      <a:pt x="5821" y="26346"/>
                      <a:pt x="6186" y="26346"/>
                    </a:cubicBezTo>
                    <a:cubicBezTo>
                      <a:pt x="7053" y="26346"/>
                      <a:pt x="7761" y="25776"/>
                      <a:pt x="8468" y="25160"/>
                    </a:cubicBezTo>
                    <a:cubicBezTo>
                      <a:pt x="9222" y="24543"/>
                      <a:pt x="9975" y="23904"/>
                      <a:pt x="11002" y="23722"/>
                    </a:cubicBezTo>
                    <a:cubicBezTo>
                      <a:pt x="11710" y="23607"/>
                      <a:pt x="12257" y="23470"/>
                      <a:pt x="12760" y="23265"/>
                    </a:cubicBezTo>
                    <a:cubicBezTo>
                      <a:pt x="13011" y="23174"/>
                      <a:pt x="13216" y="23082"/>
                      <a:pt x="13399" y="22991"/>
                    </a:cubicBezTo>
                    <a:cubicBezTo>
                      <a:pt x="13924" y="22763"/>
                      <a:pt x="14449" y="22512"/>
                      <a:pt x="15704" y="22284"/>
                    </a:cubicBezTo>
                    <a:cubicBezTo>
                      <a:pt x="15811" y="22265"/>
                      <a:pt x="15916" y="22257"/>
                      <a:pt x="16017" y="22257"/>
                    </a:cubicBezTo>
                    <a:cubicBezTo>
                      <a:pt x="17060" y="22257"/>
                      <a:pt x="17814" y="23176"/>
                      <a:pt x="18626" y="24132"/>
                    </a:cubicBezTo>
                    <a:cubicBezTo>
                      <a:pt x="19409" y="25102"/>
                      <a:pt x="20249" y="26108"/>
                      <a:pt x="21397" y="26108"/>
                    </a:cubicBezTo>
                    <a:cubicBezTo>
                      <a:pt x="21520" y="26108"/>
                      <a:pt x="21646" y="26097"/>
                      <a:pt x="21776" y="26073"/>
                    </a:cubicBezTo>
                    <a:cubicBezTo>
                      <a:pt x="22871" y="25867"/>
                      <a:pt x="23099" y="24178"/>
                      <a:pt x="23214" y="23174"/>
                    </a:cubicBezTo>
                    <a:cubicBezTo>
                      <a:pt x="23305" y="22557"/>
                      <a:pt x="23236" y="21918"/>
                      <a:pt x="23168" y="21302"/>
                    </a:cubicBezTo>
                    <a:cubicBezTo>
                      <a:pt x="23122" y="20868"/>
                      <a:pt x="23077" y="20412"/>
                      <a:pt x="23099" y="19978"/>
                    </a:cubicBezTo>
                    <a:cubicBezTo>
                      <a:pt x="23099" y="19293"/>
                      <a:pt x="23214" y="18814"/>
                      <a:pt x="23419" y="18540"/>
                    </a:cubicBezTo>
                    <a:cubicBezTo>
                      <a:pt x="23556" y="18380"/>
                      <a:pt x="23716" y="18312"/>
                      <a:pt x="23921" y="18289"/>
                    </a:cubicBezTo>
                    <a:cubicBezTo>
                      <a:pt x="23956" y="18285"/>
                      <a:pt x="23991" y="18283"/>
                      <a:pt x="24026" y="18283"/>
                    </a:cubicBezTo>
                    <a:cubicBezTo>
                      <a:pt x="24174" y="18283"/>
                      <a:pt x="24321" y="18316"/>
                      <a:pt x="24469" y="18335"/>
                    </a:cubicBezTo>
                    <a:cubicBezTo>
                      <a:pt x="24606" y="18358"/>
                      <a:pt x="24720" y="18380"/>
                      <a:pt x="24834" y="18380"/>
                    </a:cubicBezTo>
                    <a:cubicBezTo>
                      <a:pt x="24879" y="18384"/>
                      <a:pt x="24923" y="18386"/>
                      <a:pt x="24967" y="18386"/>
                    </a:cubicBezTo>
                    <a:cubicBezTo>
                      <a:pt x="25443" y="18386"/>
                      <a:pt x="25892" y="18163"/>
                      <a:pt x="26227" y="17787"/>
                    </a:cubicBezTo>
                    <a:cubicBezTo>
                      <a:pt x="26706" y="17262"/>
                      <a:pt x="26911" y="16463"/>
                      <a:pt x="26774" y="15664"/>
                    </a:cubicBezTo>
                    <a:lnTo>
                      <a:pt x="26752" y="15619"/>
                    </a:lnTo>
                    <a:cubicBezTo>
                      <a:pt x="26660" y="15139"/>
                      <a:pt x="26706" y="14683"/>
                      <a:pt x="26866" y="14249"/>
                    </a:cubicBezTo>
                    <a:cubicBezTo>
                      <a:pt x="27048" y="13815"/>
                      <a:pt x="27345" y="13473"/>
                      <a:pt x="27710" y="13268"/>
                    </a:cubicBezTo>
                    <a:cubicBezTo>
                      <a:pt x="29080" y="12583"/>
                      <a:pt x="30563" y="11738"/>
                      <a:pt x="30312" y="10757"/>
                    </a:cubicBezTo>
                    <a:cubicBezTo>
                      <a:pt x="30038" y="9638"/>
                      <a:pt x="29445" y="9113"/>
                      <a:pt x="28874" y="8588"/>
                    </a:cubicBezTo>
                    <a:cubicBezTo>
                      <a:pt x="28304" y="8086"/>
                      <a:pt x="27756" y="7584"/>
                      <a:pt x="27550" y="6511"/>
                    </a:cubicBezTo>
                    <a:cubicBezTo>
                      <a:pt x="27459" y="6078"/>
                      <a:pt x="27299" y="5804"/>
                      <a:pt x="27071" y="5667"/>
                    </a:cubicBezTo>
                    <a:cubicBezTo>
                      <a:pt x="26956" y="5593"/>
                      <a:pt x="26826" y="5563"/>
                      <a:pt x="26683" y="5563"/>
                    </a:cubicBezTo>
                    <a:cubicBezTo>
                      <a:pt x="26430" y="5563"/>
                      <a:pt x="26137" y="5656"/>
                      <a:pt x="25816" y="5758"/>
                    </a:cubicBezTo>
                    <a:cubicBezTo>
                      <a:pt x="25399" y="5889"/>
                      <a:pt x="24933" y="6038"/>
                      <a:pt x="24421" y="6038"/>
                    </a:cubicBezTo>
                    <a:cubicBezTo>
                      <a:pt x="23950" y="6038"/>
                      <a:pt x="23440" y="5912"/>
                      <a:pt x="22894" y="5530"/>
                    </a:cubicBezTo>
                    <a:cubicBezTo>
                      <a:pt x="22072" y="4959"/>
                      <a:pt x="21776" y="4023"/>
                      <a:pt x="22050" y="2745"/>
                    </a:cubicBezTo>
                    <a:cubicBezTo>
                      <a:pt x="22095" y="2585"/>
                      <a:pt x="22141" y="2357"/>
                      <a:pt x="22186" y="2152"/>
                    </a:cubicBezTo>
                    <a:cubicBezTo>
                      <a:pt x="22392" y="1330"/>
                      <a:pt x="22620" y="485"/>
                      <a:pt x="22301" y="143"/>
                    </a:cubicBezTo>
                    <a:cubicBezTo>
                      <a:pt x="22205" y="48"/>
                      <a:pt x="22079" y="0"/>
                      <a:pt x="219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47"/>
              <p:cNvSpPr/>
              <p:nvPr/>
            </p:nvSpPr>
            <p:spPr>
              <a:xfrm>
                <a:off x="9322350" y="853450"/>
                <a:ext cx="584925" cy="504200"/>
              </a:xfrm>
              <a:custGeom>
                <a:rect b="b" l="l" r="r" t="t"/>
                <a:pathLst>
                  <a:path extrusionOk="0" h="20168" w="23397">
                    <a:moveTo>
                      <a:pt x="16765" y="300"/>
                    </a:moveTo>
                    <a:cubicBezTo>
                      <a:pt x="16813" y="300"/>
                      <a:pt x="16829" y="316"/>
                      <a:pt x="16845" y="332"/>
                    </a:cubicBezTo>
                    <a:cubicBezTo>
                      <a:pt x="16982" y="492"/>
                      <a:pt x="16823" y="1154"/>
                      <a:pt x="16709" y="1588"/>
                    </a:cubicBezTo>
                    <a:cubicBezTo>
                      <a:pt x="16663" y="1770"/>
                      <a:pt x="16640" y="1930"/>
                      <a:pt x="16594" y="2113"/>
                    </a:cubicBezTo>
                    <a:cubicBezTo>
                      <a:pt x="16343" y="3414"/>
                      <a:pt x="16868" y="4099"/>
                      <a:pt x="17348" y="4441"/>
                    </a:cubicBezTo>
                    <a:cubicBezTo>
                      <a:pt x="17808" y="4759"/>
                      <a:pt x="18242" y="4861"/>
                      <a:pt x="18637" y="4861"/>
                    </a:cubicBezTo>
                    <a:cubicBezTo>
                      <a:pt x="19065" y="4861"/>
                      <a:pt x="19447" y="4741"/>
                      <a:pt x="19767" y="4646"/>
                    </a:cubicBezTo>
                    <a:cubicBezTo>
                      <a:pt x="20009" y="4582"/>
                      <a:pt x="20206" y="4517"/>
                      <a:pt x="20356" y="4517"/>
                    </a:cubicBezTo>
                    <a:cubicBezTo>
                      <a:pt x="20419" y="4517"/>
                      <a:pt x="20474" y="4528"/>
                      <a:pt x="20520" y="4555"/>
                    </a:cubicBezTo>
                    <a:cubicBezTo>
                      <a:pt x="20634" y="4624"/>
                      <a:pt x="20703" y="4783"/>
                      <a:pt x="20771" y="5034"/>
                    </a:cubicBezTo>
                    <a:cubicBezTo>
                      <a:pt x="20954" y="5925"/>
                      <a:pt x="21411" y="6381"/>
                      <a:pt x="21867" y="6815"/>
                    </a:cubicBezTo>
                    <a:cubicBezTo>
                      <a:pt x="22278" y="7226"/>
                      <a:pt x="22689" y="7591"/>
                      <a:pt x="22894" y="8344"/>
                    </a:cubicBezTo>
                    <a:cubicBezTo>
                      <a:pt x="23031" y="8846"/>
                      <a:pt x="22255" y="9371"/>
                      <a:pt x="21045" y="9987"/>
                    </a:cubicBezTo>
                    <a:cubicBezTo>
                      <a:pt x="20726" y="10170"/>
                      <a:pt x="20452" y="10490"/>
                      <a:pt x="20292" y="10878"/>
                    </a:cubicBezTo>
                    <a:cubicBezTo>
                      <a:pt x="20155" y="11243"/>
                      <a:pt x="20109" y="11654"/>
                      <a:pt x="20201" y="12087"/>
                    </a:cubicBezTo>
                    <a:cubicBezTo>
                      <a:pt x="20269" y="12612"/>
                      <a:pt x="20132" y="13137"/>
                      <a:pt x="19836" y="13480"/>
                    </a:cubicBezTo>
                    <a:cubicBezTo>
                      <a:pt x="19603" y="13734"/>
                      <a:pt x="19330" y="13870"/>
                      <a:pt x="19037" y="13870"/>
                    </a:cubicBezTo>
                    <a:cubicBezTo>
                      <a:pt x="19014" y="13870"/>
                      <a:pt x="18991" y="13869"/>
                      <a:pt x="18968" y="13868"/>
                    </a:cubicBezTo>
                    <a:cubicBezTo>
                      <a:pt x="18877" y="13868"/>
                      <a:pt x="18786" y="13845"/>
                      <a:pt x="18717" y="13845"/>
                    </a:cubicBezTo>
                    <a:cubicBezTo>
                      <a:pt x="18604" y="13829"/>
                      <a:pt x="18491" y="13813"/>
                      <a:pt x="18378" y="13813"/>
                    </a:cubicBezTo>
                    <a:cubicBezTo>
                      <a:pt x="18331" y="13813"/>
                      <a:pt x="18285" y="13815"/>
                      <a:pt x="18238" y="13822"/>
                    </a:cubicBezTo>
                    <a:cubicBezTo>
                      <a:pt x="17987" y="13845"/>
                      <a:pt x="17804" y="13936"/>
                      <a:pt x="17690" y="14119"/>
                    </a:cubicBezTo>
                    <a:cubicBezTo>
                      <a:pt x="17485" y="14370"/>
                      <a:pt x="17370" y="14781"/>
                      <a:pt x="17370" y="15374"/>
                    </a:cubicBezTo>
                    <a:cubicBezTo>
                      <a:pt x="17370" y="15694"/>
                      <a:pt x="17393" y="16036"/>
                      <a:pt x="17439" y="16379"/>
                    </a:cubicBezTo>
                    <a:cubicBezTo>
                      <a:pt x="17485" y="16835"/>
                      <a:pt x="17530" y="17314"/>
                      <a:pt x="17462" y="17771"/>
                    </a:cubicBezTo>
                    <a:cubicBezTo>
                      <a:pt x="17370" y="18433"/>
                      <a:pt x="17211" y="19620"/>
                      <a:pt x="16549" y="19757"/>
                    </a:cubicBezTo>
                    <a:cubicBezTo>
                      <a:pt x="16465" y="19772"/>
                      <a:pt x="16384" y="19779"/>
                      <a:pt x="16305" y="19779"/>
                    </a:cubicBezTo>
                    <a:cubicBezTo>
                      <a:pt x="15542" y="19779"/>
                      <a:pt x="14980" y="19113"/>
                      <a:pt x="14380" y="18410"/>
                    </a:cubicBezTo>
                    <a:cubicBezTo>
                      <a:pt x="13759" y="17665"/>
                      <a:pt x="13101" y="16901"/>
                      <a:pt x="12184" y="16901"/>
                    </a:cubicBezTo>
                    <a:cubicBezTo>
                      <a:pt x="12090" y="16901"/>
                      <a:pt x="11992" y="16909"/>
                      <a:pt x="11892" y="16926"/>
                    </a:cubicBezTo>
                    <a:cubicBezTo>
                      <a:pt x="10934" y="17086"/>
                      <a:pt x="10500" y="17292"/>
                      <a:pt x="10089" y="17474"/>
                    </a:cubicBezTo>
                    <a:cubicBezTo>
                      <a:pt x="9952" y="17543"/>
                      <a:pt x="9792" y="17611"/>
                      <a:pt x="9610" y="17657"/>
                    </a:cubicBezTo>
                    <a:cubicBezTo>
                      <a:pt x="9359" y="17771"/>
                      <a:pt x="8994" y="17885"/>
                      <a:pt x="8332" y="17976"/>
                    </a:cubicBezTo>
                    <a:cubicBezTo>
                      <a:pt x="7464" y="18113"/>
                      <a:pt x="6848" y="18615"/>
                      <a:pt x="6300" y="19072"/>
                    </a:cubicBezTo>
                    <a:cubicBezTo>
                      <a:pt x="5767" y="19511"/>
                      <a:pt x="5310" y="19874"/>
                      <a:pt x="4765" y="19874"/>
                    </a:cubicBezTo>
                    <a:cubicBezTo>
                      <a:pt x="4516" y="19874"/>
                      <a:pt x="4250" y="19799"/>
                      <a:pt x="3949" y="19620"/>
                    </a:cubicBezTo>
                    <a:cubicBezTo>
                      <a:pt x="3219" y="19209"/>
                      <a:pt x="3264" y="18205"/>
                      <a:pt x="3310" y="17132"/>
                    </a:cubicBezTo>
                    <a:cubicBezTo>
                      <a:pt x="3333" y="16584"/>
                      <a:pt x="3356" y="16036"/>
                      <a:pt x="3287" y="15534"/>
                    </a:cubicBezTo>
                    <a:cubicBezTo>
                      <a:pt x="3264" y="15420"/>
                      <a:pt x="3242" y="15329"/>
                      <a:pt x="3219" y="15214"/>
                    </a:cubicBezTo>
                    <a:cubicBezTo>
                      <a:pt x="3059" y="14416"/>
                      <a:pt x="2511" y="14073"/>
                      <a:pt x="1963" y="13754"/>
                    </a:cubicBezTo>
                    <a:cubicBezTo>
                      <a:pt x="1872" y="13708"/>
                      <a:pt x="1804" y="13662"/>
                      <a:pt x="1712" y="13617"/>
                    </a:cubicBezTo>
                    <a:cubicBezTo>
                      <a:pt x="1096" y="13297"/>
                      <a:pt x="503" y="12978"/>
                      <a:pt x="411" y="12202"/>
                    </a:cubicBezTo>
                    <a:cubicBezTo>
                      <a:pt x="320" y="11471"/>
                      <a:pt x="1164" y="10969"/>
                      <a:pt x="2077" y="10421"/>
                    </a:cubicBezTo>
                    <a:cubicBezTo>
                      <a:pt x="2443" y="10193"/>
                      <a:pt x="2831" y="9965"/>
                      <a:pt x="3150" y="9714"/>
                    </a:cubicBezTo>
                    <a:cubicBezTo>
                      <a:pt x="3767" y="9257"/>
                      <a:pt x="4383" y="8732"/>
                      <a:pt x="4337" y="8047"/>
                    </a:cubicBezTo>
                    <a:cubicBezTo>
                      <a:pt x="4292" y="7500"/>
                      <a:pt x="4817" y="6769"/>
                      <a:pt x="5296" y="6039"/>
                    </a:cubicBezTo>
                    <a:lnTo>
                      <a:pt x="5478" y="5788"/>
                    </a:lnTo>
                    <a:cubicBezTo>
                      <a:pt x="6460" y="4372"/>
                      <a:pt x="7464" y="2934"/>
                      <a:pt x="7008" y="1862"/>
                    </a:cubicBezTo>
                    <a:cubicBezTo>
                      <a:pt x="6802" y="1405"/>
                      <a:pt x="6711" y="1086"/>
                      <a:pt x="6757" y="949"/>
                    </a:cubicBezTo>
                    <a:cubicBezTo>
                      <a:pt x="6757" y="903"/>
                      <a:pt x="6825" y="880"/>
                      <a:pt x="6894" y="880"/>
                    </a:cubicBezTo>
                    <a:cubicBezTo>
                      <a:pt x="7031" y="880"/>
                      <a:pt x="7236" y="926"/>
                      <a:pt x="7487" y="994"/>
                    </a:cubicBezTo>
                    <a:cubicBezTo>
                      <a:pt x="7867" y="1081"/>
                      <a:pt x="8352" y="1193"/>
                      <a:pt x="8912" y="1193"/>
                    </a:cubicBezTo>
                    <a:cubicBezTo>
                      <a:pt x="9092" y="1193"/>
                      <a:pt x="9279" y="1182"/>
                      <a:pt x="9473" y="1154"/>
                    </a:cubicBezTo>
                    <a:cubicBezTo>
                      <a:pt x="9636" y="1125"/>
                      <a:pt x="9787" y="1112"/>
                      <a:pt x="9928" y="1112"/>
                    </a:cubicBezTo>
                    <a:cubicBezTo>
                      <a:pt x="10557" y="1112"/>
                      <a:pt x="10989" y="1373"/>
                      <a:pt x="11436" y="1633"/>
                    </a:cubicBezTo>
                    <a:cubicBezTo>
                      <a:pt x="11907" y="1916"/>
                      <a:pt x="12378" y="2199"/>
                      <a:pt x="13094" y="2199"/>
                    </a:cubicBezTo>
                    <a:cubicBezTo>
                      <a:pt x="13245" y="2199"/>
                      <a:pt x="13406" y="2186"/>
                      <a:pt x="13581" y="2158"/>
                    </a:cubicBezTo>
                    <a:cubicBezTo>
                      <a:pt x="14586" y="1976"/>
                      <a:pt x="14928" y="1565"/>
                      <a:pt x="15225" y="1177"/>
                    </a:cubicBezTo>
                    <a:cubicBezTo>
                      <a:pt x="15522" y="812"/>
                      <a:pt x="15795" y="447"/>
                      <a:pt x="16686" y="310"/>
                    </a:cubicBezTo>
                    <a:cubicBezTo>
                      <a:pt x="16719" y="303"/>
                      <a:pt x="16745" y="300"/>
                      <a:pt x="16765" y="300"/>
                    </a:cubicBezTo>
                    <a:close/>
                    <a:moveTo>
                      <a:pt x="16757" y="1"/>
                    </a:moveTo>
                    <a:cubicBezTo>
                      <a:pt x="16721" y="1"/>
                      <a:pt x="16683" y="4"/>
                      <a:pt x="16640" y="13"/>
                    </a:cubicBezTo>
                    <a:cubicBezTo>
                      <a:pt x="15636" y="173"/>
                      <a:pt x="15316" y="583"/>
                      <a:pt x="14997" y="994"/>
                    </a:cubicBezTo>
                    <a:cubicBezTo>
                      <a:pt x="14700" y="1360"/>
                      <a:pt x="14426" y="1702"/>
                      <a:pt x="13536" y="1862"/>
                    </a:cubicBezTo>
                    <a:cubicBezTo>
                      <a:pt x="13372" y="1891"/>
                      <a:pt x="13221" y="1904"/>
                      <a:pt x="13080" y="1904"/>
                    </a:cubicBezTo>
                    <a:cubicBezTo>
                      <a:pt x="12452" y="1904"/>
                      <a:pt x="12020" y="1643"/>
                      <a:pt x="11573" y="1382"/>
                    </a:cubicBezTo>
                    <a:cubicBezTo>
                      <a:pt x="11102" y="1100"/>
                      <a:pt x="10630" y="817"/>
                      <a:pt x="9915" y="817"/>
                    </a:cubicBezTo>
                    <a:cubicBezTo>
                      <a:pt x="9764" y="817"/>
                      <a:pt x="9602" y="830"/>
                      <a:pt x="9427" y="857"/>
                    </a:cubicBezTo>
                    <a:cubicBezTo>
                      <a:pt x="9250" y="885"/>
                      <a:pt x="9077" y="897"/>
                      <a:pt x="8909" y="897"/>
                    </a:cubicBezTo>
                    <a:cubicBezTo>
                      <a:pt x="8386" y="897"/>
                      <a:pt x="7919" y="784"/>
                      <a:pt x="7556" y="698"/>
                    </a:cubicBezTo>
                    <a:cubicBezTo>
                      <a:pt x="7305" y="643"/>
                      <a:pt x="7076" y="589"/>
                      <a:pt x="6889" y="589"/>
                    </a:cubicBezTo>
                    <a:cubicBezTo>
                      <a:pt x="6685" y="589"/>
                      <a:pt x="6532" y="654"/>
                      <a:pt x="6460" y="857"/>
                    </a:cubicBezTo>
                    <a:cubicBezTo>
                      <a:pt x="6391" y="1086"/>
                      <a:pt x="6483" y="1405"/>
                      <a:pt x="6734" y="1999"/>
                    </a:cubicBezTo>
                    <a:cubicBezTo>
                      <a:pt x="7122" y="2889"/>
                      <a:pt x="6118" y="4327"/>
                      <a:pt x="5250" y="5605"/>
                    </a:cubicBezTo>
                    <a:lnTo>
                      <a:pt x="5068" y="5879"/>
                    </a:lnTo>
                    <a:cubicBezTo>
                      <a:pt x="4520" y="6678"/>
                      <a:pt x="3995" y="7408"/>
                      <a:pt x="4040" y="8070"/>
                    </a:cubicBezTo>
                    <a:cubicBezTo>
                      <a:pt x="4063" y="8549"/>
                      <a:pt x="3652" y="8960"/>
                      <a:pt x="2968" y="9485"/>
                    </a:cubicBezTo>
                    <a:cubicBezTo>
                      <a:pt x="2648" y="9714"/>
                      <a:pt x="2283" y="9942"/>
                      <a:pt x="1918" y="10170"/>
                    </a:cubicBezTo>
                    <a:cubicBezTo>
                      <a:pt x="936" y="10764"/>
                      <a:pt x="0" y="11334"/>
                      <a:pt x="115" y="12247"/>
                    </a:cubicBezTo>
                    <a:cubicBezTo>
                      <a:pt x="229" y="13160"/>
                      <a:pt x="959" y="13548"/>
                      <a:pt x="1575" y="13891"/>
                    </a:cubicBezTo>
                    <a:cubicBezTo>
                      <a:pt x="1667" y="13936"/>
                      <a:pt x="1735" y="13982"/>
                      <a:pt x="1826" y="14005"/>
                    </a:cubicBezTo>
                    <a:cubicBezTo>
                      <a:pt x="2329" y="14301"/>
                      <a:pt x="2785" y="14598"/>
                      <a:pt x="2945" y="15283"/>
                    </a:cubicBezTo>
                    <a:cubicBezTo>
                      <a:pt x="2968" y="15374"/>
                      <a:pt x="2968" y="15466"/>
                      <a:pt x="2990" y="15580"/>
                    </a:cubicBezTo>
                    <a:cubicBezTo>
                      <a:pt x="3059" y="16059"/>
                      <a:pt x="3036" y="16584"/>
                      <a:pt x="3013" y="17109"/>
                    </a:cubicBezTo>
                    <a:cubicBezTo>
                      <a:pt x="2968" y="18273"/>
                      <a:pt x="2922" y="19369"/>
                      <a:pt x="3789" y="19894"/>
                    </a:cubicBezTo>
                    <a:cubicBezTo>
                      <a:pt x="4155" y="20099"/>
                      <a:pt x="4474" y="20168"/>
                      <a:pt x="4748" y="20168"/>
                    </a:cubicBezTo>
                    <a:cubicBezTo>
                      <a:pt x="5410" y="20168"/>
                      <a:pt x="5935" y="19757"/>
                      <a:pt x="6483" y="19300"/>
                    </a:cubicBezTo>
                    <a:cubicBezTo>
                      <a:pt x="7031" y="18867"/>
                      <a:pt x="7601" y="18387"/>
                      <a:pt x="8377" y="18273"/>
                    </a:cubicBezTo>
                    <a:cubicBezTo>
                      <a:pt x="8902" y="18205"/>
                      <a:pt x="9336" y="18090"/>
                      <a:pt x="9724" y="17953"/>
                    </a:cubicBezTo>
                    <a:cubicBezTo>
                      <a:pt x="9907" y="17885"/>
                      <a:pt x="10066" y="17817"/>
                      <a:pt x="10226" y="17748"/>
                    </a:cubicBezTo>
                    <a:cubicBezTo>
                      <a:pt x="10614" y="17565"/>
                      <a:pt x="11025" y="17383"/>
                      <a:pt x="11938" y="17223"/>
                    </a:cubicBezTo>
                    <a:cubicBezTo>
                      <a:pt x="12022" y="17208"/>
                      <a:pt x="12103" y="17201"/>
                      <a:pt x="12182" y="17201"/>
                    </a:cubicBezTo>
                    <a:cubicBezTo>
                      <a:pt x="12968" y="17201"/>
                      <a:pt x="13551" y="17888"/>
                      <a:pt x="14152" y="18593"/>
                    </a:cubicBezTo>
                    <a:cubicBezTo>
                      <a:pt x="14766" y="19329"/>
                      <a:pt x="15399" y="20085"/>
                      <a:pt x="16296" y="20085"/>
                    </a:cubicBezTo>
                    <a:cubicBezTo>
                      <a:pt x="16400" y="20085"/>
                      <a:pt x="16506" y="20075"/>
                      <a:pt x="16617" y="20053"/>
                    </a:cubicBezTo>
                    <a:cubicBezTo>
                      <a:pt x="17485" y="19871"/>
                      <a:pt x="17644" y="18593"/>
                      <a:pt x="17758" y="17817"/>
                    </a:cubicBezTo>
                    <a:cubicBezTo>
                      <a:pt x="17827" y="17337"/>
                      <a:pt x="17781" y="16835"/>
                      <a:pt x="17736" y="16333"/>
                    </a:cubicBezTo>
                    <a:cubicBezTo>
                      <a:pt x="17690" y="16013"/>
                      <a:pt x="17667" y="15694"/>
                      <a:pt x="17667" y="15374"/>
                    </a:cubicBezTo>
                    <a:cubicBezTo>
                      <a:pt x="17667" y="14849"/>
                      <a:pt x="17758" y="14484"/>
                      <a:pt x="17918" y="14301"/>
                    </a:cubicBezTo>
                    <a:cubicBezTo>
                      <a:pt x="18010" y="14187"/>
                      <a:pt x="18101" y="14119"/>
                      <a:pt x="18261" y="14119"/>
                    </a:cubicBezTo>
                    <a:cubicBezTo>
                      <a:pt x="18301" y="14112"/>
                      <a:pt x="18341" y="14109"/>
                      <a:pt x="18381" y="14109"/>
                    </a:cubicBezTo>
                    <a:cubicBezTo>
                      <a:pt x="18478" y="14109"/>
                      <a:pt x="18575" y="14126"/>
                      <a:pt x="18671" y="14142"/>
                    </a:cubicBezTo>
                    <a:cubicBezTo>
                      <a:pt x="18763" y="14142"/>
                      <a:pt x="18854" y="14164"/>
                      <a:pt x="18945" y="14164"/>
                    </a:cubicBezTo>
                    <a:cubicBezTo>
                      <a:pt x="18968" y="14166"/>
                      <a:pt x="18991" y="14166"/>
                      <a:pt x="19014" y="14166"/>
                    </a:cubicBezTo>
                    <a:cubicBezTo>
                      <a:pt x="19402" y="14166"/>
                      <a:pt x="19782" y="13987"/>
                      <a:pt x="20041" y="13685"/>
                    </a:cubicBezTo>
                    <a:cubicBezTo>
                      <a:pt x="20429" y="13274"/>
                      <a:pt x="20589" y="12658"/>
                      <a:pt x="20475" y="12042"/>
                    </a:cubicBezTo>
                    <a:lnTo>
                      <a:pt x="20475" y="11996"/>
                    </a:lnTo>
                    <a:cubicBezTo>
                      <a:pt x="20429" y="11654"/>
                      <a:pt x="20452" y="11311"/>
                      <a:pt x="20566" y="10992"/>
                    </a:cubicBezTo>
                    <a:cubicBezTo>
                      <a:pt x="20703" y="10649"/>
                      <a:pt x="20931" y="10398"/>
                      <a:pt x="21182" y="10261"/>
                    </a:cubicBezTo>
                    <a:cubicBezTo>
                      <a:pt x="22369" y="9645"/>
                      <a:pt x="23396" y="9052"/>
                      <a:pt x="23168" y="8276"/>
                    </a:cubicBezTo>
                    <a:cubicBezTo>
                      <a:pt x="22940" y="7454"/>
                      <a:pt x="22506" y="7020"/>
                      <a:pt x="22072" y="6609"/>
                    </a:cubicBezTo>
                    <a:cubicBezTo>
                      <a:pt x="21639" y="6176"/>
                      <a:pt x="21228" y="5788"/>
                      <a:pt x="21045" y="4966"/>
                    </a:cubicBezTo>
                    <a:cubicBezTo>
                      <a:pt x="20977" y="4624"/>
                      <a:pt x="20863" y="4418"/>
                      <a:pt x="20680" y="4304"/>
                    </a:cubicBezTo>
                    <a:cubicBezTo>
                      <a:pt x="20583" y="4247"/>
                      <a:pt x="20477" y="4225"/>
                      <a:pt x="20364" y="4225"/>
                    </a:cubicBezTo>
                    <a:cubicBezTo>
                      <a:pt x="20158" y="4225"/>
                      <a:pt x="19926" y="4299"/>
                      <a:pt x="19676" y="4372"/>
                    </a:cubicBezTo>
                    <a:cubicBezTo>
                      <a:pt x="19386" y="4465"/>
                      <a:pt x="19050" y="4564"/>
                      <a:pt x="18678" y="4564"/>
                    </a:cubicBezTo>
                    <a:cubicBezTo>
                      <a:pt x="18317" y="4564"/>
                      <a:pt x="17923" y="4471"/>
                      <a:pt x="17507" y="4190"/>
                    </a:cubicBezTo>
                    <a:cubicBezTo>
                      <a:pt x="17097" y="3893"/>
                      <a:pt x="16663" y="3322"/>
                      <a:pt x="16891" y="2136"/>
                    </a:cubicBezTo>
                    <a:cubicBezTo>
                      <a:pt x="16914" y="1999"/>
                      <a:pt x="16960" y="1816"/>
                      <a:pt x="17005" y="1656"/>
                    </a:cubicBezTo>
                    <a:cubicBezTo>
                      <a:pt x="17165" y="1040"/>
                      <a:pt x="17302" y="401"/>
                      <a:pt x="17051" y="127"/>
                    </a:cubicBezTo>
                    <a:cubicBezTo>
                      <a:pt x="16995" y="71"/>
                      <a:pt x="16909" y="1"/>
                      <a:pt x="1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47"/>
              <p:cNvSpPr/>
              <p:nvPr/>
            </p:nvSpPr>
            <p:spPr>
              <a:xfrm>
                <a:off x="9409650" y="928975"/>
                <a:ext cx="406325" cy="351075"/>
              </a:xfrm>
              <a:custGeom>
                <a:rect b="b" l="l" r="r" t="t"/>
                <a:pathLst>
                  <a:path extrusionOk="0" h="14043" w="16253">
                    <a:moveTo>
                      <a:pt x="11619" y="324"/>
                    </a:moveTo>
                    <a:cubicBezTo>
                      <a:pt x="11687" y="416"/>
                      <a:pt x="11573" y="895"/>
                      <a:pt x="11527" y="1100"/>
                    </a:cubicBezTo>
                    <a:cubicBezTo>
                      <a:pt x="11505" y="1237"/>
                      <a:pt x="11459" y="1351"/>
                      <a:pt x="11436" y="1488"/>
                    </a:cubicBezTo>
                    <a:cubicBezTo>
                      <a:pt x="11276" y="2401"/>
                      <a:pt x="11642" y="2881"/>
                      <a:pt x="11984" y="3109"/>
                    </a:cubicBezTo>
                    <a:cubicBezTo>
                      <a:pt x="12315" y="3349"/>
                      <a:pt x="12629" y="3423"/>
                      <a:pt x="12914" y="3423"/>
                    </a:cubicBezTo>
                    <a:cubicBezTo>
                      <a:pt x="13199" y="3423"/>
                      <a:pt x="13456" y="3349"/>
                      <a:pt x="13673" y="3292"/>
                    </a:cubicBezTo>
                    <a:cubicBezTo>
                      <a:pt x="13805" y="3242"/>
                      <a:pt x="13936" y="3205"/>
                      <a:pt x="14034" y="3205"/>
                    </a:cubicBezTo>
                    <a:cubicBezTo>
                      <a:pt x="14071" y="3205"/>
                      <a:pt x="14104" y="3210"/>
                      <a:pt x="14130" y="3223"/>
                    </a:cubicBezTo>
                    <a:cubicBezTo>
                      <a:pt x="14198" y="3269"/>
                      <a:pt x="14244" y="3360"/>
                      <a:pt x="14266" y="3520"/>
                    </a:cubicBezTo>
                    <a:cubicBezTo>
                      <a:pt x="14426" y="4159"/>
                      <a:pt x="14746" y="4501"/>
                      <a:pt x="15065" y="4844"/>
                    </a:cubicBezTo>
                    <a:cubicBezTo>
                      <a:pt x="15339" y="5140"/>
                      <a:pt x="15590" y="5414"/>
                      <a:pt x="15750" y="5894"/>
                    </a:cubicBezTo>
                    <a:cubicBezTo>
                      <a:pt x="15864" y="6213"/>
                      <a:pt x="15225" y="6601"/>
                      <a:pt x="14563" y="6966"/>
                    </a:cubicBezTo>
                    <a:cubicBezTo>
                      <a:pt x="14312" y="7103"/>
                      <a:pt x="14107" y="7332"/>
                      <a:pt x="14015" y="7606"/>
                    </a:cubicBezTo>
                    <a:cubicBezTo>
                      <a:pt x="13901" y="7879"/>
                      <a:pt x="13878" y="8153"/>
                      <a:pt x="13901" y="8473"/>
                    </a:cubicBezTo>
                    <a:cubicBezTo>
                      <a:pt x="13947" y="8815"/>
                      <a:pt x="13856" y="9135"/>
                      <a:pt x="13650" y="9363"/>
                    </a:cubicBezTo>
                    <a:cubicBezTo>
                      <a:pt x="13513" y="9546"/>
                      <a:pt x="13285" y="9637"/>
                      <a:pt x="13080" y="9637"/>
                    </a:cubicBezTo>
                    <a:cubicBezTo>
                      <a:pt x="13034" y="9637"/>
                      <a:pt x="12988" y="9637"/>
                      <a:pt x="12920" y="9614"/>
                    </a:cubicBezTo>
                    <a:cubicBezTo>
                      <a:pt x="12844" y="9614"/>
                      <a:pt x="12768" y="9604"/>
                      <a:pt x="12692" y="9604"/>
                    </a:cubicBezTo>
                    <a:cubicBezTo>
                      <a:pt x="12653" y="9604"/>
                      <a:pt x="12615" y="9607"/>
                      <a:pt x="12577" y="9614"/>
                    </a:cubicBezTo>
                    <a:cubicBezTo>
                      <a:pt x="12395" y="9637"/>
                      <a:pt x="12258" y="9728"/>
                      <a:pt x="12167" y="9842"/>
                    </a:cubicBezTo>
                    <a:cubicBezTo>
                      <a:pt x="12030" y="10048"/>
                      <a:pt x="11961" y="10345"/>
                      <a:pt x="11938" y="10755"/>
                    </a:cubicBezTo>
                    <a:cubicBezTo>
                      <a:pt x="11938" y="10984"/>
                      <a:pt x="11961" y="11212"/>
                      <a:pt x="11984" y="11440"/>
                    </a:cubicBezTo>
                    <a:cubicBezTo>
                      <a:pt x="12030" y="11760"/>
                      <a:pt x="12052" y="12102"/>
                      <a:pt x="12007" y="12422"/>
                    </a:cubicBezTo>
                    <a:cubicBezTo>
                      <a:pt x="11938" y="12855"/>
                      <a:pt x="11824" y="13631"/>
                      <a:pt x="11390" y="13723"/>
                    </a:cubicBezTo>
                    <a:cubicBezTo>
                      <a:pt x="11341" y="13731"/>
                      <a:pt x="11293" y="13734"/>
                      <a:pt x="11246" y="13734"/>
                    </a:cubicBezTo>
                    <a:cubicBezTo>
                      <a:pt x="10748" y="13734"/>
                      <a:pt x="10369" y="13312"/>
                      <a:pt x="9952" y="12833"/>
                    </a:cubicBezTo>
                    <a:cubicBezTo>
                      <a:pt x="9496" y="12330"/>
                      <a:pt x="9039" y="11828"/>
                      <a:pt x="8378" y="11828"/>
                    </a:cubicBezTo>
                    <a:lnTo>
                      <a:pt x="8172" y="11828"/>
                    </a:lnTo>
                    <a:cubicBezTo>
                      <a:pt x="7510" y="11942"/>
                      <a:pt x="7213" y="12079"/>
                      <a:pt x="6940" y="12193"/>
                    </a:cubicBezTo>
                    <a:cubicBezTo>
                      <a:pt x="6825" y="12239"/>
                      <a:pt x="6711" y="12285"/>
                      <a:pt x="6597" y="12330"/>
                    </a:cubicBezTo>
                    <a:cubicBezTo>
                      <a:pt x="6415" y="12376"/>
                      <a:pt x="6163" y="12467"/>
                      <a:pt x="5707" y="12513"/>
                    </a:cubicBezTo>
                    <a:cubicBezTo>
                      <a:pt x="5114" y="12581"/>
                      <a:pt x="4680" y="12924"/>
                      <a:pt x="4315" y="13198"/>
                    </a:cubicBezTo>
                    <a:cubicBezTo>
                      <a:pt x="3962" y="13474"/>
                      <a:pt x="3681" y="13688"/>
                      <a:pt x="3341" y="13688"/>
                    </a:cubicBezTo>
                    <a:cubicBezTo>
                      <a:pt x="3175" y="13688"/>
                      <a:pt x="2995" y="13637"/>
                      <a:pt x="2785" y="13517"/>
                    </a:cubicBezTo>
                    <a:cubicBezTo>
                      <a:pt x="2352" y="13266"/>
                      <a:pt x="2374" y="12559"/>
                      <a:pt x="2397" y="11828"/>
                    </a:cubicBezTo>
                    <a:cubicBezTo>
                      <a:pt x="2420" y="11463"/>
                      <a:pt x="2420" y="11052"/>
                      <a:pt x="2374" y="10710"/>
                    </a:cubicBezTo>
                    <a:cubicBezTo>
                      <a:pt x="2352" y="10641"/>
                      <a:pt x="2352" y="10550"/>
                      <a:pt x="2329" y="10482"/>
                    </a:cubicBezTo>
                    <a:cubicBezTo>
                      <a:pt x="2192" y="9934"/>
                      <a:pt x="1804" y="9683"/>
                      <a:pt x="1416" y="9454"/>
                    </a:cubicBezTo>
                    <a:lnTo>
                      <a:pt x="1256" y="9363"/>
                    </a:lnTo>
                    <a:cubicBezTo>
                      <a:pt x="822" y="9135"/>
                      <a:pt x="434" y="8907"/>
                      <a:pt x="389" y="8404"/>
                    </a:cubicBezTo>
                    <a:cubicBezTo>
                      <a:pt x="343" y="7948"/>
                      <a:pt x="868" y="7628"/>
                      <a:pt x="1484" y="7286"/>
                    </a:cubicBezTo>
                    <a:cubicBezTo>
                      <a:pt x="1758" y="7103"/>
                      <a:pt x="2078" y="6944"/>
                      <a:pt x="2329" y="6738"/>
                    </a:cubicBezTo>
                    <a:cubicBezTo>
                      <a:pt x="2740" y="6396"/>
                      <a:pt x="3196" y="6031"/>
                      <a:pt x="3219" y="5551"/>
                    </a:cubicBezTo>
                    <a:cubicBezTo>
                      <a:pt x="3219" y="5255"/>
                      <a:pt x="3493" y="4867"/>
                      <a:pt x="3790" y="4410"/>
                    </a:cubicBezTo>
                    <a:lnTo>
                      <a:pt x="3927" y="4205"/>
                    </a:lnTo>
                    <a:cubicBezTo>
                      <a:pt x="4634" y="3177"/>
                      <a:pt x="5342" y="2036"/>
                      <a:pt x="4977" y="1215"/>
                    </a:cubicBezTo>
                    <a:cubicBezTo>
                      <a:pt x="4794" y="781"/>
                      <a:pt x="4817" y="667"/>
                      <a:pt x="4817" y="621"/>
                    </a:cubicBezTo>
                    <a:cubicBezTo>
                      <a:pt x="4822" y="610"/>
                      <a:pt x="4840" y="606"/>
                      <a:pt x="4866" y="606"/>
                    </a:cubicBezTo>
                    <a:cubicBezTo>
                      <a:pt x="4954" y="606"/>
                      <a:pt x="5138" y="654"/>
                      <a:pt x="5296" y="690"/>
                    </a:cubicBezTo>
                    <a:cubicBezTo>
                      <a:pt x="5559" y="760"/>
                      <a:pt x="5916" y="857"/>
                      <a:pt x="6315" y="857"/>
                    </a:cubicBezTo>
                    <a:cubicBezTo>
                      <a:pt x="6436" y="857"/>
                      <a:pt x="6561" y="848"/>
                      <a:pt x="6688" y="826"/>
                    </a:cubicBezTo>
                    <a:cubicBezTo>
                      <a:pt x="6771" y="817"/>
                      <a:pt x="6849" y="812"/>
                      <a:pt x="6923" y="812"/>
                    </a:cubicBezTo>
                    <a:cubicBezTo>
                      <a:pt x="7359" y="812"/>
                      <a:pt x="7654" y="974"/>
                      <a:pt x="7967" y="1169"/>
                    </a:cubicBezTo>
                    <a:cubicBezTo>
                      <a:pt x="8288" y="1358"/>
                      <a:pt x="8625" y="1563"/>
                      <a:pt x="9133" y="1563"/>
                    </a:cubicBezTo>
                    <a:cubicBezTo>
                      <a:pt x="9239" y="1563"/>
                      <a:pt x="9351" y="1554"/>
                      <a:pt x="9473" y="1534"/>
                    </a:cubicBezTo>
                    <a:cubicBezTo>
                      <a:pt x="10158" y="1420"/>
                      <a:pt x="10409" y="1123"/>
                      <a:pt x="10614" y="872"/>
                    </a:cubicBezTo>
                    <a:cubicBezTo>
                      <a:pt x="10820" y="621"/>
                      <a:pt x="10980" y="416"/>
                      <a:pt x="11573" y="324"/>
                    </a:cubicBezTo>
                    <a:close/>
                    <a:moveTo>
                      <a:pt x="11589" y="0"/>
                    </a:moveTo>
                    <a:cubicBezTo>
                      <a:pt x="11569" y="0"/>
                      <a:pt x="11549" y="2"/>
                      <a:pt x="11527" y="5"/>
                    </a:cubicBezTo>
                    <a:cubicBezTo>
                      <a:pt x="10820" y="119"/>
                      <a:pt x="10569" y="416"/>
                      <a:pt x="10363" y="667"/>
                    </a:cubicBezTo>
                    <a:cubicBezTo>
                      <a:pt x="10158" y="918"/>
                      <a:pt x="9998" y="1123"/>
                      <a:pt x="9427" y="1215"/>
                    </a:cubicBezTo>
                    <a:cubicBezTo>
                      <a:pt x="9328" y="1230"/>
                      <a:pt x="9235" y="1237"/>
                      <a:pt x="9148" y="1237"/>
                    </a:cubicBezTo>
                    <a:cubicBezTo>
                      <a:pt x="8718" y="1237"/>
                      <a:pt x="8430" y="1066"/>
                      <a:pt x="8126" y="895"/>
                    </a:cubicBezTo>
                    <a:cubicBezTo>
                      <a:pt x="7814" y="700"/>
                      <a:pt x="7451" y="488"/>
                      <a:pt x="6924" y="488"/>
                    </a:cubicBezTo>
                    <a:cubicBezTo>
                      <a:pt x="6835" y="488"/>
                      <a:pt x="6742" y="494"/>
                      <a:pt x="6643" y="507"/>
                    </a:cubicBezTo>
                    <a:cubicBezTo>
                      <a:pt x="6541" y="522"/>
                      <a:pt x="6441" y="528"/>
                      <a:pt x="6343" y="528"/>
                    </a:cubicBezTo>
                    <a:cubicBezTo>
                      <a:pt x="5982" y="528"/>
                      <a:pt x="5652" y="442"/>
                      <a:pt x="5365" y="370"/>
                    </a:cubicBezTo>
                    <a:cubicBezTo>
                      <a:pt x="5192" y="327"/>
                      <a:pt x="5025" y="284"/>
                      <a:pt x="4882" y="284"/>
                    </a:cubicBezTo>
                    <a:cubicBezTo>
                      <a:pt x="4722" y="284"/>
                      <a:pt x="4592" y="338"/>
                      <a:pt x="4520" y="507"/>
                    </a:cubicBezTo>
                    <a:cubicBezTo>
                      <a:pt x="4452" y="667"/>
                      <a:pt x="4497" y="918"/>
                      <a:pt x="4703" y="1351"/>
                    </a:cubicBezTo>
                    <a:cubicBezTo>
                      <a:pt x="5022" y="2059"/>
                      <a:pt x="4132" y="3337"/>
                      <a:pt x="3676" y="4022"/>
                    </a:cubicBezTo>
                    <a:lnTo>
                      <a:pt x="3539" y="4227"/>
                    </a:lnTo>
                    <a:cubicBezTo>
                      <a:pt x="3196" y="4730"/>
                      <a:pt x="2899" y="5163"/>
                      <a:pt x="2899" y="5551"/>
                    </a:cubicBezTo>
                    <a:cubicBezTo>
                      <a:pt x="2877" y="5848"/>
                      <a:pt x="2557" y="6145"/>
                      <a:pt x="2123" y="6487"/>
                    </a:cubicBezTo>
                    <a:cubicBezTo>
                      <a:pt x="1895" y="6670"/>
                      <a:pt x="1598" y="6830"/>
                      <a:pt x="1325" y="7012"/>
                    </a:cubicBezTo>
                    <a:cubicBezTo>
                      <a:pt x="663" y="7377"/>
                      <a:pt x="1" y="7765"/>
                      <a:pt x="69" y="8427"/>
                    </a:cubicBezTo>
                    <a:cubicBezTo>
                      <a:pt x="138" y="9112"/>
                      <a:pt x="640" y="9386"/>
                      <a:pt x="1096" y="9637"/>
                    </a:cubicBezTo>
                    <a:lnTo>
                      <a:pt x="1256" y="9728"/>
                    </a:lnTo>
                    <a:cubicBezTo>
                      <a:pt x="1598" y="9934"/>
                      <a:pt x="1918" y="10139"/>
                      <a:pt x="2009" y="10573"/>
                    </a:cubicBezTo>
                    <a:cubicBezTo>
                      <a:pt x="2032" y="10619"/>
                      <a:pt x="2055" y="10687"/>
                      <a:pt x="2055" y="10755"/>
                    </a:cubicBezTo>
                    <a:cubicBezTo>
                      <a:pt x="2101" y="11075"/>
                      <a:pt x="2101" y="11463"/>
                      <a:pt x="2078" y="11828"/>
                    </a:cubicBezTo>
                    <a:cubicBezTo>
                      <a:pt x="2055" y="12627"/>
                      <a:pt x="2032" y="13449"/>
                      <a:pt x="2626" y="13791"/>
                    </a:cubicBezTo>
                    <a:cubicBezTo>
                      <a:pt x="2891" y="13946"/>
                      <a:pt x="3125" y="14008"/>
                      <a:pt x="3338" y="14008"/>
                    </a:cubicBezTo>
                    <a:cubicBezTo>
                      <a:pt x="3786" y="14008"/>
                      <a:pt x="4142" y="13735"/>
                      <a:pt x="4497" y="13472"/>
                    </a:cubicBezTo>
                    <a:cubicBezTo>
                      <a:pt x="4862" y="13175"/>
                      <a:pt x="5250" y="12901"/>
                      <a:pt x="5753" y="12833"/>
                    </a:cubicBezTo>
                    <a:cubicBezTo>
                      <a:pt x="6232" y="12764"/>
                      <a:pt x="6506" y="12696"/>
                      <a:pt x="6688" y="12627"/>
                    </a:cubicBezTo>
                    <a:cubicBezTo>
                      <a:pt x="6825" y="12581"/>
                      <a:pt x="6940" y="12536"/>
                      <a:pt x="7054" y="12490"/>
                    </a:cubicBezTo>
                    <a:cubicBezTo>
                      <a:pt x="7328" y="12376"/>
                      <a:pt x="7601" y="12262"/>
                      <a:pt x="8218" y="12148"/>
                    </a:cubicBezTo>
                    <a:cubicBezTo>
                      <a:pt x="8267" y="12140"/>
                      <a:pt x="8315" y="12137"/>
                      <a:pt x="8363" y="12137"/>
                    </a:cubicBezTo>
                    <a:cubicBezTo>
                      <a:pt x="8884" y="12137"/>
                      <a:pt x="9283" y="12580"/>
                      <a:pt x="9701" y="13061"/>
                    </a:cubicBezTo>
                    <a:cubicBezTo>
                      <a:pt x="10135" y="13540"/>
                      <a:pt x="10592" y="14042"/>
                      <a:pt x="11231" y="14042"/>
                    </a:cubicBezTo>
                    <a:cubicBezTo>
                      <a:pt x="11299" y="14042"/>
                      <a:pt x="11368" y="14042"/>
                      <a:pt x="11459" y="14019"/>
                    </a:cubicBezTo>
                    <a:cubicBezTo>
                      <a:pt x="12098" y="13905"/>
                      <a:pt x="12235" y="13015"/>
                      <a:pt x="12326" y="12467"/>
                    </a:cubicBezTo>
                    <a:cubicBezTo>
                      <a:pt x="12372" y="12102"/>
                      <a:pt x="12349" y="11737"/>
                      <a:pt x="12303" y="11395"/>
                    </a:cubicBezTo>
                    <a:cubicBezTo>
                      <a:pt x="12281" y="11189"/>
                      <a:pt x="12258" y="10961"/>
                      <a:pt x="12258" y="10755"/>
                    </a:cubicBezTo>
                    <a:cubicBezTo>
                      <a:pt x="12281" y="10413"/>
                      <a:pt x="12326" y="10185"/>
                      <a:pt x="12418" y="10048"/>
                    </a:cubicBezTo>
                    <a:cubicBezTo>
                      <a:pt x="12463" y="9979"/>
                      <a:pt x="12532" y="9957"/>
                      <a:pt x="12623" y="9934"/>
                    </a:cubicBezTo>
                    <a:lnTo>
                      <a:pt x="12897" y="9934"/>
                    </a:lnTo>
                    <a:cubicBezTo>
                      <a:pt x="12965" y="9957"/>
                      <a:pt x="13011" y="9957"/>
                      <a:pt x="13080" y="9957"/>
                    </a:cubicBezTo>
                    <a:cubicBezTo>
                      <a:pt x="13376" y="9957"/>
                      <a:pt x="13673" y="9820"/>
                      <a:pt x="13901" y="9569"/>
                    </a:cubicBezTo>
                    <a:cubicBezTo>
                      <a:pt x="14175" y="9272"/>
                      <a:pt x="14289" y="8861"/>
                      <a:pt x="14221" y="8404"/>
                    </a:cubicBezTo>
                    <a:cubicBezTo>
                      <a:pt x="14198" y="8176"/>
                      <a:pt x="14221" y="7948"/>
                      <a:pt x="14312" y="7720"/>
                    </a:cubicBezTo>
                    <a:cubicBezTo>
                      <a:pt x="14381" y="7514"/>
                      <a:pt x="14540" y="7332"/>
                      <a:pt x="14700" y="7240"/>
                    </a:cubicBezTo>
                    <a:cubicBezTo>
                      <a:pt x="15568" y="6784"/>
                      <a:pt x="16252" y="6350"/>
                      <a:pt x="16070" y="5780"/>
                    </a:cubicBezTo>
                    <a:cubicBezTo>
                      <a:pt x="15887" y="5255"/>
                      <a:pt x="15590" y="4935"/>
                      <a:pt x="15294" y="4615"/>
                    </a:cubicBezTo>
                    <a:cubicBezTo>
                      <a:pt x="14997" y="4296"/>
                      <a:pt x="14700" y="3999"/>
                      <a:pt x="14586" y="3451"/>
                    </a:cubicBezTo>
                    <a:cubicBezTo>
                      <a:pt x="14518" y="3200"/>
                      <a:pt x="14426" y="3041"/>
                      <a:pt x="14289" y="2949"/>
                    </a:cubicBezTo>
                    <a:cubicBezTo>
                      <a:pt x="14210" y="2905"/>
                      <a:pt x="14123" y="2888"/>
                      <a:pt x="14032" y="2888"/>
                    </a:cubicBezTo>
                    <a:cubicBezTo>
                      <a:pt x="13889" y="2888"/>
                      <a:pt x="13735" y="2930"/>
                      <a:pt x="13582" y="2972"/>
                    </a:cubicBezTo>
                    <a:cubicBezTo>
                      <a:pt x="13376" y="3041"/>
                      <a:pt x="13159" y="3103"/>
                      <a:pt x="12925" y="3103"/>
                    </a:cubicBezTo>
                    <a:cubicBezTo>
                      <a:pt x="12692" y="3103"/>
                      <a:pt x="12440" y="3041"/>
                      <a:pt x="12167" y="2858"/>
                    </a:cubicBezTo>
                    <a:cubicBezTo>
                      <a:pt x="11801" y="2584"/>
                      <a:pt x="11664" y="2150"/>
                      <a:pt x="11756" y="1511"/>
                    </a:cubicBezTo>
                    <a:cubicBezTo>
                      <a:pt x="11779" y="1420"/>
                      <a:pt x="11801" y="1283"/>
                      <a:pt x="11847" y="1169"/>
                    </a:cubicBezTo>
                    <a:cubicBezTo>
                      <a:pt x="11938" y="735"/>
                      <a:pt x="12030" y="324"/>
                      <a:pt x="11847" y="119"/>
                    </a:cubicBezTo>
                    <a:cubicBezTo>
                      <a:pt x="11807" y="60"/>
                      <a:pt x="11717" y="0"/>
                      <a:pt x="115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47"/>
              <p:cNvSpPr/>
              <p:nvPr/>
            </p:nvSpPr>
            <p:spPr>
              <a:xfrm>
                <a:off x="9496950" y="1004175"/>
                <a:ext cx="228850" cy="201125"/>
              </a:xfrm>
              <a:custGeom>
                <a:rect b="b" l="l" r="r" t="t"/>
                <a:pathLst>
                  <a:path extrusionOk="0" h="8045" w="9154">
                    <a:moveTo>
                      <a:pt x="2900" y="352"/>
                    </a:moveTo>
                    <a:cubicBezTo>
                      <a:pt x="2945" y="352"/>
                      <a:pt x="3037" y="375"/>
                      <a:pt x="3105" y="398"/>
                    </a:cubicBezTo>
                    <a:cubicBezTo>
                      <a:pt x="3289" y="459"/>
                      <a:pt x="3527" y="538"/>
                      <a:pt x="3803" y="538"/>
                    </a:cubicBezTo>
                    <a:cubicBezTo>
                      <a:pt x="3836" y="538"/>
                      <a:pt x="3870" y="537"/>
                      <a:pt x="3904" y="535"/>
                    </a:cubicBezTo>
                    <a:cubicBezTo>
                      <a:pt x="3933" y="532"/>
                      <a:pt x="3960" y="531"/>
                      <a:pt x="3986" y="531"/>
                    </a:cubicBezTo>
                    <a:cubicBezTo>
                      <a:pt x="4212" y="531"/>
                      <a:pt x="4357" y="615"/>
                      <a:pt x="4520" y="717"/>
                    </a:cubicBezTo>
                    <a:cubicBezTo>
                      <a:pt x="4698" y="816"/>
                      <a:pt x="4893" y="932"/>
                      <a:pt x="5193" y="932"/>
                    </a:cubicBezTo>
                    <a:cubicBezTo>
                      <a:pt x="5240" y="932"/>
                      <a:pt x="5290" y="929"/>
                      <a:pt x="5342" y="923"/>
                    </a:cubicBezTo>
                    <a:cubicBezTo>
                      <a:pt x="5730" y="877"/>
                      <a:pt x="5867" y="717"/>
                      <a:pt x="5981" y="603"/>
                    </a:cubicBezTo>
                    <a:cubicBezTo>
                      <a:pt x="6095" y="489"/>
                      <a:pt x="6164" y="421"/>
                      <a:pt x="6369" y="375"/>
                    </a:cubicBezTo>
                    <a:lnTo>
                      <a:pt x="6369" y="375"/>
                    </a:lnTo>
                    <a:cubicBezTo>
                      <a:pt x="6369" y="443"/>
                      <a:pt x="6346" y="558"/>
                      <a:pt x="6324" y="626"/>
                    </a:cubicBezTo>
                    <a:cubicBezTo>
                      <a:pt x="6324" y="717"/>
                      <a:pt x="6301" y="809"/>
                      <a:pt x="6301" y="900"/>
                    </a:cubicBezTo>
                    <a:cubicBezTo>
                      <a:pt x="6232" y="1311"/>
                      <a:pt x="6346" y="1630"/>
                      <a:pt x="6620" y="1813"/>
                    </a:cubicBezTo>
                    <a:cubicBezTo>
                      <a:pt x="6829" y="1960"/>
                      <a:pt x="7018" y="2002"/>
                      <a:pt x="7183" y="2002"/>
                    </a:cubicBezTo>
                    <a:cubicBezTo>
                      <a:pt x="7325" y="2002"/>
                      <a:pt x="7451" y="1971"/>
                      <a:pt x="7556" y="1950"/>
                    </a:cubicBezTo>
                    <a:cubicBezTo>
                      <a:pt x="7625" y="1927"/>
                      <a:pt x="7716" y="1904"/>
                      <a:pt x="7739" y="1904"/>
                    </a:cubicBezTo>
                    <a:cubicBezTo>
                      <a:pt x="7739" y="1904"/>
                      <a:pt x="7762" y="1927"/>
                      <a:pt x="7784" y="2018"/>
                    </a:cubicBezTo>
                    <a:cubicBezTo>
                      <a:pt x="7898" y="2406"/>
                      <a:pt x="8104" y="2680"/>
                      <a:pt x="8287" y="2954"/>
                    </a:cubicBezTo>
                    <a:cubicBezTo>
                      <a:pt x="8401" y="3114"/>
                      <a:pt x="8538" y="3274"/>
                      <a:pt x="8629" y="3456"/>
                    </a:cubicBezTo>
                    <a:cubicBezTo>
                      <a:pt x="8697" y="3570"/>
                      <a:pt x="8355" y="3776"/>
                      <a:pt x="8058" y="3936"/>
                    </a:cubicBezTo>
                    <a:cubicBezTo>
                      <a:pt x="7898" y="4027"/>
                      <a:pt x="7784" y="4187"/>
                      <a:pt x="7716" y="4347"/>
                    </a:cubicBezTo>
                    <a:cubicBezTo>
                      <a:pt x="7647" y="4506"/>
                      <a:pt x="7625" y="4689"/>
                      <a:pt x="7625" y="4849"/>
                    </a:cubicBezTo>
                    <a:cubicBezTo>
                      <a:pt x="7647" y="5145"/>
                      <a:pt x="7442" y="5396"/>
                      <a:pt x="7191" y="5419"/>
                    </a:cubicBezTo>
                    <a:lnTo>
                      <a:pt x="7122" y="5419"/>
                    </a:lnTo>
                    <a:cubicBezTo>
                      <a:pt x="7054" y="5419"/>
                      <a:pt x="6985" y="5419"/>
                      <a:pt x="6917" y="5442"/>
                    </a:cubicBezTo>
                    <a:cubicBezTo>
                      <a:pt x="6803" y="5465"/>
                      <a:pt x="6712" y="5533"/>
                      <a:pt x="6666" y="5602"/>
                    </a:cubicBezTo>
                    <a:cubicBezTo>
                      <a:pt x="6529" y="5784"/>
                      <a:pt x="6529" y="6013"/>
                      <a:pt x="6529" y="6173"/>
                    </a:cubicBezTo>
                    <a:cubicBezTo>
                      <a:pt x="6529" y="6287"/>
                      <a:pt x="6529" y="6378"/>
                      <a:pt x="6552" y="6492"/>
                    </a:cubicBezTo>
                    <a:cubicBezTo>
                      <a:pt x="6552" y="6698"/>
                      <a:pt x="6575" y="6880"/>
                      <a:pt x="6552" y="7063"/>
                    </a:cubicBezTo>
                    <a:cubicBezTo>
                      <a:pt x="6506" y="7268"/>
                      <a:pt x="6438" y="7656"/>
                      <a:pt x="6232" y="7679"/>
                    </a:cubicBezTo>
                    <a:cubicBezTo>
                      <a:pt x="6200" y="7689"/>
                      <a:pt x="6167" y="7693"/>
                      <a:pt x="6135" y="7693"/>
                    </a:cubicBezTo>
                    <a:cubicBezTo>
                      <a:pt x="5943" y="7693"/>
                      <a:pt x="5756" y="7526"/>
                      <a:pt x="5502" y="7291"/>
                    </a:cubicBezTo>
                    <a:cubicBezTo>
                      <a:pt x="5251" y="7040"/>
                      <a:pt x="4977" y="6766"/>
                      <a:pt x="4566" y="6766"/>
                    </a:cubicBezTo>
                    <a:lnTo>
                      <a:pt x="4452" y="6766"/>
                    </a:lnTo>
                    <a:cubicBezTo>
                      <a:pt x="4109" y="6812"/>
                      <a:pt x="3927" y="6880"/>
                      <a:pt x="3790" y="6926"/>
                    </a:cubicBezTo>
                    <a:cubicBezTo>
                      <a:pt x="3721" y="6949"/>
                      <a:pt x="3653" y="6971"/>
                      <a:pt x="3584" y="6994"/>
                    </a:cubicBezTo>
                    <a:cubicBezTo>
                      <a:pt x="3470" y="7017"/>
                      <a:pt x="3333" y="7040"/>
                      <a:pt x="3105" y="7063"/>
                    </a:cubicBezTo>
                    <a:cubicBezTo>
                      <a:pt x="2763" y="7086"/>
                      <a:pt x="2535" y="7222"/>
                      <a:pt x="2329" y="7337"/>
                    </a:cubicBezTo>
                    <a:cubicBezTo>
                      <a:pt x="2170" y="7438"/>
                      <a:pt x="2057" y="7511"/>
                      <a:pt x="1920" y="7511"/>
                    </a:cubicBezTo>
                    <a:cubicBezTo>
                      <a:pt x="1841" y="7511"/>
                      <a:pt x="1753" y="7487"/>
                      <a:pt x="1644" y="7428"/>
                    </a:cubicBezTo>
                    <a:cubicBezTo>
                      <a:pt x="1485" y="7314"/>
                      <a:pt x="1485" y="6926"/>
                      <a:pt x="1485" y="6561"/>
                    </a:cubicBezTo>
                    <a:cubicBezTo>
                      <a:pt x="1485" y="6332"/>
                      <a:pt x="1485" y="6104"/>
                      <a:pt x="1462" y="5899"/>
                    </a:cubicBezTo>
                    <a:cubicBezTo>
                      <a:pt x="1439" y="5853"/>
                      <a:pt x="1439" y="5807"/>
                      <a:pt x="1416" y="5762"/>
                    </a:cubicBezTo>
                    <a:cubicBezTo>
                      <a:pt x="1325" y="5442"/>
                      <a:pt x="1051" y="5282"/>
                      <a:pt x="868" y="5145"/>
                    </a:cubicBezTo>
                    <a:lnTo>
                      <a:pt x="777" y="5100"/>
                    </a:lnTo>
                    <a:cubicBezTo>
                      <a:pt x="526" y="4940"/>
                      <a:pt x="366" y="4849"/>
                      <a:pt x="366" y="4620"/>
                    </a:cubicBezTo>
                    <a:cubicBezTo>
                      <a:pt x="343" y="4438"/>
                      <a:pt x="572" y="4324"/>
                      <a:pt x="914" y="4141"/>
                    </a:cubicBezTo>
                    <a:cubicBezTo>
                      <a:pt x="1119" y="4027"/>
                      <a:pt x="1325" y="3913"/>
                      <a:pt x="1507" y="3753"/>
                    </a:cubicBezTo>
                    <a:lnTo>
                      <a:pt x="1644" y="3639"/>
                    </a:lnTo>
                    <a:cubicBezTo>
                      <a:pt x="1850" y="3456"/>
                      <a:pt x="2032" y="3297"/>
                      <a:pt x="2078" y="3091"/>
                    </a:cubicBezTo>
                    <a:cubicBezTo>
                      <a:pt x="2101" y="3000"/>
                      <a:pt x="2192" y="2886"/>
                      <a:pt x="2306" y="2749"/>
                    </a:cubicBezTo>
                    <a:cubicBezTo>
                      <a:pt x="2398" y="2635"/>
                      <a:pt x="2489" y="2520"/>
                      <a:pt x="2557" y="2384"/>
                    </a:cubicBezTo>
                    <a:cubicBezTo>
                      <a:pt x="3014" y="1699"/>
                      <a:pt x="3174" y="1014"/>
                      <a:pt x="2968" y="580"/>
                    </a:cubicBezTo>
                    <a:cubicBezTo>
                      <a:pt x="2923" y="443"/>
                      <a:pt x="2900" y="375"/>
                      <a:pt x="2900" y="352"/>
                    </a:cubicBezTo>
                    <a:close/>
                    <a:moveTo>
                      <a:pt x="2862" y="1"/>
                    </a:moveTo>
                    <a:cubicBezTo>
                      <a:pt x="2761" y="1"/>
                      <a:pt x="2669" y="37"/>
                      <a:pt x="2603" y="147"/>
                    </a:cubicBezTo>
                    <a:cubicBezTo>
                      <a:pt x="2489" y="306"/>
                      <a:pt x="2557" y="512"/>
                      <a:pt x="2649" y="717"/>
                    </a:cubicBezTo>
                    <a:cubicBezTo>
                      <a:pt x="2808" y="1037"/>
                      <a:pt x="2649" y="1630"/>
                      <a:pt x="2283" y="2201"/>
                    </a:cubicBezTo>
                    <a:cubicBezTo>
                      <a:pt x="2192" y="2315"/>
                      <a:pt x="2124" y="2429"/>
                      <a:pt x="2032" y="2520"/>
                    </a:cubicBezTo>
                    <a:cubicBezTo>
                      <a:pt x="1895" y="2703"/>
                      <a:pt x="1781" y="2863"/>
                      <a:pt x="1736" y="3000"/>
                    </a:cubicBezTo>
                    <a:cubicBezTo>
                      <a:pt x="1713" y="3114"/>
                      <a:pt x="1576" y="3251"/>
                      <a:pt x="1416" y="3388"/>
                    </a:cubicBezTo>
                    <a:lnTo>
                      <a:pt x="1279" y="3502"/>
                    </a:lnTo>
                    <a:cubicBezTo>
                      <a:pt x="1119" y="3639"/>
                      <a:pt x="937" y="3730"/>
                      <a:pt x="754" y="3822"/>
                    </a:cubicBezTo>
                    <a:cubicBezTo>
                      <a:pt x="389" y="4027"/>
                      <a:pt x="1" y="4210"/>
                      <a:pt x="24" y="4643"/>
                    </a:cubicBezTo>
                    <a:cubicBezTo>
                      <a:pt x="24" y="5054"/>
                      <a:pt x="366" y="5260"/>
                      <a:pt x="617" y="5396"/>
                    </a:cubicBezTo>
                    <a:lnTo>
                      <a:pt x="686" y="5442"/>
                    </a:lnTo>
                    <a:cubicBezTo>
                      <a:pt x="891" y="5579"/>
                      <a:pt x="1028" y="5670"/>
                      <a:pt x="1097" y="5876"/>
                    </a:cubicBezTo>
                    <a:cubicBezTo>
                      <a:pt x="1097" y="5899"/>
                      <a:pt x="1119" y="5921"/>
                      <a:pt x="1119" y="5967"/>
                    </a:cubicBezTo>
                    <a:cubicBezTo>
                      <a:pt x="1142" y="6127"/>
                      <a:pt x="1142" y="6332"/>
                      <a:pt x="1142" y="6561"/>
                    </a:cubicBezTo>
                    <a:cubicBezTo>
                      <a:pt x="1142" y="7017"/>
                      <a:pt x="1142" y="7519"/>
                      <a:pt x="1485" y="7725"/>
                    </a:cubicBezTo>
                    <a:cubicBezTo>
                      <a:pt x="1647" y="7814"/>
                      <a:pt x="1790" y="7849"/>
                      <a:pt x="1918" y="7849"/>
                    </a:cubicBezTo>
                    <a:cubicBezTo>
                      <a:pt x="2150" y="7849"/>
                      <a:pt x="2335" y="7736"/>
                      <a:pt x="2512" y="7633"/>
                    </a:cubicBezTo>
                    <a:cubicBezTo>
                      <a:pt x="2694" y="7542"/>
                      <a:pt x="2877" y="7428"/>
                      <a:pt x="3128" y="7405"/>
                    </a:cubicBezTo>
                    <a:cubicBezTo>
                      <a:pt x="3379" y="7382"/>
                      <a:pt x="3539" y="7359"/>
                      <a:pt x="3676" y="7314"/>
                    </a:cubicBezTo>
                    <a:cubicBezTo>
                      <a:pt x="3744" y="7291"/>
                      <a:pt x="3813" y="7268"/>
                      <a:pt x="3904" y="7245"/>
                    </a:cubicBezTo>
                    <a:cubicBezTo>
                      <a:pt x="4041" y="7200"/>
                      <a:pt x="4201" y="7154"/>
                      <a:pt x="4498" y="7108"/>
                    </a:cubicBezTo>
                    <a:cubicBezTo>
                      <a:pt x="4523" y="7104"/>
                      <a:pt x="4548" y="7102"/>
                      <a:pt x="4573" y="7102"/>
                    </a:cubicBezTo>
                    <a:cubicBezTo>
                      <a:pt x="4834" y="7102"/>
                      <a:pt x="5044" y="7313"/>
                      <a:pt x="5274" y="7542"/>
                    </a:cubicBezTo>
                    <a:cubicBezTo>
                      <a:pt x="5525" y="7770"/>
                      <a:pt x="5799" y="8044"/>
                      <a:pt x="6164" y="8044"/>
                    </a:cubicBezTo>
                    <a:cubicBezTo>
                      <a:pt x="6209" y="8044"/>
                      <a:pt x="6255" y="8044"/>
                      <a:pt x="6301" y="8021"/>
                    </a:cubicBezTo>
                    <a:cubicBezTo>
                      <a:pt x="6734" y="7930"/>
                      <a:pt x="6826" y="7405"/>
                      <a:pt x="6894" y="7131"/>
                    </a:cubicBezTo>
                    <a:cubicBezTo>
                      <a:pt x="6917" y="6903"/>
                      <a:pt x="6917" y="6675"/>
                      <a:pt x="6894" y="6469"/>
                    </a:cubicBezTo>
                    <a:cubicBezTo>
                      <a:pt x="6871" y="6378"/>
                      <a:pt x="6871" y="6264"/>
                      <a:pt x="6871" y="6173"/>
                    </a:cubicBezTo>
                    <a:cubicBezTo>
                      <a:pt x="6871" y="5990"/>
                      <a:pt x="6894" y="5876"/>
                      <a:pt x="6940" y="5807"/>
                    </a:cubicBezTo>
                    <a:cubicBezTo>
                      <a:pt x="6940" y="5784"/>
                      <a:pt x="6963" y="5784"/>
                      <a:pt x="7008" y="5762"/>
                    </a:cubicBezTo>
                    <a:lnTo>
                      <a:pt x="7237" y="5762"/>
                    </a:lnTo>
                    <a:cubicBezTo>
                      <a:pt x="7670" y="5716"/>
                      <a:pt x="7990" y="5305"/>
                      <a:pt x="7967" y="4826"/>
                    </a:cubicBezTo>
                    <a:cubicBezTo>
                      <a:pt x="7967" y="4712"/>
                      <a:pt x="7990" y="4598"/>
                      <a:pt x="8035" y="4483"/>
                    </a:cubicBezTo>
                    <a:cubicBezTo>
                      <a:pt x="8081" y="4369"/>
                      <a:pt x="8150" y="4301"/>
                      <a:pt x="8241" y="4232"/>
                    </a:cubicBezTo>
                    <a:cubicBezTo>
                      <a:pt x="8697" y="3958"/>
                      <a:pt x="9154" y="3707"/>
                      <a:pt x="8948" y="3297"/>
                    </a:cubicBezTo>
                    <a:cubicBezTo>
                      <a:pt x="8834" y="3091"/>
                      <a:pt x="8697" y="2909"/>
                      <a:pt x="8560" y="2749"/>
                    </a:cubicBezTo>
                    <a:cubicBezTo>
                      <a:pt x="8378" y="2498"/>
                      <a:pt x="8195" y="2247"/>
                      <a:pt x="8104" y="1904"/>
                    </a:cubicBezTo>
                    <a:cubicBezTo>
                      <a:pt x="8030" y="1637"/>
                      <a:pt x="7869" y="1573"/>
                      <a:pt x="7709" y="1573"/>
                    </a:cubicBezTo>
                    <a:cubicBezTo>
                      <a:pt x="7623" y="1573"/>
                      <a:pt x="7537" y="1591"/>
                      <a:pt x="7465" y="1607"/>
                    </a:cubicBezTo>
                    <a:cubicBezTo>
                      <a:pt x="7379" y="1629"/>
                      <a:pt x="7288" y="1651"/>
                      <a:pt x="7189" y="1651"/>
                    </a:cubicBezTo>
                    <a:cubicBezTo>
                      <a:pt x="7078" y="1651"/>
                      <a:pt x="6958" y="1623"/>
                      <a:pt x="6826" y="1539"/>
                    </a:cubicBezTo>
                    <a:cubicBezTo>
                      <a:pt x="6597" y="1379"/>
                      <a:pt x="6620" y="1128"/>
                      <a:pt x="6643" y="900"/>
                    </a:cubicBezTo>
                    <a:cubicBezTo>
                      <a:pt x="6643" y="854"/>
                      <a:pt x="6643" y="786"/>
                      <a:pt x="6666" y="694"/>
                    </a:cubicBezTo>
                    <a:cubicBezTo>
                      <a:pt x="6712" y="466"/>
                      <a:pt x="6757" y="261"/>
                      <a:pt x="6620" y="124"/>
                    </a:cubicBezTo>
                    <a:cubicBezTo>
                      <a:pt x="6601" y="84"/>
                      <a:pt x="6547" y="28"/>
                      <a:pt x="6444" y="28"/>
                    </a:cubicBezTo>
                    <a:cubicBezTo>
                      <a:pt x="6428" y="28"/>
                      <a:pt x="6411" y="29"/>
                      <a:pt x="6392" y="33"/>
                    </a:cubicBezTo>
                    <a:cubicBezTo>
                      <a:pt x="6004" y="78"/>
                      <a:pt x="5844" y="238"/>
                      <a:pt x="5730" y="352"/>
                    </a:cubicBezTo>
                    <a:cubicBezTo>
                      <a:pt x="5639" y="466"/>
                      <a:pt x="5570" y="558"/>
                      <a:pt x="5296" y="580"/>
                    </a:cubicBezTo>
                    <a:cubicBezTo>
                      <a:pt x="5247" y="589"/>
                      <a:pt x="5202" y="592"/>
                      <a:pt x="5160" y="592"/>
                    </a:cubicBezTo>
                    <a:cubicBezTo>
                      <a:pt x="4971" y="592"/>
                      <a:pt x="4849" y="514"/>
                      <a:pt x="4680" y="421"/>
                    </a:cubicBezTo>
                    <a:cubicBezTo>
                      <a:pt x="4502" y="302"/>
                      <a:pt x="4307" y="183"/>
                      <a:pt x="4006" y="183"/>
                    </a:cubicBezTo>
                    <a:cubicBezTo>
                      <a:pt x="3960" y="183"/>
                      <a:pt x="3910" y="186"/>
                      <a:pt x="3858" y="192"/>
                    </a:cubicBezTo>
                    <a:cubicBezTo>
                      <a:pt x="3828" y="195"/>
                      <a:pt x="3797" y="197"/>
                      <a:pt x="3766" y="197"/>
                    </a:cubicBezTo>
                    <a:cubicBezTo>
                      <a:pt x="3564" y="197"/>
                      <a:pt x="3355" y="137"/>
                      <a:pt x="3196" y="78"/>
                    </a:cubicBezTo>
                    <a:cubicBezTo>
                      <a:pt x="3090" y="43"/>
                      <a:pt x="2971" y="1"/>
                      <a:pt x="2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47"/>
              <p:cNvSpPr/>
              <p:nvPr/>
            </p:nvSpPr>
            <p:spPr>
              <a:xfrm>
                <a:off x="9581425" y="1071775"/>
                <a:ext cx="51375" cy="59325"/>
              </a:xfrm>
              <a:custGeom>
                <a:rect b="b" l="l" r="r" t="t"/>
                <a:pathLst>
                  <a:path extrusionOk="0" h="2373" w="2055">
                    <a:moveTo>
                      <a:pt x="1347" y="775"/>
                    </a:moveTo>
                    <a:cubicBezTo>
                      <a:pt x="1370" y="821"/>
                      <a:pt x="1415" y="866"/>
                      <a:pt x="1461" y="889"/>
                    </a:cubicBezTo>
                    <a:cubicBezTo>
                      <a:pt x="1484" y="935"/>
                      <a:pt x="1484" y="981"/>
                      <a:pt x="1484" y="1026"/>
                    </a:cubicBezTo>
                    <a:cubicBezTo>
                      <a:pt x="1507" y="1118"/>
                      <a:pt x="1529" y="1232"/>
                      <a:pt x="1575" y="1323"/>
                    </a:cubicBezTo>
                    <a:cubicBezTo>
                      <a:pt x="1575" y="1323"/>
                      <a:pt x="1552" y="1369"/>
                      <a:pt x="1552" y="1391"/>
                    </a:cubicBezTo>
                    <a:cubicBezTo>
                      <a:pt x="1529" y="1414"/>
                      <a:pt x="1529" y="1414"/>
                      <a:pt x="1484" y="1437"/>
                    </a:cubicBezTo>
                    <a:cubicBezTo>
                      <a:pt x="1415" y="1483"/>
                      <a:pt x="1324" y="1528"/>
                      <a:pt x="1255" y="1643"/>
                    </a:cubicBezTo>
                    <a:cubicBezTo>
                      <a:pt x="1210" y="1779"/>
                      <a:pt x="1210" y="1871"/>
                      <a:pt x="1210" y="1939"/>
                    </a:cubicBezTo>
                    <a:lnTo>
                      <a:pt x="1210" y="1962"/>
                    </a:lnTo>
                    <a:cubicBezTo>
                      <a:pt x="1168" y="1976"/>
                      <a:pt x="1084" y="1998"/>
                      <a:pt x="984" y="1998"/>
                    </a:cubicBezTo>
                    <a:cubicBezTo>
                      <a:pt x="919" y="1998"/>
                      <a:pt x="848" y="1989"/>
                      <a:pt x="776" y="1962"/>
                    </a:cubicBezTo>
                    <a:cubicBezTo>
                      <a:pt x="753" y="1962"/>
                      <a:pt x="730" y="1962"/>
                      <a:pt x="730" y="1848"/>
                    </a:cubicBezTo>
                    <a:cubicBezTo>
                      <a:pt x="730" y="1825"/>
                      <a:pt x="730" y="1757"/>
                      <a:pt x="708" y="1711"/>
                    </a:cubicBezTo>
                    <a:cubicBezTo>
                      <a:pt x="685" y="1391"/>
                      <a:pt x="662" y="1346"/>
                      <a:pt x="594" y="1277"/>
                    </a:cubicBezTo>
                    <a:cubicBezTo>
                      <a:pt x="571" y="1254"/>
                      <a:pt x="548" y="1254"/>
                      <a:pt x="502" y="1232"/>
                    </a:cubicBezTo>
                    <a:cubicBezTo>
                      <a:pt x="616" y="1209"/>
                      <a:pt x="753" y="1186"/>
                      <a:pt x="799" y="1049"/>
                    </a:cubicBezTo>
                    <a:lnTo>
                      <a:pt x="913" y="1049"/>
                    </a:lnTo>
                    <a:cubicBezTo>
                      <a:pt x="1027" y="1049"/>
                      <a:pt x="1233" y="1049"/>
                      <a:pt x="1324" y="866"/>
                    </a:cubicBezTo>
                    <a:cubicBezTo>
                      <a:pt x="1324" y="844"/>
                      <a:pt x="1347" y="798"/>
                      <a:pt x="1347" y="775"/>
                    </a:cubicBezTo>
                    <a:close/>
                    <a:moveTo>
                      <a:pt x="985" y="1"/>
                    </a:moveTo>
                    <a:cubicBezTo>
                      <a:pt x="942" y="1"/>
                      <a:pt x="895" y="13"/>
                      <a:pt x="845" y="45"/>
                    </a:cubicBezTo>
                    <a:cubicBezTo>
                      <a:pt x="776" y="68"/>
                      <a:pt x="730" y="136"/>
                      <a:pt x="708" y="205"/>
                    </a:cubicBezTo>
                    <a:cubicBezTo>
                      <a:pt x="685" y="341"/>
                      <a:pt x="776" y="456"/>
                      <a:pt x="867" y="593"/>
                    </a:cubicBezTo>
                    <a:cubicBezTo>
                      <a:pt x="890" y="615"/>
                      <a:pt x="913" y="638"/>
                      <a:pt x="936" y="684"/>
                    </a:cubicBezTo>
                    <a:lnTo>
                      <a:pt x="913" y="684"/>
                    </a:lnTo>
                    <a:cubicBezTo>
                      <a:pt x="799" y="684"/>
                      <a:pt x="594" y="684"/>
                      <a:pt x="525" y="844"/>
                    </a:cubicBezTo>
                    <a:cubicBezTo>
                      <a:pt x="502" y="866"/>
                      <a:pt x="479" y="866"/>
                      <a:pt x="457" y="866"/>
                    </a:cubicBezTo>
                    <a:cubicBezTo>
                      <a:pt x="365" y="866"/>
                      <a:pt x="183" y="889"/>
                      <a:pt x="91" y="1072"/>
                    </a:cubicBezTo>
                    <a:cubicBezTo>
                      <a:pt x="0" y="1232"/>
                      <a:pt x="160" y="1391"/>
                      <a:pt x="205" y="1437"/>
                    </a:cubicBezTo>
                    <a:cubicBezTo>
                      <a:pt x="228" y="1483"/>
                      <a:pt x="274" y="1506"/>
                      <a:pt x="320" y="1528"/>
                    </a:cubicBezTo>
                    <a:cubicBezTo>
                      <a:pt x="320" y="1574"/>
                      <a:pt x="320" y="1643"/>
                      <a:pt x="342" y="1779"/>
                    </a:cubicBezTo>
                    <a:lnTo>
                      <a:pt x="342" y="1894"/>
                    </a:lnTo>
                    <a:lnTo>
                      <a:pt x="365" y="1916"/>
                    </a:lnTo>
                    <a:cubicBezTo>
                      <a:pt x="388" y="2031"/>
                      <a:pt x="411" y="2236"/>
                      <a:pt x="639" y="2327"/>
                    </a:cubicBezTo>
                    <a:cubicBezTo>
                      <a:pt x="753" y="2350"/>
                      <a:pt x="867" y="2373"/>
                      <a:pt x="959" y="2373"/>
                    </a:cubicBezTo>
                    <a:cubicBezTo>
                      <a:pt x="1233" y="2373"/>
                      <a:pt x="1484" y="2282"/>
                      <a:pt x="1529" y="2145"/>
                    </a:cubicBezTo>
                    <a:cubicBezTo>
                      <a:pt x="1598" y="2031"/>
                      <a:pt x="1598" y="1939"/>
                      <a:pt x="1575" y="1871"/>
                    </a:cubicBezTo>
                    <a:lnTo>
                      <a:pt x="1598" y="1825"/>
                    </a:lnTo>
                    <a:cubicBezTo>
                      <a:pt x="1598" y="1779"/>
                      <a:pt x="1621" y="1779"/>
                      <a:pt x="1643" y="1757"/>
                    </a:cubicBezTo>
                    <a:cubicBezTo>
                      <a:pt x="1712" y="1734"/>
                      <a:pt x="1803" y="1688"/>
                      <a:pt x="1872" y="1551"/>
                    </a:cubicBezTo>
                    <a:cubicBezTo>
                      <a:pt x="1895" y="1506"/>
                      <a:pt x="1917" y="1483"/>
                      <a:pt x="1940" y="1460"/>
                    </a:cubicBezTo>
                    <a:cubicBezTo>
                      <a:pt x="1986" y="1414"/>
                      <a:pt x="2054" y="1323"/>
                      <a:pt x="2032" y="1209"/>
                    </a:cubicBezTo>
                    <a:cubicBezTo>
                      <a:pt x="2009" y="1140"/>
                      <a:pt x="1940" y="1095"/>
                      <a:pt x="1872" y="1072"/>
                    </a:cubicBezTo>
                    <a:cubicBezTo>
                      <a:pt x="1872" y="1049"/>
                      <a:pt x="1849" y="1003"/>
                      <a:pt x="1849" y="958"/>
                    </a:cubicBezTo>
                    <a:cubicBezTo>
                      <a:pt x="1826" y="821"/>
                      <a:pt x="1803" y="661"/>
                      <a:pt x="1666" y="593"/>
                    </a:cubicBezTo>
                    <a:cubicBezTo>
                      <a:pt x="1643" y="570"/>
                      <a:pt x="1575" y="478"/>
                      <a:pt x="1552" y="433"/>
                    </a:cubicBezTo>
                    <a:cubicBezTo>
                      <a:pt x="1461" y="341"/>
                      <a:pt x="1392" y="227"/>
                      <a:pt x="1301" y="182"/>
                    </a:cubicBezTo>
                    <a:cubicBezTo>
                      <a:pt x="1278" y="182"/>
                      <a:pt x="1255" y="159"/>
                      <a:pt x="1233" y="136"/>
                    </a:cubicBezTo>
                    <a:cubicBezTo>
                      <a:pt x="1183" y="86"/>
                      <a:pt x="1097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368" name="Google Shape;3368;p47"/>
          <p:cNvPicPr preferRelativeResize="0"/>
          <p:nvPr/>
        </p:nvPicPr>
        <p:blipFill rotWithShape="1">
          <a:blip r:embed="rId3">
            <a:alphaModFix/>
          </a:blip>
          <a:srcRect b="29567" l="0" r="0" t="12377"/>
          <a:stretch/>
        </p:blipFill>
        <p:spPr>
          <a:xfrm>
            <a:off x="6804275" y="3564575"/>
            <a:ext cx="2491850" cy="14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9" name="Google Shape;3369;p47"/>
          <p:cNvSpPr txBox="1"/>
          <p:nvPr>
            <p:ph idx="4294967295" type="subTitle"/>
          </p:nvPr>
        </p:nvSpPr>
        <p:spPr>
          <a:xfrm>
            <a:off x="3913525" y="1652550"/>
            <a:ext cx="5290500" cy="217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    </a:t>
            </a:r>
            <a:r>
              <a:rPr lang="en" sz="2300"/>
              <a:t>Future works: 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Automated weekly reports of best vaccine centers.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Use </a:t>
            </a:r>
            <a:r>
              <a:rPr lang="en" sz="2100"/>
              <a:t>dashboards i.e. using Tableau.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30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Back s</a:t>
            </a:r>
            <a:r>
              <a:rPr lang="en" sz="4200"/>
              <a:t>tory of the project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30"/>
          <p:cNvSpPr txBox="1"/>
          <p:nvPr/>
        </p:nvSpPr>
        <p:spPr>
          <a:xfrm>
            <a:off x="1282150" y="1834888"/>
            <a:ext cx="671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Placing the vaccination centers near to subway stations is great idea! 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1" name="Google Shape;3141;p30"/>
          <p:cNvSpPr txBox="1"/>
          <p:nvPr/>
        </p:nvSpPr>
        <p:spPr>
          <a:xfrm>
            <a:off x="1080575" y="2284963"/>
            <a:ext cx="606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People can get can get vaccinated while going to work/home!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142" name="Google Shape;3142;p30"/>
          <p:cNvSpPr txBox="1"/>
          <p:nvPr/>
        </p:nvSpPr>
        <p:spPr>
          <a:xfrm>
            <a:off x="1282150" y="1084900"/>
            <a:ext cx="5911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40% percent of new yorkers uses the subway daily!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3" name="Google Shape;3143;p30"/>
          <p:cNvSpPr txBox="1"/>
          <p:nvPr/>
        </p:nvSpPr>
        <p:spPr>
          <a:xfrm>
            <a:off x="1324875" y="3043800"/>
            <a:ext cx="7190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New York City Department of Health seeked to NYC </a:t>
            </a: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Data Science</a:t>
            </a: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 company to answer: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44" name="Google Shape;3144;p30"/>
          <p:cNvGrpSpPr/>
          <p:nvPr/>
        </p:nvGrpSpPr>
        <p:grpSpPr>
          <a:xfrm>
            <a:off x="817889" y="1194988"/>
            <a:ext cx="182702" cy="182722"/>
            <a:chOff x="4856914" y="1880813"/>
            <a:chExt cx="182702" cy="182722"/>
          </a:xfrm>
        </p:grpSpPr>
        <p:sp>
          <p:nvSpPr>
            <p:cNvPr id="3145" name="Google Shape;3145;p30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7" name="Google Shape;3147;p30"/>
          <p:cNvGrpSpPr/>
          <p:nvPr/>
        </p:nvGrpSpPr>
        <p:grpSpPr>
          <a:xfrm>
            <a:off x="817889" y="1999650"/>
            <a:ext cx="182702" cy="182722"/>
            <a:chOff x="6788189" y="1880813"/>
            <a:chExt cx="182702" cy="182722"/>
          </a:xfrm>
        </p:grpSpPr>
        <p:sp>
          <p:nvSpPr>
            <p:cNvPr id="3148" name="Google Shape;3148;p30"/>
            <p:cNvSpPr/>
            <p:nvPr/>
          </p:nvSpPr>
          <p:spPr>
            <a:xfrm>
              <a:off x="6788191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6788189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0" name="Google Shape;3150;p30"/>
          <p:cNvGrpSpPr/>
          <p:nvPr/>
        </p:nvGrpSpPr>
        <p:grpSpPr>
          <a:xfrm>
            <a:off x="817889" y="3190788"/>
            <a:ext cx="182702" cy="182722"/>
            <a:chOff x="4856914" y="3394113"/>
            <a:chExt cx="182702" cy="182722"/>
          </a:xfrm>
        </p:grpSpPr>
        <p:sp>
          <p:nvSpPr>
            <p:cNvPr id="3151" name="Google Shape;3151;p30"/>
            <p:cNvSpPr/>
            <p:nvPr/>
          </p:nvSpPr>
          <p:spPr>
            <a:xfrm>
              <a:off x="4856916" y="33941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4856914" y="33941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3" name="Google Shape;3153;p30"/>
          <p:cNvSpPr txBox="1"/>
          <p:nvPr/>
        </p:nvSpPr>
        <p:spPr>
          <a:xfrm>
            <a:off x="1282150" y="3632388"/>
            <a:ext cx="606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Where is the most effective stations to place the vaccination centers near by?  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154" name="Google Shape;3154;p30"/>
          <p:cNvPicPr preferRelativeResize="0"/>
          <p:nvPr/>
        </p:nvPicPr>
        <p:blipFill rotWithShape="1">
          <a:blip r:embed="rId3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31"/>
          <p:cNvSpPr txBox="1"/>
          <p:nvPr>
            <p:ph type="title"/>
          </p:nvPr>
        </p:nvSpPr>
        <p:spPr>
          <a:xfrm>
            <a:off x="720000" y="27565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Scope of the project</a:t>
            </a:r>
            <a:endParaRPr/>
          </a:p>
        </p:txBody>
      </p:sp>
      <p:sp>
        <p:nvSpPr>
          <p:cNvPr id="3160" name="Google Shape;3160;p31"/>
          <p:cNvSpPr txBox="1"/>
          <p:nvPr/>
        </p:nvSpPr>
        <p:spPr>
          <a:xfrm>
            <a:off x="1422400" y="2218950"/>
            <a:ext cx="1998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Datasets used: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61" name="Google Shape;3161;p31"/>
          <p:cNvSpPr txBox="1"/>
          <p:nvPr/>
        </p:nvSpPr>
        <p:spPr>
          <a:xfrm>
            <a:off x="1199400" y="2706813"/>
            <a:ext cx="606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-	MTA turnstile dataset.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-	MTA subway stations 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zip code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dataset.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- 	NYC-health COVID-19 vaccine dataset.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162" name="Google Shape;3162;p31"/>
          <p:cNvSpPr txBox="1"/>
          <p:nvPr/>
        </p:nvSpPr>
        <p:spPr>
          <a:xfrm>
            <a:off x="585025" y="1084900"/>
            <a:ext cx="3317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Sample size: 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63" name="Google Shape;3163;p31"/>
          <p:cNvGrpSpPr/>
          <p:nvPr/>
        </p:nvGrpSpPr>
        <p:grpSpPr>
          <a:xfrm>
            <a:off x="1099439" y="1194988"/>
            <a:ext cx="182702" cy="182722"/>
            <a:chOff x="4856914" y="1880813"/>
            <a:chExt cx="182702" cy="182722"/>
          </a:xfrm>
        </p:grpSpPr>
        <p:sp>
          <p:nvSpPr>
            <p:cNvPr id="3164" name="Google Shape;3164;p31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1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6" name="Google Shape;3166;p31"/>
          <p:cNvGrpSpPr/>
          <p:nvPr/>
        </p:nvGrpSpPr>
        <p:grpSpPr>
          <a:xfrm>
            <a:off x="1099439" y="2329050"/>
            <a:ext cx="182702" cy="182722"/>
            <a:chOff x="6788189" y="1880813"/>
            <a:chExt cx="182702" cy="182722"/>
          </a:xfrm>
        </p:grpSpPr>
        <p:sp>
          <p:nvSpPr>
            <p:cNvPr id="3167" name="Google Shape;3167;p31"/>
            <p:cNvSpPr/>
            <p:nvPr/>
          </p:nvSpPr>
          <p:spPr>
            <a:xfrm>
              <a:off x="6788191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1"/>
            <p:cNvSpPr/>
            <p:nvPr/>
          </p:nvSpPr>
          <p:spPr>
            <a:xfrm>
              <a:off x="6788189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9" name="Google Shape;3169;p31"/>
          <p:cNvSpPr txBox="1"/>
          <p:nvPr/>
        </p:nvSpPr>
        <p:spPr>
          <a:xfrm>
            <a:off x="1282150" y="1421163"/>
            <a:ext cx="606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-	Four months worth of data (3M rows); 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reason: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NYC started to 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distribute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vaccine</a:t>
            </a: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for all ages before 4 months.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170" name="Google Shape;3170;p31"/>
          <p:cNvPicPr preferRelativeResize="0"/>
          <p:nvPr/>
        </p:nvPicPr>
        <p:blipFill rotWithShape="1">
          <a:blip r:embed="rId3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32"/>
          <p:cNvSpPr txBox="1"/>
          <p:nvPr>
            <p:ph type="title"/>
          </p:nvPr>
        </p:nvSpPr>
        <p:spPr>
          <a:xfrm>
            <a:off x="2120250" y="2153450"/>
            <a:ext cx="6303600" cy="113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Exploratory Data Analysis</a:t>
            </a:r>
            <a:endParaRPr sz="3600"/>
          </a:p>
        </p:txBody>
      </p:sp>
      <p:sp>
        <p:nvSpPr>
          <p:cNvPr id="3176" name="Google Shape;3176;p32"/>
          <p:cNvSpPr txBox="1"/>
          <p:nvPr>
            <p:ph idx="2" type="title"/>
          </p:nvPr>
        </p:nvSpPr>
        <p:spPr>
          <a:xfrm>
            <a:off x="4184700" y="1327763"/>
            <a:ext cx="4239300" cy="82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pic>
        <p:nvPicPr>
          <p:cNvPr id="3177" name="Google Shape;3177;p32"/>
          <p:cNvPicPr preferRelativeResize="0"/>
          <p:nvPr/>
        </p:nvPicPr>
        <p:blipFill rotWithShape="1">
          <a:blip r:embed="rId3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33"/>
          <p:cNvSpPr txBox="1"/>
          <p:nvPr>
            <p:ph type="title"/>
          </p:nvPr>
        </p:nvSpPr>
        <p:spPr>
          <a:xfrm>
            <a:off x="646875" y="26617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Working with  the dataset</a:t>
            </a:r>
            <a:endParaRPr/>
          </a:p>
        </p:txBody>
      </p:sp>
      <p:sp>
        <p:nvSpPr>
          <p:cNvPr id="3183" name="Google Shape;3183;p33"/>
          <p:cNvSpPr txBox="1"/>
          <p:nvPr/>
        </p:nvSpPr>
        <p:spPr>
          <a:xfrm>
            <a:off x="1232419" y="1063925"/>
            <a:ext cx="3347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Grouping each turnstile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84" name="Google Shape;3184;p33"/>
          <p:cNvSpPr txBox="1"/>
          <p:nvPr/>
        </p:nvSpPr>
        <p:spPr>
          <a:xfrm>
            <a:off x="1205767" y="1356725"/>
            <a:ext cx="3112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Total number of turnstiles: 5032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185" name="Google Shape;3185;p33"/>
          <p:cNvGrpSpPr/>
          <p:nvPr/>
        </p:nvGrpSpPr>
        <p:grpSpPr>
          <a:xfrm>
            <a:off x="905614" y="1174013"/>
            <a:ext cx="182702" cy="182722"/>
            <a:chOff x="4856914" y="1880813"/>
            <a:chExt cx="182702" cy="182722"/>
          </a:xfrm>
        </p:grpSpPr>
        <p:sp>
          <p:nvSpPr>
            <p:cNvPr id="3186" name="Google Shape;3186;p33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3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8" name="Google Shape;3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4775"/>
            <a:ext cx="4016575" cy="20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33"/>
          <p:cNvPicPr preferRelativeResize="0"/>
          <p:nvPr/>
        </p:nvPicPr>
        <p:blipFill rotWithShape="1">
          <a:blip r:embed="rId4">
            <a:alphaModFix/>
          </a:blip>
          <a:srcRect b="0" l="0" r="0" t="2742"/>
          <a:stretch/>
        </p:blipFill>
        <p:spPr>
          <a:xfrm>
            <a:off x="5060300" y="2194775"/>
            <a:ext cx="4083701" cy="208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0" name="Google Shape;3190;p33"/>
          <p:cNvCxnSpPr/>
          <p:nvPr/>
        </p:nvCxnSpPr>
        <p:spPr>
          <a:xfrm flipH="1" rot="10800000">
            <a:off x="4185625" y="3231250"/>
            <a:ext cx="746700" cy="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1" name="Google Shape;3191;p33"/>
          <p:cNvSpPr/>
          <p:nvPr/>
        </p:nvSpPr>
        <p:spPr>
          <a:xfrm>
            <a:off x="1206925" y="4019975"/>
            <a:ext cx="813900" cy="142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33"/>
          <p:cNvSpPr/>
          <p:nvPr/>
        </p:nvSpPr>
        <p:spPr>
          <a:xfrm>
            <a:off x="6316875" y="4000025"/>
            <a:ext cx="897600" cy="182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33"/>
          <p:cNvSpPr txBox="1"/>
          <p:nvPr/>
        </p:nvSpPr>
        <p:spPr>
          <a:xfrm>
            <a:off x="4762822" y="1063925"/>
            <a:ext cx="1674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Assumation: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94" name="Google Shape;3194;p33"/>
          <p:cNvGrpSpPr/>
          <p:nvPr/>
        </p:nvGrpSpPr>
        <p:grpSpPr>
          <a:xfrm>
            <a:off x="4436014" y="1174013"/>
            <a:ext cx="182702" cy="182722"/>
            <a:chOff x="4856914" y="1880813"/>
            <a:chExt cx="182702" cy="182722"/>
          </a:xfrm>
        </p:grpSpPr>
        <p:sp>
          <p:nvSpPr>
            <p:cNvPr id="3195" name="Google Shape;3195;p33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3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7" name="Google Shape;3197;p33"/>
          <p:cNvSpPr/>
          <p:nvPr/>
        </p:nvSpPr>
        <p:spPr>
          <a:xfrm>
            <a:off x="6814025" y="1143725"/>
            <a:ext cx="813900" cy="4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33"/>
          <p:cNvSpPr/>
          <p:nvPr/>
        </p:nvSpPr>
        <p:spPr>
          <a:xfrm>
            <a:off x="6790275" y="909125"/>
            <a:ext cx="1766100" cy="935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33"/>
          <p:cNvSpPr/>
          <p:nvPr/>
        </p:nvSpPr>
        <p:spPr>
          <a:xfrm>
            <a:off x="6790275" y="798275"/>
            <a:ext cx="2229600" cy="1136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33"/>
          <p:cNvSpPr txBox="1"/>
          <p:nvPr/>
        </p:nvSpPr>
        <p:spPr>
          <a:xfrm>
            <a:off x="8635875" y="1215425"/>
            <a:ext cx="384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STA</a:t>
            </a:r>
            <a:endParaRPr sz="15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201" name="Google Shape;3201;p33"/>
          <p:cNvSpPr/>
          <p:nvPr/>
        </p:nvSpPr>
        <p:spPr>
          <a:xfrm>
            <a:off x="6790275" y="1056725"/>
            <a:ext cx="1268400" cy="640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2" name="Google Shape;3202;p33"/>
          <p:cNvSpPr txBox="1"/>
          <p:nvPr/>
        </p:nvSpPr>
        <p:spPr>
          <a:xfrm>
            <a:off x="8095075" y="1215425"/>
            <a:ext cx="433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UNIT</a:t>
            </a:r>
            <a:endParaRPr sz="15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203" name="Google Shape;3203;p33"/>
          <p:cNvSpPr txBox="1"/>
          <p:nvPr/>
        </p:nvSpPr>
        <p:spPr>
          <a:xfrm>
            <a:off x="7669500" y="1215425"/>
            <a:ext cx="384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C/A</a:t>
            </a:r>
            <a:endParaRPr sz="15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204" name="Google Shape;3204;p33"/>
          <p:cNvSpPr txBox="1"/>
          <p:nvPr/>
        </p:nvSpPr>
        <p:spPr>
          <a:xfrm>
            <a:off x="7028975" y="1215425"/>
            <a:ext cx="384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SCP</a:t>
            </a:r>
            <a:endParaRPr sz="15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3205" name="Google Shape;3205;p33"/>
          <p:cNvPicPr preferRelativeResize="0"/>
          <p:nvPr/>
        </p:nvPicPr>
        <p:blipFill rotWithShape="1">
          <a:blip r:embed="rId5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34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Working with the dataset</a:t>
            </a:r>
            <a:endParaRPr/>
          </a:p>
        </p:txBody>
      </p:sp>
      <p:sp>
        <p:nvSpPr>
          <p:cNvPr id="3211" name="Google Shape;3211;p34"/>
          <p:cNvSpPr txBox="1"/>
          <p:nvPr/>
        </p:nvSpPr>
        <p:spPr>
          <a:xfrm>
            <a:off x="3468974" y="2662150"/>
            <a:ext cx="220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DUPLICATES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12" name="Google Shape;3212;p34"/>
          <p:cNvSpPr txBox="1"/>
          <p:nvPr/>
        </p:nvSpPr>
        <p:spPr>
          <a:xfrm>
            <a:off x="2967250" y="3098175"/>
            <a:ext cx="45459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THERE ARE DUPLICATES IN DESC COLUMN 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DUPLICATE ARE REMOVED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213" name="Google Shape;3213;p34"/>
          <p:cNvSpPr txBox="1"/>
          <p:nvPr/>
        </p:nvSpPr>
        <p:spPr>
          <a:xfrm>
            <a:off x="3421884" y="1565038"/>
            <a:ext cx="220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MISSING VALUES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14" name="Google Shape;3214;p34"/>
          <p:cNvSpPr txBox="1"/>
          <p:nvPr/>
        </p:nvSpPr>
        <p:spPr>
          <a:xfrm>
            <a:off x="2900051" y="2060000"/>
            <a:ext cx="33999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 MISSING VALUES ARE FOUND 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215" name="Google Shape;3215;p34"/>
          <p:cNvGrpSpPr/>
          <p:nvPr/>
        </p:nvGrpSpPr>
        <p:grpSpPr>
          <a:xfrm>
            <a:off x="2934024" y="1703300"/>
            <a:ext cx="306848" cy="229572"/>
            <a:chOff x="4856914" y="1880813"/>
            <a:chExt cx="182702" cy="182722"/>
          </a:xfrm>
        </p:grpSpPr>
        <p:sp>
          <p:nvSpPr>
            <p:cNvPr id="3216" name="Google Shape;3216;p34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4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8" name="Google Shape;3218;p34"/>
          <p:cNvGrpSpPr/>
          <p:nvPr/>
        </p:nvGrpSpPr>
        <p:grpSpPr>
          <a:xfrm>
            <a:off x="2930550" y="2800450"/>
            <a:ext cx="306848" cy="229572"/>
            <a:chOff x="6788189" y="1880813"/>
            <a:chExt cx="182702" cy="182722"/>
          </a:xfrm>
        </p:grpSpPr>
        <p:sp>
          <p:nvSpPr>
            <p:cNvPr id="3219" name="Google Shape;3219;p34"/>
            <p:cNvSpPr/>
            <p:nvPr/>
          </p:nvSpPr>
          <p:spPr>
            <a:xfrm>
              <a:off x="6788191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4"/>
            <p:cNvSpPr/>
            <p:nvPr/>
          </p:nvSpPr>
          <p:spPr>
            <a:xfrm>
              <a:off x="6788189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21" name="Google Shape;3221;p34"/>
          <p:cNvPicPr preferRelativeResize="0"/>
          <p:nvPr/>
        </p:nvPicPr>
        <p:blipFill rotWithShape="1">
          <a:blip r:embed="rId3">
            <a:alphaModFix/>
          </a:blip>
          <a:srcRect b="29567" l="0" r="0" t="12377"/>
          <a:stretch/>
        </p:blipFill>
        <p:spPr>
          <a:xfrm>
            <a:off x="64550" y="4167600"/>
            <a:ext cx="1582625" cy="9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35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Visualizing the data</a:t>
            </a:r>
            <a:endParaRPr/>
          </a:p>
        </p:txBody>
      </p:sp>
      <p:sp>
        <p:nvSpPr>
          <p:cNvPr id="3227" name="Google Shape;3227;p35"/>
          <p:cNvSpPr txBox="1"/>
          <p:nvPr/>
        </p:nvSpPr>
        <p:spPr>
          <a:xfrm>
            <a:off x="2665275" y="1283075"/>
            <a:ext cx="5632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Dataset suffers from </a:t>
            </a: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severely</a:t>
            </a: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 outliers! 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28" name="Google Shape;3228;p35"/>
          <p:cNvSpPr txBox="1"/>
          <p:nvPr/>
        </p:nvSpPr>
        <p:spPr>
          <a:xfrm>
            <a:off x="2721463" y="1684963"/>
            <a:ext cx="31212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t/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229" name="Google Shape;3229;p35"/>
          <p:cNvGrpSpPr/>
          <p:nvPr/>
        </p:nvGrpSpPr>
        <p:grpSpPr>
          <a:xfrm>
            <a:off x="2250674" y="1421338"/>
            <a:ext cx="306848" cy="229572"/>
            <a:chOff x="4856914" y="1880813"/>
            <a:chExt cx="182702" cy="182722"/>
          </a:xfrm>
        </p:grpSpPr>
        <p:sp>
          <p:nvSpPr>
            <p:cNvPr id="3230" name="Google Shape;3230;p35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32" name="Google Shape;3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263" y="1983350"/>
            <a:ext cx="3016124" cy="24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" name="Google Shape;3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13" y="1921413"/>
            <a:ext cx="3152345" cy="248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Google Shape;32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287" y="2083425"/>
            <a:ext cx="2609700" cy="22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Google Shape;3235;p35"/>
          <p:cNvPicPr preferRelativeResize="0"/>
          <p:nvPr/>
        </p:nvPicPr>
        <p:blipFill rotWithShape="1">
          <a:blip r:embed="rId6">
            <a:alphaModFix/>
          </a:blip>
          <a:srcRect b="29567" l="0" r="0" t="12377"/>
          <a:stretch/>
        </p:blipFill>
        <p:spPr>
          <a:xfrm>
            <a:off x="64550" y="4323475"/>
            <a:ext cx="1582625" cy="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p36"/>
          <p:cNvSpPr txBox="1"/>
          <p:nvPr>
            <p:ph type="title"/>
          </p:nvPr>
        </p:nvSpPr>
        <p:spPr>
          <a:xfrm>
            <a:off x="720000" y="418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Working with outliers</a:t>
            </a:r>
            <a:endParaRPr/>
          </a:p>
        </p:txBody>
      </p:sp>
      <p:sp>
        <p:nvSpPr>
          <p:cNvPr id="3241" name="Google Shape;3241;p36"/>
          <p:cNvSpPr txBox="1"/>
          <p:nvPr/>
        </p:nvSpPr>
        <p:spPr>
          <a:xfrm>
            <a:off x="3007018" y="1090600"/>
            <a:ext cx="3837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2213A"/>
                </a:solidFill>
                <a:latin typeface="Rubik"/>
                <a:ea typeface="Rubik"/>
                <a:cs typeface="Rubik"/>
                <a:sym typeface="Rubik"/>
              </a:rPr>
              <a:t>Outliers threshold?</a:t>
            </a:r>
            <a:endParaRPr b="1" sz="2000">
              <a:solidFill>
                <a:srgbClr val="C2213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42" name="Google Shape;3242;p36"/>
          <p:cNvSpPr txBox="1"/>
          <p:nvPr/>
        </p:nvSpPr>
        <p:spPr>
          <a:xfrm>
            <a:off x="2123725" y="1696075"/>
            <a:ext cx="5535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Outliers after 15M entries for each turnstile (Using IQR)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Empirically 20M was chosen to avoid loss of important information.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20305"/>
              </a:buClr>
              <a:buSzPts val="1600"/>
              <a:buFont typeface="Fira Sans Light"/>
              <a:buChar char="-"/>
            </a:pPr>
            <a:r>
              <a:rPr lang="en" sz="1600">
                <a:solidFill>
                  <a:srgbClr val="02030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Similar process was done to exits</a:t>
            </a:r>
            <a:endParaRPr sz="1600">
              <a:solidFill>
                <a:srgbClr val="02030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243" name="Google Shape;3243;p36"/>
          <p:cNvGrpSpPr/>
          <p:nvPr/>
        </p:nvGrpSpPr>
        <p:grpSpPr>
          <a:xfrm>
            <a:off x="2573499" y="1228863"/>
            <a:ext cx="306848" cy="229572"/>
            <a:chOff x="4856914" y="1880813"/>
            <a:chExt cx="182702" cy="182722"/>
          </a:xfrm>
        </p:grpSpPr>
        <p:sp>
          <p:nvSpPr>
            <p:cNvPr id="3244" name="Google Shape;3244;p36"/>
            <p:cNvSpPr/>
            <p:nvPr/>
          </p:nvSpPr>
          <p:spPr>
            <a:xfrm>
              <a:off x="4856916" y="1880813"/>
              <a:ext cx="182700" cy="182700"/>
            </a:xfrm>
            <a:prstGeom prst="pie">
              <a:avLst>
                <a:gd fmla="val 16213404" name="adj1"/>
                <a:gd fmla="val 544756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856914" y="1880835"/>
              <a:ext cx="182700" cy="182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46" name="Google Shape;3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5" y="2484400"/>
            <a:ext cx="3333823" cy="24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7" name="Google Shape;3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850" y="2529075"/>
            <a:ext cx="3236301" cy="20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8" name="Google Shape;32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450" y="2565850"/>
            <a:ext cx="2616550" cy="23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OVID-19 Vaccine Research by Slidesgo">
  <a:themeElements>
    <a:clrScheme name="Simple Light">
      <a:dk1>
        <a:srgbClr val="C2213A"/>
      </a:dk1>
      <a:lt1>
        <a:srgbClr val="E9E9E9"/>
      </a:lt1>
      <a:dk2>
        <a:srgbClr val="020305"/>
      </a:dk2>
      <a:lt2>
        <a:srgbClr val="F3F3F3"/>
      </a:lt2>
      <a:accent1>
        <a:srgbClr val="666666"/>
      </a:accent1>
      <a:accent2>
        <a:srgbClr val="434343"/>
      </a:accent2>
      <a:accent3>
        <a:srgbClr val="EA4A2A"/>
      </a:accent3>
      <a:accent4>
        <a:srgbClr val="EFB86A"/>
      </a:accent4>
      <a:accent5>
        <a:srgbClr val="F49103"/>
      </a:accent5>
      <a:accent6>
        <a:srgbClr val="E4585D"/>
      </a:accent6>
      <a:hlink>
        <a:srgbClr val="C22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